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 id="2147483650" r:id="rId3"/>
    <p:sldMasterId id="2147483651" r:id="rId4"/>
    <p:sldMasterId id="2147483652" r:id="rId5"/>
    <p:sldMasterId id="2147483653" r:id="rId6"/>
    <p:sldMasterId id="2147483654" r:id="rId7"/>
    <p:sldMasterId id="2147483657" r:id="rId8"/>
    <p:sldMasterId id="2147483658" r:id="rId9"/>
    <p:sldMasterId id="2147483780" r:id="rId10"/>
  </p:sldMasterIdLst>
  <p:notesMasterIdLst>
    <p:notesMasterId r:id="rId31"/>
  </p:notesMasterIdLst>
  <p:sldIdLst>
    <p:sldId id="256" r:id="rId11"/>
    <p:sldId id="276" r:id="rId12"/>
    <p:sldId id="441" r:id="rId13"/>
    <p:sldId id="484" r:id="rId14"/>
    <p:sldId id="427" r:id="rId15"/>
    <p:sldId id="263" r:id="rId16"/>
    <p:sldId id="258" r:id="rId17"/>
    <p:sldId id="472" r:id="rId18"/>
    <p:sldId id="264" r:id="rId19"/>
    <p:sldId id="265" r:id="rId20"/>
    <p:sldId id="475" r:id="rId21"/>
    <p:sldId id="473" r:id="rId22"/>
    <p:sldId id="474" r:id="rId23"/>
    <p:sldId id="477" r:id="rId24"/>
    <p:sldId id="479" r:id="rId25"/>
    <p:sldId id="480" r:id="rId26"/>
    <p:sldId id="481" r:id="rId27"/>
    <p:sldId id="482" r:id="rId28"/>
    <p:sldId id="483" r:id="rId29"/>
    <p:sldId id="270" r:id="rId30"/>
  </p:sldIdLst>
  <p:sldSz cx="18288000" cy="10287000"/>
  <p:notesSz cx="6858000" cy="9144000"/>
  <p:defaultTextStyle>
    <a:defPPr>
      <a:defRPr lang="en-GB"/>
    </a:defPPr>
    <a:lvl1pPr algn="l" rtl="0" fontAlgn="base" hangingPunct="0">
      <a:lnSpc>
        <a:spcPct val="83000"/>
      </a:lnSpc>
      <a:spcBef>
        <a:spcPts val="13"/>
      </a:spcBef>
      <a:spcAft>
        <a:spcPts val="13"/>
      </a:spcAft>
      <a:buClr>
        <a:srgbClr val="000000"/>
      </a:buClr>
      <a:buSzPct val="100000"/>
      <a:buFont typeface="Times New Roman" panose="02020603050405020304" pitchFamily="18" charset="0"/>
      <a:defRPr kern="1200">
        <a:solidFill>
          <a:schemeClr val="tx1"/>
        </a:solidFill>
        <a:latin typeface="Calibri" panose="020F0502020204030204" pitchFamily="34" charset="0"/>
        <a:ea typeface="+mn-ea"/>
        <a:cs typeface="+mn-cs"/>
      </a:defRPr>
    </a:lvl1pPr>
    <a:lvl2pPr marL="742950" indent="-285750" algn="l" rtl="0" fontAlgn="base" hangingPunct="0">
      <a:lnSpc>
        <a:spcPct val="83000"/>
      </a:lnSpc>
      <a:spcBef>
        <a:spcPts val="13"/>
      </a:spcBef>
      <a:spcAft>
        <a:spcPts val="13"/>
      </a:spcAft>
      <a:buClr>
        <a:srgbClr val="000000"/>
      </a:buClr>
      <a:buSzPct val="100000"/>
      <a:buFont typeface="Times New Roman" panose="02020603050405020304" pitchFamily="18" charset="0"/>
      <a:defRPr kern="1200">
        <a:solidFill>
          <a:schemeClr val="tx1"/>
        </a:solidFill>
        <a:latin typeface="Calibri" panose="020F0502020204030204" pitchFamily="34" charset="0"/>
        <a:ea typeface="+mn-ea"/>
        <a:cs typeface="+mn-cs"/>
      </a:defRPr>
    </a:lvl2pPr>
    <a:lvl3pPr marL="1143000" indent="-228600" algn="l" rtl="0" fontAlgn="base" hangingPunct="0">
      <a:lnSpc>
        <a:spcPct val="83000"/>
      </a:lnSpc>
      <a:spcBef>
        <a:spcPts val="13"/>
      </a:spcBef>
      <a:spcAft>
        <a:spcPts val="13"/>
      </a:spcAft>
      <a:buClr>
        <a:srgbClr val="000000"/>
      </a:buClr>
      <a:buSzPct val="100000"/>
      <a:buFont typeface="Times New Roman" panose="02020603050405020304" pitchFamily="18" charset="0"/>
      <a:defRPr kern="1200">
        <a:solidFill>
          <a:schemeClr val="tx1"/>
        </a:solidFill>
        <a:latin typeface="Calibri" panose="020F0502020204030204" pitchFamily="34" charset="0"/>
        <a:ea typeface="+mn-ea"/>
        <a:cs typeface="+mn-cs"/>
      </a:defRPr>
    </a:lvl3pPr>
    <a:lvl4pPr marL="1600200" indent="-228600" algn="l" rtl="0" fontAlgn="base" hangingPunct="0">
      <a:lnSpc>
        <a:spcPct val="83000"/>
      </a:lnSpc>
      <a:spcBef>
        <a:spcPts val="13"/>
      </a:spcBef>
      <a:spcAft>
        <a:spcPts val="13"/>
      </a:spcAft>
      <a:buClr>
        <a:srgbClr val="000000"/>
      </a:buClr>
      <a:buSzPct val="100000"/>
      <a:buFont typeface="Times New Roman" panose="02020603050405020304" pitchFamily="18" charset="0"/>
      <a:defRPr kern="1200">
        <a:solidFill>
          <a:schemeClr val="tx1"/>
        </a:solidFill>
        <a:latin typeface="Calibri" panose="020F0502020204030204" pitchFamily="34" charset="0"/>
        <a:ea typeface="+mn-ea"/>
        <a:cs typeface="+mn-cs"/>
      </a:defRPr>
    </a:lvl4pPr>
    <a:lvl5pPr marL="2057400" indent="-228600" algn="l" rtl="0" fontAlgn="base" hangingPunct="0">
      <a:lnSpc>
        <a:spcPct val="83000"/>
      </a:lnSpc>
      <a:spcBef>
        <a:spcPts val="13"/>
      </a:spcBef>
      <a:spcAft>
        <a:spcPts val="13"/>
      </a:spcAft>
      <a:buClr>
        <a:srgbClr val="000000"/>
      </a:buClr>
      <a:buSzPct val="100000"/>
      <a:buFont typeface="Times New Roman" panose="02020603050405020304" pitchFamily="18" charset="0"/>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DAD0"/>
    <a:srgbClr val="86A98F"/>
    <a:srgbClr val="47584E"/>
    <a:srgbClr val="F4F2EC"/>
    <a:srgbClr val="475A4D"/>
    <a:srgbClr val="E9E8CE"/>
    <a:srgbClr val="47594E"/>
    <a:srgbClr val="485A4E"/>
    <a:srgbClr val="919EB5"/>
    <a:srgbClr val="B4BD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31" autoAdjust="0"/>
    <p:restoredTop sz="94793" autoAdjust="0"/>
  </p:normalViewPr>
  <p:slideViewPr>
    <p:cSldViewPr>
      <p:cViewPr varScale="1">
        <p:scale>
          <a:sx n="96" d="100"/>
          <a:sy n="96" d="100"/>
        </p:scale>
        <p:origin x="288" y="184"/>
      </p:cViewPr>
      <p:guideLst>
        <p:guide orient="horz" pos="2160"/>
        <p:guide pos="2880"/>
      </p:guideLst>
    </p:cSldViewPr>
  </p:slideViewPr>
  <p:outlineViewPr>
    <p:cViewPr varScale="1">
      <p:scale>
        <a:sx n="170" d="200"/>
        <a:sy n="170" d="200"/>
      </p:scale>
      <p:origin x="-780" y="-84"/>
    </p:cViewPr>
  </p:outlineViewPr>
  <p:notesTextViewPr>
    <p:cViewPr>
      <p:scale>
        <a:sx n="3" d="2"/>
        <a:sy n="3" d="2"/>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tableStyles" Target="tableStyles.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9" name="Rectangle 1">
            <a:extLst>
              <a:ext uri="{FF2B5EF4-FFF2-40B4-BE49-F238E27FC236}">
                <a16:creationId xmlns:a16="http://schemas.microsoft.com/office/drawing/2014/main" id="{2AADC5E6-531B-FF95-1D99-124D3A909421}"/>
              </a:ext>
            </a:extLst>
          </p:cNvPr>
          <p:cNvSpPr>
            <a:spLocks noGrp="1" noRot="1" noChangeAspect="1" noChangeArrowheads="1"/>
          </p:cNvSpPr>
          <p:nvPr>
            <p:ph type="sldImg"/>
          </p:nvPr>
        </p:nvSpPr>
        <p:spPr bwMode="auto">
          <a:xfrm>
            <a:off x="0" y="812800"/>
            <a:ext cx="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BE"/>
          </a:p>
        </p:txBody>
      </p:sp>
      <p:sp>
        <p:nvSpPr>
          <p:cNvPr id="12290" name="Rectangle 2">
            <a:extLst>
              <a:ext uri="{FF2B5EF4-FFF2-40B4-BE49-F238E27FC236}">
                <a16:creationId xmlns:a16="http://schemas.microsoft.com/office/drawing/2014/main" id="{D894475F-F592-41DF-2383-1724628F49C4}"/>
              </a:ext>
            </a:extLst>
          </p:cNvPr>
          <p:cNvSpPr>
            <a:spLocks noGrp="1" noChangeArrowheads="1"/>
          </p:cNvSpPr>
          <p:nvPr>
            <p:ph type="body"/>
          </p:nvPr>
        </p:nvSpPr>
        <p:spPr bwMode="auto">
          <a:xfrm>
            <a:off x="755651" y="5078414"/>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a:p>
        </p:txBody>
      </p:sp>
      <p:sp>
        <p:nvSpPr>
          <p:cNvPr id="12291" name="Rectangle 3">
            <a:extLst>
              <a:ext uri="{FF2B5EF4-FFF2-40B4-BE49-F238E27FC236}">
                <a16:creationId xmlns:a16="http://schemas.microsoft.com/office/drawing/2014/main" id="{16D99927-3E43-9BAA-5696-6E86657C0CD2}"/>
              </a:ext>
            </a:extLst>
          </p:cNvPr>
          <p:cNvSpPr>
            <a:spLocks noGrp="1" noChangeArrowheads="1"/>
          </p:cNvSpPr>
          <p:nvPr>
            <p:ph type="hdr"/>
          </p:nvPr>
        </p:nvSpPr>
        <p:spPr bwMode="auto">
          <a:xfrm>
            <a:off x="1"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tabLst>
                <a:tab pos="914400" algn="l"/>
                <a:tab pos="1828800" algn="l"/>
                <a:tab pos="2743200" algn="l"/>
              </a:tabLst>
              <a:defRPr sz="1400">
                <a:solidFill>
                  <a:srgbClr val="000000"/>
                </a:solidFill>
                <a:ea typeface="DejaVu Sans" charset="0"/>
                <a:cs typeface="DejaVu Sans" charset="0"/>
              </a:defRPr>
            </a:lvl1pPr>
          </a:lstStyle>
          <a:p>
            <a:endParaRPr lang="fr-FR" altLang="fr-FR"/>
          </a:p>
        </p:txBody>
      </p:sp>
      <p:sp>
        <p:nvSpPr>
          <p:cNvPr id="12292" name="Rectangle 4">
            <a:extLst>
              <a:ext uri="{FF2B5EF4-FFF2-40B4-BE49-F238E27FC236}">
                <a16:creationId xmlns:a16="http://schemas.microsoft.com/office/drawing/2014/main" id="{9B08B5EC-B6E1-E1AE-C94E-5F20E0A75EB8}"/>
              </a:ext>
            </a:extLst>
          </p:cNvPr>
          <p:cNvSpPr>
            <a:spLocks noGrp="1" noChangeArrowheads="1"/>
          </p:cNvSpPr>
          <p:nvPr>
            <p:ph type="dt"/>
          </p:nvPr>
        </p:nvSpPr>
        <p:spPr bwMode="auto">
          <a:xfrm>
            <a:off x="4278314"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tabLst>
                <a:tab pos="914400" algn="l"/>
                <a:tab pos="1828800" algn="l"/>
                <a:tab pos="2743200" algn="l"/>
              </a:tabLst>
              <a:defRPr sz="1400">
                <a:solidFill>
                  <a:srgbClr val="000000"/>
                </a:solidFill>
                <a:ea typeface="DejaVu Sans" charset="0"/>
                <a:cs typeface="DejaVu Sans" charset="0"/>
              </a:defRPr>
            </a:lvl1pPr>
          </a:lstStyle>
          <a:p>
            <a:endParaRPr lang="fr-FR" altLang="fr-FR"/>
          </a:p>
        </p:txBody>
      </p:sp>
      <p:sp>
        <p:nvSpPr>
          <p:cNvPr id="12293" name="Rectangle 5">
            <a:extLst>
              <a:ext uri="{FF2B5EF4-FFF2-40B4-BE49-F238E27FC236}">
                <a16:creationId xmlns:a16="http://schemas.microsoft.com/office/drawing/2014/main" id="{9A0E3DE7-319C-6FD2-F050-069534941B3F}"/>
              </a:ext>
            </a:extLst>
          </p:cNvPr>
          <p:cNvSpPr>
            <a:spLocks noGrp="1" noChangeArrowheads="1"/>
          </p:cNvSpPr>
          <p:nvPr>
            <p:ph type="ftr"/>
          </p:nvPr>
        </p:nvSpPr>
        <p:spPr bwMode="auto">
          <a:xfrm>
            <a:off x="1"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tabLst>
                <a:tab pos="914400" algn="l"/>
                <a:tab pos="1828800" algn="l"/>
                <a:tab pos="2743200" algn="l"/>
              </a:tabLst>
              <a:defRPr sz="1400">
                <a:solidFill>
                  <a:srgbClr val="000000"/>
                </a:solidFill>
                <a:ea typeface="DejaVu Sans" charset="0"/>
                <a:cs typeface="DejaVu Sans" charset="0"/>
              </a:defRPr>
            </a:lvl1pPr>
          </a:lstStyle>
          <a:p>
            <a:endParaRPr lang="fr-FR" altLang="fr-FR"/>
          </a:p>
        </p:txBody>
      </p:sp>
      <p:sp>
        <p:nvSpPr>
          <p:cNvPr id="12294" name="Rectangle 6">
            <a:extLst>
              <a:ext uri="{FF2B5EF4-FFF2-40B4-BE49-F238E27FC236}">
                <a16:creationId xmlns:a16="http://schemas.microsoft.com/office/drawing/2014/main" id="{D0B13C74-F81A-FA74-B390-E28A18FC9350}"/>
              </a:ext>
            </a:extLst>
          </p:cNvPr>
          <p:cNvSpPr>
            <a:spLocks noGrp="1" noChangeArrowheads="1"/>
          </p:cNvSpPr>
          <p:nvPr>
            <p:ph type="sldNum"/>
          </p:nvPr>
        </p:nvSpPr>
        <p:spPr bwMode="auto">
          <a:xfrm>
            <a:off x="4278314"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tabLst>
                <a:tab pos="914400" algn="l"/>
                <a:tab pos="1828800" algn="l"/>
                <a:tab pos="2743200" algn="l"/>
              </a:tabLst>
              <a:defRPr sz="1400">
                <a:solidFill>
                  <a:srgbClr val="000000"/>
                </a:solidFill>
                <a:ea typeface="DejaVu Sans" charset="0"/>
                <a:cs typeface="DejaVu Sans" charset="0"/>
              </a:defRPr>
            </a:lvl1pPr>
          </a:lstStyle>
          <a:p>
            <a:fld id="{F7743533-2076-1C42-BC3A-B02A0664A18D}" type="slidenum">
              <a:rPr lang="fr-FR" altLang="fr-FR"/>
              <a:pPr/>
              <a:t>‹N°›</a:t>
            </a:fld>
            <a:endParaRPr lang="fr-FR" alt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9DA5C193-F033-FA0C-FB9F-2B4395912A09}"/>
              </a:ext>
            </a:extLst>
          </p:cNvPr>
          <p:cNvSpPr>
            <a:spLocks noGrp="1" noChangeArrowheads="1"/>
          </p:cNvSpPr>
          <p:nvPr>
            <p:ph type="sldNum"/>
          </p:nvPr>
        </p:nvSpPr>
        <p:spPr>
          <a:ln/>
        </p:spPr>
        <p:txBody>
          <a:bodyPr/>
          <a:lstStyle/>
          <a:p>
            <a:fld id="{7F982E72-54D5-2D4F-AD17-EB581A166261}" type="slidenum">
              <a:rPr lang="fr-FR" altLang="fr-FR"/>
              <a:pPr/>
              <a:t>1</a:t>
            </a:fld>
            <a:endParaRPr lang="fr-FR" altLang="fr-FR" dirty="0"/>
          </a:p>
        </p:txBody>
      </p:sp>
      <p:sp>
        <p:nvSpPr>
          <p:cNvPr id="76801" name="Text Box 1">
            <a:extLst>
              <a:ext uri="{FF2B5EF4-FFF2-40B4-BE49-F238E27FC236}">
                <a16:creationId xmlns:a16="http://schemas.microsoft.com/office/drawing/2014/main" id="{D2BB8E23-EA66-F01B-71D2-EBE40486DC83}"/>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BE"/>
          </a:p>
        </p:txBody>
      </p:sp>
      <p:sp>
        <p:nvSpPr>
          <p:cNvPr id="76802" name="Text Box 2">
            <a:extLst>
              <a:ext uri="{FF2B5EF4-FFF2-40B4-BE49-F238E27FC236}">
                <a16:creationId xmlns:a16="http://schemas.microsoft.com/office/drawing/2014/main" id="{D5174655-F2A8-368F-6B2C-0BAF83253093}"/>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6DB96B4-4763-3247-3B07-596BBCEC9D94}"/>
              </a:ext>
            </a:extLst>
          </p:cNvPr>
          <p:cNvSpPr>
            <a:spLocks noGrp="1" noChangeArrowheads="1"/>
          </p:cNvSpPr>
          <p:nvPr>
            <p:ph type="sldNum"/>
          </p:nvPr>
        </p:nvSpPr>
        <p:spPr>
          <a:ln/>
        </p:spPr>
        <p:txBody>
          <a:bodyPr/>
          <a:lstStyle/>
          <a:p>
            <a:fld id="{6F3E46E7-A623-AD45-BAB8-211B76BB2AF3}" type="slidenum">
              <a:rPr lang="fr-FR" altLang="fr-FR"/>
              <a:pPr/>
              <a:t>2</a:t>
            </a:fld>
            <a:endParaRPr lang="fr-FR" altLang="fr-FR" dirty="0"/>
          </a:p>
        </p:txBody>
      </p:sp>
      <p:sp>
        <p:nvSpPr>
          <p:cNvPr id="97281" name="Text Box 1">
            <a:extLst>
              <a:ext uri="{FF2B5EF4-FFF2-40B4-BE49-F238E27FC236}">
                <a16:creationId xmlns:a16="http://schemas.microsoft.com/office/drawing/2014/main" id="{2282C6E3-C465-D94D-B654-41A9E2DDF3D1}"/>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BE"/>
          </a:p>
        </p:txBody>
      </p:sp>
      <p:sp>
        <p:nvSpPr>
          <p:cNvPr id="97282" name="Text Box 2">
            <a:extLst>
              <a:ext uri="{FF2B5EF4-FFF2-40B4-BE49-F238E27FC236}">
                <a16:creationId xmlns:a16="http://schemas.microsoft.com/office/drawing/2014/main" id="{B69A1050-C091-CB11-AE22-80EF5B09DB10}"/>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8CBEF07-289E-4FD5-89E8-A7C6EB55F0E4}"/>
            </a:ext>
          </a:extLst>
        </p:cNvPr>
        <p:cNvGrpSpPr/>
        <p:nvPr/>
      </p:nvGrpSpPr>
      <p:grpSpPr>
        <a:xfrm>
          <a:off x="0" y="0"/>
          <a:ext cx="0" cy="0"/>
          <a:chOff x="0" y="0"/>
          <a:chExt cx="0" cy="0"/>
        </a:xfrm>
      </p:grpSpPr>
      <p:sp>
        <p:nvSpPr>
          <p:cNvPr id="5" name="Rectangle 6">
            <a:extLst>
              <a:ext uri="{FF2B5EF4-FFF2-40B4-BE49-F238E27FC236}">
                <a16:creationId xmlns:a16="http://schemas.microsoft.com/office/drawing/2014/main" id="{4A5F5DBE-E514-FB1C-8973-34641064D90C}"/>
              </a:ext>
            </a:extLst>
          </p:cNvPr>
          <p:cNvSpPr>
            <a:spLocks noGrp="1" noChangeArrowheads="1"/>
          </p:cNvSpPr>
          <p:nvPr>
            <p:ph type="sldNum"/>
          </p:nvPr>
        </p:nvSpPr>
        <p:spPr>
          <a:ln/>
        </p:spPr>
        <p:txBody>
          <a:bodyPr/>
          <a:lstStyle/>
          <a:p>
            <a:pPr marL="0" marR="0" lvl="0" indent="0" algn="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tab pos="914400" algn="l"/>
                <a:tab pos="1828800" algn="l"/>
                <a:tab pos="2743200" algn="l"/>
              </a:tabLst>
              <a:defRPr/>
            </a:pPr>
            <a:fld id="{6F3E46E7-A623-AD45-BAB8-211B76BB2AF3}" type="slidenum">
              <a:rPr kumimoji="0" lang="fr-FR" altLang="fr-FR" sz="1400" b="0" i="0" u="none" strike="noStrike" kern="1200" cap="none" spc="0" normalizeH="0" baseline="0" noProof="0">
                <a:ln>
                  <a:noFill/>
                </a:ln>
                <a:solidFill>
                  <a:srgbClr val="000000"/>
                </a:solidFill>
                <a:effectLst/>
                <a:uLnTx/>
                <a:uFillTx/>
                <a:latin typeface="Calibri" panose="020F0502020204030204" pitchFamily="34" charset="0"/>
              </a:rPr>
              <a:pPr marL="0" marR="0" lvl="0" indent="0" algn="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tab pos="914400" algn="l"/>
                  <a:tab pos="1828800" algn="l"/>
                  <a:tab pos="2743200" algn="l"/>
                </a:tabLst>
                <a:defRPr/>
              </a:pPr>
              <a:t>8</a:t>
            </a:fld>
            <a:endParaRPr kumimoji="0" lang="fr-FR" altLang="fr-FR" sz="14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97281" name="Text Box 1">
            <a:extLst>
              <a:ext uri="{FF2B5EF4-FFF2-40B4-BE49-F238E27FC236}">
                <a16:creationId xmlns:a16="http://schemas.microsoft.com/office/drawing/2014/main" id="{6DF7CF4A-0987-D195-848B-ADC05A086779}"/>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BE"/>
          </a:p>
        </p:txBody>
      </p:sp>
      <p:sp>
        <p:nvSpPr>
          <p:cNvPr id="97282" name="Text Box 2">
            <a:extLst>
              <a:ext uri="{FF2B5EF4-FFF2-40B4-BE49-F238E27FC236}">
                <a16:creationId xmlns:a16="http://schemas.microsoft.com/office/drawing/2014/main" id="{5997984B-2461-696C-BB94-A0FF5053095C}"/>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dirty="0"/>
          </a:p>
        </p:txBody>
      </p:sp>
    </p:spTree>
    <p:extLst>
      <p:ext uri="{BB962C8B-B14F-4D97-AF65-F5344CB8AC3E}">
        <p14:creationId xmlns:p14="http://schemas.microsoft.com/office/powerpoint/2010/main" val="2304751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C0CC1DF-7701-50D1-AE4E-17015419D10B}"/>
            </a:ext>
          </a:extLst>
        </p:cNvPr>
        <p:cNvGrpSpPr/>
        <p:nvPr/>
      </p:nvGrpSpPr>
      <p:grpSpPr>
        <a:xfrm>
          <a:off x="0" y="0"/>
          <a:ext cx="0" cy="0"/>
          <a:chOff x="0" y="0"/>
          <a:chExt cx="0" cy="0"/>
        </a:xfrm>
      </p:grpSpPr>
      <p:sp>
        <p:nvSpPr>
          <p:cNvPr id="5" name="Rectangle 6">
            <a:extLst>
              <a:ext uri="{FF2B5EF4-FFF2-40B4-BE49-F238E27FC236}">
                <a16:creationId xmlns:a16="http://schemas.microsoft.com/office/drawing/2014/main" id="{64AD8BB2-70B8-5CDF-022C-5E48A7A6A608}"/>
              </a:ext>
            </a:extLst>
          </p:cNvPr>
          <p:cNvSpPr>
            <a:spLocks noGrp="1" noChangeArrowheads="1"/>
          </p:cNvSpPr>
          <p:nvPr>
            <p:ph type="sldNum"/>
          </p:nvPr>
        </p:nvSpPr>
        <p:spPr>
          <a:ln/>
        </p:spPr>
        <p:txBody>
          <a:bodyPr/>
          <a:lstStyle/>
          <a:p>
            <a:pPr marL="0" marR="0" lvl="0" indent="0" algn="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tab pos="914400" algn="l"/>
                <a:tab pos="1828800" algn="l"/>
                <a:tab pos="2743200" algn="l"/>
              </a:tabLst>
              <a:defRPr/>
            </a:pPr>
            <a:fld id="{6F3E46E7-A623-AD45-BAB8-211B76BB2AF3}" type="slidenum">
              <a:rPr kumimoji="0" lang="fr-FR" altLang="fr-FR" sz="1400" b="0" i="0" u="none" strike="noStrike" kern="1200" cap="none" spc="0" normalizeH="0" baseline="0" noProof="0">
                <a:ln>
                  <a:noFill/>
                </a:ln>
                <a:solidFill>
                  <a:srgbClr val="000000"/>
                </a:solidFill>
                <a:effectLst/>
                <a:uLnTx/>
                <a:uFillTx/>
                <a:latin typeface="Calibri" panose="020F0502020204030204" pitchFamily="34" charset="0"/>
              </a:rPr>
              <a:pPr marL="0" marR="0" lvl="0" indent="0" algn="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tab pos="914400" algn="l"/>
                  <a:tab pos="1828800" algn="l"/>
                  <a:tab pos="2743200" algn="l"/>
                </a:tabLst>
                <a:defRPr/>
              </a:pPr>
              <a:t>11</a:t>
            </a:fld>
            <a:endParaRPr kumimoji="0" lang="fr-FR" altLang="fr-FR" sz="14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97281" name="Text Box 1">
            <a:extLst>
              <a:ext uri="{FF2B5EF4-FFF2-40B4-BE49-F238E27FC236}">
                <a16:creationId xmlns:a16="http://schemas.microsoft.com/office/drawing/2014/main" id="{31CF3461-4E5A-5793-2E8D-9F255FB66843}"/>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BE"/>
          </a:p>
        </p:txBody>
      </p:sp>
      <p:sp>
        <p:nvSpPr>
          <p:cNvPr id="97282" name="Text Box 2">
            <a:extLst>
              <a:ext uri="{FF2B5EF4-FFF2-40B4-BE49-F238E27FC236}">
                <a16:creationId xmlns:a16="http://schemas.microsoft.com/office/drawing/2014/main" id="{1174710C-DA63-D596-6D6F-9B254C640A7F}"/>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dirty="0"/>
          </a:p>
        </p:txBody>
      </p:sp>
    </p:spTree>
    <p:extLst>
      <p:ext uri="{BB962C8B-B14F-4D97-AF65-F5344CB8AC3E}">
        <p14:creationId xmlns:p14="http://schemas.microsoft.com/office/powerpoint/2010/main" val="1774462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C1275A-1AEA-2474-586E-E6B57172DEAB}"/>
              </a:ext>
            </a:extLst>
          </p:cNvPr>
          <p:cNvSpPr>
            <a:spLocks noGrp="1"/>
          </p:cNvSpPr>
          <p:nvPr>
            <p:ph type="ctrTitle"/>
          </p:nvPr>
        </p:nvSpPr>
        <p:spPr>
          <a:xfrm>
            <a:off x="2286000" y="1684338"/>
            <a:ext cx="13716000" cy="35814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550DC4D-D798-C2EE-62C2-0D77E71EEF7F}"/>
              </a:ext>
            </a:extLst>
          </p:cNvPr>
          <p:cNvSpPr>
            <a:spLocks noGrp="1"/>
          </p:cNvSpPr>
          <p:nvPr>
            <p:ph type="subTitle" idx="1"/>
          </p:nvPr>
        </p:nvSpPr>
        <p:spPr>
          <a:xfrm>
            <a:off x="2286000" y="5403850"/>
            <a:ext cx="13716000" cy="248285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3CD2EC5-EA39-2FF3-E734-9D3F18042F7C}"/>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20EA4852-F4B9-E2B3-79B2-9104FCDAA80A}"/>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CC7E7AFC-358B-EF6F-6BC9-D6CEDFC27438}"/>
              </a:ext>
            </a:extLst>
          </p:cNvPr>
          <p:cNvSpPr>
            <a:spLocks noGrp="1"/>
          </p:cNvSpPr>
          <p:nvPr>
            <p:ph type="sldNum" idx="12"/>
          </p:nvPr>
        </p:nvSpPr>
        <p:spPr/>
        <p:txBody>
          <a:bodyPr/>
          <a:lstStyle>
            <a:lvl1pPr>
              <a:defRPr/>
            </a:lvl1pPr>
          </a:lstStyle>
          <a:p>
            <a:fld id="{0EBF209A-7480-2F41-AD10-0FCEFCD6B194}" type="slidenum">
              <a:rPr lang="en-US" altLang="fr-FR"/>
              <a:pPr/>
              <a:t>‹N°›</a:t>
            </a:fld>
            <a:endParaRPr lang="en-US" altLang="fr-FR"/>
          </a:p>
        </p:txBody>
      </p:sp>
    </p:spTree>
    <p:extLst>
      <p:ext uri="{BB962C8B-B14F-4D97-AF65-F5344CB8AC3E}">
        <p14:creationId xmlns:p14="http://schemas.microsoft.com/office/powerpoint/2010/main" val="2852325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95F0F0-F8A7-D0DD-30C5-4CF1720AA17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7FD8548-19CE-39A1-52E0-3EF45EACBD0A}"/>
              </a:ext>
            </a:extLst>
          </p:cNvPr>
          <p:cNvSpPr>
            <a:spLocks noGrp="1"/>
          </p:cNvSpPr>
          <p:nvPr>
            <p:ph idx="1"/>
          </p:nvPr>
        </p:nvSpPr>
        <p:spPr>
          <a:xfrm>
            <a:off x="1257300" y="2738438"/>
            <a:ext cx="15773400" cy="652780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D307DD6-E8A7-6EC2-AEAF-25EC9E77038C}"/>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7612E423-8E53-CEAA-397C-E89FF0859605}"/>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271D048E-144C-418C-E150-6AA1B7D5629C}"/>
              </a:ext>
            </a:extLst>
          </p:cNvPr>
          <p:cNvSpPr>
            <a:spLocks noGrp="1"/>
          </p:cNvSpPr>
          <p:nvPr>
            <p:ph type="sldNum" idx="12"/>
          </p:nvPr>
        </p:nvSpPr>
        <p:spPr/>
        <p:txBody>
          <a:bodyPr/>
          <a:lstStyle>
            <a:lvl1pPr>
              <a:defRPr/>
            </a:lvl1pPr>
          </a:lstStyle>
          <a:p>
            <a:fld id="{E7515F0B-73F3-9E49-B496-CF7DEA1F93A6}" type="slidenum">
              <a:rPr lang="en-US" altLang="fr-FR"/>
              <a:pPr/>
              <a:t>‹N°›</a:t>
            </a:fld>
            <a:endParaRPr lang="en-US" altLang="fr-FR"/>
          </a:p>
        </p:txBody>
      </p:sp>
    </p:spTree>
    <p:extLst>
      <p:ext uri="{BB962C8B-B14F-4D97-AF65-F5344CB8AC3E}">
        <p14:creationId xmlns:p14="http://schemas.microsoft.com/office/powerpoint/2010/main" val="370212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2CC391-2852-51D0-A1DD-D27CF64F4169}"/>
              </a:ext>
            </a:extLst>
          </p:cNvPr>
          <p:cNvSpPr>
            <a:spLocks noGrp="1"/>
          </p:cNvSpPr>
          <p:nvPr>
            <p:ph type="title"/>
          </p:nvPr>
        </p:nvSpPr>
        <p:spPr>
          <a:xfrm>
            <a:off x="1247775" y="2565400"/>
            <a:ext cx="15773400" cy="4278313"/>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C5888B4-805B-DD17-2F80-6CC61A70119A}"/>
              </a:ext>
            </a:extLst>
          </p:cNvPr>
          <p:cNvSpPr>
            <a:spLocks noGrp="1"/>
          </p:cNvSpPr>
          <p:nvPr>
            <p:ph type="body" idx="1"/>
          </p:nvPr>
        </p:nvSpPr>
        <p:spPr>
          <a:xfrm>
            <a:off x="1247775" y="6884988"/>
            <a:ext cx="15773400" cy="22494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108373A-33CA-A69A-C4EE-E7DF3F1798DE}"/>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2BC2F32B-209F-7EC8-673D-73E98E81B36A}"/>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D1488C9F-1127-21EB-B2E0-6018BD3A23DB}"/>
              </a:ext>
            </a:extLst>
          </p:cNvPr>
          <p:cNvSpPr>
            <a:spLocks noGrp="1"/>
          </p:cNvSpPr>
          <p:nvPr>
            <p:ph type="sldNum" idx="12"/>
          </p:nvPr>
        </p:nvSpPr>
        <p:spPr/>
        <p:txBody>
          <a:bodyPr/>
          <a:lstStyle>
            <a:lvl1pPr>
              <a:defRPr/>
            </a:lvl1pPr>
          </a:lstStyle>
          <a:p>
            <a:fld id="{2DA2E122-F335-E847-8261-334A540705F1}" type="slidenum">
              <a:rPr lang="en-US" altLang="fr-FR"/>
              <a:pPr/>
              <a:t>‹N°›</a:t>
            </a:fld>
            <a:endParaRPr lang="en-US" altLang="fr-FR"/>
          </a:p>
        </p:txBody>
      </p:sp>
    </p:spTree>
    <p:extLst>
      <p:ext uri="{BB962C8B-B14F-4D97-AF65-F5344CB8AC3E}">
        <p14:creationId xmlns:p14="http://schemas.microsoft.com/office/powerpoint/2010/main" val="1026438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059C4D-8A8B-C771-FE16-55F52D10705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256B10C-406D-12F1-B537-DB7776551D87}"/>
              </a:ext>
            </a:extLst>
          </p:cNvPr>
          <p:cNvSpPr>
            <a:spLocks noGrp="1"/>
          </p:cNvSpPr>
          <p:nvPr>
            <p:ph sz="half" idx="1"/>
          </p:nvPr>
        </p:nvSpPr>
        <p:spPr>
          <a:xfrm>
            <a:off x="1257300" y="2738438"/>
            <a:ext cx="7810500" cy="652780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E1AE38B-8FF4-3A62-30F3-D3221702826B}"/>
              </a:ext>
            </a:extLst>
          </p:cNvPr>
          <p:cNvSpPr>
            <a:spLocks noGrp="1"/>
          </p:cNvSpPr>
          <p:nvPr>
            <p:ph sz="half" idx="2"/>
          </p:nvPr>
        </p:nvSpPr>
        <p:spPr>
          <a:xfrm>
            <a:off x="9220200" y="2738438"/>
            <a:ext cx="7810500" cy="652780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F3E9698-2754-09BC-BEB6-E95826D6414C}"/>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52DEBAF5-5ED8-8622-0F07-BB0F2DC21B8A}"/>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45244DCE-34A2-74FB-3123-05037EB694B4}"/>
              </a:ext>
            </a:extLst>
          </p:cNvPr>
          <p:cNvSpPr>
            <a:spLocks noGrp="1"/>
          </p:cNvSpPr>
          <p:nvPr>
            <p:ph type="sldNum" idx="12"/>
          </p:nvPr>
        </p:nvSpPr>
        <p:spPr/>
        <p:txBody>
          <a:bodyPr/>
          <a:lstStyle>
            <a:lvl1pPr>
              <a:defRPr/>
            </a:lvl1pPr>
          </a:lstStyle>
          <a:p>
            <a:fld id="{F6CA00B7-AA27-CF4E-A00C-438EB7D5B831}" type="slidenum">
              <a:rPr lang="en-US" altLang="fr-FR"/>
              <a:pPr/>
              <a:t>‹N°›</a:t>
            </a:fld>
            <a:endParaRPr lang="en-US" altLang="fr-FR"/>
          </a:p>
        </p:txBody>
      </p:sp>
    </p:spTree>
    <p:extLst>
      <p:ext uri="{BB962C8B-B14F-4D97-AF65-F5344CB8AC3E}">
        <p14:creationId xmlns:p14="http://schemas.microsoft.com/office/powerpoint/2010/main" val="612463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AE8961-8F57-1E04-BB86-471311F00ABA}"/>
              </a:ext>
            </a:extLst>
          </p:cNvPr>
          <p:cNvSpPr>
            <a:spLocks noGrp="1"/>
          </p:cNvSpPr>
          <p:nvPr>
            <p:ph type="title"/>
          </p:nvPr>
        </p:nvSpPr>
        <p:spPr>
          <a:xfrm>
            <a:off x="1260475" y="547688"/>
            <a:ext cx="15773400" cy="1989137"/>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A2F0264-F607-A31E-054E-7696058EAB27}"/>
              </a:ext>
            </a:extLst>
          </p:cNvPr>
          <p:cNvSpPr>
            <a:spLocks noGrp="1"/>
          </p:cNvSpPr>
          <p:nvPr>
            <p:ph type="body" idx="1"/>
          </p:nvPr>
        </p:nvSpPr>
        <p:spPr>
          <a:xfrm>
            <a:off x="1260475" y="2522538"/>
            <a:ext cx="7735888" cy="1235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1A9C9F9-9CCC-2A84-ED46-91F02374D246}"/>
              </a:ext>
            </a:extLst>
          </p:cNvPr>
          <p:cNvSpPr>
            <a:spLocks noGrp="1"/>
          </p:cNvSpPr>
          <p:nvPr>
            <p:ph sz="half" idx="2"/>
          </p:nvPr>
        </p:nvSpPr>
        <p:spPr>
          <a:xfrm>
            <a:off x="1260475" y="3757613"/>
            <a:ext cx="7735888" cy="5527675"/>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AB072D6-9ED9-FBD4-A166-66064232856C}"/>
              </a:ext>
            </a:extLst>
          </p:cNvPr>
          <p:cNvSpPr>
            <a:spLocks noGrp="1"/>
          </p:cNvSpPr>
          <p:nvPr>
            <p:ph type="body" sz="quarter" idx="3"/>
          </p:nvPr>
        </p:nvSpPr>
        <p:spPr>
          <a:xfrm>
            <a:off x="9258300" y="2522538"/>
            <a:ext cx="7775575" cy="12350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265BCE7-A4AC-EE62-0E08-24E44A498CD3}"/>
              </a:ext>
            </a:extLst>
          </p:cNvPr>
          <p:cNvSpPr>
            <a:spLocks noGrp="1"/>
          </p:cNvSpPr>
          <p:nvPr>
            <p:ph sz="quarter" idx="4"/>
          </p:nvPr>
        </p:nvSpPr>
        <p:spPr>
          <a:xfrm>
            <a:off x="9258300" y="3757613"/>
            <a:ext cx="7775575" cy="5527675"/>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BFC80D5-7362-7670-D895-507D61656199}"/>
              </a:ext>
            </a:extLst>
          </p:cNvPr>
          <p:cNvSpPr>
            <a:spLocks noGrp="1"/>
          </p:cNvSpPr>
          <p:nvPr>
            <p:ph type="dt" idx="10"/>
          </p:nvPr>
        </p:nvSpPr>
        <p:spPr/>
        <p:txBody>
          <a:bodyPr/>
          <a:lstStyle>
            <a:lvl1pPr>
              <a:defRPr/>
            </a:lvl1pPr>
          </a:lstStyle>
          <a:p>
            <a:endParaRPr lang="en-US" altLang="fr-FR"/>
          </a:p>
        </p:txBody>
      </p:sp>
      <p:sp>
        <p:nvSpPr>
          <p:cNvPr id="8" name="Espace réservé du pied de page 7">
            <a:extLst>
              <a:ext uri="{FF2B5EF4-FFF2-40B4-BE49-F238E27FC236}">
                <a16:creationId xmlns:a16="http://schemas.microsoft.com/office/drawing/2014/main" id="{4B9A8768-61C5-6E00-8BA2-5169E093FEDD}"/>
              </a:ext>
            </a:extLst>
          </p:cNvPr>
          <p:cNvSpPr>
            <a:spLocks noGrp="1"/>
          </p:cNvSpPr>
          <p:nvPr>
            <p:ph type="ftr" idx="11"/>
          </p:nvPr>
        </p:nvSpPr>
        <p:spPr/>
        <p:txBody>
          <a:bodyPr/>
          <a:lstStyle>
            <a:lvl1pPr>
              <a:defRPr/>
            </a:lvl1pPr>
          </a:lstStyle>
          <a:p>
            <a:endParaRPr lang="fr-FR" altLang="fr-FR"/>
          </a:p>
        </p:txBody>
      </p:sp>
      <p:sp>
        <p:nvSpPr>
          <p:cNvPr id="9" name="Espace réservé du numéro de diapositive 8">
            <a:extLst>
              <a:ext uri="{FF2B5EF4-FFF2-40B4-BE49-F238E27FC236}">
                <a16:creationId xmlns:a16="http://schemas.microsoft.com/office/drawing/2014/main" id="{D870B600-FC27-EF59-A71C-74FB922B8E89}"/>
              </a:ext>
            </a:extLst>
          </p:cNvPr>
          <p:cNvSpPr>
            <a:spLocks noGrp="1"/>
          </p:cNvSpPr>
          <p:nvPr>
            <p:ph type="sldNum" idx="12"/>
          </p:nvPr>
        </p:nvSpPr>
        <p:spPr/>
        <p:txBody>
          <a:bodyPr/>
          <a:lstStyle>
            <a:lvl1pPr>
              <a:defRPr/>
            </a:lvl1pPr>
          </a:lstStyle>
          <a:p>
            <a:fld id="{FDA92CC9-EC33-F54F-B437-2F175392FC24}" type="slidenum">
              <a:rPr lang="en-US" altLang="fr-FR"/>
              <a:pPr/>
              <a:t>‹N°›</a:t>
            </a:fld>
            <a:endParaRPr lang="en-US" altLang="fr-FR"/>
          </a:p>
        </p:txBody>
      </p:sp>
    </p:spTree>
    <p:extLst>
      <p:ext uri="{BB962C8B-B14F-4D97-AF65-F5344CB8AC3E}">
        <p14:creationId xmlns:p14="http://schemas.microsoft.com/office/powerpoint/2010/main" val="2899941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C9BF21-ABE1-AA7B-291E-B0DD1290011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4846814-DA83-C11C-360B-943B622AD0A9}"/>
              </a:ext>
            </a:extLst>
          </p:cNvPr>
          <p:cNvSpPr>
            <a:spLocks noGrp="1"/>
          </p:cNvSpPr>
          <p:nvPr>
            <p:ph type="dt" idx="10"/>
          </p:nvPr>
        </p:nvSpPr>
        <p:spPr/>
        <p:txBody>
          <a:bodyPr/>
          <a:lstStyle>
            <a:lvl1pPr>
              <a:defRPr/>
            </a:lvl1pPr>
          </a:lstStyle>
          <a:p>
            <a:endParaRPr lang="en-US" altLang="fr-FR"/>
          </a:p>
        </p:txBody>
      </p:sp>
      <p:sp>
        <p:nvSpPr>
          <p:cNvPr id="4" name="Espace réservé du pied de page 3">
            <a:extLst>
              <a:ext uri="{FF2B5EF4-FFF2-40B4-BE49-F238E27FC236}">
                <a16:creationId xmlns:a16="http://schemas.microsoft.com/office/drawing/2014/main" id="{63427604-46EA-CB88-E834-6276B2F57142}"/>
              </a:ext>
            </a:extLst>
          </p:cNvPr>
          <p:cNvSpPr>
            <a:spLocks noGrp="1"/>
          </p:cNvSpPr>
          <p:nvPr>
            <p:ph type="ftr" idx="11"/>
          </p:nvPr>
        </p:nvSpPr>
        <p:spPr/>
        <p:txBody>
          <a:bodyPr/>
          <a:lstStyle>
            <a:lvl1pPr>
              <a:defRPr/>
            </a:lvl1pPr>
          </a:lstStyle>
          <a:p>
            <a:endParaRPr lang="fr-FR" altLang="fr-FR"/>
          </a:p>
        </p:txBody>
      </p:sp>
      <p:sp>
        <p:nvSpPr>
          <p:cNvPr id="5" name="Espace réservé du numéro de diapositive 4">
            <a:extLst>
              <a:ext uri="{FF2B5EF4-FFF2-40B4-BE49-F238E27FC236}">
                <a16:creationId xmlns:a16="http://schemas.microsoft.com/office/drawing/2014/main" id="{B015D076-4D4A-6D12-7597-6FB22C4798B1}"/>
              </a:ext>
            </a:extLst>
          </p:cNvPr>
          <p:cNvSpPr>
            <a:spLocks noGrp="1"/>
          </p:cNvSpPr>
          <p:nvPr>
            <p:ph type="sldNum" idx="12"/>
          </p:nvPr>
        </p:nvSpPr>
        <p:spPr/>
        <p:txBody>
          <a:bodyPr/>
          <a:lstStyle>
            <a:lvl1pPr>
              <a:defRPr/>
            </a:lvl1pPr>
          </a:lstStyle>
          <a:p>
            <a:fld id="{C56CE79D-A941-434E-AE2A-56610BE3A354}" type="slidenum">
              <a:rPr lang="en-US" altLang="fr-FR"/>
              <a:pPr/>
              <a:t>‹N°›</a:t>
            </a:fld>
            <a:endParaRPr lang="en-US" altLang="fr-FR"/>
          </a:p>
        </p:txBody>
      </p:sp>
    </p:spTree>
    <p:extLst>
      <p:ext uri="{BB962C8B-B14F-4D97-AF65-F5344CB8AC3E}">
        <p14:creationId xmlns:p14="http://schemas.microsoft.com/office/powerpoint/2010/main" val="2648239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AEBDCB7-0922-E4BC-5F48-AFF82456C03B}"/>
              </a:ext>
            </a:extLst>
          </p:cNvPr>
          <p:cNvSpPr>
            <a:spLocks noGrp="1"/>
          </p:cNvSpPr>
          <p:nvPr>
            <p:ph type="dt" idx="10"/>
          </p:nvPr>
        </p:nvSpPr>
        <p:spPr/>
        <p:txBody>
          <a:bodyPr/>
          <a:lstStyle>
            <a:lvl1pPr>
              <a:defRPr/>
            </a:lvl1pPr>
          </a:lstStyle>
          <a:p>
            <a:endParaRPr lang="en-US" altLang="fr-FR"/>
          </a:p>
        </p:txBody>
      </p:sp>
      <p:sp>
        <p:nvSpPr>
          <p:cNvPr id="3" name="Espace réservé du pied de page 2">
            <a:extLst>
              <a:ext uri="{FF2B5EF4-FFF2-40B4-BE49-F238E27FC236}">
                <a16:creationId xmlns:a16="http://schemas.microsoft.com/office/drawing/2014/main" id="{BC874E27-E821-9DA5-4B64-94D48649A984}"/>
              </a:ext>
            </a:extLst>
          </p:cNvPr>
          <p:cNvSpPr>
            <a:spLocks noGrp="1"/>
          </p:cNvSpPr>
          <p:nvPr>
            <p:ph type="ftr" idx="11"/>
          </p:nvPr>
        </p:nvSpPr>
        <p:spPr/>
        <p:txBody>
          <a:bodyPr/>
          <a:lstStyle>
            <a:lvl1pPr>
              <a:defRPr/>
            </a:lvl1pPr>
          </a:lstStyle>
          <a:p>
            <a:endParaRPr lang="fr-FR" altLang="fr-FR"/>
          </a:p>
        </p:txBody>
      </p:sp>
      <p:sp>
        <p:nvSpPr>
          <p:cNvPr id="4" name="Espace réservé du numéro de diapositive 3">
            <a:extLst>
              <a:ext uri="{FF2B5EF4-FFF2-40B4-BE49-F238E27FC236}">
                <a16:creationId xmlns:a16="http://schemas.microsoft.com/office/drawing/2014/main" id="{82D3311A-E47F-6945-AD6B-1170A19C261B}"/>
              </a:ext>
            </a:extLst>
          </p:cNvPr>
          <p:cNvSpPr>
            <a:spLocks noGrp="1"/>
          </p:cNvSpPr>
          <p:nvPr>
            <p:ph type="sldNum" idx="12"/>
          </p:nvPr>
        </p:nvSpPr>
        <p:spPr/>
        <p:txBody>
          <a:bodyPr/>
          <a:lstStyle>
            <a:lvl1pPr>
              <a:defRPr/>
            </a:lvl1pPr>
          </a:lstStyle>
          <a:p>
            <a:fld id="{668BD48E-2047-CE44-9DC0-F53124D977A7}" type="slidenum">
              <a:rPr lang="en-US" altLang="fr-FR"/>
              <a:pPr/>
              <a:t>‹N°›</a:t>
            </a:fld>
            <a:endParaRPr lang="en-US" altLang="fr-FR"/>
          </a:p>
        </p:txBody>
      </p:sp>
    </p:spTree>
    <p:extLst>
      <p:ext uri="{BB962C8B-B14F-4D97-AF65-F5344CB8AC3E}">
        <p14:creationId xmlns:p14="http://schemas.microsoft.com/office/powerpoint/2010/main" val="3336980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D8B5F7-8456-4756-4B0F-CC1F4BB10E15}"/>
              </a:ext>
            </a:extLst>
          </p:cNvPr>
          <p:cNvSpPr>
            <a:spLocks noGrp="1"/>
          </p:cNvSpPr>
          <p:nvPr>
            <p:ph type="title"/>
          </p:nvPr>
        </p:nvSpPr>
        <p:spPr>
          <a:xfrm>
            <a:off x="1260475" y="685800"/>
            <a:ext cx="5897563" cy="24003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23BFFA9-DF91-D6BC-BE05-6F5F024C5E42}"/>
              </a:ext>
            </a:extLst>
          </p:cNvPr>
          <p:cNvSpPr>
            <a:spLocks noGrp="1"/>
          </p:cNvSpPr>
          <p:nvPr>
            <p:ph idx="1"/>
          </p:nvPr>
        </p:nvSpPr>
        <p:spPr>
          <a:xfrm>
            <a:off x="7775575" y="1481138"/>
            <a:ext cx="9258300" cy="7310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A481FBD-7A43-84AC-E67D-2EBD5129B3D9}"/>
              </a:ext>
            </a:extLst>
          </p:cNvPr>
          <p:cNvSpPr>
            <a:spLocks noGrp="1"/>
          </p:cNvSpPr>
          <p:nvPr>
            <p:ph type="body" sz="half" idx="2"/>
          </p:nvPr>
        </p:nvSpPr>
        <p:spPr>
          <a:xfrm>
            <a:off x="1260475" y="3086100"/>
            <a:ext cx="5897563" cy="5718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D77A066-798E-28ED-7F32-6F1DD0712D2B}"/>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7DBD27DA-795A-9A03-F4BC-52B73DD6F16B}"/>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E92A2323-E25D-EF78-B4DB-23DC2F81D0E0}"/>
              </a:ext>
            </a:extLst>
          </p:cNvPr>
          <p:cNvSpPr>
            <a:spLocks noGrp="1"/>
          </p:cNvSpPr>
          <p:nvPr>
            <p:ph type="sldNum" idx="12"/>
          </p:nvPr>
        </p:nvSpPr>
        <p:spPr/>
        <p:txBody>
          <a:bodyPr/>
          <a:lstStyle>
            <a:lvl1pPr>
              <a:defRPr/>
            </a:lvl1pPr>
          </a:lstStyle>
          <a:p>
            <a:fld id="{2AA3BA77-0E87-0D44-A60A-8E4FEA3EDEC5}" type="slidenum">
              <a:rPr lang="en-US" altLang="fr-FR"/>
              <a:pPr/>
              <a:t>‹N°›</a:t>
            </a:fld>
            <a:endParaRPr lang="en-US" altLang="fr-FR"/>
          </a:p>
        </p:txBody>
      </p:sp>
    </p:spTree>
    <p:extLst>
      <p:ext uri="{BB962C8B-B14F-4D97-AF65-F5344CB8AC3E}">
        <p14:creationId xmlns:p14="http://schemas.microsoft.com/office/powerpoint/2010/main" val="1891559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163A77-8D58-9F6F-4CC9-099B9765A855}"/>
              </a:ext>
            </a:extLst>
          </p:cNvPr>
          <p:cNvSpPr>
            <a:spLocks noGrp="1"/>
          </p:cNvSpPr>
          <p:nvPr>
            <p:ph type="title"/>
          </p:nvPr>
        </p:nvSpPr>
        <p:spPr>
          <a:xfrm>
            <a:off x="1260475" y="685800"/>
            <a:ext cx="5897563" cy="24003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0E40090-EDFA-50E8-337C-8816B76EB12C}"/>
              </a:ext>
            </a:extLst>
          </p:cNvPr>
          <p:cNvSpPr>
            <a:spLocks noGrp="1"/>
          </p:cNvSpPr>
          <p:nvPr>
            <p:ph type="pic" idx="1"/>
          </p:nvPr>
        </p:nvSpPr>
        <p:spPr>
          <a:xfrm>
            <a:off x="7775575" y="1481138"/>
            <a:ext cx="9258300" cy="731043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1C17F6B-B659-D362-DE1D-A738D7A14AC0}"/>
              </a:ext>
            </a:extLst>
          </p:cNvPr>
          <p:cNvSpPr>
            <a:spLocks noGrp="1"/>
          </p:cNvSpPr>
          <p:nvPr>
            <p:ph type="body" sz="half" idx="2"/>
          </p:nvPr>
        </p:nvSpPr>
        <p:spPr>
          <a:xfrm>
            <a:off x="1260475" y="3086100"/>
            <a:ext cx="5897563" cy="5718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96E2138-D388-170F-0B7B-1F4A70871215}"/>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094986FC-3AB6-1938-5369-FB02B651E37D}"/>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FA9C33D9-9655-27B6-AD69-F6F64DABEE91}"/>
              </a:ext>
            </a:extLst>
          </p:cNvPr>
          <p:cNvSpPr>
            <a:spLocks noGrp="1"/>
          </p:cNvSpPr>
          <p:nvPr>
            <p:ph type="sldNum" idx="12"/>
          </p:nvPr>
        </p:nvSpPr>
        <p:spPr/>
        <p:txBody>
          <a:bodyPr/>
          <a:lstStyle>
            <a:lvl1pPr>
              <a:defRPr/>
            </a:lvl1pPr>
          </a:lstStyle>
          <a:p>
            <a:fld id="{4E66C5C6-CAD4-C94F-9ED8-B1911BD23C7E}" type="slidenum">
              <a:rPr lang="en-US" altLang="fr-FR"/>
              <a:pPr/>
              <a:t>‹N°›</a:t>
            </a:fld>
            <a:endParaRPr lang="en-US" altLang="fr-FR"/>
          </a:p>
        </p:txBody>
      </p:sp>
    </p:spTree>
    <p:extLst>
      <p:ext uri="{BB962C8B-B14F-4D97-AF65-F5344CB8AC3E}">
        <p14:creationId xmlns:p14="http://schemas.microsoft.com/office/powerpoint/2010/main" val="4076055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631A5E-5607-4457-0343-648F931B15B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1ABC231-8F4F-D47F-84B8-228B0B6E953C}"/>
              </a:ext>
            </a:extLst>
          </p:cNvPr>
          <p:cNvSpPr>
            <a:spLocks noGrp="1"/>
          </p:cNvSpPr>
          <p:nvPr>
            <p:ph type="body" orient="vert" idx="1"/>
          </p:nvPr>
        </p:nvSpPr>
        <p:spPr>
          <a:xfrm>
            <a:off x="1257300" y="2738438"/>
            <a:ext cx="15773400" cy="6527800"/>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08C0876-9A98-D039-0F63-10BB6852202A}"/>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2175D1ED-F934-14EF-739D-3AC69621A3F3}"/>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E5A7C87E-3738-3D48-4628-233370A90439}"/>
              </a:ext>
            </a:extLst>
          </p:cNvPr>
          <p:cNvSpPr>
            <a:spLocks noGrp="1"/>
          </p:cNvSpPr>
          <p:nvPr>
            <p:ph type="sldNum" idx="12"/>
          </p:nvPr>
        </p:nvSpPr>
        <p:spPr/>
        <p:txBody>
          <a:bodyPr/>
          <a:lstStyle>
            <a:lvl1pPr>
              <a:defRPr/>
            </a:lvl1pPr>
          </a:lstStyle>
          <a:p>
            <a:fld id="{373EB8A5-D44D-8249-AA41-1DEB72A67861}" type="slidenum">
              <a:rPr lang="en-US" altLang="fr-FR"/>
              <a:pPr/>
              <a:t>‹N°›</a:t>
            </a:fld>
            <a:endParaRPr lang="en-US" altLang="fr-FR"/>
          </a:p>
        </p:txBody>
      </p:sp>
    </p:spTree>
    <p:extLst>
      <p:ext uri="{BB962C8B-B14F-4D97-AF65-F5344CB8AC3E}">
        <p14:creationId xmlns:p14="http://schemas.microsoft.com/office/powerpoint/2010/main" val="420627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7D801B8-ADFF-9F92-B841-293EC3C28150}"/>
              </a:ext>
            </a:extLst>
          </p:cNvPr>
          <p:cNvSpPr>
            <a:spLocks noGrp="1"/>
          </p:cNvSpPr>
          <p:nvPr>
            <p:ph type="title" orient="vert"/>
          </p:nvPr>
        </p:nvSpPr>
        <p:spPr>
          <a:xfrm>
            <a:off x="12944475" y="2130425"/>
            <a:ext cx="4086225" cy="7135813"/>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CD2818B-B289-8045-C5FF-EBEBF35608D8}"/>
              </a:ext>
            </a:extLst>
          </p:cNvPr>
          <p:cNvSpPr>
            <a:spLocks noGrp="1"/>
          </p:cNvSpPr>
          <p:nvPr>
            <p:ph type="body" orient="vert" idx="1"/>
          </p:nvPr>
        </p:nvSpPr>
        <p:spPr>
          <a:xfrm>
            <a:off x="685800" y="2130425"/>
            <a:ext cx="12106275" cy="7135813"/>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B4C3263-2054-A9F1-63B8-42530A500BD8}"/>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0261474B-B447-C6A8-19D4-93262CF061A1}"/>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6C36121F-EE8D-68F6-D816-A732E14568E9}"/>
              </a:ext>
            </a:extLst>
          </p:cNvPr>
          <p:cNvSpPr>
            <a:spLocks noGrp="1"/>
          </p:cNvSpPr>
          <p:nvPr>
            <p:ph type="sldNum" idx="12"/>
          </p:nvPr>
        </p:nvSpPr>
        <p:spPr/>
        <p:txBody>
          <a:bodyPr/>
          <a:lstStyle>
            <a:lvl1pPr>
              <a:defRPr/>
            </a:lvl1pPr>
          </a:lstStyle>
          <a:p>
            <a:fld id="{C5D96FD5-92DF-2B4F-AE74-390EE844254C}" type="slidenum">
              <a:rPr lang="en-US" altLang="fr-FR"/>
              <a:pPr/>
              <a:t>‹N°›</a:t>
            </a:fld>
            <a:endParaRPr lang="en-US" altLang="fr-FR"/>
          </a:p>
        </p:txBody>
      </p:sp>
    </p:spTree>
    <p:extLst>
      <p:ext uri="{BB962C8B-B14F-4D97-AF65-F5344CB8AC3E}">
        <p14:creationId xmlns:p14="http://schemas.microsoft.com/office/powerpoint/2010/main" val="21553731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69A918-B266-A61E-D279-EFAE3E74ABB6}"/>
              </a:ext>
            </a:extLst>
          </p:cNvPr>
          <p:cNvSpPr>
            <a:spLocks noGrp="1"/>
          </p:cNvSpPr>
          <p:nvPr>
            <p:ph type="ctrTitle"/>
          </p:nvPr>
        </p:nvSpPr>
        <p:spPr>
          <a:xfrm>
            <a:off x="2286000" y="1684338"/>
            <a:ext cx="13716000" cy="35814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19C85D5-BBA9-3389-3C63-B9D1E72A1A1C}"/>
              </a:ext>
            </a:extLst>
          </p:cNvPr>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65DF98C-40B9-C0AC-B2CE-A7DA7D4A6AAF}"/>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872EC133-F058-B19D-A6CB-87243C4A8912}"/>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EC3305F9-35AB-6202-7DFA-B94BEE315BE6}"/>
              </a:ext>
            </a:extLst>
          </p:cNvPr>
          <p:cNvSpPr>
            <a:spLocks noGrp="1"/>
          </p:cNvSpPr>
          <p:nvPr>
            <p:ph type="sldNum" idx="12"/>
          </p:nvPr>
        </p:nvSpPr>
        <p:spPr/>
        <p:txBody>
          <a:bodyPr/>
          <a:lstStyle>
            <a:lvl1pPr>
              <a:defRPr/>
            </a:lvl1pPr>
          </a:lstStyle>
          <a:p>
            <a:fld id="{8BE53202-B720-AD4E-AD24-0A29E713C112}" type="slidenum">
              <a:rPr lang="en-US" altLang="fr-FR"/>
              <a:pPr/>
              <a:t>‹N°›</a:t>
            </a:fld>
            <a:endParaRPr lang="en-US" altLang="fr-FR"/>
          </a:p>
        </p:txBody>
      </p:sp>
    </p:spTree>
    <p:extLst>
      <p:ext uri="{BB962C8B-B14F-4D97-AF65-F5344CB8AC3E}">
        <p14:creationId xmlns:p14="http://schemas.microsoft.com/office/powerpoint/2010/main" val="816003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E60CC1-5918-1019-9F86-4CE37FD8029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3205B89-13A1-A52E-BB96-A76681FD4F8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E6F9142-524C-CFC4-850C-3859FBCFC073}"/>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685CBF23-E0A2-4F4A-E228-8805C2D90CC4}"/>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C064B13B-F861-6812-74F8-DEABD9B23FFA}"/>
              </a:ext>
            </a:extLst>
          </p:cNvPr>
          <p:cNvSpPr>
            <a:spLocks noGrp="1"/>
          </p:cNvSpPr>
          <p:nvPr>
            <p:ph type="sldNum" idx="12"/>
          </p:nvPr>
        </p:nvSpPr>
        <p:spPr/>
        <p:txBody>
          <a:bodyPr/>
          <a:lstStyle>
            <a:lvl1pPr>
              <a:defRPr/>
            </a:lvl1pPr>
          </a:lstStyle>
          <a:p>
            <a:fld id="{398CD5F0-63AA-E344-9B8C-5D102ABF139F}" type="slidenum">
              <a:rPr lang="en-US" altLang="fr-FR"/>
              <a:pPr/>
              <a:t>‹N°›</a:t>
            </a:fld>
            <a:endParaRPr lang="en-US" altLang="fr-FR"/>
          </a:p>
        </p:txBody>
      </p:sp>
    </p:spTree>
    <p:extLst>
      <p:ext uri="{BB962C8B-B14F-4D97-AF65-F5344CB8AC3E}">
        <p14:creationId xmlns:p14="http://schemas.microsoft.com/office/powerpoint/2010/main" val="35458123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B92D54-DFFB-91D8-9600-5F7EA5B9BCB3}"/>
              </a:ext>
            </a:extLst>
          </p:cNvPr>
          <p:cNvSpPr>
            <a:spLocks noGrp="1"/>
          </p:cNvSpPr>
          <p:nvPr>
            <p:ph type="title"/>
          </p:nvPr>
        </p:nvSpPr>
        <p:spPr>
          <a:xfrm>
            <a:off x="1247775" y="2565400"/>
            <a:ext cx="15773400" cy="4278313"/>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393BEC8-5A17-EFFC-00F9-9031B78B4C52}"/>
              </a:ext>
            </a:extLst>
          </p:cNvPr>
          <p:cNvSpPr>
            <a:spLocks noGrp="1"/>
          </p:cNvSpPr>
          <p:nvPr>
            <p:ph type="body" idx="1"/>
          </p:nvPr>
        </p:nvSpPr>
        <p:spPr>
          <a:xfrm>
            <a:off x="1247775" y="6884988"/>
            <a:ext cx="15773400" cy="22494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C32515C-3C0D-599C-9D51-5A5730A6F1C9}"/>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4C71B4B4-A7DC-8A46-428E-0E0DC5725D2B}"/>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55016A1A-4685-648C-C750-48F8A6631B67}"/>
              </a:ext>
            </a:extLst>
          </p:cNvPr>
          <p:cNvSpPr>
            <a:spLocks noGrp="1"/>
          </p:cNvSpPr>
          <p:nvPr>
            <p:ph type="sldNum" idx="12"/>
          </p:nvPr>
        </p:nvSpPr>
        <p:spPr/>
        <p:txBody>
          <a:bodyPr/>
          <a:lstStyle>
            <a:lvl1pPr>
              <a:defRPr/>
            </a:lvl1pPr>
          </a:lstStyle>
          <a:p>
            <a:fld id="{8F002D91-4435-C04F-8B0E-A0D73C8AF210}" type="slidenum">
              <a:rPr lang="en-US" altLang="fr-FR"/>
              <a:pPr/>
              <a:t>‹N°›</a:t>
            </a:fld>
            <a:endParaRPr lang="en-US" altLang="fr-FR"/>
          </a:p>
        </p:txBody>
      </p:sp>
    </p:spTree>
    <p:extLst>
      <p:ext uri="{BB962C8B-B14F-4D97-AF65-F5344CB8AC3E}">
        <p14:creationId xmlns:p14="http://schemas.microsoft.com/office/powerpoint/2010/main" val="22240058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FF2EA4-2D8D-1F02-4D04-C8D5BEDF32A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F60A6FB-F410-0717-203B-7220696DA342}"/>
              </a:ext>
            </a:extLst>
          </p:cNvPr>
          <p:cNvSpPr>
            <a:spLocks noGrp="1"/>
          </p:cNvSpPr>
          <p:nvPr>
            <p:ph sz="half" idx="1"/>
          </p:nvPr>
        </p:nvSpPr>
        <p:spPr>
          <a:xfrm>
            <a:off x="457200" y="1600200"/>
            <a:ext cx="4037013" cy="45243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B51249D-6B1A-F6C6-AF44-1EE0CF1F14DB}"/>
              </a:ext>
            </a:extLst>
          </p:cNvPr>
          <p:cNvSpPr>
            <a:spLocks noGrp="1"/>
          </p:cNvSpPr>
          <p:nvPr>
            <p:ph sz="half" idx="2"/>
          </p:nvPr>
        </p:nvSpPr>
        <p:spPr>
          <a:xfrm>
            <a:off x="4646613" y="1600200"/>
            <a:ext cx="4038600" cy="45243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9D67FAB-8038-5481-7DFC-09F52801A277}"/>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99386465-D9DB-5B86-6AF2-FADD2A0E8D69}"/>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351F3DF4-D005-A152-61F0-3BC3289D6265}"/>
              </a:ext>
            </a:extLst>
          </p:cNvPr>
          <p:cNvSpPr>
            <a:spLocks noGrp="1"/>
          </p:cNvSpPr>
          <p:nvPr>
            <p:ph type="sldNum" idx="12"/>
          </p:nvPr>
        </p:nvSpPr>
        <p:spPr/>
        <p:txBody>
          <a:bodyPr/>
          <a:lstStyle>
            <a:lvl1pPr>
              <a:defRPr/>
            </a:lvl1pPr>
          </a:lstStyle>
          <a:p>
            <a:fld id="{73B6FD62-EF89-B846-91AD-1AE8B1A6060F}" type="slidenum">
              <a:rPr lang="en-US" altLang="fr-FR"/>
              <a:pPr/>
              <a:t>‹N°›</a:t>
            </a:fld>
            <a:endParaRPr lang="en-US" altLang="fr-FR"/>
          </a:p>
        </p:txBody>
      </p:sp>
    </p:spTree>
    <p:extLst>
      <p:ext uri="{BB962C8B-B14F-4D97-AF65-F5344CB8AC3E}">
        <p14:creationId xmlns:p14="http://schemas.microsoft.com/office/powerpoint/2010/main" val="12762560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5DF689-B5D9-CD22-BEC3-8AF5488499F9}"/>
              </a:ext>
            </a:extLst>
          </p:cNvPr>
          <p:cNvSpPr>
            <a:spLocks noGrp="1"/>
          </p:cNvSpPr>
          <p:nvPr>
            <p:ph type="title"/>
          </p:nvPr>
        </p:nvSpPr>
        <p:spPr>
          <a:xfrm>
            <a:off x="1260475" y="547688"/>
            <a:ext cx="15773400" cy="1989137"/>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4EE136A-FF04-A2CB-364F-730F30F82DB2}"/>
              </a:ext>
            </a:extLst>
          </p:cNvPr>
          <p:cNvSpPr>
            <a:spLocks noGrp="1"/>
          </p:cNvSpPr>
          <p:nvPr>
            <p:ph type="body" idx="1"/>
          </p:nvPr>
        </p:nvSpPr>
        <p:spPr>
          <a:xfrm>
            <a:off x="1260475" y="2522538"/>
            <a:ext cx="7735888"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5D397B9-2A76-1EE9-1914-23F2E80A748C}"/>
              </a:ext>
            </a:extLst>
          </p:cNvPr>
          <p:cNvSpPr>
            <a:spLocks noGrp="1"/>
          </p:cNvSpPr>
          <p:nvPr>
            <p:ph sz="half" idx="2"/>
          </p:nvPr>
        </p:nvSpPr>
        <p:spPr>
          <a:xfrm>
            <a:off x="1260475" y="3757613"/>
            <a:ext cx="7735888"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D095A17-9BE6-0080-3BD2-F35597549925}"/>
              </a:ext>
            </a:extLst>
          </p:cNvPr>
          <p:cNvSpPr>
            <a:spLocks noGrp="1"/>
          </p:cNvSpPr>
          <p:nvPr>
            <p:ph type="body" sz="quarter" idx="3"/>
          </p:nvPr>
        </p:nvSpPr>
        <p:spPr>
          <a:xfrm>
            <a:off x="9258300" y="2522538"/>
            <a:ext cx="777557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68E4747-4E25-56CF-1507-E89742079CB6}"/>
              </a:ext>
            </a:extLst>
          </p:cNvPr>
          <p:cNvSpPr>
            <a:spLocks noGrp="1"/>
          </p:cNvSpPr>
          <p:nvPr>
            <p:ph sz="quarter" idx="4"/>
          </p:nvPr>
        </p:nvSpPr>
        <p:spPr>
          <a:xfrm>
            <a:off x="9258300" y="3757613"/>
            <a:ext cx="7775575"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2A91C4B-1809-274E-DFEC-147F02CBDE12}"/>
              </a:ext>
            </a:extLst>
          </p:cNvPr>
          <p:cNvSpPr>
            <a:spLocks noGrp="1"/>
          </p:cNvSpPr>
          <p:nvPr>
            <p:ph type="dt" idx="10"/>
          </p:nvPr>
        </p:nvSpPr>
        <p:spPr/>
        <p:txBody>
          <a:bodyPr/>
          <a:lstStyle>
            <a:lvl1pPr>
              <a:defRPr/>
            </a:lvl1pPr>
          </a:lstStyle>
          <a:p>
            <a:endParaRPr lang="en-US" altLang="fr-FR"/>
          </a:p>
        </p:txBody>
      </p:sp>
      <p:sp>
        <p:nvSpPr>
          <p:cNvPr id="8" name="Espace réservé du pied de page 7">
            <a:extLst>
              <a:ext uri="{FF2B5EF4-FFF2-40B4-BE49-F238E27FC236}">
                <a16:creationId xmlns:a16="http://schemas.microsoft.com/office/drawing/2014/main" id="{D8271206-B433-B725-D755-14DF0A5F2F73}"/>
              </a:ext>
            </a:extLst>
          </p:cNvPr>
          <p:cNvSpPr>
            <a:spLocks noGrp="1"/>
          </p:cNvSpPr>
          <p:nvPr>
            <p:ph type="ftr" idx="11"/>
          </p:nvPr>
        </p:nvSpPr>
        <p:spPr/>
        <p:txBody>
          <a:bodyPr/>
          <a:lstStyle>
            <a:lvl1pPr>
              <a:defRPr/>
            </a:lvl1pPr>
          </a:lstStyle>
          <a:p>
            <a:endParaRPr lang="fr-FR" altLang="fr-FR"/>
          </a:p>
        </p:txBody>
      </p:sp>
      <p:sp>
        <p:nvSpPr>
          <p:cNvPr id="9" name="Espace réservé du numéro de diapositive 8">
            <a:extLst>
              <a:ext uri="{FF2B5EF4-FFF2-40B4-BE49-F238E27FC236}">
                <a16:creationId xmlns:a16="http://schemas.microsoft.com/office/drawing/2014/main" id="{D80F0245-2A11-21EB-5AAE-8D0D51B402F5}"/>
              </a:ext>
            </a:extLst>
          </p:cNvPr>
          <p:cNvSpPr>
            <a:spLocks noGrp="1"/>
          </p:cNvSpPr>
          <p:nvPr>
            <p:ph type="sldNum" idx="12"/>
          </p:nvPr>
        </p:nvSpPr>
        <p:spPr/>
        <p:txBody>
          <a:bodyPr/>
          <a:lstStyle>
            <a:lvl1pPr>
              <a:defRPr/>
            </a:lvl1pPr>
          </a:lstStyle>
          <a:p>
            <a:fld id="{77A476E0-7351-B44B-A30F-3FD841742509}" type="slidenum">
              <a:rPr lang="en-US" altLang="fr-FR"/>
              <a:pPr/>
              <a:t>‹N°›</a:t>
            </a:fld>
            <a:endParaRPr lang="en-US" altLang="fr-FR"/>
          </a:p>
        </p:txBody>
      </p:sp>
    </p:spTree>
    <p:extLst>
      <p:ext uri="{BB962C8B-B14F-4D97-AF65-F5344CB8AC3E}">
        <p14:creationId xmlns:p14="http://schemas.microsoft.com/office/powerpoint/2010/main" val="16260696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6C0580-456C-C984-9A9B-9BBD45D07C8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2BE9120-66DF-761C-7883-968834A12D06}"/>
              </a:ext>
            </a:extLst>
          </p:cNvPr>
          <p:cNvSpPr>
            <a:spLocks noGrp="1"/>
          </p:cNvSpPr>
          <p:nvPr>
            <p:ph type="dt" idx="10"/>
          </p:nvPr>
        </p:nvSpPr>
        <p:spPr/>
        <p:txBody>
          <a:bodyPr/>
          <a:lstStyle>
            <a:lvl1pPr>
              <a:defRPr/>
            </a:lvl1pPr>
          </a:lstStyle>
          <a:p>
            <a:endParaRPr lang="en-US" altLang="fr-FR"/>
          </a:p>
        </p:txBody>
      </p:sp>
      <p:sp>
        <p:nvSpPr>
          <p:cNvPr id="4" name="Espace réservé du pied de page 3">
            <a:extLst>
              <a:ext uri="{FF2B5EF4-FFF2-40B4-BE49-F238E27FC236}">
                <a16:creationId xmlns:a16="http://schemas.microsoft.com/office/drawing/2014/main" id="{007B2293-E041-6454-D0D6-D491C0618501}"/>
              </a:ext>
            </a:extLst>
          </p:cNvPr>
          <p:cNvSpPr>
            <a:spLocks noGrp="1"/>
          </p:cNvSpPr>
          <p:nvPr>
            <p:ph type="ftr" idx="11"/>
          </p:nvPr>
        </p:nvSpPr>
        <p:spPr/>
        <p:txBody>
          <a:bodyPr/>
          <a:lstStyle>
            <a:lvl1pPr>
              <a:defRPr/>
            </a:lvl1pPr>
          </a:lstStyle>
          <a:p>
            <a:endParaRPr lang="fr-FR" altLang="fr-FR"/>
          </a:p>
        </p:txBody>
      </p:sp>
      <p:sp>
        <p:nvSpPr>
          <p:cNvPr id="5" name="Espace réservé du numéro de diapositive 4">
            <a:extLst>
              <a:ext uri="{FF2B5EF4-FFF2-40B4-BE49-F238E27FC236}">
                <a16:creationId xmlns:a16="http://schemas.microsoft.com/office/drawing/2014/main" id="{C8124F4D-3305-98DC-F255-7AA4CA5FDF2B}"/>
              </a:ext>
            </a:extLst>
          </p:cNvPr>
          <p:cNvSpPr>
            <a:spLocks noGrp="1"/>
          </p:cNvSpPr>
          <p:nvPr>
            <p:ph type="sldNum" idx="12"/>
          </p:nvPr>
        </p:nvSpPr>
        <p:spPr/>
        <p:txBody>
          <a:bodyPr/>
          <a:lstStyle>
            <a:lvl1pPr>
              <a:defRPr/>
            </a:lvl1pPr>
          </a:lstStyle>
          <a:p>
            <a:fld id="{06B29739-8088-C840-96EB-DBBCC7F8A117}" type="slidenum">
              <a:rPr lang="en-US" altLang="fr-FR"/>
              <a:pPr/>
              <a:t>‹N°›</a:t>
            </a:fld>
            <a:endParaRPr lang="en-US" altLang="fr-FR"/>
          </a:p>
        </p:txBody>
      </p:sp>
    </p:spTree>
    <p:extLst>
      <p:ext uri="{BB962C8B-B14F-4D97-AF65-F5344CB8AC3E}">
        <p14:creationId xmlns:p14="http://schemas.microsoft.com/office/powerpoint/2010/main" val="34509342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AD411EF-72B5-143F-27B6-572127B1C3F5}"/>
              </a:ext>
            </a:extLst>
          </p:cNvPr>
          <p:cNvSpPr>
            <a:spLocks noGrp="1"/>
          </p:cNvSpPr>
          <p:nvPr>
            <p:ph type="dt" idx="10"/>
          </p:nvPr>
        </p:nvSpPr>
        <p:spPr/>
        <p:txBody>
          <a:bodyPr/>
          <a:lstStyle>
            <a:lvl1pPr>
              <a:defRPr/>
            </a:lvl1pPr>
          </a:lstStyle>
          <a:p>
            <a:endParaRPr lang="en-US" altLang="fr-FR"/>
          </a:p>
        </p:txBody>
      </p:sp>
      <p:sp>
        <p:nvSpPr>
          <p:cNvPr id="3" name="Espace réservé du pied de page 2">
            <a:extLst>
              <a:ext uri="{FF2B5EF4-FFF2-40B4-BE49-F238E27FC236}">
                <a16:creationId xmlns:a16="http://schemas.microsoft.com/office/drawing/2014/main" id="{3324E04F-245F-D93A-8252-F15E196530DE}"/>
              </a:ext>
            </a:extLst>
          </p:cNvPr>
          <p:cNvSpPr>
            <a:spLocks noGrp="1"/>
          </p:cNvSpPr>
          <p:nvPr>
            <p:ph type="ftr" idx="11"/>
          </p:nvPr>
        </p:nvSpPr>
        <p:spPr/>
        <p:txBody>
          <a:bodyPr/>
          <a:lstStyle>
            <a:lvl1pPr>
              <a:defRPr/>
            </a:lvl1pPr>
          </a:lstStyle>
          <a:p>
            <a:endParaRPr lang="fr-FR" altLang="fr-FR"/>
          </a:p>
        </p:txBody>
      </p:sp>
      <p:sp>
        <p:nvSpPr>
          <p:cNvPr id="4" name="Espace réservé du numéro de diapositive 3">
            <a:extLst>
              <a:ext uri="{FF2B5EF4-FFF2-40B4-BE49-F238E27FC236}">
                <a16:creationId xmlns:a16="http://schemas.microsoft.com/office/drawing/2014/main" id="{A1088117-96AF-7D56-8806-601013BC1041}"/>
              </a:ext>
            </a:extLst>
          </p:cNvPr>
          <p:cNvSpPr>
            <a:spLocks noGrp="1"/>
          </p:cNvSpPr>
          <p:nvPr>
            <p:ph type="sldNum" idx="12"/>
          </p:nvPr>
        </p:nvSpPr>
        <p:spPr/>
        <p:txBody>
          <a:bodyPr/>
          <a:lstStyle>
            <a:lvl1pPr>
              <a:defRPr/>
            </a:lvl1pPr>
          </a:lstStyle>
          <a:p>
            <a:fld id="{42A87EA0-4357-0F41-BC83-6BAF8C6417A4}" type="slidenum">
              <a:rPr lang="en-US" altLang="fr-FR"/>
              <a:pPr/>
              <a:t>‹N°›</a:t>
            </a:fld>
            <a:endParaRPr lang="en-US" altLang="fr-FR"/>
          </a:p>
        </p:txBody>
      </p:sp>
    </p:spTree>
    <p:extLst>
      <p:ext uri="{BB962C8B-B14F-4D97-AF65-F5344CB8AC3E}">
        <p14:creationId xmlns:p14="http://schemas.microsoft.com/office/powerpoint/2010/main" val="30692764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5354FB-A6DF-511E-EA6D-6C1977743446}"/>
              </a:ext>
            </a:extLst>
          </p:cNvPr>
          <p:cNvSpPr>
            <a:spLocks noGrp="1"/>
          </p:cNvSpPr>
          <p:nvPr>
            <p:ph type="title"/>
          </p:nvPr>
        </p:nvSpPr>
        <p:spPr>
          <a:xfrm>
            <a:off x="1260475" y="685800"/>
            <a:ext cx="5897563" cy="24003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80A7A1A-52CF-D6F1-4A34-2449B08EBF11}"/>
              </a:ext>
            </a:extLst>
          </p:cNvPr>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F8759E9-D789-19C0-BB58-1F36C21AD6C1}"/>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06C4D38-5635-9DB4-CC91-BE9830948FFA}"/>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0476FECF-0C39-A2C2-1396-790E78B59574}"/>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612ECD14-1CEB-F223-D318-3AB664E8B5BF}"/>
              </a:ext>
            </a:extLst>
          </p:cNvPr>
          <p:cNvSpPr>
            <a:spLocks noGrp="1"/>
          </p:cNvSpPr>
          <p:nvPr>
            <p:ph type="sldNum" idx="12"/>
          </p:nvPr>
        </p:nvSpPr>
        <p:spPr/>
        <p:txBody>
          <a:bodyPr/>
          <a:lstStyle>
            <a:lvl1pPr>
              <a:defRPr/>
            </a:lvl1pPr>
          </a:lstStyle>
          <a:p>
            <a:fld id="{143487E9-DA92-A344-8EC1-F9A8047E2194}" type="slidenum">
              <a:rPr lang="en-US" altLang="fr-FR"/>
              <a:pPr/>
              <a:t>‹N°›</a:t>
            </a:fld>
            <a:endParaRPr lang="en-US" altLang="fr-FR"/>
          </a:p>
        </p:txBody>
      </p:sp>
    </p:spTree>
    <p:extLst>
      <p:ext uri="{BB962C8B-B14F-4D97-AF65-F5344CB8AC3E}">
        <p14:creationId xmlns:p14="http://schemas.microsoft.com/office/powerpoint/2010/main" val="16856487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5A0E31-C13F-F234-F84E-8D8A8E76EE29}"/>
              </a:ext>
            </a:extLst>
          </p:cNvPr>
          <p:cNvSpPr>
            <a:spLocks noGrp="1"/>
          </p:cNvSpPr>
          <p:nvPr>
            <p:ph type="title"/>
          </p:nvPr>
        </p:nvSpPr>
        <p:spPr>
          <a:xfrm>
            <a:off x="1260475" y="685800"/>
            <a:ext cx="5897563" cy="24003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3C772B7-171A-AF26-6D53-91102637D6F4}"/>
              </a:ext>
            </a:extLst>
          </p:cNvPr>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F0AE77B-4A46-2C5A-1B26-17B85C551A82}"/>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70BCF56-9526-F8C9-1A7C-359336325A89}"/>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6F0336C3-FFF9-AE86-E86E-9CB39A4E130E}"/>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0D71CA6A-2213-A0F9-ABE9-0E5211C9F1BB}"/>
              </a:ext>
            </a:extLst>
          </p:cNvPr>
          <p:cNvSpPr>
            <a:spLocks noGrp="1"/>
          </p:cNvSpPr>
          <p:nvPr>
            <p:ph type="sldNum" idx="12"/>
          </p:nvPr>
        </p:nvSpPr>
        <p:spPr/>
        <p:txBody>
          <a:bodyPr/>
          <a:lstStyle>
            <a:lvl1pPr>
              <a:defRPr/>
            </a:lvl1pPr>
          </a:lstStyle>
          <a:p>
            <a:fld id="{08576856-F7A1-434A-A821-4C17C21C74BE}" type="slidenum">
              <a:rPr lang="en-US" altLang="fr-FR"/>
              <a:pPr/>
              <a:t>‹N°›</a:t>
            </a:fld>
            <a:endParaRPr lang="en-US" altLang="fr-FR"/>
          </a:p>
        </p:txBody>
      </p:sp>
    </p:spTree>
    <p:extLst>
      <p:ext uri="{BB962C8B-B14F-4D97-AF65-F5344CB8AC3E}">
        <p14:creationId xmlns:p14="http://schemas.microsoft.com/office/powerpoint/2010/main" val="2762957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C551AB-CB8D-43A4-3AD5-5B13BFBC8EA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A190720-12AE-CCB6-7645-DAD4F15E7FDB}"/>
              </a:ext>
            </a:extLst>
          </p:cNvPr>
          <p:cNvSpPr>
            <a:spLocks noGrp="1"/>
          </p:cNvSpPr>
          <p:nvPr>
            <p:ph type="body" orient="vert"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92BC4FA-356A-9DCA-0CA1-965E82199906}"/>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2EF3ED7D-29A6-4189-FB0F-6425A4C5C5C0}"/>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9BCC835F-CE24-F83D-12D2-C4D4661D96CD}"/>
              </a:ext>
            </a:extLst>
          </p:cNvPr>
          <p:cNvSpPr>
            <a:spLocks noGrp="1"/>
          </p:cNvSpPr>
          <p:nvPr>
            <p:ph type="sldNum" idx="12"/>
          </p:nvPr>
        </p:nvSpPr>
        <p:spPr/>
        <p:txBody>
          <a:bodyPr/>
          <a:lstStyle>
            <a:lvl1pPr>
              <a:defRPr/>
            </a:lvl1pPr>
          </a:lstStyle>
          <a:p>
            <a:fld id="{3C011DD5-BFF9-244D-B1B5-F7B82DA0516A}" type="slidenum">
              <a:rPr lang="en-US" altLang="fr-FR"/>
              <a:pPr/>
              <a:t>‹N°›</a:t>
            </a:fld>
            <a:endParaRPr lang="en-US" altLang="fr-FR"/>
          </a:p>
        </p:txBody>
      </p:sp>
    </p:spTree>
    <p:extLst>
      <p:ext uri="{BB962C8B-B14F-4D97-AF65-F5344CB8AC3E}">
        <p14:creationId xmlns:p14="http://schemas.microsoft.com/office/powerpoint/2010/main" val="20215153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652AAF0-9E2D-B1FC-628E-4F1D639398FA}"/>
              </a:ext>
            </a:extLst>
          </p:cNvPr>
          <p:cNvSpPr>
            <a:spLocks noGrp="1"/>
          </p:cNvSpPr>
          <p:nvPr>
            <p:ph type="title" orient="vert"/>
          </p:nvPr>
        </p:nvSpPr>
        <p:spPr>
          <a:xfrm>
            <a:off x="6629400" y="274638"/>
            <a:ext cx="2055813" cy="5849937"/>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F681082-0AB0-82E0-FEDD-87A16E317A74}"/>
              </a:ext>
            </a:extLst>
          </p:cNvPr>
          <p:cNvSpPr>
            <a:spLocks noGrp="1"/>
          </p:cNvSpPr>
          <p:nvPr>
            <p:ph type="body" orient="vert" idx="1"/>
          </p:nvPr>
        </p:nvSpPr>
        <p:spPr>
          <a:xfrm>
            <a:off x="457200" y="274638"/>
            <a:ext cx="6019800" cy="584993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B037DA-A1F5-7578-70FC-FD47275C5134}"/>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53F6067A-5B56-8205-90F5-A62613A8CA7E}"/>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F009D989-D8C2-180D-B033-DE0AE086A075}"/>
              </a:ext>
            </a:extLst>
          </p:cNvPr>
          <p:cNvSpPr>
            <a:spLocks noGrp="1"/>
          </p:cNvSpPr>
          <p:nvPr>
            <p:ph type="sldNum" idx="12"/>
          </p:nvPr>
        </p:nvSpPr>
        <p:spPr/>
        <p:txBody>
          <a:bodyPr/>
          <a:lstStyle>
            <a:lvl1pPr>
              <a:defRPr/>
            </a:lvl1pPr>
          </a:lstStyle>
          <a:p>
            <a:fld id="{AED50E09-25EA-3543-AE5C-47BA46A27275}" type="slidenum">
              <a:rPr lang="en-US" altLang="fr-FR"/>
              <a:pPr/>
              <a:t>‹N°›</a:t>
            </a:fld>
            <a:endParaRPr lang="en-US" altLang="fr-FR"/>
          </a:p>
        </p:txBody>
      </p:sp>
    </p:spTree>
    <p:extLst>
      <p:ext uri="{BB962C8B-B14F-4D97-AF65-F5344CB8AC3E}">
        <p14:creationId xmlns:p14="http://schemas.microsoft.com/office/powerpoint/2010/main" val="39728028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CFCFAC-5439-A1C6-7EC8-1DC71F2FCE4F}"/>
              </a:ext>
            </a:extLst>
          </p:cNvPr>
          <p:cNvSpPr>
            <a:spLocks noGrp="1"/>
          </p:cNvSpPr>
          <p:nvPr>
            <p:ph type="ctrTitle"/>
          </p:nvPr>
        </p:nvSpPr>
        <p:spPr>
          <a:xfrm>
            <a:off x="2286000" y="1684338"/>
            <a:ext cx="13716000" cy="35814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DBB81A3-86E4-330D-610F-0EE05E2F0CC6}"/>
              </a:ext>
            </a:extLst>
          </p:cNvPr>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E4FC3A6-609A-57F1-CE2A-51C440E9C30A}"/>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1589FB16-91D4-7103-A941-77D34145A8CA}"/>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6277D08C-D709-7BE7-F4A8-93F800D0A4C2}"/>
              </a:ext>
            </a:extLst>
          </p:cNvPr>
          <p:cNvSpPr>
            <a:spLocks noGrp="1"/>
          </p:cNvSpPr>
          <p:nvPr>
            <p:ph type="sldNum" idx="12"/>
          </p:nvPr>
        </p:nvSpPr>
        <p:spPr/>
        <p:txBody>
          <a:bodyPr/>
          <a:lstStyle>
            <a:lvl1pPr>
              <a:defRPr/>
            </a:lvl1pPr>
          </a:lstStyle>
          <a:p>
            <a:fld id="{96254A6A-269E-7E4E-A515-66F0B2528E70}" type="slidenum">
              <a:rPr lang="en-US" altLang="fr-FR"/>
              <a:pPr/>
              <a:t>‹N°›</a:t>
            </a:fld>
            <a:endParaRPr lang="en-US" altLang="fr-FR"/>
          </a:p>
        </p:txBody>
      </p:sp>
    </p:spTree>
    <p:extLst>
      <p:ext uri="{BB962C8B-B14F-4D97-AF65-F5344CB8AC3E}">
        <p14:creationId xmlns:p14="http://schemas.microsoft.com/office/powerpoint/2010/main" val="23101607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14F21E-D4DB-C393-910D-287B9C22409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6DC2D70-72F1-04B0-2AF0-CC09E9B42F9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1DFD487-4227-12F6-1BB7-E82B9A1F0C3B}"/>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E5F86311-EC3C-8F5E-D718-AD687AE9B46B}"/>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30429181-FF6A-FF75-65D8-23700DD483EA}"/>
              </a:ext>
            </a:extLst>
          </p:cNvPr>
          <p:cNvSpPr>
            <a:spLocks noGrp="1"/>
          </p:cNvSpPr>
          <p:nvPr>
            <p:ph type="sldNum" idx="12"/>
          </p:nvPr>
        </p:nvSpPr>
        <p:spPr/>
        <p:txBody>
          <a:bodyPr/>
          <a:lstStyle>
            <a:lvl1pPr>
              <a:defRPr/>
            </a:lvl1pPr>
          </a:lstStyle>
          <a:p>
            <a:fld id="{F103D6A0-ED25-C04F-B804-6ABA26AC02DA}" type="slidenum">
              <a:rPr lang="en-US" altLang="fr-FR"/>
              <a:pPr/>
              <a:t>‹N°›</a:t>
            </a:fld>
            <a:endParaRPr lang="en-US" altLang="fr-FR"/>
          </a:p>
        </p:txBody>
      </p:sp>
    </p:spTree>
    <p:extLst>
      <p:ext uri="{BB962C8B-B14F-4D97-AF65-F5344CB8AC3E}">
        <p14:creationId xmlns:p14="http://schemas.microsoft.com/office/powerpoint/2010/main" val="25274200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B17076-F7D3-EA42-2176-EB229BBFC8EC}"/>
              </a:ext>
            </a:extLst>
          </p:cNvPr>
          <p:cNvSpPr>
            <a:spLocks noGrp="1"/>
          </p:cNvSpPr>
          <p:nvPr>
            <p:ph type="title"/>
          </p:nvPr>
        </p:nvSpPr>
        <p:spPr>
          <a:xfrm>
            <a:off x="1247775" y="2565400"/>
            <a:ext cx="15773400" cy="4278313"/>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DB72C8C-3310-D59B-5129-6DDDA0D9C756}"/>
              </a:ext>
            </a:extLst>
          </p:cNvPr>
          <p:cNvSpPr>
            <a:spLocks noGrp="1"/>
          </p:cNvSpPr>
          <p:nvPr>
            <p:ph type="body" idx="1"/>
          </p:nvPr>
        </p:nvSpPr>
        <p:spPr>
          <a:xfrm>
            <a:off x="1247775" y="6884988"/>
            <a:ext cx="15773400" cy="22494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130F190-6F31-4160-FD49-B9F2F3F47AE0}"/>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266C32AE-6587-9747-3B54-E49A79E24BA2}"/>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277EE488-BFAA-B42D-B9F9-C3903EA9FFEA}"/>
              </a:ext>
            </a:extLst>
          </p:cNvPr>
          <p:cNvSpPr>
            <a:spLocks noGrp="1"/>
          </p:cNvSpPr>
          <p:nvPr>
            <p:ph type="sldNum" idx="12"/>
          </p:nvPr>
        </p:nvSpPr>
        <p:spPr/>
        <p:txBody>
          <a:bodyPr/>
          <a:lstStyle>
            <a:lvl1pPr>
              <a:defRPr/>
            </a:lvl1pPr>
          </a:lstStyle>
          <a:p>
            <a:fld id="{19517366-02FE-C044-A748-3919D36ABAA3}" type="slidenum">
              <a:rPr lang="en-US" altLang="fr-FR"/>
              <a:pPr/>
              <a:t>‹N°›</a:t>
            </a:fld>
            <a:endParaRPr lang="en-US" altLang="fr-FR"/>
          </a:p>
        </p:txBody>
      </p:sp>
    </p:spTree>
    <p:extLst>
      <p:ext uri="{BB962C8B-B14F-4D97-AF65-F5344CB8AC3E}">
        <p14:creationId xmlns:p14="http://schemas.microsoft.com/office/powerpoint/2010/main" val="18754302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D5FAE4-2420-455B-3962-6AF68B7E8E0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3DDC784-967F-CEC9-3D30-913207E2D931}"/>
              </a:ext>
            </a:extLst>
          </p:cNvPr>
          <p:cNvSpPr>
            <a:spLocks noGrp="1"/>
          </p:cNvSpPr>
          <p:nvPr>
            <p:ph sz="half" idx="1"/>
          </p:nvPr>
        </p:nvSpPr>
        <p:spPr>
          <a:xfrm>
            <a:off x="457200" y="274638"/>
            <a:ext cx="2932113" cy="584993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C0FDAF5-3BFA-7D46-57C9-3A0E87AA184C}"/>
              </a:ext>
            </a:extLst>
          </p:cNvPr>
          <p:cNvSpPr>
            <a:spLocks noGrp="1"/>
          </p:cNvSpPr>
          <p:nvPr>
            <p:ph sz="half" idx="2"/>
          </p:nvPr>
        </p:nvSpPr>
        <p:spPr>
          <a:xfrm>
            <a:off x="3541713" y="274638"/>
            <a:ext cx="2933700" cy="584993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90CF3A4-B0B3-5B9B-FBF3-54D14684484B}"/>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22586167-4D35-86B0-E921-E23C64046716}"/>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5633D576-367C-E77F-AD62-724FFEF5174A}"/>
              </a:ext>
            </a:extLst>
          </p:cNvPr>
          <p:cNvSpPr>
            <a:spLocks noGrp="1"/>
          </p:cNvSpPr>
          <p:nvPr>
            <p:ph type="sldNum" idx="12"/>
          </p:nvPr>
        </p:nvSpPr>
        <p:spPr/>
        <p:txBody>
          <a:bodyPr/>
          <a:lstStyle>
            <a:lvl1pPr>
              <a:defRPr/>
            </a:lvl1pPr>
          </a:lstStyle>
          <a:p>
            <a:fld id="{E372C4A3-E81F-6449-93FF-E82DE70CE8FB}" type="slidenum">
              <a:rPr lang="en-US" altLang="fr-FR"/>
              <a:pPr/>
              <a:t>‹N°›</a:t>
            </a:fld>
            <a:endParaRPr lang="en-US" altLang="fr-FR"/>
          </a:p>
        </p:txBody>
      </p:sp>
    </p:spTree>
    <p:extLst>
      <p:ext uri="{BB962C8B-B14F-4D97-AF65-F5344CB8AC3E}">
        <p14:creationId xmlns:p14="http://schemas.microsoft.com/office/powerpoint/2010/main" val="3460922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0DA46E-3CDF-E2D8-DE5B-7F4550DE689A}"/>
              </a:ext>
            </a:extLst>
          </p:cNvPr>
          <p:cNvSpPr>
            <a:spLocks noGrp="1"/>
          </p:cNvSpPr>
          <p:nvPr>
            <p:ph type="title"/>
          </p:nvPr>
        </p:nvSpPr>
        <p:spPr>
          <a:xfrm>
            <a:off x="1260475" y="547688"/>
            <a:ext cx="15773400" cy="1989137"/>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99F4BBF-6233-0F8D-50A4-E9D0A890B3F2}"/>
              </a:ext>
            </a:extLst>
          </p:cNvPr>
          <p:cNvSpPr>
            <a:spLocks noGrp="1"/>
          </p:cNvSpPr>
          <p:nvPr>
            <p:ph type="body" idx="1"/>
          </p:nvPr>
        </p:nvSpPr>
        <p:spPr>
          <a:xfrm>
            <a:off x="1260475" y="2522538"/>
            <a:ext cx="7735888"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16AFE71-28E5-98BA-C557-781E4E047934}"/>
              </a:ext>
            </a:extLst>
          </p:cNvPr>
          <p:cNvSpPr>
            <a:spLocks noGrp="1"/>
          </p:cNvSpPr>
          <p:nvPr>
            <p:ph sz="half" idx="2"/>
          </p:nvPr>
        </p:nvSpPr>
        <p:spPr>
          <a:xfrm>
            <a:off x="1260475" y="3757613"/>
            <a:ext cx="7735888"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991FEDF-B1B2-B4F9-4139-3459BEA179E3}"/>
              </a:ext>
            </a:extLst>
          </p:cNvPr>
          <p:cNvSpPr>
            <a:spLocks noGrp="1"/>
          </p:cNvSpPr>
          <p:nvPr>
            <p:ph type="body" sz="quarter" idx="3"/>
          </p:nvPr>
        </p:nvSpPr>
        <p:spPr>
          <a:xfrm>
            <a:off x="9258300" y="2522538"/>
            <a:ext cx="777557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5B5B9CF-2F06-4129-BAD1-8972BBF044C1}"/>
              </a:ext>
            </a:extLst>
          </p:cNvPr>
          <p:cNvSpPr>
            <a:spLocks noGrp="1"/>
          </p:cNvSpPr>
          <p:nvPr>
            <p:ph sz="quarter" idx="4"/>
          </p:nvPr>
        </p:nvSpPr>
        <p:spPr>
          <a:xfrm>
            <a:off x="9258300" y="3757613"/>
            <a:ext cx="7775575"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E129171-87EB-0C8B-96D2-CCD75E5DDE6B}"/>
              </a:ext>
            </a:extLst>
          </p:cNvPr>
          <p:cNvSpPr>
            <a:spLocks noGrp="1"/>
          </p:cNvSpPr>
          <p:nvPr>
            <p:ph type="dt" idx="10"/>
          </p:nvPr>
        </p:nvSpPr>
        <p:spPr/>
        <p:txBody>
          <a:bodyPr/>
          <a:lstStyle>
            <a:lvl1pPr>
              <a:defRPr/>
            </a:lvl1pPr>
          </a:lstStyle>
          <a:p>
            <a:endParaRPr lang="en-US" altLang="fr-FR"/>
          </a:p>
        </p:txBody>
      </p:sp>
      <p:sp>
        <p:nvSpPr>
          <p:cNvPr id="8" name="Espace réservé du pied de page 7">
            <a:extLst>
              <a:ext uri="{FF2B5EF4-FFF2-40B4-BE49-F238E27FC236}">
                <a16:creationId xmlns:a16="http://schemas.microsoft.com/office/drawing/2014/main" id="{9164A3A3-E408-CD2E-892B-BED7DADC025B}"/>
              </a:ext>
            </a:extLst>
          </p:cNvPr>
          <p:cNvSpPr>
            <a:spLocks noGrp="1"/>
          </p:cNvSpPr>
          <p:nvPr>
            <p:ph type="ftr" idx="11"/>
          </p:nvPr>
        </p:nvSpPr>
        <p:spPr/>
        <p:txBody>
          <a:bodyPr/>
          <a:lstStyle>
            <a:lvl1pPr>
              <a:defRPr/>
            </a:lvl1pPr>
          </a:lstStyle>
          <a:p>
            <a:endParaRPr lang="fr-FR" altLang="fr-FR"/>
          </a:p>
        </p:txBody>
      </p:sp>
      <p:sp>
        <p:nvSpPr>
          <p:cNvPr id="9" name="Espace réservé du numéro de diapositive 8">
            <a:extLst>
              <a:ext uri="{FF2B5EF4-FFF2-40B4-BE49-F238E27FC236}">
                <a16:creationId xmlns:a16="http://schemas.microsoft.com/office/drawing/2014/main" id="{FC6D3E41-1D4B-334B-49EA-2C7E6938919D}"/>
              </a:ext>
            </a:extLst>
          </p:cNvPr>
          <p:cNvSpPr>
            <a:spLocks noGrp="1"/>
          </p:cNvSpPr>
          <p:nvPr>
            <p:ph type="sldNum" idx="12"/>
          </p:nvPr>
        </p:nvSpPr>
        <p:spPr/>
        <p:txBody>
          <a:bodyPr/>
          <a:lstStyle>
            <a:lvl1pPr>
              <a:defRPr/>
            </a:lvl1pPr>
          </a:lstStyle>
          <a:p>
            <a:fld id="{7724754B-654D-184A-8571-AD0F9AD1FF5A}" type="slidenum">
              <a:rPr lang="en-US" altLang="fr-FR"/>
              <a:pPr/>
              <a:t>‹N°›</a:t>
            </a:fld>
            <a:endParaRPr lang="en-US" altLang="fr-FR"/>
          </a:p>
        </p:txBody>
      </p:sp>
    </p:spTree>
    <p:extLst>
      <p:ext uri="{BB962C8B-B14F-4D97-AF65-F5344CB8AC3E}">
        <p14:creationId xmlns:p14="http://schemas.microsoft.com/office/powerpoint/2010/main" val="17653019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B8B83E-FA01-7632-5BC0-77AC9EF6747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DCECD76-4745-178E-FC44-ABE71F3A44D2}"/>
              </a:ext>
            </a:extLst>
          </p:cNvPr>
          <p:cNvSpPr>
            <a:spLocks noGrp="1"/>
          </p:cNvSpPr>
          <p:nvPr>
            <p:ph type="dt" idx="10"/>
          </p:nvPr>
        </p:nvSpPr>
        <p:spPr/>
        <p:txBody>
          <a:bodyPr/>
          <a:lstStyle>
            <a:lvl1pPr>
              <a:defRPr/>
            </a:lvl1pPr>
          </a:lstStyle>
          <a:p>
            <a:endParaRPr lang="en-US" altLang="fr-FR"/>
          </a:p>
        </p:txBody>
      </p:sp>
      <p:sp>
        <p:nvSpPr>
          <p:cNvPr id="4" name="Espace réservé du pied de page 3">
            <a:extLst>
              <a:ext uri="{FF2B5EF4-FFF2-40B4-BE49-F238E27FC236}">
                <a16:creationId xmlns:a16="http://schemas.microsoft.com/office/drawing/2014/main" id="{E2FA38C7-F193-230D-0CC2-82EA3CB1D19C}"/>
              </a:ext>
            </a:extLst>
          </p:cNvPr>
          <p:cNvSpPr>
            <a:spLocks noGrp="1"/>
          </p:cNvSpPr>
          <p:nvPr>
            <p:ph type="ftr" idx="11"/>
          </p:nvPr>
        </p:nvSpPr>
        <p:spPr/>
        <p:txBody>
          <a:bodyPr/>
          <a:lstStyle>
            <a:lvl1pPr>
              <a:defRPr/>
            </a:lvl1pPr>
          </a:lstStyle>
          <a:p>
            <a:endParaRPr lang="fr-FR" altLang="fr-FR"/>
          </a:p>
        </p:txBody>
      </p:sp>
      <p:sp>
        <p:nvSpPr>
          <p:cNvPr id="5" name="Espace réservé du numéro de diapositive 4">
            <a:extLst>
              <a:ext uri="{FF2B5EF4-FFF2-40B4-BE49-F238E27FC236}">
                <a16:creationId xmlns:a16="http://schemas.microsoft.com/office/drawing/2014/main" id="{CB66D779-61AD-DA54-108F-98A6F70AED0D}"/>
              </a:ext>
            </a:extLst>
          </p:cNvPr>
          <p:cNvSpPr>
            <a:spLocks noGrp="1"/>
          </p:cNvSpPr>
          <p:nvPr>
            <p:ph type="sldNum" idx="12"/>
          </p:nvPr>
        </p:nvSpPr>
        <p:spPr/>
        <p:txBody>
          <a:bodyPr/>
          <a:lstStyle>
            <a:lvl1pPr>
              <a:defRPr/>
            </a:lvl1pPr>
          </a:lstStyle>
          <a:p>
            <a:fld id="{6793AFC9-3411-CE4C-813E-0F9F7FD051D4}" type="slidenum">
              <a:rPr lang="en-US" altLang="fr-FR"/>
              <a:pPr/>
              <a:t>‹N°›</a:t>
            </a:fld>
            <a:endParaRPr lang="en-US" altLang="fr-FR"/>
          </a:p>
        </p:txBody>
      </p:sp>
    </p:spTree>
    <p:extLst>
      <p:ext uri="{BB962C8B-B14F-4D97-AF65-F5344CB8AC3E}">
        <p14:creationId xmlns:p14="http://schemas.microsoft.com/office/powerpoint/2010/main" val="18762094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90F0C47-E479-AEDE-507B-A83914D93205}"/>
              </a:ext>
            </a:extLst>
          </p:cNvPr>
          <p:cNvSpPr>
            <a:spLocks noGrp="1"/>
          </p:cNvSpPr>
          <p:nvPr>
            <p:ph type="dt" idx="10"/>
          </p:nvPr>
        </p:nvSpPr>
        <p:spPr/>
        <p:txBody>
          <a:bodyPr/>
          <a:lstStyle>
            <a:lvl1pPr>
              <a:defRPr/>
            </a:lvl1pPr>
          </a:lstStyle>
          <a:p>
            <a:endParaRPr lang="en-US" altLang="fr-FR"/>
          </a:p>
        </p:txBody>
      </p:sp>
      <p:sp>
        <p:nvSpPr>
          <p:cNvPr id="3" name="Espace réservé du pied de page 2">
            <a:extLst>
              <a:ext uri="{FF2B5EF4-FFF2-40B4-BE49-F238E27FC236}">
                <a16:creationId xmlns:a16="http://schemas.microsoft.com/office/drawing/2014/main" id="{849A8095-B883-71ED-9803-A7D64538FA42}"/>
              </a:ext>
            </a:extLst>
          </p:cNvPr>
          <p:cNvSpPr>
            <a:spLocks noGrp="1"/>
          </p:cNvSpPr>
          <p:nvPr>
            <p:ph type="ftr" idx="11"/>
          </p:nvPr>
        </p:nvSpPr>
        <p:spPr/>
        <p:txBody>
          <a:bodyPr/>
          <a:lstStyle>
            <a:lvl1pPr>
              <a:defRPr/>
            </a:lvl1pPr>
          </a:lstStyle>
          <a:p>
            <a:endParaRPr lang="fr-FR" altLang="fr-FR"/>
          </a:p>
        </p:txBody>
      </p:sp>
      <p:sp>
        <p:nvSpPr>
          <p:cNvPr id="4" name="Espace réservé du numéro de diapositive 3">
            <a:extLst>
              <a:ext uri="{FF2B5EF4-FFF2-40B4-BE49-F238E27FC236}">
                <a16:creationId xmlns:a16="http://schemas.microsoft.com/office/drawing/2014/main" id="{18D53FD0-C367-AE9A-0C47-1B258F380B91}"/>
              </a:ext>
            </a:extLst>
          </p:cNvPr>
          <p:cNvSpPr>
            <a:spLocks noGrp="1"/>
          </p:cNvSpPr>
          <p:nvPr>
            <p:ph type="sldNum" idx="12"/>
          </p:nvPr>
        </p:nvSpPr>
        <p:spPr/>
        <p:txBody>
          <a:bodyPr/>
          <a:lstStyle>
            <a:lvl1pPr>
              <a:defRPr/>
            </a:lvl1pPr>
          </a:lstStyle>
          <a:p>
            <a:fld id="{4F916EF8-C545-234E-B41D-A3F250AD8699}" type="slidenum">
              <a:rPr lang="en-US" altLang="fr-FR"/>
              <a:pPr/>
              <a:t>‹N°›</a:t>
            </a:fld>
            <a:endParaRPr lang="en-US" altLang="fr-FR"/>
          </a:p>
        </p:txBody>
      </p:sp>
    </p:spTree>
    <p:extLst>
      <p:ext uri="{BB962C8B-B14F-4D97-AF65-F5344CB8AC3E}">
        <p14:creationId xmlns:p14="http://schemas.microsoft.com/office/powerpoint/2010/main" val="34771458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6E8506-9CE1-08FB-A26E-6A2DAA71B9B2}"/>
              </a:ext>
            </a:extLst>
          </p:cNvPr>
          <p:cNvSpPr>
            <a:spLocks noGrp="1"/>
          </p:cNvSpPr>
          <p:nvPr>
            <p:ph type="title"/>
          </p:nvPr>
        </p:nvSpPr>
        <p:spPr>
          <a:xfrm>
            <a:off x="1260475" y="685800"/>
            <a:ext cx="5897563" cy="24003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3EDD044-4137-AA08-6A5D-B22591F6AF57}"/>
              </a:ext>
            </a:extLst>
          </p:cNvPr>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120F4C7-0428-5653-0AE5-7166B5C8E6D5}"/>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7464C60-44FD-2097-9ED6-D4E8438B7FEF}"/>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68A30A0E-FA5E-278E-C8C3-7B4D61F5E63F}"/>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EC129CFD-544F-314C-65E3-58C3EEDD51A7}"/>
              </a:ext>
            </a:extLst>
          </p:cNvPr>
          <p:cNvSpPr>
            <a:spLocks noGrp="1"/>
          </p:cNvSpPr>
          <p:nvPr>
            <p:ph type="sldNum" idx="12"/>
          </p:nvPr>
        </p:nvSpPr>
        <p:spPr/>
        <p:txBody>
          <a:bodyPr/>
          <a:lstStyle>
            <a:lvl1pPr>
              <a:defRPr/>
            </a:lvl1pPr>
          </a:lstStyle>
          <a:p>
            <a:fld id="{16D50EFE-0D09-914C-8A73-5BEDFA5D96E7}" type="slidenum">
              <a:rPr lang="en-US" altLang="fr-FR"/>
              <a:pPr/>
              <a:t>‹N°›</a:t>
            </a:fld>
            <a:endParaRPr lang="en-US" altLang="fr-FR"/>
          </a:p>
        </p:txBody>
      </p:sp>
    </p:spTree>
    <p:extLst>
      <p:ext uri="{BB962C8B-B14F-4D97-AF65-F5344CB8AC3E}">
        <p14:creationId xmlns:p14="http://schemas.microsoft.com/office/powerpoint/2010/main" val="2431061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EA0485-D3C9-E54E-7985-F236CAE1854B}"/>
              </a:ext>
            </a:extLst>
          </p:cNvPr>
          <p:cNvSpPr>
            <a:spLocks noGrp="1"/>
          </p:cNvSpPr>
          <p:nvPr>
            <p:ph type="title"/>
          </p:nvPr>
        </p:nvSpPr>
        <p:spPr>
          <a:xfrm>
            <a:off x="1260475" y="685800"/>
            <a:ext cx="5897563" cy="24003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E1EDB44-38B2-9C6E-C9E9-578F9D2D1E66}"/>
              </a:ext>
            </a:extLst>
          </p:cNvPr>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192BCD5-4CE3-900D-62D7-39A5EDCF4D5D}"/>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8C0DED5-B1E0-A15B-DB0F-2FCFC05DE66E}"/>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3B3CF46C-EC9E-7AA1-B95A-D04830E27667}"/>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C266FAE8-3AAE-7030-C95E-B92B819F1C33}"/>
              </a:ext>
            </a:extLst>
          </p:cNvPr>
          <p:cNvSpPr>
            <a:spLocks noGrp="1"/>
          </p:cNvSpPr>
          <p:nvPr>
            <p:ph type="sldNum" idx="12"/>
          </p:nvPr>
        </p:nvSpPr>
        <p:spPr/>
        <p:txBody>
          <a:bodyPr/>
          <a:lstStyle>
            <a:lvl1pPr>
              <a:defRPr/>
            </a:lvl1pPr>
          </a:lstStyle>
          <a:p>
            <a:fld id="{DE634608-E965-3340-99D6-1F4391A05241}" type="slidenum">
              <a:rPr lang="en-US" altLang="fr-FR"/>
              <a:pPr/>
              <a:t>‹N°›</a:t>
            </a:fld>
            <a:endParaRPr lang="en-US" altLang="fr-FR"/>
          </a:p>
        </p:txBody>
      </p:sp>
    </p:spTree>
    <p:extLst>
      <p:ext uri="{BB962C8B-B14F-4D97-AF65-F5344CB8AC3E}">
        <p14:creationId xmlns:p14="http://schemas.microsoft.com/office/powerpoint/2010/main" val="4549367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4B8050-099F-F7A8-B90C-5550BFA4263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1F87B59-80B0-8624-997E-1042F07027A7}"/>
              </a:ext>
            </a:extLst>
          </p:cNvPr>
          <p:cNvSpPr>
            <a:spLocks noGrp="1"/>
          </p:cNvSpPr>
          <p:nvPr>
            <p:ph type="body" orient="vert"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4721433-86A3-6E20-545C-07DD9B4BCB3D}"/>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56CD1FD6-28C4-8B6E-F01D-3DDAFBA0106B}"/>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6E58A8A0-4191-8E48-B585-FE26D2C677F7}"/>
              </a:ext>
            </a:extLst>
          </p:cNvPr>
          <p:cNvSpPr>
            <a:spLocks noGrp="1"/>
          </p:cNvSpPr>
          <p:nvPr>
            <p:ph type="sldNum" idx="12"/>
          </p:nvPr>
        </p:nvSpPr>
        <p:spPr/>
        <p:txBody>
          <a:bodyPr/>
          <a:lstStyle>
            <a:lvl1pPr>
              <a:defRPr/>
            </a:lvl1pPr>
          </a:lstStyle>
          <a:p>
            <a:fld id="{079C0065-7304-0140-A6D9-620ECC5585C8}" type="slidenum">
              <a:rPr lang="en-US" altLang="fr-FR"/>
              <a:pPr/>
              <a:t>‹N°›</a:t>
            </a:fld>
            <a:endParaRPr lang="en-US" altLang="fr-FR"/>
          </a:p>
        </p:txBody>
      </p:sp>
    </p:spTree>
    <p:extLst>
      <p:ext uri="{BB962C8B-B14F-4D97-AF65-F5344CB8AC3E}">
        <p14:creationId xmlns:p14="http://schemas.microsoft.com/office/powerpoint/2010/main" val="30322496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044CB9C-9F2A-44CB-B60A-75FF330B7AE4}"/>
              </a:ext>
            </a:extLst>
          </p:cNvPr>
          <p:cNvSpPr>
            <a:spLocks noGrp="1"/>
          </p:cNvSpPr>
          <p:nvPr>
            <p:ph type="title" orient="vert"/>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801CD4E-4000-0DCE-FC40-27375AA328FD}"/>
              </a:ext>
            </a:extLst>
          </p:cNvPr>
          <p:cNvSpPr>
            <a:spLocks noGrp="1"/>
          </p:cNvSpPr>
          <p:nvPr>
            <p:ph type="body" orient="vert" idx="1"/>
          </p:nvPr>
        </p:nvSpPr>
        <p:spPr>
          <a:xfrm>
            <a:off x="457200" y="274638"/>
            <a:ext cx="6019800" cy="584993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7A18BC7-BFB5-5B75-298C-907C5C30FE5B}"/>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01503364-E4DB-E631-DF72-96A29D093911}"/>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966E8996-CCFE-C1DA-3A8D-BD42FDE6A430}"/>
              </a:ext>
            </a:extLst>
          </p:cNvPr>
          <p:cNvSpPr>
            <a:spLocks noGrp="1"/>
          </p:cNvSpPr>
          <p:nvPr>
            <p:ph type="sldNum" idx="12"/>
          </p:nvPr>
        </p:nvSpPr>
        <p:spPr/>
        <p:txBody>
          <a:bodyPr/>
          <a:lstStyle>
            <a:lvl1pPr>
              <a:defRPr/>
            </a:lvl1pPr>
          </a:lstStyle>
          <a:p>
            <a:fld id="{6EED8904-9933-DC4C-AC3A-6E4E3981EC7E}" type="slidenum">
              <a:rPr lang="en-US" altLang="fr-FR"/>
              <a:pPr/>
              <a:t>‹N°›</a:t>
            </a:fld>
            <a:endParaRPr lang="en-US" altLang="fr-FR"/>
          </a:p>
        </p:txBody>
      </p:sp>
    </p:spTree>
    <p:extLst>
      <p:ext uri="{BB962C8B-B14F-4D97-AF65-F5344CB8AC3E}">
        <p14:creationId xmlns:p14="http://schemas.microsoft.com/office/powerpoint/2010/main" val="11911386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D3D140-BBE5-7116-F6F2-6590BD6C4CB3}"/>
              </a:ext>
            </a:extLst>
          </p:cNvPr>
          <p:cNvSpPr>
            <a:spLocks noGrp="1"/>
          </p:cNvSpPr>
          <p:nvPr>
            <p:ph type="ctrTitle"/>
          </p:nvPr>
        </p:nvSpPr>
        <p:spPr>
          <a:xfrm>
            <a:off x="2286000" y="1684338"/>
            <a:ext cx="13716000" cy="35814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3E9328F-DE10-2718-651E-3BD21B14C79A}"/>
              </a:ext>
            </a:extLst>
          </p:cNvPr>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1F130D8-C5F1-B287-F4A9-B803332B450E}"/>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B4FBD778-39C0-885B-D237-AD972E28DE2B}"/>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0D0A0E57-C758-86EF-DB3F-3ECE52EBD60A}"/>
              </a:ext>
            </a:extLst>
          </p:cNvPr>
          <p:cNvSpPr>
            <a:spLocks noGrp="1"/>
          </p:cNvSpPr>
          <p:nvPr>
            <p:ph type="sldNum" idx="12"/>
          </p:nvPr>
        </p:nvSpPr>
        <p:spPr/>
        <p:txBody>
          <a:bodyPr/>
          <a:lstStyle>
            <a:lvl1pPr>
              <a:defRPr/>
            </a:lvl1pPr>
          </a:lstStyle>
          <a:p>
            <a:fld id="{91E78EFF-78FD-E24B-8AF1-1B73796A7EFD}" type="slidenum">
              <a:rPr lang="en-US" altLang="fr-FR"/>
              <a:pPr/>
              <a:t>‹N°›</a:t>
            </a:fld>
            <a:endParaRPr lang="en-US" altLang="fr-FR"/>
          </a:p>
        </p:txBody>
      </p:sp>
    </p:spTree>
    <p:extLst>
      <p:ext uri="{BB962C8B-B14F-4D97-AF65-F5344CB8AC3E}">
        <p14:creationId xmlns:p14="http://schemas.microsoft.com/office/powerpoint/2010/main" val="14825178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FE6E58-D3F6-7ACF-C47A-A17B39027A3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B7D4735-873D-114E-B4A6-5B0BCEDA33E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3F61C67-7261-DFD9-63CC-BE9F67C9C1D2}"/>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A4798E0C-B63E-12F5-1FB4-5B208917701E}"/>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62186B5E-B3C1-C696-CDAA-181475779A47}"/>
              </a:ext>
            </a:extLst>
          </p:cNvPr>
          <p:cNvSpPr>
            <a:spLocks noGrp="1"/>
          </p:cNvSpPr>
          <p:nvPr>
            <p:ph type="sldNum" idx="12"/>
          </p:nvPr>
        </p:nvSpPr>
        <p:spPr/>
        <p:txBody>
          <a:bodyPr/>
          <a:lstStyle>
            <a:lvl1pPr>
              <a:defRPr/>
            </a:lvl1pPr>
          </a:lstStyle>
          <a:p>
            <a:fld id="{0AA2EE19-C595-174B-9FEF-54648F5B6EB8}" type="slidenum">
              <a:rPr lang="en-US" altLang="fr-FR"/>
              <a:pPr/>
              <a:t>‹N°›</a:t>
            </a:fld>
            <a:endParaRPr lang="en-US" altLang="fr-FR"/>
          </a:p>
        </p:txBody>
      </p:sp>
    </p:spTree>
    <p:extLst>
      <p:ext uri="{BB962C8B-B14F-4D97-AF65-F5344CB8AC3E}">
        <p14:creationId xmlns:p14="http://schemas.microsoft.com/office/powerpoint/2010/main" val="30900975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787429-922A-EB25-8EDE-D01F141F2491}"/>
              </a:ext>
            </a:extLst>
          </p:cNvPr>
          <p:cNvSpPr>
            <a:spLocks noGrp="1"/>
          </p:cNvSpPr>
          <p:nvPr>
            <p:ph type="title"/>
          </p:nvPr>
        </p:nvSpPr>
        <p:spPr>
          <a:xfrm>
            <a:off x="1247775" y="2565400"/>
            <a:ext cx="15773400" cy="4278313"/>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B957B5B-696C-5DA2-EFC4-A2BB379AAFE8}"/>
              </a:ext>
            </a:extLst>
          </p:cNvPr>
          <p:cNvSpPr>
            <a:spLocks noGrp="1"/>
          </p:cNvSpPr>
          <p:nvPr>
            <p:ph type="body" idx="1"/>
          </p:nvPr>
        </p:nvSpPr>
        <p:spPr>
          <a:xfrm>
            <a:off x="1247775" y="6884988"/>
            <a:ext cx="15773400" cy="22494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B2049BD-2573-14C4-1107-4DFF166FC72B}"/>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EAB960BA-CB0D-E264-4F4F-3B5D5E9AAE78}"/>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16AC5B59-4DC1-AA66-D9DF-9FE86067900C}"/>
              </a:ext>
            </a:extLst>
          </p:cNvPr>
          <p:cNvSpPr>
            <a:spLocks noGrp="1"/>
          </p:cNvSpPr>
          <p:nvPr>
            <p:ph type="sldNum" idx="12"/>
          </p:nvPr>
        </p:nvSpPr>
        <p:spPr/>
        <p:txBody>
          <a:bodyPr/>
          <a:lstStyle>
            <a:lvl1pPr>
              <a:defRPr/>
            </a:lvl1pPr>
          </a:lstStyle>
          <a:p>
            <a:fld id="{98B6D5D0-118D-4244-91B6-0C1B39A46D06}" type="slidenum">
              <a:rPr lang="en-US" altLang="fr-FR"/>
              <a:pPr/>
              <a:t>‹N°›</a:t>
            </a:fld>
            <a:endParaRPr lang="en-US" altLang="fr-FR"/>
          </a:p>
        </p:txBody>
      </p:sp>
    </p:spTree>
    <p:extLst>
      <p:ext uri="{BB962C8B-B14F-4D97-AF65-F5344CB8AC3E}">
        <p14:creationId xmlns:p14="http://schemas.microsoft.com/office/powerpoint/2010/main" val="11589579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92C4DC-3931-158F-E7D3-9CB4960E54A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0D641CB-5174-4A11-F7CA-DA7B5C20E6BD}"/>
              </a:ext>
            </a:extLst>
          </p:cNvPr>
          <p:cNvSpPr>
            <a:spLocks noGrp="1"/>
          </p:cNvSpPr>
          <p:nvPr>
            <p:ph sz="half" idx="1"/>
          </p:nvPr>
        </p:nvSpPr>
        <p:spPr>
          <a:xfrm>
            <a:off x="457200" y="1600200"/>
            <a:ext cx="4037013" cy="45243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62E1BB6-E24D-8E78-4D1C-451F34DB4389}"/>
              </a:ext>
            </a:extLst>
          </p:cNvPr>
          <p:cNvSpPr>
            <a:spLocks noGrp="1"/>
          </p:cNvSpPr>
          <p:nvPr>
            <p:ph sz="half" idx="2"/>
          </p:nvPr>
        </p:nvSpPr>
        <p:spPr>
          <a:xfrm>
            <a:off x="4646613" y="1600200"/>
            <a:ext cx="4038600" cy="45243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4B17898-6265-DB48-2AE6-C3D95635465F}"/>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9C8C9CC1-FE03-514B-B937-18058201D27E}"/>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939858CE-CB05-FB2F-56F8-D5CFF281032A}"/>
              </a:ext>
            </a:extLst>
          </p:cNvPr>
          <p:cNvSpPr>
            <a:spLocks noGrp="1"/>
          </p:cNvSpPr>
          <p:nvPr>
            <p:ph type="sldNum" idx="12"/>
          </p:nvPr>
        </p:nvSpPr>
        <p:spPr/>
        <p:txBody>
          <a:bodyPr/>
          <a:lstStyle>
            <a:lvl1pPr>
              <a:defRPr/>
            </a:lvl1pPr>
          </a:lstStyle>
          <a:p>
            <a:fld id="{DE6F1150-487F-CB4E-882D-2BD20E37A70E}" type="slidenum">
              <a:rPr lang="en-US" altLang="fr-FR"/>
              <a:pPr/>
              <a:t>‹N°›</a:t>
            </a:fld>
            <a:endParaRPr lang="en-US" altLang="fr-FR"/>
          </a:p>
        </p:txBody>
      </p:sp>
    </p:spTree>
    <p:extLst>
      <p:ext uri="{BB962C8B-B14F-4D97-AF65-F5344CB8AC3E}">
        <p14:creationId xmlns:p14="http://schemas.microsoft.com/office/powerpoint/2010/main" val="18559256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9D92C7-7912-A2BE-47A4-D31200307466}"/>
              </a:ext>
            </a:extLst>
          </p:cNvPr>
          <p:cNvSpPr>
            <a:spLocks noGrp="1"/>
          </p:cNvSpPr>
          <p:nvPr>
            <p:ph type="title"/>
          </p:nvPr>
        </p:nvSpPr>
        <p:spPr>
          <a:xfrm>
            <a:off x="1260475" y="547688"/>
            <a:ext cx="15773400" cy="1989137"/>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AA6F6FF-67D6-66A7-B502-3117DE5532B2}"/>
              </a:ext>
            </a:extLst>
          </p:cNvPr>
          <p:cNvSpPr>
            <a:spLocks noGrp="1"/>
          </p:cNvSpPr>
          <p:nvPr>
            <p:ph type="body" idx="1"/>
          </p:nvPr>
        </p:nvSpPr>
        <p:spPr>
          <a:xfrm>
            <a:off x="1260475" y="2522538"/>
            <a:ext cx="7735888"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88F98B3-6B8A-405F-7C70-261C6CC265AC}"/>
              </a:ext>
            </a:extLst>
          </p:cNvPr>
          <p:cNvSpPr>
            <a:spLocks noGrp="1"/>
          </p:cNvSpPr>
          <p:nvPr>
            <p:ph sz="half" idx="2"/>
          </p:nvPr>
        </p:nvSpPr>
        <p:spPr>
          <a:xfrm>
            <a:off x="1260475" y="3757613"/>
            <a:ext cx="7735888"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DB1679F-2237-B1EA-E316-70FFD62CA5F5}"/>
              </a:ext>
            </a:extLst>
          </p:cNvPr>
          <p:cNvSpPr>
            <a:spLocks noGrp="1"/>
          </p:cNvSpPr>
          <p:nvPr>
            <p:ph type="body" sz="quarter" idx="3"/>
          </p:nvPr>
        </p:nvSpPr>
        <p:spPr>
          <a:xfrm>
            <a:off x="9258300" y="2522538"/>
            <a:ext cx="777557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609B1C1-DE12-E435-9180-951B60707C9F}"/>
              </a:ext>
            </a:extLst>
          </p:cNvPr>
          <p:cNvSpPr>
            <a:spLocks noGrp="1"/>
          </p:cNvSpPr>
          <p:nvPr>
            <p:ph sz="quarter" idx="4"/>
          </p:nvPr>
        </p:nvSpPr>
        <p:spPr>
          <a:xfrm>
            <a:off x="9258300" y="3757613"/>
            <a:ext cx="7775575"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800EC89-A150-8EC4-66B4-427A9E128FBA}"/>
              </a:ext>
            </a:extLst>
          </p:cNvPr>
          <p:cNvSpPr>
            <a:spLocks noGrp="1"/>
          </p:cNvSpPr>
          <p:nvPr>
            <p:ph type="dt" idx="10"/>
          </p:nvPr>
        </p:nvSpPr>
        <p:spPr/>
        <p:txBody>
          <a:bodyPr/>
          <a:lstStyle>
            <a:lvl1pPr>
              <a:defRPr/>
            </a:lvl1pPr>
          </a:lstStyle>
          <a:p>
            <a:endParaRPr lang="en-US" altLang="fr-FR"/>
          </a:p>
        </p:txBody>
      </p:sp>
      <p:sp>
        <p:nvSpPr>
          <p:cNvPr id="8" name="Espace réservé du pied de page 7">
            <a:extLst>
              <a:ext uri="{FF2B5EF4-FFF2-40B4-BE49-F238E27FC236}">
                <a16:creationId xmlns:a16="http://schemas.microsoft.com/office/drawing/2014/main" id="{BCE41537-B512-253E-5A5F-FA390CCE1379}"/>
              </a:ext>
            </a:extLst>
          </p:cNvPr>
          <p:cNvSpPr>
            <a:spLocks noGrp="1"/>
          </p:cNvSpPr>
          <p:nvPr>
            <p:ph type="ftr" idx="11"/>
          </p:nvPr>
        </p:nvSpPr>
        <p:spPr/>
        <p:txBody>
          <a:bodyPr/>
          <a:lstStyle>
            <a:lvl1pPr>
              <a:defRPr/>
            </a:lvl1pPr>
          </a:lstStyle>
          <a:p>
            <a:endParaRPr lang="fr-FR" altLang="fr-FR"/>
          </a:p>
        </p:txBody>
      </p:sp>
      <p:sp>
        <p:nvSpPr>
          <p:cNvPr id="9" name="Espace réservé du numéro de diapositive 8">
            <a:extLst>
              <a:ext uri="{FF2B5EF4-FFF2-40B4-BE49-F238E27FC236}">
                <a16:creationId xmlns:a16="http://schemas.microsoft.com/office/drawing/2014/main" id="{22FDA093-E15E-EFD1-E297-AF00B7AB41B7}"/>
              </a:ext>
            </a:extLst>
          </p:cNvPr>
          <p:cNvSpPr>
            <a:spLocks noGrp="1"/>
          </p:cNvSpPr>
          <p:nvPr>
            <p:ph type="sldNum" idx="12"/>
          </p:nvPr>
        </p:nvSpPr>
        <p:spPr/>
        <p:txBody>
          <a:bodyPr/>
          <a:lstStyle>
            <a:lvl1pPr>
              <a:defRPr/>
            </a:lvl1pPr>
          </a:lstStyle>
          <a:p>
            <a:fld id="{4E8688DC-F726-C04F-9859-B69F87AA203E}" type="slidenum">
              <a:rPr lang="en-US" altLang="fr-FR"/>
              <a:pPr/>
              <a:t>‹N°›</a:t>
            </a:fld>
            <a:endParaRPr lang="en-US" altLang="fr-FR"/>
          </a:p>
        </p:txBody>
      </p:sp>
    </p:spTree>
    <p:extLst>
      <p:ext uri="{BB962C8B-B14F-4D97-AF65-F5344CB8AC3E}">
        <p14:creationId xmlns:p14="http://schemas.microsoft.com/office/powerpoint/2010/main" val="15531513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2C3C06-7D27-A599-26E2-AE47A6C91FC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478DAB8-DF91-8548-5F7A-F0D147FB1BE2}"/>
              </a:ext>
            </a:extLst>
          </p:cNvPr>
          <p:cNvSpPr>
            <a:spLocks noGrp="1"/>
          </p:cNvSpPr>
          <p:nvPr>
            <p:ph type="dt" idx="10"/>
          </p:nvPr>
        </p:nvSpPr>
        <p:spPr/>
        <p:txBody>
          <a:bodyPr/>
          <a:lstStyle>
            <a:lvl1pPr>
              <a:defRPr/>
            </a:lvl1pPr>
          </a:lstStyle>
          <a:p>
            <a:endParaRPr lang="en-US" altLang="fr-FR"/>
          </a:p>
        </p:txBody>
      </p:sp>
      <p:sp>
        <p:nvSpPr>
          <p:cNvPr id="4" name="Espace réservé du pied de page 3">
            <a:extLst>
              <a:ext uri="{FF2B5EF4-FFF2-40B4-BE49-F238E27FC236}">
                <a16:creationId xmlns:a16="http://schemas.microsoft.com/office/drawing/2014/main" id="{1148D29D-B8D3-DE89-08C4-82EF9BF2146C}"/>
              </a:ext>
            </a:extLst>
          </p:cNvPr>
          <p:cNvSpPr>
            <a:spLocks noGrp="1"/>
          </p:cNvSpPr>
          <p:nvPr>
            <p:ph type="ftr" idx="11"/>
          </p:nvPr>
        </p:nvSpPr>
        <p:spPr/>
        <p:txBody>
          <a:bodyPr/>
          <a:lstStyle>
            <a:lvl1pPr>
              <a:defRPr/>
            </a:lvl1pPr>
          </a:lstStyle>
          <a:p>
            <a:endParaRPr lang="fr-FR" altLang="fr-FR"/>
          </a:p>
        </p:txBody>
      </p:sp>
      <p:sp>
        <p:nvSpPr>
          <p:cNvPr id="5" name="Espace réservé du numéro de diapositive 4">
            <a:extLst>
              <a:ext uri="{FF2B5EF4-FFF2-40B4-BE49-F238E27FC236}">
                <a16:creationId xmlns:a16="http://schemas.microsoft.com/office/drawing/2014/main" id="{65949EFB-5842-201F-3C82-7C9E4BBD0232}"/>
              </a:ext>
            </a:extLst>
          </p:cNvPr>
          <p:cNvSpPr>
            <a:spLocks noGrp="1"/>
          </p:cNvSpPr>
          <p:nvPr>
            <p:ph type="sldNum" idx="12"/>
          </p:nvPr>
        </p:nvSpPr>
        <p:spPr/>
        <p:txBody>
          <a:bodyPr/>
          <a:lstStyle>
            <a:lvl1pPr>
              <a:defRPr/>
            </a:lvl1pPr>
          </a:lstStyle>
          <a:p>
            <a:fld id="{E8AF7E1D-4D9A-794C-AF14-67F6C9F02235}" type="slidenum">
              <a:rPr lang="en-US" altLang="fr-FR"/>
              <a:pPr/>
              <a:t>‹N°›</a:t>
            </a:fld>
            <a:endParaRPr lang="en-US" altLang="fr-FR"/>
          </a:p>
        </p:txBody>
      </p:sp>
    </p:spTree>
    <p:extLst>
      <p:ext uri="{BB962C8B-B14F-4D97-AF65-F5344CB8AC3E}">
        <p14:creationId xmlns:p14="http://schemas.microsoft.com/office/powerpoint/2010/main" val="38289085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0B830F0-D953-6EF4-BD53-8789F9903E71}"/>
              </a:ext>
            </a:extLst>
          </p:cNvPr>
          <p:cNvSpPr>
            <a:spLocks noGrp="1"/>
          </p:cNvSpPr>
          <p:nvPr>
            <p:ph type="dt" idx="10"/>
          </p:nvPr>
        </p:nvSpPr>
        <p:spPr/>
        <p:txBody>
          <a:bodyPr/>
          <a:lstStyle>
            <a:lvl1pPr>
              <a:defRPr/>
            </a:lvl1pPr>
          </a:lstStyle>
          <a:p>
            <a:endParaRPr lang="en-US" altLang="fr-FR"/>
          </a:p>
        </p:txBody>
      </p:sp>
      <p:sp>
        <p:nvSpPr>
          <p:cNvPr id="3" name="Espace réservé du pied de page 2">
            <a:extLst>
              <a:ext uri="{FF2B5EF4-FFF2-40B4-BE49-F238E27FC236}">
                <a16:creationId xmlns:a16="http://schemas.microsoft.com/office/drawing/2014/main" id="{4EF09173-21A9-8ABF-9969-C9D231ACF029}"/>
              </a:ext>
            </a:extLst>
          </p:cNvPr>
          <p:cNvSpPr>
            <a:spLocks noGrp="1"/>
          </p:cNvSpPr>
          <p:nvPr>
            <p:ph type="ftr" idx="11"/>
          </p:nvPr>
        </p:nvSpPr>
        <p:spPr/>
        <p:txBody>
          <a:bodyPr/>
          <a:lstStyle>
            <a:lvl1pPr>
              <a:defRPr/>
            </a:lvl1pPr>
          </a:lstStyle>
          <a:p>
            <a:endParaRPr lang="fr-FR" altLang="fr-FR"/>
          </a:p>
        </p:txBody>
      </p:sp>
      <p:sp>
        <p:nvSpPr>
          <p:cNvPr id="4" name="Espace réservé du numéro de diapositive 3">
            <a:extLst>
              <a:ext uri="{FF2B5EF4-FFF2-40B4-BE49-F238E27FC236}">
                <a16:creationId xmlns:a16="http://schemas.microsoft.com/office/drawing/2014/main" id="{E48E8DBA-2F7A-DD89-78B5-C058648382B5}"/>
              </a:ext>
            </a:extLst>
          </p:cNvPr>
          <p:cNvSpPr>
            <a:spLocks noGrp="1"/>
          </p:cNvSpPr>
          <p:nvPr>
            <p:ph type="sldNum" idx="12"/>
          </p:nvPr>
        </p:nvSpPr>
        <p:spPr/>
        <p:txBody>
          <a:bodyPr/>
          <a:lstStyle>
            <a:lvl1pPr>
              <a:defRPr/>
            </a:lvl1pPr>
          </a:lstStyle>
          <a:p>
            <a:fld id="{C46F6013-23E7-6441-B362-421C2158B39D}" type="slidenum">
              <a:rPr lang="en-US" altLang="fr-FR"/>
              <a:pPr/>
              <a:t>‹N°›</a:t>
            </a:fld>
            <a:endParaRPr lang="en-US" altLang="fr-FR"/>
          </a:p>
        </p:txBody>
      </p:sp>
    </p:spTree>
    <p:extLst>
      <p:ext uri="{BB962C8B-B14F-4D97-AF65-F5344CB8AC3E}">
        <p14:creationId xmlns:p14="http://schemas.microsoft.com/office/powerpoint/2010/main" val="40667350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4A8492-CF59-C639-4EC1-7B1CAC6E9FE7}"/>
              </a:ext>
            </a:extLst>
          </p:cNvPr>
          <p:cNvSpPr>
            <a:spLocks noGrp="1"/>
          </p:cNvSpPr>
          <p:nvPr>
            <p:ph type="title"/>
          </p:nvPr>
        </p:nvSpPr>
        <p:spPr>
          <a:xfrm>
            <a:off x="1260475" y="685800"/>
            <a:ext cx="5897563" cy="24003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513DA89-DEF5-7DEB-B65F-8290B571BF0F}"/>
              </a:ext>
            </a:extLst>
          </p:cNvPr>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352C314-4F09-CF69-B459-62305CF960D8}"/>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525E156-81E4-1C7D-616A-22DD075AC1FE}"/>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0418D5F2-629B-A79E-729B-D8BD4B31F800}"/>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3CC73815-DEAF-1B1B-6395-8E636D930801}"/>
              </a:ext>
            </a:extLst>
          </p:cNvPr>
          <p:cNvSpPr>
            <a:spLocks noGrp="1"/>
          </p:cNvSpPr>
          <p:nvPr>
            <p:ph type="sldNum" idx="12"/>
          </p:nvPr>
        </p:nvSpPr>
        <p:spPr/>
        <p:txBody>
          <a:bodyPr/>
          <a:lstStyle>
            <a:lvl1pPr>
              <a:defRPr/>
            </a:lvl1pPr>
          </a:lstStyle>
          <a:p>
            <a:fld id="{0556AD2A-4E8E-EE40-BE3B-59A72BE28CAE}" type="slidenum">
              <a:rPr lang="en-US" altLang="fr-FR"/>
              <a:pPr/>
              <a:t>‹N°›</a:t>
            </a:fld>
            <a:endParaRPr lang="en-US" altLang="fr-FR"/>
          </a:p>
        </p:txBody>
      </p:sp>
    </p:spTree>
    <p:extLst>
      <p:ext uri="{BB962C8B-B14F-4D97-AF65-F5344CB8AC3E}">
        <p14:creationId xmlns:p14="http://schemas.microsoft.com/office/powerpoint/2010/main" val="41241195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DFD934-8B40-4F45-D269-F7968FC86422}"/>
              </a:ext>
            </a:extLst>
          </p:cNvPr>
          <p:cNvSpPr>
            <a:spLocks noGrp="1"/>
          </p:cNvSpPr>
          <p:nvPr>
            <p:ph type="title"/>
          </p:nvPr>
        </p:nvSpPr>
        <p:spPr>
          <a:xfrm>
            <a:off x="1260475" y="685800"/>
            <a:ext cx="5897563" cy="24003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B4EA382-948D-128C-DBCD-EFC1A3869395}"/>
              </a:ext>
            </a:extLst>
          </p:cNvPr>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595A8E9-E5B7-F6C5-5044-489FAC5A23F2}"/>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01DB841-404D-7CB4-48FE-ADAB459222D3}"/>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57C14E8C-BD28-D759-DDA1-394E3B0192D5}"/>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FF924C4A-C11D-D9F4-AED9-F3CDEB1D61D9}"/>
              </a:ext>
            </a:extLst>
          </p:cNvPr>
          <p:cNvSpPr>
            <a:spLocks noGrp="1"/>
          </p:cNvSpPr>
          <p:nvPr>
            <p:ph type="sldNum" idx="12"/>
          </p:nvPr>
        </p:nvSpPr>
        <p:spPr/>
        <p:txBody>
          <a:bodyPr/>
          <a:lstStyle>
            <a:lvl1pPr>
              <a:defRPr/>
            </a:lvl1pPr>
          </a:lstStyle>
          <a:p>
            <a:fld id="{38D27D0A-41DB-4A45-99C2-F68C1D536825}" type="slidenum">
              <a:rPr lang="en-US" altLang="fr-FR"/>
              <a:pPr/>
              <a:t>‹N°›</a:t>
            </a:fld>
            <a:endParaRPr lang="en-US" altLang="fr-FR"/>
          </a:p>
        </p:txBody>
      </p:sp>
    </p:spTree>
    <p:extLst>
      <p:ext uri="{BB962C8B-B14F-4D97-AF65-F5344CB8AC3E}">
        <p14:creationId xmlns:p14="http://schemas.microsoft.com/office/powerpoint/2010/main" val="41147144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59EDF2-9A3E-76DB-1267-2D05B7D8374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B65B308-8300-4FA5-F825-B54444F29D1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93099E4-E13F-2FC7-E1EF-C321745353C1}"/>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F144F8B5-4FF7-B532-69B4-384D05EDA6F9}"/>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EAE1F766-6D50-EFD4-47F3-EB6AE9CEC2B8}"/>
              </a:ext>
            </a:extLst>
          </p:cNvPr>
          <p:cNvSpPr>
            <a:spLocks noGrp="1"/>
          </p:cNvSpPr>
          <p:nvPr>
            <p:ph type="sldNum" idx="12"/>
          </p:nvPr>
        </p:nvSpPr>
        <p:spPr/>
        <p:txBody>
          <a:bodyPr/>
          <a:lstStyle>
            <a:lvl1pPr>
              <a:defRPr/>
            </a:lvl1pPr>
          </a:lstStyle>
          <a:p>
            <a:fld id="{6F20517B-8342-F243-A56C-8E994A4E8402}" type="slidenum">
              <a:rPr lang="en-US" altLang="fr-FR"/>
              <a:pPr/>
              <a:t>‹N°›</a:t>
            </a:fld>
            <a:endParaRPr lang="en-US" altLang="fr-FR"/>
          </a:p>
        </p:txBody>
      </p:sp>
    </p:spTree>
    <p:extLst>
      <p:ext uri="{BB962C8B-B14F-4D97-AF65-F5344CB8AC3E}">
        <p14:creationId xmlns:p14="http://schemas.microsoft.com/office/powerpoint/2010/main" val="30007487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26F2384-001C-07A0-5BC9-E36693C2D95B}"/>
              </a:ext>
            </a:extLst>
          </p:cNvPr>
          <p:cNvSpPr>
            <a:spLocks noGrp="1"/>
          </p:cNvSpPr>
          <p:nvPr>
            <p:ph type="title" orient="vert"/>
          </p:nvPr>
        </p:nvSpPr>
        <p:spPr>
          <a:xfrm>
            <a:off x="6629400" y="274638"/>
            <a:ext cx="2055813" cy="5849937"/>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714D200-3FB1-7C87-28BF-3FA8E59EA1A9}"/>
              </a:ext>
            </a:extLst>
          </p:cNvPr>
          <p:cNvSpPr>
            <a:spLocks noGrp="1"/>
          </p:cNvSpPr>
          <p:nvPr>
            <p:ph type="body" orient="vert" idx="1"/>
          </p:nvPr>
        </p:nvSpPr>
        <p:spPr>
          <a:xfrm>
            <a:off x="457200" y="274638"/>
            <a:ext cx="6019800" cy="584993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F40A4CF-F03A-AA95-3FFD-B891798AB65F}"/>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DE1583B4-9B27-B8E8-6702-BCD8B4A0605D}"/>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7B6F6A04-6393-0B7A-A430-5CF6CF167A90}"/>
              </a:ext>
            </a:extLst>
          </p:cNvPr>
          <p:cNvSpPr>
            <a:spLocks noGrp="1"/>
          </p:cNvSpPr>
          <p:nvPr>
            <p:ph type="sldNum" idx="12"/>
          </p:nvPr>
        </p:nvSpPr>
        <p:spPr/>
        <p:txBody>
          <a:bodyPr/>
          <a:lstStyle>
            <a:lvl1pPr>
              <a:defRPr/>
            </a:lvl1pPr>
          </a:lstStyle>
          <a:p>
            <a:fld id="{93E06057-B73A-1841-8689-C8EE8190E650}" type="slidenum">
              <a:rPr lang="en-US" altLang="fr-FR"/>
              <a:pPr/>
              <a:t>‹N°›</a:t>
            </a:fld>
            <a:endParaRPr lang="en-US" altLang="fr-FR"/>
          </a:p>
        </p:txBody>
      </p:sp>
    </p:spTree>
    <p:extLst>
      <p:ext uri="{BB962C8B-B14F-4D97-AF65-F5344CB8AC3E}">
        <p14:creationId xmlns:p14="http://schemas.microsoft.com/office/powerpoint/2010/main" val="9057166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8EA951-CA95-786E-0700-3B838D3B8C47}"/>
              </a:ext>
            </a:extLst>
          </p:cNvPr>
          <p:cNvSpPr>
            <a:spLocks noGrp="1"/>
          </p:cNvSpPr>
          <p:nvPr>
            <p:ph type="ctrTitle"/>
          </p:nvPr>
        </p:nvSpPr>
        <p:spPr>
          <a:xfrm>
            <a:off x="2286000" y="1684338"/>
            <a:ext cx="13716000" cy="35814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F64F1E9-B3AE-9350-03AB-CE472383DF82}"/>
              </a:ext>
            </a:extLst>
          </p:cNvPr>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DB27A23-4A3E-044B-5DB2-458E971B8824}"/>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0E8F6DC5-15FD-9893-F1F6-CB1D1BE2A7C4}"/>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1CAEA469-56B4-CD2C-41F4-28EA518F66F6}"/>
              </a:ext>
            </a:extLst>
          </p:cNvPr>
          <p:cNvSpPr>
            <a:spLocks noGrp="1"/>
          </p:cNvSpPr>
          <p:nvPr>
            <p:ph type="sldNum" idx="12"/>
          </p:nvPr>
        </p:nvSpPr>
        <p:spPr/>
        <p:txBody>
          <a:bodyPr/>
          <a:lstStyle>
            <a:lvl1pPr>
              <a:defRPr/>
            </a:lvl1pPr>
          </a:lstStyle>
          <a:p>
            <a:fld id="{850AC6DB-9304-A04E-8718-FE61E5C65460}" type="slidenum">
              <a:rPr lang="en-US" altLang="fr-FR"/>
              <a:pPr/>
              <a:t>‹N°›</a:t>
            </a:fld>
            <a:endParaRPr lang="en-US" altLang="fr-FR"/>
          </a:p>
        </p:txBody>
      </p:sp>
    </p:spTree>
    <p:extLst>
      <p:ext uri="{BB962C8B-B14F-4D97-AF65-F5344CB8AC3E}">
        <p14:creationId xmlns:p14="http://schemas.microsoft.com/office/powerpoint/2010/main" val="39338963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E35A3D-5813-7BB7-3B47-3C325856721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85946CC-6DD1-8C41-CB28-33BAAFFCEB4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8A842A7-7368-C4D5-6F93-52C21CA3EAD8}"/>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161B5D2F-ECBF-7729-5A4B-42D5B3520366}"/>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646FB72D-4AED-B6C8-07B0-D471EF226AF9}"/>
              </a:ext>
            </a:extLst>
          </p:cNvPr>
          <p:cNvSpPr>
            <a:spLocks noGrp="1"/>
          </p:cNvSpPr>
          <p:nvPr>
            <p:ph type="sldNum" idx="12"/>
          </p:nvPr>
        </p:nvSpPr>
        <p:spPr/>
        <p:txBody>
          <a:bodyPr/>
          <a:lstStyle>
            <a:lvl1pPr>
              <a:defRPr/>
            </a:lvl1pPr>
          </a:lstStyle>
          <a:p>
            <a:fld id="{E2BBBC67-B832-6E46-B8A8-2CDF620AE192}" type="slidenum">
              <a:rPr lang="en-US" altLang="fr-FR"/>
              <a:pPr/>
              <a:t>‹N°›</a:t>
            </a:fld>
            <a:endParaRPr lang="en-US" altLang="fr-FR"/>
          </a:p>
        </p:txBody>
      </p:sp>
    </p:spTree>
    <p:extLst>
      <p:ext uri="{BB962C8B-B14F-4D97-AF65-F5344CB8AC3E}">
        <p14:creationId xmlns:p14="http://schemas.microsoft.com/office/powerpoint/2010/main" val="42861281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56605E-2982-6B36-5DB0-9E13013FBC5C}"/>
              </a:ext>
            </a:extLst>
          </p:cNvPr>
          <p:cNvSpPr>
            <a:spLocks noGrp="1"/>
          </p:cNvSpPr>
          <p:nvPr>
            <p:ph type="title"/>
          </p:nvPr>
        </p:nvSpPr>
        <p:spPr>
          <a:xfrm>
            <a:off x="1247775" y="2565400"/>
            <a:ext cx="15773400" cy="4278313"/>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E563977-B7C5-EC27-156C-D163F8C81FAF}"/>
              </a:ext>
            </a:extLst>
          </p:cNvPr>
          <p:cNvSpPr>
            <a:spLocks noGrp="1"/>
          </p:cNvSpPr>
          <p:nvPr>
            <p:ph type="body" idx="1"/>
          </p:nvPr>
        </p:nvSpPr>
        <p:spPr>
          <a:xfrm>
            <a:off x="1247775" y="6884988"/>
            <a:ext cx="15773400" cy="22494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AFDFC92-2FE8-DF7F-C28C-59D32FCEB84C}"/>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5EB42A23-06FA-4CBD-10FC-7C4BEC22E058}"/>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AD2AD662-2E98-0C11-B190-527C285C8A72}"/>
              </a:ext>
            </a:extLst>
          </p:cNvPr>
          <p:cNvSpPr>
            <a:spLocks noGrp="1"/>
          </p:cNvSpPr>
          <p:nvPr>
            <p:ph type="sldNum" idx="12"/>
          </p:nvPr>
        </p:nvSpPr>
        <p:spPr/>
        <p:txBody>
          <a:bodyPr/>
          <a:lstStyle>
            <a:lvl1pPr>
              <a:defRPr/>
            </a:lvl1pPr>
          </a:lstStyle>
          <a:p>
            <a:fld id="{2644B1BC-3EF8-3846-8BD4-43F695BB21A2}" type="slidenum">
              <a:rPr lang="en-US" altLang="fr-FR"/>
              <a:pPr/>
              <a:t>‹N°›</a:t>
            </a:fld>
            <a:endParaRPr lang="en-US" altLang="fr-FR"/>
          </a:p>
        </p:txBody>
      </p:sp>
    </p:spTree>
    <p:extLst>
      <p:ext uri="{BB962C8B-B14F-4D97-AF65-F5344CB8AC3E}">
        <p14:creationId xmlns:p14="http://schemas.microsoft.com/office/powerpoint/2010/main" val="10730533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7E120D-47EF-890D-EDF3-8D9C18F2FD8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46EC3A7-F54E-6A22-BB26-2E214FD26445}"/>
              </a:ext>
            </a:extLst>
          </p:cNvPr>
          <p:cNvSpPr>
            <a:spLocks noGrp="1"/>
          </p:cNvSpPr>
          <p:nvPr>
            <p:ph sz="half" idx="1"/>
          </p:nvPr>
        </p:nvSpPr>
        <p:spPr>
          <a:xfrm>
            <a:off x="722313" y="2906713"/>
            <a:ext cx="3808412" cy="14986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EEED512-12E4-3775-E0CC-93175D57BAF7}"/>
              </a:ext>
            </a:extLst>
          </p:cNvPr>
          <p:cNvSpPr>
            <a:spLocks noGrp="1"/>
          </p:cNvSpPr>
          <p:nvPr>
            <p:ph sz="half" idx="2"/>
          </p:nvPr>
        </p:nvSpPr>
        <p:spPr>
          <a:xfrm>
            <a:off x="4683125" y="2906713"/>
            <a:ext cx="3810000" cy="14986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69A55935-C29B-A025-E6B1-FFBE0A1A5EC4}"/>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6BFB9D29-FBD9-77DB-86BB-C85A93B45134}"/>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94ECE2A9-3411-5BB7-B542-113E2AC77E93}"/>
              </a:ext>
            </a:extLst>
          </p:cNvPr>
          <p:cNvSpPr>
            <a:spLocks noGrp="1"/>
          </p:cNvSpPr>
          <p:nvPr>
            <p:ph type="sldNum" idx="12"/>
          </p:nvPr>
        </p:nvSpPr>
        <p:spPr/>
        <p:txBody>
          <a:bodyPr/>
          <a:lstStyle>
            <a:lvl1pPr>
              <a:defRPr/>
            </a:lvl1pPr>
          </a:lstStyle>
          <a:p>
            <a:fld id="{4FEAE610-0A64-0145-9661-DCE70A41D7E8}" type="slidenum">
              <a:rPr lang="en-US" altLang="fr-FR"/>
              <a:pPr/>
              <a:t>‹N°›</a:t>
            </a:fld>
            <a:endParaRPr lang="en-US" altLang="fr-FR"/>
          </a:p>
        </p:txBody>
      </p:sp>
    </p:spTree>
    <p:extLst>
      <p:ext uri="{BB962C8B-B14F-4D97-AF65-F5344CB8AC3E}">
        <p14:creationId xmlns:p14="http://schemas.microsoft.com/office/powerpoint/2010/main" val="10793914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224E9A-BADE-6034-AEF9-505AA4996A3F}"/>
              </a:ext>
            </a:extLst>
          </p:cNvPr>
          <p:cNvSpPr>
            <a:spLocks noGrp="1"/>
          </p:cNvSpPr>
          <p:nvPr>
            <p:ph type="title"/>
          </p:nvPr>
        </p:nvSpPr>
        <p:spPr>
          <a:xfrm>
            <a:off x="1260475" y="547688"/>
            <a:ext cx="15773400" cy="1989137"/>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385D368-D366-0F47-CECA-EB0513A707A7}"/>
              </a:ext>
            </a:extLst>
          </p:cNvPr>
          <p:cNvSpPr>
            <a:spLocks noGrp="1"/>
          </p:cNvSpPr>
          <p:nvPr>
            <p:ph type="body" idx="1"/>
          </p:nvPr>
        </p:nvSpPr>
        <p:spPr>
          <a:xfrm>
            <a:off x="1260475" y="2522538"/>
            <a:ext cx="7735888" cy="1235075"/>
          </a:xfrm>
        </p:spPr>
        <p:txBody>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1E436FF-A724-463F-F935-5E2367985621}"/>
              </a:ext>
            </a:extLst>
          </p:cNvPr>
          <p:cNvSpPr>
            <a:spLocks noGrp="1"/>
          </p:cNvSpPr>
          <p:nvPr>
            <p:ph sz="half" idx="2"/>
          </p:nvPr>
        </p:nvSpPr>
        <p:spPr>
          <a:xfrm>
            <a:off x="1260475" y="3757613"/>
            <a:ext cx="7735888"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B9F5B6F-0B61-8806-3689-6AAEEF88A656}"/>
              </a:ext>
            </a:extLst>
          </p:cNvPr>
          <p:cNvSpPr>
            <a:spLocks noGrp="1"/>
          </p:cNvSpPr>
          <p:nvPr>
            <p:ph type="body" sz="quarter" idx="3"/>
          </p:nvPr>
        </p:nvSpPr>
        <p:spPr>
          <a:xfrm>
            <a:off x="9258300" y="2522538"/>
            <a:ext cx="7775575" cy="1235075"/>
          </a:xfrm>
        </p:spPr>
        <p:txBody>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0414B37-A364-5431-8F00-A2BD8C3EC51C}"/>
              </a:ext>
            </a:extLst>
          </p:cNvPr>
          <p:cNvSpPr>
            <a:spLocks noGrp="1"/>
          </p:cNvSpPr>
          <p:nvPr>
            <p:ph sz="quarter" idx="4"/>
          </p:nvPr>
        </p:nvSpPr>
        <p:spPr>
          <a:xfrm>
            <a:off x="9258300" y="3757613"/>
            <a:ext cx="7775575"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5A2CDAE-CC2D-FFF0-B342-C4425273A7EB}"/>
              </a:ext>
            </a:extLst>
          </p:cNvPr>
          <p:cNvSpPr>
            <a:spLocks noGrp="1"/>
          </p:cNvSpPr>
          <p:nvPr>
            <p:ph type="dt" idx="10"/>
          </p:nvPr>
        </p:nvSpPr>
        <p:spPr/>
        <p:txBody>
          <a:bodyPr/>
          <a:lstStyle>
            <a:lvl1pPr>
              <a:defRPr/>
            </a:lvl1pPr>
          </a:lstStyle>
          <a:p>
            <a:endParaRPr lang="en-US" altLang="fr-FR"/>
          </a:p>
        </p:txBody>
      </p:sp>
      <p:sp>
        <p:nvSpPr>
          <p:cNvPr id="8" name="Espace réservé du pied de page 7">
            <a:extLst>
              <a:ext uri="{FF2B5EF4-FFF2-40B4-BE49-F238E27FC236}">
                <a16:creationId xmlns:a16="http://schemas.microsoft.com/office/drawing/2014/main" id="{68D7B429-FA93-7CDF-6AD9-71296F09B190}"/>
              </a:ext>
            </a:extLst>
          </p:cNvPr>
          <p:cNvSpPr>
            <a:spLocks noGrp="1"/>
          </p:cNvSpPr>
          <p:nvPr>
            <p:ph type="ftr" idx="11"/>
          </p:nvPr>
        </p:nvSpPr>
        <p:spPr/>
        <p:txBody>
          <a:bodyPr/>
          <a:lstStyle>
            <a:lvl1pPr>
              <a:defRPr/>
            </a:lvl1pPr>
          </a:lstStyle>
          <a:p>
            <a:endParaRPr lang="fr-FR" altLang="fr-FR"/>
          </a:p>
        </p:txBody>
      </p:sp>
      <p:sp>
        <p:nvSpPr>
          <p:cNvPr id="9" name="Espace réservé du numéro de diapositive 8">
            <a:extLst>
              <a:ext uri="{FF2B5EF4-FFF2-40B4-BE49-F238E27FC236}">
                <a16:creationId xmlns:a16="http://schemas.microsoft.com/office/drawing/2014/main" id="{3F2689AE-CBF6-284F-9E4A-D46D1585628C}"/>
              </a:ext>
            </a:extLst>
          </p:cNvPr>
          <p:cNvSpPr>
            <a:spLocks noGrp="1"/>
          </p:cNvSpPr>
          <p:nvPr>
            <p:ph type="sldNum" idx="12"/>
          </p:nvPr>
        </p:nvSpPr>
        <p:spPr/>
        <p:txBody>
          <a:bodyPr/>
          <a:lstStyle>
            <a:lvl1pPr>
              <a:defRPr/>
            </a:lvl1pPr>
          </a:lstStyle>
          <a:p>
            <a:fld id="{B831DBDA-5AEF-4340-8EF7-E61D283B3821}" type="slidenum">
              <a:rPr lang="en-US" altLang="fr-FR"/>
              <a:pPr/>
              <a:t>‹N°›</a:t>
            </a:fld>
            <a:endParaRPr lang="en-US" altLang="fr-FR"/>
          </a:p>
        </p:txBody>
      </p:sp>
    </p:spTree>
    <p:extLst>
      <p:ext uri="{BB962C8B-B14F-4D97-AF65-F5344CB8AC3E}">
        <p14:creationId xmlns:p14="http://schemas.microsoft.com/office/powerpoint/2010/main" val="25306712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E29367-061D-03B5-748F-E8A4B826C61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5B374BE-322A-E76C-016B-747EF0F6B777}"/>
              </a:ext>
            </a:extLst>
          </p:cNvPr>
          <p:cNvSpPr>
            <a:spLocks noGrp="1"/>
          </p:cNvSpPr>
          <p:nvPr>
            <p:ph type="dt" idx="10"/>
          </p:nvPr>
        </p:nvSpPr>
        <p:spPr/>
        <p:txBody>
          <a:bodyPr/>
          <a:lstStyle>
            <a:lvl1pPr>
              <a:defRPr/>
            </a:lvl1pPr>
          </a:lstStyle>
          <a:p>
            <a:endParaRPr lang="en-US" altLang="fr-FR"/>
          </a:p>
        </p:txBody>
      </p:sp>
      <p:sp>
        <p:nvSpPr>
          <p:cNvPr id="4" name="Espace réservé du pied de page 3">
            <a:extLst>
              <a:ext uri="{FF2B5EF4-FFF2-40B4-BE49-F238E27FC236}">
                <a16:creationId xmlns:a16="http://schemas.microsoft.com/office/drawing/2014/main" id="{851423AE-278C-3233-D1E6-E07C3E74AD06}"/>
              </a:ext>
            </a:extLst>
          </p:cNvPr>
          <p:cNvSpPr>
            <a:spLocks noGrp="1"/>
          </p:cNvSpPr>
          <p:nvPr>
            <p:ph type="ftr" idx="11"/>
          </p:nvPr>
        </p:nvSpPr>
        <p:spPr/>
        <p:txBody>
          <a:bodyPr/>
          <a:lstStyle>
            <a:lvl1pPr>
              <a:defRPr/>
            </a:lvl1pPr>
          </a:lstStyle>
          <a:p>
            <a:endParaRPr lang="fr-FR" altLang="fr-FR"/>
          </a:p>
        </p:txBody>
      </p:sp>
      <p:sp>
        <p:nvSpPr>
          <p:cNvPr id="5" name="Espace réservé du numéro de diapositive 4">
            <a:extLst>
              <a:ext uri="{FF2B5EF4-FFF2-40B4-BE49-F238E27FC236}">
                <a16:creationId xmlns:a16="http://schemas.microsoft.com/office/drawing/2014/main" id="{BFA98AF8-73F1-B3EB-E9B8-11E604D2C11D}"/>
              </a:ext>
            </a:extLst>
          </p:cNvPr>
          <p:cNvSpPr>
            <a:spLocks noGrp="1"/>
          </p:cNvSpPr>
          <p:nvPr>
            <p:ph type="sldNum" idx="12"/>
          </p:nvPr>
        </p:nvSpPr>
        <p:spPr/>
        <p:txBody>
          <a:bodyPr/>
          <a:lstStyle>
            <a:lvl1pPr>
              <a:defRPr/>
            </a:lvl1pPr>
          </a:lstStyle>
          <a:p>
            <a:fld id="{B84E5C20-470A-3141-8EA0-9F371AC8D5C0}" type="slidenum">
              <a:rPr lang="en-US" altLang="fr-FR"/>
              <a:pPr/>
              <a:t>‹N°›</a:t>
            </a:fld>
            <a:endParaRPr lang="en-US" altLang="fr-FR"/>
          </a:p>
        </p:txBody>
      </p:sp>
    </p:spTree>
    <p:extLst>
      <p:ext uri="{BB962C8B-B14F-4D97-AF65-F5344CB8AC3E}">
        <p14:creationId xmlns:p14="http://schemas.microsoft.com/office/powerpoint/2010/main" val="14228607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5847FF2-F33A-821E-37E5-5A0317F6D3F0}"/>
              </a:ext>
            </a:extLst>
          </p:cNvPr>
          <p:cNvSpPr>
            <a:spLocks noGrp="1"/>
          </p:cNvSpPr>
          <p:nvPr>
            <p:ph type="dt" idx="10"/>
          </p:nvPr>
        </p:nvSpPr>
        <p:spPr/>
        <p:txBody>
          <a:bodyPr/>
          <a:lstStyle>
            <a:lvl1pPr>
              <a:defRPr/>
            </a:lvl1pPr>
          </a:lstStyle>
          <a:p>
            <a:endParaRPr lang="en-US" altLang="fr-FR"/>
          </a:p>
        </p:txBody>
      </p:sp>
      <p:sp>
        <p:nvSpPr>
          <p:cNvPr id="3" name="Espace réservé du pied de page 2">
            <a:extLst>
              <a:ext uri="{FF2B5EF4-FFF2-40B4-BE49-F238E27FC236}">
                <a16:creationId xmlns:a16="http://schemas.microsoft.com/office/drawing/2014/main" id="{1431EED7-B9B8-70FB-D12E-A56B81165A16}"/>
              </a:ext>
            </a:extLst>
          </p:cNvPr>
          <p:cNvSpPr>
            <a:spLocks noGrp="1"/>
          </p:cNvSpPr>
          <p:nvPr>
            <p:ph type="ftr" idx="11"/>
          </p:nvPr>
        </p:nvSpPr>
        <p:spPr/>
        <p:txBody>
          <a:bodyPr/>
          <a:lstStyle>
            <a:lvl1pPr>
              <a:defRPr/>
            </a:lvl1pPr>
          </a:lstStyle>
          <a:p>
            <a:endParaRPr lang="fr-FR" altLang="fr-FR"/>
          </a:p>
        </p:txBody>
      </p:sp>
      <p:sp>
        <p:nvSpPr>
          <p:cNvPr id="4" name="Espace réservé du numéro de diapositive 3">
            <a:extLst>
              <a:ext uri="{FF2B5EF4-FFF2-40B4-BE49-F238E27FC236}">
                <a16:creationId xmlns:a16="http://schemas.microsoft.com/office/drawing/2014/main" id="{B69359EF-A91A-B241-2B1D-5E3A368C8993}"/>
              </a:ext>
            </a:extLst>
          </p:cNvPr>
          <p:cNvSpPr>
            <a:spLocks noGrp="1"/>
          </p:cNvSpPr>
          <p:nvPr>
            <p:ph type="sldNum" idx="12"/>
          </p:nvPr>
        </p:nvSpPr>
        <p:spPr/>
        <p:txBody>
          <a:bodyPr/>
          <a:lstStyle>
            <a:lvl1pPr>
              <a:defRPr/>
            </a:lvl1pPr>
          </a:lstStyle>
          <a:p>
            <a:fld id="{F1923583-23ED-F143-A752-283D8C5C2E33}" type="slidenum">
              <a:rPr lang="en-US" altLang="fr-FR"/>
              <a:pPr/>
              <a:t>‹N°›</a:t>
            </a:fld>
            <a:endParaRPr lang="en-US" altLang="fr-FR"/>
          </a:p>
        </p:txBody>
      </p:sp>
    </p:spTree>
    <p:extLst>
      <p:ext uri="{BB962C8B-B14F-4D97-AF65-F5344CB8AC3E}">
        <p14:creationId xmlns:p14="http://schemas.microsoft.com/office/powerpoint/2010/main" val="15517600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886A56-A8C9-880F-26CD-293BD01BD859}"/>
              </a:ext>
            </a:extLst>
          </p:cNvPr>
          <p:cNvSpPr>
            <a:spLocks noGrp="1"/>
          </p:cNvSpPr>
          <p:nvPr>
            <p:ph type="title"/>
          </p:nvPr>
        </p:nvSpPr>
        <p:spPr>
          <a:xfrm>
            <a:off x="1260475" y="685800"/>
            <a:ext cx="5897563" cy="24003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001A62E-818B-90F9-B4D4-86E7564FCD6F}"/>
              </a:ext>
            </a:extLst>
          </p:cNvPr>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2AA0340-73D7-4199-90D0-05330FECC716}"/>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562F270-5D3F-781D-0BC1-9124257CD9E0}"/>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D79ED304-DD96-701C-9291-B87B46229B84}"/>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6C683288-6176-A1A7-61BA-14346B8AC6F8}"/>
              </a:ext>
            </a:extLst>
          </p:cNvPr>
          <p:cNvSpPr>
            <a:spLocks noGrp="1"/>
          </p:cNvSpPr>
          <p:nvPr>
            <p:ph type="sldNum" idx="12"/>
          </p:nvPr>
        </p:nvSpPr>
        <p:spPr/>
        <p:txBody>
          <a:bodyPr/>
          <a:lstStyle>
            <a:lvl1pPr>
              <a:defRPr/>
            </a:lvl1pPr>
          </a:lstStyle>
          <a:p>
            <a:fld id="{26143350-13CF-7C41-829A-FCC42B35BE66}" type="slidenum">
              <a:rPr lang="en-US" altLang="fr-FR"/>
              <a:pPr/>
              <a:t>‹N°›</a:t>
            </a:fld>
            <a:endParaRPr lang="en-US" altLang="fr-FR"/>
          </a:p>
        </p:txBody>
      </p:sp>
    </p:spTree>
    <p:extLst>
      <p:ext uri="{BB962C8B-B14F-4D97-AF65-F5344CB8AC3E}">
        <p14:creationId xmlns:p14="http://schemas.microsoft.com/office/powerpoint/2010/main" val="37818195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E33815-954C-E2A2-FACE-E79447D9AD97}"/>
              </a:ext>
            </a:extLst>
          </p:cNvPr>
          <p:cNvSpPr>
            <a:spLocks noGrp="1"/>
          </p:cNvSpPr>
          <p:nvPr>
            <p:ph type="title"/>
          </p:nvPr>
        </p:nvSpPr>
        <p:spPr>
          <a:xfrm>
            <a:off x="1260475" y="685800"/>
            <a:ext cx="5897563" cy="24003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BFD0C6C-E540-6399-0BD6-91675FF9E4F8}"/>
              </a:ext>
            </a:extLst>
          </p:cNvPr>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D75676A-8DC0-C653-8A1B-6B4A27A7CB04}"/>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3F448EF-5120-4DCD-FE2A-57F7FED554C3}"/>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98F95F23-54B8-43B2-295A-1ECD02E79311}"/>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A1601C1A-1A52-4D4B-AF2F-50009286C804}"/>
              </a:ext>
            </a:extLst>
          </p:cNvPr>
          <p:cNvSpPr>
            <a:spLocks noGrp="1"/>
          </p:cNvSpPr>
          <p:nvPr>
            <p:ph type="sldNum" idx="12"/>
          </p:nvPr>
        </p:nvSpPr>
        <p:spPr/>
        <p:txBody>
          <a:bodyPr/>
          <a:lstStyle>
            <a:lvl1pPr>
              <a:defRPr/>
            </a:lvl1pPr>
          </a:lstStyle>
          <a:p>
            <a:fld id="{32B000FA-BE2A-5345-9644-1A9F743E3547}" type="slidenum">
              <a:rPr lang="en-US" altLang="fr-FR"/>
              <a:pPr/>
              <a:t>‹N°›</a:t>
            </a:fld>
            <a:endParaRPr lang="en-US" altLang="fr-FR"/>
          </a:p>
        </p:txBody>
      </p:sp>
    </p:spTree>
    <p:extLst>
      <p:ext uri="{BB962C8B-B14F-4D97-AF65-F5344CB8AC3E}">
        <p14:creationId xmlns:p14="http://schemas.microsoft.com/office/powerpoint/2010/main" val="5594871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E8EF46-7D21-ABEA-214E-A68D5A7C00A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3203F2F-7451-CF22-DF6E-BAFB8DE1342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BCD1050-85D4-663A-C7AE-B983EB19B696}"/>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DE6121B3-98ED-D36C-7717-8C7EDF382982}"/>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3C3AFC3A-CA89-9552-8008-50BC1166B0A6}"/>
              </a:ext>
            </a:extLst>
          </p:cNvPr>
          <p:cNvSpPr>
            <a:spLocks noGrp="1"/>
          </p:cNvSpPr>
          <p:nvPr>
            <p:ph type="sldNum" idx="12"/>
          </p:nvPr>
        </p:nvSpPr>
        <p:spPr/>
        <p:txBody>
          <a:bodyPr/>
          <a:lstStyle>
            <a:lvl1pPr>
              <a:defRPr/>
            </a:lvl1pPr>
          </a:lstStyle>
          <a:p>
            <a:fld id="{F5BD1FC3-1BE0-D44F-B391-573F023069E5}" type="slidenum">
              <a:rPr lang="en-US" altLang="fr-FR"/>
              <a:pPr/>
              <a:t>‹N°›</a:t>
            </a:fld>
            <a:endParaRPr lang="en-US" altLang="fr-FR"/>
          </a:p>
        </p:txBody>
      </p:sp>
    </p:spTree>
    <p:extLst>
      <p:ext uri="{BB962C8B-B14F-4D97-AF65-F5344CB8AC3E}">
        <p14:creationId xmlns:p14="http://schemas.microsoft.com/office/powerpoint/2010/main" val="31170008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B5E9FA5-02D9-4422-E2B2-D2489B593D02}"/>
              </a:ext>
            </a:extLst>
          </p:cNvPr>
          <p:cNvSpPr>
            <a:spLocks noGrp="1"/>
          </p:cNvSpPr>
          <p:nvPr>
            <p:ph type="title" orient="vert"/>
          </p:nvPr>
        </p:nvSpPr>
        <p:spPr>
          <a:xfrm>
            <a:off x="6551613" y="2906713"/>
            <a:ext cx="1941512" cy="2860675"/>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3C3A6EE-BFE2-8EBF-8C0E-EF2E899376A8}"/>
              </a:ext>
            </a:extLst>
          </p:cNvPr>
          <p:cNvSpPr>
            <a:spLocks noGrp="1"/>
          </p:cNvSpPr>
          <p:nvPr>
            <p:ph type="body" orient="vert" idx="1"/>
          </p:nvPr>
        </p:nvSpPr>
        <p:spPr>
          <a:xfrm>
            <a:off x="722313" y="2906713"/>
            <a:ext cx="5676900" cy="28606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06342CF-C389-28D2-152C-9103363869E1}"/>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5F6C41B2-37D9-6F54-B173-60672B96DFB4}"/>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6FAF565D-2164-067F-F234-9315E2C18C83}"/>
              </a:ext>
            </a:extLst>
          </p:cNvPr>
          <p:cNvSpPr>
            <a:spLocks noGrp="1"/>
          </p:cNvSpPr>
          <p:nvPr>
            <p:ph type="sldNum" idx="12"/>
          </p:nvPr>
        </p:nvSpPr>
        <p:spPr/>
        <p:txBody>
          <a:bodyPr/>
          <a:lstStyle>
            <a:lvl1pPr>
              <a:defRPr/>
            </a:lvl1pPr>
          </a:lstStyle>
          <a:p>
            <a:fld id="{528E5C78-BFB5-A846-A6EE-37EA89A26FB8}" type="slidenum">
              <a:rPr lang="en-US" altLang="fr-FR"/>
              <a:pPr/>
              <a:t>‹N°›</a:t>
            </a:fld>
            <a:endParaRPr lang="en-US" altLang="fr-FR"/>
          </a:p>
        </p:txBody>
      </p:sp>
    </p:spTree>
    <p:extLst>
      <p:ext uri="{BB962C8B-B14F-4D97-AF65-F5344CB8AC3E}">
        <p14:creationId xmlns:p14="http://schemas.microsoft.com/office/powerpoint/2010/main" val="26424450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0D701A-6BA7-76B7-1E83-A4493365CCCD}"/>
              </a:ext>
            </a:extLst>
          </p:cNvPr>
          <p:cNvSpPr>
            <a:spLocks noGrp="1"/>
          </p:cNvSpPr>
          <p:nvPr>
            <p:ph type="ctrTitle"/>
          </p:nvPr>
        </p:nvSpPr>
        <p:spPr>
          <a:xfrm>
            <a:off x="2286000" y="1684338"/>
            <a:ext cx="13716000" cy="35814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C048C657-7F26-5993-87C0-050F31288482}"/>
              </a:ext>
            </a:extLst>
          </p:cNvPr>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37F7471-DD63-57D9-6228-ABC5FF39A7FD}"/>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ECFE9B5E-602C-C9C0-445B-8E5296BC0B76}"/>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5E5D7577-EBAF-E5BF-6406-47B943F0816E}"/>
              </a:ext>
            </a:extLst>
          </p:cNvPr>
          <p:cNvSpPr>
            <a:spLocks noGrp="1"/>
          </p:cNvSpPr>
          <p:nvPr>
            <p:ph type="sldNum" idx="12"/>
          </p:nvPr>
        </p:nvSpPr>
        <p:spPr/>
        <p:txBody>
          <a:bodyPr/>
          <a:lstStyle>
            <a:lvl1pPr>
              <a:defRPr/>
            </a:lvl1pPr>
          </a:lstStyle>
          <a:p>
            <a:fld id="{F844C070-BC11-1F4C-B347-5488744F3CC2}" type="slidenum">
              <a:rPr lang="en-US" altLang="fr-FR"/>
              <a:pPr/>
              <a:t>‹N°›</a:t>
            </a:fld>
            <a:endParaRPr lang="en-US" altLang="fr-FR"/>
          </a:p>
        </p:txBody>
      </p:sp>
    </p:spTree>
    <p:extLst>
      <p:ext uri="{BB962C8B-B14F-4D97-AF65-F5344CB8AC3E}">
        <p14:creationId xmlns:p14="http://schemas.microsoft.com/office/powerpoint/2010/main" val="5786741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70A473-2186-10C0-6786-7B3E1EB0674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8CE9178-6C6E-0780-A9D7-A4FDD1CA67C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E52C729-5128-C463-B8A6-DC92C0FC6470}"/>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7596224E-7003-4CE7-4B99-137D96CA864B}"/>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3B157779-ABB8-0C31-C1D5-3F295E9CD585}"/>
              </a:ext>
            </a:extLst>
          </p:cNvPr>
          <p:cNvSpPr>
            <a:spLocks noGrp="1"/>
          </p:cNvSpPr>
          <p:nvPr>
            <p:ph type="sldNum" idx="12"/>
          </p:nvPr>
        </p:nvSpPr>
        <p:spPr/>
        <p:txBody>
          <a:bodyPr/>
          <a:lstStyle>
            <a:lvl1pPr>
              <a:defRPr/>
            </a:lvl1pPr>
          </a:lstStyle>
          <a:p>
            <a:fld id="{E499DBA3-D23F-CA44-8DAC-CA990FE89F17}" type="slidenum">
              <a:rPr lang="en-US" altLang="fr-FR"/>
              <a:pPr/>
              <a:t>‹N°›</a:t>
            </a:fld>
            <a:endParaRPr lang="en-US" altLang="fr-FR"/>
          </a:p>
        </p:txBody>
      </p:sp>
    </p:spTree>
    <p:extLst>
      <p:ext uri="{BB962C8B-B14F-4D97-AF65-F5344CB8AC3E}">
        <p14:creationId xmlns:p14="http://schemas.microsoft.com/office/powerpoint/2010/main" val="23748897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4B83C2-6243-033C-2C9E-8E1882DC9F6E}"/>
              </a:ext>
            </a:extLst>
          </p:cNvPr>
          <p:cNvSpPr>
            <a:spLocks noGrp="1"/>
          </p:cNvSpPr>
          <p:nvPr>
            <p:ph type="title"/>
          </p:nvPr>
        </p:nvSpPr>
        <p:spPr>
          <a:xfrm>
            <a:off x="1247775" y="2565400"/>
            <a:ext cx="15773400" cy="4278313"/>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20F4059-30B0-1E0B-5B0B-FD2D64BFA627}"/>
              </a:ext>
            </a:extLst>
          </p:cNvPr>
          <p:cNvSpPr>
            <a:spLocks noGrp="1"/>
          </p:cNvSpPr>
          <p:nvPr>
            <p:ph type="body" idx="1"/>
          </p:nvPr>
        </p:nvSpPr>
        <p:spPr>
          <a:xfrm>
            <a:off x="1247775" y="6884988"/>
            <a:ext cx="15773400" cy="22494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585293D-8073-016F-F980-76FA59B844EB}"/>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FC0A7ED4-E8A2-8432-5622-0CD954CDD489}"/>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D1CA35CE-F154-127F-3D5B-D4C8A7F177E7}"/>
              </a:ext>
            </a:extLst>
          </p:cNvPr>
          <p:cNvSpPr>
            <a:spLocks noGrp="1"/>
          </p:cNvSpPr>
          <p:nvPr>
            <p:ph type="sldNum" idx="12"/>
          </p:nvPr>
        </p:nvSpPr>
        <p:spPr/>
        <p:txBody>
          <a:bodyPr/>
          <a:lstStyle>
            <a:lvl1pPr>
              <a:defRPr/>
            </a:lvl1pPr>
          </a:lstStyle>
          <a:p>
            <a:fld id="{ECEDBCC6-580A-F74A-B98D-485109496DA0}" type="slidenum">
              <a:rPr lang="en-US" altLang="fr-FR"/>
              <a:pPr/>
              <a:t>‹N°›</a:t>
            </a:fld>
            <a:endParaRPr lang="en-US" altLang="fr-FR"/>
          </a:p>
        </p:txBody>
      </p:sp>
    </p:spTree>
    <p:extLst>
      <p:ext uri="{BB962C8B-B14F-4D97-AF65-F5344CB8AC3E}">
        <p14:creationId xmlns:p14="http://schemas.microsoft.com/office/powerpoint/2010/main" val="113934889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9C3AAB-5D21-9D9F-C4D5-4E636A27873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063DC78-D76B-B268-A68C-456B35F33610}"/>
              </a:ext>
            </a:extLst>
          </p:cNvPr>
          <p:cNvSpPr>
            <a:spLocks noGrp="1"/>
          </p:cNvSpPr>
          <p:nvPr>
            <p:ph sz="half" idx="1"/>
          </p:nvPr>
        </p:nvSpPr>
        <p:spPr>
          <a:xfrm>
            <a:off x="457200" y="1600200"/>
            <a:ext cx="1941513" cy="45243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E133225-3C57-F5C6-D70C-5D27C1D8F1B3}"/>
              </a:ext>
            </a:extLst>
          </p:cNvPr>
          <p:cNvSpPr>
            <a:spLocks noGrp="1"/>
          </p:cNvSpPr>
          <p:nvPr>
            <p:ph sz="half" idx="2"/>
          </p:nvPr>
        </p:nvSpPr>
        <p:spPr>
          <a:xfrm>
            <a:off x="2551113" y="1600200"/>
            <a:ext cx="1943100" cy="45243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F690369-9A06-97BB-95E5-8DB95EB62E19}"/>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4E69762B-49B1-C9ED-47DC-3B76B41B1E67}"/>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BF47732E-FCF1-76CB-0F38-6219575705F1}"/>
              </a:ext>
            </a:extLst>
          </p:cNvPr>
          <p:cNvSpPr>
            <a:spLocks noGrp="1"/>
          </p:cNvSpPr>
          <p:nvPr>
            <p:ph type="sldNum" idx="12"/>
          </p:nvPr>
        </p:nvSpPr>
        <p:spPr/>
        <p:txBody>
          <a:bodyPr/>
          <a:lstStyle>
            <a:lvl1pPr>
              <a:defRPr/>
            </a:lvl1pPr>
          </a:lstStyle>
          <a:p>
            <a:fld id="{A3D4A9CD-B657-744D-B666-CFD43D151088}" type="slidenum">
              <a:rPr lang="en-US" altLang="fr-FR"/>
              <a:pPr/>
              <a:t>‹N°›</a:t>
            </a:fld>
            <a:endParaRPr lang="en-US" altLang="fr-FR"/>
          </a:p>
        </p:txBody>
      </p:sp>
    </p:spTree>
    <p:extLst>
      <p:ext uri="{BB962C8B-B14F-4D97-AF65-F5344CB8AC3E}">
        <p14:creationId xmlns:p14="http://schemas.microsoft.com/office/powerpoint/2010/main" val="252379973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3F7E6A-7D58-1AD4-8B28-D99E8104C6C2}"/>
              </a:ext>
            </a:extLst>
          </p:cNvPr>
          <p:cNvSpPr>
            <a:spLocks noGrp="1"/>
          </p:cNvSpPr>
          <p:nvPr>
            <p:ph type="title"/>
          </p:nvPr>
        </p:nvSpPr>
        <p:spPr>
          <a:xfrm>
            <a:off x="1260475" y="547688"/>
            <a:ext cx="15773400" cy="1989137"/>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3EA9056-75B9-7796-DFB1-872B99BD97E8}"/>
              </a:ext>
            </a:extLst>
          </p:cNvPr>
          <p:cNvSpPr>
            <a:spLocks noGrp="1"/>
          </p:cNvSpPr>
          <p:nvPr>
            <p:ph type="body" idx="1"/>
          </p:nvPr>
        </p:nvSpPr>
        <p:spPr>
          <a:xfrm>
            <a:off x="1260475" y="2522538"/>
            <a:ext cx="7735888"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D65B75E-6F8A-E7E3-804D-7A6C44DB4839}"/>
              </a:ext>
            </a:extLst>
          </p:cNvPr>
          <p:cNvSpPr>
            <a:spLocks noGrp="1"/>
          </p:cNvSpPr>
          <p:nvPr>
            <p:ph sz="half" idx="2"/>
          </p:nvPr>
        </p:nvSpPr>
        <p:spPr>
          <a:xfrm>
            <a:off x="1260475" y="3757613"/>
            <a:ext cx="7735888"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0155659-AE1D-B4F6-168E-2B7B338757C8}"/>
              </a:ext>
            </a:extLst>
          </p:cNvPr>
          <p:cNvSpPr>
            <a:spLocks noGrp="1"/>
          </p:cNvSpPr>
          <p:nvPr>
            <p:ph type="body" sz="quarter" idx="3"/>
          </p:nvPr>
        </p:nvSpPr>
        <p:spPr>
          <a:xfrm>
            <a:off x="9258300" y="2522538"/>
            <a:ext cx="777557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CC3A953-7CE7-9DDA-1EAB-7A0F1C92091C}"/>
              </a:ext>
            </a:extLst>
          </p:cNvPr>
          <p:cNvSpPr>
            <a:spLocks noGrp="1"/>
          </p:cNvSpPr>
          <p:nvPr>
            <p:ph sz="quarter" idx="4"/>
          </p:nvPr>
        </p:nvSpPr>
        <p:spPr>
          <a:xfrm>
            <a:off x="9258300" y="3757613"/>
            <a:ext cx="7775575"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C30A9C1-92F0-95BD-97A5-543250A65709}"/>
              </a:ext>
            </a:extLst>
          </p:cNvPr>
          <p:cNvSpPr>
            <a:spLocks noGrp="1"/>
          </p:cNvSpPr>
          <p:nvPr>
            <p:ph type="dt" idx="10"/>
          </p:nvPr>
        </p:nvSpPr>
        <p:spPr/>
        <p:txBody>
          <a:bodyPr/>
          <a:lstStyle>
            <a:lvl1pPr>
              <a:defRPr/>
            </a:lvl1pPr>
          </a:lstStyle>
          <a:p>
            <a:endParaRPr lang="en-US" altLang="fr-FR"/>
          </a:p>
        </p:txBody>
      </p:sp>
      <p:sp>
        <p:nvSpPr>
          <p:cNvPr id="8" name="Espace réservé du pied de page 7">
            <a:extLst>
              <a:ext uri="{FF2B5EF4-FFF2-40B4-BE49-F238E27FC236}">
                <a16:creationId xmlns:a16="http://schemas.microsoft.com/office/drawing/2014/main" id="{EAA4940B-38F6-4D01-405B-E118B2FB19D0}"/>
              </a:ext>
            </a:extLst>
          </p:cNvPr>
          <p:cNvSpPr>
            <a:spLocks noGrp="1"/>
          </p:cNvSpPr>
          <p:nvPr>
            <p:ph type="ftr" idx="11"/>
          </p:nvPr>
        </p:nvSpPr>
        <p:spPr/>
        <p:txBody>
          <a:bodyPr/>
          <a:lstStyle>
            <a:lvl1pPr>
              <a:defRPr/>
            </a:lvl1pPr>
          </a:lstStyle>
          <a:p>
            <a:endParaRPr lang="fr-FR" altLang="fr-FR"/>
          </a:p>
        </p:txBody>
      </p:sp>
      <p:sp>
        <p:nvSpPr>
          <p:cNvPr id="9" name="Espace réservé du numéro de diapositive 8">
            <a:extLst>
              <a:ext uri="{FF2B5EF4-FFF2-40B4-BE49-F238E27FC236}">
                <a16:creationId xmlns:a16="http://schemas.microsoft.com/office/drawing/2014/main" id="{90B7EAF5-983B-6888-D3BA-6898E785596F}"/>
              </a:ext>
            </a:extLst>
          </p:cNvPr>
          <p:cNvSpPr>
            <a:spLocks noGrp="1"/>
          </p:cNvSpPr>
          <p:nvPr>
            <p:ph type="sldNum" idx="12"/>
          </p:nvPr>
        </p:nvSpPr>
        <p:spPr/>
        <p:txBody>
          <a:bodyPr/>
          <a:lstStyle>
            <a:lvl1pPr>
              <a:defRPr/>
            </a:lvl1pPr>
          </a:lstStyle>
          <a:p>
            <a:fld id="{EE84E575-A9B5-4C42-B58E-21A1EDC2D39B}" type="slidenum">
              <a:rPr lang="en-US" altLang="fr-FR"/>
              <a:pPr/>
              <a:t>‹N°›</a:t>
            </a:fld>
            <a:endParaRPr lang="en-US" altLang="fr-FR"/>
          </a:p>
        </p:txBody>
      </p:sp>
    </p:spTree>
    <p:extLst>
      <p:ext uri="{BB962C8B-B14F-4D97-AF65-F5344CB8AC3E}">
        <p14:creationId xmlns:p14="http://schemas.microsoft.com/office/powerpoint/2010/main" val="71811146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F02DDB-A17A-5CBC-1915-3378BA5E4DD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0EF85B9-6DE4-1FE8-32B1-24888767960D}"/>
              </a:ext>
            </a:extLst>
          </p:cNvPr>
          <p:cNvSpPr>
            <a:spLocks noGrp="1"/>
          </p:cNvSpPr>
          <p:nvPr>
            <p:ph type="dt" idx="10"/>
          </p:nvPr>
        </p:nvSpPr>
        <p:spPr/>
        <p:txBody>
          <a:bodyPr/>
          <a:lstStyle>
            <a:lvl1pPr>
              <a:defRPr/>
            </a:lvl1pPr>
          </a:lstStyle>
          <a:p>
            <a:endParaRPr lang="en-US" altLang="fr-FR"/>
          </a:p>
        </p:txBody>
      </p:sp>
      <p:sp>
        <p:nvSpPr>
          <p:cNvPr id="4" name="Espace réservé du pied de page 3">
            <a:extLst>
              <a:ext uri="{FF2B5EF4-FFF2-40B4-BE49-F238E27FC236}">
                <a16:creationId xmlns:a16="http://schemas.microsoft.com/office/drawing/2014/main" id="{82AD7F9A-CCEF-0365-922F-1E348D7F31A9}"/>
              </a:ext>
            </a:extLst>
          </p:cNvPr>
          <p:cNvSpPr>
            <a:spLocks noGrp="1"/>
          </p:cNvSpPr>
          <p:nvPr>
            <p:ph type="ftr" idx="11"/>
          </p:nvPr>
        </p:nvSpPr>
        <p:spPr/>
        <p:txBody>
          <a:bodyPr/>
          <a:lstStyle>
            <a:lvl1pPr>
              <a:defRPr/>
            </a:lvl1pPr>
          </a:lstStyle>
          <a:p>
            <a:endParaRPr lang="fr-FR" altLang="fr-FR"/>
          </a:p>
        </p:txBody>
      </p:sp>
      <p:sp>
        <p:nvSpPr>
          <p:cNvPr id="5" name="Espace réservé du numéro de diapositive 4">
            <a:extLst>
              <a:ext uri="{FF2B5EF4-FFF2-40B4-BE49-F238E27FC236}">
                <a16:creationId xmlns:a16="http://schemas.microsoft.com/office/drawing/2014/main" id="{D94A7862-DF0F-70D1-E045-1FE614A3A00D}"/>
              </a:ext>
            </a:extLst>
          </p:cNvPr>
          <p:cNvSpPr>
            <a:spLocks noGrp="1"/>
          </p:cNvSpPr>
          <p:nvPr>
            <p:ph type="sldNum" idx="12"/>
          </p:nvPr>
        </p:nvSpPr>
        <p:spPr/>
        <p:txBody>
          <a:bodyPr/>
          <a:lstStyle>
            <a:lvl1pPr>
              <a:defRPr/>
            </a:lvl1pPr>
          </a:lstStyle>
          <a:p>
            <a:fld id="{18194655-E2C9-5C46-992B-0943155EBEF8}" type="slidenum">
              <a:rPr lang="en-US" altLang="fr-FR"/>
              <a:pPr/>
              <a:t>‹N°›</a:t>
            </a:fld>
            <a:endParaRPr lang="en-US" altLang="fr-FR"/>
          </a:p>
        </p:txBody>
      </p:sp>
    </p:spTree>
    <p:extLst>
      <p:ext uri="{BB962C8B-B14F-4D97-AF65-F5344CB8AC3E}">
        <p14:creationId xmlns:p14="http://schemas.microsoft.com/office/powerpoint/2010/main" val="12751528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FF33A4F-3906-B07B-0E0F-8931587D0188}"/>
              </a:ext>
            </a:extLst>
          </p:cNvPr>
          <p:cNvSpPr>
            <a:spLocks noGrp="1"/>
          </p:cNvSpPr>
          <p:nvPr>
            <p:ph type="dt" idx="10"/>
          </p:nvPr>
        </p:nvSpPr>
        <p:spPr/>
        <p:txBody>
          <a:bodyPr/>
          <a:lstStyle>
            <a:lvl1pPr>
              <a:defRPr/>
            </a:lvl1pPr>
          </a:lstStyle>
          <a:p>
            <a:endParaRPr lang="en-US" altLang="fr-FR"/>
          </a:p>
        </p:txBody>
      </p:sp>
      <p:sp>
        <p:nvSpPr>
          <p:cNvPr id="3" name="Espace réservé du pied de page 2">
            <a:extLst>
              <a:ext uri="{FF2B5EF4-FFF2-40B4-BE49-F238E27FC236}">
                <a16:creationId xmlns:a16="http://schemas.microsoft.com/office/drawing/2014/main" id="{75E73EC7-5895-ABC2-EEDB-9A21800CA11F}"/>
              </a:ext>
            </a:extLst>
          </p:cNvPr>
          <p:cNvSpPr>
            <a:spLocks noGrp="1"/>
          </p:cNvSpPr>
          <p:nvPr>
            <p:ph type="ftr" idx="11"/>
          </p:nvPr>
        </p:nvSpPr>
        <p:spPr/>
        <p:txBody>
          <a:bodyPr/>
          <a:lstStyle>
            <a:lvl1pPr>
              <a:defRPr/>
            </a:lvl1pPr>
          </a:lstStyle>
          <a:p>
            <a:endParaRPr lang="fr-FR" altLang="fr-FR"/>
          </a:p>
        </p:txBody>
      </p:sp>
      <p:sp>
        <p:nvSpPr>
          <p:cNvPr id="4" name="Espace réservé du numéro de diapositive 3">
            <a:extLst>
              <a:ext uri="{FF2B5EF4-FFF2-40B4-BE49-F238E27FC236}">
                <a16:creationId xmlns:a16="http://schemas.microsoft.com/office/drawing/2014/main" id="{494656C6-3BB2-52AE-6054-C532563C470B}"/>
              </a:ext>
            </a:extLst>
          </p:cNvPr>
          <p:cNvSpPr>
            <a:spLocks noGrp="1"/>
          </p:cNvSpPr>
          <p:nvPr>
            <p:ph type="sldNum" idx="12"/>
          </p:nvPr>
        </p:nvSpPr>
        <p:spPr/>
        <p:txBody>
          <a:bodyPr/>
          <a:lstStyle>
            <a:lvl1pPr>
              <a:defRPr/>
            </a:lvl1pPr>
          </a:lstStyle>
          <a:p>
            <a:fld id="{A7F91B76-44FC-134C-8754-A0F873434C15}" type="slidenum">
              <a:rPr lang="en-US" altLang="fr-FR"/>
              <a:pPr/>
              <a:t>‹N°›</a:t>
            </a:fld>
            <a:endParaRPr lang="en-US" altLang="fr-FR"/>
          </a:p>
        </p:txBody>
      </p:sp>
    </p:spTree>
    <p:extLst>
      <p:ext uri="{BB962C8B-B14F-4D97-AF65-F5344CB8AC3E}">
        <p14:creationId xmlns:p14="http://schemas.microsoft.com/office/powerpoint/2010/main" val="28926649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8DAD23-8773-DD83-AED0-DAD40BB56696}"/>
              </a:ext>
            </a:extLst>
          </p:cNvPr>
          <p:cNvSpPr>
            <a:spLocks noGrp="1"/>
          </p:cNvSpPr>
          <p:nvPr>
            <p:ph type="title"/>
          </p:nvPr>
        </p:nvSpPr>
        <p:spPr>
          <a:xfrm>
            <a:off x="1260475" y="685800"/>
            <a:ext cx="5897563" cy="24003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82ADE3F-F906-2A5A-4809-44A3F58974DA}"/>
              </a:ext>
            </a:extLst>
          </p:cNvPr>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63E6988-EF06-3BA6-5E1C-8F4C5A5B4577}"/>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1A2F4FB-251A-B5FA-0FBB-34EF49A526C4}"/>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96869069-2421-9C77-F634-56BEFB618828}"/>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98FD6071-6D42-CBE7-567E-B47492904D36}"/>
              </a:ext>
            </a:extLst>
          </p:cNvPr>
          <p:cNvSpPr>
            <a:spLocks noGrp="1"/>
          </p:cNvSpPr>
          <p:nvPr>
            <p:ph type="sldNum" idx="12"/>
          </p:nvPr>
        </p:nvSpPr>
        <p:spPr/>
        <p:txBody>
          <a:bodyPr/>
          <a:lstStyle>
            <a:lvl1pPr>
              <a:defRPr/>
            </a:lvl1pPr>
          </a:lstStyle>
          <a:p>
            <a:fld id="{33FC4B76-785C-7B4F-A023-08F3D2FF918C}" type="slidenum">
              <a:rPr lang="en-US" altLang="fr-FR"/>
              <a:pPr/>
              <a:t>‹N°›</a:t>
            </a:fld>
            <a:endParaRPr lang="en-US" altLang="fr-FR"/>
          </a:p>
        </p:txBody>
      </p:sp>
    </p:spTree>
    <p:extLst>
      <p:ext uri="{BB962C8B-B14F-4D97-AF65-F5344CB8AC3E}">
        <p14:creationId xmlns:p14="http://schemas.microsoft.com/office/powerpoint/2010/main" val="17878694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B5AA1A-EFCF-7C52-EF1A-E3259860BF3C}"/>
              </a:ext>
            </a:extLst>
          </p:cNvPr>
          <p:cNvSpPr>
            <a:spLocks noGrp="1"/>
          </p:cNvSpPr>
          <p:nvPr>
            <p:ph type="title"/>
          </p:nvPr>
        </p:nvSpPr>
        <p:spPr>
          <a:xfrm>
            <a:off x="1260475" y="685800"/>
            <a:ext cx="5897563" cy="24003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EFC009D-66AD-FD83-3089-1A6723FFE08E}"/>
              </a:ext>
            </a:extLst>
          </p:cNvPr>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1409809-FEE2-7A01-65B7-E1967FC86015}"/>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F0F5544-27BA-90D6-B349-9351B850A4E9}"/>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CD7A6DD0-B848-550D-9417-0FA96170E8F4}"/>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1E46F27F-CBAB-90C7-AE34-BCF745A6BD64}"/>
              </a:ext>
            </a:extLst>
          </p:cNvPr>
          <p:cNvSpPr>
            <a:spLocks noGrp="1"/>
          </p:cNvSpPr>
          <p:nvPr>
            <p:ph type="sldNum" idx="12"/>
          </p:nvPr>
        </p:nvSpPr>
        <p:spPr/>
        <p:txBody>
          <a:bodyPr/>
          <a:lstStyle>
            <a:lvl1pPr>
              <a:defRPr/>
            </a:lvl1pPr>
          </a:lstStyle>
          <a:p>
            <a:fld id="{7B3BEBE5-4760-144F-83B5-51245168BCF3}" type="slidenum">
              <a:rPr lang="en-US" altLang="fr-FR"/>
              <a:pPr/>
              <a:t>‹N°›</a:t>
            </a:fld>
            <a:endParaRPr lang="en-US" altLang="fr-FR"/>
          </a:p>
        </p:txBody>
      </p:sp>
    </p:spTree>
    <p:extLst>
      <p:ext uri="{BB962C8B-B14F-4D97-AF65-F5344CB8AC3E}">
        <p14:creationId xmlns:p14="http://schemas.microsoft.com/office/powerpoint/2010/main" val="21081656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D143F5-C09A-44F6-D5E8-B5DBC5EF500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985F4FB-D841-1D5C-5641-B79A30BF7C8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319498A-1C5C-998F-E378-9E1576C1AF70}"/>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9672646B-8CF5-746E-2791-5BEA9BDC5BCC}"/>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F69ADBE9-0E54-0E4D-3074-AEE47BC083A6}"/>
              </a:ext>
            </a:extLst>
          </p:cNvPr>
          <p:cNvSpPr>
            <a:spLocks noGrp="1"/>
          </p:cNvSpPr>
          <p:nvPr>
            <p:ph type="sldNum" idx="12"/>
          </p:nvPr>
        </p:nvSpPr>
        <p:spPr/>
        <p:txBody>
          <a:bodyPr/>
          <a:lstStyle>
            <a:lvl1pPr>
              <a:defRPr/>
            </a:lvl1pPr>
          </a:lstStyle>
          <a:p>
            <a:fld id="{5418A596-6EFA-1A42-A383-BB6796450E4B}" type="slidenum">
              <a:rPr lang="en-US" altLang="fr-FR"/>
              <a:pPr/>
              <a:t>‹N°›</a:t>
            </a:fld>
            <a:endParaRPr lang="en-US" altLang="fr-FR"/>
          </a:p>
        </p:txBody>
      </p:sp>
    </p:spTree>
    <p:extLst>
      <p:ext uri="{BB962C8B-B14F-4D97-AF65-F5344CB8AC3E}">
        <p14:creationId xmlns:p14="http://schemas.microsoft.com/office/powerpoint/2010/main" val="21945365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6E2048E-5F90-6697-AE25-7199C5A4E979}"/>
              </a:ext>
            </a:extLst>
          </p:cNvPr>
          <p:cNvSpPr>
            <a:spLocks noGrp="1"/>
          </p:cNvSpPr>
          <p:nvPr>
            <p:ph type="title" orient="vert"/>
          </p:nvPr>
        </p:nvSpPr>
        <p:spPr>
          <a:xfrm>
            <a:off x="6629400" y="274638"/>
            <a:ext cx="2055813" cy="5849937"/>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03F71C7-4A17-EC23-3311-E18584C583E5}"/>
              </a:ext>
            </a:extLst>
          </p:cNvPr>
          <p:cNvSpPr>
            <a:spLocks noGrp="1"/>
          </p:cNvSpPr>
          <p:nvPr>
            <p:ph type="body" orient="vert" idx="1"/>
          </p:nvPr>
        </p:nvSpPr>
        <p:spPr>
          <a:xfrm>
            <a:off x="457200" y="274638"/>
            <a:ext cx="6019800" cy="584993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37EC192-ECF2-F237-6ADB-464DA6DF63C6}"/>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D09E74A6-DFCA-BEBF-56B3-E27A8612A955}"/>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28B674C4-24D2-EC16-3483-290787495037}"/>
              </a:ext>
            </a:extLst>
          </p:cNvPr>
          <p:cNvSpPr>
            <a:spLocks noGrp="1"/>
          </p:cNvSpPr>
          <p:nvPr>
            <p:ph type="sldNum" idx="12"/>
          </p:nvPr>
        </p:nvSpPr>
        <p:spPr/>
        <p:txBody>
          <a:bodyPr/>
          <a:lstStyle>
            <a:lvl1pPr>
              <a:defRPr/>
            </a:lvl1pPr>
          </a:lstStyle>
          <a:p>
            <a:fld id="{F7B0F355-7378-8144-9E6C-5D2981DDDBF9}" type="slidenum">
              <a:rPr lang="en-US" altLang="fr-FR"/>
              <a:pPr/>
              <a:t>‹N°›</a:t>
            </a:fld>
            <a:endParaRPr lang="en-US" altLang="fr-FR"/>
          </a:p>
        </p:txBody>
      </p:sp>
    </p:spTree>
    <p:extLst>
      <p:ext uri="{BB962C8B-B14F-4D97-AF65-F5344CB8AC3E}">
        <p14:creationId xmlns:p14="http://schemas.microsoft.com/office/powerpoint/2010/main" val="22362417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BD3126-AFFB-BB78-83AF-BCE4E4A76A62}"/>
              </a:ext>
            </a:extLst>
          </p:cNvPr>
          <p:cNvSpPr>
            <a:spLocks noGrp="1"/>
          </p:cNvSpPr>
          <p:nvPr>
            <p:ph type="ctrTitle"/>
          </p:nvPr>
        </p:nvSpPr>
        <p:spPr>
          <a:xfrm>
            <a:off x="2286000" y="1684338"/>
            <a:ext cx="13716000" cy="35814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5D11B1B-008F-FD74-716B-F85D6541B68A}"/>
              </a:ext>
            </a:extLst>
          </p:cNvPr>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4ADEAD0-3C97-A00C-64BC-C008A8DCE3B5}"/>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081F59C2-F315-276B-41AF-4A06B74D0E7D}"/>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5DBE7415-058C-E4DF-CA75-4F0469DF3CA1}"/>
              </a:ext>
            </a:extLst>
          </p:cNvPr>
          <p:cNvSpPr>
            <a:spLocks noGrp="1"/>
          </p:cNvSpPr>
          <p:nvPr>
            <p:ph type="sldNum" idx="12"/>
          </p:nvPr>
        </p:nvSpPr>
        <p:spPr/>
        <p:txBody>
          <a:bodyPr/>
          <a:lstStyle>
            <a:lvl1pPr>
              <a:defRPr/>
            </a:lvl1pPr>
          </a:lstStyle>
          <a:p>
            <a:fld id="{36898447-7511-CE4C-9281-1F1C74356505}" type="slidenum">
              <a:rPr lang="en-US" altLang="fr-FR"/>
              <a:pPr/>
              <a:t>‹N°›</a:t>
            </a:fld>
            <a:endParaRPr lang="en-US" altLang="fr-FR"/>
          </a:p>
        </p:txBody>
      </p:sp>
    </p:spTree>
    <p:extLst>
      <p:ext uri="{BB962C8B-B14F-4D97-AF65-F5344CB8AC3E}">
        <p14:creationId xmlns:p14="http://schemas.microsoft.com/office/powerpoint/2010/main" val="16009265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FE3C04-88F9-9F31-890C-9DC167E8CD7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DF408A3-5AA4-2655-B808-99149132302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65CCA2B-595D-FD46-C59C-7746DA97F3AF}"/>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B4D7D8E3-3C9A-70C3-284A-F98530D0F2FA}"/>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70A096E0-5C2E-7ACA-C255-82352448EADC}"/>
              </a:ext>
            </a:extLst>
          </p:cNvPr>
          <p:cNvSpPr>
            <a:spLocks noGrp="1"/>
          </p:cNvSpPr>
          <p:nvPr>
            <p:ph type="sldNum" idx="12"/>
          </p:nvPr>
        </p:nvSpPr>
        <p:spPr/>
        <p:txBody>
          <a:bodyPr/>
          <a:lstStyle>
            <a:lvl1pPr>
              <a:defRPr/>
            </a:lvl1pPr>
          </a:lstStyle>
          <a:p>
            <a:fld id="{DA8286EC-6477-AC46-8D61-705C0C3CB4C5}" type="slidenum">
              <a:rPr lang="en-US" altLang="fr-FR"/>
              <a:pPr/>
              <a:t>‹N°›</a:t>
            </a:fld>
            <a:endParaRPr lang="en-US" altLang="fr-FR"/>
          </a:p>
        </p:txBody>
      </p:sp>
    </p:spTree>
    <p:extLst>
      <p:ext uri="{BB962C8B-B14F-4D97-AF65-F5344CB8AC3E}">
        <p14:creationId xmlns:p14="http://schemas.microsoft.com/office/powerpoint/2010/main" val="116717459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1DFE3B-2680-5D82-4E29-5DCDB705BC68}"/>
              </a:ext>
            </a:extLst>
          </p:cNvPr>
          <p:cNvSpPr>
            <a:spLocks noGrp="1"/>
          </p:cNvSpPr>
          <p:nvPr>
            <p:ph type="title"/>
          </p:nvPr>
        </p:nvSpPr>
        <p:spPr>
          <a:xfrm>
            <a:off x="1247775" y="2565400"/>
            <a:ext cx="15773400" cy="4278313"/>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A72573B-82BD-D4E1-1724-29765C98217D}"/>
              </a:ext>
            </a:extLst>
          </p:cNvPr>
          <p:cNvSpPr>
            <a:spLocks noGrp="1"/>
          </p:cNvSpPr>
          <p:nvPr>
            <p:ph type="body" idx="1"/>
          </p:nvPr>
        </p:nvSpPr>
        <p:spPr>
          <a:xfrm>
            <a:off x="1247775" y="6884988"/>
            <a:ext cx="15773400" cy="22494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BA028D2-4F17-F12F-9632-1C6BB0F12D65}"/>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8EFD4CAE-6E0E-EDBA-911E-C1337129F367}"/>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020EC69F-7E2D-D0F3-A9A7-A5D286540C52}"/>
              </a:ext>
            </a:extLst>
          </p:cNvPr>
          <p:cNvSpPr>
            <a:spLocks noGrp="1"/>
          </p:cNvSpPr>
          <p:nvPr>
            <p:ph type="sldNum" idx="12"/>
          </p:nvPr>
        </p:nvSpPr>
        <p:spPr/>
        <p:txBody>
          <a:bodyPr/>
          <a:lstStyle>
            <a:lvl1pPr>
              <a:defRPr/>
            </a:lvl1pPr>
          </a:lstStyle>
          <a:p>
            <a:fld id="{E4B5E178-D9FB-444D-89C6-58D55A0C1FB1}" type="slidenum">
              <a:rPr lang="en-US" altLang="fr-FR"/>
              <a:pPr/>
              <a:t>‹N°›</a:t>
            </a:fld>
            <a:endParaRPr lang="en-US" altLang="fr-FR"/>
          </a:p>
        </p:txBody>
      </p:sp>
    </p:spTree>
    <p:extLst>
      <p:ext uri="{BB962C8B-B14F-4D97-AF65-F5344CB8AC3E}">
        <p14:creationId xmlns:p14="http://schemas.microsoft.com/office/powerpoint/2010/main" val="14620511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F8D190-C7BF-7C0E-3673-404937A786A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5A3AA49-34AB-63B1-F14F-C646AA3A9FF4}"/>
              </a:ext>
            </a:extLst>
          </p:cNvPr>
          <p:cNvSpPr>
            <a:spLocks noGrp="1"/>
          </p:cNvSpPr>
          <p:nvPr>
            <p:ph sz="half" idx="1"/>
          </p:nvPr>
        </p:nvSpPr>
        <p:spPr>
          <a:xfrm>
            <a:off x="457200" y="1535113"/>
            <a:ext cx="1943100" cy="6381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821E55B-FCB9-AAED-040C-9885B499DCCE}"/>
              </a:ext>
            </a:extLst>
          </p:cNvPr>
          <p:cNvSpPr>
            <a:spLocks noGrp="1"/>
          </p:cNvSpPr>
          <p:nvPr>
            <p:ph sz="half" idx="2"/>
          </p:nvPr>
        </p:nvSpPr>
        <p:spPr>
          <a:xfrm>
            <a:off x="2552700" y="1535113"/>
            <a:ext cx="1943100" cy="6381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A4C950A-6573-B737-A991-D6EB430ABEEF}"/>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9918F453-ADF3-47EC-813F-0E9F43F7B07D}"/>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A5BB09A7-374C-B521-C5EB-F0D93D4D45F6}"/>
              </a:ext>
            </a:extLst>
          </p:cNvPr>
          <p:cNvSpPr>
            <a:spLocks noGrp="1"/>
          </p:cNvSpPr>
          <p:nvPr>
            <p:ph type="sldNum" idx="12"/>
          </p:nvPr>
        </p:nvSpPr>
        <p:spPr/>
        <p:txBody>
          <a:bodyPr/>
          <a:lstStyle>
            <a:lvl1pPr>
              <a:defRPr/>
            </a:lvl1pPr>
          </a:lstStyle>
          <a:p>
            <a:fld id="{9C9D2AC7-752A-2E48-A6A8-52602B1F8743}" type="slidenum">
              <a:rPr lang="en-US" altLang="fr-FR"/>
              <a:pPr/>
              <a:t>‹N°›</a:t>
            </a:fld>
            <a:endParaRPr lang="en-US" altLang="fr-FR"/>
          </a:p>
        </p:txBody>
      </p:sp>
    </p:spTree>
    <p:extLst>
      <p:ext uri="{BB962C8B-B14F-4D97-AF65-F5344CB8AC3E}">
        <p14:creationId xmlns:p14="http://schemas.microsoft.com/office/powerpoint/2010/main" val="39713145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EA2791-7C35-441D-7DA5-C3DF867A13DF}"/>
              </a:ext>
            </a:extLst>
          </p:cNvPr>
          <p:cNvSpPr>
            <a:spLocks noGrp="1"/>
          </p:cNvSpPr>
          <p:nvPr>
            <p:ph type="title"/>
          </p:nvPr>
        </p:nvSpPr>
        <p:spPr>
          <a:xfrm>
            <a:off x="1260475" y="547688"/>
            <a:ext cx="15773400" cy="1989137"/>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AE189FA-0CE1-A1EA-4F7E-8DB093E63B35}"/>
              </a:ext>
            </a:extLst>
          </p:cNvPr>
          <p:cNvSpPr>
            <a:spLocks noGrp="1"/>
          </p:cNvSpPr>
          <p:nvPr>
            <p:ph type="body" idx="1"/>
          </p:nvPr>
        </p:nvSpPr>
        <p:spPr>
          <a:xfrm>
            <a:off x="1260475" y="2522538"/>
            <a:ext cx="7735888" cy="1235075"/>
          </a:xfrm>
        </p:spPr>
        <p:txBody>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A402D88-0731-89DA-DBD3-DD913DA7B637}"/>
              </a:ext>
            </a:extLst>
          </p:cNvPr>
          <p:cNvSpPr>
            <a:spLocks noGrp="1"/>
          </p:cNvSpPr>
          <p:nvPr>
            <p:ph sz="half" idx="2"/>
          </p:nvPr>
        </p:nvSpPr>
        <p:spPr>
          <a:xfrm>
            <a:off x="1260475" y="3757613"/>
            <a:ext cx="7735888"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33B8E42-6D02-2532-2FF9-8E1C9E3025B9}"/>
              </a:ext>
            </a:extLst>
          </p:cNvPr>
          <p:cNvSpPr>
            <a:spLocks noGrp="1"/>
          </p:cNvSpPr>
          <p:nvPr>
            <p:ph type="body" sz="quarter" idx="3"/>
          </p:nvPr>
        </p:nvSpPr>
        <p:spPr>
          <a:xfrm>
            <a:off x="9258300" y="2522538"/>
            <a:ext cx="7775575" cy="1235075"/>
          </a:xfrm>
        </p:spPr>
        <p:txBody>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707888E-F7A2-6CA8-8921-A66D707B75A3}"/>
              </a:ext>
            </a:extLst>
          </p:cNvPr>
          <p:cNvSpPr>
            <a:spLocks noGrp="1"/>
          </p:cNvSpPr>
          <p:nvPr>
            <p:ph sz="quarter" idx="4"/>
          </p:nvPr>
        </p:nvSpPr>
        <p:spPr>
          <a:xfrm>
            <a:off x="9258300" y="3757613"/>
            <a:ext cx="7775575"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822E1C8-E70F-AD4B-3FB5-07F44A5CBCA6}"/>
              </a:ext>
            </a:extLst>
          </p:cNvPr>
          <p:cNvSpPr>
            <a:spLocks noGrp="1"/>
          </p:cNvSpPr>
          <p:nvPr>
            <p:ph type="dt" idx="10"/>
          </p:nvPr>
        </p:nvSpPr>
        <p:spPr/>
        <p:txBody>
          <a:bodyPr/>
          <a:lstStyle>
            <a:lvl1pPr>
              <a:defRPr/>
            </a:lvl1pPr>
          </a:lstStyle>
          <a:p>
            <a:endParaRPr lang="en-US" altLang="fr-FR"/>
          </a:p>
        </p:txBody>
      </p:sp>
      <p:sp>
        <p:nvSpPr>
          <p:cNvPr id="8" name="Espace réservé du pied de page 7">
            <a:extLst>
              <a:ext uri="{FF2B5EF4-FFF2-40B4-BE49-F238E27FC236}">
                <a16:creationId xmlns:a16="http://schemas.microsoft.com/office/drawing/2014/main" id="{6F0ABF89-0BEA-6EA4-66EF-92695C8B2872}"/>
              </a:ext>
            </a:extLst>
          </p:cNvPr>
          <p:cNvSpPr>
            <a:spLocks noGrp="1"/>
          </p:cNvSpPr>
          <p:nvPr>
            <p:ph type="ftr" idx="11"/>
          </p:nvPr>
        </p:nvSpPr>
        <p:spPr/>
        <p:txBody>
          <a:bodyPr/>
          <a:lstStyle>
            <a:lvl1pPr>
              <a:defRPr/>
            </a:lvl1pPr>
          </a:lstStyle>
          <a:p>
            <a:endParaRPr lang="fr-FR" altLang="fr-FR"/>
          </a:p>
        </p:txBody>
      </p:sp>
      <p:sp>
        <p:nvSpPr>
          <p:cNvPr id="9" name="Espace réservé du numéro de diapositive 8">
            <a:extLst>
              <a:ext uri="{FF2B5EF4-FFF2-40B4-BE49-F238E27FC236}">
                <a16:creationId xmlns:a16="http://schemas.microsoft.com/office/drawing/2014/main" id="{E7329CFF-4066-6513-8640-9B89180D93D9}"/>
              </a:ext>
            </a:extLst>
          </p:cNvPr>
          <p:cNvSpPr>
            <a:spLocks noGrp="1"/>
          </p:cNvSpPr>
          <p:nvPr>
            <p:ph type="sldNum" idx="12"/>
          </p:nvPr>
        </p:nvSpPr>
        <p:spPr/>
        <p:txBody>
          <a:bodyPr/>
          <a:lstStyle>
            <a:lvl1pPr>
              <a:defRPr/>
            </a:lvl1pPr>
          </a:lstStyle>
          <a:p>
            <a:fld id="{905A6E00-B362-2642-AB25-B296F2B59473}" type="slidenum">
              <a:rPr lang="en-US" altLang="fr-FR"/>
              <a:pPr/>
              <a:t>‹N°›</a:t>
            </a:fld>
            <a:endParaRPr lang="en-US" altLang="fr-FR"/>
          </a:p>
        </p:txBody>
      </p:sp>
    </p:spTree>
    <p:extLst>
      <p:ext uri="{BB962C8B-B14F-4D97-AF65-F5344CB8AC3E}">
        <p14:creationId xmlns:p14="http://schemas.microsoft.com/office/powerpoint/2010/main" val="46487592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AF830E-9A0E-1169-1A29-8AC2B80F20A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7DFF58A-B92E-0854-C1DD-78767B5F2896}"/>
              </a:ext>
            </a:extLst>
          </p:cNvPr>
          <p:cNvSpPr>
            <a:spLocks noGrp="1"/>
          </p:cNvSpPr>
          <p:nvPr>
            <p:ph type="dt" idx="10"/>
          </p:nvPr>
        </p:nvSpPr>
        <p:spPr/>
        <p:txBody>
          <a:bodyPr/>
          <a:lstStyle>
            <a:lvl1pPr>
              <a:defRPr/>
            </a:lvl1pPr>
          </a:lstStyle>
          <a:p>
            <a:endParaRPr lang="en-US" altLang="fr-FR"/>
          </a:p>
        </p:txBody>
      </p:sp>
      <p:sp>
        <p:nvSpPr>
          <p:cNvPr id="4" name="Espace réservé du pied de page 3">
            <a:extLst>
              <a:ext uri="{FF2B5EF4-FFF2-40B4-BE49-F238E27FC236}">
                <a16:creationId xmlns:a16="http://schemas.microsoft.com/office/drawing/2014/main" id="{FE57D02E-B8BC-FE4A-DA45-943A1B6A3C1B}"/>
              </a:ext>
            </a:extLst>
          </p:cNvPr>
          <p:cNvSpPr>
            <a:spLocks noGrp="1"/>
          </p:cNvSpPr>
          <p:nvPr>
            <p:ph type="ftr" idx="11"/>
          </p:nvPr>
        </p:nvSpPr>
        <p:spPr/>
        <p:txBody>
          <a:bodyPr/>
          <a:lstStyle>
            <a:lvl1pPr>
              <a:defRPr/>
            </a:lvl1pPr>
          </a:lstStyle>
          <a:p>
            <a:endParaRPr lang="fr-FR" altLang="fr-FR"/>
          </a:p>
        </p:txBody>
      </p:sp>
      <p:sp>
        <p:nvSpPr>
          <p:cNvPr id="5" name="Espace réservé du numéro de diapositive 4">
            <a:extLst>
              <a:ext uri="{FF2B5EF4-FFF2-40B4-BE49-F238E27FC236}">
                <a16:creationId xmlns:a16="http://schemas.microsoft.com/office/drawing/2014/main" id="{2E1EA742-C81D-F3FD-72AD-303A44312937}"/>
              </a:ext>
            </a:extLst>
          </p:cNvPr>
          <p:cNvSpPr>
            <a:spLocks noGrp="1"/>
          </p:cNvSpPr>
          <p:nvPr>
            <p:ph type="sldNum" idx="12"/>
          </p:nvPr>
        </p:nvSpPr>
        <p:spPr/>
        <p:txBody>
          <a:bodyPr/>
          <a:lstStyle>
            <a:lvl1pPr>
              <a:defRPr/>
            </a:lvl1pPr>
          </a:lstStyle>
          <a:p>
            <a:fld id="{B8F10065-E65B-574F-B662-5158A0CE91FA}" type="slidenum">
              <a:rPr lang="en-US" altLang="fr-FR"/>
              <a:pPr/>
              <a:t>‹N°›</a:t>
            </a:fld>
            <a:endParaRPr lang="en-US" altLang="fr-FR"/>
          </a:p>
        </p:txBody>
      </p:sp>
    </p:spTree>
    <p:extLst>
      <p:ext uri="{BB962C8B-B14F-4D97-AF65-F5344CB8AC3E}">
        <p14:creationId xmlns:p14="http://schemas.microsoft.com/office/powerpoint/2010/main" val="28095169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12B5378-38D3-8FB2-D4E3-D4DC2EB00E4A}"/>
              </a:ext>
            </a:extLst>
          </p:cNvPr>
          <p:cNvSpPr>
            <a:spLocks noGrp="1"/>
          </p:cNvSpPr>
          <p:nvPr>
            <p:ph type="dt" idx="10"/>
          </p:nvPr>
        </p:nvSpPr>
        <p:spPr/>
        <p:txBody>
          <a:bodyPr/>
          <a:lstStyle>
            <a:lvl1pPr>
              <a:defRPr/>
            </a:lvl1pPr>
          </a:lstStyle>
          <a:p>
            <a:endParaRPr lang="en-US" altLang="fr-FR"/>
          </a:p>
        </p:txBody>
      </p:sp>
      <p:sp>
        <p:nvSpPr>
          <p:cNvPr id="3" name="Espace réservé du pied de page 2">
            <a:extLst>
              <a:ext uri="{FF2B5EF4-FFF2-40B4-BE49-F238E27FC236}">
                <a16:creationId xmlns:a16="http://schemas.microsoft.com/office/drawing/2014/main" id="{943CAA94-D5C2-A3B9-801C-15CA04B75B3D}"/>
              </a:ext>
            </a:extLst>
          </p:cNvPr>
          <p:cNvSpPr>
            <a:spLocks noGrp="1"/>
          </p:cNvSpPr>
          <p:nvPr>
            <p:ph type="ftr" idx="11"/>
          </p:nvPr>
        </p:nvSpPr>
        <p:spPr/>
        <p:txBody>
          <a:bodyPr/>
          <a:lstStyle>
            <a:lvl1pPr>
              <a:defRPr/>
            </a:lvl1pPr>
          </a:lstStyle>
          <a:p>
            <a:endParaRPr lang="fr-FR" altLang="fr-FR"/>
          </a:p>
        </p:txBody>
      </p:sp>
      <p:sp>
        <p:nvSpPr>
          <p:cNvPr id="4" name="Espace réservé du numéro de diapositive 3">
            <a:extLst>
              <a:ext uri="{FF2B5EF4-FFF2-40B4-BE49-F238E27FC236}">
                <a16:creationId xmlns:a16="http://schemas.microsoft.com/office/drawing/2014/main" id="{D501FD99-4998-4DE2-F46E-C1DE03470EBA}"/>
              </a:ext>
            </a:extLst>
          </p:cNvPr>
          <p:cNvSpPr>
            <a:spLocks noGrp="1"/>
          </p:cNvSpPr>
          <p:nvPr>
            <p:ph type="sldNum" idx="12"/>
          </p:nvPr>
        </p:nvSpPr>
        <p:spPr/>
        <p:txBody>
          <a:bodyPr/>
          <a:lstStyle>
            <a:lvl1pPr>
              <a:defRPr/>
            </a:lvl1pPr>
          </a:lstStyle>
          <a:p>
            <a:fld id="{BCC566B4-A1B3-3548-929A-5B82522406D8}" type="slidenum">
              <a:rPr lang="en-US" altLang="fr-FR"/>
              <a:pPr/>
              <a:t>‹N°›</a:t>
            </a:fld>
            <a:endParaRPr lang="en-US" altLang="fr-FR"/>
          </a:p>
        </p:txBody>
      </p:sp>
    </p:spTree>
    <p:extLst>
      <p:ext uri="{BB962C8B-B14F-4D97-AF65-F5344CB8AC3E}">
        <p14:creationId xmlns:p14="http://schemas.microsoft.com/office/powerpoint/2010/main" val="176795422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BFDA8B-0E29-FE8A-B378-B695D3370FA8}"/>
              </a:ext>
            </a:extLst>
          </p:cNvPr>
          <p:cNvSpPr>
            <a:spLocks noGrp="1"/>
          </p:cNvSpPr>
          <p:nvPr>
            <p:ph type="title"/>
          </p:nvPr>
        </p:nvSpPr>
        <p:spPr>
          <a:xfrm>
            <a:off x="1260475" y="685800"/>
            <a:ext cx="5897563" cy="24003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B4A24D4-DE85-60AA-8417-B459181A5EDD}"/>
              </a:ext>
            </a:extLst>
          </p:cNvPr>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624A421-CD28-2DA3-D45D-792585B99FC4}"/>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2A0EDBD-E450-FD94-DCCC-97834270F73D}"/>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3B1C8FFF-AEB8-F587-F1A4-C589482F4563}"/>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A656934E-D25B-596C-E727-3E4871D90E36}"/>
              </a:ext>
            </a:extLst>
          </p:cNvPr>
          <p:cNvSpPr>
            <a:spLocks noGrp="1"/>
          </p:cNvSpPr>
          <p:nvPr>
            <p:ph type="sldNum" idx="12"/>
          </p:nvPr>
        </p:nvSpPr>
        <p:spPr/>
        <p:txBody>
          <a:bodyPr/>
          <a:lstStyle>
            <a:lvl1pPr>
              <a:defRPr/>
            </a:lvl1pPr>
          </a:lstStyle>
          <a:p>
            <a:fld id="{3C5960BE-5DF2-5744-B2B7-784547B599F3}" type="slidenum">
              <a:rPr lang="en-US" altLang="fr-FR"/>
              <a:pPr/>
              <a:t>‹N°›</a:t>
            </a:fld>
            <a:endParaRPr lang="en-US" altLang="fr-FR"/>
          </a:p>
        </p:txBody>
      </p:sp>
    </p:spTree>
    <p:extLst>
      <p:ext uri="{BB962C8B-B14F-4D97-AF65-F5344CB8AC3E}">
        <p14:creationId xmlns:p14="http://schemas.microsoft.com/office/powerpoint/2010/main" val="27604085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9B8DCF-A246-D5E9-3228-E73CB104932E}"/>
              </a:ext>
            </a:extLst>
          </p:cNvPr>
          <p:cNvSpPr>
            <a:spLocks noGrp="1"/>
          </p:cNvSpPr>
          <p:nvPr>
            <p:ph type="title"/>
          </p:nvPr>
        </p:nvSpPr>
        <p:spPr>
          <a:xfrm>
            <a:off x="1260475" y="685800"/>
            <a:ext cx="5897563" cy="24003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D1A8604-675E-F6DA-A357-7321EAF22FDE}"/>
              </a:ext>
            </a:extLst>
          </p:cNvPr>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53AB6E1-A4A5-DBE3-8A66-4115E810D71C}"/>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EF2F1DA-4A9A-4998-D886-35ABFEA95C86}"/>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56D757E2-1A60-E7C2-C815-19AC3DE3CE3F}"/>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F8C61226-AC01-973A-BBD4-E5675B70829D}"/>
              </a:ext>
            </a:extLst>
          </p:cNvPr>
          <p:cNvSpPr>
            <a:spLocks noGrp="1"/>
          </p:cNvSpPr>
          <p:nvPr>
            <p:ph type="sldNum" idx="12"/>
          </p:nvPr>
        </p:nvSpPr>
        <p:spPr/>
        <p:txBody>
          <a:bodyPr/>
          <a:lstStyle>
            <a:lvl1pPr>
              <a:defRPr/>
            </a:lvl1pPr>
          </a:lstStyle>
          <a:p>
            <a:fld id="{8DFE6D74-79BC-B945-BEAB-EE08007FF9BB}" type="slidenum">
              <a:rPr lang="en-US" altLang="fr-FR"/>
              <a:pPr/>
              <a:t>‹N°›</a:t>
            </a:fld>
            <a:endParaRPr lang="en-US" altLang="fr-FR"/>
          </a:p>
        </p:txBody>
      </p:sp>
    </p:spTree>
    <p:extLst>
      <p:ext uri="{BB962C8B-B14F-4D97-AF65-F5344CB8AC3E}">
        <p14:creationId xmlns:p14="http://schemas.microsoft.com/office/powerpoint/2010/main" val="426965067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0317BB-ECA2-AF51-92DC-704FBF67AC4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F2E2498-0A29-0546-D294-0007A5749F8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10F7673-9C3D-5E36-33E7-917C6F8901E3}"/>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D6A4ACF2-2C8F-4B53-8E41-4CABAE40025A}"/>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12FA6AA6-3606-6796-AB9F-A868B06EEE84}"/>
              </a:ext>
            </a:extLst>
          </p:cNvPr>
          <p:cNvSpPr>
            <a:spLocks noGrp="1"/>
          </p:cNvSpPr>
          <p:nvPr>
            <p:ph type="sldNum" idx="12"/>
          </p:nvPr>
        </p:nvSpPr>
        <p:spPr/>
        <p:txBody>
          <a:bodyPr/>
          <a:lstStyle>
            <a:lvl1pPr>
              <a:defRPr/>
            </a:lvl1pPr>
          </a:lstStyle>
          <a:p>
            <a:fld id="{32E49467-1DD6-1B4E-89AB-3FCE819D1CDC}" type="slidenum">
              <a:rPr lang="en-US" altLang="fr-FR"/>
              <a:pPr/>
              <a:t>‹N°›</a:t>
            </a:fld>
            <a:endParaRPr lang="en-US" altLang="fr-FR"/>
          </a:p>
        </p:txBody>
      </p:sp>
    </p:spTree>
    <p:extLst>
      <p:ext uri="{BB962C8B-B14F-4D97-AF65-F5344CB8AC3E}">
        <p14:creationId xmlns:p14="http://schemas.microsoft.com/office/powerpoint/2010/main" val="38013702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8995853-E9A5-9E88-F7E7-6C86D45467C9}"/>
              </a:ext>
            </a:extLst>
          </p:cNvPr>
          <p:cNvSpPr>
            <a:spLocks noGrp="1"/>
          </p:cNvSpPr>
          <p:nvPr>
            <p:ph type="title" orient="vert"/>
          </p:nvPr>
        </p:nvSpPr>
        <p:spPr>
          <a:xfrm>
            <a:off x="6629400" y="274638"/>
            <a:ext cx="2055813" cy="1898650"/>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DA8F216-EBEC-1922-117F-0BDF593004A6}"/>
              </a:ext>
            </a:extLst>
          </p:cNvPr>
          <p:cNvSpPr>
            <a:spLocks noGrp="1"/>
          </p:cNvSpPr>
          <p:nvPr>
            <p:ph type="body" orient="vert" idx="1"/>
          </p:nvPr>
        </p:nvSpPr>
        <p:spPr>
          <a:xfrm>
            <a:off x="457200" y="274638"/>
            <a:ext cx="6019800" cy="18986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B94507B-EF3C-C1A7-075E-CB0C2B7E137E}"/>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5275306A-AA23-897E-3CB3-C32F6FC2717E}"/>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27F5E6B6-1D63-AC9D-40A1-3D288DF57CFE}"/>
              </a:ext>
            </a:extLst>
          </p:cNvPr>
          <p:cNvSpPr>
            <a:spLocks noGrp="1"/>
          </p:cNvSpPr>
          <p:nvPr>
            <p:ph type="sldNum" idx="12"/>
          </p:nvPr>
        </p:nvSpPr>
        <p:spPr/>
        <p:txBody>
          <a:bodyPr/>
          <a:lstStyle>
            <a:lvl1pPr>
              <a:defRPr/>
            </a:lvl1pPr>
          </a:lstStyle>
          <a:p>
            <a:fld id="{8EB59162-7B8F-AF47-877D-8451621132F7}" type="slidenum">
              <a:rPr lang="en-US" altLang="fr-FR"/>
              <a:pPr/>
              <a:t>‹N°›</a:t>
            </a:fld>
            <a:endParaRPr lang="en-US" altLang="fr-FR"/>
          </a:p>
        </p:txBody>
      </p:sp>
    </p:spTree>
    <p:extLst>
      <p:ext uri="{BB962C8B-B14F-4D97-AF65-F5344CB8AC3E}">
        <p14:creationId xmlns:p14="http://schemas.microsoft.com/office/powerpoint/2010/main" val="266094987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DAC233-291C-E86F-72E8-BFE76B5E41DA}"/>
              </a:ext>
            </a:extLst>
          </p:cNvPr>
          <p:cNvSpPr>
            <a:spLocks noGrp="1"/>
          </p:cNvSpPr>
          <p:nvPr>
            <p:ph type="ctrTitle"/>
          </p:nvPr>
        </p:nvSpPr>
        <p:spPr>
          <a:xfrm>
            <a:off x="2286000" y="1684338"/>
            <a:ext cx="13716000" cy="3581400"/>
          </a:xfrm>
        </p:spPr>
        <p:txBody>
          <a:bodyPr/>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71E45BC-6251-7E2D-D785-76C09FE783EF}"/>
              </a:ext>
            </a:extLst>
          </p:cNvPr>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1292377-B366-E956-9D3D-267218645BA3}"/>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E18EF97E-32F7-F1BE-C74F-41876E46C124}"/>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403A6658-E74B-D74E-9D6E-5A3DAECCD98C}"/>
              </a:ext>
            </a:extLst>
          </p:cNvPr>
          <p:cNvSpPr>
            <a:spLocks noGrp="1"/>
          </p:cNvSpPr>
          <p:nvPr>
            <p:ph type="sldNum" idx="12"/>
          </p:nvPr>
        </p:nvSpPr>
        <p:spPr/>
        <p:txBody>
          <a:bodyPr/>
          <a:lstStyle>
            <a:lvl1pPr>
              <a:defRPr/>
            </a:lvl1pPr>
          </a:lstStyle>
          <a:p>
            <a:fld id="{A99FFB47-B50C-CE40-89AA-65E17996E3CA}" type="slidenum">
              <a:rPr lang="en-US" altLang="fr-FR"/>
              <a:pPr/>
              <a:t>‹N°›</a:t>
            </a:fld>
            <a:endParaRPr lang="en-US" altLang="fr-FR"/>
          </a:p>
        </p:txBody>
      </p:sp>
    </p:spTree>
    <p:extLst>
      <p:ext uri="{BB962C8B-B14F-4D97-AF65-F5344CB8AC3E}">
        <p14:creationId xmlns:p14="http://schemas.microsoft.com/office/powerpoint/2010/main" val="65422613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D87A87-74FE-0B48-AE06-B61E70D40E1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4788C9E-261A-BFED-120B-C601FC0C4F9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092392F-84CB-F40E-DAF3-E2FC4D6F462E}"/>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0F942BC8-3402-FC34-C825-4C8515D61963}"/>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315380A2-9075-D1A5-7388-F9BFC8728347}"/>
              </a:ext>
            </a:extLst>
          </p:cNvPr>
          <p:cNvSpPr>
            <a:spLocks noGrp="1"/>
          </p:cNvSpPr>
          <p:nvPr>
            <p:ph type="sldNum" idx="12"/>
          </p:nvPr>
        </p:nvSpPr>
        <p:spPr/>
        <p:txBody>
          <a:bodyPr/>
          <a:lstStyle>
            <a:lvl1pPr>
              <a:defRPr/>
            </a:lvl1pPr>
          </a:lstStyle>
          <a:p>
            <a:fld id="{8219B059-7A3C-9548-A1A8-44843AA09B8F}" type="slidenum">
              <a:rPr lang="en-US" altLang="fr-FR"/>
              <a:pPr/>
              <a:t>‹N°›</a:t>
            </a:fld>
            <a:endParaRPr lang="en-US" altLang="fr-FR"/>
          </a:p>
        </p:txBody>
      </p:sp>
    </p:spTree>
    <p:extLst>
      <p:ext uri="{BB962C8B-B14F-4D97-AF65-F5344CB8AC3E}">
        <p14:creationId xmlns:p14="http://schemas.microsoft.com/office/powerpoint/2010/main" val="357292861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07A645-8D56-49B1-C7FF-7763BEF1619E}"/>
              </a:ext>
            </a:extLst>
          </p:cNvPr>
          <p:cNvSpPr>
            <a:spLocks noGrp="1"/>
          </p:cNvSpPr>
          <p:nvPr>
            <p:ph type="title"/>
          </p:nvPr>
        </p:nvSpPr>
        <p:spPr>
          <a:xfrm>
            <a:off x="1247775" y="2565400"/>
            <a:ext cx="15773400" cy="4278313"/>
          </a:xfrm>
        </p:spPr>
        <p:txBody>
          <a:bodyPr/>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DC706B0-6BB8-CC8E-EA5C-0D91103633C1}"/>
              </a:ext>
            </a:extLst>
          </p:cNvPr>
          <p:cNvSpPr>
            <a:spLocks noGrp="1"/>
          </p:cNvSpPr>
          <p:nvPr>
            <p:ph type="body" idx="1"/>
          </p:nvPr>
        </p:nvSpPr>
        <p:spPr>
          <a:xfrm>
            <a:off x="1247775" y="6884988"/>
            <a:ext cx="15773400" cy="22494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9CA2DB9-FE96-DD7C-B7AB-1009C0A48669}"/>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A4E0BA2C-7515-8C90-1CAF-560FF8623C53}"/>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85FB0139-D423-5EB6-BFFA-404ADDD3C0A4}"/>
              </a:ext>
            </a:extLst>
          </p:cNvPr>
          <p:cNvSpPr>
            <a:spLocks noGrp="1"/>
          </p:cNvSpPr>
          <p:nvPr>
            <p:ph type="sldNum" idx="12"/>
          </p:nvPr>
        </p:nvSpPr>
        <p:spPr/>
        <p:txBody>
          <a:bodyPr/>
          <a:lstStyle>
            <a:lvl1pPr>
              <a:defRPr/>
            </a:lvl1pPr>
          </a:lstStyle>
          <a:p>
            <a:fld id="{0513B467-99BD-AE4D-8AE2-FB04F6DC1B8F}" type="slidenum">
              <a:rPr lang="en-US" altLang="fr-FR"/>
              <a:pPr/>
              <a:t>‹N°›</a:t>
            </a:fld>
            <a:endParaRPr lang="en-US" altLang="fr-FR"/>
          </a:p>
        </p:txBody>
      </p:sp>
    </p:spTree>
    <p:extLst>
      <p:ext uri="{BB962C8B-B14F-4D97-AF65-F5344CB8AC3E}">
        <p14:creationId xmlns:p14="http://schemas.microsoft.com/office/powerpoint/2010/main" val="254570806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E7DD46-58C2-4620-1FDE-70F14C609A2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816D210-ECB4-0D6C-6A95-53A0BBF121D1}"/>
              </a:ext>
            </a:extLst>
          </p:cNvPr>
          <p:cNvSpPr>
            <a:spLocks noGrp="1"/>
          </p:cNvSpPr>
          <p:nvPr>
            <p:ph sz="half" idx="1"/>
          </p:nvPr>
        </p:nvSpPr>
        <p:spPr>
          <a:xfrm>
            <a:off x="3575050" y="273050"/>
            <a:ext cx="2478088" cy="58515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DBB8695-359A-1C3A-AB50-8A5A677746C2}"/>
              </a:ext>
            </a:extLst>
          </p:cNvPr>
          <p:cNvSpPr>
            <a:spLocks noGrp="1"/>
          </p:cNvSpPr>
          <p:nvPr>
            <p:ph sz="half" idx="2"/>
          </p:nvPr>
        </p:nvSpPr>
        <p:spPr>
          <a:xfrm>
            <a:off x="6205538" y="273050"/>
            <a:ext cx="2479675" cy="58515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2F88F22-416C-8FD4-B459-3EE79BB7DF8D}"/>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BFACA640-0B25-BAD4-1143-16E319419B1E}"/>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6196C4CF-922D-2C63-1E78-91748232C81E}"/>
              </a:ext>
            </a:extLst>
          </p:cNvPr>
          <p:cNvSpPr>
            <a:spLocks noGrp="1"/>
          </p:cNvSpPr>
          <p:nvPr>
            <p:ph type="sldNum" idx="12"/>
          </p:nvPr>
        </p:nvSpPr>
        <p:spPr/>
        <p:txBody>
          <a:bodyPr/>
          <a:lstStyle>
            <a:lvl1pPr>
              <a:defRPr/>
            </a:lvl1pPr>
          </a:lstStyle>
          <a:p>
            <a:fld id="{C0C839C0-58E8-E645-9CF5-91FB8DAC9DE4}" type="slidenum">
              <a:rPr lang="en-US" altLang="fr-FR"/>
              <a:pPr/>
              <a:t>‹N°›</a:t>
            </a:fld>
            <a:endParaRPr lang="en-US" altLang="fr-FR"/>
          </a:p>
        </p:txBody>
      </p:sp>
    </p:spTree>
    <p:extLst>
      <p:ext uri="{BB962C8B-B14F-4D97-AF65-F5344CB8AC3E}">
        <p14:creationId xmlns:p14="http://schemas.microsoft.com/office/powerpoint/2010/main" val="109166449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FFCA9A-FCBC-5929-9DDD-92BB107E4A88}"/>
              </a:ext>
            </a:extLst>
          </p:cNvPr>
          <p:cNvSpPr>
            <a:spLocks noGrp="1"/>
          </p:cNvSpPr>
          <p:nvPr>
            <p:ph type="title"/>
          </p:nvPr>
        </p:nvSpPr>
        <p:spPr>
          <a:xfrm>
            <a:off x="1260475" y="547688"/>
            <a:ext cx="15773400" cy="1989137"/>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DA63EEE-5C28-88BC-0303-167DC9423000}"/>
              </a:ext>
            </a:extLst>
          </p:cNvPr>
          <p:cNvSpPr>
            <a:spLocks noGrp="1"/>
          </p:cNvSpPr>
          <p:nvPr>
            <p:ph type="body" idx="1"/>
          </p:nvPr>
        </p:nvSpPr>
        <p:spPr>
          <a:xfrm>
            <a:off x="1260475" y="2522538"/>
            <a:ext cx="7735888"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28497E6-C1C1-96E7-C26B-AD518F724899}"/>
              </a:ext>
            </a:extLst>
          </p:cNvPr>
          <p:cNvSpPr>
            <a:spLocks noGrp="1"/>
          </p:cNvSpPr>
          <p:nvPr>
            <p:ph sz="half" idx="2"/>
          </p:nvPr>
        </p:nvSpPr>
        <p:spPr>
          <a:xfrm>
            <a:off x="1260475" y="3757613"/>
            <a:ext cx="7735888"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259F438-EDF3-3A48-2328-E365A4BA0DFB}"/>
              </a:ext>
            </a:extLst>
          </p:cNvPr>
          <p:cNvSpPr>
            <a:spLocks noGrp="1"/>
          </p:cNvSpPr>
          <p:nvPr>
            <p:ph type="body" sz="quarter" idx="3"/>
          </p:nvPr>
        </p:nvSpPr>
        <p:spPr>
          <a:xfrm>
            <a:off x="9258300" y="2522538"/>
            <a:ext cx="777557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1F1A989-2AF9-EB58-4ACE-F09B5E508303}"/>
              </a:ext>
            </a:extLst>
          </p:cNvPr>
          <p:cNvSpPr>
            <a:spLocks noGrp="1"/>
          </p:cNvSpPr>
          <p:nvPr>
            <p:ph sz="quarter" idx="4"/>
          </p:nvPr>
        </p:nvSpPr>
        <p:spPr>
          <a:xfrm>
            <a:off x="9258300" y="3757613"/>
            <a:ext cx="7775575"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8545952-A052-9165-857E-8BE0AC5BDBF7}"/>
              </a:ext>
            </a:extLst>
          </p:cNvPr>
          <p:cNvSpPr>
            <a:spLocks noGrp="1"/>
          </p:cNvSpPr>
          <p:nvPr>
            <p:ph type="dt" idx="10"/>
          </p:nvPr>
        </p:nvSpPr>
        <p:spPr/>
        <p:txBody>
          <a:bodyPr/>
          <a:lstStyle>
            <a:lvl1pPr>
              <a:defRPr/>
            </a:lvl1pPr>
          </a:lstStyle>
          <a:p>
            <a:endParaRPr lang="en-US" altLang="fr-FR"/>
          </a:p>
        </p:txBody>
      </p:sp>
      <p:sp>
        <p:nvSpPr>
          <p:cNvPr id="8" name="Espace réservé du pied de page 7">
            <a:extLst>
              <a:ext uri="{FF2B5EF4-FFF2-40B4-BE49-F238E27FC236}">
                <a16:creationId xmlns:a16="http://schemas.microsoft.com/office/drawing/2014/main" id="{819E2B7D-C06E-CCC4-F2EA-27FE62F687EA}"/>
              </a:ext>
            </a:extLst>
          </p:cNvPr>
          <p:cNvSpPr>
            <a:spLocks noGrp="1"/>
          </p:cNvSpPr>
          <p:nvPr>
            <p:ph type="ftr" idx="11"/>
          </p:nvPr>
        </p:nvSpPr>
        <p:spPr/>
        <p:txBody>
          <a:bodyPr/>
          <a:lstStyle>
            <a:lvl1pPr>
              <a:defRPr/>
            </a:lvl1pPr>
          </a:lstStyle>
          <a:p>
            <a:endParaRPr lang="fr-FR" altLang="fr-FR"/>
          </a:p>
        </p:txBody>
      </p:sp>
      <p:sp>
        <p:nvSpPr>
          <p:cNvPr id="9" name="Espace réservé du numéro de diapositive 8">
            <a:extLst>
              <a:ext uri="{FF2B5EF4-FFF2-40B4-BE49-F238E27FC236}">
                <a16:creationId xmlns:a16="http://schemas.microsoft.com/office/drawing/2014/main" id="{8BD8102C-99A0-0E7E-1A17-CA527606DA63}"/>
              </a:ext>
            </a:extLst>
          </p:cNvPr>
          <p:cNvSpPr>
            <a:spLocks noGrp="1"/>
          </p:cNvSpPr>
          <p:nvPr>
            <p:ph type="sldNum" idx="12"/>
          </p:nvPr>
        </p:nvSpPr>
        <p:spPr/>
        <p:txBody>
          <a:bodyPr/>
          <a:lstStyle>
            <a:lvl1pPr>
              <a:defRPr/>
            </a:lvl1pPr>
          </a:lstStyle>
          <a:p>
            <a:fld id="{E1F010DD-577E-C741-8DA1-D309FB81E337}" type="slidenum">
              <a:rPr lang="en-US" altLang="fr-FR"/>
              <a:pPr/>
              <a:t>‹N°›</a:t>
            </a:fld>
            <a:endParaRPr lang="en-US" altLang="fr-FR"/>
          </a:p>
        </p:txBody>
      </p:sp>
    </p:spTree>
    <p:extLst>
      <p:ext uri="{BB962C8B-B14F-4D97-AF65-F5344CB8AC3E}">
        <p14:creationId xmlns:p14="http://schemas.microsoft.com/office/powerpoint/2010/main" val="123910246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A32B71-9FB4-98ED-6E9F-1EBA8F2C9AA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C70077F-9269-5136-8D3F-64B036540467}"/>
              </a:ext>
            </a:extLst>
          </p:cNvPr>
          <p:cNvSpPr>
            <a:spLocks noGrp="1"/>
          </p:cNvSpPr>
          <p:nvPr>
            <p:ph type="dt" idx="10"/>
          </p:nvPr>
        </p:nvSpPr>
        <p:spPr/>
        <p:txBody>
          <a:bodyPr/>
          <a:lstStyle>
            <a:lvl1pPr>
              <a:defRPr/>
            </a:lvl1pPr>
          </a:lstStyle>
          <a:p>
            <a:endParaRPr lang="en-US" altLang="fr-FR"/>
          </a:p>
        </p:txBody>
      </p:sp>
      <p:sp>
        <p:nvSpPr>
          <p:cNvPr id="4" name="Espace réservé du pied de page 3">
            <a:extLst>
              <a:ext uri="{FF2B5EF4-FFF2-40B4-BE49-F238E27FC236}">
                <a16:creationId xmlns:a16="http://schemas.microsoft.com/office/drawing/2014/main" id="{D32C4C4C-4436-0A00-DBBD-A29EAAFB84B2}"/>
              </a:ext>
            </a:extLst>
          </p:cNvPr>
          <p:cNvSpPr>
            <a:spLocks noGrp="1"/>
          </p:cNvSpPr>
          <p:nvPr>
            <p:ph type="ftr" idx="11"/>
          </p:nvPr>
        </p:nvSpPr>
        <p:spPr/>
        <p:txBody>
          <a:bodyPr/>
          <a:lstStyle>
            <a:lvl1pPr>
              <a:defRPr/>
            </a:lvl1pPr>
          </a:lstStyle>
          <a:p>
            <a:endParaRPr lang="fr-FR" altLang="fr-FR"/>
          </a:p>
        </p:txBody>
      </p:sp>
      <p:sp>
        <p:nvSpPr>
          <p:cNvPr id="5" name="Espace réservé du numéro de diapositive 4">
            <a:extLst>
              <a:ext uri="{FF2B5EF4-FFF2-40B4-BE49-F238E27FC236}">
                <a16:creationId xmlns:a16="http://schemas.microsoft.com/office/drawing/2014/main" id="{FA8D3294-2673-9E47-B1E5-16E36001A607}"/>
              </a:ext>
            </a:extLst>
          </p:cNvPr>
          <p:cNvSpPr>
            <a:spLocks noGrp="1"/>
          </p:cNvSpPr>
          <p:nvPr>
            <p:ph type="sldNum" idx="12"/>
          </p:nvPr>
        </p:nvSpPr>
        <p:spPr/>
        <p:txBody>
          <a:bodyPr/>
          <a:lstStyle>
            <a:lvl1pPr>
              <a:defRPr/>
            </a:lvl1pPr>
          </a:lstStyle>
          <a:p>
            <a:fld id="{5E94D568-8C28-6849-810E-015668EA9A29}" type="slidenum">
              <a:rPr lang="en-US" altLang="fr-FR"/>
              <a:pPr/>
              <a:t>‹N°›</a:t>
            </a:fld>
            <a:endParaRPr lang="en-US" altLang="fr-FR"/>
          </a:p>
        </p:txBody>
      </p:sp>
    </p:spTree>
    <p:extLst>
      <p:ext uri="{BB962C8B-B14F-4D97-AF65-F5344CB8AC3E}">
        <p14:creationId xmlns:p14="http://schemas.microsoft.com/office/powerpoint/2010/main" val="41676965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4FE9A9C-2F81-6DBD-A318-2E949CD1113C}"/>
              </a:ext>
            </a:extLst>
          </p:cNvPr>
          <p:cNvSpPr>
            <a:spLocks noGrp="1"/>
          </p:cNvSpPr>
          <p:nvPr>
            <p:ph type="dt" idx="10"/>
          </p:nvPr>
        </p:nvSpPr>
        <p:spPr/>
        <p:txBody>
          <a:bodyPr/>
          <a:lstStyle>
            <a:lvl1pPr>
              <a:defRPr/>
            </a:lvl1pPr>
          </a:lstStyle>
          <a:p>
            <a:endParaRPr lang="en-US" altLang="fr-FR"/>
          </a:p>
        </p:txBody>
      </p:sp>
      <p:sp>
        <p:nvSpPr>
          <p:cNvPr id="3" name="Espace réservé du pied de page 2">
            <a:extLst>
              <a:ext uri="{FF2B5EF4-FFF2-40B4-BE49-F238E27FC236}">
                <a16:creationId xmlns:a16="http://schemas.microsoft.com/office/drawing/2014/main" id="{A5194C52-D285-F9E0-1FEF-F08AF4C367AD}"/>
              </a:ext>
            </a:extLst>
          </p:cNvPr>
          <p:cNvSpPr>
            <a:spLocks noGrp="1"/>
          </p:cNvSpPr>
          <p:nvPr>
            <p:ph type="ftr" idx="11"/>
          </p:nvPr>
        </p:nvSpPr>
        <p:spPr/>
        <p:txBody>
          <a:bodyPr/>
          <a:lstStyle>
            <a:lvl1pPr>
              <a:defRPr/>
            </a:lvl1pPr>
          </a:lstStyle>
          <a:p>
            <a:endParaRPr lang="fr-FR" altLang="fr-FR"/>
          </a:p>
        </p:txBody>
      </p:sp>
      <p:sp>
        <p:nvSpPr>
          <p:cNvPr id="4" name="Espace réservé du numéro de diapositive 3">
            <a:extLst>
              <a:ext uri="{FF2B5EF4-FFF2-40B4-BE49-F238E27FC236}">
                <a16:creationId xmlns:a16="http://schemas.microsoft.com/office/drawing/2014/main" id="{53111668-E713-EC42-466B-2957833CDAD4}"/>
              </a:ext>
            </a:extLst>
          </p:cNvPr>
          <p:cNvSpPr>
            <a:spLocks noGrp="1"/>
          </p:cNvSpPr>
          <p:nvPr>
            <p:ph type="sldNum" idx="12"/>
          </p:nvPr>
        </p:nvSpPr>
        <p:spPr/>
        <p:txBody>
          <a:bodyPr/>
          <a:lstStyle>
            <a:lvl1pPr>
              <a:defRPr/>
            </a:lvl1pPr>
          </a:lstStyle>
          <a:p>
            <a:fld id="{EF1F96BB-EB96-A947-8943-60D606FA8C19}" type="slidenum">
              <a:rPr lang="en-US" altLang="fr-FR"/>
              <a:pPr/>
              <a:t>‹N°›</a:t>
            </a:fld>
            <a:endParaRPr lang="en-US" altLang="fr-FR"/>
          </a:p>
        </p:txBody>
      </p:sp>
    </p:spTree>
    <p:extLst>
      <p:ext uri="{BB962C8B-B14F-4D97-AF65-F5344CB8AC3E}">
        <p14:creationId xmlns:p14="http://schemas.microsoft.com/office/powerpoint/2010/main" val="20901878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CF2D52-C797-BB82-168B-9C0E97A17787}"/>
              </a:ext>
            </a:extLst>
          </p:cNvPr>
          <p:cNvSpPr>
            <a:spLocks noGrp="1"/>
          </p:cNvSpPr>
          <p:nvPr>
            <p:ph type="title"/>
          </p:nvPr>
        </p:nvSpPr>
        <p:spPr>
          <a:xfrm>
            <a:off x="1260475" y="685800"/>
            <a:ext cx="5897563" cy="2400300"/>
          </a:xfrm>
        </p:spPr>
        <p:txBody>
          <a:bodyPr/>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4FC9E9D-C94D-273C-21D1-5581508DA153}"/>
              </a:ext>
            </a:extLst>
          </p:cNvPr>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274DE71-A17B-E0CC-42C4-126655FDA67A}"/>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5494875-C73F-9475-F53C-20685FA752E5}"/>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4D9C2E4F-7FCF-9917-378C-B495E67A2618}"/>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B4FEC048-9D0D-72AC-5AE0-19D4645740AC}"/>
              </a:ext>
            </a:extLst>
          </p:cNvPr>
          <p:cNvSpPr>
            <a:spLocks noGrp="1"/>
          </p:cNvSpPr>
          <p:nvPr>
            <p:ph type="sldNum" idx="12"/>
          </p:nvPr>
        </p:nvSpPr>
        <p:spPr/>
        <p:txBody>
          <a:bodyPr/>
          <a:lstStyle>
            <a:lvl1pPr>
              <a:defRPr/>
            </a:lvl1pPr>
          </a:lstStyle>
          <a:p>
            <a:fld id="{BF9396DE-C509-0E49-A828-B5C9E133A356}" type="slidenum">
              <a:rPr lang="en-US" altLang="fr-FR"/>
              <a:pPr/>
              <a:t>‹N°›</a:t>
            </a:fld>
            <a:endParaRPr lang="en-US" altLang="fr-FR"/>
          </a:p>
        </p:txBody>
      </p:sp>
    </p:spTree>
    <p:extLst>
      <p:ext uri="{BB962C8B-B14F-4D97-AF65-F5344CB8AC3E}">
        <p14:creationId xmlns:p14="http://schemas.microsoft.com/office/powerpoint/2010/main" val="298308078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A66E03-7239-FA8A-AFC7-D7DE5E8FAE53}"/>
              </a:ext>
            </a:extLst>
          </p:cNvPr>
          <p:cNvSpPr>
            <a:spLocks noGrp="1"/>
          </p:cNvSpPr>
          <p:nvPr>
            <p:ph type="title"/>
          </p:nvPr>
        </p:nvSpPr>
        <p:spPr>
          <a:xfrm>
            <a:off x="1260475" y="685800"/>
            <a:ext cx="5897563" cy="2400300"/>
          </a:xfrm>
        </p:spPr>
        <p:txBody>
          <a:bodyPr/>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D4D14CD-B95B-9E74-9320-D1E924C6B3A1}"/>
              </a:ext>
            </a:extLst>
          </p:cNvPr>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6474F81-BCC9-AF88-37AB-E6149847F41E}"/>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8F79C66-757E-1D83-85DC-19EFA1BC41CE}"/>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CD736D9A-4035-3EB4-0726-B4CB1AF3D223}"/>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3054CF41-BAC0-C48A-2E6A-8D1551E135D7}"/>
              </a:ext>
            </a:extLst>
          </p:cNvPr>
          <p:cNvSpPr>
            <a:spLocks noGrp="1"/>
          </p:cNvSpPr>
          <p:nvPr>
            <p:ph type="sldNum" idx="12"/>
          </p:nvPr>
        </p:nvSpPr>
        <p:spPr/>
        <p:txBody>
          <a:bodyPr/>
          <a:lstStyle>
            <a:lvl1pPr>
              <a:defRPr/>
            </a:lvl1pPr>
          </a:lstStyle>
          <a:p>
            <a:fld id="{55331EEE-DE17-C949-B83D-FB661414AA42}" type="slidenum">
              <a:rPr lang="en-US" altLang="fr-FR"/>
              <a:pPr/>
              <a:t>‹N°›</a:t>
            </a:fld>
            <a:endParaRPr lang="en-US" altLang="fr-FR"/>
          </a:p>
        </p:txBody>
      </p:sp>
    </p:spTree>
    <p:extLst>
      <p:ext uri="{BB962C8B-B14F-4D97-AF65-F5344CB8AC3E}">
        <p14:creationId xmlns:p14="http://schemas.microsoft.com/office/powerpoint/2010/main" val="17909660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2A6A57-7930-A41F-841F-A4C48D848D3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D513148-AE57-94E6-F315-A3F4C444750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D12A33B-77D2-BD99-AB57-FF2F5FDBD7D4}"/>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BDCFE94C-88DB-5C16-4E66-DE8CDB2D2D2C}"/>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0AFD364C-A1C6-49A7-24D1-B04DC1B942E8}"/>
              </a:ext>
            </a:extLst>
          </p:cNvPr>
          <p:cNvSpPr>
            <a:spLocks noGrp="1"/>
          </p:cNvSpPr>
          <p:nvPr>
            <p:ph type="sldNum" idx="12"/>
          </p:nvPr>
        </p:nvSpPr>
        <p:spPr/>
        <p:txBody>
          <a:bodyPr/>
          <a:lstStyle>
            <a:lvl1pPr>
              <a:defRPr/>
            </a:lvl1pPr>
          </a:lstStyle>
          <a:p>
            <a:fld id="{64F52C4F-3D8E-C24B-98F9-39F833E15805}" type="slidenum">
              <a:rPr lang="en-US" altLang="fr-FR"/>
              <a:pPr/>
              <a:t>‹N°›</a:t>
            </a:fld>
            <a:endParaRPr lang="en-US" altLang="fr-FR"/>
          </a:p>
        </p:txBody>
      </p:sp>
    </p:spTree>
    <p:extLst>
      <p:ext uri="{BB962C8B-B14F-4D97-AF65-F5344CB8AC3E}">
        <p14:creationId xmlns:p14="http://schemas.microsoft.com/office/powerpoint/2010/main" val="24378664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2AC5D95-50A9-12FB-A135-5D2943D3877C}"/>
              </a:ext>
            </a:extLst>
          </p:cNvPr>
          <p:cNvSpPr>
            <a:spLocks noGrp="1"/>
          </p:cNvSpPr>
          <p:nvPr>
            <p:ph type="title" orient="vert"/>
          </p:nvPr>
        </p:nvSpPr>
        <p:spPr>
          <a:xfrm>
            <a:off x="6629400" y="273050"/>
            <a:ext cx="2055813" cy="5851525"/>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5920978-01FA-7EB4-BEB6-CF15F5CE3FC0}"/>
              </a:ext>
            </a:extLst>
          </p:cNvPr>
          <p:cNvSpPr>
            <a:spLocks noGrp="1"/>
          </p:cNvSpPr>
          <p:nvPr>
            <p:ph type="body" orient="vert" idx="1"/>
          </p:nvPr>
        </p:nvSpPr>
        <p:spPr>
          <a:xfrm>
            <a:off x="457200" y="273050"/>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38DEDF-0D33-78C4-53B2-2359B29B8ED7}"/>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F9298174-3493-C209-1369-5A2AD5DCCFEA}"/>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A2AE3AC2-5E68-BD97-33ED-F43C9E75EACB}"/>
              </a:ext>
            </a:extLst>
          </p:cNvPr>
          <p:cNvSpPr>
            <a:spLocks noGrp="1"/>
          </p:cNvSpPr>
          <p:nvPr>
            <p:ph type="sldNum" idx="12"/>
          </p:nvPr>
        </p:nvSpPr>
        <p:spPr/>
        <p:txBody>
          <a:bodyPr/>
          <a:lstStyle>
            <a:lvl1pPr>
              <a:defRPr/>
            </a:lvl1pPr>
          </a:lstStyle>
          <a:p>
            <a:fld id="{3F7DF7C6-DCD1-A14A-9EFA-82CA16C96779}" type="slidenum">
              <a:rPr lang="en-US" altLang="fr-FR"/>
              <a:pPr/>
              <a:t>‹N°›</a:t>
            </a:fld>
            <a:endParaRPr lang="en-US" altLang="fr-FR"/>
          </a:p>
        </p:txBody>
      </p:sp>
    </p:spTree>
    <p:extLst>
      <p:ext uri="{BB962C8B-B14F-4D97-AF65-F5344CB8AC3E}">
        <p14:creationId xmlns:p14="http://schemas.microsoft.com/office/powerpoint/2010/main" val="8077890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872434-423F-5F63-5442-CF7ADAFED704}"/>
              </a:ext>
            </a:extLst>
          </p:cNvPr>
          <p:cNvSpPr>
            <a:spLocks noGrp="1"/>
          </p:cNvSpPr>
          <p:nvPr>
            <p:ph type="ctrTitle"/>
          </p:nvPr>
        </p:nvSpPr>
        <p:spPr>
          <a:xfrm>
            <a:off x="2286000" y="1684338"/>
            <a:ext cx="13716000" cy="3581400"/>
          </a:xfrm>
        </p:spPr>
        <p:txBody>
          <a:bodyPr/>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B8899D2-095D-124B-B03A-275542B059E5}"/>
              </a:ext>
            </a:extLst>
          </p:cNvPr>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02AFDAD-0233-D528-016F-3FCFB4B6C74E}"/>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24F01B8E-38D8-F6F3-7BD2-433BBB2BBEE7}"/>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A6E3F75C-7F5D-5DF2-59F1-4AD75951A1A4}"/>
              </a:ext>
            </a:extLst>
          </p:cNvPr>
          <p:cNvSpPr>
            <a:spLocks noGrp="1"/>
          </p:cNvSpPr>
          <p:nvPr>
            <p:ph type="sldNum" idx="12"/>
          </p:nvPr>
        </p:nvSpPr>
        <p:spPr/>
        <p:txBody>
          <a:bodyPr/>
          <a:lstStyle>
            <a:lvl1pPr>
              <a:defRPr/>
            </a:lvl1pPr>
          </a:lstStyle>
          <a:p>
            <a:fld id="{9A9057FB-D425-8F4F-9E63-2ABBB73A15AC}" type="slidenum">
              <a:rPr lang="en-US" altLang="fr-FR"/>
              <a:pPr/>
              <a:t>‹N°›</a:t>
            </a:fld>
            <a:endParaRPr lang="en-US" altLang="fr-FR"/>
          </a:p>
        </p:txBody>
      </p:sp>
    </p:spTree>
    <p:extLst>
      <p:ext uri="{BB962C8B-B14F-4D97-AF65-F5344CB8AC3E}">
        <p14:creationId xmlns:p14="http://schemas.microsoft.com/office/powerpoint/2010/main" val="428889195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DE2C10-804E-50FF-C631-D3EE1F40551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4F6E4A3-3FFA-CDE5-DCB6-2B4A8F803A0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4AFD803-43C0-9434-288E-330056F6DFC8}"/>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CC29C453-E9A4-467B-B121-E0823DCDA9F7}"/>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C45BAF85-9EE2-3957-4574-B6AD46348FBB}"/>
              </a:ext>
            </a:extLst>
          </p:cNvPr>
          <p:cNvSpPr>
            <a:spLocks noGrp="1"/>
          </p:cNvSpPr>
          <p:nvPr>
            <p:ph type="sldNum" idx="12"/>
          </p:nvPr>
        </p:nvSpPr>
        <p:spPr/>
        <p:txBody>
          <a:bodyPr/>
          <a:lstStyle>
            <a:lvl1pPr>
              <a:defRPr/>
            </a:lvl1pPr>
          </a:lstStyle>
          <a:p>
            <a:fld id="{FF402254-8593-3945-9E4A-1E469974865E}" type="slidenum">
              <a:rPr lang="en-US" altLang="fr-FR"/>
              <a:pPr/>
              <a:t>‹N°›</a:t>
            </a:fld>
            <a:endParaRPr lang="en-US" altLang="fr-FR"/>
          </a:p>
        </p:txBody>
      </p:sp>
    </p:spTree>
    <p:extLst>
      <p:ext uri="{BB962C8B-B14F-4D97-AF65-F5344CB8AC3E}">
        <p14:creationId xmlns:p14="http://schemas.microsoft.com/office/powerpoint/2010/main" val="182526957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5627F6-980D-5CC4-A007-27BEE45BE723}"/>
              </a:ext>
            </a:extLst>
          </p:cNvPr>
          <p:cNvSpPr>
            <a:spLocks noGrp="1"/>
          </p:cNvSpPr>
          <p:nvPr>
            <p:ph type="title"/>
          </p:nvPr>
        </p:nvSpPr>
        <p:spPr>
          <a:xfrm>
            <a:off x="1247775" y="2565400"/>
            <a:ext cx="15773400" cy="4278313"/>
          </a:xfrm>
        </p:spPr>
        <p:txBody>
          <a:bodyPr/>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16138C7-D056-1E09-F27E-F722684BF514}"/>
              </a:ext>
            </a:extLst>
          </p:cNvPr>
          <p:cNvSpPr>
            <a:spLocks noGrp="1"/>
          </p:cNvSpPr>
          <p:nvPr>
            <p:ph type="body" idx="1"/>
          </p:nvPr>
        </p:nvSpPr>
        <p:spPr>
          <a:xfrm>
            <a:off x="1247775" y="6884988"/>
            <a:ext cx="15773400" cy="22494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2BDC948-2877-73C6-CE9F-ED4FBB74A32F}"/>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1C1B44F0-8DD4-4C42-590D-F5E1CB9E21DF}"/>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A3D42D20-B9BD-24CD-4E1F-59DC30326F26}"/>
              </a:ext>
            </a:extLst>
          </p:cNvPr>
          <p:cNvSpPr>
            <a:spLocks noGrp="1"/>
          </p:cNvSpPr>
          <p:nvPr>
            <p:ph type="sldNum" idx="12"/>
          </p:nvPr>
        </p:nvSpPr>
        <p:spPr/>
        <p:txBody>
          <a:bodyPr/>
          <a:lstStyle>
            <a:lvl1pPr>
              <a:defRPr/>
            </a:lvl1pPr>
          </a:lstStyle>
          <a:p>
            <a:fld id="{1A471B43-0FAD-8544-B318-2EEEAB6CE00E}" type="slidenum">
              <a:rPr lang="en-US" altLang="fr-FR"/>
              <a:pPr/>
              <a:t>‹N°›</a:t>
            </a:fld>
            <a:endParaRPr lang="en-US" altLang="fr-FR"/>
          </a:p>
        </p:txBody>
      </p:sp>
    </p:spTree>
    <p:extLst>
      <p:ext uri="{BB962C8B-B14F-4D97-AF65-F5344CB8AC3E}">
        <p14:creationId xmlns:p14="http://schemas.microsoft.com/office/powerpoint/2010/main" val="23458551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4BB42B-A00E-369B-BA30-E5AB9672700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8FCF72C-603C-E168-DC02-945ABA5D93D3}"/>
              </a:ext>
            </a:extLst>
          </p:cNvPr>
          <p:cNvSpPr>
            <a:spLocks noGrp="1"/>
          </p:cNvSpPr>
          <p:nvPr>
            <p:ph sz="half" idx="1"/>
          </p:nvPr>
        </p:nvSpPr>
        <p:spPr>
          <a:xfrm>
            <a:off x="1792288" y="612775"/>
            <a:ext cx="2665412" cy="411321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1A99207-2834-ACBD-C35A-7E9FC59A3CC6}"/>
              </a:ext>
            </a:extLst>
          </p:cNvPr>
          <p:cNvSpPr>
            <a:spLocks noGrp="1"/>
          </p:cNvSpPr>
          <p:nvPr>
            <p:ph sz="half" idx="2"/>
          </p:nvPr>
        </p:nvSpPr>
        <p:spPr>
          <a:xfrm>
            <a:off x="4610100" y="612775"/>
            <a:ext cx="2667000" cy="411321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158D240-CF64-30D2-7F9B-B9117808E023}"/>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CA728E2F-D478-6B50-077D-92C47FA14D7D}"/>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57DAD919-5AE5-C3CF-E111-138568FB0567}"/>
              </a:ext>
            </a:extLst>
          </p:cNvPr>
          <p:cNvSpPr>
            <a:spLocks noGrp="1"/>
          </p:cNvSpPr>
          <p:nvPr>
            <p:ph type="sldNum" idx="12"/>
          </p:nvPr>
        </p:nvSpPr>
        <p:spPr/>
        <p:txBody>
          <a:bodyPr/>
          <a:lstStyle>
            <a:lvl1pPr>
              <a:defRPr/>
            </a:lvl1pPr>
          </a:lstStyle>
          <a:p>
            <a:fld id="{8CBFC6F2-6519-1447-8024-806272BB4B8D}" type="slidenum">
              <a:rPr lang="en-US" altLang="fr-FR"/>
              <a:pPr/>
              <a:t>‹N°›</a:t>
            </a:fld>
            <a:endParaRPr lang="en-US" altLang="fr-FR"/>
          </a:p>
        </p:txBody>
      </p:sp>
    </p:spTree>
    <p:extLst>
      <p:ext uri="{BB962C8B-B14F-4D97-AF65-F5344CB8AC3E}">
        <p14:creationId xmlns:p14="http://schemas.microsoft.com/office/powerpoint/2010/main" val="392921440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DF447A-FCE7-C613-0B4F-FB48E9E850E0}"/>
              </a:ext>
            </a:extLst>
          </p:cNvPr>
          <p:cNvSpPr>
            <a:spLocks noGrp="1"/>
          </p:cNvSpPr>
          <p:nvPr>
            <p:ph type="title"/>
          </p:nvPr>
        </p:nvSpPr>
        <p:spPr>
          <a:xfrm>
            <a:off x="1260475" y="547688"/>
            <a:ext cx="15773400" cy="1989137"/>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8749352-35A7-4874-30CA-1C979580885A}"/>
              </a:ext>
            </a:extLst>
          </p:cNvPr>
          <p:cNvSpPr>
            <a:spLocks noGrp="1"/>
          </p:cNvSpPr>
          <p:nvPr>
            <p:ph type="body" idx="1"/>
          </p:nvPr>
        </p:nvSpPr>
        <p:spPr>
          <a:xfrm>
            <a:off x="1260475" y="2522538"/>
            <a:ext cx="7735888"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FD8E433-CDA3-AB51-19EC-D4996111022C}"/>
              </a:ext>
            </a:extLst>
          </p:cNvPr>
          <p:cNvSpPr>
            <a:spLocks noGrp="1"/>
          </p:cNvSpPr>
          <p:nvPr>
            <p:ph sz="half" idx="2"/>
          </p:nvPr>
        </p:nvSpPr>
        <p:spPr>
          <a:xfrm>
            <a:off x="1260475" y="3757613"/>
            <a:ext cx="7735888"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A58D8AA-E18F-CE04-B1F6-49C83637808A}"/>
              </a:ext>
            </a:extLst>
          </p:cNvPr>
          <p:cNvSpPr>
            <a:spLocks noGrp="1"/>
          </p:cNvSpPr>
          <p:nvPr>
            <p:ph type="body" sz="quarter" idx="3"/>
          </p:nvPr>
        </p:nvSpPr>
        <p:spPr>
          <a:xfrm>
            <a:off x="9258300" y="2522538"/>
            <a:ext cx="777557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C545535-77C6-5B03-C6DD-05B65B85C953}"/>
              </a:ext>
            </a:extLst>
          </p:cNvPr>
          <p:cNvSpPr>
            <a:spLocks noGrp="1"/>
          </p:cNvSpPr>
          <p:nvPr>
            <p:ph sz="quarter" idx="4"/>
          </p:nvPr>
        </p:nvSpPr>
        <p:spPr>
          <a:xfrm>
            <a:off x="9258300" y="3757613"/>
            <a:ext cx="7775575" cy="55276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478E97C-8791-6AA6-943C-F718681019A7}"/>
              </a:ext>
            </a:extLst>
          </p:cNvPr>
          <p:cNvSpPr>
            <a:spLocks noGrp="1"/>
          </p:cNvSpPr>
          <p:nvPr>
            <p:ph type="dt" idx="10"/>
          </p:nvPr>
        </p:nvSpPr>
        <p:spPr/>
        <p:txBody>
          <a:bodyPr/>
          <a:lstStyle>
            <a:lvl1pPr>
              <a:defRPr/>
            </a:lvl1pPr>
          </a:lstStyle>
          <a:p>
            <a:endParaRPr lang="en-US" altLang="fr-FR"/>
          </a:p>
        </p:txBody>
      </p:sp>
      <p:sp>
        <p:nvSpPr>
          <p:cNvPr id="8" name="Espace réservé du pied de page 7">
            <a:extLst>
              <a:ext uri="{FF2B5EF4-FFF2-40B4-BE49-F238E27FC236}">
                <a16:creationId xmlns:a16="http://schemas.microsoft.com/office/drawing/2014/main" id="{2384A282-CE1F-257E-C134-CB18F2134FD6}"/>
              </a:ext>
            </a:extLst>
          </p:cNvPr>
          <p:cNvSpPr>
            <a:spLocks noGrp="1"/>
          </p:cNvSpPr>
          <p:nvPr>
            <p:ph type="ftr" idx="11"/>
          </p:nvPr>
        </p:nvSpPr>
        <p:spPr/>
        <p:txBody>
          <a:bodyPr/>
          <a:lstStyle>
            <a:lvl1pPr>
              <a:defRPr/>
            </a:lvl1pPr>
          </a:lstStyle>
          <a:p>
            <a:endParaRPr lang="fr-FR" altLang="fr-FR"/>
          </a:p>
        </p:txBody>
      </p:sp>
      <p:sp>
        <p:nvSpPr>
          <p:cNvPr id="9" name="Espace réservé du numéro de diapositive 8">
            <a:extLst>
              <a:ext uri="{FF2B5EF4-FFF2-40B4-BE49-F238E27FC236}">
                <a16:creationId xmlns:a16="http://schemas.microsoft.com/office/drawing/2014/main" id="{0A5B961D-6E64-6BC7-0761-1F9A5FC11B9C}"/>
              </a:ext>
            </a:extLst>
          </p:cNvPr>
          <p:cNvSpPr>
            <a:spLocks noGrp="1"/>
          </p:cNvSpPr>
          <p:nvPr>
            <p:ph type="sldNum" idx="12"/>
          </p:nvPr>
        </p:nvSpPr>
        <p:spPr/>
        <p:txBody>
          <a:bodyPr/>
          <a:lstStyle>
            <a:lvl1pPr>
              <a:defRPr/>
            </a:lvl1pPr>
          </a:lstStyle>
          <a:p>
            <a:fld id="{C094CFF1-3633-8247-A674-F37D122C4775}" type="slidenum">
              <a:rPr lang="en-US" altLang="fr-FR"/>
              <a:pPr/>
              <a:t>‹N°›</a:t>
            </a:fld>
            <a:endParaRPr lang="en-US" altLang="fr-FR"/>
          </a:p>
        </p:txBody>
      </p:sp>
    </p:spTree>
    <p:extLst>
      <p:ext uri="{BB962C8B-B14F-4D97-AF65-F5344CB8AC3E}">
        <p14:creationId xmlns:p14="http://schemas.microsoft.com/office/powerpoint/2010/main" val="308849167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EE9921-AE2F-07CA-0AEC-F4F0491FCDE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E78F976-1E10-A222-F300-15A381B5A0E9}"/>
              </a:ext>
            </a:extLst>
          </p:cNvPr>
          <p:cNvSpPr>
            <a:spLocks noGrp="1"/>
          </p:cNvSpPr>
          <p:nvPr>
            <p:ph type="dt" idx="10"/>
          </p:nvPr>
        </p:nvSpPr>
        <p:spPr/>
        <p:txBody>
          <a:bodyPr/>
          <a:lstStyle>
            <a:lvl1pPr>
              <a:defRPr/>
            </a:lvl1pPr>
          </a:lstStyle>
          <a:p>
            <a:endParaRPr lang="en-US" altLang="fr-FR"/>
          </a:p>
        </p:txBody>
      </p:sp>
      <p:sp>
        <p:nvSpPr>
          <p:cNvPr id="4" name="Espace réservé du pied de page 3">
            <a:extLst>
              <a:ext uri="{FF2B5EF4-FFF2-40B4-BE49-F238E27FC236}">
                <a16:creationId xmlns:a16="http://schemas.microsoft.com/office/drawing/2014/main" id="{2DA77980-D388-DC8A-72FD-CA56705B9855}"/>
              </a:ext>
            </a:extLst>
          </p:cNvPr>
          <p:cNvSpPr>
            <a:spLocks noGrp="1"/>
          </p:cNvSpPr>
          <p:nvPr>
            <p:ph type="ftr" idx="11"/>
          </p:nvPr>
        </p:nvSpPr>
        <p:spPr/>
        <p:txBody>
          <a:bodyPr/>
          <a:lstStyle>
            <a:lvl1pPr>
              <a:defRPr/>
            </a:lvl1pPr>
          </a:lstStyle>
          <a:p>
            <a:endParaRPr lang="fr-FR" altLang="fr-FR"/>
          </a:p>
        </p:txBody>
      </p:sp>
      <p:sp>
        <p:nvSpPr>
          <p:cNvPr id="5" name="Espace réservé du numéro de diapositive 4">
            <a:extLst>
              <a:ext uri="{FF2B5EF4-FFF2-40B4-BE49-F238E27FC236}">
                <a16:creationId xmlns:a16="http://schemas.microsoft.com/office/drawing/2014/main" id="{EB4ADD39-8DD9-525F-ED90-C8237F32DBEA}"/>
              </a:ext>
            </a:extLst>
          </p:cNvPr>
          <p:cNvSpPr>
            <a:spLocks noGrp="1"/>
          </p:cNvSpPr>
          <p:nvPr>
            <p:ph type="sldNum" idx="12"/>
          </p:nvPr>
        </p:nvSpPr>
        <p:spPr/>
        <p:txBody>
          <a:bodyPr/>
          <a:lstStyle>
            <a:lvl1pPr>
              <a:defRPr/>
            </a:lvl1pPr>
          </a:lstStyle>
          <a:p>
            <a:fld id="{DC603F5A-3E5B-184C-B892-1A41F2FAB5DC}" type="slidenum">
              <a:rPr lang="en-US" altLang="fr-FR"/>
              <a:pPr/>
              <a:t>‹N°›</a:t>
            </a:fld>
            <a:endParaRPr lang="en-US" altLang="fr-FR"/>
          </a:p>
        </p:txBody>
      </p:sp>
    </p:spTree>
    <p:extLst>
      <p:ext uri="{BB962C8B-B14F-4D97-AF65-F5344CB8AC3E}">
        <p14:creationId xmlns:p14="http://schemas.microsoft.com/office/powerpoint/2010/main" val="39397884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ADB83B3-8A5B-0F80-1011-578C81B48B6C}"/>
              </a:ext>
            </a:extLst>
          </p:cNvPr>
          <p:cNvSpPr>
            <a:spLocks noGrp="1"/>
          </p:cNvSpPr>
          <p:nvPr>
            <p:ph type="dt" idx="10"/>
          </p:nvPr>
        </p:nvSpPr>
        <p:spPr/>
        <p:txBody>
          <a:bodyPr/>
          <a:lstStyle>
            <a:lvl1pPr>
              <a:defRPr/>
            </a:lvl1pPr>
          </a:lstStyle>
          <a:p>
            <a:endParaRPr lang="en-US" altLang="fr-FR"/>
          </a:p>
        </p:txBody>
      </p:sp>
      <p:sp>
        <p:nvSpPr>
          <p:cNvPr id="3" name="Espace réservé du pied de page 2">
            <a:extLst>
              <a:ext uri="{FF2B5EF4-FFF2-40B4-BE49-F238E27FC236}">
                <a16:creationId xmlns:a16="http://schemas.microsoft.com/office/drawing/2014/main" id="{7435DF9D-2091-64C1-4635-680E6BAB8EA6}"/>
              </a:ext>
            </a:extLst>
          </p:cNvPr>
          <p:cNvSpPr>
            <a:spLocks noGrp="1"/>
          </p:cNvSpPr>
          <p:nvPr>
            <p:ph type="ftr" idx="11"/>
          </p:nvPr>
        </p:nvSpPr>
        <p:spPr/>
        <p:txBody>
          <a:bodyPr/>
          <a:lstStyle>
            <a:lvl1pPr>
              <a:defRPr/>
            </a:lvl1pPr>
          </a:lstStyle>
          <a:p>
            <a:endParaRPr lang="fr-FR" altLang="fr-FR"/>
          </a:p>
        </p:txBody>
      </p:sp>
      <p:sp>
        <p:nvSpPr>
          <p:cNvPr id="4" name="Espace réservé du numéro de diapositive 3">
            <a:extLst>
              <a:ext uri="{FF2B5EF4-FFF2-40B4-BE49-F238E27FC236}">
                <a16:creationId xmlns:a16="http://schemas.microsoft.com/office/drawing/2014/main" id="{1B8B8C78-16CA-2AA1-A308-F5B3A4DBF7CB}"/>
              </a:ext>
            </a:extLst>
          </p:cNvPr>
          <p:cNvSpPr>
            <a:spLocks noGrp="1"/>
          </p:cNvSpPr>
          <p:nvPr>
            <p:ph type="sldNum" idx="12"/>
          </p:nvPr>
        </p:nvSpPr>
        <p:spPr/>
        <p:txBody>
          <a:bodyPr/>
          <a:lstStyle>
            <a:lvl1pPr>
              <a:defRPr/>
            </a:lvl1pPr>
          </a:lstStyle>
          <a:p>
            <a:fld id="{C8E2AE38-7ABF-8146-829A-A788025EF1CC}" type="slidenum">
              <a:rPr lang="en-US" altLang="fr-FR"/>
              <a:pPr/>
              <a:t>‹N°›</a:t>
            </a:fld>
            <a:endParaRPr lang="en-US" altLang="fr-FR"/>
          </a:p>
        </p:txBody>
      </p:sp>
    </p:spTree>
    <p:extLst>
      <p:ext uri="{BB962C8B-B14F-4D97-AF65-F5344CB8AC3E}">
        <p14:creationId xmlns:p14="http://schemas.microsoft.com/office/powerpoint/2010/main" val="141769629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20F5B5-DC7D-D74C-0F8D-3B081B02163C}"/>
              </a:ext>
            </a:extLst>
          </p:cNvPr>
          <p:cNvSpPr>
            <a:spLocks noGrp="1"/>
          </p:cNvSpPr>
          <p:nvPr>
            <p:ph type="title"/>
          </p:nvPr>
        </p:nvSpPr>
        <p:spPr>
          <a:xfrm>
            <a:off x="1260475" y="685800"/>
            <a:ext cx="5897563" cy="2400300"/>
          </a:xfrm>
        </p:spPr>
        <p:txBody>
          <a:bodyPr/>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77C57A9-D7A3-32C4-A6D0-F64535D046A5}"/>
              </a:ext>
            </a:extLst>
          </p:cNvPr>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5DBA9FA-A9E9-DE41-E741-5919A417F393}"/>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B92EDC9-7C78-8E8F-ACCD-3DBFB1E96C75}"/>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1A3A9684-4B59-F6B2-E041-BBF60669115A}"/>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0BB1A240-5DA2-6C71-888A-5ED22C1C7F16}"/>
              </a:ext>
            </a:extLst>
          </p:cNvPr>
          <p:cNvSpPr>
            <a:spLocks noGrp="1"/>
          </p:cNvSpPr>
          <p:nvPr>
            <p:ph type="sldNum" idx="12"/>
          </p:nvPr>
        </p:nvSpPr>
        <p:spPr/>
        <p:txBody>
          <a:bodyPr/>
          <a:lstStyle>
            <a:lvl1pPr>
              <a:defRPr/>
            </a:lvl1pPr>
          </a:lstStyle>
          <a:p>
            <a:fld id="{CBEBF38F-CDB6-C44B-B827-737ECF2503D4}" type="slidenum">
              <a:rPr lang="en-US" altLang="fr-FR"/>
              <a:pPr/>
              <a:t>‹N°›</a:t>
            </a:fld>
            <a:endParaRPr lang="en-US" altLang="fr-FR"/>
          </a:p>
        </p:txBody>
      </p:sp>
    </p:spTree>
    <p:extLst>
      <p:ext uri="{BB962C8B-B14F-4D97-AF65-F5344CB8AC3E}">
        <p14:creationId xmlns:p14="http://schemas.microsoft.com/office/powerpoint/2010/main" val="323840292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A6EEFF-684F-C85F-1BE7-4383E5678E3A}"/>
              </a:ext>
            </a:extLst>
          </p:cNvPr>
          <p:cNvSpPr>
            <a:spLocks noGrp="1"/>
          </p:cNvSpPr>
          <p:nvPr>
            <p:ph type="title"/>
          </p:nvPr>
        </p:nvSpPr>
        <p:spPr>
          <a:xfrm>
            <a:off x="1260475" y="685800"/>
            <a:ext cx="5897563" cy="2400300"/>
          </a:xfrm>
        </p:spPr>
        <p:txBody>
          <a:bodyPr/>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456BE4C-1B3D-E4F0-2C2D-49FAF78745C3}"/>
              </a:ext>
            </a:extLst>
          </p:cNvPr>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04C95C8-2515-F2C0-3625-55090226400E}"/>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F1EEF01-48CF-049D-F7DB-A02C54A593F3}"/>
              </a:ext>
            </a:extLst>
          </p:cNvPr>
          <p:cNvSpPr>
            <a:spLocks noGrp="1"/>
          </p:cNvSpPr>
          <p:nvPr>
            <p:ph type="dt"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57C36B3C-308D-C437-8124-18F6C8AEA741}"/>
              </a:ext>
            </a:extLst>
          </p:cNvPr>
          <p:cNvSpPr>
            <a:spLocks noGrp="1"/>
          </p:cNvSpPr>
          <p:nvPr>
            <p:ph type="ftr" idx="11"/>
          </p:nvPr>
        </p:nvSpPr>
        <p:spPr/>
        <p:txBody>
          <a:bodyPr/>
          <a:lstStyle>
            <a:lvl1pPr>
              <a:defRPr/>
            </a:lvl1pPr>
          </a:lstStyle>
          <a:p>
            <a:endParaRPr lang="fr-FR" altLang="fr-FR"/>
          </a:p>
        </p:txBody>
      </p:sp>
      <p:sp>
        <p:nvSpPr>
          <p:cNvPr id="7" name="Espace réservé du numéro de diapositive 6">
            <a:extLst>
              <a:ext uri="{FF2B5EF4-FFF2-40B4-BE49-F238E27FC236}">
                <a16:creationId xmlns:a16="http://schemas.microsoft.com/office/drawing/2014/main" id="{CFDC5BEB-1662-D556-0A7A-683C81A5D690}"/>
              </a:ext>
            </a:extLst>
          </p:cNvPr>
          <p:cNvSpPr>
            <a:spLocks noGrp="1"/>
          </p:cNvSpPr>
          <p:nvPr>
            <p:ph type="sldNum" idx="12"/>
          </p:nvPr>
        </p:nvSpPr>
        <p:spPr/>
        <p:txBody>
          <a:bodyPr/>
          <a:lstStyle>
            <a:lvl1pPr>
              <a:defRPr/>
            </a:lvl1pPr>
          </a:lstStyle>
          <a:p>
            <a:fld id="{7D419022-B478-F44F-A566-30F76F327547}" type="slidenum">
              <a:rPr lang="en-US" altLang="fr-FR"/>
              <a:pPr/>
              <a:t>‹N°›</a:t>
            </a:fld>
            <a:endParaRPr lang="en-US" altLang="fr-FR"/>
          </a:p>
        </p:txBody>
      </p:sp>
    </p:spTree>
    <p:extLst>
      <p:ext uri="{BB962C8B-B14F-4D97-AF65-F5344CB8AC3E}">
        <p14:creationId xmlns:p14="http://schemas.microsoft.com/office/powerpoint/2010/main" val="39170719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A94625-3B37-2884-17AC-0709033046A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52B1F26-DE4C-A1FE-A192-69D2EBEAD8A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25F23BE-70C9-CBF7-7603-656BCC792B68}"/>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0B7E46FB-96CE-829F-6E08-827FC435EFF7}"/>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2A24CA9A-93CA-88EC-E9D7-C1305102524D}"/>
              </a:ext>
            </a:extLst>
          </p:cNvPr>
          <p:cNvSpPr>
            <a:spLocks noGrp="1"/>
          </p:cNvSpPr>
          <p:nvPr>
            <p:ph type="sldNum" idx="12"/>
          </p:nvPr>
        </p:nvSpPr>
        <p:spPr/>
        <p:txBody>
          <a:bodyPr/>
          <a:lstStyle>
            <a:lvl1pPr>
              <a:defRPr/>
            </a:lvl1pPr>
          </a:lstStyle>
          <a:p>
            <a:fld id="{14FA67EB-5DB6-8E43-AC92-D39F46A3ABF0}" type="slidenum">
              <a:rPr lang="en-US" altLang="fr-FR"/>
              <a:pPr/>
              <a:t>‹N°›</a:t>
            </a:fld>
            <a:endParaRPr lang="en-US" altLang="fr-FR"/>
          </a:p>
        </p:txBody>
      </p:sp>
    </p:spTree>
    <p:extLst>
      <p:ext uri="{BB962C8B-B14F-4D97-AF65-F5344CB8AC3E}">
        <p14:creationId xmlns:p14="http://schemas.microsoft.com/office/powerpoint/2010/main" val="326075344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9669617-0D37-2189-D6F2-B0C914827F47}"/>
              </a:ext>
            </a:extLst>
          </p:cNvPr>
          <p:cNvSpPr>
            <a:spLocks noGrp="1"/>
          </p:cNvSpPr>
          <p:nvPr>
            <p:ph type="title" orient="vert"/>
          </p:nvPr>
        </p:nvSpPr>
        <p:spPr>
          <a:xfrm>
            <a:off x="5907088" y="612775"/>
            <a:ext cx="1370012" cy="4752975"/>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12E3EB0-97AF-1A89-DC52-299ED81ECAEF}"/>
              </a:ext>
            </a:extLst>
          </p:cNvPr>
          <p:cNvSpPr>
            <a:spLocks noGrp="1"/>
          </p:cNvSpPr>
          <p:nvPr>
            <p:ph type="body" orient="vert" idx="1"/>
          </p:nvPr>
        </p:nvSpPr>
        <p:spPr>
          <a:xfrm>
            <a:off x="1792288" y="612775"/>
            <a:ext cx="3962400" cy="47529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82C9BED-21B4-3102-EF73-7602AB79D00D}"/>
              </a:ext>
            </a:extLst>
          </p:cNvPr>
          <p:cNvSpPr>
            <a:spLocks noGrp="1"/>
          </p:cNvSpPr>
          <p:nvPr>
            <p:ph type="dt"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1036CB12-18EB-407D-93BB-0674DB407E38}"/>
              </a:ext>
            </a:extLst>
          </p:cNvPr>
          <p:cNvSpPr>
            <a:spLocks noGrp="1"/>
          </p:cNvSpPr>
          <p:nvPr>
            <p:ph type="ftr" idx="11"/>
          </p:nvPr>
        </p:nvSpPr>
        <p:spPr/>
        <p:txBody>
          <a:bodyPr/>
          <a:lstStyle>
            <a:lvl1pPr>
              <a:defRPr/>
            </a:lvl1pPr>
          </a:lstStyle>
          <a:p>
            <a:endParaRPr lang="fr-FR" altLang="fr-FR"/>
          </a:p>
        </p:txBody>
      </p:sp>
      <p:sp>
        <p:nvSpPr>
          <p:cNvPr id="6" name="Espace réservé du numéro de diapositive 5">
            <a:extLst>
              <a:ext uri="{FF2B5EF4-FFF2-40B4-BE49-F238E27FC236}">
                <a16:creationId xmlns:a16="http://schemas.microsoft.com/office/drawing/2014/main" id="{AEA68D8A-F436-510D-7967-66B42C934A1B}"/>
              </a:ext>
            </a:extLst>
          </p:cNvPr>
          <p:cNvSpPr>
            <a:spLocks noGrp="1"/>
          </p:cNvSpPr>
          <p:nvPr>
            <p:ph type="sldNum" idx="12"/>
          </p:nvPr>
        </p:nvSpPr>
        <p:spPr/>
        <p:txBody>
          <a:bodyPr/>
          <a:lstStyle>
            <a:lvl1pPr>
              <a:defRPr/>
            </a:lvl1pPr>
          </a:lstStyle>
          <a:p>
            <a:fld id="{C9F644A5-2E47-D648-9335-69BCEE78FDF0}" type="slidenum">
              <a:rPr lang="en-US" altLang="fr-FR"/>
              <a:pPr/>
              <a:t>‹N°›</a:t>
            </a:fld>
            <a:endParaRPr lang="en-US" altLang="fr-FR"/>
          </a:p>
        </p:txBody>
      </p:sp>
    </p:spTree>
    <p:extLst>
      <p:ext uri="{BB962C8B-B14F-4D97-AF65-F5344CB8AC3E}">
        <p14:creationId xmlns:p14="http://schemas.microsoft.com/office/powerpoint/2010/main" val="268976117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40287822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95788276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4435741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34231830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27079237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61026403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99908528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46488687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62597943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80211275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803431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a:extLst>
              <a:ext uri="{FF2B5EF4-FFF2-40B4-BE49-F238E27FC236}">
                <a16:creationId xmlns:a16="http://schemas.microsoft.com/office/drawing/2014/main" id="{E486E885-A420-FA76-5BC5-F0B7DC2C1B42}"/>
              </a:ext>
            </a:extLst>
          </p:cNvPr>
          <p:cNvSpPr>
            <a:spLocks noGrp="1" noChangeArrowheads="1"/>
          </p:cNvSpPr>
          <p:nvPr>
            <p:ph type="title"/>
          </p:nvPr>
        </p:nvSpPr>
        <p:spPr bwMode="auto">
          <a:xfrm>
            <a:off x="685800" y="2130425"/>
            <a:ext cx="7770813" cy="1468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fr-FR"/>
              <a:t>Click to edit Master title style</a:t>
            </a:r>
          </a:p>
        </p:txBody>
      </p:sp>
      <p:sp>
        <p:nvSpPr>
          <p:cNvPr id="1026" name="Rectangle 2">
            <a:extLst>
              <a:ext uri="{FF2B5EF4-FFF2-40B4-BE49-F238E27FC236}">
                <a16:creationId xmlns:a16="http://schemas.microsoft.com/office/drawing/2014/main" id="{524C5CFE-20BD-8F76-F30D-5658079B1190}"/>
              </a:ext>
            </a:extLst>
          </p:cNvPr>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hangingPunct="1">
              <a:lnSpc>
                <a:spcPct val="100000"/>
              </a:lnSpc>
              <a:tabLst>
                <a:tab pos="914400" algn="l"/>
                <a:tab pos="1828800" algn="l"/>
              </a:tabLst>
              <a:defRPr sz="1200">
                <a:solidFill>
                  <a:srgbClr val="8B8B8B"/>
                </a:solidFill>
                <a:ea typeface="DejaVu Sans" charset="0"/>
                <a:cs typeface="DejaVu Sans" charset="0"/>
              </a:defRPr>
            </a:lvl1pPr>
          </a:lstStyle>
          <a:p>
            <a:endParaRPr lang="en-US" altLang="fr-FR"/>
          </a:p>
        </p:txBody>
      </p:sp>
      <p:sp>
        <p:nvSpPr>
          <p:cNvPr id="1027" name="Rectangle 3">
            <a:extLst>
              <a:ext uri="{FF2B5EF4-FFF2-40B4-BE49-F238E27FC236}">
                <a16:creationId xmlns:a16="http://schemas.microsoft.com/office/drawing/2014/main" id="{4F093883-2768-66E4-D6A3-64BD9E283359}"/>
              </a:ext>
            </a:extLst>
          </p:cNvPr>
          <p:cNvSpPr>
            <a:spLocks noGrp="1" noChangeArrowheads="1"/>
          </p:cNvSpPr>
          <p:nvPr>
            <p:ph type="ftr"/>
          </p:nvPr>
        </p:nvSpPr>
        <p:spPr bwMode="auto">
          <a:xfrm>
            <a:off x="3124200" y="6356350"/>
            <a:ext cx="2894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lnSpc>
                <a:spcPct val="100000"/>
              </a:lnSpc>
              <a:tabLst>
                <a:tab pos="914400" algn="l"/>
                <a:tab pos="1828800" algn="l"/>
                <a:tab pos="2743200" algn="l"/>
              </a:tabLst>
              <a:defRPr sz="1400">
                <a:solidFill>
                  <a:srgbClr val="000000"/>
                </a:solidFill>
                <a:ea typeface="DejaVu Sans" charset="0"/>
                <a:cs typeface="DejaVu Sans" charset="0"/>
              </a:defRPr>
            </a:lvl1pPr>
          </a:lstStyle>
          <a:p>
            <a:endParaRPr lang="fr-FR" altLang="fr-FR"/>
          </a:p>
        </p:txBody>
      </p:sp>
      <p:sp>
        <p:nvSpPr>
          <p:cNvPr id="1028" name="Rectangle 4">
            <a:extLst>
              <a:ext uri="{FF2B5EF4-FFF2-40B4-BE49-F238E27FC236}">
                <a16:creationId xmlns:a16="http://schemas.microsoft.com/office/drawing/2014/main" id="{232E5BF5-12AE-1D50-8F8E-DA68A9B36FD9}"/>
              </a:ext>
            </a:extLst>
          </p:cNvPr>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hangingPunct="1">
              <a:lnSpc>
                <a:spcPct val="100000"/>
              </a:lnSpc>
              <a:tabLst>
                <a:tab pos="914400" algn="l"/>
                <a:tab pos="1828800" algn="l"/>
              </a:tabLst>
              <a:defRPr sz="1200">
                <a:solidFill>
                  <a:srgbClr val="8B8B8B"/>
                </a:solidFill>
                <a:ea typeface="DejaVu Sans" charset="0"/>
                <a:cs typeface="DejaVu Sans" charset="0"/>
              </a:defRPr>
            </a:lvl1pPr>
          </a:lstStyle>
          <a:p>
            <a:fld id="{6BA6B90A-15A1-B846-B5A4-FC4AD412C2F0}" type="slidenum">
              <a:rPr lang="en-US" altLang="fr-FR"/>
              <a:pPr/>
              <a:t>‹N°›</a:t>
            </a:fld>
            <a:endParaRPr lang="en-US" altLang="fr-FR"/>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xStyles>
    <p:titleStyle>
      <a:lvl1pPr algn="l" rtl="0" fontAlgn="base">
        <a:lnSpc>
          <a:spcPct val="83000"/>
        </a:lnSpc>
        <a:spcBef>
          <a:spcPts val="13"/>
        </a:spcBef>
        <a:spcAft>
          <a:spcPts val="13"/>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marL="742950" indent="-28575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2pPr>
      <a:lvl3pPr marL="1143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3pPr>
      <a:lvl4pPr marL="1600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4pPr>
      <a:lvl5pPr marL="20574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5pPr>
      <a:lvl6pPr marL="25146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6pPr>
      <a:lvl7pPr marL="29718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7pPr>
      <a:lvl8pPr marL="3429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8pPr>
      <a:lvl9pPr marL="3886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9pPr>
    </p:titleStyle>
    <p:bodyStyle>
      <a:lvl1pPr marL="342900" indent="-342900" algn="l" rtl="0" fontAlgn="base">
        <a:lnSpc>
          <a:spcPct val="83000"/>
        </a:lnSpc>
        <a:spcBef>
          <a:spcPts val="1425"/>
        </a:spcBef>
        <a:spcAft>
          <a:spcPts val="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rtl="0" fontAlgn="base">
        <a:lnSpc>
          <a:spcPct val="83000"/>
        </a:lnSpc>
        <a:spcBef>
          <a:spcPts val="1138"/>
        </a:spcBef>
        <a:spcAft>
          <a:spcPts val="13"/>
        </a:spcAft>
        <a:buClr>
          <a:srgbClr val="000000"/>
        </a:buClr>
        <a:buSzPct val="100000"/>
        <a:buFont typeface="Times New Roman" panose="02020603050405020304" pitchFamily="18" charset="0"/>
        <a:defRPr sz="2400" kern="1200">
          <a:solidFill>
            <a:srgbClr val="000000"/>
          </a:solidFill>
          <a:latin typeface="+mn-lt"/>
          <a:ea typeface="+mn-ea"/>
          <a:cs typeface="+mn-cs"/>
        </a:defRPr>
      </a:lvl2pPr>
      <a:lvl3pPr marL="1143000" indent="-228600" algn="l" rtl="0" fontAlgn="base">
        <a:lnSpc>
          <a:spcPct val="83000"/>
        </a:lnSpc>
        <a:spcBef>
          <a:spcPts val="86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rtl="0" fontAlgn="base">
        <a:lnSpc>
          <a:spcPct val="83000"/>
        </a:lnSpc>
        <a:spcBef>
          <a:spcPts val="575"/>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rtl="0" fontAlgn="base">
        <a:lnSpc>
          <a:spcPct val="83000"/>
        </a:lnSpc>
        <a:spcBef>
          <a:spcPts val="288"/>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a:extLst>
              <a:ext uri="{FF2B5EF4-FFF2-40B4-BE49-F238E27FC236}">
                <a16:creationId xmlns:a16="http://schemas.microsoft.com/office/drawing/2014/main" id="{C5630BE3-B998-E20E-000B-35F2D280C499}"/>
              </a:ext>
            </a:extLst>
          </p:cNvPr>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fr-FR"/>
              <a:t>Click to edit Master title style</a:t>
            </a:r>
          </a:p>
        </p:txBody>
      </p:sp>
      <p:sp>
        <p:nvSpPr>
          <p:cNvPr id="2050" name="Rectangle 2">
            <a:extLst>
              <a:ext uri="{FF2B5EF4-FFF2-40B4-BE49-F238E27FC236}">
                <a16:creationId xmlns:a16="http://schemas.microsoft.com/office/drawing/2014/main" id="{03E533CA-7B15-B1D0-EB7C-65CC9150DC4C}"/>
              </a:ext>
            </a:extLst>
          </p:cNvPr>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45720" tIns="91440" rIns="45720" bIns="91440" numCol="1" anchor="t" anchorCtr="0" compatLnSpc="1">
            <a:prstTxWarp prst="textNoShape">
              <a:avLst/>
            </a:prstTxWarp>
          </a:bodyPr>
          <a:lstStyle/>
          <a:p>
            <a:pPr lvl="0"/>
            <a:r>
              <a:rPr lang="en-GB" altLang="fr-FR"/>
              <a:t>Click to edit Master text styles</a:t>
            </a:r>
          </a:p>
          <a:p>
            <a:pPr lvl="1"/>
            <a:r>
              <a:rPr lang="en-GB" altLang="fr-FR"/>
              <a:t>Second level</a:t>
            </a:r>
          </a:p>
          <a:p>
            <a:pPr lvl="2"/>
            <a:r>
              <a:rPr lang="en-GB" altLang="fr-FR"/>
              <a:t>Third level</a:t>
            </a:r>
          </a:p>
          <a:p>
            <a:pPr lvl="3"/>
            <a:r>
              <a:rPr lang="en-GB" altLang="fr-FR"/>
              <a:t>Fourth level</a:t>
            </a:r>
          </a:p>
          <a:p>
            <a:pPr lvl="4"/>
            <a:r>
              <a:rPr lang="en-GB" altLang="fr-FR"/>
              <a:t>Fifth level</a:t>
            </a:r>
          </a:p>
        </p:txBody>
      </p:sp>
      <p:sp>
        <p:nvSpPr>
          <p:cNvPr id="2051" name="Rectangle 3">
            <a:extLst>
              <a:ext uri="{FF2B5EF4-FFF2-40B4-BE49-F238E27FC236}">
                <a16:creationId xmlns:a16="http://schemas.microsoft.com/office/drawing/2014/main" id="{B5DCF561-2A01-D165-BD55-D1DEE665FE4D}"/>
              </a:ext>
            </a:extLst>
          </p:cNvPr>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hangingPunct="1">
              <a:lnSpc>
                <a:spcPct val="100000"/>
              </a:lnSpc>
              <a:tabLst>
                <a:tab pos="914400" algn="l"/>
                <a:tab pos="1828800" algn="l"/>
              </a:tabLst>
              <a:defRPr sz="1200">
                <a:solidFill>
                  <a:srgbClr val="8B8B8B"/>
                </a:solidFill>
                <a:ea typeface="DejaVu Sans" charset="0"/>
                <a:cs typeface="DejaVu Sans" charset="0"/>
              </a:defRPr>
            </a:lvl1pPr>
          </a:lstStyle>
          <a:p>
            <a:endParaRPr lang="en-US" altLang="fr-FR"/>
          </a:p>
        </p:txBody>
      </p:sp>
      <p:sp>
        <p:nvSpPr>
          <p:cNvPr id="2052" name="Rectangle 4">
            <a:extLst>
              <a:ext uri="{FF2B5EF4-FFF2-40B4-BE49-F238E27FC236}">
                <a16:creationId xmlns:a16="http://schemas.microsoft.com/office/drawing/2014/main" id="{9EC60316-17EB-BFF8-D126-60F17FABE7CD}"/>
              </a:ext>
            </a:extLst>
          </p:cNvPr>
          <p:cNvSpPr>
            <a:spLocks noGrp="1" noChangeArrowheads="1"/>
          </p:cNvSpPr>
          <p:nvPr>
            <p:ph type="ftr"/>
          </p:nvPr>
        </p:nvSpPr>
        <p:spPr bwMode="auto">
          <a:xfrm>
            <a:off x="3124200" y="6356350"/>
            <a:ext cx="2894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lnSpc>
                <a:spcPct val="100000"/>
              </a:lnSpc>
              <a:tabLst>
                <a:tab pos="914400" algn="l"/>
                <a:tab pos="1828800" algn="l"/>
                <a:tab pos="2743200" algn="l"/>
              </a:tabLst>
              <a:defRPr sz="1400">
                <a:solidFill>
                  <a:srgbClr val="000000"/>
                </a:solidFill>
                <a:ea typeface="DejaVu Sans" charset="0"/>
                <a:cs typeface="DejaVu Sans" charset="0"/>
              </a:defRPr>
            </a:lvl1pPr>
          </a:lstStyle>
          <a:p>
            <a:endParaRPr lang="fr-FR" altLang="fr-FR"/>
          </a:p>
        </p:txBody>
      </p:sp>
      <p:sp>
        <p:nvSpPr>
          <p:cNvPr id="2053" name="Rectangle 5">
            <a:extLst>
              <a:ext uri="{FF2B5EF4-FFF2-40B4-BE49-F238E27FC236}">
                <a16:creationId xmlns:a16="http://schemas.microsoft.com/office/drawing/2014/main" id="{C1BF1C6B-AC14-9A6F-04EE-742B856D4494}"/>
              </a:ext>
            </a:extLst>
          </p:cNvPr>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hangingPunct="1">
              <a:lnSpc>
                <a:spcPct val="100000"/>
              </a:lnSpc>
              <a:tabLst>
                <a:tab pos="914400" algn="l"/>
                <a:tab pos="1828800" algn="l"/>
              </a:tabLst>
              <a:defRPr sz="1200">
                <a:solidFill>
                  <a:srgbClr val="8B8B8B"/>
                </a:solidFill>
                <a:ea typeface="DejaVu Sans" charset="0"/>
                <a:cs typeface="DejaVu Sans" charset="0"/>
              </a:defRPr>
            </a:lvl1pPr>
          </a:lstStyle>
          <a:p>
            <a:fld id="{1C8F4A0A-D688-0D47-9ADC-97AF3953493A}" type="slidenum">
              <a:rPr lang="en-US" altLang="fr-FR"/>
              <a:pPr/>
              <a:t>‹N°›</a:t>
            </a:fld>
            <a:endParaRPr lang="en-US" altLang="fr-F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rtl="0" fontAlgn="base">
        <a:lnSpc>
          <a:spcPct val="83000"/>
        </a:lnSpc>
        <a:spcBef>
          <a:spcPts val="13"/>
        </a:spcBef>
        <a:spcAft>
          <a:spcPts val="13"/>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marL="742950" indent="-28575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2pPr>
      <a:lvl3pPr marL="1143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3pPr>
      <a:lvl4pPr marL="1600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4pPr>
      <a:lvl5pPr marL="20574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5pPr>
      <a:lvl6pPr marL="25146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6pPr>
      <a:lvl7pPr marL="29718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7pPr>
      <a:lvl8pPr marL="3429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8pPr>
      <a:lvl9pPr marL="3886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9pPr>
    </p:titleStyle>
    <p:bodyStyle>
      <a:lvl1pPr marL="342900" indent="-342900" algn="l" rtl="0" fontAlgn="base">
        <a:lnSpc>
          <a:spcPct val="83000"/>
        </a:lnSpc>
        <a:spcBef>
          <a:spcPts val="1425"/>
        </a:spcBef>
        <a:spcAft>
          <a:spcPts val="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rtl="0" fontAlgn="base">
        <a:lnSpc>
          <a:spcPct val="83000"/>
        </a:lnSpc>
        <a:spcBef>
          <a:spcPts val="1138"/>
        </a:spcBef>
        <a:spcAft>
          <a:spcPts val="13"/>
        </a:spcAft>
        <a:buClr>
          <a:srgbClr val="000000"/>
        </a:buClr>
        <a:buSzPct val="100000"/>
        <a:buFont typeface="Times New Roman" panose="02020603050405020304" pitchFamily="18" charset="0"/>
        <a:defRPr sz="2400" kern="1200">
          <a:solidFill>
            <a:srgbClr val="000000"/>
          </a:solidFill>
          <a:latin typeface="+mn-lt"/>
          <a:ea typeface="+mn-ea"/>
          <a:cs typeface="+mn-cs"/>
        </a:defRPr>
      </a:lvl2pPr>
      <a:lvl3pPr marL="1143000" indent="-228600" algn="l" rtl="0" fontAlgn="base">
        <a:lnSpc>
          <a:spcPct val="83000"/>
        </a:lnSpc>
        <a:spcBef>
          <a:spcPts val="86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rtl="0" fontAlgn="base">
        <a:lnSpc>
          <a:spcPct val="83000"/>
        </a:lnSpc>
        <a:spcBef>
          <a:spcPts val="575"/>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rtl="0" fontAlgn="base">
        <a:lnSpc>
          <a:spcPct val="83000"/>
        </a:lnSpc>
        <a:spcBef>
          <a:spcPts val="288"/>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a:extLst>
              <a:ext uri="{FF2B5EF4-FFF2-40B4-BE49-F238E27FC236}">
                <a16:creationId xmlns:a16="http://schemas.microsoft.com/office/drawing/2014/main" id="{1F5E982C-E584-F06A-C605-AAEF4C4220B3}"/>
              </a:ext>
            </a:extLst>
          </p:cNvPr>
          <p:cNvSpPr>
            <a:spLocks noGrp="1" noChangeArrowheads="1"/>
          </p:cNvSpPr>
          <p:nvPr>
            <p:ph type="title"/>
          </p:nvPr>
        </p:nvSpPr>
        <p:spPr bwMode="auto">
          <a:xfrm>
            <a:off x="6629400" y="274638"/>
            <a:ext cx="2055813" cy="5849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45720" tIns="91440" rIns="45720" bIns="91440" numCol="1" anchor="ctr" anchorCtr="0" compatLnSpc="1">
            <a:prstTxWarp prst="textNoShape">
              <a:avLst/>
            </a:prstTxWarp>
          </a:bodyPr>
          <a:lstStyle/>
          <a:p>
            <a:pPr lvl="0"/>
            <a:r>
              <a:rPr lang="en-GB" altLang="fr-FR"/>
              <a:t>Click to edit Master title style</a:t>
            </a:r>
          </a:p>
        </p:txBody>
      </p:sp>
      <p:sp>
        <p:nvSpPr>
          <p:cNvPr id="3074" name="Rectangle 2">
            <a:extLst>
              <a:ext uri="{FF2B5EF4-FFF2-40B4-BE49-F238E27FC236}">
                <a16:creationId xmlns:a16="http://schemas.microsoft.com/office/drawing/2014/main" id="{BD726F9C-EA84-D0BC-26E4-C99691B0DBC8}"/>
              </a:ext>
            </a:extLst>
          </p:cNvPr>
          <p:cNvSpPr>
            <a:spLocks noGrp="1" noChangeArrowheads="1"/>
          </p:cNvSpPr>
          <p:nvPr>
            <p:ph type="body" idx="1"/>
          </p:nvPr>
        </p:nvSpPr>
        <p:spPr bwMode="auto">
          <a:xfrm>
            <a:off x="457200" y="274638"/>
            <a:ext cx="6018213" cy="5849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45720" tIns="91440" rIns="45720" bIns="91440" numCol="1" anchor="t" anchorCtr="0" compatLnSpc="1">
            <a:prstTxWarp prst="textNoShape">
              <a:avLst/>
            </a:prstTxWarp>
          </a:bodyPr>
          <a:lstStyle/>
          <a:p>
            <a:pPr lvl="0"/>
            <a:r>
              <a:rPr lang="en-GB" altLang="fr-FR"/>
              <a:t>Click to edit Master text styles</a:t>
            </a:r>
          </a:p>
          <a:p>
            <a:pPr lvl="1"/>
            <a:r>
              <a:rPr lang="en-GB" altLang="fr-FR"/>
              <a:t>Second level</a:t>
            </a:r>
          </a:p>
          <a:p>
            <a:pPr lvl="2"/>
            <a:r>
              <a:rPr lang="en-GB" altLang="fr-FR"/>
              <a:t>Third level</a:t>
            </a:r>
          </a:p>
          <a:p>
            <a:pPr lvl="3"/>
            <a:r>
              <a:rPr lang="en-GB" altLang="fr-FR"/>
              <a:t>Fourth level</a:t>
            </a:r>
          </a:p>
          <a:p>
            <a:pPr lvl="4"/>
            <a:r>
              <a:rPr lang="en-GB" altLang="fr-FR"/>
              <a:t>Fifth level</a:t>
            </a:r>
          </a:p>
        </p:txBody>
      </p:sp>
      <p:sp>
        <p:nvSpPr>
          <p:cNvPr id="3075" name="Rectangle 3">
            <a:extLst>
              <a:ext uri="{FF2B5EF4-FFF2-40B4-BE49-F238E27FC236}">
                <a16:creationId xmlns:a16="http://schemas.microsoft.com/office/drawing/2014/main" id="{97C1CEC9-A2C7-C2D6-6F64-3D29DC3772CB}"/>
              </a:ext>
            </a:extLst>
          </p:cNvPr>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hangingPunct="1">
              <a:lnSpc>
                <a:spcPct val="100000"/>
              </a:lnSpc>
              <a:tabLst>
                <a:tab pos="914400" algn="l"/>
                <a:tab pos="1828800" algn="l"/>
              </a:tabLst>
              <a:defRPr sz="1200">
                <a:solidFill>
                  <a:srgbClr val="8B8B8B"/>
                </a:solidFill>
                <a:ea typeface="DejaVu Sans" charset="0"/>
                <a:cs typeface="DejaVu Sans" charset="0"/>
              </a:defRPr>
            </a:lvl1pPr>
          </a:lstStyle>
          <a:p>
            <a:endParaRPr lang="en-US" altLang="fr-FR"/>
          </a:p>
        </p:txBody>
      </p:sp>
      <p:sp>
        <p:nvSpPr>
          <p:cNvPr id="3076" name="Rectangle 4">
            <a:extLst>
              <a:ext uri="{FF2B5EF4-FFF2-40B4-BE49-F238E27FC236}">
                <a16:creationId xmlns:a16="http://schemas.microsoft.com/office/drawing/2014/main" id="{8C660193-D29C-E108-6230-516B00147B21}"/>
              </a:ext>
            </a:extLst>
          </p:cNvPr>
          <p:cNvSpPr>
            <a:spLocks noGrp="1" noChangeArrowheads="1"/>
          </p:cNvSpPr>
          <p:nvPr>
            <p:ph type="ftr"/>
          </p:nvPr>
        </p:nvSpPr>
        <p:spPr bwMode="auto">
          <a:xfrm>
            <a:off x="3124200" y="6356350"/>
            <a:ext cx="2894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lnSpc>
                <a:spcPct val="100000"/>
              </a:lnSpc>
              <a:tabLst>
                <a:tab pos="914400" algn="l"/>
                <a:tab pos="1828800" algn="l"/>
                <a:tab pos="2743200" algn="l"/>
              </a:tabLst>
              <a:defRPr sz="1400">
                <a:solidFill>
                  <a:srgbClr val="000000"/>
                </a:solidFill>
                <a:ea typeface="DejaVu Sans" charset="0"/>
                <a:cs typeface="DejaVu Sans" charset="0"/>
              </a:defRPr>
            </a:lvl1pPr>
          </a:lstStyle>
          <a:p>
            <a:endParaRPr lang="fr-FR" altLang="fr-FR"/>
          </a:p>
        </p:txBody>
      </p:sp>
      <p:sp>
        <p:nvSpPr>
          <p:cNvPr id="3077" name="Rectangle 5">
            <a:extLst>
              <a:ext uri="{FF2B5EF4-FFF2-40B4-BE49-F238E27FC236}">
                <a16:creationId xmlns:a16="http://schemas.microsoft.com/office/drawing/2014/main" id="{B6F6DBD1-25E2-F199-12BE-548C530D894F}"/>
              </a:ext>
            </a:extLst>
          </p:cNvPr>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hangingPunct="1">
              <a:lnSpc>
                <a:spcPct val="100000"/>
              </a:lnSpc>
              <a:tabLst>
                <a:tab pos="914400" algn="l"/>
                <a:tab pos="1828800" algn="l"/>
              </a:tabLst>
              <a:defRPr sz="1200">
                <a:solidFill>
                  <a:srgbClr val="8B8B8B"/>
                </a:solidFill>
                <a:ea typeface="DejaVu Sans" charset="0"/>
                <a:cs typeface="DejaVu Sans" charset="0"/>
              </a:defRPr>
            </a:lvl1pPr>
          </a:lstStyle>
          <a:p>
            <a:fld id="{3D412247-521E-2145-9277-987B2375D28D}" type="slidenum">
              <a:rPr lang="en-US" altLang="fr-FR"/>
              <a:pPr/>
              <a:t>‹N°›</a:t>
            </a:fld>
            <a:endParaRPr lang="en-US" altLang="fr-F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rtl="0" fontAlgn="base">
        <a:lnSpc>
          <a:spcPct val="83000"/>
        </a:lnSpc>
        <a:spcBef>
          <a:spcPts val="13"/>
        </a:spcBef>
        <a:spcAft>
          <a:spcPts val="13"/>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marL="742950" indent="-28575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2pPr>
      <a:lvl3pPr marL="1143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3pPr>
      <a:lvl4pPr marL="1600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4pPr>
      <a:lvl5pPr marL="20574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5pPr>
      <a:lvl6pPr marL="25146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6pPr>
      <a:lvl7pPr marL="29718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7pPr>
      <a:lvl8pPr marL="3429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8pPr>
      <a:lvl9pPr marL="3886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9pPr>
    </p:titleStyle>
    <p:bodyStyle>
      <a:lvl1pPr marL="342900" indent="-342900" algn="l" rtl="0" fontAlgn="base">
        <a:lnSpc>
          <a:spcPct val="83000"/>
        </a:lnSpc>
        <a:spcBef>
          <a:spcPts val="1425"/>
        </a:spcBef>
        <a:spcAft>
          <a:spcPts val="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rtl="0" fontAlgn="base">
        <a:lnSpc>
          <a:spcPct val="83000"/>
        </a:lnSpc>
        <a:spcBef>
          <a:spcPts val="1138"/>
        </a:spcBef>
        <a:spcAft>
          <a:spcPts val="13"/>
        </a:spcAft>
        <a:buClr>
          <a:srgbClr val="000000"/>
        </a:buClr>
        <a:buSzPct val="100000"/>
        <a:buFont typeface="Times New Roman" panose="02020603050405020304" pitchFamily="18" charset="0"/>
        <a:defRPr sz="2400" kern="1200">
          <a:solidFill>
            <a:srgbClr val="000000"/>
          </a:solidFill>
          <a:latin typeface="+mn-lt"/>
          <a:ea typeface="+mn-ea"/>
          <a:cs typeface="+mn-cs"/>
        </a:defRPr>
      </a:lvl2pPr>
      <a:lvl3pPr marL="1143000" indent="-228600" algn="l" rtl="0" fontAlgn="base">
        <a:lnSpc>
          <a:spcPct val="83000"/>
        </a:lnSpc>
        <a:spcBef>
          <a:spcPts val="86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rtl="0" fontAlgn="base">
        <a:lnSpc>
          <a:spcPct val="83000"/>
        </a:lnSpc>
        <a:spcBef>
          <a:spcPts val="575"/>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rtl="0" fontAlgn="base">
        <a:lnSpc>
          <a:spcPct val="83000"/>
        </a:lnSpc>
        <a:spcBef>
          <a:spcPts val="288"/>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Rectangle 1">
            <a:extLst>
              <a:ext uri="{FF2B5EF4-FFF2-40B4-BE49-F238E27FC236}">
                <a16:creationId xmlns:a16="http://schemas.microsoft.com/office/drawing/2014/main" id="{76C4E850-F569-025E-C2FE-896C2BBAEAB3}"/>
              </a:ext>
            </a:extLst>
          </p:cNvPr>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fr-FR"/>
              <a:t>Click to edit Master title style</a:t>
            </a:r>
          </a:p>
        </p:txBody>
      </p:sp>
      <p:sp>
        <p:nvSpPr>
          <p:cNvPr id="4098" name="Rectangle 2">
            <a:extLst>
              <a:ext uri="{FF2B5EF4-FFF2-40B4-BE49-F238E27FC236}">
                <a16:creationId xmlns:a16="http://schemas.microsoft.com/office/drawing/2014/main" id="{CBB385D6-8FA5-2F4E-5BA0-627EDAF3B3E5}"/>
              </a:ext>
            </a:extLst>
          </p:cNvPr>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fr-FR"/>
              <a:t>Click to edit Master text styles</a:t>
            </a:r>
          </a:p>
          <a:p>
            <a:pPr lvl="1"/>
            <a:r>
              <a:rPr lang="en-GB" altLang="fr-FR"/>
              <a:t>Second level</a:t>
            </a:r>
          </a:p>
          <a:p>
            <a:pPr lvl="2"/>
            <a:r>
              <a:rPr lang="en-GB" altLang="fr-FR"/>
              <a:t>Third level</a:t>
            </a:r>
          </a:p>
          <a:p>
            <a:pPr lvl="3"/>
            <a:r>
              <a:rPr lang="en-GB" altLang="fr-FR"/>
              <a:t>Fourth level</a:t>
            </a:r>
          </a:p>
          <a:p>
            <a:pPr lvl="4"/>
            <a:r>
              <a:rPr lang="en-GB" altLang="fr-FR"/>
              <a:t>Fifth level</a:t>
            </a:r>
          </a:p>
        </p:txBody>
      </p:sp>
      <p:sp>
        <p:nvSpPr>
          <p:cNvPr id="4099" name="Rectangle 3">
            <a:extLst>
              <a:ext uri="{FF2B5EF4-FFF2-40B4-BE49-F238E27FC236}">
                <a16:creationId xmlns:a16="http://schemas.microsoft.com/office/drawing/2014/main" id="{E4371E34-DE27-88F7-2181-8B58873E8842}"/>
              </a:ext>
            </a:extLst>
          </p:cNvPr>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hangingPunct="1">
              <a:lnSpc>
                <a:spcPct val="100000"/>
              </a:lnSpc>
              <a:tabLst>
                <a:tab pos="914400" algn="l"/>
                <a:tab pos="1828800" algn="l"/>
              </a:tabLst>
              <a:defRPr sz="1200">
                <a:solidFill>
                  <a:srgbClr val="8B8B8B"/>
                </a:solidFill>
                <a:ea typeface="DejaVu Sans" charset="0"/>
                <a:cs typeface="DejaVu Sans" charset="0"/>
              </a:defRPr>
            </a:lvl1pPr>
          </a:lstStyle>
          <a:p>
            <a:endParaRPr lang="en-US" altLang="fr-FR"/>
          </a:p>
        </p:txBody>
      </p:sp>
      <p:sp>
        <p:nvSpPr>
          <p:cNvPr id="4100" name="Rectangle 4">
            <a:extLst>
              <a:ext uri="{FF2B5EF4-FFF2-40B4-BE49-F238E27FC236}">
                <a16:creationId xmlns:a16="http://schemas.microsoft.com/office/drawing/2014/main" id="{624988B7-F7A0-A06C-AC0A-6AE16DB18CEA}"/>
              </a:ext>
            </a:extLst>
          </p:cNvPr>
          <p:cNvSpPr>
            <a:spLocks noGrp="1" noChangeArrowheads="1"/>
          </p:cNvSpPr>
          <p:nvPr>
            <p:ph type="ftr"/>
          </p:nvPr>
        </p:nvSpPr>
        <p:spPr bwMode="auto">
          <a:xfrm>
            <a:off x="3124200" y="6356350"/>
            <a:ext cx="2894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lnSpc>
                <a:spcPct val="100000"/>
              </a:lnSpc>
              <a:tabLst>
                <a:tab pos="914400" algn="l"/>
                <a:tab pos="1828800" algn="l"/>
                <a:tab pos="2743200" algn="l"/>
              </a:tabLst>
              <a:defRPr sz="1400">
                <a:solidFill>
                  <a:srgbClr val="000000"/>
                </a:solidFill>
                <a:ea typeface="DejaVu Sans" charset="0"/>
                <a:cs typeface="DejaVu Sans" charset="0"/>
              </a:defRPr>
            </a:lvl1pPr>
          </a:lstStyle>
          <a:p>
            <a:endParaRPr lang="fr-FR" altLang="fr-FR"/>
          </a:p>
        </p:txBody>
      </p:sp>
      <p:sp>
        <p:nvSpPr>
          <p:cNvPr id="4101" name="Rectangle 5">
            <a:extLst>
              <a:ext uri="{FF2B5EF4-FFF2-40B4-BE49-F238E27FC236}">
                <a16:creationId xmlns:a16="http://schemas.microsoft.com/office/drawing/2014/main" id="{03C94D8C-5C4F-25D6-0230-D6B3817E4F17}"/>
              </a:ext>
            </a:extLst>
          </p:cNvPr>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hangingPunct="1">
              <a:lnSpc>
                <a:spcPct val="100000"/>
              </a:lnSpc>
              <a:tabLst>
                <a:tab pos="914400" algn="l"/>
                <a:tab pos="1828800" algn="l"/>
              </a:tabLst>
              <a:defRPr sz="1200">
                <a:solidFill>
                  <a:srgbClr val="8B8B8B"/>
                </a:solidFill>
                <a:ea typeface="DejaVu Sans" charset="0"/>
                <a:cs typeface="DejaVu Sans" charset="0"/>
              </a:defRPr>
            </a:lvl1pPr>
          </a:lstStyle>
          <a:p>
            <a:fld id="{FCA1D9A8-1B51-3940-A703-6D1DF3EACF93}" type="slidenum">
              <a:rPr lang="en-US" altLang="fr-FR"/>
              <a:pPr/>
              <a:t>‹N°›</a:t>
            </a:fld>
            <a:endParaRPr lang="en-US" altLang="fr-FR"/>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rtl="0" fontAlgn="base">
        <a:lnSpc>
          <a:spcPct val="83000"/>
        </a:lnSpc>
        <a:spcBef>
          <a:spcPts val="13"/>
        </a:spcBef>
        <a:spcAft>
          <a:spcPts val="13"/>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marL="742950" indent="-28575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2pPr>
      <a:lvl3pPr marL="1143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3pPr>
      <a:lvl4pPr marL="1600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4pPr>
      <a:lvl5pPr marL="20574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5pPr>
      <a:lvl6pPr marL="25146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6pPr>
      <a:lvl7pPr marL="29718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7pPr>
      <a:lvl8pPr marL="3429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8pPr>
      <a:lvl9pPr marL="3886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9pPr>
    </p:titleStyle>
    <p:bodyStyle>
      <a:lvl1pPr marL="342900" indent="-342900" algn="l" rtl="0" fontAlgn="base">
        <a:lnSpc>
          <a:spcPct val="83000"/>
        </a:lnSpc>
        <a:spcBef>
          <a:spcPts val="1425"/>
        </a:spcBef>
        <a:spcAft>
          <a:spcPts val="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rtl="0" fontAlgn="base">
        <a:lnSpc>
          <a:spcPct val="83000"/>
        </a:lnSpc>
        <a:spcBef>
          <a:spcPts val="1138"/>
        </a:spcBef>
        <a:spcAft>
          <a:spcPts val="13"/>
        </a:spcAft>
        <a:buClr>
          <a:srgbClr val="000000"/>
        </a:buClr>
        <a:buSzPct val="100000"/>
        <a:buFont typeface="Times New Roman" panose="02020603050405020304" pitchFamily="18" charset="0"/>
        <a:defRPr sz="2400" kern="1200">
          <a:solidFill>
            <a:srgbClr val="000000"/>
          </a:solidFill>
          <a:latin typeface="+mn-lt"/>
          <a:ea typeface="+mn-ea"/>
          <a:cs typeface="+mn-cs"/>
        </a:defRPr>
      </a:lvl2pPr>
      <a:lvl3pPr marL="1143000" indent="-228600" algn="l" rtl="0" fontAlgn="base">
        <a:lnSpc>
          <a:spcPct val="83000"/>
        </a:lnSpc>
        <a:spcBef>
          <a:spcPts val="86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rtl="0" fontAlgn="base">
        <a:lnSpc>
          <a:spcPct val="83000"/>
        </a:lnSpc>
        <a:spcBef>
          <a:spcPts val="575"/>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rtl="0" fontAlgn="base">
        <a:lnSpc>
          <a:spcPct val="83000"/>
        </a:lnSpc>
        <a:spcBef>
          <a:spcPts val="288"/>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112018C5-78B8-784C-36E4-7778006C229C}"/>
              </a:ext>
            </a:extLst>
          </p:cNvPr>
          <p:cNvSpPr>
            <a:spLocks noGrp="1" noChangeArrowheads="1"/>
          </p:cNvSpPr>
          <p:nvPr>
            <p:ph type="title"/>
          </p:nvPr>
        </p:nvSpPr>
        <p:spPr bwMode="auto">
          <a:xfrm>
            <a:off x="722313" y="4406900"/>
            <a:ext cx="7770812" cy="1360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fr-FR"/>
              <a:t>Click to edit Master title style</a:t>
            </a:r>
          </a:p>
        </p:txBody>
      </p:sp>
      <p:sp>
        <p:nvSpPr>
          <p:cNvPr id="5122" name="Rectangle 2">
            <a:extLst>
              <a:ext uri="{FF2B5EF4-FFF2-40B4-BE49-F238E27FC236}">
                <a16:creationId xmlns:a16="http://schemas.microsoft.com/office/drawing/2014/main" id="{6273CF67-0BF7-D432-21AA-A6E18F864F37}"/>
              </a:ext>
            </a:extLst>
          </p:cNvPr>
          <p:cNvSpPr>
            <a:spLocks noGrp="1" noChangeArrowheads="1"/>
          </p:cNvSpPr>
          <p:nvPr>
            <p:ph type="body" idx="1"/>
          </p:nvPr>
        </p:nvSpPr>
        <p:spPr bwMode="auto">
          <a:xfrm>
            <a:off x="722313" y="2906713"/>
            <a:ext cx="7770812" cy="149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altLang="fr-FR"/>
              <a:t>Click to edit Master text styles</a:t>
            </a:r>
          </a:p>
        </p:txBody>
      </p:sp>
      <p:sp>
        <p:nvSpPr>
          <p:cNvPr id="5123" name="Rectangle 3">
            <a:extLst>
              <a:ext uri="{FF2B5EF4-FFF2-40B4-BE49-F238E27FC236}">
                <a16:creationId xmlns:a16="http://schemas.microsoft.com/office/drawing/2014/main" id="{684535C6-3156-0E80-D2D3-92A24F020C78}"/>
              </a:ext>
            </a:extLst>
          </p:cNvPr>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hangingPunct="1">
              <a:lnSpc>
                <a:spcPct val="100000"/>
              </a:lnSpc>
              <a:tabLst>
                <a:tab pos="914400" algn="l"/>
                <a:tab pos="1828800" algn="l"/>
              </a:tabLst>
              <a:defRPr sz="1200">
                <a:solidFill>
                  <a:srgbClr val="8B8B8B"/>
                </a:solidFill>
                <a:ea typeface="DejaVu Sans" charset="0"/>
                <a:cs typeface="DejaVu Sans" charset="0"/>
              </a:defRPr>
            </a:lvl1pPr>
          </a:lstStyle>
          <a:p>
            <a:endParaRPr lang="en-US" altLang="fr-FR"/>
          </a:p>
        </p:txBody>
      </p:sp>
      <p:sp>
        <p:nvSpPr>
          <p:cNvPr id="5124" name="Rectangle 4">
            <a:extLst>
              <a:ext uri="{FF2B5EF4-FFF2-40B4-BE49-F238E27FC236}">
                <a16:creationId xmlns:a16="http://schemas.microsoft.com/office/drawing/2014/main" id="{F91854D3-2F13-1463-4992-1B90D43D7BFF}"/>
              </a:ext>
            </a:extLst>
          </p:cNvPr>
          <p:cNvSpPr>
            <a:spLocks noGrp="1" noChangeArrowheads="1"/>
          </p:cNvSpPr>
          <p:nvPr>
            <p:ph type="ftr"/>
          </p:nvPr>
        </p:nvSpPr>
        <p:spPr bwMode="auto">
          <a:xfrm>
            <a:off x="3124200" y="6356350"/>
            <a:ext cx="2894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lnSpc>
                <a:spcPct val="100000"/>
              </a:lnSpc>
              <a:tabLst>
                <a:tab pos="914400" algn="l"/>
                <a:tab pos="1828800" algn="l"/>
                <a:tab pos="2743200" algn="l"/>
              </a:tabLst>
              <a:defRPr sz="1400">
                <a:solidFill>
                  <a:srgbClr val="000000"/>
                </a:solidFill>
                <a:ea typeface="DejaVu Sans" charset="0"/>
                <a:cs typeface="DejaVu Sans" charset="0"/>
              </a:defRPr>
            </a:lvl1pPr>
          </a:lstStyle>
          <a:p>
            <a:endParaRPr lang="fr-FR" altLang="fr-FR"/>
          </a:p>
        </p:txBody>
      </p:sp>
      <p:sp>
        <p:nvSpPr>
          <p:cNvPr id="5125" name="Rectangle 5">
            <a:extLst>
              <a:ext uri="{FF2B5EF4-FFF2-40B4-BE49-F238E27FC236}">
                <a16:creationId xmlns:a16="http://schemas.microsoft.com/office/drawing/2014/main" id="{507BEB6D-A13F-861F-4D00-9F3D4D7C76E9}"/>
              </a:ext>
            </a:extLst>
          </p:cNvPr>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hangingPunct="1">
              <a:lnSpc>
                <a:spcPct val="100000"/>
              </a:lnSpc>
              <a:tabLst>
                <a:tab pos="914400" algn="l"/>
                <a:tab pos="1828800" algn="l"/>
              </a:tabLst>
              <a:defRPr sz="1200">
                <a:solidFill>
                  <a:srgbClr val="8B8B8B"/>
                </a:solidFill>
                <a:ea typeface="DejaVu Sans" charset="0"/>
                <a:cs typeface="DejaVu Sans" charset="0"/>
              </a:defRPr>
            </a:lvl1pPr>
          </a:lstStyle>
          <a:p>
            <a:fld id="{5F323976-1ED8-CC48-A8F2-EB6529D5A05E}" type="slidenum">
              <a:rPr lang="en-US" altLang="fr-FR"/>
              <a:pPr/>
              <a:t>‹N°›</a:t>
            </a:fld>
            <a:endParaRPr lang="en-US" altLang="fr-FR"/>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rtl="0" fontAlgn="base">
        <a:lnSpc>
          <a:spcPct val="83000"/>
        </a:lnSpc>
        <a:spcBef>
          <a:spcPts val="13"/>
        </a:spcBef>
        <a:spcAft>
          <a:spcPts val="13"/>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marL="742950" indent="-28575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2pPr>
      <a:lvl3pPr marL="1143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3pPr>
      <a:lvl4pPr marL="1600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4pPr>
      <a:lvl5pPr marL="20574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5pPr>
      <a:lvl6pPr marL="25146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6pPr>
      <a:lvl7pPr marL="29718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7pPr>
      <a:lvl8pPr marL="3429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8pPr>
      <a:lvl9pPr marL="3886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9pPr>
    </p:titleStyle>
    <p:bodyStyle>
      <a:lvl1pPr marL="342900" indent="-342900" algn="l" rtl="0" fontAlgn="base">
        <a:lnSpc>
          <a:spcPct val="83000"/>
        </a:lnSpc>
        <a:spcBef>
          <a:spcPts val="1425"/>
        </a:spcBef>
        <a:spcAft>
          <a:spcPts val="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rtl="0" fontAlgn="base">
        <a:lnSpc>
          <a:spcPct val="83000"/>
        </a:lnSpc>
        <a:spcBef>
          <a:spcPts val="1138"/>
        </a:spcBef>
        <a:spcAft>
          <a:spcPts val="13"/>
        </a:spcAft>
        <a:buClr>
          <a:srgbClr val="000000"/>
        </a:buClr>
        <a:buSzPct val="100000"/>
        <a:buFont typeface="Times New Roman" panose="02020603050405020304" pitchFamily="18" charset="0"/>
        <a:defRPr sz="2400" kern="1200">
          <a:solidFill>
            <a:srgbClr val="000000"/>
          </a:solidFill>
          <a:latin typeface="+mn-lt"/>
          <a:ea typeface="+mn-ea"/>
          <a:cs typeface="+mn-cs"/>
        </a:defRPr>
      </a:lvl2pPr>
      <a:lvl3pPr marL="1143000" indent="-228600" algn="l" rtl="0" fontAlgn="base">
        <a:lnSpc>
          <a:spcPct val="83000"/>
        </a:lnSpc>
        <a:spcBef>
          <a:spcPts val="86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rtl="0" fontAlgn="base">
        <a:lnSpc>
          <a:spcPct val="83000"/>
        </a:lnSpc>
        <a:spcBef>
          <a:spcPts val="575"/>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rtl="0" fontAlgn="base">
        <a:lnSpc>
          <a:spcPct val="83000"/>
        </a:lnSpc>
        <a:spcBef>
          <a:spcPts val="288"/>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26917B10-29E5-0EC6-1FDA-289D036A6DB9}"/>
              </a:ext>
            </a:extLst>
          </p:cNvPr>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fr-FR"/>
              <a:t>Click to edit Master title style</a:t>
            </a:r>
          </a:p>
        </p:txBody>
      </p:sp>
      <p:sp>
        <p:nvSpPr>
          <p:cNvPr id="6146" name="Rectangle 2">
            <a:extLst>
              <a:ext uri="{FF2B5EF4-FFF2-40B4-BE49-F238E27FC236}">
                <a16:creationId xmlns:a16="http://schemas.microsoft.com/office/drawing/2014/main" id="{94053EDE-759F-D274-B2AC-9881BC553B72}"/>
              </a:ext>
            </a:extLst>
          </p:cNvPr>
          <p:cNvSpPr>
            <a:spLocks noGrp="1" noChangeArrowheads="1"/>
          </p:cNvSpPr>
          <p:nvPr>
            <p:ph type="body" idx="1"/>
          </p:nvPr>
        </p:nvSpPr>
        <p:spPr bwMode="auto">
          <a:xfrm>
            <a:off x="457200" y="1600200"/>
            <a:ext cx="4037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fr-FR"/>
              <a:t>Click to edit Master text styles</a:t>
            </a:r>
          </a:p>
          <a:p>
            <a:pPr lvl="1"/>
            <a:r>
              <a:rPr lang="en-GB" altLang="fr-FR"/>
              <a:t>Second level</a:t>
            </a:r>
          </a:p>
          <a:p>
            <a:pPr lvl="2"/>
            <a:r>
              <a:rPr lang="en-GB" altLang="fr-FR"/>
              <a:t>Third level</a:t>
            </a:r>
          </a:p>
          <a:p>
            <a:pPr lvl="3"/>
            <a:r>
              <a:rPr lang="en-GB" altLang="fr-FR"/>
              <a:t>Fourth level</a:t>
            </a:r>
          </a:p>
          <a:p>
            <a:pPr lvl="4"/>
            <a:r>
              <a:rPr lang="en-GB" altLang="fr-FR"/>
              <a:t>Fifth level</a:t>
            </a:r>
          </a:p>
        </p:txBody>
      </p:sp>
      <p:sp>
        <p:nvSpPr>
          <p:cNvPr id="6147" name="Rectangle 3">
            <a:extLst>
              <a:ext uri="{FF2B5EF4-FFF2-40B4-BE49-F238E27FC236}">
                <a16:creationId xmlns:a16="http://schemas.microsoft.com/office/drawing/2014/main" id="{23B52AD7-6613-D4D1-838D-DE629013302E}"/>
              </a:ext>
            </a:extLst>
          </p:cNvPr>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hangingPunct="1">
              <a:lnSpc>
                <a:spcPct val="100000"/>
              </a:lnSpc>
              <a:tabLst>
                <a:tab pos="914400" algn="l"/>
                <a:tab pos="1828800" algn="l"/>
              </a:tabLst>
              <a:defRPr sz="1200">
                <a:solidFill>
                  <a:srgbClr val="8B8B8B"/>
                </a:solidFill>
                <a:ea typeface="DejaVu Sans" charset="0"/>
                <a:cs typeface="DejaVu Sans" charset="0"/>
              </a:defRPr>
            </a:lvl1pPr>
          </a:lstStyle>
          <a:p>
            <a:endParaRPr lang="en-US" altLang="fr-FR"/>
          </a:p>
        </p:txBody>
      </p:sp>
      <p:sp>
        <p:nvSpPr>
          <p:cNvPr id="6148" name="Rectangle 4">
            <a:extLst>
              <a:ext uri="{FF2B5EF4-FFF2-40B4-BE49-F238E27FC236}">
                <a16:creationId xmlns:a16="http://schemas.microsoft.com/office/drawing/2014/main" id="{63A3906F-18BE-A680-A591-08621FA7E04B}"/>
              </a:ext>
            </a:extLst>
          </p:cNvPr>
          <p:cNvSpPr>
            <a:spLocks noGrp="1" noChangeArrowheads="1"/>
          </p:cNvSpPr>
          <p:nvPr>
            <p:ph type="ftr"/>
          </p:nvPr>
        </p:nvSpPr>
        <p:spPr bwMode="auto">
          <a:xfrm>
            <a:off x="3124200" y="6356350"/>
            <a:ext cx="2894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lnSpc>
                <a:spcPct val="100000"/>
              </a:lnSpc>
              <a:tabLst>
                <a:tab pos="914400" algn="l"/>
                <a:tab pos="1828800" algn="l"/>
                <a:tab pos="2743200" algn="l"/>
              </a:tabLst>
              <a:defRPr sz="1400">
                <a:solidFill>
                  <a:srgbClr val="000000"/>
                </a:solidFill>
                <a:ea typeface="DejaVu Sans" charset="0"/>
                <a:cs typeface="DejaVu Sans" charset="0"/>
              </a:defRPr>
            </a:lvl1pPr>
          </a:lstStyle>
          <a:p>
            <a:endParaRPr lang="fr-FR" altLang="fr-FR"/>
          </a:p>
        </p:txBody>
      </p:sp>
      <p:sp>
        <p:nvSpPr>
          <p:cNvPr id="6149" name="Rectangle 5">
            <a:extLst>
              <a:ext uri="{FF2B5EF4-FFF2-40B4-BE49-F238E27FC236}">
                <a16:creationId xmlns:a16="http://schemas.microsoft.com/office/drawing/2014/main" id="{6214BD22-7183-C6B9-82F5-1F292CC19A25}"/>
              </a:ext>
            </a:extLst>
          </p:cNvPr>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hangingPunct="1">
              <a:lnSpc>
                <a:spcPct val="100000"/>
              </a:lnSpc>
              <a:tabLst>
                <a:tab pos="914400" algn="l"/>
                <a:tab pos="1828800" algn="l"/>
              </a:tabLst>
              <a:defRPr sz="1200">
                <a:solidFill>
                  <a:srgbClr val="8B8B8B"/>
                </a:solidFill>
                <a:ea typeface="DejaVu Sans" charset="0"/>
                <a:cs typeface="DejaVu Sans" charset="0"/>
              </a:defRPr>
            </a:lvl1pPr>
          </a:lstStyle>
          <a:p>
            <a:fld id="{61B15A10-9CE0-6241-9C77-7D8A9FD575D5}" type="slidenum">
              <a:rPr lang="en-US" altLang="fr-FR"/>
              <a:pPr/>
              <a:t>‹N°›</a:t>
            </a:fld>
            <a:endParaRPr lang="en-US" altLang="fr-F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rtl="0" fontAlgn="base">
        <a:lnSpc>
          <a:spcPct val="83000"/>
        </a:lnSpc>
        <a:spcBef>
          <a:spcPts val="13"/>
        </a:spcBef>
        <a:spcAft>
          <a:spcPts val="13"/>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marL="742950" indent="-28575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2pPr>
      <a:lvl3pPr marL="1143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3pPr>
      <a:lvl4pPr marL="1600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4pPr>
      <a:lvl5pPr marL="20574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5pPr>
      <a:lvl6pPr marL="25146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6pPr>
      <a:lvl7pPr marL="29718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7pPr>
      <a:lvl8pPr marL="3429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8pPr>
      <a:lvl9pPr marL="3886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9pPr>
    </p:titleStyle>
    <p:bodyStyle>
      <a:lvl1pPr marL="342900" indent="-342900" algn="l" rtl="0" fontAlgn="base">
        <a:lnSpc>
          <a:spcPct val="83000"/>
        </a:lnSpc>
        <a:spcBef>
          <a:spcPts val="1425"/>
        </a:spcBef>
        <a:spcAft>
          <a:spcPts val="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rtl="0" fontAlgn="base">
        <a:lnSpc>
          <a:spcPct val="83000"/>
        </a:lnSpc>
        <a:spcBef>
          <a:spcPts val="1138"/>
        </a:spcBef>
        <a:spcAft>
          <a:spcPts val="13"/>
        </a:spcAft>
        <a:buClr>
          <a:srgbClr val="000000"/>
        </a:buClr>
        <a:buSzPct val="100000"/>
        <a:buFont typeface="Times New Roman" panose="02020603050405020304" pitchFamily="18" charset="0"/>
        <a:defRPr sz="2400" kern="1200">
          <a:solidFill>
            <a:srgbClr val="000000"/>
          </a:solidFill>
          <a:latin typeface="+mn-lt"/>
          <a:ea typeface="+mn-ea"/>
          <a:cs typeface="+mn-cs"/>
        </a:defRPr>
      </a:lvl2pPr>
      <a:lvl3pPr marL="1143000" indent="-228600" algn="l" rtl="0" fontAlgn="base">
        <a:lnSpc>
          <a:spcPct val="83000"/>
        </a:lnSpc>
        <a:spcBef>
          <a:spcPts val="86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rtl="0" fontAlgn="base">
        <a:lnSpc>
          <a:spcPct val="83000"/>
        </a:lnSpc>
        <a:spcBef>
          <a:spcPts val="575"/>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rtl="0" fontAlgn="base">
        <a:lnSpc>
          <a:spcPct val="83000"/>
        </a:lnSpc>
        <a:spcBef>
          <a:spcPts val="288"/>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9" name="Rectangle 1">
            <a:extLst>
              <a:ext uri="{FF2B5EF4-FFF2-40B4-BE49-F238E27FC236}">
                <a16:creationId xmlns:a16="http://schemas.microsoft.com/office/drawing/2014/main" id="{91203EBF-9DEE-54F8-EC15-A044BE6A4997}"/>
              </a:ext>
            </a:extLst>
          </p:cNvPr>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fr-FR"/>
              <a:t>Click to edit Master title style</a:t>
            </a:r>
          </a:p>
        </p:txBody>
      </p:sp>
      <p:sp>
        <p:nvSpPr>
          <p:cNvPr id="7170" name="Rectangle 2">
            <a:extLst>
              <a:ext uri="{FF2B5EF4-FFF2-40B4-BE49-F238E27FC236}">
                <a16:creationId xmlns:a16="http://schemas.microsoft.com/office/drawing/2014/main" id="{991D4AE3-0E39-440A-1AD9-834FD5D19210}"/>
              </a:ext>
            </a:extLst>
          </p:cNvPr>
          <p:cNvSpPr>
            <a:spLocks noGrp="1" noChangeArrowheads="1"/>
          </p:cNvSpPr>
          <p:nvPr>
            <p:ph type="body" idx="1"/>
          </p:nvPr>
        </p:nvSpPr>
        <p:spPr bwMode="auto">
          <a:xfrm>
            <a:off x="457200" y="1535113"/>
            <a:ext cx="4038600" cy="638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altLang="fr-FR"/>
              <a:t>Click to edit Master text styles</a:t>
            </a:r>
          </a:p>
        </p:txBody>
      </p:sp>
      <p:sp>
        <p:nvSpPr>
          <p:cNvPr id="7171" name="Rectangle 3">
            <a:extLst>
              <a:ext uri="{FF2B5EF4-FFF2-40B4-BE49-F238E27FC236}">
                <a16:creationId xmlns:a16="http://schemas.microsoft.com/office/drawing/2014/main" id="{2746B7A4-0EBE-C95E-80F4-F3CBEEB10F0F}"/>
              </a:ext>
            </a:extLst>
          </p:cNvPr>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hangingPunct="1">
              <a:lnSpc>
                <a:spcPct val="100000"/>
              </a:lnSpc>
              <a:tabLst>
                <a:tab pos="914400" algn="l"/>
                <a:tab pos="1828800" algn="l"/>
              </a:tabLst>
              <a:defRPr sz="1200">
                <a:solidFill>
                  <a:srgbClr val="8B8B8B"/>
                </a:solidFill>
                <a:ea typeface="DejaVu Sans" charset="0"/>
                <a:cs typeface="DejaVu Sans" charset="0"/>
              </a:defRPr>
            </a:lvl1pPr>
          </a:lstStyle>
          <a:p>
            <a:endParaRPr lang="en-US" altLang="fr-FR"/>
          </a:p>
        </p:txBody>
      </p:sp>
      <p:sp>
        <p:nvSpPr>
          <p:cNvPr id="7172" name="Rectangle 4">
            <a:extLst>
              <a:ext uri="{FF2B5EF4-FFF2-40B4-BE49-F238E27FC236}">
                <a16:creationId xmlns:a16="http://schemas.microsoft.com/office/drawing/2014/main" id="{71E5159D-82AE-E1C8-C8CE-16BB59ECB19B}"/>
              </a:ext>
            </a:extLst>
          </p:cNvPr>
          <p:cNvSpPr>
            <a:spLocks noGrp="1" noChangeArrowheads="1"/>
          </p:cNvSpPr>
          <p:nvPr>
            <p:ph type="ftr"/>
          </p:nvPr>
        </p:nvSpPr>
        <p:spPr bwMode="auto">
          <a:xfrm>
            <a:off x="3124200" y="6356350"/>
            <a:ext cx="2894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lnSpc>
                <a:spcPct val="100000"/>
              </a:lnSpc>
              <a:tabLst>
                <a:tab pos="914400" algn="l"/>
                <a:tab pos="1828800" algn="l"/>
                <a:tab pos="2743200" algn="l"/>
              </a:tabLst>
              <a:defRPr sz="1400">
                <a:solidFill>
                  <a:srgbClr val="000000"/>
                </a:solidFill>
                <a:ea typeface="DejaVu Sans" charset="0"/>
                <a:cs typeface="DejaVu Sans" charset="0"/>
              </a:defRPr>
            </a:lvl1pPr>
          </a:lstStyle>
          <a:p>
            <a:endParaRPr lang="fr-FR" altLang="fr-FR"/>
          </a:p>
        </p:txBody>
      </p:sp>
      <p:sp>
        <p:nvSpPr>
          <p:cNvPr id="7173" name="Rectangle 5">
            <a:extLst>
              <a:ext uri="{FF2B5EF4-FFF2-40B4-BE49-F238E27FC236}">
                <a16:creationId xmlns:a16="http://schemas.microsoft.com/office/drawing/2014/main" id="{DFEFF8E7-7C2B-EE65-E5BB-1684ADE61734}"/>
              </a:ext>
            </a:extLst>
          </p:cNvPr>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hangingPunct="1">
              <a:lnSpc>
                <a:spcPct val="100000"/>
              </a:lnSpc>
              <a:tabLst>
                <a:tab pos="914400" algn="l"/>
                <a:tab pos="1828800" algn="l"/>
              </a:tabLst>
              <a:defRPr sz="1200">
                <a:solidFill>
                  <a:srgbClr val="8B8B8B"/>
                </a:solidFill>
                <a:ea typeface="DejaVu Sans" charset="0"/>
                <a:cs typeface="DejaVu Sans" charset="0"/>
              </a:defRPr>
            </a:lvl1pPr>
          </a:lstStyle>
          <a:p>
            <a:fld id="{3606176B-11C9-3243-BE79-B4B03A1E2F86}" type="slidenum">
              <a:rPr lang="en-US" altLang="fr-FR"/>
              <a:pPr/>
              <a:t>‹N°›</a:t>
            </a:fld>
            <a:endParaRPr lang="en-US" altLang="fr-FR"/>
          </a:p>
        </p:txBody>
      </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rtl="0" fontAlgn="base">
        <a:lnSpc>
          <a:spcPct val="83000"/>
        </a:lnSpc>
        <a:spcBef>
          <a:spcPts val="13"/>
        </a:spcBef>
        <a:spcAft>
          <a:spcPts val="13"/>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marL="742950" indent="-28575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2pPr>
      <a:lvl3pPr marL="1143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3pPr>
      <a:lvl4pPr marL="1600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4pPr>
      <a:lvl5pPr marL="20574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5pPr>
      <a:lvl6pPr marL="25146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6pPr>
      <a:lvl7pPr marL="29718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7pPr>
      <a:lvl8pPr marL="3429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8pPr>
      <a:lvl9pPr marL="3886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9pPr>
    </p:titleStyle>
    <p:bodyStyle>
      <a:lvl1pPr marL="342900" indent="-342900" algn="l" rtl="0" fontAlgn="base">
        <a:lnSpc>
          <a:spcPct val="83000"/>
        </a:lnSpc>
        <a:spcBef>
          <a:spcPts val="1425"/>
        </a:spcBef>
        <a:spcAft>
          <a:spcPts val="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rtl="0" fontAlgn="base">
        <a:lnSpc>
          <a:spcPct val="83000"/>
        </a:lnSpc>
        <a:spcBef>
          <a:spcPts val="1138"/>
        </a:spcBef>
        <a:spcAft>
          <a:spcPts val="13"/>
        </a:spcAft>
        <a:buClr>
          <a:srgbClr val="000000"/>
        </a:buClr>
        <a:buSzPct val="100000"/>
        <a:buFont typeface="Times New Roman" panose="02020603050405020304" pitchFamily="18" charset="0"/>
        <a:defRPr sz="2400" kern="1200">
          <a:solidFill>
            <a:srgbClr val="000000"/>
          </a:solidFill>
          <a:latin typeface="+mn-lt"/>
          <a:ea typeface="+mn-ea"/>
          <a:cs typeface="+mn-cs"/>
        </a:defRPr>
      </a:lvl2pPr>
      <a:lvl3pPr marL="1143000" indent="-228600" algn="l" rtl="0" fontAlgn="base">
        <a:lnSpc>
          <a:spcPct val="83000"/>
        </a:lnSpc>
        <a:spcBef>
          <a:spcPts val="86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rtl="0" fontAlgn="base">
        <a:lnSpc>
          <a:spcPct val="83000"/>
        </a:lnSpc>
        <a:spcBef>
          <a:spcPts val="575"/>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rtl="0" fontAlgn="base">
        <a:lnSpc>
          <a:spcPct val="83000"/>
        </a:lnSpc>
        <a:spcBef>
          <a:spcPts val="288"/>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1" name="Rectangle 1">
            <a:extLst>
              <a:ext uri="{FF2B5EF4-FFF2-40B4-BE49-F238E27FC236}">
                <a16:creationId xmlns:a16="http://schemas.microsoft.com/office/drawing/2014/main" id="{64B7873A-E918-5D9A-6EB2-5309BBD37134}"/>
              </a:ext>
            </a:extLst>
          </p:cNvPr>
          <p:cNvSpPr>
            <a:spLocks noGrp="1" noChangeArrowheads="1"/>
          </p:cNvSpPr>
          <p:nvPr>
            <p:ph type="title"/>
          </p:nvPr>
        </p:nvSpPr>
        <p:spPr bwMode="auto">
          <a:xfrm>
            <a:off x="457200" y="273050"/>
            <a:ext cx="3006725" cy="1160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altLang="fr-FR"/>
              <a:t>Click to edit Master title style</a:t>
            </a:r>
          </a:p>
        </p:txBody>
      </p:sp>
      <p:sp>
        <p:nvSpPr>
          <p:cNvPr id="10242" name="Rectangle 2">
            <a:extLst>
              <a:ext uri="{FF2B5EF4-FFF2-40B4-BE49-F238E27FC236}">
                <a16:creationId xmlns:a16="http://schemas.microsoft.com/office/drawing/2014/main" id="{46DF2D96-1FE4-DCBF-DC5B-9B7D7B2E7561}"/>
              </a:ext>
            </a:extLst>
          </p:cNvPr>
          <p:cNvSpPr>
            <a:spLocks noGrp="1" noChangeArrowheads="1"/>
          </p:cNvSpPr>
          <p:nvPr>
            <p:ph type="body" idx="1"/>
          </p:nvPr>
        </p:nvSpPr>
        <p:spPr bwMode="auto">
          <a:xfrm>
            <a:off x="3575050" y="273050"/>
            <a:ext cx="5110163" cy="5851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fr-FR"/>
              <a:t>Click to edit Master text styles</a:t>
            </a:r>
          </a:p>
          <a:p>
            <a:pPr lvl="1"/>
            <a:r>
              <a:rPr lang="en-GB" altLang="fr-FR"/>
              <a:t>Second level</a:t>
            </a:r>
          </a:p>
          <a:p>
            <a:pPr lvl="2"/>
            <a:r>
              <a:rPr lang="en-GB" altLang="fr-FR"/>
              <a:t>Third level</a:t>
            </a:r>
          </a:p>
          <a:p>
            <a:pPr lvl="3"/>
            <a:r>
              <a:rPr lang="en-GB" altLang="fr-FR"/>
              <a:t>Fourth level</a:t>
            </a:r>
          </a:p>
          <a:p>
            <a:pPr lvl="4"/>
            <a:r>
              <a:rPr lang="en-GB" altLang="fr-FR"/>
              <a:t>Fifth level</a:t>
            </a:r>
          </a:p>
        </p:txBody>
      </p:sp>
      <p:sp>
        <p:nvSpPr>
          <p:cNvPr id="10243" name="Rectangle 3">
            <a:extLst>
              <a:ext uri="{FF2B5EF4-FFF2-40B4-BE49-F238E27FC236}">
                <a16:creationId xmlns:a16="http://schemas.microsoft.com/office/drawing/2014/main" id="{FFA3EFE4-A503-7C82-95B0-B2ED3AF1927B}"/>
              </a:ext>
            </a:extLst>
          </p:cNvPr>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hangingPunct="1">
              <a:lnSpc>
                <a:spcPct val="100000"/>
              </a:lnSpc>
              <a:tabLst>
                <a:tab pos="914400" algn="l"/>
                <a:tab pos="1828800" algn="l"/>
              </a:tabLst>
              <a:defRPr sz="1200">
                <a:solidFill>
                  <a:srgbClr val="8B8B8B"/>
                </a:solidFill>
                <a:ea typeface="DejaVu Sans" charset="0"/>
                <a:cs typeface="DejaVu Sans" charset="0"/>
              </a:defRPr>
            </a:lvl1pPr>
          </a:lstStyle>
          <a:p>
            <a:endParaRPr lang="en-US" altLang="fr-FR"/>
          </a:p>
        </p:txBody>
      </p:sp>
      <p:sp>
        <p:nvSpPr>
          <p:cNvPr id="10244" name="Rectangle 4">
            <a:extLst>
              <a:ext uri="{FF2B5EF4-FFF2-40B4-BE49-F238E27FC236}">
                <a16:creationId xmlns:a16="http://schemas.microsoft.com/office/drawing/2014/main" id="{DFCAD4BC-A8D6-F989-F509-CD62774232E3}"/>
              </a:ext>
            </a:extLst>
          </p:cNvPr>
          <p:cNvSpPr>
            <a:spLocks noGrp="1" noChangeArrowheads="1"/>
          </p:cNvSpPr>
          <p:nvPr>
            <p:ph type="ftr"/>
          </p:nvPr>
        </p:nvSpPr>
        <p:spPr bwMode="auto">
          <a:xfrm>
            <a:off x="3124200" y="6356350"/>
            <a:ext cx="2894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lnSpc>
                <a:spcPct val="100000"/>
              </a:lnSpc>
              <a:tabLst>
                <a:tab pos="914400" algn="l"/>
                <a:tab pos="1828800" algn="l"/>
                <a:tab pos="2743200" algn="l"/>
              </a:tabLst>
              <a:defRPr sz="1400">
                <a:solidFill>
                  <a:srgbClr val="000000"/>
                </a:solidFill>
                <a:ea typeface="DejaVu Sans" charset="0"/>
                <a:cs typeface="DejaVu Sans" charset="0"/>
              </a:defRPr>
            </a:lvl1pPr>
          </a:lstStyle>
          <a:p>
            <a:endParaRPr lang="fr-FR" altLang="fr-FR"/>
          </a:p>
        </p:txBody>
      </p:sp>
      <p:sp>
        <p:nvSpPr>
          <p:cNvPr id="10245" name="Rectangle 5">
            <a:extLst>
              <a:ext uri="{FF2B5EF4-FFF2-40B4-BE49-F238E27FC236}">
                <a16:creationId xmlns:a16="http://schemas.microsoft.com/office/drawing/2014/main" id="{AA7ABA52-F0F8-136B-1FA3-AE7B34F2EED7}"/>
              </a:ext>
            </a:extLst>
          </p:cNvPr>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hangingPunct="1">
              <a:lnSpc>
                <a:spcPct val="100000"/>
              </a:lnSpc>
              <a:tabLst>
                <a:tab pos="914400" algn="l"/>
                <a:tab pos="1828800" algn="l"/>
              </a:tabLst>
              <a:defRPr sz="1200">
                <a:solidFill>
                  <a:srgbClr val="8B8B8B"/>
                </a:solidFill>
                <a:ea typeface="DejaVu Sans" charset="0"/>
                <a:cs typeface="DejaVu Sans" charset="0"/>
              </a:defRPr>
            </a:lvl1pPr>
          </a:lstStyle>
          <a:p>
            <a:fld id="{902EE466-A315-434A-B8CF-689490012C85}" type="slidenum">
              <a:rPr lang="en-US" altLang="fr-FR"/>
              <a:pPr/>
              <a:t>‹N°›</a:t>
            </a:fld>
            <a:endParaRPr lang="en-US" altLang="fr-FR"/>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l" rtl="0" fontAlgn="base">
        <a:lnSpc>
          <a:spcPct val="83000"/>
        </a:lnSpc>
        <a:spcBef>
          <a:spcPts val="13"/>
        </a:spcBef>
        <a:spcAft>
          <a:spcPts val="13"/>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marL="742950" indent="-28575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2pPr>
      <a:lvl3pPr marL="1143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3pPr>
      <a:lvl4pPr marL="1600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4pPr>
      <a:lvl5pPr marL="20574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5pPr>
      <a:lvl6pPr marL="25146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6pPr>
      <a:lvl7pPr marL="29718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7pPr>
      <a:lvl8pPr marL="3429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8pPr>
      <a:lvl9pPr marL="3886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9pPr>
    </p:titleStyle>
    <p:bodyStyle>
      <a:lvl1pPr marL="342900" indent="-342900" algn="l" rtl="0" fontAlgn="base">
        <a:lnSpc>
          <a:spcPct val="83000"/>
        </a:lnSpc>
        <a:spcBef>
          <a:spcPts val="1425"/>
        </a:spcBef>
        <a:spcAft>
          <a:spcPts val="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rtl="0" fontAlgn="base">
        <a:lnSpc>
          <a:spcPct val="83000"/>
        </a:lnSpc>
        <a:spcBef>
          <a:spcPts val="1138"/>
        </a:spcBef>
        <a:spcAft>
          <a:spcPts val="13"/>
        </a:spcAft>
        <a:buClr>
          <a:srgbClr val="000000"/>
        </a:buClr>
        <a:buSzPct val="100000"/>
        <a:buFont typeface="Times New Roman" panose="02020603050405020304" pitchFamily="18" charset="0"/>
        <a:defRPr sz="2400" kern="1200">
          <a:solidFill>
            <a:srgbClr val="000000"/>
          </a:solidFill>
          <a:latin typeface="+mn-lt"/>
          <a:ea typeface="+mn-ea"/>
          <a:cs typeface="+mn-cs"/>
        </a:defRPr>
      </a:lvl2pPr>
      <a:lvl3pPr marL="1143000" indent="-228600" algn="l" rtl="0" fontAlgn="base">
        <a:lnSpc>
          <a:spcPct val="83000"/>
        </a:lnSpc>
        <a:spcBef>
          <a:spcPts val="86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rtl="0" fontAlgn="base">
        <a:lnSpc>
          <a:spcPct val="83000"/>
        </a:lnSpc>
        <a:spcBef>
          <a:spcPts val="575"/>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rtl="0" fontAlgn="base">
        <a:lnSpc>
          <a:spcPct val="83000"/>
        </a:lnSpc>
        <a:spcBef>
          <a:spcPts val="288"/>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6D65FDC6-A94D-F9EF-B96E-9B3392611B6C}"/>
              </a:ext>
            </a:extLst>
          </p:cNvPr>
          <p:cNvSpPr>
            <a:spLocks noGrp="1" noChangeArrowheads="1"/>
          </p:cNvSpPr>
          <p:nvPr>
            <p:ph type="title"/>
          </p:nvPr>
        </p:nvSpPr>
        <p:spPr bwMode="auto">
          <a:xfrm>
            <a:off x="1792288" y="4800600"/>
            <a:ext cx="5484812" cy="565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altLang="fr-FR"/>
              <a:t>Click to edit Master title style</a:t>
            </a:r>
          </a:p>
        </p:txBody>
      </p:sp>
      <p:sp>
        <p:nvSpPr>
          <p:cNvPr id="11266" name="Rectangle 2">
            <a:extLst>
              <a:ext uri="{FF2B5EF4-FFF2-40B4-BE49-F238E27FC236}">
                <a16:creationId xmlns:a16="http://schemas.microsoft.com/office/drawing/2014/main" id="{226D57F7-EE01-3E97-B19B-97943491409E}"/>
              </a:ext>
            </a:extLst>
          </p:cNvPr>
          <p:cNvSpPr>
            <a:spLocks noGrp="1" noChangeArrowheads="1"/>
          </p:cNvSpPr>
          <p:nvPr>
            <p:ph type="body" idx="1"/>
          </p:nvPr>
        </p:nvSpPr>
        <p:spPr bwMode="auto">
          <a:xfrm>
            <a:off x="1792288" y="612775"/>
            <a:ext cx="5484812" cy="411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fr-FR"/>
              <a:t>Cliquez pour éditer le format du plan de texte</a:t>
            </a:r>
          </a:p>
          <a:p>
            <a:pPr lvl="1"/>
            <a:r>
              <a:rPr lang="en-GB" altLang="fr-FR"/>
              <a:t>Second niveau de plan</a:t>
            </a:r>
          </a:p>
          <a:p>
            <a:pPr lvl="2"/>
            <a:r>
              <a:rPr lang="en-GB" altLang="fr-FR"/>
              <a:t>Troisième niveau de plan</a:t>
            </a:r>
          </a:p>
          <a:p>
            <a:pPr lvl="3"/>
            <a:r>
              <a:rPr lang="en-GB" altLang="fr-FR"/>
              <a:t>Quatrième niveau de plan</a:t>
            </a:r>
          </a:p>
          <a:p>
            <a:pPr lvl="4"/>
            <a:r>
              <a:rPr lang="en-GB" altLang="fr-FR"/>
              <a:t>Cinquième niveau de plan</a:t>
            </a:r>
          </a:p>
          <a:p>
            <a:pPr lvl="4"/>
            <a:r>
              <a:rPr lang="en-GB" altLang="fr-FR"/>
              <a:t>Sixième niveau de plan</a:t>
            </a:r>
          </a:p>
          <a:p>
            <a:pPr lvl="4"/>
            <a:r>
              <a:rPr lang="en-GB" altLang="fr-FR"/>
              <a:t>Septième niveau de plan</a:t>
            </a:r>
          </a:p>
        </p:txBody>
      </p:sp>
      <p:sp>
        <p:nvSpPr>
          <p:cNvPr id="11267" name="Rectangle 3">
            <a:extLst>
              <a:ext uri="{FF2B5EF4-FFF2-40B4-BE49-F238E27FC236}">
                <a16:creationId xmlns:a16="http://schemas.microsoft.com/office/drawing/2014/main" id="{BF4B1336-FE2E-CC85-2651-93BBDF1A6140}"/>
              </a:ext>
            </a:extLst>
          </p:cNvPr>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hangingPunct="1">
              <a:lnSpc>
                <a:spcPct val="100000"/>
              </a:lnSpc>
              <a:tabLst>
                <a:tab pos="914400" algn="l"/>
                <a:tab pos="1828800" algn="l"/>
              </a:tabLst>
              <a:defRPr sz="1200">
                <a:solidFill>
                  <a:srgbClr val="8B8B8B"/>
                </a:solidFill>
                <a:ea typeface="DejaVu Sans" charset="0"/>
                <a:cs typeface="DejaVu Sans" charset="0"/>
              </a:defRPr>
            </a:lvl1pPr>
          </a:lstStyle>
          <a:p>
            <a:endParaRPr lang="en-US" altLang="fr-FR"/>
          </a:p>
        </p:txBody>
      </p:sp>
      <p:sp>
        <p:nvSpPr>
          <p:cNvPr id="11268" name="Rectangle 4">
            <a:extLst>
              <a:ext uri="{FF2B5EF4-FFF2-40B4-BE49-F238E27FC236}">
                <a16:creationId xmlns:a16="http://schemas.microsoft.com/office/drawing/2014/main" id="{A53C57A7-46B2-D598-8050-16AEC26DE42F}"/>
              </a:ext>
            </a:extLst>
          </p:cNvPr>
          <p:cNvSpPr>
            <a:spLocks noGrp="1" noChangeArrowheads="1"/>
          </p:cNvSpPr>
          <p:nvPr>
            <p:ph type="ftr"/>
          </p:nvPr>
        </p:nvSpPr>
        <p:spPr bwMode="auto">
          <a:xfrm>
            <a:off x="3124200" y="6356350"/>
            <a:ext cx="2894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lnSpc>
                <a:spcPct val="100000"/>
              </a:lnSpc>
              <a:tabLst>
                <a:tab pos="914400" algn="l"/>
                <a:tab pos="1828800" algn="l"/>
                <a:tab pos="2743200" algn="l"/>
              </a:tabLst>
              <a:defRPr sz="1400">
                <a:solidFill>
                  <a:srgbClr val="000000"/>
                </a:solidFill>
                <a:ea typeface="DejaVu Sans" charset="0"/>
                <a:cs typeface="DejaVu Sans" charset="0"/>
              </a:defRPr>
            </a:lvl1pPr>
          </a:lstStyle>
          <a:p>
            <a:endParaRPr lang="fr-FR" altLang="fr-FR"/>
          </a:p>
        </p:txBody>
      </p:sp>
      <p:sp>
        <p:nvSpPr>
          <p:cNvPr id="11269" name="Rectangle 5">
            <a:extLst>
              <a:ext uri="{FF2B5EF4-FFF2-40B4-BE49-F238E27FC236}">
                <a16:creationId xmlns:a16="http://schemas.microsoft.com/office/drawing/2014/main" id="{F665EBE6-B621-8CB4-BAEB-2BC789192498}"/>
              </a:ext>
            </a:extLst>
          </p:cNvPr>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hangingPunct="1">
              <a:lnSpc>
                <a:spcPct val="100000"/>
              </a:lnSpc>
              <a:tabLst>
                <a:tab pos="914400" algn="l"/>
                <a:tab pos="1828800" algn="l"/>
              </a:tabLst>
              <a:defRPr sz="1200">
                <a:solidFill>
                  <a:srgbClr val="8B8B8B"/>
                </a:solidFill>
                <a:ea typeface="DejaVu Sans" charset="0"/>
                <a:cs typeface="DejaVu Sans" charset="0"/>
              </a:defRPr>
            </a:lvl1pPr>
          </a:lstStyle>
          <a:p>
            <a:fld id="{72B64C2F-903D-4C4E-AF1F-529DD3F17E10}" type="slidenum">
              <a:rPr lang="en-US" altLang="fr-FR"/>
              <a:pPr/>
              <a:t>‹N°›</a:t>
            </a:fld>
            <a:endParaRPr lang="en-US" altLang="fr-F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fontAlgn="base">
        <a:lnSpc>
          <a:spcPct val="83000"/>
        </a:lnSpc>
        <a:spcBef>
          <a:spcPts val="13"/>
        </a:spcBef>
        <a:spcAft>
          <a:spcPts val="13"/>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marL="742950" indent="-28575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2pPr>
      <a:lvl3pPr marL="1143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3pPr>
      <a:lvl4pPr marL="1600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4pPr>
      <a:lvl5pPr marL="20574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5pPr>
      <a:lvl6pPr marL="25146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6pPr>
      <a:lvl7pPr marL="29718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7pPr>
      <a:lvl8pPr marL="34290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8pPr>
      <a:lvl9pPr marL="3886200" indent="-228600" algn="l" rtl="0" fontAlgn="base">
        <a:lnSpc>
          <a:spcPct val="83000"/>
        </a:lnSpc>
        <a:spcBef>
          <a:spcPts val="13"/>
        </a:spcBef>
        <a:spcAft>
          <a:spcPts val="13"/>
        </a:spcAft>
        <a:buClr>
          <a:srgbClr val="000000"/>
        </a:buClr>
        <a:buSzPct val="100000"/>
        <a:buFont typeface="Times New Roman" panose="02020603050405020304" pitchFamily="18" charset="0"/>
        <a:defRPr>
          <a:solidFill>
            <a:srgbClr val="000000"/>
          </a:solidFill>
          <a:latin typeface="Calibri" panose="020F0502020204030204" pitchFamily="34" charset="0"/>
          <a:ea typeface="Noto Sans SC Regular" charset="0"/>
          <a:cs typeface="Noto Sans SC Regular" charset="0"/>
        </a:defRPr>
      </a:lvl9pPr>
    </p:titleStyle>
    <p:bodyStyle>
      <a:lvl1pPr marL="342900" indent="-342900" algn="l" rtl="0" fontAlgn="base">
        <a:lnSpc>
          <a:spcPct val="83000"/>
        </a:lnSpc>
        <a:spcBef>
          <a:spcPts val="1425"/>
        </a:spcBef>
        <a:spcAft>
          <a:spcPts val="13"/>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rtl="0" fontAlgn="base">
        <a:lnSpc>
          <a:spcPct val="83000"/>
        </a:lnSpc>
        <a:spcBef>
          <a:spcPts val="1138"/>
        </a:spcBef>
        <a:spcAft>
          <a:spcPts val="13"/>
        </a:spcAft>
        <a:buClr>
          <a:srgbClr val="000000"/>
        </a:buClr>
        <a:buSzPct val="100000"/>
        <a:buFont typeface="Times New Roman" panose="02020603050405020304" pitchFamily="18" charset="0"/>
        <a:defRPr sz="2400" kern="1200">
          <a:solidFill>
            <a:srgbClr val="000000"/>
          </a:solidFill>
          <a:latin typeface="+mn-lt"/>
          <a:ea typeface="+mn-ea"/>
          <a:cs typeface="+mn-cs"/>
        </a:defRPr>
      </a:lvl2pPr>
      <a:lvl3pPr marL="1143000" indent="-228600" algn="l" rtl="0" fontAlgn="base">
        <a:lnSpc>
          <a:spcPct val="83000"/>
        </a:lnSpc>
        <a:spcBef>
          <a:spcPts val="863"/>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rtl="0" fontAlgn="base">
        <a:lnSpc>
          <a:spcPct val="83000"/>
        </a:lnSpc>
        <a:spcBef>
          <a:spcPts val="575"/>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rtl="0" fontAlgn="base">
        <a:lnSpc>
          <a:spcPct val="83000"/>
        </a:lnSpc>
        <a:spcBef>
          <a:spcPts val="288"/>
        </a:spcBef>
        <a:spcAft>
          <a:spcPts val="13"/>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extLst>
      <p:ext uri="{BB962C8B-B14F-4D97-AF65-F5344CB8AC3E}">
        <p14:creationId xmlns:p14="http://schemas.microsoft.com/office/powerpoint/2010/main" val="64148676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4.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8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Layout" Target="../slideLayouts/slideLayout106.xml"/></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10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0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4.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06.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jpeg"/><Relationship Id="rId1" Type="http://schemas.openxmlformats.org/officeDocument/2006/relationships/slideLayout" Target="../slideLayouts/slideLayout106.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4.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png"/><Relationship Id="rId1" Type="http://schemas.openxmlformats.org/officeDocument/2006/relationships/slideLayout" Target="../slideLayouts/slideLayout106.xml"/></Relationships>
</file>

<file path=ppt/slides/_rels/slide1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png"/><Relationship Id="rId1" Type="http://schemas.openxmlformats.org/officeDocument/2006/relationships/slideLayout" Target="../slideLayouts/slideLayout10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5A4E"/>
        </a:solidFill>
        <a:effectLst/>
      </p:bgPr>
    </p:bg>
    <p:spTree>
      <p:nvGrpSpPr>
        <p:cNvPr id="1" name=""/>
        <p:cNvGrpSpPr/>
        <p:nvPr/>
      </p:nvGrpSpPr>
      <p:grpSpPr>
        <a:xfrm>
          <a:off x="0" y="0"/>
          <a:ext cx="0" cy="0"/>
          <a:chOff x="0" y="0"/>
          <a:chExt cx="0" cy="0"/>
        </a:xfrm>
      </p:grpSpPr>
      <p:sp>
        <p:nvSpPr>
          <p:cNvPr id="13313" name="Line 1">
            <a:extLst>
              <a:ext uri="{FF2B5EF4-FFF2-40B4-BE49-F238E27FC236}">
                <a16:creationId xmlns:a16="http://schemas.microsoft.com/office/drawing/2014/main" id="{AE12D893-16A3-E8C6-0D15-B795D81706D1}"/>
              </a:ext>
            </a:extLst>
          </p:cNvPr>
          <p:cNvSpPr>
            <a:spLocks noChangeShapeType="1"/>
          </p:cNvSpPr>
          <p:nvPr/>
        </p:nvSpPr>
        <p:spPr bwMode="auto">
          <a:xfrm flipH="1">
            <a:off x="8383587" y="6315503"/>
            <a:ext cx="22679" cy="3260297"/>
          </a:xfrm>
          <a:prstGeom prst="line">
            <a:avLst/>
          </a:prstGeom>
          <a:noFill/>
          <a:ln w="38160" cap="flat">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dirty="0"/>
          </a:p>
        </p:txBody>
      </p:sp>
      <p:grpSp>
        <p:nvGrpSpPr>
          <p:cNvPr id="13316" name="Group 4">
            <a:extLst>
              <a:ext uri="{FF2B5EF4-FFF2-40B4-BE49-F238E27FC236}">
                <a16:creationId xmlns:a16="http://schemas.microsoft.com/office/drawing/2014/main" id="{E14BC546-F691-038F-7AFD-1F0829C6C483}"/>
              </a:ext>
            </a:extLst>
          </p:cNvPr>
          <p:cNvGrpSpPr>
            <a:grpSpLocks/>
          </p:cNvGrpSpPr>
          <p:nvPr/>
        </p:nvGrpSpPr>
        <p:grpSpPr bwMode="auto">
          <a:xfrm>
            <a:off x="7650163" y="1065088"/>
            <a:ext cx="10637839" cy="2998788"/>
            <a:chOff x="4819" y="944"/>
            <a:chExt cx="6701" cy="1889"/>
          </a:xfrm>
        </p:grpSpPr>
        <p:sp>
          <p:nvSpPr>
            <p:cNvPr id="13317" name="Rectangle 5">
              <a:extLst>
                <a:ext uri="{FF2B5EF4-FFF2-40B4-BE49-F238E27FC236}">
                  <a16:creationId xmlns:a16="http://schemas.microsoft.com/office/drawing/2014/main" id="{D7E51735-F3CF-9048-CC4B-B522BC3A6D20}"/>
                </a:ext>
              </a:extLst>
            </p:cNvPr>
            <p:cNvSpPr>
              <a:spLocks noChangeArrowheads="1"/>
            </p:cNvSpPr>
            <p:nvPr/>
          </p:nvSpPr>
          <p:spPr bwMode="auto">
            <a:xfrm>
              <a:off x="4819" y="2427"/>
              <a:ext cx="6191" cy="4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1pPr>
              <a:lvl2pPr>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2pPr>
              <a:lvl3pPr>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3pPr>
              <a:lvl4pPr>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4pPr>
              <a:lvl5pPr>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5pPr>
              <a:lvl6pPr marL="25146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6pPr>
              <a:lvl7pPr marL="29718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7pPr>
              <a:lvl8pPr marL="34290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8pPr>
              <a:lvl9pPr marL="38862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9pPr>
            </a:lstStyle>
            <a:p>
              <a:pPr algn="just" hangingPunct="1">
                <a:lnSpc>
                  <a:spcPct val="100000"/>
                </a:lnSpc>
              </a:pPr>
              <a:r>
                <a:rPr lang="fr-FR" altLang="fr-FR" sz="3600" b="1" spc="-150" dirty="0">
                  <a:solidFill>
                    <a:srgbClr val="FFFFFF"/>
                  </a:solidFill>
                  <a:latin typeface="Literata" charset="0"/>
                </a:rPr>
                <a:t>Un outil d’aide à la </a:t>
              </a:r>
              <a:r>
                <a:rPr lang="fr-FR" altLang="fr-FR" sz="3600" b="1" spc="-150" dirty="0" err="1">
                  <a:solidFill>
                    <a:srgbClr val="FFFFFF"/>
                  </a:solidFill>
                  <a:latin typeface="Literata" charset="0"/>
                </a:rPr>
                <a:t>référentialisation</a:t>
              </a:r>
              <a:r>
                <a:rPr lang="fr-FR" altLang="fr-FR" sz="3600" b="1" spc="-150" dirty="0">
                  <a:solidFill>
                    <a:srgbClr val="FFFFFF"/>
                  </a:solidFill>
                  <a:latin typeface="Literata" charset="0"/>
                </a:rPr>
                <a:t> </a:t>
              </a:r>
            </a:p>
          </p:txBody>
        </p:sp>
        <p:sp>
          <p:nvSpPr>
            <p:cNvPr id="13318" name="Rectangle 6">
              <a:extLst>
                <a:ext uri="{FF2B5EF4-FFF2-40B4-BE49-F238E27FC236}">
                  <a16:creationId xmlns:a16="http://schemas.microsoft.com/office/drawing/2014/main" id="{A94D859A-BED7-8541-8D1D-877FF51C6838}"/>
                </a:ext>
              </a:extLst>
            </p:cNvPr>
            <p:cNvSpPr>
              <a:spLocks noChangeArrowheads="1"/>
            </p:cNvSpPr>
            <p:nvPr/>
          </p:nvSpPr>
          <p:spPr bwMode="auto">
            <a:xfrm>
              <a:off x="4848" y="944"/>
              <a:ext cx="6672" cy="14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1pPr>
              <a:lvl2pPr>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2pPr>
              <a:lvl3pPr>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3pPr>
              <a:lvl4pPr>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4pPr>
              <a:lvl5pPr>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5pPr>
              <a:lvl6pPr marL="25146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6pPr>
              <a:lvl7pPr marL="29718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7pPr>
              <a:lvl8pPr marL="34290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8pPr>
              <a:lvl9pPr marL="38862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Lst>
                <a:defRPr>
                  <a:solidFill>
                    <a:srgbClr val="000000"/>
                  </a:solidFill>
                  <a:latin typeface="Calibri" panose="020F0502020204030204" pitchFamily="34" charset="0"/>
                  <a:ea typeface="Noto Sans SC Regular" charset="0"/>
                  <a:cs typeface="Noto Sans SC Regular" charset="0"/>
                </a:defRPr>
              </a:lvl9pPr>
            </a:lstStyle>
            <a:p>
              <a:pPr hangingPunct="1">
                <a:lnSpc>
                  <a:spcPct val="100000"/>
                </a:lnSpc>
              </a:pPr>
              <a:r>
                <a:rPr lang="fr-FR" altLang="fr-FR" sz="7200" b="1" dirty="0">
                  <a:solidFill>
                    <a:srgbClr val="FFFFFF"/>
                  </a:solidFill>
                  <a:latin typeface="Literata" charset="0"/>
                </a:rPr>
                <a:t>LE BIOMÈTRE : expérimenter la robustesse</a:t>
              </a:r>
            </a:p>
          </p:txBody>
        </p:sp>
        <p:sp>
          <p:nvSpPr>
            <p:cNvPr id="13319" name="Line 7">
              <a:extLst>
                <a:ext uri="{FF2B5EF4-FFF2-40B4-BE49-F238E27FC236}">
                  <a16:creationId xmlns:a16="http://schemas.microsoft.com/office/drawing/2014/main" id="{580ACD70-4DC3-04ED-A952-6B07DDCB22B5}"/>
                </a:ext>
              </a:extLst>
            </p:cNvPr>
            <p:cNvSpPr>
              <a:spLocks noChangeShapeType="1"/>
            </p:cNvSpPr>
            <p:nvPr/>
          </p:nvSpPr>
          <p:spPr bwMode="auto">
            <a:xfrm>
              <a:off x="4848" y="2401"/>
              <a:ext cx="6056" cy="0"/>
            </a:xfrm>
            <a:prstGeom prst="line">
              <a:avLst/>
            </a:prstGeom>
            <a:noFill/>
            <a:ln w="50760" cap="flat">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dirty="0"/>
            </a:p>
          </p:txBody>
        </p:sp>
      </p:grpSp>
      <p:sp>
        <p:nvSpPr>
          <p:cNvPr id="13325" name="Line 13">
            <a:extLst>
              <a:ext uri="{FF2B5EF4-FFF2-40B4-BE49-F238E27FC236}">
                <a16:creationId xmlns:a16="http://schemas.microsoft.com/office/drawing/2014/main" id="{8CAE373D-1525-27F7-B819-B43E58E57276}"/>
              </a:ext>
            </a:extLst>
          </p:cNvPr>
          <p:cNvSpPr>
            <a:spLocks noChangeShapeType="1"/>
          </p:cNvSpPr>
          <p:nvPr/>
        </p:nvSpPr>
        <p:spPr bwMode="auto">
          <a:xfrm flipH="1">
            <a:off x="7342188" y="0"/>
            <a:ext cx="28575" cy="10629900"/>
          </a:xfrm>
          <a:prstGeom prst="line">
            <a:avLst/>
          </a:prstGeom>
          <a:noFill/>
          <a:ln w="38160" cap="flat">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dirty="0"/>
          </a:p>
        </p:txBody>
      </p:sp>
      <p:sp>
        <p:nvSpPr>
          <p:cNvPr id="13326" name="Line 14">
            <a:extLst>
              <a:ext uri="{FF2B5EF4-FFF2-40B4-BE49-F238E27FC236}">
                <a16:creationId xmlns:a16="http://schemas.microsoft.com/office/drawing/2014/main" id="{80AFBAA2-BDCD-D430-B13D-A4BA4A3D2F3C}"/>
              </a:ext>
            </a:extLst>
          </p:cNvPr>
          <p:cNvSpPr>
            <a:spLocks noChangeShapeType="1"/>
          </p:cNvSpPr>
          <p:nvPr/>
        </p:nvSpPr>
        <p:spPr bwMode="auto">
          <a:xfrm flipH="1">
            <a:off x="10296128" y="8239844"/>
            <a:ext cx="4536504" cy="0"/>
          </a:xfrm>
          <a:prstGeom prst="line">
            <a:avLst/>
          </a:prstGeom>
          <a:noFill/>
          <a:ln w="6480" cap="flat">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dirty="0"/>
          </a:p>
        </p:txBody>
      </p:sp>
      <p:sp>
        <p:nvSpPr>
          <p:cNvPr id="4" name="Rectangle 11">
            <a:extLst>
              <a:ext uri="{FF2B5EF4-FFF2-40B4-BE49-F238E27FC236}">
                <a16:creationId xmlns:a16="http://schemas.microsoft.com/office/drawing/2014/main" id="{0EBDE235-132B-83DB-69CB-BE8367C1B4D6}"/>
              </a:ext>
            </a:extLst>
          </p:cNvPr>
          <p:cNvSpPr>
            <a:spLocks noChangeArrowheads="1"/>
          </p:cNvSpPr>
          <p:nvPr/>
        </p:nvSpPr>
        <p:spPr bwMode="auto">
          <a:xfrm>
            <a:off x="10224120" y="8239844"/>
            <a:ext cx="11580813" cy="460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 pos="10972800" algn="l"/>
              </a:tabLst>
              <a:defRPr>
                <a:solidFill>
                  <a:srgbClr val="000000"/>
                </a:solidFill>
                <a:latin typeface="Calibri" panose="020F0502020204030204" pitchFamily="34" charset="0"/>
                <a:ea typeface="Noto Sans SC Regular" charset="0"/>
                <a:cs typeface="Noto Sans SC Regular" charset="0"/>
              </a:defRPr>
            </a:lvl1pPr>
            <a:lvl2pPr>
              <a:tabLst>
                <a:tab pos="914400" algn="l"/>
                <a:tab pos="1828800" algn="l"/>
                <a:tab pos="2743200" algn="l"/>
                <a:tab pos="3657600" algn="l"/>
                <a:tab pos="4572000" algn="l"/>
                <a:tab pos="5486400" algn="l"/>
                <a:tab pos="6400800" algn="l"/>
                <a:tab pos="7315200" algn="l"/>
                <a:tab pos="8229600" algn="l"/>
                <a:tab pos="9144000" algn="l"/>
                <a:tab pos="10058400" algn="l"/>
                <a:tab pos="10972800" algn="l"/>
              </a:tabLst>
              <a:defRPr>
                <a:solidFill>
                  <a:srgbClr val="000000"/>
                </a:solidFill>
                <a:latin typeface="Calibri" panose="020F0502020204030204" pitchFamily="34" charset="0"/>
                <a:ea typeface="Noto Sans SC Regular" charset="0"/>
                <a:cs typeface="Noto Sans SC Regular" charset="0"/>
              </a:defRPr>
            </a:lvl2pPr>
            <a:lvl3pPr>
              <a:tabLst>
                <a:tab pos="914400" algn="l"/>
                <a:tab pos="1828800" algn="l"/>
                <a:tab pos="2743200" algn="l"/>
                <a:tab pos="3657600" algn="l"/>
                <a:tab pos="4572000" algn="l"/>
                <a:tab pos="5486400" algn="l"/>
                <a:tab pos="6400800" algn="l"/>
                <a:tab pos="7315200" algn="l"/>
                <a:tab pos="8229600" algn="l"/>
                <a:tab pos="9144000" algn="l"/>
                <a:tab pos="10058400" algn="l"/>
                <a:tab pos="10972800" algn="l"/>
              </a:tabLst>
              <a:defRPr>
                <a:solidFill>
                  <a:srgbClr val="000000"/>
                </a:solidFill>
                <a:latin typeface="Calibri" panose="020F0502020204030204" pitchFamily="34" charset="0"/>
                <a:ea typeface="Noto Sans SC Regular" charset="0"/>
                <a:cs typeface="Noto Sans SC Regular" charset="0"/>
              </a:defRPr>
            </a:lvl3pPr>
            <a:lvl4pPr>
              <a:tabLst>
                <a:tab pos="914400" algn="l"/>
                <a:tab pos="1828800" algn="l"/>
                <a:tab pos="2743200" algn="l"/>
                <a:tab pos="3657600" algn="l"/>
                <a:tab pos="4572000" algn="l"/>
                <a:tab pos="5486400" algn="l"/>
                <a:tab pos="6400800" algn="l"/>
                <a:tab pos="7315200" algn="l"/>
                <a:tab pos="8229600" algn="l"/>
                <a:tab pos="9144000" algn="l"/>
                <a:tab pos="10058400" algn="l"/>
                <a:tab pos="10972800" algn="l"/>
              </a:tabLst>
              <a:defRPr>
                <a:solidFill>
                  <a:srgbClr val="000000"/>
                </a:solidFill>
                <a:latin typeface="Calibri" panose="020F0502020204030204" pitchFamily="34" charset="0"/>
                <a:ea typeface="Noto Sans SC Regular" charset="0"/>
                <a:cs typeface="Noto Sans SC Regular" charset="0"/>
              </a:defRPr>
            </a:lvl4pPr>
            <a:lvl5pPr>
              <a:tabLst>
                <a:tab pos="914400" algn="l"/>
                <a:tab pos="1828800" algn="l"/>
                <a:tab pos="2743200" algn="l"/>
                <a:tab pos="3657600" algn="l"/>
                <a:tab pos="4572000" algn="l"/>
                <a:tab pos="5486400" algn="l"/>
                <a:tab pos="6400800" algn="l"/>
                <a:tab pos="7315200" algn="l"/>
                <a:tab pos="8229600" algn="l"/>
                <a:tab pos="9144000" algn="l"/>
                <a:tab pos="10058400" algn="l"/>
                <a:tab pos="10972800" algn="l"/>
              </a:tabLst>
              <a:defRPr>
                <a:solidFill>
                  <a:srgbClr val="000000"/>
                </a:solidFill>
                <a:latin typeface="Calibri" panose="020F0502020204030204" pitchFamily="34" charset="0"/>
                <a:ea typeface="Noto Sans SC Regular" charset="0"/>
                <a:cs typeface="Noto Sans SC Regular" charset="0"/>
              </a:defRPr>
            </a:lvl5pPr>
            <a:lvl6pPr marL="25146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 pos="10972800" algn="l"/>
              </a:tabLst>
              <a:defRPr>
                <a:solidFill>
                  <a:srgbClr val="000000"/>
                </a:solidFill>
                <a:latin typeface="Calibri" panose="020F0502020204030204" pitchFamily="34" charset="0"/>
                <a:ea typeface="Noto Sans SC Regular" charset="0"/>
                <a:cs typeface="Noto Sans SC Regular" charset="0"/>
              </a:defRPr>
            </a:lvl6pPr>
            <a:lvl7pPr marL="29718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 pos="10972800" algn="l"/>
              </a:tabLst>
              <a:defRPr>
                <a:solidFill>
                  <a:srgbClr val="000000"/>
                </a:solidFill>
                <a:latin typeface="Calibri" panose="020F0502020204030204" pitchFamily="34" charset="0"/>
                <a:ea typeface="Noto Sans SC Regular" charset="0"/>
                <a:cs typeface="Noto Sans SC Regular" charset="0"/>
              </a:defRPr>
            </a:lvl7pPr>
            <a:lvl8pPr marL="34290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 pos="10972800" algn="l"/>
              </a:tabLst>
              <a:defRPr>
                <a:solidFill>
                  <a:srgbClr val="000000"/>
                </a:solidFill>
                <a:latin typeface="Calibri" panose="020F0502020204030204" pitchFamily="34" charset="0"/>
                <a:ea typeface="Noto Sans SC Regular" charset="0"/>
                <a:cs typeface="Noto Sans SC Regular" charset="0"/>
              </a:defRPr>
            </a:lvl8pPr>
            <a:lvl9pPr marL="38862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914400" algn="l"/>
                <a:tab pos="1828800" algn="l"/>
                <a:tab pos="2743200" algn="l"/>
                <a:tab pos="3657600" algn="l"/>
                <a:tab pos="4572000" algn="l"/>
                <a:tab pos="5486400" algn="l"/>
                <a:tab pos="6400800" algn="l"/>
                <a:tab pos="7315200" algn="l"/>
                <a:tab pos="8229600" algn="l"/>
                <a:tab pos="9144000" algn="l"/>
                <a:tab pos="10058400" algn="l"/>
                <a:tab pos="10972800" algn="l"/>
              </a:tabLst>
              <a:defRPr>
                <a:solidFill>
                  <a:srgbClr val="000000"/>
                </a:solidFill>
                <a:latin typeface="Calibri" panose="020F0502020204030204" pitchFamily="34" charset="0"/>
                <a:ea typeface="Noto Sans SC Regular" charset="0"/>
                <a:cs typeface="Noto Sans SC Regular" charset="0"/>
              </a:defRPr>
            </a:lvl9pPr>
          </a:lstStyle>
          <a:p>
            <a:pPr algn="just" hangingPunct="1">
              <a:lnSpc>
                <a:spcPct val="100000"/>
              </a:lnSpc>
            </a:pPr>
            <a:r>
              <a:rPr lang="fr-FR" altLang="fr-FR" sz="2400" b="1" dirty="0">
                <a:solidFill>
                  <a:srgbClr val="FFFFFF"/>
                </a:solidFill>
                <a:latin typeface="Literata" charset="0"/>
              </a:rPr>
              <a:t>AVRIL 2026</a:t>
            </a:r>
          </a:p>
        </p:txBody>
      </p:sp>
      <p:pic>
        <p:nvPicPr>
          <p:cNvPr id="5" name="Image 4" descr="Une image contenant plante, Plante terrestre, arbre, Plante vasculaire&#10;&#10;Le contenu généré par l’IA peut être incorrect.">
            <a:extLst>
              <a:ext uri="{FF2B5EF4-FFF2-40B4-BE49-F238E27FC236}">
                <a16:creationId xmlns:a16="http://schemas.microsoft.com/office/drawing/2014/main" id="{3FC03F76-818F-81E0-1B06-1E273359EED9}"/>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Effect>
                      <a14:saturation sat="66000"/>
                    </a14:imgEffect>
                  </a14:imgLayer>
                </a14:imgProps>
              </a:ext>
            </a:extLst>
          </a:blip>
          <a:stretch>
            <a:fillRect/>
          </a:stretch>
        </p:blipFill>
        <p:spPr>
          <a:xfrm>
            <a:off x="-210192" y="0"/>
            <a:ext cx="7537888" cy="10287000"/>
          </a:xfrm>
          <a:prstGeom prst="rect">
            <a:avLst/>
          </a:prstGeom>
        </p:spPr>
      </p:pic>
      <p:sp>
        <p:nvSpPr>
          <p:cNvPr id="13315" name="Rectangle 3">
            <a:extLst>
              <a:ext uri="{FF2B5EF4-FFF2-40B4-BE49-F238E27FC236}">
                <a16:creationId xmlns:a16="http://schemas.microsoft.com/office/drawing/2014/main" id="{902DC434-9115-1AD5-3F7E-2F2053E3530A}"/>
              </a:ext>
            </a:extLst>
          </p:cNvPr>
          <p:cNvSpPr>
            <a:spLocks noChangeArrowheads="1"/>
          </p:cNvSpPr>
          <p:nvPr/>
        </p:nvSpPr>
        <p:spPr bwMode="auto">
          <a:xfrm>
            <a:off x="8532813" y="6880225"/>
            <a:ext cx="1174750" cy="3609975"/>
          </a:xfrm>
          <a:prstGeom prst="rect">
            <a:avLst/>
          </a:prstGeom>
          <a:solidFill>
            <a:srgbClr val="E9E8CE">
              <a:alpha val="57999"/>
            </a:srgbClr>
          </a:solidFill>
          <a:ln>
            <a:noFill/>
          </a:ln>
          <a:effectLst/>
        </p:spPr>
        <p:txBody>
          <a:bodyPr wrap="none" anchor="ctr"/>
          <a:lstStyle/>
          <a:p>
            <a:endParaRPr lang="fr-FR" dirty="0"/>
          </a:p>
        </p:txBody>
      </p:sp>
      <p:pic>
        <p:nvPicPr>
          <p:cNvPr id="3" name="Image 2">
            <a:extLst>
              <a:ext uri="{FF2B5EF4-FFF2-40B4-BE49-F238E27FC236}">
                <a16:creationId xmlns:a16="http://schemas.microsoft.com/office/drawing/2014/main" id="{5916F80C-F2FC-0406-156F-D5165194FA09}"/>
              </a:ext>
            </a:extLst>
          </p:cNvPr>
          <p:cNvPicPr>
            <a:picLocks noChangeAspect="1"/>
          </p:cNvPicPr>
          <p:nvPr/>
        </p:nvPicPr>
        <p:blipFill>
          <a:blip r:embed="rId5">
            <a:lum bright="70000" contrast="-70000"/>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8383587" y="5649108"/>
            <a:ext cx="7772400" cy="2803160"/>
          </a:xfrm>
          <a:prstGeom prst="rect">
            <a:avLst/>
          </a:prstGeom>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75A4D"/>
        </a:solidFill>
        <a:effectLst/>
      </p:bgPr>
    </p:bg>
    <p:spTree>
      <p:nvGrpSpPr>
        <p:cNvPr id="1" name=""/>
        <p:cNvGrpSpPr/>
        <p:nvPr/>
      </p:nvGrpSpPr>
      <p:grpSpPr>
        <a:xfrm>
          <a:off x="0" y="0"/>
          <a:ext cx="0" cy="0"/>
          <a:chOff x="0" y="0"/>
          <a:chExt cx="0" cy="0"/>
        </a:xfrm>
      </p:grpSpPr>
      <p:grpSp>
        <p:nvGrpSpPr>
          <p:cNvPr id="33795" name="Group 3">
            <a:extLst>
              <a:ext uri="{FF2B5EF4-FFF2-40B4-BE49-F238E27FC236}">
                <a16:creationId xmlns:a16="http://schemas.microsoft.com/office/drawing/2014/main" id="{45B4328C-F2C4-0C26-A337-BE18B44C151A}"/>
              </a:ext>
            </a:extLst>
          </p:cNvPr>
          <p:cNvGrpSpPr>
            <a:grpSpLocks/>
          </p:cNvGrpSpPr>
          <p:nvPr/>
        </p:nvGrpSpPr>
        <p:grpSpPr bwMode="auto">
          <a:xfrm>
            <a:off x="-6481763" y="5440363"/>
            <a:ext cx="18214976" cy="2166937"/>
            <a:chOff x="-4083" y="3427"/>
            <a:chExt cx="11474" cy="1365"/>
          </a:xfrm>
        </p:grpSpPr>
        <p:sp>
          <p:nvSpPr>
            <p:cNvPr id="33796" name="AutoShape 4">
              <a:extLst>
                <a:ext uri="{FF2B5EF4-FFF2-40B4-BE49-F238E27FC236}">
                  <a16:creationId xmlns:a16="http://schemas.microsoft.com/office/drawing/2014/main" id="{51413AA5-1371-C1AE-E87D-A1ECAEE93A0C}"/>
                </a:ext>
              </a:extLst>
            </p:cNvPr>
            <p:cNvSpPr>
              <a:spLocks noChangeArrowheads="1"/>
            </p:cNvSpPr>
            <p:nvPr/>
          </p:nvSpPr>
          <p:spPr bwMode="auto">
            <a:xfrm>
              <a:off x="-4083" y="3576"/>
              <a:ext cx="11474" cy="1216"/>
            </a:xfrm>
            <a:custGeom>
              <a:avLst/>
              <a:gdLst>
                <a:gd name="G0" fmla="+- 32767 0 0"/>
                <a:gd name="G1" fmla="+- 5369 0 0"/>
              </a:gdLst>
              <a:ahLst/>
              <a:cxnLst>
                <a:cxn ang="0">
                  <a:pos x="r" y="vc"/>
                </a:cxn>
                <a:cxn ang="5400000">
                  <a:pos x="hc" y="b"/>
                </a:cxn>
                <a:cxn ang="10800000">
                  <a:pos x="l" y="vc"/>
                </a:cxn>
                <a:cxn ang="16200000">
                  <a:pos x="hc" y="t"/>
                </a:cxn>
              </a:cxnLst>
              <a:rect l="0" t="0" r="0" b="0"/>
              <a:pathLst>
                <a:path>
                  <a:moveTo>
                    <a:pt x="0" y="0"/>
                  </a:moveTo>
                  <a:lnTo>
                    <a:pt x="2266497" y="0"/>
                  </a:lnTo>
                  <a:lnTo>
                    <a:pt x="2266497" y="233893"/>
                  </a:lnTo>
                  <a:lnTo>
                    <a:pt x="0" y="233893"/>
                  </a:lnTo>
                  <a:close/>
                </a:path>
              </a:pathLst>
            </a:custGeom>
            <a:solidFill>
              <a:srgbClr val="000000">
                <a:alpha val="0"/>
              </a:srgbClr>
            </a:solidFill>
            <a:ln w="19080" cap="sq">
              <a:solidFill>
                <a:srgbClr val="EEEEEE"/>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dirty="0"/>
            </a:p>
          </p:txBody>
        </p:sp>
        <p:sp>
          <p:nvSpPr>
            <p:cNvPr id="33797" name="Rectangle 5">
              <a:extLst>
                <a:ext uri="{FF2B5EF4-FFF2-40B4-BE49-F238E27FC236}">
                  <a16:creationId xmlns:a16="http://schemas.microsoft.com/office/drawing/2014/main" id="{A7888762-B7AF-F9BE-0815-3A86A0083A3D}"/>
                </a:ext>
              </a:extLst>
            </p:cNvPr>
            <p:cNvSpPr>
              <a:spLocks noChangeArrowheads="1"/>
            </p:cNvSpPr>
            <p:nvPr/>
          </p:nvSpPr>
          <p:spPr bwMode="auto">
            <a:xfrm>
              <a:off x="-4083" y="3427"/>
              <a:ext cx="9879" cy="1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dirty="0"/>
            </a:p>
          </p:txBody>
        </p:sp>
      </p:grpSp>
      <p:grpSp>
        <p:nvGrpSpPr>
          <p:cNvPr id="2" name="Groupe 1">
            <a:extLst>
              <a:ext uri="{FF2B5EF4-FFF2-40B4-BE49-F238E27FC236}">
                <a16:creationId xmlns:a16="http://schemas.microsoft.com/office/drawing/2014/main" id="{7B661BAD-24F5-55FB-A815-43B7D3157DB7}"/>
              </a:ext>
            </a:extLst>
          </p:cNvPr>
          <p:cNvGrpSpPr/>
          <p:nvPr/>
        </p:nvGrpSpPr>
        <p:grpSpPr>
          <a:xfrm>
            <a:off x="-1260475" y="4296366"/>
            <a:ext cx="18613387" cy="1677988"/>
            <a:chOff x="-1260475" y="2732881"/>
            <a:chExt cx="18613387" cy="1677988"/>
          </a:xfrm>
        </p:grpSpPr>
        <p:sp>
          <p:nvSpPr>
            <p:cNvPr id="33793" name="Rectangle 1">
              <a:extLst>
                <a:ext uri="{FF2B5EF4-FFF2-40B4-BE49-F238E27FC236}">
                  <a16:creationId xmlns:a16="http://schemas.microsoft.com/office/drawing/2014/main" id="{DD96DC9C-BA91-9134-D140-A574DFD81F7F}"/>
                </a:ext>
              </a:extLst>
            </p:cNvPr>
            <p:cNvSpPr>
              <a:spLocks noChangeArrowheads="1"/>
            </p:cNvSpPr>
            <p:nvPr/>
          </p:nvSpPr>
          <p:spPr bwMode="auto">
            <a:xfrm>
              <a:off x="-1260475" y="2732881"/>
              <a:ext cx="3886200" cy="1677988"/>
            </a:xfrm>
            <a:prstGeom prst="rect">
              <a:avLst/>
            </a:prstGeom>
            <a:solidFill>
              <a:srgbClr val="E9E8CE"/>
            </a:solidFill>
            <a:ln>
              <a:noFill/>
            </a:ln>
            <a:effectLst/>
          </p:spPr>
          <p:txBody>
            <a:bodyPr wrap="none" anchor="ctr"/>
            <a:lstStyle/>
            <a:p>
              <a:endParaRPr lang="fr-FR" dirty="0"/>
            </a:p>
          </p:txBody>
        </p:sp>
        <p:sp>
          <p:nvSpPr>
            <p:cNvPr id="33794" name="Line 2">
              <a:extLst>
                <a:ext uri="{FF2B5EF4-FFF2-40B4-BE49-F238E27FC236}">
                  <a16:creationId xmlns:a16="http://schemas.microsoft.com/office/drawing/2014/main" id="{908460A6-4929-E5FE-8493-DD39755A93B6}"/>
                </a:ext>
              </a:extLst>
            </p:cNvPr>
            <p:cNvSpPr>
              <a:spLocks noChangeShapeType="1"/>
            </p:cNvSpPr>
            <p:nvPr/>
          </p:nvSpPr>
          <p:spPr bwMode="auto">
            <a:xfrm>
              <a:off x="2879304" y="3197225"/>
              <a:ext cx="0" cy="749300"/>
            </a:xfrm>
            <a:prstGeom prst="line">
              <a:avLst/>
            </a:prstGeom>
            <a:noFill/>
            <a:ln w="50760" cap="flat">
              <a:solidFill>
                <a:srgbClr val="EEEEE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dirty="0"/>
            </a:p>
          </p:txBody>
        </p:sp>
        <p:sp>
          <p:nvSpPr>
            <p:cNvPr id="33798" name="Rectangle 6">
              <a:extLst>
                <a:ext uri="{FF2B5EF4-FFF2-40B4-BE49-F238E27FC236}">
                  <a16:creationId xmlns:a16="http://schemas.microsoft.com/office/drawing/2014/main" id="{3675857E-68A0-B11E-A7C8-F422D31D9B34}"/>
                </a:ext>
              </a:extLst>
            </p:cNvPr>
            <p:cNvSpPr>
              <a:spLocks noChangeArrowheads="1"/>
            </p:cNvSpPr>
            <p:nvPr/>
          </p:nvSpPr>
          <p:spPr bwMode="auto">
            <a:xfrm>
              <a:off x="1360488" y="3243263"/>
              <a:ext cx="2079625" cy="8688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1pPr>
              <a:lvl2pPr>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2pPr>
              <a:lvl3pPr>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3pPr>
              <a:lvl4pPr>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4pPr>
              <a:lvl5pPr>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5pPr>
              <a:lvl6pPr marL="25146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6pPr>
              <a:lvl7pPr marL="29718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7pPr>
              <a:lvl8pPr marL="34290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8pPr>
              <a:lvl9pPr marL="38862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9pPr>
            </a:lstStyle>
            <a:p>
              <a:pPr hangingPunct="1">
                <a:lnSpc>
                  <a:spcPts val="6525"/>
                </a:lnSpc>
              </a:pPr>
              <a:r>
                <a:rPr lang="fr-FR" altLang="fr-FR" sz="7200" b="1" dirty="0">
                  <a:solidFill>
                    <a:srgbClr val="FFFFFF"/>
                  </a:solidFill>
                  <a:latin typeface="Literata" charset="0"/>
                  <a:ea typeface="Literata Bold" charset="0"/>
                  <a:cs typeface="Literata Bold" charset="0"/>
                </a:rPr>
                <a:t>01</a:t>
              </a:r>
            </a:p>
          </p:txBody>
        </p:sp>
        <p:sp>
          <p:nvSpPr>
            <p:cNvPr id="33799" name="Rectangle 7">
              <a:extLst>
                <a:ext uri="{FF2B5EF4-FFF2-40B4-BE49-F238E27FC236}">
                  <a16:creationId xmlns:a16="http://schemas.microsoft.com/office/drawing/2014/main" id="{3CD523A3-A836-008B-E28A-7861733E26A5}"/>
                </a:ext>
              </a:extLst>
            </p:cNvPr>
            <p:cNvSpPr>
              <a:spLocks noChangeArrowheads="1"/>
            </p:cNvSpPr>
            <p:nvPr/>
          </p:nvSpPr>
          <p:spPr bwMode="auto">
            <a:xfrm>
              <a:off x="3244799" y="3182938"/>
              <a:ext cx="14108113" cy="7876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5pPr>
              <a:lvl6pPr marL="25146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6pPr>
              <a:lvl7pPr marL="29718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7pPr>
              <a:lvl8pPr marL="34290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8pPr>
              <a:lvl9pPr marL="38862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9pPr>
            </a:lstStyle>
            <a:p>
              <a:pPr hangingPunct="1">
                <a:lnSpc>
                  <a:spcPts val="6525"/>
                </a:lnSpc>
              </a:pPr>
              <a:r>
                <a:rPr lang="fr-FR" altLang="fr-FR" sz="4800" b="1" dirty="0">
                  <a:solidFill>
                    <a:srgbClr val="FFFFFF"/>
                  </a:solidFill>
                  <a:latin typeface="Literata" panose="020B0604020202020204" charset="0"/>
                  <a:ea typeface="Literata Bold" charset="0"/>
                  <a:cs typeface="LilyUPC" panose="020B0502040204020203" pitchFamily="34" charset="-34"/>
                </a:rPr>
                <a:t>UNE REFONTE PÉDAGOGIQUE NÉCESSAIRE ?</a:t>
              </a:r>
            </a:p>
          </p:txBody>
        </p:sp>
      </p:grpSp>
      <p:grpSp>
        <p:nvGrpSpPr>
          <p:cNvPr id="33801" name="Group 9">
            <a:extLst>
              <a:ext uri="{FF2B5EF4-FFF2-40B4-BE49-F238E27FC236}">
                <a16:creationId xmlns:a16="http://schemas.microsoft.com/office/drawing/2014/main" id="{D6DE273F-2EB2-AF6D-77B7-555AED102F7A}"/>
              </a:ext>
            </a:extLst>
          </p:cNvPr>
          <p:cNvGrpSpPr>
            <a:grpSpLocks/>
          </p:cNvGrpSpPr>
          <p:nvPr/>
        </p:nvGrpSpPr>
        <p:grpSpPr bwMode="auto">
          <a:xfrm>
            <a:off x="14574838" y="-234950"/>
            <a:ext cx="3711575" cy="2166938"/>
            <a:chOff x="9181" y="-148"/>
            <a:chExt cx="2338" cy="1365"/>
          </a:xfrm>
        </p:grpSpPr>
        <p:pic>
          <p:nvPicPr>
            <p:cNvPr id="33802" name="Picture 10">
              <a:extLst>
                <a:ext uri="{FF2B5EF4-FFF2-40B4-BE49-F238E27FC236}">
                  <a16:creationId xmlns:a16="http://schemas.microsoft.com/office/drawing/2014/main" id="{21BBE3F4-53C2-2126-2E1E-0ABF179A4023}"/>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l="41403"/>
            <a:stretch>
              <a:fillRect/>
            </a:stretch>
          </p:blipFill>
          <p:spPr bwMode="auto">
            <a:xfrm>
              <a:off x="10080" y="25"/>
              <a:ext cx="1438" cy="1192"/>
            </a:xfrm>
            <a:prstGeom prst="rect">
              <a:avLst/>
            </a:prstGeom>
            <a:noFill/>
            <a:ln>
              <a:noFill/>
            </a:ln>
            <a:effectLst/>
            <a:extLst>
              <a:ext uri="{909E8E84-426E-40DD-AFC4-6F175D3DCCD1}">
                <a14:hiddenFill xmlns:a14="http://schemas.microsoft.com/office/drawing/2010/main">
                  <a:blipFill dpi="0" rotWithShape="0">
                    <a:blip/>
                    <a:srcRect l="41403"/>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803" name="Picture 11">
              <a:extLst>
                <a:ext uri="{FF2B5EF4-FFF2-40B4-BE49-F238E27FC236}">
                  <a16:creationId xmlns:a16="http://schemas.microsoft.com/office/drawing/2014/main" id="{B587CBEC-8809-F346-2498-8A0786250CE6}"/>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r="59090"/>
            <a:stretch>
              <a:fillRect/>
            </a:stretch>
          </p:blipFill>
          <p:spPr bwMode="auto">
            <a:xfrm>
              <a:off x="9181" y="25"/>
              <a:ext cx="898" cy="1066"/>
            </a:xfrm>
            <a:prstGeom prst="rect">
              <a:avLst/>
            </a:prstGeom>
            <a:noFill/>
            <a:ln>
              <a:noFill/>
            </a:ln>
            <a:effectLst/>
            <a:extLst>
              <a:ext uri="{909E8E84-426E-40DD-AFC4-6F175D3DCCD1}">
                <a14:hiddenFill xmlns:a14="http://schemas.microsoft.com/office/drawing/2010/main">
                  <a:blipFill dpi="0" rotWithShape="0">
                    <a:blip/>
                    <a:srcRect r="59090"/>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33804" name="AutoShape 12">
              <a:extLst>
                <a:ext uri="{FF2B5EF4-FFF2-40B4-BE49-F238E27FC236}">
                  <a16:creationId xmlns:a16="http://schemas.microsoft.com/office/drawing/2014/main" id="{C51C637A-0A19-9AF5-1C00-6E3C44E28B68}"/>
                </a:ext>
              </a:extLst>
            </p:cNvPr>
            <p:cNvCxnSpPr>
              <a:cxnSpLocks noChangeShapeType="1"/>
            </p:cNvCxnSpPr>
            <p:nvPr/>
          </p:nvCxnSpPr>
          <p:spPr bwMode="auto">
            <a:xfrm>
              <a:off x="9225" y="-148"/>
              <a:ext cx="0" cy="1103"/>
            </a:xfrm>
            <a:prstGeom prst="straightConnector1">
              <a:avLst/>
            </a:prstGeom>
            <a:noFill/>
            <a:ln w="9360" cap="flat">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33808" name="Rectangle 16">
            <a:extLst>
              <a:ext uri="{FF2B5EF4-FFF2-40B4-BE49-F238E27FC236}">
                <a16:creationId xmlns:a16="http://schemas.microsoft.com/office/drawing/2014/main" id="{7EA517B4-7B74-4C55-E26F-293EE77BBB29}"/>
              </a:ext>
            </a:extLst>
          </p:cNvPr>
          <p:cNvSpPr>
            <a:spLocks noChangeArrowheads="1"/>
          </p:cNvSpPr>
          <p:nvPr/>
        </p:nvSpPr>
        <p:spPr bwMode="auto">
          <a:xfrm>
            <a:off x="-9264253" y="2368192"/>
            <a:ext cx="17388000" cy="232133"/>
          </a:xfrm>
          <a:prstGeom prst="rect">
            <a:avLst/>
          </a:prstGeom>
          <a:noFill/>
          <a:ln w="9525"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dirty="0"/>
          </a:p>
        </p:txBody>
      </p:sp>
      <p:sp>
        <p:nvSpPr>
          <p:cNvPr id="3" name="TextBox 8">
            <a:extLst>
              <a:ext uri="{FF2B5EF4-FFF2-40B4-BE49-F238E27FC236}">
                <a16:creationId xmlns:a16="http://schemas.microsoft.com/office/drawing/2014/main" id="{85DF30D5-C52A-F3B6-C8C4-0EE0771FB304}"/>
              </a:ext>
            </a:extLst>
          </p:cNvPr>
          <p:cNvSpPr txBox="1"/>
          <p:nvPr/>
        </p:nvSpPr>
        <p:spPr>
          <a:xfrm>
            <a:off x="1359693" y="1298093"/>
            <a:ext cx="14959054" cy="833562"/>
          </a:xfrm>
          <a:prstGeom prst="rect">
            <a:avLst/>
          </a:prstGeom>
        </p:spPr>
        <p:txBody>
          <a:bodyPr lIns="0" tIns="0" rIns="0" bIns="0" rtlCol="0" anchor="t">
            <a:spAutoFit/>
          </a:bodyPr>
          <a:lstStyle/>
          <a:p>
            <a:pPr marL="0" marR="0" lvl="0" indent="0" algn="l" defTabSz="914400" rtl="0" eaLnBrk="1" fontAlgn="auto" latinLnBrk="0" hangingPunct="1">
              <a:lnSpc>
                <a:spcPts val="6529"/>
              </a:lnSpc>
              <a:spcBef>
                <a:spcPts val="0"/>
              </a:spcBef>
              <a:spcAft>
                <a:spcPts val="0"/>
              </a:spcAft>
              <a:buClrTx/>
              <a:buSzTx/>
              <a:buFontTx/>
              <a:buNone/>
              <a:tabLst/>
              <a:defRPr/>
            </a:pPr>
            <a:r>
              <a:rPr kumimoji="0" lang="fr-FR" sz="6000" b="1" i="0" u="none" strike="noStrike" kern="1200" cap="none" spc="0" normalizeH="0" baseline="0" noProof="0" dirty="0">
                <a:ln>
                  <a:noFill/>
                </a:ln>
                <a:solidFill>
                  <a:schemeClr val="bg1"/>
                </a:solidFill>
                <a:effectLst/>
                <a:uLnTx/>
                <a:uFillTx/>
                <a:latin typeface="Literata" panose="020B0604020202020204" charset="0"/>
                <a:ea typeface="Literata Bold"/>
                <a:cs typeface="Literata Bold"/>
                <a:sym typeface="Literata Bold"/>
              </a:rPr>
              <a:t>CONTEXTUALISATION</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1058D-0A35-FE60-73FE-F92A83F092BE}"/>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9CFFEE8C-152B-8FC2-198A-C7F18B6885CD}"/>
              </a:ext>
            </a:extLst>
          </p:cNvPr>
          <p:cNvSpPr>
            <a:spLocks noChangeArrowheads="1"/>
          </p:cNvSpPr>
          <p:nvPr/>
        </p:nvSpPr>
        <p:spPr bwMode="auto">
          <a:xfrm>
            <a:off x="-1016" y="0"/>
            <a:ext cx="10513168" cy="1679575"/>
          </a:xfrm>
          <a:prstGeom prst="rect">
            <a:avLst/>
          </a:prstGeom>
          <a:solidFill>
            <a:srgbClr val="47594E"/>
          </a:solidFill>
          <a:ln>
            <a:noFill/>
          </a:ln>
          <a:effectLst/>
        </p:spPr>
        <p:txBody>
          <a:bodyPr wrap="none" anchor="ct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8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endParaRPr>
          </a:p>
        </p:txBody>
      </p:sp>
      <p:cxnSp>
        <p:nvCxnSpPr>
          <p:cNvPr id="6" name="AutoShape 8">
            <a:extLst>
              <a:ext uri="{FF2B5EF4-FFF2-40B4-BE49-F238E27FC236}">
                <a16:creationId xmlns:a16="http://schemas.microsoft.com/office/drawing/2014/main" id="{F64D3BCD-93D9-4D78-4148-7709B3297337}"/>
              </a:ext>
            </a:extLst>
          </p:cNvPr>
          <p:cNvCxnSpPr>
            <a:cxnSpLocks noChangeShapeType="1"/>
          </p:cNvCxnSpPr>
          <p:nvPr/>
        </p:nvCxnSpPr>
        <p:spPr bwMode="auto">
          <a:xfrm flipH="1">
            <a:off x="10512150" y="-401116"/>
            <a:ext cx="2" cy="2098674"/>
          </a:xfrm>
          <a:prstGeom prst="straightConnector1">
            <a:avLst/>
          </a:prstGeom>
          <a:noFill/>
          <a:ln w="57240" cap="flat">
            <a:solidFill>
              <a:schemeClr val="tx1">
                <a:lumMod val="85000"/>
                <a:lumOff val="1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 name="Rectangle 1">
            <a:extLst>
              <a:ext uri="{FF2B5EF4-FFF2-40B4-BE49-F238E27FC236}">
                <a16:creationId xmlns:a16="http://schemas.microsoft.com/office/drawing/2014/main" id="{BAE7DD97-3120-B01E-A60F-B3484867362F}"/>
              </a:ext>
            </a:extLst>
          </p:cNvPr>
          <p:cNvSpPr>
            <a:spLocks noChangeArrowheads="1"/>
          </p:cNvSpPr>
          <p:nvPr/>
        </p:nvSpPr>
        <p:spPr bwMode="auto">
          <a:xfrm rot="5400000">
            <a:off x="4725193" y="-4010475"/>
            <a:ext cx="1296145" cy="9845725"/>
          </a:xfrm>
          <a:prstGeom prst="rect">
            <a:avLst/>
          </a:prstGeom>
          <a:noFill/>
          <a:ln>
            <a:noFill/>
          </a:ln>
          <a:effectLst/>
        </p:spPr>
        <p:txBody>
          <a:bodyPr vert="vert270" wrap="none" anchor="ctr"/>
          <a:lstStyle/>
          <a:p>
            <a:pPr hangingPunct="1">
              <a:lnSpc>
                <a:spcPts val="6525"/>
              </a:lnSpc>
            </a:pPr>
            <a:r>
              <a:rPr lang="fr-FR" altLang="fr-FR" sz="4000" b="1" dirty="0">
                <a:solidFill>
                  <a:srgbClr val="FFFFFF"/>
                </a:solidFill>
                <a:latin typeface="Literata" panose="020B0604020202020204" charset="0"/>
                <a:ea typeface="Literata Bold" charset="0"/>
                <a:cs typeface="LilyUPC" panose="020B0502040204020203" pitchFamily="34" charset="-34"/>
              </a:rPr>
              <a:t>UNE REFONTE PÉDAGOGIQUE NÉCESSAIRE ?</a:t>
            </a:r>
          </a:p>
        </p:txBody>
      </p:sp>
      <p:cxnSp>
        <p:nvCxnSpPr>
          <p:cNvPr id="10" name="AutoShape 8">
            <a:extLst>
              <a:ext uri="{FF2B5EF4-FFF2-40B4-BE49-F238E27FC236}">
                <a16:creationId xmlns:a16="http://schemas.microsoft.com/office/drawing/2014/main" id="{BA371CA8-6B97-FFD5-DC29-F7B340374EC2}"/>
              </a:ext>
            </a:extLst>
          </p:cNvPr>
          <p:cNvCxnSpPr>
            <a:cxnSpLocks noChangeShapeType="1"/>
          </p:cNvCxnSpPr>
          <p:nvPr/>
        </p:nvCxnSpPr>
        <p:spPr bwMode="auto">
          <a:xfrm>
            <a:off x="-722800" y="1687116"/>
            <a:ext cx="17219914" cy="0"/>
          </a:xfrm>
          <a:prstGeom prst="straightConnector1">
            <a:avLst/>
          </a:prstGeom>
          <a:noFill/>
          <a:ln w="57240" cap="flat">
            <a:solidFill>
              <a:schemeClr val="tx1">
                <a:lumMod val="85000"/>
                <a:lumOff val="1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1" name="Ellipse 70">
            <a:extLst>
              <a:ext uri="{FF2B5EF4-FFF2-40B4-BE49-F238E27FC236}">
                <a16:creationId xmlns:a16="http://schemas.microsoft.com/office/drawing/2014/main" id="{801CB075-9C0E-768F-E34F-AD1C43507AD9}"/>
              </a:ext>
            </a:extLst>
          </p:cNvPr>
          <p:cNvSpPr/>
          <p:nvPr/>
        </p:nvSpPr>
        <p:spPr>
          <a:xfrm>
            <a:off x="7750434" y="4371813"/>
            <a:ext cx="3071612" cy="2820473"/>
          </a:xfrm>
          <a:prstGeom prst="ellipse">
            <a:avLst/>
          </a:prstGeom>
          <a:solidFill>
            <a:srgbClr val="475A4D"/>
          </a:solidFill>
          <a:ln>
            <a:solidFill>
              <a:srgbClr val="475A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700" dirty="0">
                <a:solidFill>
                  <a:schemeClr val="bg1"/>
                </a:solidFill>
              </a:rPr>
              <a:t>Enseignement Supérieur</a:t>
            </a:r>
          </a:p>
        </p:txBody>
      </p:sp>
      <p:sp>
        <p:nvSpPr>
          <p:cNvPr id="72" name="Ellipse 71">
            <a:extLst>
              <a:ext uri="{FF2B5EF4-FFF2-40B4-BE49-F238E27FC236}">
                <a16:creationId xmlns:a16="http://schemas.microsoft.com/office/drawing/2014/main" id="{D68D729D-DDE0-DE12-90D0-43BA4E09C9C9}"/>
              </a:ext>
            </a:extLst>
          </p:cNvPr>
          <p:cNvSpPr/>
          <p:nvPr/>
        </p:nvSpPr>
        <p:spPr>
          <a:xfrm>
            <a:off x="5300235" y="3507648"/>
            <a:ext cx="3071612" cy="2820473"/>
          </a:xfrm>
          <a:prstGeom prst="ellipse">
            <a:avLst/>
          </a:prstGeom>
          <a:solidFill>
            <a:srgbClr val="E9E8CE"/>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Massification</a:t>
            </a:r>
          </a:p>
        </p:txBody>
      </p:sp>
      <p:sp>
        <p:nvSpPr>
          <p:cNvPr id="73" name="Ellipse 72">
            <a:extLst>
              <a:ext uri="{FF2B5EF4-FFF2-40B4-BE49-F238E27FC236}">
                <a16:creationId xmlns:a16="http://schemas.microsoft.com/office/drawing/2014/main" id="{11F7AC54-7876-FB19-94EB-F6C6AD3F018B}"/>
              </a:ext>
            </a:extLst>
          </p:cNvPr>
          <p:cNvSpPr/>
          <p:nvPr/>
        </p:nvSpPr>
        <p:spPr>
          <a:xfrm>
            <a:off x="7721460" y="2203914"/>
            <a:ext cx="3071612" cy="2820473"/>
          </a:xfrm>
          <a:prstGeom prst="ellipse">
            <a:avLst/>
          </a:prstGeom>
          <a:solidFill>
            <a:srgbClr val="E9E8CE"/>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Hétérogénéité</a:t>
            </a:r>
          </a:p>
        </p:txBody>
      </p:sp>
      <p:sp>
        <p:nvSpPr>
          <p:cNvPr id="74" name="Ellipse 73">
            <a:extLst>
              <a:ext uri="{FF2B5EF4-FFF2-40B4-BE49-F238E27FC236}">
                <a16:creationId xmlns:a16="http://schemas.microsoft.com/office/drawing/2014/main" id="{B241CC91-287F-989E-C6E0-182F82A1A5F9}"/>
              </a:ext>
            </a:extLst>
          </p:cNvPr>
          <p:cNvSpPr/>
          <p:nvPr/>
        </p:nvSpPr>
        <p:spPr>
          <a:xfrm>
            <a:off x="10226403" y="3507650"/>
            <a:ext cx="3071612" cy="2820473"/>
          </a:xfrm>
          <a:prstGeom prst="ellipse">
            <a:avLst/>
          </a:prstGeom>
          <a:solidFill>
            <a:srgbClr val="E9E8CE"/>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175" dirty="0" err="1">
                <a:solidFill>
                  <a:schemeClr val="tx1"/>
                </a:solidFill>
              </a:rPr>
              <a:t>Définancement</a:t>
            </a:r>
            <a:r>
              <a:rPr lang="fr-FR" sz="2175" dirty="0">
                <a:solidFill>
                  <a:schemeClr val="tx1"/>
                </a:solidFill>
              </a:rPr>
              <a:t> </a:t>
            </a:r>
          </a:p>
          <a:p>
            <a:pPr algn="ctr"/>
            <a:r>
              <a:rPr lang="fr-FR" sz="2400" dirty="0">
                <a:solidFill>
                  <a:schemeClr val="tx1"/>
                </a:solidFill>
              </a:rPr>
              <a:t>relatif</a:t>
            </a:r>
          </a:p>
        </p:txBody>
      </p:sp>
      <p:sp>
        <p:nvSpPr>
          <p:cNvPr id="75" name="Ellipse 74">
            <a:extLst>
              <a:ext uri="{FF2B5EF4-FFF2-40B4-BE49-F238E27FC236}">
                <a16:creationId xmlns:a16="http://schemas.microsoft.com/office/drawing/2014/main" id="{ECC7667C-5980-3DB8-0A13-FA7FCACC6E9D}"/>
              </a:ext>
            </a:extLst>
          </p:cNvPr>
          <p:cNvSpPr>
            <a:spLocks/>
          </p:cNvSpPr>
          <p:nvPr/>
        </p:nvSpPr>
        <p:spPr>
          <a:xfrm>
            <a:off x="9257268" y="6115113"/>
            <a:ext cx="3071612" cy="2820473"/>
          </a:xfrm>
          <a:prstGeom prst="ellipse">
            <a:avLst/>
          </a:prstGeom>
          <a:solidFill>
            <a:srgbClr val="E9E8CE"/>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Injonctions </a:t>
            </a:r>
            <a:r>
              <a:rPr lang="fr-FR" sz="2175" dirty="0">
                <a:solidFill>
                  <a:schemeClr val="tx1"/>
                </a:solidFill>
              </a:rPr>
              <a:t>technologiques</a:t>
            </a:r>
          </a:p>
        </p:txBody>
      </p:sp>
      <p:sp>
        <p:nvSpPr>
          <p:cNvPr id="76" name="Ellipse 75">
            <a:extLst>
              <a:ext uri="{FF2B5EF4-FFF2-40B4-BE49-F238E27FC236}">
                <a16:creationId xmlns:a16="http://schemas.microsoft.com/office/drawing/2014/main" id="{2FC81162-54BC-C30D-3D25-39D883BA5178}"/>
              </a:ext>
            </a:extLst>
          </p:cNvPr>
          <p:cNvSpPr>
            <a:spLocks/>
          </p:cNvSpPr>
          <p:nvPr/>
        </p:nvSpPr>
        <p:spPr>
          <a:xfrm>
            <a:off x="6185655" y="6115113"/>
            <a:ext cx="3071612" cy="2820473"/>
          </a:xfrm>
          <a:prstGeom prst="ellipse">
            <a:avLst/>
          </a:prstGeom>
          <a:solidFill>
            <a:srgbClr val="E9E8CE"/>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Injonctions pédagogiques</a:t>
            </a:r>
          </a:p>
        </p:txBody>
      </p:sp>
      <p:sp>
        <p:nvSpPr>
          <p:cNvPr id="78" name="ZoneTexte 77">
            <a:extLst>
              <a:ext uri="{FF2B5EF4-FFF2-40B4-BE49-F238E27FC236}">
                <a16:creationId xmlns:a16="http://schemas.microsoft.com/office/drawing/2014/main" id="{A6878D4F-27C5-3FB9-CD4C-E9DA6C6A0826}"/>
              </a:ext>
            </a:extLst>
          </p:cNvPr>
          <p:cNvSpPr txBox="1"/>
          <p:nvPr/>
        </p:nvSpPr>
        <p:spPr>
          <a:xfrm>
            <a:off x="2087216" y="9360185"/>
            <a:ext cx="15315539" cy="507190"/>
          </a:xfrm>
          <a:prstGeom prst="rect">
            <a:avLst/>
          </a:prstGeom>
          <a:noFill/>
        </p:spPr>
        <p:txBody>
          <a:bodyPr wrap="none" rtlCol="0">
            <a:spAutoFit/>
          </a:bodyPr>
          <a:lstStyle/>
          <a:p>
            <a:r>
              <a:rPr lang="fr-BE" sz="3200" i="1" dirty="0"/>
              <a:t>« Toujours plus d'étudiants, de publications, de projets… avec toujours moins de moyens. »</a:t>
            </a:r>
            <a:endParaRPr lang="fr-FR" sz="3200" i="1" dirty="0"/>
          </a:p>
        </p:txBody>
      </p:sp>
      <p:pic>
        <p:nvPicPr>
          <p:cNvPr id="2" name="Image 1">
            <a:extLst>
              <a:ext uri="{FF2B5EF4-FFF2-40B4-BE49-F238E27FC236}">
                <a16:creationId xmlns:a16="http://schemas.microsoft.com/office/drawing/2014/main" id="{1B2B9A8F-2571-2DD2-BD24-B5DB50D16648}"/>
              </a:ext>
            </a:extLst>
          </p:cNvPr>
          <p:cNvPicPr>
            <a:picLocks noChangeAspect="1"/>
          </p:cNvPicPr>
          <p:nvPr/>
        </p:nvPicPr>
        <p:blipFill>
          <a:blip r:embed="rId2">
            <a:duotone>
              <a:prstClr val="black"/>
              <a:srgbClr val="47584E">
                <a:tint val="45000"/>
                <a:satMod val="400000"/>
              </a:srgbClr>
            </a:duoton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708379" y="-368360"/>
            <a:ext cx="6240154" cy="2250547"/>
          </a:xfrm>
          <a:prstGeom prst="rect">
            <a:avLst/>
          </a:prstGeom>
        </p:spPr>
      </p:pic>
    </p:spTree>
    <p:extLst>
      <p:ext uri="{BB962C8B-B14F-4D97-AF65-F5344CB8AC3E}">
        <p14:creationId xmlns:p14="http://schemas.microsoft.com/office/powerpoint/2010/main" val="311181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63081-2F90-6837-6D94-16DCDA204F88}"/>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C94D5707-5D69-7C48-C78F-47580A15A306}"/>
              </a:ext>
            </a:extLst>
          </p:cNvPr>
          <p:cNvSpPr>
            <a:spLocks noChangeArrowheads="1"/>
          </p:cNvSpPr>
          <p:nvPr/>
        </p:nvSpPr>
        <p:spPr bwMode="auto">
          <a:xfrm>
            <a:off x="-1016" y="0"/>
            <a:ext cx="10513168" cy="1679575"/>
          </a:xfrm>
          <a:prstGeom prst="rect">
            <a:avLst/>
          </a:prstGeom>
          <a:solidFill>
            <a:srgbClr val="47594E"/>
          </a:solidFill>
          <a:ln>
            <a:noFill/>
          </a:ln>
          <a:effectLst/>
        </p:spPr>
        <p:txBody>
          <a:bodyPr wrap="none" anchor="ct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8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endParaRPr>
          </a:p>
        </p:txBody>
      </p:sp>
      <p:cxnSp>
        <p:nvCxnSpPr>
          <p:cNvPr id="6" name="AutoShape 8">
            <a:extLst>
              <a:ext uri="{FF2B5EF4-FFF2-40B4-BE49-F238E27FC236}">
                <a16:creationId xmlns:a16="http://schemas.microsoft.com/office/drawing/2014/main" id="{3FF69816-6CCC-0CD7-EC7C-E7225677C3B8}"/>
              </a:ext>
            </a:extLst>
          </p:cNvPr>
          <p:cNvCxnSpPr>
            <a:cxnSpLocks noChangeShapeType="1"/>
          </p:cNvCxnSpPr>
          <p:nvPr/>
        </p:nvCxnSpPr>
        <p:spPr bwMode="auto">
          <a:xfrm flipH="1">
            <a:off x="10512150" y="-401116"/>
            <a:ext cx="2" cy="2098674"/>
          </a:xfrm>
          <a:prstGeom prst="straightConnector1">
            <a:avLst/>
          </a:prstGeom>
          <a:noFill/>
          <a:ln w="57240" cap="flat">
            <a:solidFill>
              <a:schemeClr val="tx1">
                <a:lumMod val="85000"/>
                <a:lumOff val="1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 name="Rectangle 1">
            <a:extLst>
              <a:ext uri="{FF2B5EF4-FFF2-40B4-BE49-F238E27FC236}">
                <a16:creationId xmlns:a16="http://schemas.microsoft.com/office/drawing/2014/main" id="{22271E05-381C-080B-83CC-0A96151AECC8}"/>
              </a:ext>
            </a:extLst>
          </p:cNvPr>
          <p:cNvSpPr>
            <a:spLocks noChangeArrowheads="1"/>
          </p:cNvSpPr>
          <p:nvPr/>
        </p:nvSpPr>
        <p:spPr bwMode="auto">
          <a:xfrm rot="5400000">
            <a:off x="3851412" y="-3284614"/>
            <a:ext cx="1296145" cy="7992890"/>
          </a:xfrm>
          <a:prstGeom prst="rect">
            <a:avLst/>
          </a:prstGeom>
          <a:noFill/>
          <a:ln>
            <a:noFill/>
          </a:ln>
          <a:effectLst/>
        </p:spPr>
        <p:txBody>
          <a:bodyPr vert="vert270" wrap="none" anchor="ctr"/>
          <a:lstStyle/>
          <a:p>
            <a:pPr hangingPunct="1">
              <a:lnSpc>
                <a:spcPts val="6525"/>
              </a:lnSpc>
            </a:pPr>
            <a:r>
              <a:rPr lang="fr-FR" altLang="fr-FR" sz="3600" b="1" dirty="0">
                <a:solidFill>
                  <a:srgbClr val="FFFFFF"/>
                </a:solidFill>
                <a:latin typeface="Literata" panose="020B0604020202020204" charset="0"/>
                <a:ea typeface="Literata Bold" charset="0"/>
                <a:cs typeface="LilyUPC" panose="020B0502040204020203" pitchFamily="34" charset="-34"/>
              </a:rPr>
              <a:t>UNE REFONTE PÉDAGOGIQUE NÉCESSAIRE ?</a:t>
            </a:r>
          </a:p>
        </p:txBody>
      </p:sp>
      <p:cxnSp>
        <p:nvCxnSpPr>
          <p:cNvPr id="10" name="AutoShape 8">
            <a:extLst>
              <a:ext uri="{FF2B5EF4-FFF2-40B4-BE49-F238E27FC236}">
                <a16:creationId xmlns:a16="http://schemas.microsoft.com/office/drawing/2014/main" id="{7DD11CBE-7CEB-8B2F-A8AB-40E060FFDBAB}"/>
              </a:ext>
            </a:extLst>
          </p:cNvPr>
          <p:cNvCxnSpPr>
            <a:cxnSpLocks noChangeShapeType="1"/>
          </p:cNvCxnSpPr>
          <p:nvPr/>
        </p:nvCxnSpPr>
        <p:spPr bwMode="auto">
          <a:xfrm>
            <a:off x="-722800" y="1560460"/>
            <a:ext cx="17219914" cy="0"/>
          </a:xfrm>
          <a:prstGeom prst="straightConnector1">
            <a:avLst/>
          </a:prstGeom>
          <a:noFill/>
          <a:ln w="57240" cap="flat">
            <a:solidFill>
              <a:schemeClr val="tx1">
                <a:lumMod val="85000"/>
                <a:lumOff val="1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2" name="Ellipse 21">
            <a:extLst>
              <a:ext uri="{FF2B5EF4-FFF2-40B4-BE49-F238E27FC236}">
                <a16:creationId xmlns:a16="http://schemas.microsoft.com/office/drawing/2014/main" id="{E211B551-1310-7288-0241-9BFA1B692339}"/>
              </a:ext>
            </a:extLst>
          </p:cNvPr>
          <p:cNvSpPr/>
          <p:nvPr/>
        </p:nvSpPr>
        <p:spPr>
          <a:xfrm>
            <a:off x="7496251" y="4490927"/>
            <a:ext cx="3071612" cy="2820473"/>
          </a:xfrm>
          <a:prstGeom prst="ellipse">
            <a:avLst/>
          </a:prstGeom>
          <a:solidFill>
            <a:srgbClr val="475A4D"/>
          </a:solidFill>
          <a:ln>
            <a:solidFill>
              <a:srgbClr val="475A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700" dirty="0">
                <a:solidFill>
                  <a:schemeClr val="bg1"/>
                </a:solidFill>
              </a:rPr>
              <a:t>Enseignement supérieur</a:t>
            </a:r>
          </a:p>
        </p:txBody>
      </p:sp>
      <p:sp>
        <p:nvSpPr>
          <p:cNvPr id="23" name="Ellipse 22">
            <a:extLst>
              <a:ext uri="{FF2B5EF4-FFF2-40B4-BE49-F238E27FC236}">
                <a16:creationId xmlns:a16="http://schemas.microsoft.com/office/drawing/2014/main" id="{06477095-9484-BCAA-B05B-EFA598D969FE}"/>
              </a:ext>
            </a:extLst>
          </p:cNvPr>
          <p:cNvSpPr/>
          <p:nvPr/>
        </p:nvSpPr>
        <p:spPr>
          <a:xfrm>
            <a:off x="5046052" y="3626762"/>
            <a:ext cx="3071612" cy="2820473"/>
          </a:xfrm>
          <a:prstGeom prst="ellipse">
            <a:avLst/>
          </a:prstGeom>
          <a:solidFill>
            <a:srgbClr val="E9E8CE"/>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Massification</a:t>
            </a:r>
          </a:p>
        </p:txBody>
      </p:sp>
      <p:sp>
        <p:nvSpPr>
          <p:cNvPr id="24" name="Ellipse 23">
            <a:extLst>
              <a:ext uri="{FF2B5EF4-FFF2-40B4-BE49-F238E27FC236}">
                <a16:creationId xmlns:a16="http://schemas.microsoft.com/office/drawing/2014/main" id="{4DCE2805-0E52-4A5E-06F1-40A2670252F5}"/>
              </a:ext>
            </a:extLst>
          </p:cNvPr>
          <p:cNvSpPr/>
          <p:nvPr/>
        </p:nvSpPr>
        <p:spPr>
          <a:xfrm>
            <a:off x="7467277" y="2323028"/>
            <a:ext cx="3071612" cy="2820473"/>
          </a:xfrm>
          <a:prstGeom prst="ellipse">
            <a:avLst/>
          </a:prstGeom>
          <a:solidFill>
            <a:srgbClr val="E9E8CE"/>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Hétérogénéité</a:t>
            </a:r>
          </a:p>
        </p:txBody>
      </p:sp>
      <p:sp>
        <p:nvSpPr>
          <p:cNvPr id="25" name="Ellipse 24">
            <a:extLst>
              <a:ext uri="{FF2B5EF4-FFF2-40B4-BE49-F238E27FC236}">
                <a16:creationId xmlns:a16="http://schemas.microsoft.com/office/drawing/2014/main" id="{A3AD8C1D-F1B6-E3BD-238B-AC50F3160AA1}"/>
              </a:ext>
            </a:extLst>
          </p:cNvPr>
          <p:cNvSpPr/>
          <p:nvPr/>
        </p:nvSpPr>
        <p:spPr>
          <a:xfrm>
            <a:off x="9972220" y="3626764"/>
            <a:ext cx="3071612" cy="2820473"/>
          </a:xfrm>
          <a:prstGeom prst="ellipse">
            <a:avLst/>
          </a:prstGeom>
          <a:solidFill>
            <a:srgbClr val="E9E8CE"/>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175" dirty="0" err="1">
                <a:solidFill>
                  <a:schemeClr val="tx1"/>
                </a:solidFill>
              </a:rPr>
              <a:t>Définancement</a:t>
            </a:r>
            <a:r>
              <a:rPr lang="fr-FR" sz="2400" dirty="0">
                <a:solidFill>
                  <a:schemeClr val="tx1"/>
                </a:solidFill>
              </a:rPr>
              <a:t> </a:t>
            </a:r>
          </a:p>
          <a:p>
            <a:pPr algn="ctr"/>
            <a:r>
              <a:rPr lang="fr-FR" sz="2400" dirty="0">
                <a:solidFill>
                  <a:schemeClr val="tx1"/>
                </a:solidFill>
              </a:rPr>
              <a:t>relatif</a:t>
            </a:r>
          </a:p>
        </p:txBody>
      </p:sp>
      <p:sp>
        <p:nvSpPr>
          <p:cNvPr id="26" name="Ellipse 25">
            <a:extLst>
              <a:ext uri="{FF2B5EF4-FFF2-40B4-BE49-F238E27FC236}">
                <a16:creationId xmlns:a16="http://schemas.microsoft.com/office/drawing/2014/main" id="{66F2003A-153A-726C-878F-AC188E0DDBD7}"/>
              </a:ext>
            </a:extLst>
          </p:cNvPr>
          <p:cNvSpPr>
            <a:spLocks/>
          </p:cNvSpPr>
          <p:nvPr/>
        </p:nvSpPr>
        <p:spPr>
          <a:xfrm>
            <a:off x="9003085" y="6234227"/>
            <a:ext cx="3071612" cy="2820473"/>
          </a:xfrm>
          <a:prstGeom prst="ellipse">
            <a:avLst/>
          </a:prstGeom>
          <a:solidFill>
            <a:srgbClr val="E9E8CE"/>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Injonctions </a:t>
            </a:r>
            <a:r>
              <a:rPr lang="fr-FR" sz="2175" dirty="0">
                <a:solidFill>
                  <a:schemeClr val="tx1"/>
                </a:solidFill>
              </a:rPr>
              <a:t>technologiques</a:t>
            </a:r>
          </a:p>
        </p:txBody>
      </p:sp>
      <p:sp>
        <p:nvSpPr>
          <p:cNvPr id="27" name="Ellipse 26">
            <a:extLst>
              <a:ext uri="{FF2B5EF4-FFF2-40B4-BE49-F238E27FC236}">
                <a16:creationId xmlns:a16="http://schemas.microsoft.com/office/drawing/2014/main" id="{809DF8CE-C2D2-57C5-14A8-578F4F962D7C}"/>
              </a:ext>
            </a:extLst>
          </p:cNvPr>
          <p:cNvSpPr>
            <a:spLocks/>
          </p:cNvSpPr>
          <p:nvPr/>
        </p:nvSpPr>
        <p:spPr>
          <a:xfrm>
            <a:off x="5931472" y="6234227"/>
            <a:ext cx="3071612" cy="2820473"/>
          </a:xfrm>
          <a:prstGeom prst="ellipse">
            <a:avLst/>
          </a:prstGeom>
          <a:solidFill>
            <a:srgbClr val="E9E8CE"/>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Injonctions pédagogiques</a:t>
            </a:r>
          </a:p>
        </p:txBody>
      </p:sp>
      <p:sp>
        <p:nvSpPr>
          <p:cNvPr id="40" name="Ellipse 39">
            <a:extLst>
              <a:ext uri="{FF2B5EF4-FFF2-40B4-BE49-F238E27FC236}">
                <a16:creationId xmlns:a16="http://schemas.microsoft.com/office/drawing/2014/main" id="{E2A8FBEE-AD47-B09A-2FAC-57E937FF2B01}"/>
              </a:ext>
            </a:extLst>
          </p:cNvPr>
          <p:cNvSpPr>
            <a:spLocks/>
          </p:cNvSpPr>
          <p:nvPr/>
        </p:nvSpPr>
        <p:spPr>
          <a:xfrm>
            <a:off x="5076415" y="4822160"/>
            <a:ext cx="3071612" cy="2820473"/>
          </a:xfrm>
          <a:prstGeom prst="ellipse">
            <a:avLst/>
          </a:prstGeom>
          <a:solidFill>
            <a:srgbClr val="86A98F"/>
          </a:solidFill>
          <a:ln>
            <a:solidFill>
              <a:srgbClr val="86A9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Incertitudes politiques et décrétales</a:t>
            </a:r>
          </a:p>
        </p:txBody>
      </p:sp>
      <p:sp>
        <p:nvSpPr>
          <p:cNvPr id="41" name="Ellipse 40">
            <a:extLst>
              <a:ext uri="{FF2B5EF4-FFF2-40B4-BE49-F238E27FC236}">
                <a16:creationId xmlns:a16="http://schemas.microsoft.com/office/drawing/2014/main" id="{282AE0F0-AD2A-EECA-3FF9-89AFBE3B7157}"/>
              </a:ext>
            </a:extLst>
          </p:cNvPr>
          <p:cNvSpPr>
            <a:spLocks/>
          </p:cNvSpPr>
          <p:nvPr/>
        </p:nvSpPr>
        <p:spPr>
          <a:xfrm>
            <a:off x="9842518" y="4749890"/>
            <a:ext cx="3071612" cy="2820473"/>
          </a:xfrm>
          <a:prstGeom prst="ellipse">
            <a:avLst/>
          </a:prstGeom>
          <a:solidFill>
            <a:srgbClr val="86A98F"/>
          </a:solidFill>
          <a:ln>
            <a:solidFill>
              <a:srgbClr val="86A9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Incertitudes géopolitiques</a:t>
            </a:r>
          </a:p>
        </p:txBody>
      </p:sp>
      <p:sp>
        <p:nvSpPr>
          <p:cNvPr id="42" name="Ellipse 41">
            <a:extLst>
              <a:ext uri="{FF2B5EF4-FFF2-40B4-BE49-F238E27FC236}">
                <a16:creationId xmlns:a16="http://schemas.microsoft.com/office/drawing/2014/main" id="{88DBB401-EA29-9752-38C7-E4307B256197}"/>
              </a:ext>
            </a:extLst>
          </p:cNvPr>
          <p:cNvSpPr>
            <a:spLocks/>
          </p:cNvSpPr>
          <p:nvPr/>
        </p:nvSpPr>
        <p:spPr>
          <a:xfrm>
            <a:off x="8668477" y="2747341"/>
            <a:ext cx="3071612" cy="2820473"/>
          </a:xfrm>
          <a:prstGeom prst="ellipse">
            <a:avLst/>
          </a:prstGeom>
          <a:solidFill>
            <a:srgbClr val="86A98F"/>
          </a:solidFill>
          <a:ln>
            <a:solidFill>
              <a:srgbClr val="86A9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Incertitudes sociétales</a:t>
            </a:r>
          </a:p>
        </p:txBody>
      </p:sp>
      <p:sp>
        <p:nvSpPr>
          <p:cNvPr id="43" name="Ellipse 42">
            <a:extLst>
              <a:ext uri="{FF2B5EF4-FFF2-40B4-BE49-F238E27FC236}">
                <a16:creationId xmlns:a16="http://schemas.microsoft.com/office/drawing/2014/main" id="{D71A9058-25E2-BF6D-6669-25EB45048261}"/>
              </a:ext>
            </a:extLst>
          </p:cNvPr>
          <p:cNvSpPr>
            <a:spLocks/>
          </p:cNvSpPr>
          <p:nvPr/>
        </p:nvSpPr>
        <p:spPr>
          <a:xfrm>
            <a:off x="6081434" y="2823260"/>
            <a:ext cx="3071612" cy="2820473"/>
          </a:xfrm>
          <a:prstGeom prst="ellipse">
            <a:avLst/>
          </a:prstGeom>
          <a:solidFill>
            <a:srgbClr val="86A98F"/>
          </a:solidFill>
          <a:ln>
            <a:solidFill>
              <a:srgbClr val="86A9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Incertitudes</a:t>
            </a:r>
          </a:p>
          <a:p>
            <a:pPr algn="ctr"/>
            <a:r>
              <a:rPr lang="fr-FR" sz="2400" dirty="0">
                <a:solidFill>
                  <a:schemeClr val="tx1"/>
                </a:solidFill>
              </a:rPr>
              <a:t>écologiques et sanitaires</a:t>
            </a:r>
          </a:p>
        </p:txBody>
      </p:sp>
      <p:sp>
        <p:nvSpPr>
          <p:cNvPr id="44" name="Ellipse 43">
            <a:extLst>
              <a:ext uri="{FF2B5EF4-FFF2-40B4-BE49-F238E27FC236}">
                <a16:creationId xmlns:a16="http://schemas.microsoft.com/office/drawing/2014/main" id="{EB27C8E3-7270-9823-F057-671F39961DA9}"/>
              </a:ext>
            </a:extLst>
          </p:cNvPr>
          <p:cNvSpPr>
            <a:spLocks/>
          </p:cNvSpPr>
          <p:nvPr/>
        </p:nvSpPr>
        <p:spPr>
          <a:xfrm>
            <a:off x="7469449" y="6374549"/>
            <a:ext cx="3071612" cy="2820473"/>
          </a:xfrm>
          <a:prstGeom prst="ellipse">
            <a:avLst/>
          </a:prstGeom>
          <a:solidFill>
            <a:srgbClr val="86A98F"/>
          </a:solidFill>
          <a:ln>
            <a:solidFill>
              <a:srgbClr val="86A9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rgbClr val="FF0000"/>
                </a:solidFill>
              </a:rPr>
              <a:t>Incertitudes numériques</a:t>
            </a:r>
          </a:p>
        </p:txBody>
      </p:sp>
      <p:pic>
        <p:nvPicPr>
          <p:cNvPr id="2" name="Image 1">
            <a:extLst>
              <a:ext uri="{FF2B5EF4-FFF2-40B4-BE49-F238E27FC236}">
                <a16:creationId xmlns:a16="http://schemas.microsoft.com/office/drawing/2014/main" id="{EE53ECC1-2053-F203-DBF9-A9AFB1E25C2B}"/>
              </a:ext>
            </a:extLst>
          </p:cNvPr>
          <p:cNvPicPr>
            <a:picLocks noChangeAspect="1"/>
          </p:cNvPicPr>
          <p:nvPr/>
        </p:nvPicPr>
        <p:blipFill>
          <a:blip r:embed="rId2">
            <a:duotone>
              <a:prstClr val="black"/>
              <a:srgbClr val="475A4D">
                <a:tint val="45000"/>
                <a:satMod val="400000"/>
              </a:srgbClr>
            </a:duotone>
            <a:extLst>
              <a:ext uri="{BEBA8EAE-BF5A-486C-A8C5-ECC9F3942E4B}">
                <a14:imgProps xmlns:a14="http://schemas.microsoft.com/office/drawing/2010/main">
                  <a14:imgLayer r:embed="rId3">
                    <a14:imgEffect>
                      <a14:saturation sat="66000"/>
                    </a14:imgEffect>
                  </a14:imgLayer>
                </a14:imgProps>
              </a:ext>
            </a:extLst>
          </a:blip>
          <a:stretch>
            <a:fillRect/>
          </a:stretch>
        </p:blipFill>
        <p:spPr>
          <a:xfrm>
            <a:off x="11592272" y="259068"/>
            <a:ext cx="4660743" cy="1032443"/>
          </a:xfrm>
          <a:prstGeom prst="rect">
            <a:avLst/>
          </a:prstGeom>
        </p:spPr>
      </p:pic>
      <p:sp>
        <p:nvSpPr>
          <p:cNvPr id="8" name="ZoneTexte 7">
            <a:extLst>
              <a:ext uri="{FF2B5EF4-FFF2-40B4-BE49-F238E27FC236}">
                <a16:creationId xmlns:a16="http://schemas.microsoft.com/office/drawing/2014/main" id="{9BF759F8-52E1-355C-FBC4-472A067E3AB5}"/>
              </a:ext>
            </a:extLst>
          </p:cNvPr>
          <p:cNvSpPr txBox="1"/>
          <p:nvPr/>
        </p:nvSpPr>
        <p:spPr>
          <a:xfrm>
            <a:off x="1367136" y="9026248"/>
            <a:ext cx="16077561" cy="1196994"/>
          </a:xfrm>
          <a:prstGeom prst="rect">
            <a:avLst/>
          </a:prstGeom>
          <a:noFill/>
        </p:spPr>
        <p:txBody>
          <a:bodyPr wrap="square" rtlCol="0">
            <a:spAutoFit/>
          </a:bodyPr>
          <a:lstStyle/>
          <a:p>
            <a:pPr lvl="0" algn="ctr" fontAlgn="auto" hangingPunct="1">
              <a:lnSpc>
                <a:spcPts val="4480"/>
              </a:lnSpc>
              <a:spcBef>
                <a:spcPts val="0"/>
              </a:spcBef>
              <a:spcAft>
                <a:spcPts val="0"/>
              </a:spcAft>
              <a:buClrTx/>
              <a:buSzTx/>
              <a:defRPr/>
            </a:pPr>
            <a:r>
              <a:rPr lang="en-US" sz="2400" i="1" dirty="0" err="1">
                <a:ea typeface="Source Serif Pro"/>
                <a:cs typeface="Source Serif Pro"/>
                <a:sym typeface="Source Serif Pro"/>
              </a:rPr>
              <a:t>Là</a:t>
            </a:r>
            <a:r>
              <a:rPr lang="en-US" sz="2400" i="1" dirty="0">
                <a:ea typeface="Source Serif Pro"/>
                <a:cs typeface="Source Serif Pro"/>
                <a:sym typeface="Source Serif Pro"/>
              </a:rPr>
              <a:t> </a:t>
            </a:r>
            <a:r>
              <a:rPr lang="en-US" sz="2400" i="1" dirty="0" err="1">
                <a:ea typeface="Source Serif Pro"/>
                <a:cs typeface="Source Serif Pro"/>
                <a:sym typeface="Source Serif Pro"/>
              </a:rPr>
              <a:t>où</a:t>
            </a:r>
            <a:r>
              <a:rPr lang="en-US" sz="2400" i="1" dirty="0">
                <a:ea typeface="Source Serif Pro"/>
                <a:cs typeface="Source Serif Pro"/>
                <a:sym typeface="Source Serif Pro"/>
              </a:rPr>
              <a:t> le </a:t>
            </a:r>
            <a:r>
              <a:rPr lang="en-US" sz="2400" i="1" dirty="0" err="1">
                <a:ea typeface="Source Serif Pro"/>
                <a:cs typeface="Source Serif Pro"/>
                <a:sym typeface="Source Serif Pro"/>
              </a:rPr>
              <a:t>risque</a:t>
            </a:r>
            <a:r>
              <a:rPr lang="en-US" sz="2400" i="1" dirty="0">
                <a:ea typeface="Source Serif Pro"/>
                <a:cs typeface="Source Serif Pro"/>
                <a:sym typeface="Source Serif Pro"/>
              </a:rPr>
              <a:t> </a:t>
            </a:r>
            <a:r>
              <a:rPr lang="en-US" sz="2400" i="1" dirty="0" err="1">
                <a:ea typeface="Source Serif Pro"/>
                <a:cs typeface="Source Serif Pro"/>
                <a:sym typeface="Source Serif Pro"/>
              </a:rPr>
              <a:t>systémique</a:t>
            </a:r>
            <a:r>
              <a:rPr lang="en-US" sz="2400" i="1" dirty="0">
                <a:ea typeface="Source Serif Pro"/>
                <a:cs typeface="Source Serif Pro"/>
                <a:sym typeface="Source Serif Pro"/>
              </a:rPr>
              <a:t> </a:t>
            </a:r>
            <a:r>
              <a:rPr lang="en-US" sz="2400" i="1" dirty="0" err="1">
                <a:ea typeface="Source Serif Pro"/>
                <a:cs typeface="Source Serif Pro"/>
                <a:sym typeface="Source Serif Pro"/>
              </a:rPr>
              <a:t>désigne</a:t>
            </a:r>
            <a:r>
              <a:rPr lang="en-US" sz="2400" i="1" dirty="0">
                <a:ea typeface="Source Serif Pro"/>
                <a:cs typeface="Source Serif Pro"/>
                <a:sym typeface="Source Serif Pro"/>
              </a:rPr>
              <a:t> la </a:t>
            </a:r>
            <a:r>
              <a:rPr lang="en-US" sz="2400" i="1" dirty="0" err="1">
                <a:ea typeface="Source Serif Pro"/>
                <a:cs typeface="Source Serif Pro"/>
                <a:sym typeface="Source Serif Pro"/>
              </a:rPr>
              <a:t>probabilité</a:t>
            </a:r>
            <a:r>
              <a:rPr lang="en-US" sz="2400" i="1" dirty="0">
                <a:ea typeface="Source Serif Pro"/>
                <a:cs typeface="Source Serif Pro"/>
                <a:sym typeface="Source Serif Pro"/>
              </a:rPr>
              <a:t> </a:t>
            </a:r>
            <a:r>
              <a:rPr lang="en-US" sz="2400" i="1" dirty="0" err="1">
                <a:ea typeface="Source Serif Pro"/>
                <a:cs typeface="Source Serif Pro"/>
                <a:sym typeface="Source Serif Pro"/>
              </a:rPr>
              <a:t>qu'un</a:t>
            </a:r>
            <a:r>
              <a:rPr lang="en-US" sz="2400" i="1" dirty="0">
                <a:ea typeface="Source Serif Pro"/>
                <a:cs typeface="Source Serif Pro"/>
                <a:sym typeface="Source Serif Pro"/>
              </a:rPr>
              <a:t> </a:t>
            </a:r>
            <a:r>
              <a:rPr lang="en-US" sz="2400" i="1" dirty="0" err="1">
                <a:ea typeface="Source Serif Pro"/>
                <a:cs typeface="Source Serif Pro"/>
                <a:sym typeface="Source Serif Pro"/>
              </a:rPr>
              <a:t>système</a:t>
            </a:r>
            <a:r>
              <a:rPr lang="en-US" sz="2400" i="1" dirty="0">
                <a:ea typeface="Source Serif Pro"/>
                <a:cs typeface="Source Serif Pro"/>
                <a:sym typeface="Source Serif Pro"/>
              </a:rPr>
              <a:t> </a:t>
            </a:r>
            <a:r>
              <a:rPr lang="en-US" sz="2400" i="1" dirty="0" err="1">
                <a:ea typeface="Source Serif Pro"/>
                <a:cs typeface="Source Serif Pro"/>
                <a:sym typeface="Source Serif Pro"/>
              </a:rPr>
              <a:t>s'effondre</a:t>
            </a:r>
            <a:r>
              <a:rPr lang="en-US" sz="2400" i="1" dirty="0">
                <a:ea typeface="Source Serif Pro"/>
                <a:cs typeface="Source Serif Pro"/>
                <a:sym typeface="Source Serif Pro"/>
              </a:rPr>
              <a:t>, la </a:t>
            </a:r>
            <a:r>
              <a:rPr lang="en-US" sz="2400" i="1" dirty="0" err="1">
                <a:ea typeface="Source Serif Pro"/>
                <a:cs typeface="Source Serif Pro"/>
                <a:sym typeface="Source Serif Pro"/>
              </a:rPr>
              <a:t>polycrise</a:t>
            </a:r>
            <a:r>
              <a:rPr lang="en-US" sz="2400" i="1" dirty="0">
                <a:ea typeface="Source Serif Pro"/>
                <a:cs typeface="Source Serif Pro"/>
                <a:sym typeface="Source Serif Pro"/>
              </a:rPr>
              <a:t> </a:t>
            </a:r>
            <a:r>
              <a:rPr lang="en-US" sz="2400" i="1" dirty="0" err="1">
                <a:ea typeface="Source Serif Pro"/>
                <a:cs typeface="Source Serif Pro"/>
                <a:sym typeface="Source Serif Pro"/>
              </a:rPr>
              <a:t>désigne</a:t>
            </a:r>
            <a:r>
              <a:rPr lang="en-US" sz="2400" i="1" dirty="0">
                <a:ea typeface="Source Serif Pro"/>
                <a:cs typeface="Source Serif Pro"/>
                <a:sym typeface="Source Serif Pro"/>
              </a:rPr>
              <a:t> </a:t>
            </a:r>
            <a:r>
              <a:rPr lang="en-US" sz="2400" i="1" dirty="0" err="1">
                <a:ea typeface="Source Serif Pro"/>
                <a:cs typeface="Source Serif Pro"/>
                <a:sym typeface="Source Serif Pro"/>
              </a:rPr>
              <a:t>l'instant</a:t>
            </a:r>
            <a:r>
              <a:rPr lang="en-US" sz="2400" i="1" dirty="0">
                <a:ea typeface="Source Serif Pro"/>
                <a:cs typeface="Source Serif Pro"/>
                <a:sym typeface="Source Serif Pro"/>
              </a:rPr>
              <a:t> </a:t>
            </a:r>
            <a:r>
              <a:rPr lang="en-US" sz="2400" i="1" dirty="0" err="1">
                <a:ea typeface="Source Serif Pro"/>
                <a:cs typeface="Source Serif Pro"/>
                <a:sym typeface="Source Serif Pro"/>
              </a:rPr>
              <a:t>où</a:t>
            </a:r>
            <a:r>
              <a:rPr lang="en-US" sz="2400" i="1" dirty="0">
                <a:ea typeface="Source Serif Pro"/>
                <a:cs typeface="Source Serif Pro"/>
                <a:sym typeface="Source Serif Pro"/>
              </a:rPr>
              <a:t> </a:t>
            </a:r>
            <a:r>
              <a:rPr lang="en-US" sz="2400" i="1" dirty="0" err="1">
                <a:ea typeface="Source Serif Pro"/>
                <a:cs typeface="Source Serif Pro"/>
                <a:sym typeface="Source Serif Pro"/>
              </a:rPr>
              <a:t>cet</a:t>
            </a:r>
            <a:r>
              <a:rPr lang="en-US" sz="2400" i="1" dirty="0">
                <a:ea typeface="Source Serif Pro"/>
                <a:cs typeface="Source Serif Pro"/>
                <a:sym typeface="Source Serif Pro"/>
              </a:rPr>
              <a:t> </a:t>
            </a:r>
            <a:r>
              <a:rPr lang="en-US" sz="2400" i="1" dirty="0" err="1">
                <a:ea typeface="Source Serif Pro"/>
                <a:cs typeface="Source Serif Pro"/>
                <a:sym typeface="Source Serif Pro"/>
              </a:rPr>
              <a:t>effondrement</a:t>
            </a:r>
            <a:r>
              <a:rPr lang="en-US" sz="2400" i="1" dirty="0">
                <a:ea typeface="Source Serif Pro"/>
                <a:cs typeface="Source Serif Pro"/>
                <a:sym typeface="Source Serif Pro"/>
              </a:rPr>
              <a:t> se </a:t>
            </a:r>
            <a:r>
              <a:rPr lang="en-US" sz="2400" i="1" dirty="0" err="1">
                <a:ea typeface="Source Serif Pro"/>
                <a:cs typeface="Source Serif Pro"/>
                <a:sym typeface="Source Serif Pro"/>
              </a:rPr>
              <a:t>produit</a:t>
            </a:r>
            <a:r>
              <a:rPr lang="en-US" sz="2400" i="1" dirty="0">
                <a:ea typeface="Source Serif Pro"/>
                <a:cs typeface="Source Serif Pro"/>
                <a:sym typeface="Source Serif Pro"/>
              </a:rPr>
              <a:t> </a:t>
            </a:r>
            <a:r>
              <a:rPr lang="en-US" sz="2400" i="1" dirty="0" err="1">
                <a:ea typeface="Source Serif Pro"/>
                <a:cs typeface="Source Serif Pro"/>
                <a:sym typeface="Source Serif Pro"/>
              </a:rPr>
              <a:t>simultanément</a:t>
            </a:r>
            <a:r>
              <a:rPr lang="en-US" sz="2400" i="1" dirty="0">
                <a:ea typeface="Source Serif Pro"/>
                <a:cs typeface="Source Serif Pro"/>
                <a:sym typeface="Source Serif Pro"/>
              </a:rPr>
              <a:t> dans </a:t>
            </a:r>
            <a:r>
              <a:rPr lang="en-US" sz="2400" i="1" dirty="0" err="1">
                <a:ea typeface="Source Serif Pro"/>
                <a:cs typeface="Source Serif Pro"/>
                <a:sym typeface="Source Serif Pro"/>
              </a:rPr>
              <a:t>plusieurs</a:t>
            </a:r>
            <a:r>
              <a:rPr lang="en-US" sz="2400" i="1" dirty="0">
                <a:ea typeface="Source Serif Pro"/>
                <a:cs typeface="Source Serif Pro"/>
                <a:sym typeface="Source Serif Pro"/>
              </a:rPr>
              <a:t> </a:t>
            </a:r>
            <a:r>
              <a:rPr lang="en-US" sz="2400" i="1" dirty="0" err="1">
                <a:ea typeface="Source Serif Pro"/>
                <a:cs typeface="Source Serif Pro"/>
                <a:sym typeface="Source Serif Pro"/>
              </a:rPr>
              <a:t>systèmes</a:t>
            </a:r>
            <a:r>
              <a:rPr lang="en-US" sz="2400" i="1" dirty="0">
                <a:ea typeface="Source Serif Pro"/>
                <a:cs typeface="Source Serif Pro"/>
                <a:sym typeface="Source Serif Pro"/>
              </a:rPr>
              <a:t> </a:t>
            </a:r>
            <a:r>
              <a:rPr lang="en-US" sz="2400" i="1" dirty="0" err="1">
                <a:ea typeface="Source Serif Pro"/>
                <a:cs typeface="Source Serif Pro"/>
                <a:sym typeface="Source Serif Pro"/>
              </a:rPr>
              <a:t>interdépendants</a:t>
            </a:r>
            <a:r>
              <a:rPr lang="en-US" sz="2400" i="1" dirty="0">
                <a:ea typeface="Source Serif Pro"/>
                <a:cs typeface="Source Serif Pro"/>
                <a:sym typeface="Source Serif Pro"/>
              </a:rPr>
              <a:t>. (Liu &amp; Renn, 2025 )</a:t>
            </a:r>
          </a:p>
        </p:txBody>
      </p:sp>
    </p:spTree>
    <p:extLst>
      <p:ext uri="{BB962C8B-B14F-4D97-AF65-F5344CB8AC3E}">
        <p14:creationId xmlns:p14="http://schemas.microsoft.com/office/powerpoint/2010/main" val="67914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666981" y="-1274018"/>
            <a:ext cx="12699952" cy="2974827"/>
            <a:chOff x="25400" y="0"/>
            <a:chExt cx="16933269" cy="3966436"/>
          </a:xfrm>
        </p:grpSpPr>
        <p:sp>
          <p:nvSpPr>
            <p:cNvPr id="4" name="TextBox 4"/>
            <p:cNvSpPr txBox="1"/>
            <p:nvPr/>
          </p:nvSpPr>
          <p:spPr>
            <a:xfrm>
              <a:off x="253692" y="2598540"/>
              <a:ext cx="16704977" cy="1367896"/>
            </a:xfrm>
            <a:prstGeom prst="rect">
              <a:avLst/>
            </a:prstGeom>
          </p:spPr>
          <p:txBody>
            <a:bodyPr lIns="0" tIns="0" rIns="0" bIns="0" rtlCol="0" anchor="t">
              <a:spAutoFit/>
            </a:bodyPr>
            <a:lstStyle/>
            <a:p>
              <a:pPr marL="0" marR="0" lvl="0" indent="0" algn="l" defTabSz="914400" rtl="0" eaLnBrk="1" fontAlgn="auto" latinLnBrk="0" hangingPunct="1">
                <a:lnSpc>
                  <a:spcPts val="7999"/>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475A4D"/>
                  </a:solidFill>
                  <a:effectLst/>
                  <a:uLnTx/>
                  <a:uFillTx/>
                  <a:latin typeface="Literata" panose="020B0604020202020204" charset="0"/>
                  <a:ea typeface="Ekushey Punarbhaba"/>
                  <a:cs typeface="Ekushey Punarbhaba"/>
                  <a:sym typeface="Ekushey Punarbhaba"/>
                </a:rPr>
                <a:t> </a:t>
              </a:r>
            </a:p>
          </p:txBody>
        </p:sp>
        <p:sp>
          <p:nvSpPr>
            <p:cNvPr id="5" name="AutoShape 5"/>
            <p:cNvSpPr/>
            <p:nvPr/>
          </p:nvSpPr>
          <p:spPr>
            <a:xfrm>
              <a:off x="25400" y="0"/>
              <a:ext cx="0" cy="3966435"/>
            </a:xfrm>
            <a:prstGeom prst="line">
              <a:avLst/>
            </a:prstGeom>
            <a:ln w="50800" cap="flat">
              <a:solidFill>
                <a:srgbClr val="47594E"/>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21" name="Groupe 20">
            <a:extLst>
              <a:ext uri="{FF2B5EF4-FFF2-40B4-BE49-F238E27FC236}">
                <a16:creationId xmlns:a16="http://schemas.microsoft.com/office/drawing/2014/main" id="{4C19AA26-7E98-7551-46D5-E899D184A916}"/>
              </a:ext>
            </a:extLst>
          </p:cNvPr>
          <p:cNvGrpSpPr/>
          <p:nvPr/>
        </p:nvGrpSpPr>
        <p:grpSpPr>
          <a:xfrm>
            <a:off x="816360" y="201151"/>
            <a:ext cx="2724133" cy="1430722"/>
            <a:chOff x="15392400" y="0"/>
            <a:chExt cx="2724133" cy="1430722"/>
          </a:xfrm>
        </p:grpSpPr>
        <p:sp>
          <p:nvSpPr>
            <p:cNvPr id="22" name="AutoShape 5">
              <a:extLst>
                <a:ext uri="{FF2B5EF4-FFF2-40B4-BE49-F238E27FC236}">
                  <a16:creationId xmlns:a16="http://schemas.microsoft.com/office/drawing/2014/main" id="{2918C92C-8A4C-160D-096B-9E7A5236329D}"/>
                </a:ext>
              </a:extLst>
            </p:cNvPr>
            <p:cNvSpPr/>
            <p:nvPr/>
          </p:nvSpPr>
          <p:spPr>
            <a:xfrm>
              <a:off x="15544800" y="366087"/>
              <a:ext cx="0" cy="715545"/>
            </a:xfrm>
            <a:prstGeom prst="line">
              <a:avLst/>
            </a:prstGeom>
            <a:ln w="9525" cap="flat">
              <a:solidFill>
                <a:srgbClr val="404348"/>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5" name="Image 34">
              <a:extLst>
                <a:ext uri="{FF2B5EF4-FFF2-40B4-BE49-F238E27FC236}">
                  <a16:creationId xmlns:a16="http://schemas.microsoft.com/office/drawing/2014/main" id="{C1F7CD75-E143-5D95-508B-F37D7DEBD236}"/>
                </a:ext>
              </a:extLst>
            </p:cNvPr>
            <p:cNvPicPr>
              <a:picLocks noChangeAspect="1"/>
            </p:cNvPicPr>
            <p:nvPr/>
          </p:nvPicPr>
          <p:blipFill>
            <a:blip r:embed="rId2" cstate="print">
              <a:duotone>
                <a:prstClr val="black"/>
                <a:srgbClr val="475A4D">
                  <a:tint val="45000"/>
                  <a:satMod val="400000"/>
                </a:srgbClr>
              </a:duotone>
              <a:extLst>
                <a:ext uri="{28A0092B-C50C-407E-A947-70E740481C1C}">
                  <a14:useLocalDpi xmlns:a14="http://schemas.microsoft.com/office/drawing/2010/main" val="0"/>
                </a:ext>
              </a:extLst>
            </a:blip>
            <a:srcRect l="-1" r="7552"/>
            <a:stretch>
              <a:fillRect/>
            </a:stretch>
          </p:blipFill>
          <p:spPr>
            <a:xfrm>
              <a:off x="15392400" y="0"/>
              <a:ext cx="2724133" cy="1430722"/>
            </a:xfrm>
            <a:prstGeom prst="rect">
              <a:avLst/>
            </a:prstGeom>
          </p:spPr>
        </p:pic>
      </p:grpSp>
      <p:pic>
        <p:nvPicPr>
          <p:cNvPr id="17" name="Image 16">
            <a:extLst>
              <a:ext uri="{FF2B5EF4-FFF2-40B4-BE49-F238E27FC236}">
                <a16:creationId xmlns:a16="http://schemas.microsoft.com/office/drawing/2014/main" id="{66546F22-642C-BFD7-501D-011288BDA150}"/>
              </a:ext>
            </a:extLst>
          </p:cNvPr>
          <p:cNvPicPr>
            <a:picLocks noChangeAspect="1"/>
          </p:cNvPicPr>
          <p:nvPr/>
        </p:nvPicPr>
        <p:blipFill>
          <a:blip r:embed="rId3"/>
          <a:srcRect t="36954"/>
          <a:stretch>
            <a:fillRect/>
          </a:stretch>
        </p:blipFill>
        <p:spPr>
          <a:xfrm>
            <a:off x="9936088" y="6223620"/>
            <a:ext cx="7272808" cy="2702728"/>
          </a:xfrm>
          <a:prstGeom prst="rect">
            <a:avLst/>
          </a:prstGeom>
        </p:spPr>
      </p:pic>
      <p:pic>
        <p:nvPicPr>
          <p:cNvPr id="20" name="Image 19">
            <a:extLst>
              <a:ext uri="{FF2B5EF4-FFF2-40B4-BE49-F238E27FC236}">
                <a16:creationId xmlns:a16="http://schemas.microsoft.com/office/drawing/2014/main" id="{76DBE4E4-5C1F-3D0C-9D07-9A750B56940A}"/>
              </a:ext>
            </a:extLst>
          </p:cNvPr>
          <p:cNvPicPr>
            <a:picLocks noChangeAspect="1"/>
          </p:cNvPicPr>
          <p:nvPr/>
        </p:nvPicPr>
        <p:blipFill>
          <a:blip r:embed="rId4"/>
          <a:stretch>
            <a:fillRect/>
          </a:stretch>
        </p:blipFill>
        <p:spPr>
          <a:xfrm>
            <a:off x="9328367" y="1282783"/>
            <a:ext cx="8737093" cy="3816424"/>
          </a:xfrm>
          <a:prstGeom prst="rect">
            <a:avLst/>
          </a:prstGeom>
        </p:spPr>
      </p:pic>
      <p:pic>
        <p:nvPicPr>
          <p:cNvPr id="24" name="Image 23">
            <a:extLst>
              <a:ext uri="{FF2B5EF4-FFF2-40B4-BE49-F238E27FC236}">
                <a16:creationId xmlns:a16="http://schemas.microsoft.com/office/drawing/2014/main" id="{64186A29-4970-AF6E-CFEE-B5BD3D5F5398}"/>
              </a:ext>
            </a:extLst>
          </p:cNvPr>
          <p:cNvPicPr>
            <a:picLocks noChangeAspect="1"/>
          </p:cNvPicPr>
          <p:nvPr/>
        </p:nvPicPr>
        <p:blipFill>
          <a:blip r:embed="rId5"/>
          <a:stretch>
            <a:fillRect/>
          </a:stretch>
        </p:blipFill>
        <p:spPr>
          <a:xfrm>
            <a:off x="185488" y="1840544"/>
            <a:ext cx="8014490" cy="3816424"/>
          </a:xfrm>
          <a:prstGeom prst="rect">
            <a:avLst/>
          </a:prstGeom>
        </p:spPr>
      </p:pic>
      <p:pic>
        <p:nvPicPr>
          <p:cNvPr id="26" name="Image 25">
            <a:extLst>
              <a:ext uri="{FF2B5EF4-FFF2-40B4-BE49-F238E27FC236}">
                <a16:creationId xmlns:a16="http://schemas.microsoft.com/office/drawing/2014/main" id="{6E25C343-EA34-CF5F-6A1A-B1D8ED9321A9}"/>
              </a:ext>
            </a:extLst>
          </p:cNvPr>
          <p:cNvPicPr>
            <a:picLocks noChangeAspect="1"/>
          </p:cNvPicPr>
          <p:nvPr/>
        </p:nvPicPr>
        <p:blipFill>
          <a:blip r:embed="rId6"/>
          <a:stretch>
            <a:fillRect/>
          </a:stretch>
        </p:blipFill>
        <p:spPr>
          <a:xfrm>
            <a:off x="592696" y="6074310"/>
            <a:ext cx="8762851" cy="381642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49061" y="-506987"/>
            <a:ext cx="5922564" cy="11300974"/>
          </a:xfrm>
          <a:prstGeom prst="rect">
            <a:avLst/>
          </a:prstGeom>
          <a:solidFill>
            <a:srgbClr val="47584E"/>
          </a:solidFill>
        </p:spPr>
        <p:txBody>
          <a:bodyPr/>
          <a:lstStyle/>
          <a:p>
            <a:endParaRPr lang="fr-FR">
              <a:solidFill>
                <a:srgbClr val="47584E"/>
              </a:solidFill>
            </a:endParaRPr>
          </a:p>
        </p:txBody>
      </p:sp>
      <p:sp>
        <p:nvSpPr>
          <p:cNvPr id="3" name="AutoShape 3"/>
          <p:cNvSpPr/>
          <p:nvPr/>
        </p:nvSpPr>
        <p:spPr>
          <a:xfrm>
            <a:off x="6320885" y="2769848"/>
            <a:ext cx="3824480" cy="105485"/>
          </a:xfrm>
          <a:prstGeom prst="rect">
            <a:avLst/>
          </a:prstGeom>
          <a:solidFill>
            <a:schemeClr val="accent3">
              <a:lumMod val="20000"/>
              <a:lumOff val="80000"/>
            </a:schemeClr>
          </a:solidFill>
        </p:spPr>
        <p:txBody>
          <a:bodyPr/>
          <a:lstStyle/>
          <a:p>
            <a:endParaRPr lang="fr-FR"/>
          </a:p>
        </p:txBody>
      </p:sp>
      <p:sp>
        <p:nvSpPr>
          <p:cNvPr id="4" name="Freeform 4"/>
          <p:cNvSpPr/>
          <p:nvPr/>
        </p:nvSpPr>
        <p:spPr>
          <a:xfrm>
            <a:off x="-145032" y="3634034"/>
            <a:ext cx="5373503" cy="3018932"/>
          </a:xfrm>
          <a:custGeom>
            <a:avLst/>
            <a:gdLst/>
            <a:ahLst/>
            <a:cxnLst/>
            <a:rect l="l" t="t" r="r" b="b"/>
            <a:pathLst>
              <a:path w="5373503" h="3018932">
                <a:moveTo>
                  <a:pt x="0" y="0"/>
                </a:moveTo>
                <a:lnTo>
                  <a:pt x="5373503" y="0"/>
                </a:lnTo>
                <a:lnTo>
                  <a:pt x="5373503" y="3018932"/>
                </a:lnTo>
                <a:lnTo>
                  <a:pt x="0" y="3018932"/>
                </a:lnTo>
                <a:lnTo>
                  <a:pt x="0" y="0"/>
                </a:lnTo>
                <a:close/>
              </a:path>
            </a:pathLst>
          </a:custGeom>
          <a:blipFill>
            <a:blip r:embed="rId2">
              <a:alphaModFix amt="70000"/>
            </a:blip>
            <a:stretch>
              <a:fillRect/>
            </a:stretch>
          </a:blipFill>
          <a:ln cap="sq">
            <a:noFill/>
            <a:prstDash val="solid"/>
            <a:miter/>
          </a:ln>
        </p:spPr>
        <p:txBody>
          <a:bodyPr/>
          <a:lstStyle/>
          <a:p>
            <a:endParaRPr lang="fr-FR"/>
          </a:p>
        </p:txBody>
      </p:sp>
      <p:sp>
        <p:nvSpPr>
          <p:cNvPr id="5" name="TextBox 5"/>
          <p:cNvSpPr txBox="1"/>
          <p:nvPr/>
        </p:nvSpPr>
        <p:spPr>
          <a:xfrm>
            <a:off x="6128330" y="3234800"/>
            <a:ext cx="11323526" cy="6151492"/>
          </a:xfrm>
          <a:prstGeom prst="rect">
            <a:avLst/>
          </a:prstGeom>
        </p:spPr>
        <p:txBody>
          <a:bodyPr lIns="0" tIns="0" rIns="0" bIns="0" rtlCol="0" anchor="t">
            <a:spAutoFit/>
          </a:bodyPr>
          <a:lstStyle/>
          <a:p>
            <a:pPr algn="l">
              <a:lnSpc>
                <a:spcPts val="3678"/>
              </a:lnSpc>
            </a:pPr>
            <a:r>
              <a:rPr lang="en-US" sz="2627" b="1" dirty="0">
                <a:solidFill>
                  <a:schemeClr val="tx1">
                    <a:lumMod val="85000"/>
                    <a:lumOff val="15000"/>
                  </a:schemeClr>
                </a:solidFill>
                <a:latin typeface="+mn-lt"/>
                <a:ea typeface="Source Serif Pro Bold"/>
                <a:cs typeface="Source Serif Pro Bold"/>
                <a:sym typeface="Source Serif Pro Bold"/>
              </a:rPr>
              <a:t>Une urgence </a:t>
            </a:r>
            <a:r>
              <a:rPr lang="en-US" sz="2627" b="1" dirty="0" err="1">
                <a:solidFill>
                  <a:schemeClr val="tx1">
                    <a:lumMod val="85000"/>
                    <a:lumOff val="15000"/>
                  </a:schemeClr>
                </a:solidFill>
                <a:latin typeface="+mn-lt"/>
                <a:ea typeface="Source Serif Pro Bold"/>
                <a:cs typeface="Source Serif Pro Bold"/>
                <a:sym typeface="Source Serif Pro Bold"/>
              </a:rPr>
              <a:t>pédagogique</a:t>
            </a:r>
            <a:r>
              <a:rPr lang="en-US" sz="2627" b="1" dirty="0">
                <a:solidFill>
                  <a:schemeClr val="tx1">
                    <a:lumMod val="85000"/>
                    <a:lumOff val="15000"/>
                  </a:schemeClr>
                </a:solidFill>
                <a:latin typeface="+mn-lt"/>
                <a:ea typeface="Source Serif Pro Bold"/>
                <a:cs typeface="Source Serif Pro Bold"/>
                <a:sym typeface="Source Serif Pro Bold"/>
              </a:rPr>
              <a:t> :</a:t>
            </a:r>
          </a:p>
          <a:p>
            <a:pPr algn="l">
              <a:lnSpc>
                <a:spcPts val="3678"/>
              </a:lnSpc>
            </a:pPr>
            <a:r>
              <a:rPr lang="en-US" sz="2627" dirty="0" err="1">
                <a:solidFill>
                  <a:schemeClr val="tx1">
                    <a:lumMod val="85000"/>
                    <a:lumOff val="15000"/>
                  </a:schemeClr>
                </a:solidFill>
                <a:latin typeface="+mn-lt"/>
                <a:ea typeface="Source Serif Pro"/>
                <a:cs typeface="Source Serif Pro"/>
                <a:sym typeface="Source Serif Pro"/>
              </a:rPr>
              <a:t>L'actualité</a:t>
            </a:r>
            <a:r>
              <a:rPr lang="en-US" sz="2627" dirty="0">
                <a:solidFill>
                  <a:schemeClr val="tx1">
                    <a:lumMod val="85000"/>
                    <a:lumOff val="15000"/>
                  </a:schemeClr>
                </a:solidFill>
                <a:latin typeface="+mn-lt"/>
                <a:ea typeface="Source Serif Pro"/>
                <a:cs typeface="Source Serif Pro"/>
                <a:sym typeface="Source Serif Pro"/>
              </a:rPr>
              <a:t> du </a:t>
            </a:r>
            <a:r>
              <a:rPr lang="en-US" sz="2627" dirty="0" err="1">
                <a:solidFill>
                  <a:schemeClr val="tx1">
                    <a:lumMod val="85000"/>
                    <a:lumOff val="15000"/>
                  </a:schemeClr>
                </a:solidFill>
                <a:latin typeface="+mn-lt"/>
                <a:ea typeface="Source Serif Pro"/>
                <a:cs typeface="Source Serif Pro"/>
                <a:sym typeface="Source Serif Pro"/>
              </a:rPr>
              <a:t>développement</a:t>
            </a:r>
            <a:r>
              <a:rPr lang="en-US" sz="2627" dirty="0">
                <a:solidFill>
                  <a:schemeClr val="tx1">
                    <a:lumMod val="85000"/>
                    <a:lumOff val="15000"/>
                  </a:schemeClr>
                </a:solidFill>
                <a:latin typeface="+mn-lt"/>
                <a:ea typeface="Source Serif Pro"/>
                <a:cs typeface="Source Serif Pro"/>
                <a:sym typeface="Source Serif Pro"/>
              </a:rPr>
              <a:t> sans </a:t>
            </a:r>
            <a:r>
              <a:rPr lang="en-US" sz="2627" dirty="0" err="1">
                <a:solidFill>
                  <a:schemeClr val="tx1">
                    <a:lumMod val="85000"/>
                    <a:lumOff val="15000"/>
                  </a:schemeClr>
                </a:solidFill>
                <a:latin typeface="+mn-lt"/>
                <a:ea typeface="Source Serif Pro"/>
                <a:cs typeface="Source Serif Pro"/>
                <a:sym typeface="Source Serif Pro"/>
              </a:rPr>
              <a:t>précédent</a:t>
            </a:r>
            <a:r>
              <a:rPr lang="en-US" sz="2627" dirty="0">
                <a:solidFill>
                  <a:schemeClr val="tx1">
                    <a:lumMod val="85000"/>
                    <a:lumOff val="15000"/>
                  </a:schemeClr>
                </a:solidFill>
                <a:latin typeface="+mn-lt"/>
                <a:ea typeface="Source Serif Pro"/>
                <a:cs typeface="Source Serif Pro"/>
                <a:sym typeface="Source Serif Pro"/>
              </a:rPr>
              <a:t> des </a:t>
            </a:r>
            <a:r>
              <a:rPr lang="en-US" sz="2627" dirty="0" err="1">
                <a:solidFill>
                  <a:schemeClr val="tx1">
                    <a:lumMod val="85000"/>
                    <a:lumOff val="15000"/>
                  </a:schemeClr>
                </a:solidFill>
                <a:latin typeface="+mn-lt"/>
                <a:ea typeface="Source Serif Pro"/>
                <a:cs typeface="Source Serif Pro"/>
                <a:sym typeface="Source Serif Pro"/>
              </a:rPr>
              <a:t>outils</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d'intelligence</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artificielle</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générative</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renouvelle</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en</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profondeur</a:t>
            </a:r>
            <a:r>
              <a:rPr lang="en-US" sz="2627" dirty="0">
                <a:solidFill>
                  <a:schemeClr val="tx1">
                    <a:lumMod val="85000"/>
                    <a:lumOff val="15000"/>
                  </a:schemeClr>
                </a:solidFill>
                <a:latin typeface="+mn-lt"/>
                <a:ea typeface="Source Serif Pro"/>
                <a:cs typeface="Source Serif Pro"/>
                <a:sym typeface="Source Serif Pro"/>
              </a:rPr>
              <a:t> les </a:t>
            </a:r>
            <a:r>
              <a:rPr lang="en-US" sz="2627" dirty="0" err="1">
                <a:solidFill>
                  <a:schemeClr val="tx1">
                    <a:lumMod val="85000"/>
                    <a:lumOff val="15000"/>
                  </a:schemeClr>
                </a:solidFill>
                <a:latin typeface="+mn-lt"/>
                <a:ea typeface="Source Serif Pro"/>
                <a:cs typeface="Source Serif Pro"/>
                <a:sym typeface="Source Serif Pro"/>
              </a:rPr>
              <a:t>questionnements</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relatifs</a:t>
            </a:r>
            <a:r>
              <a:rPr lang="en-US" sz="2627" dirty="0">
                <a:solidFill>
                  <a:schemeClr val="tx1">
                    <a:lumMod val="85000"/>
                    <a:lumOff val="15000"/>
                  </a:schemeClr>
                </a:solidFill>
                <a:latin typeface="+mn-lt"/>
                <a:ea typeface="Source Serif Pro"/>
                <a:cs typeface="Source Serif Pro"/>
                <a:sym typeface="Source Serif Pro"/>
              </a:rPr>
              <a:t> à </a:t>
            </a:r>
            <a:r>
              <a:rPr lang="en-US" sz="2627" dirty="0" err="1">
                <a:solidFill>
                  <a:schemeClr val="tx1">
                    <a:lumMod val="85000"/>
                    <a:lumOff val="15000"/>
                  </a:schemeClr>
                </a:solidFill>
                <a:latin typeface="+mn-lt"/>
                <a:ea typeface="Source Serif Pro"/>
                <a:cs typeface="Source Serif Pro"/>
                <a:sym typeface="Source Serif Pro"/>
              </a:rPr>
              <a:t>l'évolution</a:t>
            </a:r>
            <a:r>
              <a:rPr lang="en-US" sz="2627" dirty="0">
                <a:solidFill>
                  <a:schemeClr val="tx1">
                    <a:lumMod val="85000"/>
                    <a:lumOff val="15000"/>
                  </a:schemeClr>
                </a:solidFill>
                <a:latin typeface="+mn-lt"/>
                <a:ea typeface="Source Serif Pro"/>
                <a:cs typeface="Source Serif Pro"/>
                <a:sym typeface="Source Serif Pro"/>
              </a:rPr>
              <a:t> des pratiques </a:t>
            </a:r>
            <a:r>
              <a:rPr lang="en-US" sz="2627" dirty="0" err="1">
                <a:solidFill>
                  <a:schemeClr val="tx1">
                    <a:lumMod val="85000"/>
                    <a:lumOff val="15000"/>
                  </a:schemeClr>
                </a:solidFill>
                <a:latin typeface="+mn-lt"/>
                <a:ea typeface="Source Serif Pro"/>
                <a:cs typeface="Source Serif Pro"/>
                <a:sym typeface="Source Serif Pro"/>
              </a:rPr>
              <a:t>pédagogiques</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introduisant</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une</a:t>
            </a:r>
            <a:r>
              <a:rPr lang="en-US" sz="2627" dirty="0">
                <a:solidFill>
                  <a:schemeClr val="tx1">
                    <a:lumMod val="85000"/>
                    <a:lumOff val="15000"/>
                  </a:schemeClr>
                </a:solidFill>
                <a:latin typeface="+mn-lt"/>
                <a:ea typeface="Source Serif Pro"/>
                <a:cs typeface="Source Serif Pro"/>
                <a:sym typeface="Source Serif Pro"/>
              </a:rPr>
              <a:t> rupture de la </a:t>
            </a:r>
            <a:r>
              <a:rPr lang="en-US" sz="2627" dirty="0" err="1">
                <a:solidFill>
                  <a:schemeClr val="tx1">
                    <a:lumMod val="85000"/>
                    <a:lumOff val="15000"/>
                  </a:schemeClr>
                </a:solidFill>
                <a:latin typeface="+mn-lt"/>
                <a:ea typeface="Source Serif Pro"/>
                <a:cs typeface="Source Serif Pro"/>
                <a:sym typeface="Source Serif Pro"/>
              </a:rPr>
              <a:t>forme</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conventionnelle</a:t>
            </a:r>
            <a:r>
              <a:rPr lang="en-US" sz="2627" dirty="0">
                <a:solidFill>
                  <a:schemeClr val="tx1">
                    <a:lumMod val="85000"/>
                    <a:lumOff val="15000"/>
                  </a:schemeClr>
                </a:solidFill>
                <a:latin typeface="+mn-lt"/>
                <a:ea typeface="Source Serif Pro"/>
                <a:cs typeface="Source Serif Pro"/>
                <a:sym typeface="Source Serif Pro"/>
              </a:rPr>
              <a:t> de </a:t>
            </a:r>
            <a:r>
              <a:rPr lang="en-US" sz="2627" dirty="0" err="1">
                <a:solidFill>
                  <a:schemeClr val="tx1">
                    <a:lumMod val="85000"/>
                    <a:lumOff val="15000"/>
                  </a:schemeClr>
                </a:solidFill>
                <a:latin typeface="+mn-lt"/>
                <a:ea typeface="Source Serif Pro"/>
                <a:cs typeface="Source Serif Pro"/>
                <a:sym typeface="Source Serif Pro"/>
              </a:rPr>
              <a:t>l'accès</a:t>
            </a:r>
            <a:r>
              <a:rPr lang="en-US" sz="2627" dirty="0">
                <a:solidFill>
                  <a:schemeClr val="tx1">
                    <a:lumMod val="85000"/>
                    <a:lumOff val="15000"/>
                  </a:schemeClr>
                </a:solidFill>
                <a:latin typeface="+mn-lt"/>
                <a:ea typeface="Source Serif Pro"/>
                <a:cs typeface="Source Serif Pro"/>
                <a:sym typeface="Source Serif Pro"/>
              </a:rPr>
              <a:t> au savoir, de son appropriation et des </a:t>
            </a:r>
            <a:r>
              <a:rPr lang="en-US" sz="2627" dirty="0" err="1">
                <a:solidFill>
                  <a:schemeClr val="tx1">
                    <a:lumMod val="85000"/>
                    <a:lumOff val="15000"/>
                  </a:schemeClr>
                </a:solidFill>
                <a:latin typeface="+mn-lt"/>
                <a:ea typeface="Source Serif Pro"/>
                <a:cs typeface="Source Serif Pro"/>
                <a:sym typeface="Source Serif Pro"/>
              </a:rPr>
              <a:t>médiations</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pédagogiques</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Paquelin</a:t>
            </a:r>
            <a:r>
              <a:rPr lang="en-US" sz="2627" dirty="0">
                <a:solidFill>
                  <a:schemeClr val="tx1">
                    <a:lumMod val="85000"/>
                    <a:lumOff val="15000"/>
                  </a:schemeClr>
                </a:solidFill>
                <a:latin typeface="+mn-lt"/>
                <a:ea typeface="Source Serif Pro"/>
                <a:cs typeface="Source Serif Pro"/>
                <a:sym typeface="Source Serif Pro"/>
              </a:rPr>
              <a:t> et al., 2025). </a:t>
            </a:r>
          </a:p>
          <a:p>
            <a:pPr algn="l">
              <a:lnSpc>
                <a:spcPts val="3678"/>
              </a:lnSpc>
            </a:pPr>
            <a:endParaRPr lang="en-US" sz="2627" dirty="0">
              <a:solidFill>
                <a:schemeClr val="tx1">
                  <a:lumMod val="85000"/>
                  <a:lumOff val="15000"/>
                </a:schemeClr>
              </a:solidFill>
              <a:latin typeface="+mn-lt"/>
              <a:ea typeface="Source Serif Pro"/>
              <a:cs typeface="Source Serif Pro"/>
              <a:sym typeface="Source Serif Pro"/>
            </a:endParaRPr>
          </a:p>
          <a:p>
            <a:pPr algn="l">
              <a:lnSpc>
                <a:spcPts val="3813"/>
              </a:lnSpc>
            </a:pPr>
            <a:r>
              <a:rPr lang="en-US" sz="2724" b="1" dirty="0">
                <a:solidFill>
                  <a:schemeClr val="tx1">
                    <a:lumMod val="85000"/>
                    <a:lumOff val="15000"/>
                  </a:schemeClr>
                </a:solidFill>
                <a:latin typeface="+mn-lt"/>
                <a:ea typeface="Source Serif Pro Bold"/>
                <a:cs typeface="Source Serif Pro Bold"/>
                <a:sym typeface="Source Serif Pro Bold"/>
              </a:rPr>
              <a:t>Une </a:t>
            </a:r>
            <a:r>
              <a:rPr lang="en-US" sz="2724" b="1" dirty="0" err="1">
                <a:solidFill>
                  <a:schemeClr val="tx1">
                    <a:lumMod val="85000"/>
                    <a:lumOff val="15000"/>
                  </a:schemeClr>
                </a:solidFill>
                <a:latin typeface="+mn-lt"/>
                <a:ea typeface="Source Serif Pro Bold"/>
                <a:cs typeface="Source Serif Pro Bold"/>
                <a:sym typeface="Source Serif Pro Bold"/>
              </a:rPr>
              <a:t>réponse</a:t>
            </a:r>
            <a:r>
              <a:rPr lang="en-US" sz="2724" b="1" dirty="0">
                <a:solidFill>
                  <a:schemeClr val="tx1">
                    <a:lumMod val="85000"/>
                    <a:lumOff val="15000"/>
                  </a:schemeClr>
                </a:solidFill>
                <a:latin typeface="+mn-lt"/>
                <a:ea typeface="Source Serif Pro Bold"/>
                <a:cs typeface="Source Serif Pro Bold"/>
                <a:sym typeface="Source Serif Pro Bold"/>
              </a:rPr>
              <a:t> qui </a:t>
            </a:r>
            <a:r>
              <a:rPr lang="en-US" sz="2724" b="1" dirty="0" err="1">
                <a:solidFill>
                  <a:schemeClr val="tx1">
                    <a:lumMod val="85000"/>
                    <a:lumOff val="15000"/>
                  </a:schemeClr>
                </a:solidFill>
                <a:latin typeface="+mn-lt"/>
                <a:ea typeface="Source Serif Pro Bold"/>
                <a:cs typeface="Source Serif Pro Bold"/>
                <a:sym typeface="Source Serif Pro Bold"/>
              </a:rPr>
              <a:t>n’est</a:t>
            </a:r>
            <a:r>
              <a:rPr lang="en-US" sz="2724" b="1" dirty="0">
                <a:solidFill>
                  <a:schemeClr val="tx1">
                    <a:lumMod val="85000"/>
                    <a:lumOff val="15000"/>
                  </a:schemeClr>
                </a:solidFill>
                <a:latin typeface="+mn-lt"/>
                <a:ea typeface="Source Serif Pro Bold"/>
                <a:cs typeface="Source Serif Pro Bold"/>
                <a:sym typeface="Source Serif Pro Bold"/>
              </a:rPr>
              <a:t> plus suffisante : </a:t>
            </a:r>
          </a:p>
          <a:p>
            <a:pPr algn="l">
              <a:lnSpc>
                <a:spcPts val="3678"/>
              </a:lnSpc>
            </a:pPr>
            <a:r>
              <a:rPr lang="en-US" sz="2627" dirty="0">
                <a:solidFill>
                  <a:schemeClr val="tx1">
                    <a:lumMod val="85000"/>
                    <a:lumOff val="15000"/>
                  </a:schemeClr>
                </a:solidFill>
                <a:latin typeface="+mn-lt"/>
                <a:ea typeface="Source Serif Pro"/>
                <a:cs typeface="Source Serif Pro"/>
                <a:sym typeface="Source Serif Pro"/>
              </a:rPr>
              <a:t>Une étude </a:t>
            </a:r>
            <a:r>
              <a:rPr lang="en-US" sz="2627" dirty="0" err="1">
                <a:solidFill>
                  <a:schemeClr val="tx1">
                    <a:lumMod val="85000"/>
                    <a:lumOff val="15000"/>
                  </a:schemeClr>
                </a:solidFill>
                <a:latin typeface="+mn-lt"/>
                <a:ea typeface="Source Serif Pro"/>
                <a:cs typeface="Source Serif Pro"/>
                <a:sym typeface="Source Serif Pro"/>
              </a:rPr>
              <a:t>récente</a:t>
            </a:r>
            <a:r>
              <a:rPr lang="en-US" sz="2627" dirty="0">
                <a:solidFill>
                  <a:schemeClr val="tx1">
                    <a:lumMod val="85000"/>
                    <a:lumOff val="15000"/>
                  </a:schemeClr>
                </a:solidFill>
                <a:latin typeface="+mn-lt"/>
                <a:ea typeface="Source Serif Pro"/>
                <a:cs typeface="Source Serif Pro"/>
                <a:sym typeface="Source Serif Pro"/>
              </a:rPr>
              <a:t> de Microsoft </a:t>
            </a:r>
            <a:r>
              <a:rPr lang="en-US" sz="2627" dirty="0" err="1">
                <a:solidFill>
                  <a:schemeClr val="tx1">
                    <a:lumMod val="85000"/>
                    <a:lumOff val="15000"/>
                  </a:schemeClr>
                </a:solidFill>
                <a:latin typeface="+mn-lt"/>
                <a:ea typeface="Source Serif Pro"/>
                <a:cs typeface="Source Serif Pro"/>
                <a:sym typeface="Source Serif Pro"/>
              </a:rPr>
              <a:t>intitulée</a:t>
            </a:r>
            <a:r>
              <a:rPr lang="en-US" sz="2627" dirty="0">
                <a:solidFill>
                  <a:schemeClr val="tx1">
                    <a:lumMod val="85000"/>
                    <a:lumOff val="15000"/>
                  </a:schemeClr>
                </a:solidFill>
                <a:latin typeface="+mn-lt"/>
                <a:ea typeface="Source Serif Pro"/>
                <a:cs typeface="Source Serif Pro"/>
                <a:sym typeface="Source Serif Pro"/>
              </a:rPr>
              <a:t> « Working with AI: Measuring the Occupational Implications of Generative AI » (Tomlinson et al., 2025) </a:t>
            </a:r>
            <a:r>
              <a:rPr lang="en-US" sz="2627" dirty="0" err="1">
                <a:solidFill>
                  <a:schemeClr val="tx1">
                    <a:lumMod val="85000"/>
                    <a:lumOff val="15000"/>
                  </a:schemeClr>
                </a:solidFill>
                <a:latin typeface="+mn-lt"/>
                <a:ea typeface="Source Serif Pro"/>
                <a:cs typeface="Source Serif Pro"/>
                <a:sym typeface="Source Serif Pro"/>
              </a:rPr>
              <a:t>démontre</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que</a:t>
            </a:r>
            <a:r>
              <a:rPr lang="en-US" sz="2627" dirty="0">
                <a:solidFill>
                  <a:schemeClr val="tx1">
                    <a:lumMod val="85000"/>
                    <a:lumOff val="15000"/>
                  </a:schemeClr>
                </a:solidFill>
                <a:latin typeface="+mn-lt"/>
                <a:ea typeface="Source Serif Pro"/>
                <a:cs typeface="Source Serif Pro"/>
                <a:sym typeface="Source Serif Pro"/>
              </a:rPr>
              <a:t> les métiers les plus exposés à </a:t>
            </a:r>
            <a:r>
              <a:rPr lang="en-US" sz="2627" dirty="0" err="1">
                <a:solidFill>
                  <a:schemeClr val="tx1">
                    <a:lumMod val="85000"/>
                    <a:lumOff val="15000"/>
                  </a:schemeClr>
                </a:solidFill>
                <a:latin typeface="+mn-lt"/>
                <a:ea typeface="Source Serif Pro"/>
                <a:cs typeface="Source Serif Pro"/>
                <a:sym typeface="Source Serif Pro"/>
              </a:rPr>
              <a:t>l'automatisation</a:t>
            </a:r>
            <a:r>
              <a:rPr lang="en-US" sz="2627" dirty="0">
                <a:solidFill>
                  <a:schemeClr val="tx1">
                    <a:lumMod val="85000"/>
                    <a:lumOff val="15000"/>
                  </a:schemeClr>
                </a:solidFill>
                <a:latin typeface="+mn-lt"/>
                <a:ea typeface="Source Serif Pro"/>
                <a:cs typeface="Source Serif Pro"/>
                <a:sym typeface="Source Serif Pro"/>
              </a:rPr>
              <a:t> par </a:t>
            </a:r>
            <a:r>
              <a:rPr lang="en-US" sz="2627" dirty="0" err="1">
                <a:solidFill>
                  <a:schemeClr val="tx1">
                    <a:lumMod val="85000"/>
                    <a:lumOff val="15000"/>
                  </a:schemeClr>
                </a:solidFill>
                <a:latin typeface="+mn-lt"/>
                <a:ea typeface="Source Serif Pro"/>
                <a:cs typeface="Source Serif Pro"/>
                <a:sym typeface="Source Serif Pro"/>
              </a:rPr>
              <a:t>l'IA</a:t>
            </a:r>
            <a:r>
              <a:rPr lang="en-US" sz="2627" dirty="0">
                <a:solidFill>
                  <a:schemeClr val="tx1">
                    <a:lumMod val="85000"/>
                    <a:lumOff val="15000"/>
                  </a:schemeClr>
                </a:solidFill>
                <a:latin typeface="+mn-lt"/>
                <a:ea typeface="Source Serif Pro"/>
                <a:cs typeface="Source Serif Pro"/>
                <a:sym typeface="Source Serif Pro"/>
              </a:rPr>
              <a:t> ne </a:t>
            </a:r>
            <a:r>
              <a:rPr lang="en-US" sz="2627" dirty="0" err="1">
                <a:solidFill>
                  <a:schemeClr val="tx1">
                    <a:lumMod val="85000"/>
                    <a:lumOff val="15000"/>
                  </a:schemeClr>
                </a:solidFill>
                <a:latin typeface="+mn-lt"/>
                <a:ea typeface="Source Serif Pro"/>
                <a:cs typeface="Source Serif Pro"/>
                <a:sym typeface="Source Serif Pro"/>
              </a:rPr>
              <a:t>sont</a:t>
            </a:r>
            <a:r>
              <a:rPr lang="en-US" sz="2627" dirty="0">
                <a:solidFill>
                  <a:schemeClr val="tx1">
                    <a:lumMod val="85000"/>
                    <a:lumOff val="15000"/>
                  </a:schemeClr>
                </a:solidFill>
                <a:latin typeface="+mn-lt"/>
                <a:ea typeface="Source Serif Pro"/>
                <a:cs typeface="Source Serif Pro"/>
                <a:sym typeface="Source Serif Pro"/>
              </a:rPr>
              <a:t> plus </a:t>
            </a:r>
            <a:r>
              <a:rPr lang="en-US" sz="2627" dirty="0" err="1">
                <a:solidFill>
                  <a:schemeClr val="tx1">
                    <a:lumMod val="85000"/>
                    <a:lumOff val="15000"/>
                  </a:schemeClr>
                </a:solidFill>
                <a:latin typeface="+mn-lt"/>
                <a:ea typeface="Source Serif Pro"/>
                <a:cs typeface="Source Serif Pro"/>
                <a:sym typeface="Source Serif Pro"/>
              </a:rPr>
              <a:t>seulement</a:t>
            </a:r>
            <a:r>
              <a:rPr lang="en-US" sz="2627" dirty="0">
                <a:solidFill>
                  <a:schemeClr val="tx1">
                    <a:lumMod val="85000"/>
                    <a:lumOff val="15000"/>
                  </a:schemeClr>
                </a:solidFill>
                <a:latin typeface="+mn-lt"/>
                <a:ea typeface="Source Serif Pro"/>
                <a:cs typeface="Source Serif Pro"/>
                <a:sym typeface="Source Serif Pro"/>
              </a:rPr>
              <a:t> les </a:t>
            </a:r>
            <a:r>
              <a:rPr lang="en-US" sz="2627" dirty="0" err="1">
                <a:solidFill>
                  <a:schemeClr val="tx1">
                    <a:lumMod val="85000"/>
                    <a:lumOff val="15000"/>
                  </a:schemeClr>
                </a:solidFill>
                <a:latin typeface="+mn-lt"/>
                <a:ea typeface="Source Serif Pro"/>
                <a:cs typeface="Source Serif Pro"/>
                <a:sym typeface="Source Serif Pro"/>
              </a:rPr>
              <a:t>emplois</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manuels</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ou</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routiniers</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mais</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également</a:t>
            </a:r>
            <a:r>
              <a:rPr lang="en-US" sz="2627" dirty="0">
                <a:solidFill>
                  <a:schemeClr val="tx1">
                    <a:lumMod val="85000"/>
                    <a:lumOff val="15000"/>
                  </a:schemeClr>
                </a:solidFill>
                <a:latin typeface="+mn-lt"/>
                <a:ea typeface="Source Serif Pro"/>
                <a:cs typeface="Source Serif Pro"/>
                <a:sym typeface="Source Serif Pro"/>
              </a:rPr>
              <a:t> des professions </a:t>
            </a:r>
            <a:r>
              <a:rPr lang="en-US" sz="2627" dirty="0" err="1">
                <a:solidFill>
                  <a:schemeClr val="tx1">
                    <a:lumMod val="85000"/>
                    <a:lumOff val="15000"/>
                  </a:schemeClr>
                </a:solidFill>
                <a:latin typeface="+mn-lt"/>
                <a:ea typeface="Source Serif Pro"/>
                <a:cs typeface="Source Serif Pro"/>
                <a:sym typeface="Source Serif Pro"/>
              </a:rPr>
              <a:t>hautement</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qualifiées</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nécessitant</a:t>
            </a:r>
            <a:r>
              <a:rPr lang="en-US" sz="2627" dirty="0">
                <a:solidFill>
                  <a:schemeClr val="tx1">
                    <a:lumMod val="85000"/>
                    <a:lumOff val="15000"/>
                  </a:schemeClr>
                </a:solidFill>
                <a:latin typeface="+mn-lt"/>
                <a:ea typeface="Source Serif Pro"/>
                <a:cs typeface="Source Serif Pro"/>
                <a:sym typeface="Source Serif Pro"/>
              </a:rPr>
              <a:t> des </a:t>
            </a:r>
            <a:r>
              <a:rPr lang="en-US" sz="2627" dirty="0" err="1">
                <a:solidFill>
                  <a:schemeClr val="tx1">
                    <a:lumMod val="85000"/>
                    <a:lumOff val="15000"/>
                  </a:schemeClr>
                </a:solidFill>
                <a:latin typeface="+mn-lt"/>
                <a:ea typeface="Source Serif Pro"/>
                <a:cs typeface="Source Serif Pro"/>
                <a:sym typeface="Source Serif Pro"/>
              </a:rPr>
              <a:t>compétences</a:t>
            </a:r>
            <a:r>
              <a:rPr lang="en-US" sz="2627" dirty="0">
                <a:solidFill>
                  <a:schemeClr val="tx1">
                    <a:lumMod val="85000"/>
                    <a:lumOff val="15000"/>
                  </a:schemeClr>
                </a:solidFill>
                <a:latin typeface="+mn-lt"/>
                <a:ea typeface="Source Serif Pro"/>
                <a:cs typeface="Source Serif Pro"/>
                <a:sym typeface="Source Serif Pro"/>
              </a:rPr>
              <a:t> </a:t>
            </a:r>
            <a:r>
              <a:rPr lang="en-US" sz="2627" dirty="0" err="1">
                <a:solidFill>
                  <a:schemeClr val="tx1">
                    <a:lumMod val="85000"/>
                    <a:lumOff val="15000"/>
                  </a:schemeClr>
                </a:solidFill>
                <a:latin typeface="+mn-lt"/>
                <a:ea typeface="Source Serif Pro"/>
                <a:cs typeface="Source Serif Pro"/>
                <a:sym typeface="Source Serif Pro"/>
              </a:rPr>
              <a:t>cognitives</a:t>
            </a:r>
            <a:r>
              <a:rPr lang="en-US" sz="2627" dirty="0">
                <a:solidFill>
                  <a:schemeClr val="tx1">
                    <a:lumMod val="85000"/>
                    <a:lumOff val="15000"/>
                  </a:schemeClr>
                </a:solidFill>
                <a:latin typeface="+mn-lt"/>
                <a:ea typeface="Source Serif Pro"/>
                <a:cs typeface="Source Serif Pro"/>
                <a:sym typeface="Source Serif Pro"/>
              </a:rPr>
              <a:t> complexes. </a:t>
            </a:r>
          </a:p>
        </p:txBody>
      </p:sp>
      <p:sp>
        <p:nvSpPr>
          <p:cNvPr id="6" name="TextBox 6"/>
          <p:cNvSpPr txBox="1"/>
          <p:nvPr/>
        </p:nvSpPr>
        <p:spPr>
          <a:xfrm>
            <a:off x="6320885" y="1019175"/>
            <a:ext cx="10938415" cy="1667123"/>
          </a:xfrm>
          <a:prstGeom prst="rect">
            <a:avLst/>
          </a:prstGeom>
        </p:spPr>
        <p:txBody>
          <a:bodyPr lIns="0" tIns="0" rIns="0" bIns="0" rtlCol="0" anchor="t">
            <a:spAutoFit/>
          </a:bodyPr>
          <a:lstStyle/>
          <a:p>
            <a:pPr hangingPunct="1">
              <a:lnSpc>
                <a:spcPts val="6525"/>
              </a:lnSpc>
            </a:pPr>
            <a:r>
              <a:rPr lang="fr-FR" altLang="fr-FR" sz="6000" b="1" dirty="0">
                <a:solidFill>
                  <a:srgbClr val="47584E"/>
                </a:solidFill>
                <a:latin typeface="Literata" panose="020B0604020202020204" charset="0"/>
                <a:ea typeface="Literata Bold" charset="0"/>
                <a:cs typeface="LilyUPC" panose="020B0502040204020203" pitchFamily="34" charset="-34"/>
              </a:rPr>
              <a:t>UNE REFONTE PÉDAGOGIQUE NÉCESSAIRE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75A4D"/>
        </a:solidFill>
        <a:effectLst/>
      </p:bgPr>
    </p:bg>
    <p:spTree>
      <p:nvGrpSpPr>
        <p:cNvPr id="1" name=""/>
        <p:cNvGrpSpPr/>
        <p:nvPr/>
      </p:nvGrpSpPr>
      <p:grpSpPr>
        <a:xfrm>
          <a:off x="0" y="0"/>
          <a:ext cx="0" cy="0"/>
          <a:chOff x="0" y="0"/>
          <a:chExt cx="0" cy="0"/>
        </a:xfrm>
      </p:grpSpPr>
      <p:sp>
        <p:nvSpPr>
          <p:cNvPr id="2" name="AutoShape 2"/>
          <p:cNvSpPr/>
          <p:nvPr/>
        </p:nvSpPr>
        <p:spPr>
          <a:xfrm>
            <a:off x="-485950" y="-254545"/>
            <a:ext cx="852693" cy="10838164"/>
          </a:xfrm>
          <a:prstGeom prst="rect">
            <a:avLst/>
          </a:prstGeom>
          <a:solidFill>
            <a:srgbClr val="E9E8C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1019977" y="5863580"/>
            <a:ext cx="16777864" cy="4580678"/>
          </a:xfrm>
          <a:prstGeom prst="rect">
            <a:avLst/>
          </a:prstGeom>
        </p:spPr>
        <p:txBody>
          <a:bodyPr wrap="square" lIns="0" tIns="0" rIns="0" bIns="0" rtlCol="0" anchor="t">
            <a:spAutoFit/>
          </a:bodyPr>
          <a:lstStyle/>
          <a:p>
            <a:pPr marL="0" marR="0" lvl="0" indent="0" algn="l" defTabSz="914400" rtl="0" eaLnBrk="1" fontAlgn="auto" latinLnBrk="0" hangingPunct="1">
              <a:lnSpc>
                <a:spcPts val="448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F9FCFF"/>
                </a:solidFill>
                <a:effectLst/>
                <a:uLnTx/>
                <a:uFillTx/>
                <a:latin typeface="Calibri"/>
                <a:ea typeface="Source Serif Pro"/>
                <a:cs typeface="Source Serif Pro"/>
                <a:sym typeface="Source Serif Pro"/>
              </a:rPr>
              <a:t>Une </a:t>
            </a:r>
            <a:r>
              <a:rPr kumimoji="0" lang="fr-FR" sz="3200" b="1" i="0" u="none" strike="noStrike" kern="1200" cap="none" spc="0" normalizeH="0" baseline="0" noProof="0" dirty="0" err="1">
                <a:ln>
                  <a:noFill/>
                </a:ln>
                <a:solidFill>
                  <a:srgbClr val="F9FCFF"/>
                </a:solidFill>
                <a:effectLst/>
                <a:uLnTx/>
                <a:uFillTx/>
                <a:latin typeface="Calibri"/>
                <a:ea typeface="Source Serif Pro"/>
                <a:cs typeface="Source Serif Pro"/>
                <a:sym typeface="Source Serif Pro"/>
              </a:rPr>
              <a:t>référentialisation</a:t>
            </a:r>
            <a:r>
              <a:rPr kumimoji="0" lang="fr-FR" sz="3200" b="1" i="0" u="none" strike="noStrike" kern="1200" cap="none" spc="0" normalizeH="0" baseline="0" noProof="0" dirty="0">
                <a:ln>
                  <a:noFill/>
                </a:ln>
                <a:solidFill>
                  <a:srgbClr val="F9FCFF"/>
                </a:solidFill>
                <a:effectLst/>
                <a:uLnTx/>
                <a:uFillTx/>
                <a:latin typeface="Calibri"/>
                <a:ea typeface="Source Serif Pro"/>
                <a:cs typeface="Source Serif Pro"/>
                <a:sym typeface="Source Serif Pro"/>
              </a:rPr>
              <a:t> qui </a:t>
            </a:r>
            <a:r>
              <a:rPr kumimoji="0" lang="fr-FR" sz="3200" b="1" i="0" u="none" strike="noStrike" kern="1200" cap="none" spc="0" normalizeH="0" baseline="0" noProof="1">
                <a:ln>
                  <a:noFill/>
                </a:ln>
                <a:solidFill>
                  <a:srgbClr val="F9FCFF"/>
                </a:solidFill>
                <a:effectLst/>
                <a:uLnTx/>
                <a:uFillTx/>
                <a:latin typeface="Calibri"/>
                <a:ea typeface="Source Serif Pro"/>
                <a:cs typeface="Source Serif Pro"/>
                <a:sym typeface="Source Serif Pro"/>
              </a:rPr>
              <a:t>nécéssitait</a:t>
            </a:r>
            <a:r>
              <a:rPr kumimoji="0" lang="fr-FR" sz="3200" b="1" i="0" u="none" strike="noStrike" kern="1200" cap="none" spc="0" normalizeH="0" baseline="0" noProof="0" dirty="0">
                <a:ln>
                  <a:noFill/>
                </a:ln>
                <a:solidFill>
                  <a:srgbClr val="F9FCFF"/>
                </a:solidFill>
                <a:effectLst/>
                <a:uLnTx/>
                <a:uFillTx/>
                <a:latin typeface="Calibri"/>
                <a:ea typeface="Source Serif Pro"/>
                <a:cs typeface="Source Serif Pro"/>
                <a:sym typeface="Source Serif Pro"/>
              </a:rPr>
              <a:t> une démarche collaborative : </a:t>
            </a:r>
          </a:p>
          <a:p>
            <a:pPr marL="457200" marR="0" lvl="0" indent="-457200" algn="l" defTabSz="914400" rtl="0" eaLnBrk="1" fontAlgn="auto" latinLnBrk="0" hangingPunct="1">
              <a:lnSpc>
                <a:spcPts val="4480"/>
              </a:lnSpc>
              <a:spcBef>
                <a:spcPts val="0"/>
              </a:spcBef>
              <a:spcAft>
                <a:spcPts val="0"/>
              </a:spcAft>
              <a:buClrTx/>
              <a:buSzTx/>
              <a:buFont typeface="Arial" panose="020B0604020202020204" pitchFamily="34" charset="0"/>
              <a:buChar char="•"/>
              <a:tabLst/>
              <a:defRPr/>
            </a:pPr>
            <a:r>
              <a:rPr lang="fr-FR" sz="3200" b="1" i="1" dirty="0">
                <a:solidFill>
                  <a:srgbClr val="F9FCFF"/>
                </a:solidFill>
                <a:latin typeface="Calibri"/>
                <a:ea typeface="Source Serif Pro"/>
                <a:cs typeface="Source Serif Pro"/>
                <a:sym typeface="Source Serif Pro"/>
              </a:rPr>
              <a:t>Foncièrement située </a:t>
            </a:r>
            <a:r>
              <a:rPr lang="fr-FR" sz="3200" dirty="0">
                <a:solidFill>
                  <a:srgbClr val="F9FCFF"/>
                </a:solidFill>
                <a:latin typeface="Calibri"/>
                <a:ea typeface="Source Serif Pro"/>
                <a:cs typeface="Source Serif Pro"/>
                <a:sym typeface="Source Serif Pro"/>
              </a:rPr>
              <a:t>– chaque enseignant/praticien, à sa manière, vit les conséquences de la polycrise dans son contexte et de facto, avec ses propres contraintes ; </a:t>
            </a:r>
          </a:p>
          <a:p>
            <a:pPr marL="457200" marR="0" lvl="0" indent="-457200" algn="l" defTabSz="914400" rtl="0" eaLnBrk="1" fontAlgn="auto" latinLnBrk="0" hangingPunct="1">
              <a:lnSpc>
                <a:spcPts val="4480"/>
              </a:lnSpc>
              <a:spcBef>
                <a:spcPts val="0"/>
              </a:spcBef>
              <a:spcAft>
                <a:spcPts val="0"/>
              </a:spcAft>
              <a:buClrTx/>
              <a:buSzTx/>
              <a:buFont typeface="Arial" panose="020B0604020202020204" pitchFamily="34" charset="0"/>
              <a:buChar char="•"/>
              <a:tabLst/>
              <a:defRPr/>
            </a:pPr>
            <a:r>
              <a:rPr lang="fr-FR" sz="3200" b="1" i="1" dirty="0">
                <a:solidFill>
                  <a:srgbClr val="F9FCFF"/>
                </a:solidFill>
                <a:latin typeface="Calibri"/>
                <a:ea typeface="Source Serif Pro"/>
                <a:cs typeface="Source Serif Pro"/>
                <a:sym typeface="Source Serif Pro"/>
              </a:rPr>
              <a:t>Liée aux attentes </a:t>
            </a:r>
            <a:r>
              <a:rPr lang="fr-FR" sz="3200" dirty="0">
                <a:solidFill>
                  <a:srgbClr val="F9FCFF"/>
                </a:solidFill>
                <a:latin typeface="Calibri"/>
                <a:ea typeface="Source Serif Pro"/>
                <a:cs typeface="Source Serif Pro"/>
                <a:sym typeface="Source Serif Pro"/>
              </a:rPr>
              <a:t>– de la même manière, chaque enseignant/praticien fait état de ses propres attentes et des compétences qu’il estime essentielles au regard du contexte fluctuant ; </a:t>
            </a:r>
          </a:p>
          <a:p>
            <a:pPr marL="457200" marR="0" lvl="0" indent="-457200" algn="l" defTabSz="914400" rtl="0" eaLnBrk="1" fontAlgn="auto" latinLnBrk="0" hangingPunct="1">
              <a:lnSpc>
                <a:spcPts val="4480"/>
              </a:lnSpc>
              <a:spcBef>
                <a:spcPts val="0"/>
              </a:spcBef>
              <a:spcAft>
                <a:spcPts val="0"/>
              </a:spcAft>
              <a:buClrTx/>
              <a:buSzTx/>
              <a:buFont typeface="Arial" panose="020B0604020202020204" pitchFamily="34" charset="0"/>
              <a:buChar char="•"/>
              <a:tabLst/>
              <a:defRPr/>
            </a:pPr>
            <a:r>
              <a:rPr lang="fr-FR" sz="3200" b="1" i="1" dirty="0">
                <a:solidFill>
                  <a:srgbClr val="F9FCFF"/>
                </a:solidFill>
                <a:latin typeface="Calibri"/>
                <a:ea typeface="Source Serif Pro"/>
                <a:cs typeface="Source Serif Pro"/>
                <a:sym typeface="Source Serif Pro"/>
              </a:rPr>
              <a:t>Un positionnement </a:t>
            </a:r>
            <a:r>
              <a:rPr lang="fr-FR" sz="3200" dirty="0">
                <a:solidFill>
                  <a:srgbClr val="F9FCFF"/>
                </a:solidFill>
                <a:latin typeface="Calibri"/>
                <a:ea typeface="Source Serif Pro"/>
                <a:cs typeface="Source Serif Pro"/>
                <a:sym typeface="Source Serif Pro"/>
              </a:rPr>
              <a:t>– au regard des deux éléments cités, il élabore une pensée claire et définit sa marge de manœuvre et d’action en dépassant le cadre professionnalisant. </a:t>
            </a:r>
          </a:p>
          <a:p>
            <a:pPr marL="0" marR="0" lvl="0" indent="0" algn="l" defTabSz="914400" rtl="0" eaLnBrk="1" fontAlgn="auto" latinLnBrk="0" hangingPunct="1">
              <a:lnSpc>
                <a:spcPts val="448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F9FCFF"/>
                </a:solidFill>
                <a:effectLst/>
                <a:uLnTx/>
                <a:uFillTx/>
                <a:latin typeface="Calibri"/>
                <a:ea typeface="Source Serif Pro"/>
                <a:cs typeface="Source Serif Pro"/>
                <a:sym typeface="Source Serif Pro"/>
              </a:rPr>
              <a:t> </a:t>
            </a:r>
          </a:p>
        </p:txBody>
      </p:sp>
      <p:sp>
        <p:nvSpPr>
          <p:cNvPr id="4" name="TextBox 4"/>
          <p:cNvSpPr txBox="1"/>
          <p:nvPr/>
        </p:nvSpPr>
        <p:spPr>
          <a:xfrm>
            <a:off x="1028700" y="603831"/>
            <a:ext cx="14621535" cy="833562"/>
          </a:xfrm>
          <a:prstGeom prst="rect">
            <a:avLst/>
          </a:prstGeom>
        </p:spPr>
        <p:txBody>
          <a:bodyPr lIns="0" tIns="0" rIns="0" bIns="0" rtlCol="0" anchor="t">
            <a:spAutoFit/>
          </a:bodyPr>
          <a:lstStyle/>
          <a:p>
            <a:pPr marL="0" marR="0" lvl="0" indent="0" algn="l" defTabSz="914400" rtl="0" eaLnBrk="1" fontAlgn="auto" latinLnBrk="0" hangingPunct="1">
              <a:lnSpc>
                <a:spcPts val="6529"/>
              </a:lnSpc>
              <a:spcBef>
                <a:spcPts val="0"/>
              </a:spcBef>
              <a:spcAft>
                <a:spcPts val="0"/>
              </a:spcAft>
              <a:buClrTx/>
              <a:buSzTx/>
              <a:buFont typeface="Times New Roman" panose="02020603050405020304" pitchFamily="18" charset="0"/>
              <a:buNone/>
              <a:tabLst/>
              <a:defRPr/>
            </a:pPr>
            <a:r>
              <a:rPr kumimoji="0" lang="fr-FR" sz="6000" b="1" i="0" u="none" strike="noStrike" kern="1200" cap="none" spc="0" normalizeH="0" baseline="0" noProof="1">
                <a:ln>
                  <a:noFill/>
                </a:ln>
                <a:solidFill>
                  <a:prstClr val="white"/>
                </a:solidFill>
                <a:effectLst/>
                <a:uLnTx/>
                <a:uFillTx/>
                <a:latin typeface="Literata" panose="020B0604020202020204" charset="0"/>
                <a:ea typeface="+mn-ea"/>
                <a:cs typeface="+mn-cs"/>
                <a:sym typeface="Montserrat Classic"/>
              </a:rPr>
              <a:t>DES RÉFÉRENTIELS INOPÉRANTS ? </a:t>
            </a:r>
          </a:p>
        </p:txBody>
      </p:sp>
      <p:sp>
        <p:nvSpPr>
          <p:cNvPr id="5" name="AutoShape 5"/>
          <p:cNvSpPr/>
          <p:nvPr/>
        </p:nvSpPr>
        <p:spPr>
          <a:xfrm>
            <a:off x="1028700" y="1937813"/>
            <a:ext cx="3966140" cy="109392"/>
          </a:xfrm>
          <a:prstGeom prst="rect">
            <a:avLst/>
          </a:prstGeom>
          <a:solidFill>
            <a:srgbClr val="E9E8C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3">
            <a:extLst>
              <a:ext uri="{FF2B5EF4-FFF2-40B4-BE49-F238E27FC236}">
                <a16:creationId xmlns:a16="http://schemas.microsoft.com/office/drawing/2014/main" id="{BA156D94-6109-A671-5B8D-840F276A3EF0}"/>
              </a:ext>
            </a:extLst>
          </p:cNvPr>
          <p:cNvSpPr txBox="1"/>
          <p:nvPr/>
        </p:nvSpPr>
        <p:spPr>
          <a:xfrm>
            <a:off x="1151112" y="2767236"/>
            <a:ext cx="16777864" cy="2849498"/>
          </a:xfrm>
          <a:prstGeom prst="rect">
            <a:avLst/>
          </a:prstGeom>
        </p:spPr>
        <p:txBody>
          <a:bodyPr wrap="square" lIns="0" tIns="0" rIns="0" bIns="0" rtlCol="0" anchor="t">
            <a:spAutoFit/>
          </a:bodyPr>
          <a:lstStyle/>
          <a:p>
            <a:pPr marL="0" marR="0" lvl="0" indent="0" algn="l" defTabSz="914400" rtl="0" eaLnBrk="1" fontAlgn="auto" latinLnBrk="0" hangingPunct="1">
              <a:lnSpc>
                <a:spcPts val="4480"/>
              </a:lnSpc>
              <a:spcBef>
                <a:spcPts val="0"/>
              </a:spcBef>
              <a:spcAft>
                <a:spcPts val="0"/>
              </a:spcAft>
              <a:buClrTx/>
              <a:buSzTx/>
              <a:buFontTx/>
              <a:buNone/>
              <a:tabLst/>
              <a:defRPr/>
            </a:pPr>
            <a:r>
              <a:rPr lang="fr-FR" sz="3200" b="1" dirty="0">
                <a:solidFill>
                  <a:srgbClr val="F9FCFF"/>
                </a:solidFill>
                <a:latin typeface="Calibri"/>
                <a:ea typeface="Source Serif Pro"/>
                <a:cs typeface="Source Serif Pro"/>
                <a:sym typeface="Source Serif Pro"/>
              </a:rPr>
              <a:t>État sur les référentiels actuels :</a:t>
            </a:r>
          </a:p>
          <a:p>
            <a:pPr marL="457200" marR="0" lvl="0" indent="-457200" algn="l" defTabSz="914400" rtl="0" eaLnBrk="1" fontAlgn="auto" latinLnBrk="0" hangingPunct="1">
              <a:lnSpc>
                <a:spcPts val="4480"/>
              </a:lnSpc>
              <a:spcBef>
                <a:spcPts val="0"/>
              </a:spcBef>
              <a:spcAft>
                <a:spcPts val="0"/>
              </a:spcAft>
              <a:buClrTx/>
              <a:buSzTx/>
              <a:buFont typeface="Arial" panose="020B0604020202020204" pitchFamily="34" charset="0"/>
              <a:buChar char="•"/>
              <a:tabLst/>
              <a:defRPr/>
            </a:pPr>
            <a:r>
              <a:rPr lang="fr-FR" sz="3200" i="1" dirty="0">
                <a:solidFill>
                  <a:srgbClr val="F9FCFF"/>
                </a:solidFill>
                <a:latin typeface="Calibri"/>
                <a:ea typeface="Source Serif Pro"/>
                <a:cs typeface="Source Serif Pro"/>
                <a:sym typeface="Source Serif Pro"/>
              </a:rPr>
              <a:t>Des référentiels professionnalisants pertinents dans un monde stable</a:t>
            </a:r>
          </a:p>
          <a:p>
            <a:pPr marL="457200" marR="0" lvl="0" indent="-457200" algn="l" defTabSz="914400" rtl="0" eaLnBrk="1" fontAlgn="auto" latinLnBrk="0" hangingPunct="1">
              <a:lnSpc>
                <a:spcPts val="4480"/>
              </a:lnSpc>
              <a:spcBef>
                <a:spcPts val="0"/>
              </a:spcBef>
              <a:spcAft>
                <a:spcPts val="0"/>
              </a:spcAft>
              <a:buClrTx/>
              <a:buSzTx/>
              <a:buFont typeface="Arial" panose="020B0604020202020204" pitchFamily="34" charset="0"/>
              <a:buChar char="•"/>
              <a:tabLst/>
              <a:defRPr/>
            </a:pPr>
            <a:r>
              <a:rPr lang="fr-FR" sz="3200" i="1" dirty="0">
                <a:solidFill>
                  <a:srgbClr val="F9FCFF"/>
                </a:solidFill>
                <a:latin typeface="Calibri"/>
                <a:ea typeface="Source Serif Pro"/>
                <a:cs typeface="Source Serif Pro"/>
                <a:sym typeface="Source Serif Pro"/>
              </a:rPr>
              <a:t>Des mises en œuvre perturbées par le contexte « </a:t>
            </a:r>
            <a:r>
              <a:rPr lang="fr-FR" sz="3200" i="1" dirty="0" err="1">
                <a:solidFill>
                  <a:srgbClr val="F9FCFF"/>
                </a:solidFill>
                <a:latin typeface="Calibri"/>
                <a:ea typeface="Source Serif Pro"/>
                <a:cs typeface="Source Serif Pro"/>
                <a:sym typeface="Source Serif Pro"/>
              </a:rPr>
              <a:t>polycristique</a:t>
            </a:r>
            <a:r>
              <a:rPr lang="fr-FR" sz="3200" i="1" dirty="0">
                <a:solidFill>
                  <a:srgbClr val="F9FCFF"/>
                </a:solidFill>
                <a:latin typeface="Calibri"/>
                <a:ea typeface="Source Serif Pro"/>
                <a:cs typeface="Source Serif Pro"/>
                <a:sym typeface="Source Serif Pro"/>
              </a:rPr>
              <a:t> »</a:t>
            </a:r>
          </a:p>
          <a:p>
            <a:pPr marL="457200" marR="0" lvl="0" indent="-457200" algn="l" defTabSz="914400" rtl="0" eaLnBrk="1" fontAlgn="auto" latinLnBrk="0" hangingPunct="1">
              <a:lnSpc>
                <a:spcPts val="4480"/>
              </a:lnSpc>
              <a:spcBef>
                <a:spcPts val="0"/>
              </a:spcBef>
              <a:spcAft>
                <a:spcPts val="0"/>
              </a:spcAft>
              <a:buClrTx/>
              <a:buSzTx/>
              <a:buFont typeface="Arial" panose="020B0604020202020204" pitchFamily="34" charset="0"/>
              <a:buChar char="•"/>
              <a:tabLst/>
              <a:defRPr/>
            </a:pPr>
            <a:r>
              <a:rPr lang="fr-FR" sz="3200" i="1" dirty="0">
                <a:solidFill>
                  <a:srgbClr val="F9FCFF"/>
                </a:solidFill>
                <a:latin typeface="Calibri"/>
                <a:ea typeface="Source Serif Pro"/>
                <a:cs typeface="Source Serif Pro"/>
                <a:sym typeface="Source Serif Pro"/>
              </a:rPr>
              <a:t>Des compétences plus rapidement obsolètes </a:t>
            </a:r>
          </a:p>
          <a:p>
            <a:pPr marR="0" lvl="0" algn="l" defTabSz="914400" rtl="0" eaLnBrk="1" fontAlgn="auto" latinLnBrk="0" hangingPunct="1">
              <a:lnSpc>
                <a:spcPts val="4480"/>
              </a:lnSpc>
              <a:spcBef>
                <a:spcPts val="0"/>
              </a:spcBef>
              <a:spcAft>
                <a:spcPts val="0"/>
              </a:spcAft>
              <a:buClrTx/>
              <a:buSzTx/>
              <a:tabLst/>
              <a:defRPr/>
            </a:pPr>
            <a:r>
              <a:rPr lang="fr-FR" sz="3200" b="1" dirty="0">
                <a:solidFill>
                  <a:srgbClr val="F9FCFF"/>
                </a:solidFill>
                <a:latin typeface="Calibri"/>
                <a:ea typeface="Source Serif Pro"/>
                <a:cs typeface="Source Serif Pro"/>
                <a:sym typeface="Source Serif Pro"/>
              </a:rPr>
              <a:t>  </a:t>
            </a:r>
            <a:endParaRPr kumimoji="0" lang="fr-FR" sz="3200" b="0" i="0" u="none" strike="noStrike" kern="1200" cap="none" spc="0" normalizeH="0" baseline="0" noProof="0" dirty="0">
              <a:ln>
                <a:noFill/>
              </a:ln>
              <a:solidFill>
                <a:srgbClr val="F9FCFF"/>
              </a:solidFill>
              <a:effectLst/>
              <a:uLnTx/>
              <a:uFillTx/>
              <a:latin typeface="Calibri"/>
              <a:ea typeface="Source Serif Pro"/>
              <a:cs typeface="Source Serif Pro"/>
              <a:sym typeface="Source Serif Pr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75A4D"/>
        </a:solidFill>
        <a:effectLst/>
      </p:bgPr>
    </p:bg>
    <p:spTree>
      <p:nvGrpSpPr>
        <p:cNvPr id="1" name="">
          <a:extLst>
            <a:ext uri="{FF2B5EF4-FFF2-40B4-BE49-F238E27FC236}">
              <a16:creationId xmlns:a16="http://schemas.microsoft.com/office/drawing/2014/main" id="{A89D6D2D-51CE-4B75-79DB-874A658C4A08}"/>
            </a:ext>
          </a:extLst>
        </p:cNvPr>
        <p:cNvGrpSpPr/>
        <p:nvPr/>
      </p:nvGrpSpPr>
      <p:grpSpPr>
        <a:xfrm>
          <a:off x="0" y="0"/>
          <a:ext cx="0" cy="0"/>
          <a:chOff x="0" y="0"/>
          <a:chExt cx="0" cy="0"/>
        </a:xfrm>
      </p:grpSpPr>
      <p:grpSp>
        <p:nvGrpSpPr>
          <p:cNvPr id="33795" name="Group 3">
            <a:extLst>
              <a:ext uri="{FF2B5EF4-FFF2-40B4-BE49-F238E27FC236}">
                <a16:creationId xmlns:a16="http://schemas.microsoft.com/office/drawing/2014/main" id="{3495E368-3449-1CB4-6572-A397BBA1347D}"/>
              </a:ext>
            </a:extLst>
          </p:cNvPr>
          <p:cNvGrpSpPr>
            <a:grpSpLocks/>
          </p:cNvGrpSpPr>
          <p:nvPr/>
        </p:nvGrpSpPr>
        <p:grpSpPr bwMode="auto">
          <a:xfrm>
            <a:off x="-6481763" y="5440363"/>
            <a:ext cx="18214976" cy="2166937"/>
            <a:chOff x="-4083" y="3427"/>
            <a:chExt cx="11474" cy="1365"/>
          </a:xfrm>
        </p:grpSpPr>
        <p:sp>
          <p:nvSpPr>
            <p:cNvPr id="33796" name="AutoShape 4">
              <a:extLst>
                <a:ext uri="{FF2B5EF4-FFF2-40B4-BE49-F238E27FC236}">
                  <a16:creationId xmlns:a16="http://schemas.microsoft.com/office/drawing/2014/main" id="{EE2382C6-1F9A-A8EE-C3A8-ED46CF72C02F}"/>
                </a:ext>
              </a:extLst>
            </p:cNvPr>
            <p:cNvSpPr>
              <a:spLocks noChangeArrowheads="1"/>
            </p:cNvSpPr>
            <p:nvPr/>
          </p:nvSpPr>
          <p:spPr bwMode="auto">
            <a:xfrm>
              <a:off x="-4083" y="3576"/>
              <a:ext cx="11474" cy="1216"/>
            </a:xfrm>
            <a:custGeom>
              <a:avLst/>
              <a:gdLst>
                <a:gd name="G0" fmla="+- 32767 0 0"/>
                <a:gd name="G1" fmla="+- 5369 0 0"/>
              </a:gdLst>
              <a:ahLst/>
              <a:cxnLst>
                <a:cxn ang="0">
                  <a:pos x="r" y="vc"/>
                </a:cxn>
                <a:cxn ang="5400000">
                  <a:pos x="hc" y="b"/>
                </a:cxn>
                <a:cxn ang="10800000">
                  <a:pos x="l" y="vc"/>
                </a:cxn>
                <a:cxn ang="16200000">
                  <a:pos x="hc" y="t"/>
                </a:cxn>
              </a:cxnLst>
              <a:rect l="0" t="0" r="0" b="0"/>
              <a:pathLst>
                <a:path>
                  <a:moveTo>
                    <a:pt x="0" y="0"/>
                  </a:moveTo>
                  <a:lnTo>
                    <a:pt x="2266497" y="0"/>
                  </a:lnTo>
                  <a:lnTo>
                    <a:pt x="2266497" y="233893"/>
                  </a:lnTo>
                  <a:lnTo>
                    <a:pt x="0" y="233893"/>
                  </a:lnTo>
                  <a:close/>
                </a:path>
              </a:pathLst>
            </a:custGeom>
            <a:solidFill>
              <a:srgbClr val="000000">
                <a:alpha val="0"/>
              </a:srgbClr>
            </a:solidFill>
            <a:ln w="19080" cap="sq">
              <a:solidFill>
                <a:srgbClr val="EEEEEE"/>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8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33797" name="Rectangle 5">
              <a:extLst>
                <a:ext uri="{FF2B5EF4-FFF2-40B4-BE49-F238E27FC236}">
                  <a16:creationId xmlns:a16="http://schemas.microsoft.com/office/drawing/2014/main" id="{90E24DC3-B74B-8675-855A-0F8E6A40CC76}"/>
                </a:ext>
              </a:extLst>
            </p:cNvPr>
            <p:cNvSpPr>
              <a:spLocks noChangeArrowheads="1"/>
            </p:cNvSpPr>
            <p:nvPr/>
          </p:nvSpPr>
          <p:spPr bwMode="auto">
            <a:xfrm>
              <a:off x="-4083" y="3427"/>
              <a:ext cx="9879" cy="1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800" b="0" i="0" u="none" strike="noStrike" kern="1200" cap="none" spc="0" normalizeH="0" baseline="0" noProof="0" dirty="0">
                <a:ln>
                  <a:noFill/>
                </a:ln>
                <a:solidFill>
                  <a:srgbClr val="000000"/>
                </a:solidFill>
                <a:effectLst/>
                <a:uLnTx/>
                <a:uFillTx/>
                <a:latin typeface="Calibri" panose="020F0502020204030204" pitchFamily="34" charset="0"/>
              </a:endParaRPr>
            </a:p>
          </p:txBody>
        </p:sp>
      </p:grpSp>
      <p:grpSp>
        <p:nvGrpSpPr>
          <p:cNvPr id="2" name="Groupe 1">
            <a:extLst>
              <a:ext uri="{FF2B5EF4-FFF2-40B4-BE49-F238E27FC236}">
                <a16:creationId xmlns:a16="http://schemas.microsoft.com/office/drawing/2014/main" id="{67E38D79-06A9-F6EF-33BA-1D174EB0980E}"/>
              </a:ext>
            </a:extLst>
          </p:cNvPr>
          <p:cNvGrpSpPr/>
          <p:nvPr/>
        </p:nvGrpSpPr>
        <p:grpSpPr>
          <a:xfrm>
            <a:off x="-1260475" y="4296366"/>
            <a:ext cx="18613387" cy="1677988"/>
            <a:chOff x="-1260475" y="2732881"/>
            <a:chExt cx="18613387" cy="1677988"/>
          </a:xfrm>
        </p:grpSpPr>
        <p:sp>
          <p:nvSpPr>
            <p:cNvPr id="33793" name="Rectangle 1">
              <a:extLst>
                <a:ext uri="{FF2B5EF4-FFF2-40B4-BE49-F238E27FC236}">
                  <a16:creationId xmlns:a16="http://schemas.microsoft.com/office/drawing/2014/main" id="{5E30819E-286B-03AC-0C2A-E1D42610FD50}"/>
                </a:ext>
              </a:extLst>
            </p:cNvPr>
            <p:cNvSpPr>
              <a:spLocks noChangeArrowheads="1"/>
            </p:cNvSpPr>
            <p:nvPr/>
          </p:nvSpPr>
          <p:spPr bwMode="auto">
            <a:xfrm>
              <a:off x="-1260475" y="2732881"/>
              <a:ext cx="3886200" cy="1677988"/>
            </a:xfrm>
            <a:prstGeom prst="rect">
              <a:avLst/>
            </a:prstGeom>
            <a:solidFill>
              <a:srgbClr val="E9E8CE"/>
            </a:solidFill>
            <a:ln>
              <a:noFill/>
            </a:ln>
            <a:effectLst/>
          </p:spPr>
          <p:txBody>
            <a:bodyPr wrap="none" anchor="ct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8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33794" name="Line 2">
              <a:extLst>
                <a:ext uri="{FF2B5EF4-FFF2-40B4-BE49-F238E27FC236}">
                  <a16:creationId xmlns:a16="http://schemas.microsoft.com/office/drawing/2014/main" id="{62E874E0-F59B-E9ED-3E83-0B0DF477692D}"/>
                </a:ext>
              </a:extLst>
            </p:cNvPr>
            <p:cNvSpPr>
              <a:spLocks noChangeShapeType="1"/>
            </p:cNvSpPr>
            <p:nvPr/>
          </p:nvSpPr>
          <p:spPr bwMode="auto">
            <a:xfrm>
              <a:off x="2879304" y="3197225"/>
              <a:ext cx="0" cy="749300"/>
            </a:xfrm>
            <a:prstGeom prst="line">
              <a:avLst/>
            </a:prstGeom>
            <a:noFill/>
            <a:ln w="50760" cap="flat">
              <a:solidFill>
                <a:srgbClr val="EEEEE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8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33798" name="Rectangle 6">
              <a:extLst>
                <a:ext uri="{FF2B5EF4-FFF2-40B4-BE49-F238E27FC236}">
                  <a16:creationId xmlns:a16="http://schemas.microsoft.com/office/drawing/2014/main" id="{B6C5A2C7-247B-6F8A-5AC4-4F8B4FE5152F}"/>
                </a:ext>
              </a:extLst>
            </p:cNvPr>
            <p:cNvSpPr>
              <a:spLocks noChangeArrowheads="1"/>
            </p:cNvSpPr>
            <p:nvPr/>
          </p:nvSpPr>
          <p:spPr bwMode="auto">
            <a:xfrm>
              <a:off x="1360488" y="3243263"/>
              <a:ext cx="2079625" cy="8688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1pPr>
              <a:lvl2pPr>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2pPr>
              <a:lvl3pPr>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3pPr>
              <a:lvl4pPr>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4pPr>
              <a:lvl5pPr>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5pPr>
              <a:lvl6pPr marL="25146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6pPr>
              <a:lvl7pPr marL="29718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7pPr>
              <a:lvl8pPr marL="34290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8pPr>
              <a:lvl9pPr marL="38862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9pPr>
            </a:lstStyle>
            <a:p>
              <a:pPr marL="0" marR="0" lvl="0" indent="0" algn="l" defTabSz="914400" rtl="0" eaLnBrk="1" fontAlgn="base" latinLnBrk="0" hangingPunct="1">
                <a:lnSpc>
                  <a:spcPts val="6525"/>
                </a:lnSpc>
                <a:spcBef>
                  <a:spcPts val="13"/>
                </a:spcBef>
                <a:spcAft>
                  <a:spcPts val="13"/>
                </a:spcAft>
                <a:buClr>
                  <a:srgbClr val="000000"/>
                </a:buClr>
                <a:buSzPct val="100000"/>
                <a:buFont typeface="Times New Roman" panose="02020603050405020304" pitchFamily="18" charset="0"/>
                <a:buNone/>
                <a:tabLst>
                  <a:tab pos="0" algn="l"/>
                  <a:tab pos="914400" algn="l"/>
                  <a:tab pos="1828800" algn="l"/>
                </a:tabLst>
                <a:defRPr/>
              </a:pPr>
              <a:r>
                <a:rPr kumimoji="0" lang="fr-FR" altLang="fr-FR" sz="7200" b="1" i="0" u="none" strike="noStrike" kern="1200" cap="none" spc="0" normalizeH="0" baseline="0" noProof="0" dirty="0">
                  <a:ln>
                    <a:noFill/>
                  </a:ln>
                  <a:solidFill>
                    <a:srgbClr val="FFFFFF"/>
                  </a:solidFill>
                  <a:effectLst/>
                  <a:uLnTx/>
                  <a:uFillTx/>
                  <a:latin typeface="Literata" charset="0"/>
                  <a:ea typeface="Literata Bold" charset="0"/>
                  <a:cs typeface="Literata Bold" charset="0"/>
                </a:rPr>
                <a:t>02</a:t>
              </a:r>
            </a:p>
          </p:txBody>
        </p:sp>
        <p:sp>
          <p:nvSpPr>
            <p:cNvPr id="33799" name="Rectangle 7">
              <a:extLst>
                <a:ext uri="{FF2B5EF4-FFF2-40B4-BE49-F238E27FC236}">
                  <a16:creationId xmlns:a16="http://schemas.microsoft.com/office/drawing/2014/main" id="{358D397B-E2E8-2F23-F697-ED040441DBE9}"/>
                </a:ext>
              </a:extLst>
            </p:cNvPr>
            <p:cNvSpPr>
              <a:spLocks noChangeArrowheads="1"/>
            </p:cNvSpPr>
            <p:nvPr/>
          </p:nvSpPr>
          <p:spPr bwMode="auto">
            <a:xfrm>
              <a:off x="3244799" y="3182938"/>
              <a:ext cx="14108113" cy="7876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5pPr>
              <a:lvl6pPr marL="25146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6pPr>
              <a:lvl7pPr marL="29718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7pPr>
              <a:lvl8pPr marL="34290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8pPr>
              <a:lvl9pPr marL="38862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9pPr>
            </a:lstStyle>
            <a:p>
              <a:pPr lvl="0" fontAlgn="auto" hangingPunct="1">
                <a:lnSpc>
                  <a:spcPts val="6529"/>
                </a:lnSpc>
                <a:spcBef>
                  <a:spcPts val="0"/>
                </a:spcBef>
                <a:spcAft>
                  <a:spcPts val="0"/>
                </a:spcAft>
                <a:buClrTx/>
                <a:buSzTx/>
                <a:tabLst/>
                <a:defRPr/>
              </a:pPr>
              <a:r>
                <a:rPr lang="fr-FR" sz="4800" b="1" dirty="0">
                  <a:solidFill>
                    <a:srgbClr val="F4F2EC"/>
                  </a:solidFill>
                  <a:latin typeface="Literata Bold"/>
                  <a:ea typeface="Literata Bold"/>
                  <a:cs typeface="Literata Bold"/>
                  <a:sym typeface="Literata Bold"/>
                </a:rPr>
                <a:t>LA ROBUSTESSE : UN CHANGEMENT DE PARADIGME</a:t>
              </a:r>
            </a:p>
          </p:txBody>
        </p:sp>
      </p:grpSp>
      <p:grpSp>
        <p:nvGrpSpPr>
          <p:cNvPr id="33801" name="Group 9">
            <a:extLst>
              <a:ext uri="{FF2B5EF4-FFF2-40B4-BE49-F238E27FC236}">
                <a16:creationId xmlns:a16="http://schemas.microsoft.com/office/drawing/2014/main" id="{0B6EFED8-FD6F-C35C-BB30-59C0BE4D96CF}"/>
              </a:ext>
            </a:extLst>
          </p:cNvPr>
          <p:cNvGrpSpPr>
            <a:grpSpLocks/>
          </p:cNvGrpSpPr>
          <p:nvPr/>
        </p:nvGrpSpPr>
        <p:grpSpPr bwMode="auto">
          <a:xfrm>
            <a:off x="14574838" y="-234950"/>
            <a:ext cx="3711575" cy="2166938"/>
            <a:chOff x="9181" y="-148"/>
            <a:chExt cx="2338" cy="1365"/>
          </a:xfrm>
        </p:grpSpPr>
        <p:pic>
          <p:nvPicPr>
            <p:cNvPr id="33802" name="Picture 10">
              <a:extLst>
                <a:ext uri="{FF2B5EF4-FFF2-40B4-BE49-F238E27FC236}">
                  <a16:creationId xmlns:a16="http://schemas.microsoft.com/office/drawing/2014/main" id="{CF4CB0E4-FF3D-A237-35A2-BBA0CFA22E75}"/>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l="41403"/>
            <a:stretch>
              <a:fillRect/>
            </a:stretch>
          </p:blipFill>
          <p:spPr bwMode="auto">
            <a:xfrm>
              <a:off x="10080" y="25"/>
              <a:ext cx="1438" cy="1192"/>
            </a:xfrm>
            <a:prstGeom prst="rect">
              <a:avLst/>
            </a:prstGeom>
            <a:noFill/>
            <a:ln>
              <a:noFill/>
            </a:ln>
            <a:effectLst/>
            <a:extLst>
              <a:ext uri="{909E8E84-426E-40DD-AFC4-6F175D3DCCD1}">
                <a14:hiddenFill xmlns:a14="http://schemas.microsoft.com/office/drawing/2010/main">
                  <a:blipFill dpi="0" rotWithShape="0">
                    <a:blip/>
                    <a:srcRect l="41403"/>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803" name="Picture 11">
              <a:extLst>
                <a:ext uri="{FF2B5EF4-FFF2-40B4-BE49-F238E27FC236}">
                  <a16:creationId xmlns:a16="http://schemas.microsoft.com/office/drawing/2014/main" id="{21BF96BE-5AB9-425F-158F-4CE0870A6F63}"/>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r="59090"/>
            <a:stretch>
              <a:fillRect/>
            </a:stretch>
          </p:blipFill>
          <p:spPr bwMode="auto">
            <a:xfrm>
              <a:off x="9181" y="25"/>
              <a:ext cx="898" cy="1066"/>
            </a:xfrm>
            <a:prstGeom prst="rect">
              <a:avLst/>
            </a:prstGeom>
            <a:noFill/>
            <a:ln>
              <a:noFill/>
            </a:ln>
            <a:effectLst/>
            <a:extLst>
              <a:ext uri="{909E8E84-426E-40DD-AFC4-6F175D3DCCD1}">
                <a14:hiddenFill xmlns:a14="http://schemas.microsoft.com/office/drawing/2010/main">
                  <a:blipFill dpi="0" rotWithShape="0">
                    <a:blip/>
                    <a:srcRect r="59090"/>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33804" name="AutoShape 12">
              <a:extLst>
                <a:ext uri="{FF2B5EF4-FFF2-40B4-BE49-F238E27FC236}">
                  <a16:creationId xmlns:a16="http://schemas.microsoft.com/office/drawing/2014/main" id="{348DED6B-6C8B-1D48-D1C7-25B69393CE03}"/>
                </a:ext>
              </a:extLst>
            </p:cNvPr>
            <p:cNvCxnSpPr>
              <a:cxnSpLocks noChangeShapeType="1"/>
            </p:cNvCxnSpPr>
            <p:nvPr/>
          </p:nvCxnSpPr>
          <p:spPr bwMode="auto">
            <a:xfrm>
              <a:off x="9225" y="-148"/>
              <a:ext cx="0" cy="1103"/>
            </a:xfrm>
            <a:prstGeom prst="straightConnector1">
              <a:avLst/>
            </a:prstGeom>
            <a:noFill/>
            <a:ln w="9360" cap="flat">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33808" name="Rectangle 16">
            <a:extLst>
              <a:ext uri="{FF2B5EF4-FFF2-40B4-BE49-F238E27FC236}">
                <a16:creationId xmlns:a16="http://schemas.microsoft.com/office/drawing/2014/main" id="{570838AE-11A6-95E0-C979-C6172785F15E}"/>
              </a:ext>
            </a:extLst>
          </p:cNvPr>
          <p:cNvSpPr>
            <a:spLocks noChangeArrowheads="1"/>
          </p:cNvSpPr>
          <p:nvPr/>
        </p:nvSpPr>
        <p:spPr bwMode="auto">
          <a:xfrm>
            <a:off x="-9264253" y="2368192"/>
            <a:ext cx="17388000" cy="232133"/>
          </a:xfrm>
          <a:prstGeom prst="rect">
            <a:avLst/>
          </a:prstGeom>
          <a:noFill/>
          <a:ln w="9525"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8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3" name="TextBox 8">
            <a:extLst>
              <a:ext uri="{FF2B5EF4-FFF2-40B4-BE49-F238E27FC236}">
                <a16:creationId xmlns:a16="http://schemas.microsoft.com/office/drawing/2014/main" id="{176FDC0B-CBDE-7D31-86B5-2B75FB34B616}"/>
              </a:ext>
            </a:extLst>
          </p:cNvPr>
          <p:cNvSpPr txBox="1"/>
          <p:nvPr/>
        </p:nvSpPr>
        <p:spPr>
          <a:xfrm>
            <a:off x="1359693" y="1298093"/>
            <a:ext cx="14959054" cy="833562"/>
          </a:xfrm>
          <a:prstGeom prst="rect">
            <a:avLst/>
          </a:prstGeom>
        </p:spPr>
        <p:txBody>
          <a:bodyPr lIns="0" tIns="0" rIns="0" bIns="0" rtlCol="0" anchor="t">
            <a:spAutoFit/>
          </a:bodyPr>
          <a:lstStyle/>
          <a:p>
            <a:pPr marL="0" marR="0" lvl="0" indent="0" algn="l" defTabSz="914400" rtl="0" eaLnBrk="1" fontAlgn="auto" latinLnBrk="0" hangingPunct="1">
              <a:lnSpc>
                <a:spcPts val="6529"/>
              </a:lnSpc>
              <a:spcBef>
                <a:spcPts val="0"/>
              </a:spcBef>
              <a:spcAft>
                <a:spcPts val="0"/>
              </a:spcAft>
              <a:buClrTx/>
              <a:buSzTx/>
              <a:buFontTx/>
              <a:buNone/>
              <a:tabLst/>
              <a:defRPr/>
            </a:pPr>
            <a:r>
              <a:rPr lang="fr-FR" sz="6000" b="1" dirty="0">
                <a:solidFill>
                  <a:srgbClr val="FFFFFF"/>
                </a:solidFill>
                <a:latin typeface="Literata" panose="020B0604020202020204" charset="0"/>
                <a:ea typeface="Literata Bold"/>
                <a:cs typeface="Literata Bold"/>
                <a:sym typeface="Literata Bold"/>
              </a:rPr>
              <a:t>LA ROBUSTESSE</a:t>
            </a:r>
            <a:endParaRPr kumimoji="0" lang="fr-FR" sz="6000" b="1" i="0" u="none" strike="noStrike" kern="1200" cap="none" spc="0" normalizeH="0" baseline="0" noProof="0" dirty="0">
              <a:ln>
                <a:noFill/>
              </a:ln>
              <a:solidFill>
                <a:srgbClr val="FFFFFF"/>
              </a:solidFill>
              <a:effectLst/>
              <a:uLnTx/>
              <a:uFillTx/>
              <a:latin typeface="Literata" panose="020B0604020202020204" charset="0"/>
              <a:ea typeface="Literata Bold"/>
              <a:cs typeface="Literata Bold"/>
              <a:sym typeface="Literata Bold"/>
            </a:endParaRPr>
          </a:p>
        </p:txBody>
      </p:sp>
    </p:spTree>
    <p:extLst>
      <p:ext uri="{BB962C8B-B14F-4D97-AF65-F5344CB8AC3E}">
        <p14:creationId xmlns:p14="http://schemas.microsoft.com/office/powerpoint/2010/main" val="1942380441"/>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17355" y="-665347"/>
            <a:ext cx="19722710" cy="4751727"/>
          </a:xfrm>
          <a:prstGeom prst="rect">
            <a:avLst/>
          </a:prstGeom>
          <a:solidFill>
            <a:srgbClr val="475A4D"/>
          </a:solidFill>
        </p:spPr>
        <p:txBody>
          <a:bodyPr/>
          <a:lstStyle/>
          <a:p>
            <a:endParaRPr lang="fr-FR"/>
          </a:p>
        </p:txBody>
      </p:sp>
      <p:sp>
        <p:nvSpPr>
          <p:cNvPr id="3" name="TextBox 3"/>
          <p:cNvSpPr txBox="1"/>
          <p:nvPr/>
        </p:nvSpPr>
        <p:spPr>
          <a:xfrm>
            <a:off x="1028700" y="2103126"/>
            <a:ext cx="7153844" cy="421782"/>
          </a:xfrm>
          <a:prstGeom prst="rect">
            <a:avLst/>
          </a:prstGeom>
        </p:spPr>
        <p:txBody>
          <a:bodyPr lIns="0" tIns="0" rIns="0" bIns="0" rtlCol="0" anchor="t">
            <a:spAutoFit/>
          </a:bodyPr>
          <a:lstStyle/>
          <a:p>
            <a:pPr algn="just">
              <a:lnSpc>
                <a:spcPts val="3360"/>
              </a:lnSpc>
            </a:pPr>
            <a:r>
              <a:rPr lang="en-US" sz="2800" dirty="0">
                <a:solidFill>
                  <a:srgbClr val="FFFFFF"/>
                </a:solidFill>
                <a:latin typeface="+mn-lt"/>
                <a:ea typeface="Poppins"/>
                <a:cs typeface="Poppins"/>
                <a:sym typeface="Poppins"/>
              </a:rPr>
              <a:t>Olivier Hamant (2022, 2024) </a:t>
            </a:r>
          </a:p>
        </p:txBody>
      </p:sp>
      <p:grpSp>
        <p:nvGrpSpPr>
          <p:cNvPr id="4" name="Group 4"/>
          <p:cNvGrpSpPr/>
          <p:nvPr/>
        </p:nvGrpSpPr>
        <p:grpSpPr>
          <a:xfrm>
            <a:off x="15761346" y="546680"/>
            <a:ext cx="1897350" cy="3117608"/>
            <a:chOff x="0" y="0"/>
            <a:chExt cx="2529800" cy="4156810"/>
          </a:xfrm>
        </p:grpSpPr>
        <p:sp>
          <p:nvSpPr>
            <p:cNvPr id="5" name="Freeform 5"/>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2"/>
              <a:stretch>
                <a:fillRect r="1"/>
              </a:stretch>
            </a:blipFill>
          </p:spPr>
          <p:txBody>
            <a:bodyPr/>
            <a:lstStyle/>
            <a:p>
              <a:endParaRPr lang="fr-FR"/>
            </a:p>
          </p:txBody>
        </p:sp>
      </p:grpSp>
      <p:grpSp>
        <p:nvGrpSpPr>
          <p:cNvPr id="6" name="Group 6"/>
          <p:cNvGrpSpPr/>
          <p:nvPr/>
        </p:nvGrpSpPr>
        <p:grpSpPr>
          <a:xfrm>
            <a:off x="13083314" y="574384"/>
            <a:ext cx="1897350" cy="3117608"/>
            <a:chOff x="0" y="0"/>
            <a:chExt cx="2529800" cy="4156810"/>
          </a:xfrm>
        </p:grpSpPr>
        <p:sp>
          <p:nvSpPr>
            <p:cNvPr id="7" name="Freeform 7"/>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3"/>
              <a:stretch>
                <a:fillRect r="1"/>
              </a:stretch>
            </a:blipFill>
          </p:spPr>
          <p:txBody>
            <a:bodyPr/>
            <a:lstStyle/>
            <a:p>
              <a:endParaRPr lang="fr-FR"/>
            </a:p>
          </p:txBody>
        </p:sp>
      </p:grpSp>
      <p:grpSp>
        <p:nvGrpSpPr>
          <p:cNvPr id="8" name="Group 8"/>
          <p:cNvGrpSpPr/>
          <p:nvPr/>
        </p:nvGrpSpPr>
        <p:grpSpPr>
          <a:xfrm>
            <a:off x="10405281" y="546678"/>
            <a:ext cx="1897350" cy="3117608"/>
            <a:chOff x="0" y="0"/>
            <a:chExt cx="2529800" cy="4156810"/>
          </a:xfrm>
        </p:grpSpPr>
        <p:sp>
          <p:nvSpPr>
            <p:cNvPr id="9" name="Freeform 9"/>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4"/>
              <a:stretch>
                <a:fillRect r="1"/>
              </a:stretch>
            </a:blipFill>
          </p:spPr>
          <p:txBody>
            <a:bodyPr/>
            <a:lstStyle/>
            <a:p>
              <a:endParaRPr lang="fr-FR"/>
            </a:p>
          </p:txBody>
        </p:sp>
      </p:grpSp>
      <p:grpSp>
        <p:nvGrpSpPr>
          <p:cNvPr id="10" name="Group 10"/>
          <p:cNvGrpSpPr/>
          <p:nvPr/>
        </p:nvGrpSpPr>
        <p:grpSpPr>
          <a:xfrm>
            <a:off x="7727248" y="546678"/>
            <a:ext cx="1897350" cy="3117608"/>
            <a:chOff x="0" y="0"/>
            <a:chExt cx="2529800" cy="4156810"/>
          </a:xfrm>
        </p:grpSpPr>
        <p:sp>
          <p:nvSpPr>
            <p:cNvPr id="11" name="Freeform 11"/>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5"/>
              <a:stretch>
                <a:fillRect r="1"/>
              </a:stretch>
            </a:blipFill>
          </p:spPr>
          <p:txBody>
            <a:bodyPr/>
            <a:lstStyle/>
            <a:p>
              <a:endParaRPr lang="fr-FR"/>
            </a:p>
          </p:txBody>
        </p:sp>
      </p:grpSp>
      <p:sp>
        <p:nvSpPr>
          <p:cNvPr id="12" name="TextBox 12"/>
          <p:cNvSpPr txBox="1"/>
          <p:nvPr/>
        </p:nvSpPr>
        <p:spPr>
          <a:xfrm>
            <a:off x="1028700" y="876301"/>
            <a:ext cx="7060046" cy="790575"/>
          </a:xfrm>
          <a:prstGeom prst="rect">
            <a:avLst/>
          </a:prstGeom>
        </p:spPr>
        <p:txBody>
          <a:bodyPr lIns="0" tIns="0" rIns="0" bIns="0" rtlCol="0" anchor="t">
            <a:spAutoFit/>
          </a:bodyPr>
          <a:lstStyle/>
          <a:p>
            <a:pPr marL="0" lvl="0" indent="0" algn="l">
              <a:lnSpc>
                <a:spcPts val="6239"/>
              </a:lnSpc>
              <a:spcBef>
                <a:spcPct val="0"/>
              </a:spcBef>
            </a:pPr>
            <a:r>
              <a:rPr lang="en-US" sz="5199" u="none" strike="noStrike" dirty="0">
                <a:solidFill>
                  <a:srgbClr val="FFFFFF"/>
                </a:solidFill>
                <a:latin typeface="+mn-lt"/>
                <a:ea typeface="Montserrat Classic"/>
                <a:cs typeface="Montserrat Classic"/>
                <a:sym typeface="Montserrat Classic"/>
              </a:rPr>
              <a:t>LA ROBUSTESSE </a:t>
            </a:r>
          </a:p>
        </p:txBody>
      </p:sp>
      <p:sp>
        <p:nvSpPr>
          <p:cNvPr id="13" name="TextBox 13"/>
          <p:cNvSpPr txBox="1"/>
          <p:nvPr/>
        </p:nvSpPr>
        <p:spPr>
          <a:xfrm>
            <a:off x="419100" y="4522630"/>
            <a:ext cx="17449800" cy="1744067"/>
          </a:xfrm>
          <a:prstGeom prst="rect">
            <a:avLst/>
          </a:prstGeom>
        </p:spPr>
        <p:txBody>
          <a:bodyPr wrap="square" lIns="0" tIns="0" rIns="0" bIns="0" rtlCol="0" anchor="t">
            <a:spAutoFit/>
          </a:bodyPr>
          <a:lstStyle/>
          <a:p>
            <a:pPr marL="0" lvl="0" indent="0" algn="ctr">
              <a:lnSpc>
                <a:spcPts val="3393"/>
              </a:lnSpc>
              <a:spcBef>
                <a:spcPct val="0"/>
              </a:spcBef>
            </a:pPr>
            <a:r>
              <a:rPr lang="en-US" sz="2800" u="none" strike="noStrike" dirty="0">
                <a:solidFill>
                  <a:schemeClr val="tx1">
                    <a:lumMod val="85000"/>
                    <a:lumOff val="15000"/>
                  </a:schemeClr>
                </a:solidFill>
                <a:latin typeface="+mn-lt"/>
                <a:ea typeface="Source Serif Pro"/>
                <a:cs typeface="Source Serif Pro"/>
                <a:sym typeface="Source Serif Pro"/>
              </a:rPr>
              <a:t>« LA CAPACITÉ D’UN SYSTÈME À MAINTENIR SA STABILITÉ MALGRÉ LES FLUCTUATIONS QU’IL SUBIT »</a:t>
            </a:r>
          </a:p>
          <a:p>
            <a:pPr marL="0" lvl="0" indent="0" algn="ctr">
              <a:lnSpc>
                <a:spcPts val="3393"/>
              </a:lnSpc>
              <a:spcBef>
                <a:spcPct val="0"/>
              </a:spcBef>
            </a:pPr>
            <a:endParaRPr lang="en-US" sz="2800" dirty="0">
              <a:solidFill>
                <a:schemeClr val="tx1">
                  <a:lumMod val="85000"/>
                  <a:lumOff val="15000"/>
                </a:schemeClr>
              </a:solidFill>
              <a:latin typeface="+mn-lt"/>
              <a:ea typeface="Source Serif Pro"/>
              <a:cs typeface="Source Serif Pro"/>
              <a:sym typeface="Source Serif Pro"/>
            </a:endParaRPr>
          </a:p>
          <a:p>
            <a:pPr marL="0" lvl="0" indent="0" algn="ctr">
              <a:lnSpc>
                <a:spcPts val="3393"/>
              </a:lnSpc>
              <a:spcBef>
                <a:spcPct val="0"/>
              </a:spcBef>
            </a:pPr>
            <a:r>
              <a:rPr lang="en-US" sz="2800" u="none" strike="noStrike" dirty="0">
                <a:solidFill>
                  <a:schemeClr val="tx1">
                    <a:lumMod val="85000"/>
                    <a:lumOff val="15000"/>
                  </a:schemeClr>
                </a:solidFill>
                <a:latin typeface="+mn-lt"/>
                <a:ea typeface="Source Serif Pro"/>
                <a:cs typeface="Source Serif Pro"/>
                <a:sym typeface="Source Serif Pro"/>
              </a:rPr>
              <a:t>La performance est à </a:t>
            </a:r>
            <a:r>
              <a:rPr lang="en-US" sz="2800" u="none" strike="noStrike" dirty="0" err="1">
                <a:solidFill>
                  <a:schemeClr val="tx1">
                    <a:lumMod val="85000"/>
                    <a:lumOff val="15000"/>
                  </a:schemeClr>
                </a:solidFill>
                <a:latin typeface="+mn-lt"/>
                <a:ea typeface="Source Serif Pro"/>
                <a:cs typeface="Source Serif Pro"/>
                <a:sym typeface="Source Serif Pro"/>
              </a:rPr>
              <a:t>redéfinir</a:t>
            </a:r>
            <a:r>
              <a:rPr lang="en-US" sz="2800" u="none" strike="noStrike" dirty="0">
                <a:solidFill>
                  <a:schemeClr val="tx1">
                    <a:lumMod val="85000"/>
                    <a:lumOff val="15000"/>
                  </a:schemeClr>
                </a:solidFill>
                <a:latin typeface="+mn-lt"/>
                <a:ea typeface="Source Serif Pro"/>
                <a:cs typeface="Source Serif Pro"/>
                <a:sym typeface="Source Serif Pro"/>
              </a:rPr>
              <a:t> et la </a:t>
            </a:r>
            <a:r>
              <a:rPr lang="en-US" sz="2800" u="none" strike="noStrike" dirty="0" err="1">
                <a:solidFill>
                  <a:schemeClr val="tx1">
                    <a:lumMod val="85000"/>
                    <a:lumOff val="15000"/>
                  </a:schemeClr>
                </a:solidFill>
                <a:latin typeface="+mn-lt"/>
                <a:ea typeface="Source Serif Pro"/>
                <a:cs typeface="Source Serif Pro"/>
                <a:sym typeface="Source Serif Pro"/>
              </a:rPr>
              <a:t>suroptimisation</a:t>
            </a:r>
            <a:r>
              <a:rPr lang="en-US" sz="2800" u="none" strike="noStrike" dirty="0">
                <a:solidFill>
                  <a:schemeClr val="tx1">
                    <a:lumMod val="85000"/>
                    <a:lumOff val="15000"/>
                  </a:schemeClr>
                </a:solidFill>
                <a:latin typeface="+mn-lt"/>
                <a:ea typeface="Source Serif Pro"/>
                <a:cs typeface="Source Serif Pro"/>
                <a:sym typeface="Source Serif Pro"/>
              </a:rPr>
              <a:t> à </a:t>
            </a:r>
            <a:r>
              <a:rPr lang="en-US" sz="2800" u="none" strike="noStrike" dirty="0" err="1">
                <a:solidFill>
                  <a:schemeClr val="tx1">
                    <a:lumMod val="85000"/>
                    <a:lumOff val="15000"/>
                  </a:schemeClr>
                </a:solidFill>
                <a:latin typeface="+mn-lt"/>
                <a:ea typeface="Source Serif Pro"/>
                <a:cs typeface="Source Serif Pro"/>
                <a:sym typeface="Source Serif Pro"/>
              </a:rPr>
              <a:t>combattre</a:t>
            </a:r>
            <a:r>
              <a:rPr lang="en-US" sz="2800" u="none" strike="noStrike" dirty="0">
                <a:solidFill>
                  <a:schemeClr val="tx1">
                    <a:lumMod val="85000"/>
                    <a:lumOff val="15000"/>
                  </a:schemeClr>
                </a:solidFill>
                <a:latin typeface="+mn-lt"/>
                <a:ea typeface="Source Serif Pro"/>
                <a:cs typeface="Source Serif Pro"/>
                <a:sym typeface="Source Serif Pro"/>
              </a:rPr>
              <a:t>. </a:t>
            </a:r>
            <a:endParaRPr lang="en-US" sz="2800" dirty="0">
              <a:solidFill>
                <a:schemeClr val="tx1">
                  <a:lumMod val="85000"/>
                  <a:lumOff val="15000"/>
                </a:schemeClr>
              </a:solidFill>
              <a:latin typeface="+mn-lt"/>
              <a:ea typeface="Source Serif Pro"/>
              <a:cs typeface="Source Serif Pro"/>
              <a:sym typeface="Source Serif Pro"/>
            </a:endParaRPr>
          </a:p>
          <a:p>
            <a:pPr marL="0" lvl="0" indent="0" algn="ctr">
              <a:lnSpc>
                <a:spcPts val="3393"/>
              </a:lnSpc>
              <a:spcBef>
                <a:spcPct val="0"/>
              </a:spcBef>
            </a:pPr>
            <a:endParaRPr lang="en-US" sz="2800" u="none" strike="noStrike" dirty="0">
              <a:solidFill>
                <a:schemeClr val="tx1">
                  <a:lumMod val="85000"/>
                  <a:lumOff val="15000"/>
                </a:schemeClr>
              </a:solidFill>
              <a:latin typeface="+mn-lt"/>
              <a:ea typeface="Source Serif Pro"/>
              <a:cs typeface="Source Serif Pro"/>
              <a:sym typeface="Source Serif Pro"/>
            </a:endParaRPr>
          </a:p>
        </p:txBody>
      </p:sp>
      <p:sp>
        <p:nvSpPr>
          <p:cNvPr id="14" name="TextBox 14"/>
          <p:cNvSpPr txBox="1"/>
          <p:nvPr/>
        </p:nvSpPr>
        <p:spPr>
          <a:xfrm>
            <a:off x="2343540" y="6226482"/>
            <a:ext cx="14366496" cy="3881512"/>
          </a:xfrm>
          <a:prstGeom prst="rect">
            <a:avLst/>
          </a:prstGeom>
        </p:spPr>
        <p:txBody>
          <a:bodyPr lIns="0" tIns="0" rIns="0" bIns="0" rtlCol="0" anchor="t">
            <a:spAutoFit/>
          </a:bodyPr>
          <a:lstStyle/>
          <a:p>
            <a:pPr marL="0" lvl="0" indent="0" algn="ctr">
              <a:lnSpc>
                <a:spcPts val="3814"/>
              </a:lnSpc>
              <a:spcBef>
                <a:spcPct val="0"/>
              </a:spcBef>
            </a:pPr>
            <a:r>
              <a:rPr lang="en-US" sz="2800" b="1" u="none" strike="noStrike" dirty="0">
                <a:solidFill>
                  <a:schemeClr val="tx1">
                    <a:lumMod val="85000"/>
                    <a:lumOff val="15000"/>
                  </a:schemeClr>
                </a:solidFill>
                <a:latin typeface="+mn-lt"/>
                <a:ea typeface="Source Serif Pro Bold"/>
                <a:cs typeface="Source Serif Pro Bold"/>
                <a:sym typeface="Source Serif Pro Bold"/>
              </a:rPr>
              <a:t>Les 7 </a:t>
            </a:r>
            <a:r>
              <a:rPr lang="en-US" sz="2800" b="1" u="none" strike="noStrike" dirty="0" err="1">
                <a:solidFill>
                  <a:schemeClr val="tx1">
                    <a:lumMod val="85000"/>
                    <a:lumOff val="15000"/>
                  </a:schemeClr>
                </a:solidFill>
                <a:latin typeface="+mn-lt"/>
                <a:ea typeface="Source Serif Pro Bold"/>
                <a:cs typeface="Source Serif Pro Bold"/>
                <a:sym typeface="Source Serif Pro Bold"/>
              </a:rPr>
              <a:t>caractéristiques</a:t>
            </a:r>
            <a:r>
              <a:rPr lang="en-US" sz="2800" b="1" u="none" strike="noStrike" dirty="0">
                <a:solidFill>
                  <a:schemeClr val="tx1">
                    <a:lumMod val="85000"/>
                    <a:lumOff val="15000"/>
                  </a:schemeClr>
                </a:solidFill>
                <a:latin typeface="+mn-lt"/>
                <a:ea typeface="Source Serif Pro Bold"/>
                <a:cs typeface="Source Serif Pro Bold"/>
                <a:sym typeface="Source Serif Pro Bold"/>
              </a:rPr>
              <a:t> de la </a:t>
            </a:r>
            <a:r>
              <a:rPr lang="en-US" sz="2800" b="1" u="none" strike="noStrike" dirty="0" err="1">
                <a:solidFill>
                  <a:schemeClr val="tx1">
                    <a:lumMod val="85000"/>
                    <a:lumOff val="15000"/>
                  </a:schemeClr>
                </a:solidFill>
                <a:latin typeface="+mn-lt"/>
                <a:ea typeface="Source Serif Pro Bold"/>
                <a:cs typeface="Source Serif Pro Bold"/>
                <a:sym typeface="Source Serif Pro Bold"/>
              </a:rPr>
              <a:t>robustesse</a:t>
            </a:r>
            <a:r>
              <a:rPr lang="en-US" sz="2800" b="1" u="none" strike="noStrike" dirty="0">
                <a:solidFill>
                  <a:schemeClr val="tx1">
                    <a:lumMod val="85000"/>
                    <a:lumOff val="15000"/>
                  </a:schemeClr>
                </a:solidFill>
                <a:latin typeface="+mn-lt"/>
                <a:ea typeface="Source Serif Pro Bold"/>
                <a:cs typeface="Source Serif Pro Bold"/>
                <a:sym typeface="Source Serif Pro Bold"/>
              </a:rPr>
              <a:t> (Hamant)</a:t>
            </a:r>
          </a:p>
          <a:p>
            <a:pPr marL="0" lvl="0" indent="0" algn="l">
              <a:lnSpc>
                <a:spcPts val="3814"/>
              </a:lnSpc>
              <a:spcBef>
                <a:spcPct val="0"/>
              </a:spcBef>
            </a:pPr>
            <a:r>
              <a:rPr lang="en-US" sz="2800" u="none" strike="noStrike" dirty="0">
                <a:solidFill>
                  <a:schemeClr val="tx1">
                    <a:lumMod val="85000"/>
                    <a:lumOff val="15000"/>
                  </a:schemeClr>
                </a:solidFill>
                <a:latin typeface="+mn-lt"/>
                <a:ea typeface="Source Serif Pro"/>
                <a:cs typeface="Source Serif Pro"/>
                <a:sym typeface="Source Serif Pro"/>
              </a:rPr>
              <a:t> </a:t>
            </a:r>
          </a:p>
          <a:p>
            <a:pPr marL="0" lvl="0" indent="0" algn="ctr">
              <a:lnSpc>
                <a:spcPts val="3814"/>
              </a:lnSpc>
              <a:spcBef>
                <a:spcPct val="0"/>
              </a:spcBef>
            </a:pPr>
            <a:r>
              <a:rPr lang="en-US" sz="2800" u="none" strike="noStrike" dirty="0">
                <a:solidFill>
                  <a:schemeClr val="tx1">
                    <a:lumMod val="85000"/>
                    <a:lumOff val="15000"/>
                  </a:schemeClr>
                </a:solidFill>
                <a:latin typeface="+mn-lt"/>
                <a:ea typeface="Source Serif Pro"/>
                <a:cs typeface="Source Serif Pro"/>
                <a:sym typeface="Source Serif Pro"/>
              </a:rPr>
              <a:t>→ La </a:t>
            </a:r>
            <a:r>
              <a:rPr lang="en-US" sz="2800" u="none" strike="noStrike" dirty="0" err="1">
                <a:solidFill>
                  <a:schemeClr val="tx1">
                    <a:lumMod val="85000"/>
                    <a:lumOff val="15000"/>
                  </a:schemeClr>
                </a:solidFill>
                <a:latin typeface="+mn-lt"/>
                <a:ea typeface="Source Serif Pro"/>
                <a:cs typeface="Source Serif Pro"/>
                <a:sym typeface="Source Serif Pro"/>
              </a:rPr>
              <a:t>robustesse</a:t>
            </a:r>
            <a:r>
              <a:rPr lang="en-US" sz="2800" u="none" strike="noStrike" dirty="0">
                <a:solidFill>
                  <a:schemeClr val="tx1">
                    <a:lumMod val="85000"/>
                    <a:lumOff val="15000"/>
                  </a:schemeClr>
                </a:solidFill>
                <a:latin typeface="+mn-lt"/>
                <a:ea typeface="Source Serif Pro"/>
                <a:cs typeface="Source Serif Pro"/>
                <a:sym typeface="Source Serif Pro"/>
              </a:rPr>
              <a:t> se </a:t>
            </a:r>
            <a:r>
              <a:rPr lang="en-US" sz="2800" u="none" strike="noStrike" dirty="0" err="1">
                <a:solidFill>
                  <a:schemeClr val="tx1">
                    <a:lumMod val="85000"/>
                    <a:lumOff val="15000"/>
                  </a:schemeClr>
                </a:solidFill>
                <a:latin typeface="+mn-lt"/>
                <a:ea typeface="Source Serif Pro"/>
                <a:cs typeface="Source Serif Pro"/>
                <a:sym typeface="Source Serif Pro"/>
              </a:rPr>
              <a:t>traduit</a:t>
            </a:r>
            <a:r>
              <a:rPr lang="en-US" sz="2800" u="none" strike="noStrike" dirty="0">
                <a:solidFill>
                  <a:schemeClr val="tx1">
                    <a:lumMod val="85000"/>
                    <a:lumOff val="15000"/>
                  </a:schemeClr>
                </a:solidFill>
                <a:latin typeface="+mn-lt"/>
                <a:ea typeface="Source Serif Pro"/>
                <a:cs typeface="Source Serif Pro"/>
                <a:sym typeface="Source Serif Pro"/>
              </a:rPr>
              <a:t> par des </a:t>
            </a:r>
            <a:r>
              <a:rPr lang="en-US" sz="2800" u="none" strike="noStrike" dirty="0" err="1">
                <a:solidFill>
                  <a:schemeClr val="tx1">
                    <a:lumMod val="85000"/>
                    <a:lumOff val="15000"/>
                  </a:schemeClr>
                </a:solidFill>
                <a:latin typeface="+mn-lt"/>
                <a:ea typeface="Source Serif Pro"/>
                <a:cs typeface="Source Serif Pro"/>
                <a:sym typeface="Source Serif Pro"/>
              </a:rPr>
              <a:t>propriétés</a:t>
            </a:r>
            <a:r>
              <a:rPr lang="en-US" sz="2800" u="none" strike="noStrike" dirty="0">
                <a:solidFill>
                  <a:schemeClr val="tx1">
                    <a:lumMod val="85000"/>
                    <a:lumOff val="15000"/>
                  </a:schemeClr>
                </a:solidFill>
                <a:latin typeface="+mn-lt"/>
                <a:ea typeface="Source Serif Pro"/>
                <a:cs typeface="Source Serif Pro"/>
                <a:sym typeface="Source Serif Pro"/>
              </a:rPr>
              <a:t> </a:t>
            </a:r>
            <a:r>
              <a:rPr lang="en-US" sz="2800" u="none" strike="noStrike" dirty="0" err="1">
                <a:solidFill>
                  <a:schemeClr val="tx1">
                    <a:lumMod val="85000"/>
                    <a:lumOff val="15000"/>
                  </a:schemeClr>
                </a:solidFill>
                <a:latin typeface="+mn-lt"/>
                <a:ea typeface="Source Serif Pro"/>
                <a:cs typeface="Source Serif Pro"/>
                <a:sym typeface="Source Serif Pro"/>
              </a:rPr>
              <a:t>souvent</a:t>
            </a:r>
            <a:r>
              <a:rPr lang="en-US" sz="2800" u="none" strike="noStrike" dirty="0">
                <a:solidFill>
                  <a:schemeClr val="tx1">
                    <a:lumMod val="85000"/>
                    <a:lumOff val="15000"/>
                  </a:schemeClr>
                </a:solidFill>
                <a:latin typeface="+mn-lt"/>
                <a:ea typeface="Source Serif Pro"/>
                <a:cs typeface="Source Serif Pro"/>
                <a:sym typeface="Source Serif Pro"/>
              </a:rPr>
              <a:t> </a:t>
            </a:r>
            <a:r>
              <a:rPr lang="en-US" sz="2800" u="none" strike="noStrike" dirty="0" err="1">
                <a:solidFill>
                  <a:schemeClr val="tx1">
                    <a:lumMod val="85000"/>
                    <a:lumOff val="15000"/>
                  </a:schemeClr>
                </a:solidFill>
                <a:latin typeface="+mn-lt"/>
                <a:ea typeface="Source Serif Pro"/>
                <a:cs typeface="Source Serif Pro"/>
                <a:sym typeface="Source Serif Pro"/>
              </a:rPr>
              <a:t>perçues</a:t>
            </a:r>
            <a:r>
              <a:rPr lang="en-US" sz="2800" u="none" strike="noStrike" dirty="0">
                <a:solidFill>
                  <a:schemeClr val="tx1">
                    <a:lumMod val="85000"/>
                    <a:lumOff val="15000"/>
                  </a:schemeClr>
                </a:solidFill>
                <a:latin typeface="+mn-lt"/>
                <a:ea typeface="Source Serif Pro"/>
                <a:cs typeface="Source Serif Pro"/>
                <a:sym typeface="Source Serif Pro"/>
              </a:rPr>
              <a:t> </a:t>
            </a:r>
            <a:r>
              <a:rPr lang="en-US" sz="2800" u="none" strike="noStrike" dirty="0" err="1">
                <a:solidFill>
                  <a:schemeClr val="tx1">
                    <a:lumMod val="85000"/>
                    <a:lumOff val="15000"/>
                  </a:schemeClr>
                </a:solidFill>
                <a:latin typeface="+mn-lt"/>
                <a:ea typeface="Source Serif Pro"/>
                <a:cs typeface="Source Serif Pro"/>
                <a:sym typeface="Source Serif Pro"/>
              </a:rPr>
              <a:t>comme</a:t>
            </a:r>
            <a:r>
              <a:rPr lang="en-US" sz="2800" u="none" strike="noStrike" dirty="0">
                <a:solidFill>
                  <a:schemeClr val="tx1">
                    <a:lumMod val="85000"/>
                    <a:lumOff val="15000"/>
                  </a:schemeClr>
                </a:solidFill>
                <a:latin typeface="+mn-lt"/>
                <a:ea typeface="Source Serif Pro"/>
                <a:cs typeface="Source Serif Pro"/>
                <a:sym typeface="Source Serif Pro"/>
              </a:rPr>
              <a:t> des </a:t>
            </a:r>
            <a:r>
              <a:rPr lang="en-US" sz="2800" u="none" strike="noStrike" dirty="0" err="1">
                <a:solidFill>
                  <a:schemeClr val="tx1">
                    <a:lumMod val="85000"/>
                    <a:lumOff val="15000"/>
                  </a:schemeClr>
                </a:solidFill>
                <a:latin typeface="+mn-lt"/>
                <a:ea typeface="Source Serif Pro"/>
                <a:cs typeface="Source Serif Pro"/>
                <a:sym typeface="Source Serif Pro"/>
              </a:rPr>
              <a:t>défauts</a:t>
            </a:r>
            <a:r>
              <a:rPr lang="en-US" sz="2800" u="none" strike="noStrike" dirty="0">
                <a:solidFill>
                  <a:schemeClr val="tx1">
                    <a:lumMod val="85000"/>
                    <a:lumOff val="15000"/>
                  </a:schemeClr>
                </a:solidFill>
                <a:latin typeface="+mn-lt"/>
                <a:ea typeface="Source Serif Pro"/>
                <a:cs typeface="Source Serif Pro"/>
                <a:sym typeface="Source Serif Pro"/>
              </a:rPr>
              <a:t> — </a:t>
            </a:r>
            <a:r>
              <a:rPr lang="en-US" sz="2800" u="none" strike="noStrike" dirty="0" err="1">
                <a:solidFill>
                  <a:schemeClr val="tx1">
                    <a:lumMod val="85000"/>
                    <a:lumOff val="15000"/>
                  </a:schemeClr>
                </a:solidFill>
                <a:latin typeface="+mn-lt"/>
                <a:ea typeface="Source Serif Pro"/>
                <a:cs typeface="Source Serif Pro"/>
                <a:sym typeface="Source Serif Pro"/>
              </a:rPr>
              <a:t>lenteur</a:t>
            </a:r>
            <a:r>
              <a:rPr lang="en-US" sz="2800" u="none" strike="noStrike" dirty="0">
                <a:solidFill>
                  <a:schemeClr val="tx1">
                    <a:lumMod val="85000"/>
                    <a:lumOff val="15000"/>
                  </a:schemeClr>
                </a:solidFill>
                <a:latin typeface="+mn-lt"/>
                <a:ea typeface="Source Serif Pro"/>
                <a:cs typeface="Source Serif Pro"/>
                <a:sym typeface="Source Serif Pro"/>
              </a:rPr>
              <a:t>, </a:t>
            </a:r>
            <a:r>
              <a:rPr lang="en-US" sz="2800" u="none" strike="noStrike" dirty="0" err="1">
                <a:solidFill>
                  <a:schemeClr val="tx1">
                    <a:lumMod val="85000"/>
                    <a:lumOff val="15000"/>
                  </a:schemeClr>
                </a:solidFill>
                <a:latin typeface="+mn-lt"/>
                <a:ea typeface="Source Serif Pro"/>
                <a:cs typeface="Source Serif Pro"/>
                <a:sym typeface="Source Serif Pro"/>
              </a:rPr>
              <a:t>inefficacité</a:t>
            </a:r>
            <a:r>
              <a:rPr lang="en-US" sz="2800" u="none" strike="noStrike" dirty="0">
                <a:solidFill>
                  <a:schemeClr val="tx1">
                    <a:lumMod val="85000"/>
                    <a:lumOff val="15000"/>
                  </a:schemeClr>
                </a:solidFill>
                <a:latin typeface="+mn-lt"/>
                <a:ea typeface="Source Serif Pro"/>
                <a:cs typeface="Source Serif Pro"/>
                <a:sym typeface="Source Serif Pro"/>
              </a:rPr>
              <a:t>, </a:t>
            </a:r>
            <a:r>
              <a:rPr lang="en-US" sz="2800" u="none" strike="noStrike" dirty="0" err="1">
                <a:solidFill>
                  <a:schemeClr val="tx1">
                    <a:lumMod val="85000"/>
                    <a:lumOff val="15000"/>
                  </a:schemeClr>
                </a:solidFill>
                <a:latin typeface="+mn-lt"/>
                <a:ea typeface="Source Serif Pro"/>
                <a:cs typeface="Source Serif Pro"/>
                <a:sym typeface="Source Serif Pro"/>
              </a:rPr>
              <a:t>redondance</a:t>
            </a:r>
            <a:r>
              <a:rPr lang="en-US" sz="2800" u="none" strike="noStrike" dirty="0">
                <a:solidFill>
                  <a:schemeClr val="tx1">
                    <a:lumMod val="85000"/>
                    <a:lumOff val="15000"/>
                  </a:schemeClr>
                </a:solidFill>
                <a:latin typeface="+mn-lt"/>
                <a:ea typeface="Source Serif Pro"/>
                <a:cs typeface="Source Serif Pro"/>
                <a:sym typeface="Source Serif Pro"/>
              </a:rPr>
              <a:t>, incertitude, </a:t>
            </a:r>
            <a:r>
              <a:rPr lang="en-US" sz="2800" u="none" strike="noStrike" dirty="0" err="1">
                <a:solidFill>
                  <a:schemeClr val="tx1">
                    <a:lumMod val="85000"/>
                    <a:lumOff val="15000"/>
                  </a:schemeClr>
                </a:solidFill>
                <a:latin typeface="+mn-lt"/>
                <a:ea typeface="Source Serif Pro"/>
                <a:cs typeface="Source Serif Pro"/>
                <a:sym typeface="Source Serif Pro"/>
              </a:rPr>
              <a:t>inachèvement</a:t>
            </a:r>
            <a:r>
              <a:rPr lang="en-US" sz="2800" u="none" strike="noStrike" dirty="0">
                <a:solidFill>
                  <a:schemeClr val="tx1">
                    <a:lumMod val="85000"/>
                    <a:lumOff val="15000"/>
                  </a:schemeClr>
                </a:solidFill>
                <a:latin typeface="+mn-lt"/>
                <a:ea typeface="Source Serif Pro"/>
                <a:cs typeface="Source Serif Pro"/>
                <a:sym typeface="Source Serif Pro"/>
              </a:rPr>
              <a:t>, </a:t>
            </a:r>
            <a:r>
              <a:rPr lang="en-US" sz="2800" u="none" strike="noStrike" dirty="0" err="1">
                <a:solidFill>
                  <a:schemeClr val="tx1">
                    <a:lumMod val="85000"/>
                    <a:lumOff val="15000"/>
                  </a:schemeClr>
                </a:solidFill>
                <a:latin typeface="+mn-lt"/>
                <a:ea typeface="Source Serif Pro"/>
                <a:cs typeface="Source Serif Pro"/>
                <a:sym typeface="Source Serif Pro"/>
              </a:rPr>
              <a:t>hétérogénéité</a:t>
            </a:r>
            <a:r>
              <a:rPr lang="en-US" sz="2800" u="none" strike="noStrike" dirty="0">
                <a:solidFill>
                  <a:schemeClr val="tx1">
                    <a:lumMod val="85000"/>
                    <a:lumOff val="15000"/>
                  </a:schemeClr>
                </a:solidFill>
                <a:latin typeface="+mn-lt"/>
                <a:ea typeface="Source Serif Pro"/>
                <a:cs typeface="Source Serif Pro"/>
                <a:sym typeface="Source Serif Pro"/>
              </a:rPr>
              <a:t> et </a:t>
            </a:r>
            <a:r>
              <a:rPr lang="en-US" sz="2800" u="none" strike="noStrike" dirty="0" err="1">
                <a:solidFill>
                  <a:schemeClr val="tx1">
                    <a:lumMod val="85000"/>
                    <a:lumOff val="15000"/>
                  </a:schemeClr>
                </a:solidFill>
                <a:latin typeface="+mn-lt"/>
                <a:ea typeface="Source Serif Pro"/>
                <a:cs typeface="Source Serif Pro"/>
                <a:sym typeface="Source Serif Pro"/>
              </a:rPr>
              <a:t>incohérence</a:t>
            </a:r>
            <a:r>
              <a:rPr lang="en-US" sz="2800" u="none" strike="noStrike" dirty="0">
                <a:solidFill>
                  <a:schemeClr val="tx1">
                    <a:lumMod val="85000"/>
                    <a:lumOff val="15000"/>
                  </a:schemeClr>
                </a:solidFill>
                <a:latin typeface="+mn-lt"/>
                <a:ea typeface="Source Serif Pro"/>
                <a:cs typeface="Source Serif Pro"/>
                <a:sym typeface="Source Serif Pro"/>
              </a:rPr>
              <a:t> — </a:t>
            </a:r>
            <a:r>
              <a:rPr lang="en-US" sz="2800" u="none" strike="noStrike" dirty="0" err="1">
                <a:solidFill>
                  <a:schemeClr val="tx1">
                    <a:lumMod val="85000"/>
                    <a:lumOff val="15000"/>
                  </a:schemeClr>
                </a:solidFill>
                <a:latin typeface="+mn-lt"/>
                <a:ea typeface="Source Serif Pro"/>
                <a:cs typeface="Source Serif Pro"/>
                <a:sym typeface="Source Serif Pro"/>
              </a:rPr>
              <a:t>mais</a:t>
            </a:r>
            <a:r>
              <a:rPr lang="en-US" sz="2800" u="none" strike="noStrike" dirty="0">
                <a:solidFill>
                  <a:schemeClr val="tx1">
                    <a:lumMod val="85000"/>
                    <a:lumOff val="15000"/>
                  </a:schemeClr>
                </a:solidFill>
                <a:latin typeface="+mn-lt"/>
                <a:ea typeface="Source Serif Pro"/>
                <a:cs typeface="Source Serif Pro"/>
                <a:sym typeface="Source Serif Pro"/>
              </a:rPr>
              <a:t> qui, dans le vivant, </a:t>
            </a:r>
            <a:r>
              <a:rPr lang="en-US" sz="2800" u="none" strike="noStrike" dirty="0" err="1">
                <a:solidFill>
                  <a:schemeClr val="tx1">
                    <a:lumMod val="85000"/>
                    <a:lumOff val="15000"/>
                  </a:schemeClr>
                </a:solidFill>
                <a:latin typeface="+mn-lt"/>
                <a:ea typeface="Source Serif Pro"/>
                <a:cs typeface="Source Serif Pro"/>
                <a:sym typeface="Source Serif Pro"/>
              </a:rPr>
              <a:t>sont</a:t>
            </a:r>
            <a:r>
              <a:rPr lang="en-US" sz="2800" u="none" strike="noStrike" dirty="0">
                <a:solidFill>
                  <a:schemeClr val="tx1">
                    <a:lumMod val="85000"/>
                    <a:lumOff val="15000"/>
                  </a:schemeClr>
                </a:solidFill>
                <a:latin typeface="+mn-lt"/>
                <a:ea typeface="Source Serif Pro"/>
                <a:cs typeface="Source Serif Pro"/>
                <a:sym typeface="Source Serif Pro"/>
              </a:rPr>
              <a:t> des </a:t>
            </a:r>
            <a:r>
              <a:rPr lang="en-US" sz="2800" u="none" strike="noStrike" dirty="0" err="1">
                <a:solidFill>
                  <a:schemeClr val="tx1">
                    <a:lumMod val="85000"/>
                    <a:lumOff val="15000"/>
                  </a:schemeClr>
                </a:solidFill>
                <a:latin typeface="+mn-lt"/>
                <a:ea typeface="Source Serif Pro"/>
                <a:cs typeface="Source Serif Pro"/>
                <a:sym typeface="Source Serif Pro"/>
              </a:rPr>
              <a:t>ressources</a:t>
            </a:r>
            <a:r>
              <a:rPr lang="en-US" sz="2800" u="none" strike="noStrike" dirty="0">
                <a:solidFill>
                  <a:schemeClr val="tx1">
                    <a:lumMod val="85000"/>
                    <a:lumOff val="15000"/>
                  </a:schemeClr>
                </a:solidFill>
                <a:latin typeface="+mn-lt"/>
                <a:ea typeface="Source Serif Pro"/>
                <a:cs typeface="Source Serif Pro"/>
                <a:sym typeface="Source Serif Pro"/>
              </a:rPr>
              <a:t> </a:t>
            </a:r>
            <a:r>
              <a:rPr lang="en-US" sz="2800" u="none" strike="noStrike" dirty="0" err="1">
                <a:solidFill>
                  <a:schemeClr val="tx1">
                    <a:lumMod val="85000"/>
                    <a:lumOff val="15000"/>
                  </a:schemeClr>
                </a:solidFill>
                <a:latin typeface="+mn-lt"/>
                <a:ea typeface="Source Serif Pro"/>
                <a:cs typeface="Source Serif Pro"/>
                <a:sym typeface="Source Serif Pro"/>
              </a:rPr>
              <a:t>d’adaptabilité</a:t>
            </a:r>
            <a:r>
              <a:rPr lang="en-US" sz="2800" u="none" strike="noStrike" dirty="0">
                <a:solidFill>
                  <a:schemeClr val="tx1">
                    <a:lumMod val="85000"/>
                    <a:lumOff val="15000"/>
                  </a:schemeClr>
                </a:solidFill>
                <a:latin typeface="+mn-lt"/>
                <a:ea typeface="Source Serif Pro"/>
                <a:cs typeface="Source Serif Pro"/>
                <a:sym typeface="Source Serif Pro"/>
              </a:rPr>
              <a:t>.</a:t>
            </a:r>
          </a:p>
          <a:p>
            <a:pPr marL="0" lvl="0" indent="0" algn="ctr">
              <a:lnSpc>
                <a:spcPts val="3814"/>
              </a:lnSpc>
              <a:spcBef>
                <a:spcPct val="0"/>
              </a:spcBef>
            </a:pPr>
            <a:r>
              <a:rPr lang="en-US" sz="2800" u="none" strike="noStrike" dirty="0">
                <a:solidFill>
                  <a:schemeClr val="tx1">
                    <a:lumMod val="85000"/>
                    <a:lumOff val="15000"/>
                  </a:schemeClr>
                </a:solidFill>
                <a:latin typeface="+mn-lt"/>
                <a:ea typeface="Source Serif Pro"/>
                <a:cs typeface="Source Serif Pro"/>
                <a:sym typeface="Source Serif Pro"/>
              </a:rPr>
              <a:t> </a:t>
            </a:r>
          </a:p>
          <a:p>
            <a:pPr marL="0" lvl="0" indent="0" algn="ctr">
              <a:lnSpc>
                <a:spcPts val="3814"/>
              </a:lnSpc>
              <a:spcBef>
                <a:spcPct val="0"/>
              </a:spcBef>
            </a:pPr>
            <a:r>
              <a:rPr lang="en-US" sz="2800" u="none" strike="noStrike" dirty="0">
                <a:solidFill>
                  <a:schemeClr val="tx1">
                    <a:lumMod val="85000"/>
                    <a:lumOff val="15000"/>
                  </a:schemeClr>
                </a:solidFill>
                <a:latin typeface="+mn-lt"/>
                <a:ea typeface="Source Serif Pro"/>
                <a:cs typeface="Source Serif Pro"/>
                <a:sym typeface="Source Serif Pro"/>
              </a:rPr>
              <a:t>→ </a:t>
            </a:r>
            <a:r>
              <a:rPr lang="en-US" sz="2800" u="none" strike="noStrike" dirty="0" err="1">
                <a:solidFill>
                  <a:schemeClr val="tx1">
                    <a:lumMod val="85000"/>
                    <a:lumOff val="15000"/>
                  </a:schemeClr>
                </a:solidFill>
                <a:latin typeface="+mn-lt"/>
                <a:ea typeface="Source Serif Pro"/>
                <a:cs typeface="Source Serif Pro"/>
                <a:sym typeface="Source Serif Pro"/>
              </a:rPr>
              <a:t>Transposées</a:t>
            </a:r>
            <a:r>
              <a:rPr lang="en-US" sz="2800" u="none" strike="noStrike" dirty="0">
                <a:solidFill>
                  <a:schemeClr val="tx1">
                    <a:lumMod val="85000"/>
                    <a:lumOff val="15000"/>
                  </a:schemeClr>
                </a:solidFill>
                <a:latin typeface="+mn-lt"/>
                <a:ea typeface="Source Serif Pro"/>
                <a:cs typeface="Source Serif Pro"/>
                <a:sym typeface="Source Serif Pro"/>
              </a:rPr>
              <a:t> à la </a:t>
            </a:r>
            <a:r>
              <a:rPr lang="en-US" sz="2800" u="none" strike="noStrike" dirty="0" err="1">
                <a:solidFill>
                  <a:schemeClr val="tx1">
                    <a:lumMod val="85000"/>
                    <a:lumOff val="15000"/>
                  </a:schemeClr>
                </a:solidFill>
                <a:latin typeface="+mn-lt"/>
                <a:ea typeface="Source Serif Pro"/>
                <a:cs typeface="Source Serif Pro"/>
                <a:sym typeface="Source Serif Pro"/>
              </a:rPr>
              <a:t>pédagogie</a:t>
            </a:r>
            <a:r>
              <a:rPr lang="en-US" sz="2800" u="none" strike="noStrike" dirty="0">
                <a:solidFill>
                  <a:schemeClr val="tx1">
                    <a:lumMod val="85000"/>
                    <a:lumOff val="15000"/>
                  </a:schemeClr>
                </a:solidFill>
                <a:latin typeface="+mn-lt"/>
                <a:ea typeface="Source Serif Pro"/>
                <a:cs typeface="Source Serif Pro"/>
                <a:sym typeface="Source Serif Pro"/>
              </a:rPr>
              <a:t>, </a:t>
            </a:r>
            <a:r>
              <a:rPr lang="en-US" sz="2800" u="none" strike="noStrike" dirty="0" err="1">
                <a:solidFill>
                  <a:schemeClr val="tx1">
                    <a:lumMod val="85000"/>
                    <a:lumOff val="15000"/>
                  </a:schemeClr>
                </a:solidFill>
                <a:latin typeface="+mn-lt"/>
                <a:ea typeface="Source Serif Pro"/>
                <a:cs typeface="Source Serif Pro"/>
                <a:sym typeface="Source Serif Pro"/>
              </a:rPr>
              <a:t>elles</a:t>
            </a:r>
            <a:r>
              <a:rPr lang="en-US" sz="2800" u="none" strike="noStrike" dirty="0">
                <a:solidFill>
                  <a:schemeClr val="tx1">
                    <a:lumMod val="85000"/>
                    <a:lumOff val="15000"/>
                  </a:schemeClr>
                </a:solidFill>
                <a:latin typeface="+mn-lt"/>
                <a:ea typeface="Source Serif Pro"/>
                <a:cs typeface="Source Serif Pro"/>
                <a:sym typeface="Source Serif Pro"/>
              </a:rPr>
              <a:t> </a:t>
            </a:r>
            <a:r>
              <a:rPr lang="en-US" sz="2800" u="none" strike="noStrike" dirty="0" err="1">
                <a:solidFill>
                  <a:schemeClr val="tx1">
                    <a:lumMod val="85000"/>
                    <a:lumOff val="15000"/>
                  </a:schemeClr>
                </a:solidFill>
                <a:latin typeface="+mn-lt"/>
                <a:ea typeface="Source Serif Pro"/>
                <a:cs typeface="Source Serif Pro"/>
                <a:sym typeface="Source Serif Pro"/>
              </a:rPr>
              <a:t>offrent</a:t>
            </a:r>
            <a:r>
              <a:rPr lang="en-US" sz="2800" u="none" strike="noStrike" dirty="0">
                <a:solidFill>
                  <a:schemeClr val="tx1">
                    <a:lumMod val="85000"/>
                    <a:lumOff val="15000"/>
                  </a:schemeClr>
                </a:solidFill>
                <a:latin typeface="+mn-lt"/>
                <a:ea typeface="Source Serif Pro"/>
                <a:cs typeface="Source Serif Pro"/>
                <a:sym typeface="Source Serif Pro"/>
              </a:rPr>
              <a:t> des </a:t>
            </a:r>
            <a:r>
              <a:rPr lang="en-US" sz="2800" u="none" strike="noStrike" dirty="0" err="1">
                <a:solidFill>
                  <a:schemeClr val="tx1">
                    <a:lumMod val="85000"/>
                    <a:lumOff val="15000"/>
                  </a:schemeClr>
                </a:solidFill>
                <a:latin typeface="+mn-lt"/>
                <a:ea typeface="Source Serif Pro"/>
                <a:cs typeface="Source Serif Pro"/>
                <a:sym typeface="Source Serif Pro"/>
              </a:rPr>
              <a:t>pistes</a:t>
            </a:r>
            <a:r>
              <a:rPr lang="en-US" sz="2800" u="none" strike="noStrike" dirty="0">
                <a:solidFill>
                  <a:schemeClr val="tx1">
                    <a:lumMod val="85000"/>
                    <a:lumOff val="15000"/>
                  </a:schemeClr>
                </a:solidFill>
                <a:latin typeface="+mn-lt"/>
                <a:ea typeface="Source Serif Pro"/>
                <a:cs typeface="Source Serif Pro"/>
                <a:sym typeface="Source Serif Pro"/>
              </a:rPr>
              <a:t> </a:t>
            </a:r>
            <a:r>
              <a:rPr lang="en-US" sz="2800" u="none" strike="noStrike" dirty="0" err="1">
                <a:solidFill>
                  <a:schemeClr val="tx1">
                    <a:lumMod val="85000"/>
                    <a:lumOff val="15000"/>
                  </a:schemeClr>
                </a:solidFill>
                <a:latin typeface="+mn-lt"/>
                <a:ea typeface="Source Serif Pro"/>
                <a:cs typeface="Source Serif Pro"/>
                <a:sym typeface="Source Serif Pro"/>
              </a:rPr>
              <a:t>concrètes</a:t>
            </a:r>
            <a:r>
              <a:rPr lang="en-US" sz="2800" u="none" strike="noStrike" dirty="0">
                <a:solidFill>
                  <a:schemeClr val="tx1">
                    <a:lumMod val="85000"/>
                    <a:lumOff val="15000"/>
                  </a:schemeClr>
                </a:solidFill>
                <a:latin typeface="+mn-lt"/>
                <a:ea typeface="Source Serif Pro"/>
                <a:cs typeface="Source Serif Pro"/>
                <a:sym typeface="Source Serif Pro"/>
              </a:rPr>
              <a:t> pour </a:t>
            </a:r>
            <a:r>
              <a:rPr lang="en-US" sz="2800" u="none" strike="noStrike" dirty="0" err="1">
                <a:solidFill>
                  <a:schemeClr val="tx1">
                    <a:lumMod val="85000"/>
                    <a:lumOff val="15000"/>
                  </a:schemeClr>
                </a:solidFill>
                <a:latin typeface="+mn-lt"/>
                <a:ea typeface="Source Serif Pro"/>
                <a:cs typeface="Source Serif Pro"/>
                <a:sym typeface="Source Serif Pro"/>
              </a:rPr>
              <a:t>concevoir</a:t>
            </a:r>
            <a:r>
              <a:rPr lang="en-US" sz="2800" u="none" strike="noStrike" dirty="0">
                <a:solidFill>
                  <a:schemeClr val="tx1">
                    <a:lumMod val="85000"/>
                    <a:lumOff val="15000"/>
                  </a:schemeClr>
                </a:solidFill>
                <a:latin typeface="+mn-lt"/>
                <a:ea typeface="Source Serif Pro"/>
                <a:cs typeface="Source Serif Pro"/>
                <a:sym typeface="Source Serif Pro"/>
              </a:rPr>
              <a:t> des </a:t>
            </a:r>
            <a:r>
              <a:rPr lang="en-US" sz="2800" u="none" strike="noStrike" dirty="0" err="1">
                <a:solidFill>
                  <a:schemeClr val="tx1">
                    <a:lumMod val="85000"/>
                    <a:lumOff val="15000"/>
                  </a:schemeClr>
                </a:solidFill>
                <a:latin typeface="+mn-lt"/>
                <a:ea typeface="Source Serif Pro"/>
                <a:cs typeface="Source Serif Pro"/>
                <a:sym typeface="Source Serif Pro"/>
              </a:rPr>
              <a:t>dispositifs</a:t>
            </a:r>
            <a:r>
              <a:rPr lang="en-US" sz="2800" u="none" strike="noStrike" dirty="0">
                <a:solidFill>
                  <a:schemeClr val="tx1">
                    <a:lumMod val="85000"/>
                    <a:lumOff val="15000"/>
                  </a:schemeClr>
                </a:solidFill>
                <a:latin typeface="+mn-lt"/>
                <a:ea typeface="Source Serif Pro"/>
                <a:cs typeface="Source Serif Pro"/>
                <a:sym typeface="Source Serif Pro"/>
              </a:rPr>
              <a:t> </a:t>
            </a:r>
            <a:r>
              <a:rPr lang="en-US" sz="2800" u="none" strike="noStrike" dirty="0" err="1">
                <a:solidFill>
                  <a:schemeClr val="tx1">
                    <a:lumMod val="85000"/>
                    <a:lumOff val="15000"/>
                  </a:schemeClr>
                </a:solidFill>
                <a:latin typeface="+mn-lt"/>
                <a:ea typeface="Source Serif Pro"/>
                <a:cs typeface="Source Serif Pro"/>
                <a:sym typeface="Source Serif Pro"/>
              </a:rPr>
              <a:t>capables</a:t>
            </a:r>
            <a:r>
              <a:rPr lang="en-US" sz="2800" u="none" strike="noStrike" dirty="0">
                <a:solidFill>
                  <a:schemeClr val="tx1">
                    <a:lumMod val="85000"/>
                    <a:lumOff val="15000"/>
                  </a:schemeClr>
                </a:solidFill>
                <a:latin typeface="+mn-lt"/>
                <a:ea typeface="Source Serif Pro"/>
                <a:cs typeface="Source Serif Pro"/>
                <a:sym typeface="Source Serif Pro"/>
              </a:rPr>
              <a:t> de </a:t>
            </a:r>
            <a:r>
              <a:rPr lang="en-US" sz="2800" u="none" strike="noStrike" dirty="0" err="1">
                <a:solidFill>
                  <a:schemeClr val="tx1">
                    <a:lumMod val="85000"/>
                    <a:lumOff val="15000"/>
                  </a:schemeClr>
                </a:solidFill>
                <a:latin typeface="+mn-lt"/>
                <a:ea typeface="Source Serif Pro"/>
                <a:cs typeface="Source Serif Pro"/>
                <a:sym typeface="Source Serif Pro"/>
              </a:rPr>
              <a:t>soutenir</a:t>
            </a:r>
            <a:r>
              <a:rPr lang="en-US" sz="2800" u="none" strike="noStrike" dirty="0">
                <a:solidFill>
                  <a:schemeClr val="tx1">
                    <a:lumMod val="85000"/>
                    <a:lumOff val="15000"/>
                  </a:schemeClr>
                </a:solidFill>
                <a:latin typeface="+mn-lt"/>
                <a:ea typeface="Source Serif Pro"/>
                <a:cs typeface="Source Serif Pro"/>
                <a:sym typeface="Source Serif Pro"/>
              </a:rPr>
              <a:t> les </a:t>
            </a:r>
            <a:r>
              <a:rPr lang="en-US" sz="2800" u="none" strike="noStrike" dirty="0" err="1">
                <a:solidFill>
                  <a:schemeClr val="tx1">
                    <a:lumMod val="85000"/>
                    <a:lumOff val="15000"/>
                  </a:schemeClr>
                </a:solidFill>
                <a:latin typeface="+mn-lt"/>
                <a:ea typeface="Source Serif Pro"/>
                <a:cs typeface="Source Serif Pro"/>
                <a:sym typeface="Source Serif Pro"/>
              </a:rPr>
              <a:t>apprentissages</a:t>
            </a:r>
            <a:r>
              <a:rPr lang="en-US" sz="2800" u="none" strike="noStrike" dirty="0">
                <a:solidFill>
                  <a:schemeClr val="tx1">
                    <a:lumMod val="85000"/>
                    <a:lumOff val="15000"/>
                  </a:schemeClr>
                </a:solidFill>
                <a:latin typeface="+mn-lt"/>
                <a:ea typeface="Source Serif Pro"/>
                <a:cs typeface="Source Serif Pro"/>
                <a:sym typeface="Source Serif Pro"/>
              </a:rPr>
              <a:t> dans un </a:t>
            </a:r>
            <a:r>
              <a:rPr lang="en-US" sz="2800" u="none" strike="noStrike" dirty="0" err="1">
                <a:solidFill>
                  <a:schemeClr val="tx1">
                    <a:lumMod val="85000"/>
                    <a:lumOff val="15000"/>
                  </a:schemeClr>
                </a:solidFill>
                <a:latin typeface="+mn-lt"/>
                <a:ea typeface="Source Serif Pro"/>
                <a:cs typeface="Source Serif Pro"/>
                <a:sym typeface="Source Serif Pro"/>
              </a:rPr>
              <a:t>contexte</a:t>
            </a:r>
            <a:r>
              <a:rPr lang="en-US" sz="2800" u="none" strike="noStrike" dirty="0">
                <a:solidFill>
                  <a:schemeClr val="tx1">
                    <a:lumMod val="85000"/>
                    <a:lumOff val="15000"/>
                  </a:schemeClr>
                </a:solidFill>
                <a:latin typeface="+mn-lt"/>
                <a:ea typeface="Source Serif Pro"/>
                <a:cs typeface="Source Serif Pro"/>
                <a:sym typeface="Source Serif Pro"/>
              </a:rPr>
              <a:t> </a:t>
            </a:r>
            <a:r>
              <a:rPr lang="en-US" sz="2800" u="none" strike="noStrike" dirty="0" err="1">
                <a:solidFill>
                  <a:schemeClr val="tx1">
                    <a:lumMod val="85000"/>
                    <a:lumOff val="15000"/>
                  </a:schemeClr>
                </a:solidFill>
                <a:latin typeface="+mn-lt"/>
                <a:ea typeface="Source Serif Pro"/>
                <a:cs typeface="Source Serif Pro"/>
                <a:sym typeface="Source Serif Pro"/>
              </a:rPr>
              <a:t>incertain</a:t>
            </a:r>
            <a:r>
              <a:rPr lang="en-US" sz="2800" u="none" strike="noStrike" dirty="0">
                <a:solidFill>
                  <a:schemeClr val="tx1">
                    <a:lumMod val="85000"/>
                    <a:lumOff val="15000"/>
                  </a:schemeClr>
                </a:solidFill>
                <a:latin typeface="+mn-lt"/>
                <a:ea typeface="Source Serif Pro"/>
                <a:cs typeface="Source Serif Pro"/>
                <a:sym typeface="Source Serif Pro"/>
              </a:rPr>
              <a:t>.</a:t>
            </a:r>
          </a:p>
        </p:txBody>
      </p:sp>
      <p:sp>
        <p:nvSpPr>
          <p:cNvPr id="16" name="Rectangle : coins arrondis 15">
            <a:extLst>
              <a:ext uri="{FF2B5EF4-FFF2-40B4-BE49-F238E27FC236}">
                <a16:creationId xmlns:a16="http://schemas.microsoft.com/office/drawing/2014/main" id="{C143207A-0B0D-ECEB-24F3-8840A2EB3F15}"/>
              </a:ext>
            </a:extLst>
          </p:cNvPr>
          <p:cNvSpPr/>
          <p:nvPr/>
        </p:nvSpPr>
        <p:spPr>
          <a:xfrm>
            <a:off x="415914" y="5665113"/>
            <a:ext cx="2324100" cy="1295400"/>
          </a:xfrm>
          <a:prstGeom prst="roundRect">
            <a:avLst/>
          </a:prstGeom>
          <a:solidFill>
            <a:srgbClr val="E9E8C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Pas un dogme, mais un cadre de réflexion stimulant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7584E"/>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3714337"/>
          </a:xfrm>
          <a:custGeom>
            <a:avLst/>
            <a:gdLst/>
            <a:ahLst/>
            <a:cxnLst/>
            <a:rect l="l" t="t" r="r" b="b"/>
            <a:pathLst>
              <a:path w="18288000" h="3714337">
                <a:moveTo>
                  <a:pt x="0" y="0"/>
                </a:moveTo>
                <a:lnTo>
                  <a:pt x="18288000" y="0"/>
                </a:lnTo>
                <a:lnTo>
                  <a:pt x="18288000" y="3714337"/>
                </a:lnTo>
                <a:lnTo>
                  <a:pt x="0" y="3714337"/>
                </a:lnTo>
                <a:lnTo>
                  <a:pt x="0" y="0"/>
                </a:lnTo>
                <a:close/>
              </a:path>
            </a:pathLst>
          </a:custGeom>
          <a:blipFill>
            <a:blip r:embed="rId2">
              <a:alphaModFix amt="30000"/>
            </a:blip>
            <a:stretch>
              <a:fillRect t="-134243" b="-94296"/>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11416818" y="5023192"/>
            <a:ext cx="2186123" cy="2186123"/>
          </a:xfrm>
          <a:custGeom>
            <a:avLst/>
            <a:gdLst/>
            <a:ahLst/>
            <a:cxnLst/>
            <a:rect l="l" t="t" r="r" b="b"/>
            <a:pathLst>
              <a:path w="2186123" h="2186123">
                <a:moveTo>
                  <a:pt x="0" y="0"/>
                </a:moveTo>
                <a:lnTo>
                  <a:pt x="2186123" y="0"/>
                </a:lnTo>
                <a:lnTo>
                  <a:pt x="2186123" y="2186123"/>
                </a:lnTo>
                <a:lnTo>
                  <a:pt x="0" y="218612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8021910" y="4965135"/>
            <a:ext cx="2244180" cy="2244180"/>
          </a:xfrm>
          <a:custGeom>
            <a:avLst/>
            <a:gdLst/>
            <a:ahLst/>
            <a:cxnLst/>
            <a:rect l="l" t="t" r="r" b="b"/>
            <a:pathLst>
              <a:path w="2244180" h="2244180">
                <a:moveTo>
                  <a:pt x="0" y="0"/>
                </a:moveTo>
                <a:lnTo>
                  <a:pt x="2244180" y="0"/>
                </a:lnTo>
                <a:lnTo>
                  <a:pt x="2244180" y="2244180"/>
                </a:lnTo>
                <a:lnTo>
                  <a:pt x="0" y="22441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4755466" y="4927325"/>
            <a:ext cx="2274096" cy="2377857"/>
          </a:xfrm>
          <a:custGeom>
            <a:avLst/>
            <a:gdLst/>
            <a:ahLst/>
            <a:cxnLst/>
            <a:rect l="l" t="t" r="r" b="b"/>
            <a:pathLst>
              <a:path w="2274096" h="2377857">
                <a:moveTo>
                  <a:pt x="0" y="0"/>
                </a:moveTo>
                <a:lnTo>
                  <a:pt x="2274096" y="0"/>
                </a:lnTo>
                <a:lnTo>
                  <a:pt x="2274096" y="2377857"/>
                </a:lnTo>
                <a:lnTo>
                  <a:pt x="0" y="237785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4796406" y="4540563"/>
            <a:ext cx="2276288" cy="2668752"/>
          </a:xfrm>
          <a:custGeom>
            <a:avLst/>
            <a:gdLst/>
            <a:ahLst/>
            <a:cxnLst/>
            <a:rect l="l" t="t" r="r" b="b"/>
            <a:pathLst>
              <a:path w="2276288" h="2668752">
                <a:moveTo>
                  <a:pt x="0" y="0"/>
                </a:moveTo>
                <a:lnTo>
                  <a:pt x="2276288" y="0"/>
                </a:lnTo>
                <a:lnTo>
                  <a:pt x="2276288" y="2668752"/>
                </a:lnTo>
                <a:lnTo>
                  <a:pt x="0" y="266875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094142" y="4899053"/>
            <a:ext cx="2636197" cy="2406129"/>
          </a:xfrm>
          <a:custGeom>
            <a:avLst/>
            <a:gdLst/>
            <a:ahLst/>
            <a:cxnLst/>
            <a:rect l="l" t="t" r="r" b="b"/>
            <a:pathLst>
              <a:path w="2636197" h="2406129">
                <a:moveTo>
                  <a:pt x="0" y="0"/>
                </a:moveTo>
                <a:lnTo>
                  <a:pt x="2636198" y="0"/>
                </a:lnTo>
                <a:lnTo>
                  <a:pt x="2636198" y="2406129"/>
                </a:lnTo>
                <a:lnTo>
                  <a:pt x="0" y="240612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1666983" y="1502886"/>
            <a:ext cx="14954033" cy="833562"/>
          </a:xfrm>
          <a:prstGeom prst="rect">
            <a:avLst/>
          </a:prstGeom>
        </p:spPr>
        <p:txBody>
          <a:bodyPr lIns="0" tIns="0" rIns="0" bIns="0" rtlCol="0" anchor="t">
            <a:spAutoFit/>
          </a:bodyPr>
          <a:lstStyle/>
          <a:p>
            <a:pPr algn="ctr" fontAlgn="auto" hangingPunct="1">
              <a:lnSpc>
                <a:spcPts val="6529"/>
              </a:lnSpc>
              <a:spcBef>
                <a:spcPts val="0"/>
              </a:spcBef>
              <a:spcAft>
                <a:spcPts val="0"/>
              </a:spcAft>
              <a:buClrTx/>
              <a:buSzTx/>
              <a:defRPr/>
            </a:pPr>
            <a:r>
              <a:rPr lang="en-US" sz="6000" b="1" dirty="0">
                <a:solidFill>
                  <a:srgbClr val="FFFFFF"/>
                </a:solidFill>
                <a:latin typeface="Literata" panose="020B0604020202020204" charset="0"/>
                <a:sym typeface="Montserrat Classic"/>
              </a:rPr>
              <a:t>POURQUOI LA ROBUSTESSE ? </a:t>
            </a:r>
          </a:p>
        </p:txBody>
      </p:sp>
      <p:sp>
        <p:nvSpPr>
          <p:cNvPr id="9" name="TextBox 9"/>
          <p:cNvSpPr txBox="1"/>
          <p:nvPr/>
        </p:nvSpPr>
        <p:spPr>
          <a:xfrm>
            <a:off x="764155" y="7503285"/>
            <a:ext cx="3296171" cy="481330"/>
          </a:xfrm>
          <a:prstGeom prst="rect">
            <a:avLst/>
          </a:prstGeom>
        </p:spPr>
        <p:txBody>
          <a:bodyPr lIns="0" tIns="0" rIns="0" bIns="0" rtlCol="0" anchor="t">
            <a:spAutoFit/>
          </a:bodyPr>
          <a:lstStyle/>
          <a:p>
            <a:pPr marL="0" marR="0" lvl="0" indent="0" algn="ctr" defTabSz="914400" rtl="0" eaLnBrk="1" fontAlgn="auto" latinLnBrk="0" hangingPunct="1">
              <a:lnSpc>
                <a:spcPts val="3919"/>
              </a:lnSpc>
              <a:spcBef>
                <a:spcPts val="0"/>
              </a:spcBef>
              <a:spcAft>
                <a:spcPts val="0"/>
              </a:spcAft>
              <a:buClrTx/>
              <a:buSzTx/>
              <a:buFontTx/>
              <a:buNone/>
              <a:tabLst/>
              <a:defRPr/>
            </a:pPr>
            <a:r>
              <a:rPr kumimoji="0" lang="en-US" sz="2800" b="0" i="0" u="none" strike="noStrike" kern="1200" cap="none" spc="0" normalizeH="0" baseline="0" noProof="0">
                <a:ln>
                  <a:noFill/>
                </a:ln>
                <a:solidFill>
                  <a:srgbClr val="F9FCFF"/>
                </a:solidFill>
                <a:effectLst/>
                <a:uLnTx/>
                <a:uFillTx/>
                <a:latin typeface="Source Serif Pro"/>
                <a:ea typeface="Source Serif Pro"/>
                <a:cs typeface="Source Serif Pro"/>
                <a:sym typeface="Source Serif Pro"/>
              </a:rPr>
              <a:t>Vision systémique</a:t>
            </a:r>
          </a:p>
        </p:txBody>
      </p:sp>
      <p:sp>
        <p:nvSpPr>
          <p:cNvPr id="10" name="TextBox 10"/>
          <p:cNvSpPr txBox="1"/>
          <p:nvPr/>
        </p:nvSpPr>
        <p:spPr>
          <a:xfrm>
            <a:off x="4130035" y="7503285"/>
            <a:ext cx="3609030" cy="1483098"/>
          </a:xfrm>
          <a:prstGeom prst="rect">
            <a:avLst/>
          </a:prstGeom>
        </p:spPr>
        <p:txBody>
          <a:bodyPr lIns="0" tIns="0" rIns="0" bIns="0" rtlCol="0" anchor="t">
            <a:spAutoFit/>
          </a:bodyPr>
          <a:lstStyle/>
          <a:p>
            <a:pPr marL="0" marR="0" lvl="0" indent="0" algn="ctr" defTabSz="914400" rtl="0" eaLnBrk="1" fontAlgn="auto" latinLnBrk="0" hangingPunct="1">
              <a:lnSpc>
                <a:spcPts val="3919"/>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F9FCFF"/>
                </a:solidFill>
                <a:effectLst/>
                <a:uLnTx/>
                <a:uFillTx/>
                <a:latin typeface="Source Serif Pro"/>
                <a:ea typeface="Source Serif Pro"/>
                <a:cs typeface="Source Serif Pro"/>
                <a:sym typeface="Source Serif Pro"/>
              </a:rPr>
              <a:t>Durabilité</a:t>
            </a:r>
            <a:r>
              <a:rPr kumimoji="0" lang="en-US" sz="2800" b="0" i="0" u="none" strike="noStrike" kern="1200" cap="none" spc="0" normalizeH="0" baseline="0" noProof="0" dirty="0">
                <a:ln>
                  <a:noFill/>
                </a:ln>
                <a:solidFill>
                  <a:srgbClr val="F9FCFF"/>
                </a:solidFill>
                <a:effectLst/>
                <a:uLnTx/>
                <a:uFillTx/>
                <a:latin typeface="Source Serif Pro"/>
                <a:ea typeface="Source Serif Pro"/>
                <a:cs typeface="Source Serif Pro"/>
                <a:sym typeface="Source Serif Pro"/>
              </a:rPr>
              <a:t> et </a:t>
            </a:r>
            <a:r>
              <a:rPr kumimoji="0" lang="en-US" sz="2800" b="0" i="0" u="none" strike="noStrike" kern="1200" cap="none" spc="0" normalizeH="0" baseline="0" noProof="0" dirty="0" err="1">
                <a:ln>
                  <a:noFill/>
                </a:ln>
                <a:solidFill>
                  <a:srgbClr val="F9FCFF"/>
                </a:solidFill>
                <a:effectLst/>
                <a:uLnTx/>
                <a:uFillTx/>
                <a:latin typeface="Source Serif Pro"/>
                <a:ea typeface="Source Serif Pro"/>
                <a:cs typeface="Source Serif Pro"/>
                <a:sym typeface="Source Serif Pro"/>
              </a:rPr>
              <a:t>profondeur</a:t>
            </a:r>
            <a:r>
              <a:rPr kumimoji="0" lang="en-US" sz="2800" b="0" i="0" u="none" strike="noStrike" kern="1200" cap="none" spc="0" normalizeH="0" baseline="0" noProof="0" dirty="0">
                <a:ln>
                  <a:noFill/>
                </a:ln>
                <a:solidFill>
                  <a:srgbClr val="F9FCFF"/>
                </a:solidFill>
                <a:effectLst/>
                <a:uLnTx/>
                <a:uFillTx/>
                <a:latin typeface="Source Serif Pro"/>
                <a:ea typeface="Source Serif Pro"/>
                <a:cs typeface="Source Serif Pro"/>
                <a:sym typeface="Source Serif Pro"/>
              </a:rPr>
              <a:t> des </a:t>
            </a:r>
            <a:r>
              <a:rPr kumimoji="0" lang="en-US" sz="2800" b="0" i="0" u="none" strike="noStrike" kern="1200" cap="none" spc="0" normalizeH="0" baseline="0" noProof="0" dirty="0" err="1">
                <a:ln>
                  <a:noFill/>
                </a:ln>
                <a:solidFill>
                  <a:srgbClr val="F9FCFF"/>
                </a:solidFill>
                <a:effectLst/>
                <a:uLnTx/>
                <a:uFillTx/>
                <a:latin typeface="Source Serif Pro"/>
                <a:ea typeface="Source Serif Pro"/>
                <a:cs typeface="Source Serif Pro"/>
                <a:sym typeface="Source Serif Pro"/>
              </a:rPr>
              <a:t>apprentissages</a:t>
            </a:r>
            <a:endParaRPr kumimoji="0" lang="en-US" sz="2800" b="0" i="0" u="none" strike="noStrike" kern="1200" cap="none" spc="0" normalizeH="0" baseline="0" noProof="0" dirty="0">
              <a:ln>
                <a:noFill/>
              </a:ln>
              <a:solidFill>
                <a:srgbClr val="F9FCFF"/>
              </a:solidFill>
              <a:effectLst/>
              <a:uLnTx/>
              <a:uFillTx/>
              <a:latin typeface="Source Serif Pro"/>
              <a:ea typeface="Source Serif Pro"/>
              <a:cs typeface="Source Serif Pro"/>
              <a:sym typeface="Source Serif Pro"/>
            </a:endParaRPr>
          </a:p>
        </p:txBody>
      </p:sp>
      <p:sp>
        <p:nvSpPr>
          <p:cNvPr id="11" name="TextBox 11"/>
          <p:cNvSpPr txBox="1"/>
          <p:nvPr/>
        </p:nvSpPr>
        <p:spPr>
          <a:xfrm>
            <a:off x="7495914" y="7503285"/>
            <a:ext cx="3296171" cy="976630"/>
          </a:xfrm>
          <a:prstGeom prst="rect">
            <a:avLst/>
          </a:prstGeom>
        </p:spPr>
        <p:txBody>
          <a:bodyPr lIns="0" tIns="0" rIns="0" bIns="0" rtlCol="0" anchor="t">
            <a:spAutoFit/>
          </a:bodyPr>
          <a:lstStyle/>
          <a:p>
            <a:pPr marL="0" marR="0" lvl="0" indent="0" algn="ctr" defTabSz="914400" rtl="0" eaLnBrk="1" fontAlgn="auto" latinLnBrk="0" hangingPunct="1">
              <a:lnSpc>
                <a:spcPts val="3919"/>
              </a:lnSpc>
              <a:spcBef>
                <a:spcPts val="0"/>
              </a:spcBef>
              <a:spcAft>
                <a:spcPts val="0"/>
              </a:spcAft>
              <a:buClrTx/>
              <a:buSzTx/>
              <a:buFontTx/>
              <a:buNone/>
              <a:tabLst/>
              <a:defRPr/>
            </a:pPr>
            <a:r>
              <a:rPr kumimoji="0" lang="en-US" sz="2800" b="0" i="0" u="none" strike="noStrike" kern="1200" cap="none" spc="0" normalizeH="0" baseline="0" noProof="0">
                <a:ln>
                  <a:noFill/>
                </a:ln>
                <a:solidFill>
                  <a:srgbClr val="F9FCFF"/>
                </a:solidFill>
                <a:effectLst/>
                <a:uLnTx/>
                <a:uFillTx/>
                <a:latin typeface="Source Serif Pro"/>
                <a:ea typeface="Source Serif Pro"/>
                <a:cs typeface="Source Serif Pro"/>
                <a:sym typeface="Source Serif Pro"/>
              </a:rPr>
              <a:t>Navigation dans l’incertain</a:t>
            </a:r>
          </a:p>
        </p:txBody>
      </p:sp>
      <p:sp>
        <p:nvSpPr>
          <p:cNvPr id="12" name="TextBox 12"/>
          <p:cNvSpPr txBox="1"/>
          <p:nvPr/>
        </p:nvSpPr>
        <p:spPr>
          <a:xfrm>
            <a:off x="10861794" y="7503285"/>
            <a:ext cx="3296171" cy="976630"/>
          </a:xfrm>
          <a:prstGeom prst="rect">
            <a:avLst/>
          </a:prstGeom>
        </p:spPr>
        <p:txBody>
          <a:bodyPr lIns="0" tIns="0" rIns="0" bIns="0" rtlCol="0" anchor="t">
            <a:spAutoFit/>
          </a:bodyPr>
          <a:lstStyle/>
          <a:p>
            <a:pPr marL="0" marR="0" lvl="0" indent="0" algn="ctr" defTabSz="914400" rtl="0" eaLnBrk="1" fontAlgn="auto" latinLnBrk="0" hangingPunct="1">
              <a:lnSpc>
                <a:spcPts val="3919"/>
              </a:lnSpc>
              <a:spcBef>
                <a:spcPts val="0"/>
              </a:spcBef>
              <a:spcAft>
                <a:spcPts val="0"/>
              </a:spcAft>
              <a:buClrTx/>
              <a:buSzTx/>
              <a:buFontTx/>
              <a:buNone/>
              <a:tabLst/>
              <a:defRPr/>
            </a:pPr>
            <a:r>
              <a:rPr kumimoji="0" lang="en-US" sz="2800" b="0" i="0" u="none" strike="noStrike" kern="1200" cap="none" spc="0" normalizeH="0" baseline="0" noProof="0">
                <a:ln>
                  <a:noFill/>
                </a:ln>
                <a:solidFill>
                  <a:srgbClr val="F9FCFF"/>
                </a:solidFill>
                <a:effectLst/>
                <a:uLnTx/>
                <a:uFillTx/>
                <a:latin typeface="Source Serif Pro"/>
                <a:ea typeface="Source Serif Pro"/>
                <a:cs typeface="Source Serif Pro"/>
                <a:sym typeface="Source Serif Pro"/>
              </a:rPr>
              <a:t>Marge de manœuvre</a:t>
            </a:r>
          </a:p>
        </p:txBody>
      </p:sp>
      <p:sp>
        <p:nvSpPr>
          <p:cNvPr id="13" name="TextBox 13"/>
          <p:cNvSpPr txBox="1"/>
          <p:nvPr/>
        </p:nvSpPr>
        <p:spPr>
          <a:xfrm>
            <a:off x="14227673" y="7503285"/>
            <a:ext cx="3296171" cy="481330"/>
          </a:xfrm>
          <a:prstGeom prst="rect">
            <a:avLst/>
          </a:prstGeom>
        </p:spPr>
        <p:txBody>
          <a:bodyPr lIns="0" tIns="0" rIns="0" bIns="0" rtlCol="0" anchor="t">
            <a:spAutoFit/>
          </a:bodyPr>
          <a:lstStyle/>
          <a:p>
            <a:pPr marL="0" marR="0" lvl="0" indent="0" algn="ctr" defTabSz="914400" rtl="0" eaLnBrk="1" fontAlgn="auto" latinLnBrk="0" hangingPunct="1">
              <a:lnSpc>
                <a:spcPts val="3919"/>
              </a:lnSpc>
              <a:spcBef>
                <a:spcPts val="0"/>
              </a:spcBef>
              <a:spcAft>
                <a:spcPts val="0"/>
              </a:spcAft>
              <a:buClrTx/>
              <a:buSzTx/>
              <a:buFontTx/>
              <a:buNone/>
              <a:tabLst/>
              <a:defRPr/>
            </a:pPr>
            <a:r>
              <a:rPr kumimoji="0" lang="en-US" sz="2800" b="0" i="0" u="none" strike="noStrike" kern="1200" cap="none" spc="0" normalizeH="0" baseline="0" noProof="0">
                <a:ln>
                  <a:noFill/>
                </a:ln>
                <a:solidFill>
                  <a:srgbClr val="F9FCFF"/>
                </a:solidFill>
                <a:effectLst/>
                <a:uLnTx/>
                <a:uFillTx/>
                <a:latin typeface="Source Serif Pro"/>
                <a:ea typeface="Source Serif Pro"/>
                <a:cs typeface="Source Serif Pro"/>
                <a:sym typeface="Source Serif Pro"/>
              </a:rPr>
              <a:t>Faire communauté</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75A4D"/>
        </a:solidFill>
        <a:effectLst/>
      </p:bgPr>
    </p:bg>
    <p:spTree>
      <p:nvGrpSpPr>
        <p:cNvPr id="1" name="">
          <a:extLst>
            <a:ext uri="{FF2B5EF4-FFF2-40B4-BE49-F238E27FC236}">
              <a16:creationId xmlns:a16="http://schemas.microsoft.com/office/drawing/2014/main" id="{671BDA72-4186-86BB-52EA-0B6055229E4B}"/>
            </a:ext>
          </a:extLst>
        </p:cNvPr>
        <p:cNvGrpSpPr/>
        <p:nvPr/>
      </p:nvGrpSpPr>
      <p:grpSpPr>
        <a:xfrm>
          <a:off x="0" y="0"/>
          <a:ext cx="0" cy="0"/>
          <a:chOff x="0" y="0"/>
          <a:chExt cx="0" cy="0"/>
        </a:xfrm>
      </p:grpSpPr>
      <p:grpSp>
        <p:nvGrpSpPr>
          <p:cNvPr id="33795" name="Group 3">
            <a:extLst>
              <a:ext uri="{FF2B5EF4-FFF2-40B4-BE49-F238E27FC236}">
                <a16:creationId xmlns:a16="http://schemas.microsoft.com/office/drawing/2014/main" id="{556DDB89-6C35-A5A7-F591-39B7E74EC383}"/>
              </a:ext>
            </a:extLst>
          </p:cNvPr>
          <p:cNvGrpSpPr>
            <a:grpSpLocks/>
          </p:cNvGrpSpPr>
          <p:nvPr/>
        </p:nvGrpSpPr>
        <p:grpSpPr bwMode="auto">
          <a:xfrm>
            <a:off x="-6481763" y="5440363"/>
            <a:ext cx="18214976" cy="2166937"/>
            <a:chOff x="-4083" y="3427"/>
            <a:chExt cx="11474" cy="1365"/>
          </a:xfrm>
        </p:grpSpPr>
        <p:sp>
          <p:nvSpPr>
            <p:cNvPr id="33796" name="AutoShape 4">
              <a:extLst>
                <a:ext uri="{FF2B5EF4-FFF2-40B4-BE49-F238E27FC236}">
                  <a16:creationId xmlns:a16="http://schemas.microsoft.com/office/drawing/2014/main" id="{6A8920C2-0F99-5058-FF92-75E3C944F3D5}"/>
                </a:ext>
              </a:extLst>
            </p:cNvPr>
            <p:cNvSpPr>
              <a:spLocks noChangeArrowheads="1"/>
            </p:cNvSpPr>
            <p:nvPr/>
          </p:nvSpPr>
          <p:spPr bwMode="auto">
            <a:xfrm>
              <a:off x="-4083" y="3576"/>
              <a:ext cx="11474" cy="1216"/>
            </a:xfrm>
            <a:custGeom>
              <a:avLst/>
              <a:gdLst>
                <a:gd name="G0" fmla="+- 32767 0 0"/>
                <a:gd name="G1" fmla="+- 5369 0 0"/>
              </a:gdLst>
              <a:ahLst/>
              <a:cxnLst>
                <a:cxn ang="0">
                  <a:pos x="r" y="vc"/>
                </a:cxn>
                <a:cxn ang="5400000">
                  <a:pos x="hc" y="b"/>
                </a:cxn>
                <a:cxn ang="10800000">
                  <a:pos x="l" y="vc"/>
                </a:cxn>
                <a:cxn ang="16200000">
                  <a:pos x="hc" y="t"/>
                </a:cxn>
              </a:cxnLst>
              <a:rect l="0" t="0" r="0" b="0"/>
              <a:pathLst>
                <a:path>
                  <a:moveTo>
                    <a:pt x="0" y="0"/>
                  </a:moveTo>
                  <a:lnTo>
                    <a:pt x="2266497" y="0"/>
                  </a:lnTo>
                  <a:lnTo>
                    <a:pt x="2266497" y="233893"/>
                  </a:lnTo>
                  <a:lnTo>
                    <a:pt x="0" y="233893"/>
                  </a:lnTo>
                  <a:close/>
                </a:path>
              </a:pathLst>
            </a:custGeom>
            <a:solidFill>
              <a:srgbClr val="000000">
                <a:alpha val="0"/>
              </a:srgbClr>
            </a:solidFill>
            <a:ln w="19080" cap="sq">
              <a:solidFill>
                <a:srgbClr val="EEEEEE"/>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8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33797" name="Rectangle 5">
              <a:extLst>
                <a:ext uri="{FF2B5EF4-FFF2-40B4-BE49-F238E27FC236}">
                  <a16:creationId xmlns:a16="http://schemas.microsoft.com/office/drawing/2014/main" id="{043817AE-B254-AE52-38C0-49A6C2958845}"/>
                </a:ext>
              </a:extLst>
            </p:cNvPr>
            <p:cNvSpPr>
              <a:spLocks noChangeArrowheads="1"/>
            </p:cNvSpPr>
            <p:nvPr/>
          </p:nvSpPr>
          <p:spPr bwMode="auto">
            <a:xfrm>
              <a:off x="-4083" y="3427"/>
              <a:ext cx="9879" cy="1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800" b="0" i="0" u="none" strike="noStrike" kern="1200" cap="none" spc="0" normalizeH="0" baseline="0" noProof="0" dirty="0">
                <a:ln>
                  <a:noFill/>
                </a:ln>
                <a:solidFill>
                  <a:srgbClr val="000000"/>
                </a:solidFill>
                <a:effectLst/>
                <a:uLnTx/>
                <a:uFillTx/>
                <a:latin typeface="Calibri" panose="020F0502020204030204" pitchFamily="34" charset="0"/>
              </a:endParaRPr>
            </a:p>
          </p:txBody>
        </p:sp>
      </p:grpSp>
      <p:grpSp>
        <p:nvGrpSpPr>
          <p:cNvPr id="2" name="Groupe 1">
            <a:extLst>
              <a:ext uri="{FF2B5EF4-FFF2-40B4-BE49-F238E27FC236}">
                <a16:creationId xmlns:a16="http://schemas.microsoft.com/office/drawing/2014/main" id="{C3E0BB28-F7B7-B22F-49C8-B5CE645DECB1}"/>
              </a:ext>
            </a:extLst>
          </p:cNvPr>
          <p:cNvGrpSpPr/>
          <p:nvPr/>
        </p:nvGrpSpPr>
        <p:grpSpPr>
          <a:xfrm>
            <a:off x="-1260475" y="4296366"/>
            <a:ext cx="18613387" cy="2071270"/>
            <a:chOff x="-1260475" y="2732881"/>
            <a:chExt cx="18613387" cy="2071270"/>
          </a:xfrm>
        </p:grpSpPr>
        <p:sp>
          <p:nvSpPr>
            <p:cNvPr id="33793" name="Rectangle 1">
              <a:extLst>
                <a:ext uri="{FF2B5EF4-FFF2-40B4-BE49-F238E27FC236}">
                  <a16:creationId xmlns:a16="http://schemas.microsoft.com/office/drawing/2014/main" id="{435A58A2-ADFE-B813-BF8C-50C48D4F4102}"/>
                </a:ext>
              </a:extLst>
            </p:cNvPr>
            <p:cNvSpPr>
              <a:spLocks noChangeArrowheads="1"/>
            </p:cNvSpPr>
            <p:nvPr/>
          </p:nvSpPr>
          <p:spPr bwMode="auto">
            <a:xfrm>
              <a:off x="-1260475" y="2732881"/>
              <a:ext cx="3886200" cy="1677988"/>
            </a:xfrm>
            <a:prstGeom prst="rect">
              <a:avLst/>
            </a:prstGeom>
            <a:solidFill>
              <a:srgbClr val="E9E8CE"/>
            </a:solidFill>
            <a:ln>
              <a:noFill/>
            </a:ln>
            <a:effectLst/>
          </p:spPr>
          <p:txBody>
            <a:bodyPr wrap="none" anchor="ct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8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33794" name="Line 2">
              <a:extLst>
                <a:ext uri="{FF2B5EF4-FFF2-40B4-BE49-F238E27FC236}">
                  <a16:creationId xmlns:a16="http://schemas.microsoft.com/office/drawing/2014/main" id="{5DA591E1-AE33-2129-67D1-3E0A2A7D0B70}"/>
                </a:ext>
              </a:extLst>
            </p:cNvPr>
            <p:cNvSpPr>
              <a:spLocks noChangeShapeType="1"/>
            </p:cNvSpPr>
            <p:nvPr/>
          </p:nvSpPr>
          <p:spPr bwMode="auto">
            <a:xfrm>
              <a:off x="2879304" y="3197225"/>
              <a:ext cx="0" cy="749300"/>
            </a:xfrm>
            <a:prstGeom prst="line">
              <a:avLst/>
            </a:prstGeom>
            <a:noFill/>
            <a:ln w="50760" cap="flat">
              <a:solidFill>
                <a:srgbClr val="EEEEE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8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33798" name="Rectangle 6">
              <a:extLst>
                <a:ext uri="{FF2B5EF4-FFF2-40B4-BE49-F238E27FC236}">
                  <a16:creationId xmlns:a16="http://schemas.microsoft.com/office/drawing/2014/main" id="{CDAAE224-3DE8-9BAB-5494-F3B1035D4E58}"/>
                </a:ext>
              </a:extLst>
            </p:cNvPr>
            <p:cNvSpPr>
              <a:spLocks noChangeArrowheads="1"/>
            </p:cNvSpPr>
            <p:nvPr/>
          </p:nvSpPr>
          <p:spPr bwMode="auto">
            <a:xfrm>
              <a:off x="1360488" y="3243263"/>
              <a:ext cx="2079625" cy="8688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1pPr>
              <a:lvl2pPr>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2pPr>
              <a:lvl3pPr>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3pPr>
              <a:lvl4pPr>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4pPr>
              <a:lvl5pPr>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5pPr>
              <a:lvl6pPr marL="25146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6pPr>
              <a:lvl7pPr marL="29718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7pPr>
              <a:lvl8pPr marL="34290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8pPr>
              <a:lvl9pPr marL="38862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Lst>
                <a:defRPr>
                  <a:solidFill>
                    <a:srgbClr val="000000"/>
                  </a:solidFill>
                  <a:latin typeface="Calibri" panose="020F0502020204030204" pitchFamily="34" charset="0"/>
                  <a:ea typeface="Noto Sans SC Regular" charset="0"/>
                  <a:cs typeface="Noto Sans SC Regular" charset="0"/>
                </a:defRPr>
              </a:lvl9pPr>
            </a:lstStyle>
            <a:p>
              <a:pPr marL="0" marR="0" lvl="0" indent="0" algn="l" defTabSz="914400" rtl="0" eaLnBrk="1" fontAlgn="base" latinLnBrk="0" hangingPunct="1">
                <a:lnSpc>
                  <a:spcPts val="6525"/>
                </a:lnSpc>
                <a:spcBef>
                  <a:spcPts val="13"/>
                </a:spcBef>
                <a:spcAft>
                  <a:spcPts val="13"/>
                </a:spcAft>
                <a:buClr>
                  <a:srgbClr val="000000"/>
                </a:buClr>
                <a:buSzPct val="100000"/>
                <a:buFont typeface="Times New Roman" panose="02020603050405020304" pitchFamily="18" charset="0"/>
                <a:buNone/>
                <a:tabLst>
                  <a:tab pos="0" algn="l"/>
                  <a:tab pos="914400" algn="l"/>
                  <a:tab pos="1828800" algn="l"/>
                </a:tabLst>
                <a:defRPr/>
              </a:pPr>
              <a:r>
                <a:rPr kumimoji="0" lang="fr-FR" altLang="fr-FR" sz="7200" b="1" i="0" u="none" strike="noStrike" kern="1200" cap="none" spc="0" normalizeH="0" baseline="0" noProof="0" dirty="0">
                  <a:ln>
                    <a:noFill/>
                  </a:ln>
                  <a:solidFill>
                    <a:srgbClr val="FFFFFF"/>
                  </a:solidFill>
                  <a:effectLst/>
                  <a:uLnTx/>
                  <a:uFillTx/>
                  <a:latin typeface="Literata" charset="0"/>
                  <a:ea typeface="Literata Bold" charset="0"/>
                  <a:cs typeface="Literata Bold" charset="0"/>
                </a:rPr>
                <a:t>03</a:t>
              </a:r>
            </a:p>
          </p:txBody>
        </p:sp>
        <p:sp>
          <p:nvSpPr>
            <p:cNvPr id="33799" name="Rectangle 7">
              <a:extLst>
                <a:ext uri="{FF2B5EF4-FFF2-40B4-BE49-F238E27FC236}">
                  <a16:creationId xmlns:a16="http://schemas.microsoft.com/office/drawing/2014/main" id="{22AB6F78-6193-8D83-93A7-17EDCD08C5AF}"/>
                </a:ext>
              </a:extLst>
            </p:cNvPr>
            <p:cNvSpPr>
              <a:spLocks noChangeArrowheads="1"/>
            </p:cNvSpPr>
            <p:nvPr/>
          </p:nvSpPr>
          <p:spPr bwMode="auto">
            <a:xfrm>
              <a:off x="3244799" y="3182938"/>
              <a:ext cx="14108113" cy="1621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5pPr>
              <a:lvl6pPr marL="25146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6pPr>
              <a:lvl7pPr marL="29718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7pPr>
              <a:lvl8pPr marL="34290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8pPr>
              <a:lvl9pPr marL="3886200" indent="-228600" fontAlgn="base" hangingPunct="0">
                <a:lnSpc>
                  <a:spcPct val="83000"/>
                </a:lnSpc>
                <a:spcBef>
                  <a:spcPts val="13"/>
                </a:spcBef>
                <a:spcAft>
                  <a:spcPts val="13"/>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972800" algn="l"/>
                  <a:tab pos="11887200" algn="l"/>
                  <a:tab pos="12801600" algn="l"/>
                  <a:tab pos="13716000" algn="l"/>
                </a:tabLst>
                <a:defRPr>
                  <a:solidFill>
                    <a:srgbClr val="000000"/>
                  </a:solidFill>
                  <a:latin typeface="Calibri" panose="020F0502020204030204" pitchFamily="34" charset="0"/>
                  <a:ea typeface="Noto Sans SC Regular" charset="0"/>
                  <a:cs typeface="Noto Sans SC Regular" charset="0"/>
                </a:defRPr>
              </a:lvl9pPr>
            </a:lstStyle>
            <a:p>
              <a:pPr lvl="0" fontAlgn="auto" hangingPunct="1">
                <a:lnSpc>
                  <a:spcPts val="6529"/>
                </a:lnSpc>
                <a:spcBef>
                  <a:spcPts val="0"/>
                </a:spcBef>
                <a:spcAft>
                  <a:spcPts val="0"/>
                </a:spcAft>
                <a:buClrTx/>
                <a:buSzTx/>
                <a:tabLst/>
                <a:defRPr/>
              </a:pPr>
              <a:r>
                <a:rPr lang="fr-FR" sz="4800" b="1" dirty="0">
                  <a:solidFill>
                    <a:srgbClr val="FFFFFF"/>
                  </a:solidFill>
                  <a:latin typeface="Literata" panose="020B0604020202020204" charset="0"/>
                  <a:ea typeface="Literata Bold"/>
                  <a:cs typeface="Literata Bold"/>
                  <a:sym typeface="Literata Bold"/>
                </a:rPr>
                <a:t>Le biomètre : un outil de réflexion pour la pédagogie universitaire</a:t>
              </a:r>
            </a:p>
          </p:txBody>
        </p:sp>
      </p:grpSp>
      <p:grpSp>
        <p:nvGrpSpPr>
          <p:cNvPr id="33801" name="Group 9">
            <a:extLst>
              <a:ext uri="{FF2B5EF4-FFF2-40B4-BE49-F238E27FC236}">
                <a16:creationId xmlns:a16="http://schemas.microsoft.com/office/drawing/2014/main" id="{659409C0-7DC3-BFC3-44FD-134982F2EBFD}"/>
              </a:ext>
            </a:extLst>
          </p:cNvPr>
          <p:cNvGrpSpPr>
            <a:grpSpLocks/>
          </p:cNvGrpSpPr>
          <p:nvPr/>
        </p:nvGrpSpPr>
        <p:grpSpPr bwMode="auto">
          <a:xfrm>
            <a:off x="14574838" y="-234950"/>
            <a:ext cx="3711575" cy="2166938"/>
            <a:chOff x="9181" y="-148"/>
            <a:chExt cx="2338" cy="1365"/>
          </a:xfrm>
        </p:grpSpPr>
        <p:pic>
          <p:nvPicPr>
            <p:cNvPr id="33802" name="Picture 10">
              <a:extLst>
                <a:ext uri="{FF2B5EF4-FFF2-40B4-BE49-F238E27FC236}">
                  <a16:creationId xmlns:a16="http://schemas.microsoft.com/office/drawing/2014/main" id="{40E8FF33-AAA7-8CFE-CCCF-EBDC743B9CC4}"/>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l="41403"/>
            <a:stretch>
              <a:fillRect/>
            </a:stretch>
          </p:blipFill>
          <p:spPr bwMode="auto">
            <a:xfrm>
              <a:off x="10080" y="25"/>
              <a:ext cx="1438" cy="1192"/>
            </a:xfrm>
            <a:prstGeom prst="rect">
              <a:avLst/>
            </a:prstGeom>
            <a:noFill/>
            <a:ln>
              <a:noFill/>
            </a:ln>
            <a:effectLst/>
            <a:extLst>
              <a:ext uri="{909E8E84-426E-40DD-AFC4-6F175D3DCCD1}">
                <a14:hiddenFill xmlns:a14="http://schemas.microsoft.com/office/drawing/2010/main">
                  <a:blipFill dpi="0" rotWithShape="0">
                    <a:blip/>
                    <a:srcRect l="41403"/>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803" name="Picture 11">
              <a:extLst>
                <a:ext uri="{FF2B5EF4-FFF2-40B4-BE49-F238E27FC236}">
                  <a16:creationId xmlns:a16="http://schemas.microsoft.com/office/drawing/2014/main" id="{69D3EC47-AF0D-D34E-6C56-CE2744129CD3}"/>
                </a:ext>
              </a:extLst>
            </p:cNvPr>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r="59090"/>
            <a:stretch>
              <a:fillRect/>
            </a:stretch>
          </p:blipFill>
          <p:spPr bwMode="auto">
            <a:xfrm>
              <a:off x="9181" y="25"/>
              <a:ext cx="898" cy="1066"/>
            </a:xfrm>
            <a:prstGeom prst="rect">
              <a:avLst/>
            </a:prstGeom>
            <a:noFill/>
            <a:ln>
              <a:noFill/>
            </a:ln>
            <a:effectLst/>
            <a:extLst>
              <a:ext uri="{909E8E84-426E-40DD-AFC4-6F175D3DCCD1}">
                <a14:hiddenFill xmlns:a14="http://schemas.microsoft.com/office/drawing/2010/main">
                  <a:blipFill dpi="0" rotWithShape="0">
                    <a:blip/>
                    <a:srcRect r="59090"/>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33804" name="AutoShape 12">
              <a:extLst>
                <a:ext uri="{FF2B5EF4-FFF2-40B4-BE49-F238E27FC236}">
                  <a16:creationId xmlns:a16="http://schemas.microsoft.com/office/drawing/2014/main" id="{927807E1-80E7-D528-A53C-A28EB6D39D2D}"/>
                </a:ext>
              </a:extLst>
            </p:cNvPr>
            <p:cNvCxnSpPr>
              <a:cxnSpLocks noChangeShapeType="1"/>
            </p:cNvCxnSpPr>
            <p:nvPr/>
          </p:nvCxnSpPr>
          <p:spPr bwMode="auto">
            <a:xfrm>
              <a:off x="9225" y="-148"/>
              <a:ext cx="0" cy="1103"/>
            </a:xfrm>
            <a:prstGeom prst="straightConnector1">
              <a:avLst/>
            </a:prstGeom>
            <a:noFill/>
            <a:ln w="9360" cap="flat">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33808" name="Rectangle 16">
            <a:extLst>
              <a:ext uri="{FF2B5EF4-FFF2-40B4-BE49-F238E27FC236}">
                <a16:creationId xmlns:a16="http://schemas.microsoft.com/office/drawing/2014/main" id="{5A0F3DF2-DA85-F9A9-9484-0087424E2AA1}"/>
              </a:ext>
            </a:extLst>
          </p:cNvPr>
          <p:cNvSpPr>
            <a:spLocks noChangeArrowheads="1"/>
          </p:cNvSpPr>
          <p:nvPr/>
        </p:nvSpPr>
        <p:spPr bwMode="auto">
          <a:xfrm>
            <a:off x="-9264253" y="2368192"/>
            <a:ext cx="17388000" cy="232133"/>
          </a:xfrm>
          <a:prstGeom prst="rect">
            <a:avLst/>
          </a:prstGeom>
          <a:noFill/>
          <a:ln w="9525"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8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3" name="TextBox 8">
            <a:extLst>
              <a:ext uri="{FF2B5EF4-FFF2-40B4-BE49-F238E27FC236}">
                <a16:creationId xmlns:a16="http://schemas.microsoft.com/office/drawing/2014/main" id="{C8F2B9D3-2E89-D314-7566-4511C5832556}"/>
              </a:ext>
            </a:extLst>
          </p:cNvPr>
          <p:cNvSpPr txBox="1"/>
          <p:nvPr/>
        </p:nvSpPr>
        <p:spPr>
          <a:xfrm>
            <a:off x="1359693" y="1298093"/>
            <a:ext cx="14959054" cy="833562"/>
          </a:xfrm>
          <a:prstGeom prst="rect">
            <a:avLst/>
          </a:prstGeom>
        </p:spPr>
        <p:txBody>
          <a:bodyPr lIns="0" tIns="0" rIns="0" bIns="0" rtlCol="0" anchor="t">
            <a:spAutoFit/>
          </a:bodyPr>
          <a:lstStyle/>
          <a:p>
            <a:pPr marL="0" marR="0" lvl="0" indent="0" algn="l" defTabSz="914400" rtl="0" eaLnBrk="1" fontAlgn="auto" latinLnBrk="0" hangingPunct="1">
              <a:lnSpc>
                <a:spcPts val="6529"/>
              </a:lnSpc>
              <a:spcBef>
                <a:spcPts val="0"/>
              </a:spcBef>
              <a:spcAft>
                <a:spcPts val="0"/>
              </a:spcAft>
              <a:buClrTx/>
              <a:buSzTx/>
              <a:buFontTx/>
              <a:buNone/>
              <a:tabLst/>
              <a:defRPr/>
            </a:pPr>
            <a:r>
              <a:rPr lang="fr-FR" sz="6000" b="1" dirty="0">
                <a:solidFill>
                  <a:srgbClr val="FFFFFF"/>
                </a:solidFill>
                <a:latin typeface="Literata" panose="020B0604020202020204" charset="0"/>
                <a:ea typeface="Literata Bold"/>
                <a:cs typeface="Literata Bold"/>
                <a:sym typeface="Literata Bold"/>
              </a:rPr>
              <a:t>LE BIOMÈTRE</a:t>
            </a:r>
            <a:endParaRPr kumimoji="0" lang="fr-FR" sz="6000" b="1" i="0" u="none" strike="noStrike" kern="1200" cap="none" spc="0" normalizeH="0" baseline="0" noProof="0" dirty="0">
              <a:ln>
                <a:noFill/>
              </a:ln>
              <a:solidFill>
                <a:srgbClr val="FFFFFF"/>
              </a:solidFill>
              <a:effectLst/>
              <a:uLnTx/>
              <a:uFillTx/>
              <a:latin typeface="Literata" panose="020B0604020202020204" charset="0"/>
              <a:ea typeface="Literata Bold"/>
              <a:cs typeface="Literata Bold"/>
              <a:sym typeface="Literata Bold"/>
            </a:endParaRPr>
          </a:p>
        </p:txBody>
      </p:sp>
      <p:sp>
        <p:nvSpPr>
          <p:cNvPr id="4" name="TextBox 13">
            <a:extLst>
              <a:ext uri="{FF2B5EF4-FFF2-40B4-BE49-F238E27FC236}">
                <a16:creationId xmlns:a16="http://schemas.microsoft.com/office/drawing/2014/main" id="{B38C3007-7333-C7E8-96FF-16AB62E0D85E}"/>
              </a:ext>
            </a:extLst>
          </p:cNvPr>
          <p:cNvSpPr txBox="1"/>
          <p:nvPr/>
        </p:nvSpPr>
        <p:spPr>
          <a:xfrm>
            <a:off x="3241623" y="6239741"/>
            <a:ext cx="1147663" cy="747064"/>
          </a:xfrm>
          <a:prstGeom prst="rect">
            <a:avLst/>
          </a:prstGeom>
        </p:spPr>
        <p:txBody>
          <a:bodyPr lIns="0" tIns="0" rIns="0" bIns="0" rtlCol="0" anchor="t">
            <a:spAutoFit/>
          </a:bodyPr>
          <a:lstStyle/>
          <a:p>
            <a:pPr marL="0" marR="0" lvl="0" indent="0" algn="l" defTabSz="914400" rtl="0" eaLnBrk="1" fontAlgn="auto" latinLnBrk="0" hangingPunct="1">
              <a:lnSpc>
                <a:spcPts val="6529"/>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F4F2EC"/>
                </a:solidFill>
                <a:effectLst/>
                <a:uLnTx/>
                <a:uFillTx/>
                <a:latin typeface="Literata Bold"/>
                <a:ea typeface="Literata Bold"/>
                <a:cs typeface="Literata Bold"/>
                <a:sym typeface="Literata Bold"/>
              </a:rPr>
              <a:t>a.</a:t>
            </a:r>
          </a:p>
        </p:txBody>
      </p:sp>
      <p:sp>
        <p:nvSpPr>
          <p:cNvPr id="6" name="ZoneTexte 5">
            <a:extLst>
              <a:ext uri="{FF2B5EF4-FFF2-40B4-BE49-F238E27FC236}">
                <a16:creationId xmlns:a16="http://schemas.microsoft.com/office/drawing/2014/main" id="{55571A4C-2432-94AD-615E-45A3D17ADBB3}"/>
              </a:ext>
            </a:extLst>
          </p:cNvPr>
          <p:cNvSpPr txBox="1"/>
          <p:nvPr/>
        </p:nvSpPr>
        <p:spPr>
          <a:xfrm>
            <a:off x="3815454" y="6212005"/>
            <a:ext cx="13782906" cy="839397"/>
          </a:xfrm>
          <a:prstGeom prst="rect">
            <a:avLst/>
          </a:prstGeom>
          <a:noFill/>
        </p:spPr>
        <p:txBody>
          <a:bodyPr wrap="square">
            <a:spAutoFit/>
          </a:bodyPr>
          <a:lstStyle/>
          <a:p>
            <a:pPr lvl="0" fontAlgn="auto" hangingPunct="1">
              <a:lnSpc>
                <a:spcPts val="6529"/>
              </a:lnSpc>
              <a:spcBef>
                <a:spcPts val="0"/>
              </a:spcBef>
              <a:spcAft>
                <a:spcPts val="0"/>
              </a:spcAft>
              <a:buClrTx/>
              <a:buSzTx/>
              <a:defRPr/>
            </a:pPr>
            <a:r>
              <a:rPr lang="fr-BE" sz="3600" dirty="0">
                <a:solidFill>
                  <a:srgbClr val="F4F2EC"/>
                </a:solidFill>
              </a:rPr>
              <a:t>Sa conception</a:t>
            </a:r>
            <a:endParaRPr lang="fr-FR" sz="3600" dirty="0">
              <a:solidFill>
                <a:srgbClr val="F4F2EC"/>
              </a:solidFill>
              <a:latin typeface="Literata Bold"/>
              <a:ea typeface="Literata Bold"/>
              <a:cs typeface="Literata Bold"/>
              <a:sym typeface="Literata Bold"/>
            </a:endParaRPr>
          </a:p>
        </p:txBody>
      </p:sp>
      <p:sp>
        <p:nvSpPr>
          <p:cNvPr id="7" name="TextBox 13">
            <a:extLst>
              <a:ext uri="{FF2B5EF4-FFF2-40B4-BE49-F238E27FC236}">
                <a16:creationId xmlns:a16="http://schemas.microsoft.com/office/drawing/2014/main" id="{09E9BD1D-1481-7659-DBA9-C47544CA7626}"/>
              </a:ext>
            </a:extLst>
          </p:cNvPr>
          <p:cNvSpPr txBox="1"/>
          <p:nvPr/>
        </p:nvSpPr>
        <p:spPr>
          <a:xfrm>
            <a:off x="3241624" y="6965522"/>
            <a:ext cx="1147663" cy="747064"/>
          </a:xfrm>
          <a:prstGeom prst="rect">
            <a:avLst/>
          </a:prstGeom>
        </p:spPr>
        <p:txBody>
          <a:bodyPr lIns="0" tIns="0" rIns="0" bIns="0" rtlCol="0" anchor="t">
            <a:spAutoFit/>
          </a:bodyPr>
          <a:lstStyle/>
          <a:p>
            <a:pPr marL="0" marR="0" lvl="0" indent="0" algn="l" defTabSz="914400" rtl="0" eaLnBrk="1" fontAlgn="auto" latinLnBrk="0" hangingPunct="1">
              <a:lnSpc>
                <a:spcPts val="6529"/>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F4F2EC"/>
                </a:solidFill>
                <a:effectLst/>
                <a:uLnTx/>
                <a:uFillTx/>
                <a:latin typeface="Literata Bold"/>
                <a:ea typeface="Literata Bold"/>
                <a:cs typeface="Literata Bold"/>
                <a:sym typeface="Literata Bold"/>
              </a:rPr>
              <a:t>b.</a:t>
            </a:r>
          </a:p>
        </p:txBody>
      </p:sp>
      <p:sp>
        <p:nvSpPr>
          <p:cNvPr id="9" name="ZoneTexte 8">
            <a:extLst>
              <a:ext uri="{FF2B5EF4-FFF2-40B4-BE49-F238E27FC236}">
                <a16:creationId xmlns:a16="http://schemas.microsoft.com/office/drawing/2014/main" id="{60049479-C1B9-4586-F6C2-6AA032C4876B}"/>
              </a:ext>
            </a:extLst>
          </p:cNvPr>
          <p:cNvSpPr txBox="1"/>
          <p:nvPr/>
        </p:nvSpPr>
        <p:spPr>
          <a:xfrm>
            <a:off x="3671392" y="6919355"/>
            <a:ext cx="13782906" cy="839397"/>
          </a:xfrm>
          <a:prstGeom prst="rect">
            <a:avLst/>
          </a:prstGeom>
          <a:noFill/>
        </p:spPr>
        <p:txBody>
          <a:bodyPr wrap="square">
            <a:spAutoFit/>
          </a:bodyPr>
          <a:lstStyle/>
          <a:p>
            <a:pPr lvl="0" fontAlgn="auto" hangingPunct="1">
              <a:lnSpc>
                <a:spcPts val="6529"/>
              </a:lnSpc>
              <a:spcBef>
                <a:spcPts val="0"/>
              </a:spcBef>
              <a:spcAft>
                <a:spcPts val="0"/>
              </a:spcAft>
              <a:buClrTx/>
              <a:buSzTx/>
              <a:defRPr/>
            </a:pPr>
            <a:r>
              <a:rPr lang="fr-BE" sz="3600" dirty="0">
                <a:solidFill>
                  <a:srgbClr val="F4F2EC"/>
                </a:solidFill>
                <a:latin typeface="Literata Bold"/>
                <a:ea typeface="Literata Bold"/>
                <a:cs typeface="Literata Bold"/>
                <a:sym typeface="Literata Bold"/>
              </a:rPr>
              <a:t>Présentation du biomètre </a:t>
            </a:r>
            <a:endParaRPr lang="fr-FR" sz="3600" dirty="0">
              <a:solidFill>
                <a:srgbClr val="F4F2EC"/>
              </a:solidFill>
              <a:latin typeface="Literata Bold"/>
              <a:ea typeface="Literata Bold"/>
              <a:cs typeface="Literata Bold"/>
              <a:sym typeface="Literata Bold"/>
            </a:endParaRPr>
          </a:p>
        </p:txBody>
      </p:sp>
    </p:spTree>
    <p:extLst>
      <p:ext uri="{BB962C8B-B14F-4D97-AF65-F5344CB8AC3E}">
        <p14:creationId xmlns:p14="http://schemas.microsoft.com/office/powerpoint/2010/main" val="2419653933"/>
      </p:ext>
    </p:extLst>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0158F-EDE0-1040-0492-4AE26E0D5331}"/>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21471EB1-8A2F-390D-C059-E574754014B7}"/>
              </a:ext>
            </a:extLst>
          </p:cNvPr>
          <p:cNvSpPr>
            <a:spLocks noChangeArrowheads="1"/>
          </p:cNvSpPr>
          <p:nvPr/>
        </p:nvSpPr>
        <p:spPr bwMode="auto">
          <a:xfrm>
            <a:off x="-1016" y="0"/>
            <a:ext cx="10513168" cy="1679575"/>
          </a:xfrm>
          <a:prstGeom prst="rect">
            <a:avLst/>
          </a:prstGeom>
          <a:solidFill>
            <a:srgbClr val="47594E"/>
          </a:solidFill>
          <a:ln>
            <a:noFill/>
          </a:ln>
          <a:effectLst/>
        </p:spPr>
        <p:txBody>
          <a:bodyPr wrap="none" anchor="ct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8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endParaRPr>
          </a:p>
        </p:txBody>
      </p:sp>
      <p:cxnSp>
        <p:nvCxnSpPr>
          <p:cNvPr id="6" name="AutoShape 8">
            <a:extLst>
              <a:ext uri="{FF2B5EF4-FFF2-40B4-BE49-F238E27FC236}">
                <a16:creationId xmlns:a16="http://schemas.microsoft.com/office/drawing/2014/main" id="{3DEEEF9E-A4CA-BF2E-6ED8-1DA18B466100}"/>
              </a:ext>
            </a:extLst>
          </p:cNvPr>
          <p:cNvCxnSpPr>
            <a:cxnSpLocks noChangeShapeType="1"/>
          </p:cNvCxnSpPr>
          <p:nvPr/>
        </p:nvCxnSpPr>
        <p:spPr bwMode="auto">
          <a:xfrm flipH="1">
            <a:off x="10512150" y="-401116"/>
            <a:ext cx="2" cy="2098674"/>
          </a:xfrm>
          <a:prstGeom prst="straightConnector1">
            <a:avLst/>
          </a:prstGeom>
          <a:noFill/>
          <a:ln w="57240" cap="flat">
            <a:solidFill>
              <a:schemeClr val="tx1">
                <a:lumMod val="85000"/>
                <a:lumOff val="1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 name="Rectangle 1">
            <a:extLst>
              <a:ext uri="{FF2B5EF4-FFF2-40B4-BE49-F238E27FC236}">
                <a16:creationId xmlns:a16="http://schemas.microsoft.com/office/drawing/2014/main" id="{3CED7D94-48B8-E215-16A0-4D93728493B8}"/>
              </a:ext>
            </a:extLst>
          </p:cNvPr>
          <p:cNvSpPr>
            <a:spLocks noChangeArrowheads="1"/>
          </p:cNvSpPr>
          <p:nvPr/>
        </p:nvSpPr>
        <p:spPr bwMode="auto">
          <a:xfrm rot="5400000">
            <a:off x="6535391" y="-2200277"/>
            <a:ext cx="1296145" cy="6225328"/>
          </a:xfrm>
          <a:prstGeom prst="rect">
            <a:avLst/>
          </a:prstGeom>
          <a:noFill/>
          <a:ln>
            <a:noFill/>
          </a:ln>
          <a:effectLst/>
        </p:spPr>
        <p:txBody>
          <a:bodyPr vert="vert270" wrap="none" anchor="ctr"/>
          <a:lstStyle/>
          <a:p>
            <a:pPr lvl="0" fontAlgn="auto" hangingPunct="1">
              <a:lnSpc>
                <a:spcPts val="6529"/>
              </a:lnSpc>
              <a:spcBef>
                <a:spcPts val="0"/>
              </a:spcBef>
              <a:spcAft>
                <a:spcPts val="0"/>
              </a:spcAft>
              <a:buClrTx/>
              <a:buSzTx/>
              <a:defRPr/>
            </a:pPr>
            <a:r>
              <a:rPr lang="fr-BE" sz="3600" dirty="0">
                <a:solidFill>
                  <a:srgbClr val="F4F2EC"/>
                </a:solidFill>
              </a:rPr>
              <a:t>LE BIOMÈTRE : SA CONCEPTION </a:t>
            </a:r>
            <a:endParaRPr lang="fr-FR" sz="3600" dirty="0">
              <a:solidFill>
                <a:srgbClr val="F4F2EC"/>
              </a:solidFill>
              <a:latin typeface="Literata Bold"/>
              <a:ea typeface="Literata Bold"/>
              <a:cs typeface="Literata Bold"/>
              <a:sym typeface="Literata Bold"/>
            </a:endParaRPr>
          </a:p>
        </p:txBody>
      </p:sp>
      <p:cxnSp>
        <p:nvCxnSpPr>
          <p:cNvPr id="10" name="AutoShape 8">
            <a:extLst>
              <a:ext uri="{FF2B5EF4-FFF2-40B4-BE49-F238E27FC236}">
                <a16:creationId xmlns:a16="http://schemas.microsoft.com/office/drawing/2014/main" id="{88422608-80FE-954C-711F-0E1823F01637}"/>
              </a:ext>
            </a:extLst>
          </p:cNvPr>
          <p:cNvCxnSpPr>
            <a:cxnSpLocks noChangeShapeType="1"/>
          </p:cNvCxnSpPr>
          <p:nvPr/>
        </p:nvCxnSpPr>
        <p:spPr bwMode="auto">
          <a:xfrm>
            <a:off x="-722800" y="1687116"/>
            <a:ext cx="17219914" cy="0"/>
          </a:xfrm>
          <a:prstGeom prst="straightConnector1">
            <a:avLst/>
          </a:prstGeom>
          <a:noFill/>
          <a:ln w="57240" cap="flat">
            <a:solidFill>
              <a:schemeClr val="tx1">
                <a:lumMod val="85000"/>
                <a:lumOff val="1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2" name="Image 1">
            <a:extLst>
              <a:ext uri="{FF2B5EF4-FFF2-40B4-BE49-F238E27FC236}">
                <a16:creationId xmlns:a16="http://schemas.microsoft.com/office/drawing/2014/main" id="{15E5C0ED-681D-4CFB-11C0-91BDDDAB26AC}"/>
              </a:ext>
            </a:extLst>
          </p:cNvPr>
          <p:cNvPicPr>
            <a:picLocks noChangeAspect="1"/>
          </p:cNvPicPr>
          <p:nvPr/>
        </p:nvPicPr>
        <p:blipFill>
          <a:blip r:embed="rId2">
            <a:duotone>
              <a:prstClr val="black"/>
              <a:srgbClr val="47584E">
                <a:tint val="45000"/>
                <a:satMod val="400000"/>
              </a:srgbClr>
            </a:duoton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708379" y="-368360"/>
            <a:ext cx="6240154" cy="2250547"/>
          </a:xfrm>
          <a:prstGeom prst="rect">
            <a:avLst/>
          </a:prstGeom>
        </p:spPr>
      </p:pic>
      <p:grpSp>
        <p:nvGrpSpPr>
          <p:cNvPr id="5" name="Groupe 4">
            <a:extLst>
              <a:ext uri="{FF2B5EF4-FFF2-40B4-BE49-F238E27FC236}">
                <a16:creationId xmlns:a16="http://schemas.microsoft.com/office/drawing/2014/main" id="{7D0A0B1E-A142-C7A2-4F51-E35B37E9B956}"/>
              </a:ext>
            </a:extLst>
          </p:cNvPr>
          <p:cNvGrpSpPr/>
          <p:nvPr/>
        </p:nvGrpSpPr>
        <p:grpSpPr>
          <a:xfrm>
            <a:off x="575048" y="3847356"/>
            <a:ext cx="9089900" cy="3256625"/>
            <a:chOff x="2358356" y="3232040"/>
            <a:chExt cx="9089900" cy="3256625"/>
          </a:xfrm>
        </p:grpSpPr>
        <p:sp>
          <p:nvSpPr>
            <p:cNvPr id="7" name="Rectangle 6">
              <a:extLst>
                <a:ext uri="{FF2B5EF4-FFF2-40B4-BE49-F238E27FC236}">
                  <a16:creationId xmlns:a16="http://schemas.microsoft.com/office/drawing/2014/main" id="{679A6338-1B06-4A9B-6BBB-6A2E0BD57443}"/>
                </a:ext>
              </a:extLst>
            </p:cNvPr>
            <p:cNvSpPr/>
            <p:nvPr/>
          </p:nvSpPr>
          <p:spPr>
            <a:xfrm>
              <a:off x="2500148" y="3232040"/>
              <a:ext cx="1742059" cy="1070240"/>
            </a:xfrm>
            <a:prstGeom prst="rect">
              <a:avLst/>
            </a:prstGeom>
            <a:solidFill>
              <a:srgbClr val="86A98F"/>
            </a:solidFill>
            <a:ln>
              <a:solidFill>
                <a:srgbClr val="86A9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cxnSp>
          <p:nvCxnSpPr>
            <p:cNvPr id="8" name="Connecteur droit 7">
              <a:extLst>
                <a:ext uri="{FF2B5EF4-FFF2-40B4-BE49-F238E27FC236}">
                  <a16:creationId xmlns:a16="http://schemas.microsoft.com/office/drawing/2014/main" id="{6F859FD3-CE05-F117-119D-D415AE60C4CD}"/>
                </a:ext>
              </a:extLst>
            </p:cNvPr>
            <p:cNvCxnSpPr>
              <a:cxnSpLocks/>
            </p:cNvCxnSpPr>
            <p:nvPr/>
          </p:nvCxnSpPr>
          <p:spPr>
            <a:xfrm>
              <a:off x="2358356" y="3232040"/>
              <a:ext cx="0" cy="3256624"/>
            </a:xfrm>
            <a:prstGeom prst="line">
              <a:avLst/>
            </a:prstGeom>
            <a:solidFill>
              <a:srgbClr val="D2D7E0"/>
            </a:solidFill>
            <a:ln w="381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E5B4C1EF-1647-9BC2-1C7D-82419B92E1E7}"/>
                </a:ext>
              </a:extLst>
            </p:cNvPr>
            <p:cNvSpPr txBox="1"/>
            <p:nvPr/>
          </p:nvSpPr>
          <p:spPr>
            <a:xfrm>
              <a:off x="2470405" y="3453484"/>
              <a:ext cx="1721241" cy="663515"/>
            </a:xfrm>
            <a:prstGeom prst="rect">
              <a:avLst/>
            </a:prstGeom>
            <a:noFill/>
          </p:spPr>
          <p:txBody>
            <a:bodyPr wrap="square">
              <a:spAutoFit/>
            </a:bodyPr>
            <a:lstStyle/>
            <a:p>
              <a:pPr marL="0" marR="0" lvl="0" indent="0" algn="ctr" defTabSz="914400" rtl="0" eaLnBrk="1" fontAlgn="base" latinLnBrk="0" hangingPunct="0">
                <a:lnSpc>
                  <a:spcPct val="120000"/>
                </a:lnSpc>
                <a:spcBef>
                  <a:spcPts val="13"/>
                </a:spcBef>
                <a:spcAft>
                  <a:spcPts val="13"/>
                </a:spcAft>
                <a:buClr>
                  <a:srgbClr val="000000"/>
                </a:buClr>
                <a:buSzPct val="100000"/>
                <a:buFont typeface="Times New Roman" panose="02020603050405020304" pitchFamily="18" charset="0"/>
                <a:buNone/>
                <a:tabLst/>
                <a:defRPr/>
              </a:pPr>
              <a:r>
                <a:rPr lang="fr-FR" sz="1600" b="1" dirty="0">
                  <a:solidFill>
                    <a:srgbClr val="000000"/>
                  </a:solidFill>
                  <a:latin typeface="Literata" panose="020B0604020202020204"/>
                  <a:ea typeface="Noto Sans SC Regular"/>
                  <a:sym typeface="Wingdings" panose="05000000000000000000" pitchFamily="2" charset="2"/>
                </a:rPr>
                <a:t>ACTEURS DE TERRAIN</a:t>
              </a:r>
              <a:endParaRPr kumimoji="0" lang="fr-FR" sz="1600" b="1" i="0" u="none" strike="noStrike" kern="1200" cap="none" spc="0" normalizeH="0" baseline="0" noProof="0" dirty="0">
                <a:ln>
                  <a:noFill/>
                </a:ln>
                <a:solidFill>
                  <a:srgbClr val="000000"/>
                </a:solidFill>
                <a:effectLst/>
                <a:uLnTx/>
                <a:uFillTx/>
                <a:latin typeface="Literata" panose="020B0604020202020204"/>
                <a:ea typeface="Noto Sans SC Regular"/>
                <a:sym typeface="Wingdings" panose="05000000000000000000" pitchFamily="2" charset="2"/>
              </a:endParaRPr>
            </a:p>
          </p:txBody>
        </p:sp>
        <p:sp>
          <p:nvSpPr>
            <p:cNvPr id="11" name="ZoneTexte 10">
              <a:extLst>
                <a:ext uri="{FF2B5EF4-FFF2-40B4-BE49-F238E27FC236}">
                  <a16:creationId xmlns:a16="http://schemas.microsoft.com/office/drawing/2014/main" id="{E95A96FE-B9E8-A2A0-ED07-D6A85614F70B}"/>
                </a:ext>
              </a:extLst>
            </p:cNvPr>
            <p:cNvSpPr txBox="1"/>
            <p:nvPr/>
          </p:nvSpPr>
          <p:spPr>
            <a:xfrm>
              <a:off x="4320717" y="3363972"/>
              <a:ext cx="7127539" cy="806375"/>
            </a:xfrm>
            <a:prstGeom prst="rect">
              <a:avLst/>
            </a:prstGeom>
            <a:noFill/>
          </p:spPr>
          <p:txBody>
            <a:bodyPr wrap="square">
              <a:spAutoFit/>
            </a:bodyPr>
            <a:lstStyle/>
            <a:p>
              <a:pPr lvl="0" algn="just">
                <a:lnSpc>
                  <a:spcPct val="120000"/>
                </a:lnSpc>
                <a:defRPr/>
              </a:pPr>
              <a:r>
                <a:rPr lang="fr-BE" sz="2000" b="1" i="1" dirty="0"/>
                <a:t>Une question initiale </a:t>
              </a:r>
              <a:r>
                <a:rPr lang="fr-BE" sz="2000" dirty="0"/>
                <a:t>— </a:t>
              </a:r>
              <a:r>
                <a:rPr lang="fr-BE" sz="2000" i="1" dirty="0"/>
                <a:t>"De quelle manière rendre les étudiants capables d'agir dans un monde fluctuant ?"</a:t>
              </a:r>
              <a:r>
                <a:rPr lang="fr-BE" sz="2000" dirty="0"/>
                <a:t> </a:t>
              </a:r>
              <a:endParaRPr kumimoji="0" lang="fr-FR" sz="2000" b="0" i="0" u="none" strike="noStrike" kern="1200" cap="none" spc="0" normalizeH="0" baseline="0" noProof="0" dirty="0">
                <a:ln>
                  <a:noFill/>
                </a:ln>
                <a:solidFill>
                  <a:srgbClr val="000000"/>
                </a:solidFill>
                <a:effectLst/>
                <a:uLnTx/>
                <a:uFillTx/>
                <a:latin typeface="Literata" panose="020B0604020202020204"/>
                <a:ea typeface="Noto Sans SC Regular"/>
                <a:sym typeface="Wingdings" panose="05000000000000000000" pitchFamily="2" charset="2"/>
              </a:endParaRPr>
            </a:p>
          </p:txBody>
        </p:sp>
        <p:sp>
          <p:nvSpPr>
            <p:cNvPr id="12" name="ZoneTexte 11">
              <a:extLst>
                <a:ext uri="{FF2B5EF4-FFF2-40B4-BE49-F238E27FC236}">
                  <a16:creationId xmlns:a16="http://schemas.microsoft.com/office/drawing/2014/main" id="{94AECBC4-FE61-8BDB-67DB-BDE7D7D0AC83}"/>
                </a:ext>
              </a:extLst>
            </p:cNvPr>
            <p:cNvSpPr txBox="1"/>
            <p:nvPr/>
          </p:nvSpPr>
          <p:spPr>
            <a:xfrm>
              <a:off x="4320426" y="4394072"/>
              <a:ext cx="7127541" cy="806375"/>
            </a:xfrm>
            <a:prstGeom prst="rect">
              <a:avLst/>
            </a:prstGeom>
            <a:noFill/>
          </p:spPr>
          <p:txBody>
            <a:bodyPr wrap="square">
              <a:spAutoFit/>
            </a:bodyPr>
            <a:lstStyle/>
            <a:p>
              <a:pPr lvl="0" algn="just">
                <a:lnSpc>
                  <a:spcPct val="120000"/>
                </a:lnSpc>
                <a:defRPr/>
              </a:pPr>
              <a:r>
                <a:rPr lang="fr-BE" sz="2000" b="1" i="1" dirty="0"/>
                <a:t>Une analyse qualitative </a:t>
              </a:r>
              <a:r>
                <a:rPr lang="fr-BE" sz="2000" dirty="0"/>
                <a:t>— Analyse thématique du matériau recueilli dans le cadre d’entretiens non-directifs</a:t>
              </a:r>
              <a:endParaRPr kumimoji="0" lang="fr-FR" sz="2000" b="0" i="0" u="none" strike="noStrike" kern="1200" cap="none" spc="0" normalizeH="0" baseline="0" noProof="0" dirty="0">
                <a:ln>
                  <a:noFill/>
                </a:ln>
                <a:solidFill>
                  <a:srgbClr val="000000"/>
                </a:solidFill>
                <a:effectLst/>
                <a:uLnTx/>
                <a:uFillTx/>
                <a:latin typeface="Literata" panose="020B0604020202020204"/>
                <a:ea typeface="Noto Sans SC Regular"/>
                <a:sym typeface="Wingdings" panose="05000000000000000000" pitchFamily="2" charset="2"/>
              </a:endParaRPr>
            </a:p>
          </p:txBody>
        </p:sp>
        <p:sp>
          <p:nvSpPr>
            <p:cNvPr id="14" name="ZoneTexte 13">
              <a:extLst>
                <a:ext uri="{FF2B5EF4-FFF2-40B4-BE49-F238E27FC236}">
                  <a16:creationId xmlns:a16="http://schemas.microsoft.com/office/drawing/2014/main" id="{085152C1-F091-F13A-907C-C89F5A5C2233}"/>
                </a:ext>
              </a:extLst>
            </p:cNvPr>
            <p:cNvSpPr txBox="1"/>
            <p:nvPr/>
          </p:nvSpPr>
          <p:spPr>
            <a:xfrm>
              <a:off x="4320714" y="5424173"/>
              <a:ext cx="7127542" cy="806375"/>
            </a:xfrm>
            <a:prstGeom prst="rect">
              <a:avLst/>
            </a:prstGeom>
            <a:noFill/>
          </p:spPr>
          <p:txBody>
            <a:bodyPr wrap="square">
              <a:spAutoFit/>
            </a:bodyPr>
            <a:lstStyle/>
            <a:p>
              <a:pPr lvl="0" algn="just">
                <a:lnSpc>
                  <a:spcPct val="120000"/>
                </a:lnSpc>
                <a:defRPr/>
              </a:pPr>
              <a:r>
                <a:rPr lang="fr-BE" sz="2000" b="1" i="1" dirty="0"/>
                <a:t>Eviter l’ignorance théorique</a:t>
              </a:r>
              <a:r>
                <a:rPr lang="fr-BE" sz="2000" dirty="0"/>
                <a:t>— Quelles théories/méthodes pédagogiques entrent en résonance avec les données ? </a:t>
              </a:r>
              <a:endParaRPr kumimoji="0" lang="fr-FR" sz="2000" b="0" i="0" u="none" strike="noStrike" kern="1200" cap="none" spc="0" normalizeH="0" baseline="0" noProof="0" dirty="0">
                <a:ln>
                  <a:noFill/>
                </a:ln>
                <a:solidFill>
                  <a:srgbClr val="000000"/>
                </a:solidFill>
                <a:effectLst/>
                <a:uLnTx/>
                <a:uFillTx/>
                <a:latin typeface="Literata" panose="020B0604020202020204"/>
                <a:ea typeface="Noto Sans SC Regular"/>
                <a:sym typeface="Wingdings" panose="05000000000000000000" pitchFamily="2" charset="2"/>
              </a:endParaRPr>
            </a:p>
          </p:txBody>
        </p:sp>
        <p:sp>
          <p:nvSpPr>
            <p:cNvPr id="15" name="Rectangle 14">
              <a:extLst>
                <a:ext uri="{FF2B5EF4-FFF2-40B4-BE49-F238E27FC236}">
                  <a16:creationId xmlns:a16="http://schemas.microsoft.com/office/drawing/2014/main" id="{0A44C432-31C3-334C-751D-87D3531322CC}"/>
                </a:ext>
              </a:extLst>
            </p:cNvPr>
            <p:cNvSpPr/>
            <p:nvPr/>
          </p:nvSpPr>
          <p:spPr>
            <a:xfrm>
              <a:off x="2518934" y="4505183"/>
              <a:ext cx="1742061" cy="664336"/>
            </a:xfrm>
            <a:prstGeom prst="rect">
              <a:avLst/>
            </a:prstGeom>
            <a:solidFill>
              <a:srgbClr val="86A98F"/>
            </a:solidFill>
            <a:ln>
              <a:solidFill>
                <a:srgbClr val="86A9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6" name="ZoneTexte 15">
              <a:extLst>
                <a:ext uri="{FF2B5EF4-FFF2-40B4-BE49-F238E27FC236}">
                  <a16:creationId xmlns:a16="http://schemas.microsoft.com/office/drawing/2014/main" id="{BECCE0AD-FDDD-9F6C-80A0-B500D7BD75F9}"/>
                </a:ext>
              </a:extLst>
            </p:cNvPr>
            <p:cNvSpPr txBox="1"/>
            <p:nvPr/>
          </p:nvSpPr>
          <p:spPr>
            <a:xfrm>
              <a:off x="2531752" y="4613234"/>
              <a:ext cx="1718834" cy="368049"/>
            </a:xfrm>
            <a:prstGeom prst="rect">
              <a:avLst/>
            </a:prstGeom>
            <a:noFill/>
          </p:spPr>
          <p:txBody>
            <a:bodyPr wrap="square">
              <a:spAutoFit/>
            </a:bodyPr>
            <a:lstStyle/>
            <a:p>
              <a:pPr marL="0" marR="0" lvl="0" indent="0" algn="ctr" defTabSz="914400" rtl="0" eaLnBrk="1" fontAlgn="base" latinLnBrk="0" hangingPunct="0">
                <a:lnSpc>
                  <a:spcPct val="120000"/>
                </a:lnSpc>
                <a:spcBef>
                  <a:spcPts val="13"/>
                </a:spcBef>
                <a:spcAft>
                  <a:spcPts val="13"/>
                </a:spcAft>
                <a:buClr>
                  <a:srgbClr val="000000"/>
                </a:buClr>
                <a:buSzPct val="100000"/>
                <a:buFont typeface="Times New Roman" panose="02020603050405020304" pitchFamily="18" charset="0"/>
                <a:buNone/>
                <a:tabLst/>
                <a:defRPr/>
              </a:pPr>
              <a:r>
                <a:rPr lang="fr-FR" sz="1600" b="1" dirty="0">
                  <a:solidFill>
                    <a:srgbClr val="000000"/>
                  </a:solidFill>
                  <a:latin typeface="Literata" panose="020B0604020202020204"/>
                  <a:ea typeface="Noto Sans SC Regular"/>
                  <a:sym typeface="Wingdings" panose="05000000000000000000" pitchFamily="2" charset="2"/>
                </a:rPr>
                <a:t>MÉTHODOLOGIE </a:t>
              </a:r>
              <a:endParaRPr kumimoji="0" lang="fr-FR" b="1" i="0" u="none" strike="noStrike" kern="1200" cap="none" spc="0" normalizeH="0" baseline="0" noProof="0" dirty="0">
                <a:ln>
                  <a:noFill/>
                </a:ln>
                <a:solidFill>
                  <a:srgbClr val="000000"/>
                </a:solidFill>
                <a:effectLst/>
                <a:uLnTx/>
                <a:uFillTx/>
                <a:latin typeface="Literata" panose="020B0604020202020204"/>
                <a:ea typeface="Noto Sans SC Regular"/>
                <a:sym typeface="Wingdings" panose="05000000000000000000" pitchFamily="2" charset="2"/>
              </a:endParaRPr>
            </a:p>
          </p:txBody>
        </p:sp>
        <p:sp>
          <p:nvSpPr>
            <p:cNvPr id="17" name="Rectangle 16">
              <a:extLst>
                <a:ext uri="{FF2B5EF4-FFF2-40B4-BE49-F238E27FC236}">
                  <a16:creationId xmlns:a16="http://schemas.microsoft.com/office/drawing/2014/main" id="{85F8903C-3AF1-2A4E-F20D-57B52F652C9D}"/>
                </a:ext>
              </a:extLst>
            </p:cNvPr>
            <p:cNvSpPr/>
            <p:nvPr/>
          </p:nvSpPr>
          <p:spPr>
            <a:xfrm>
              <a:off x="2497739" y="5296115"/>
              <a:ext cx="1744471" cy="1192550"/>
            </a:xfrm>
            <a:prstGeom prst="rect">
              <a:avLst/>
            </a:prstGeom>
            <a:solidFill>
              <a:srgbClr val="86A98F"/>
            </a:solidFill>
            <a:ln>
              <a:solidFill>
                <a:srgbClr val="86A9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8" name="ZoneTexte 17">
              <a:extLst>
                <a:ext uri="{FF2B5EF4-FFF2-40B4-BE49-F238E27FC236}">
                  <a16:creationId xmlns:a16="http://schemas.microsoft.com/office/drawing/2014/main" id="{D1D2E0FA-4CEA-A9B4-4FE0-88242211A709}"/>
                </a:ext>
              </a:extLst>
            </p:cNvPr>
            <p:cNvSpPr txBox="1"/>
            <p:nvPr/>
          </p:nvSpPr>
          <p:spPr>
            <a:xfrm>
              <a:off x="2510259" y="5481860"/>
              <a:ext cx="1744474" cy="663515"/>
            </a:xfrm>
            <a:prstGeom prst="rect">
              <a:avLst/>
            </a:prstGeom>
            <a:noFill/>
          </p:spPr>
          <p:txBody>
            <a:bodyPr wrap="square">
              <a:spAutoFit/>
            </a:bodyPr>
            <a:lstStyle/>
            <a:p>
              <a:pPr marL="0" marR="0" lvl="0" indent="0" algn="ctr" defTabSz="914400" rtl="0" eaLnBrk="1" fontAlgn="base" latinLnBrk="0" hangingPunct="0">
                <a:lnSpc>
                  <a:spcPct val="120000"/>
                </a:lnSpc>
                <a:spcBef>
                  <a:spcPts val="13"/>
                </a:spcBef>
                <a:spcAft>
                  <a:spcPts val="13"/>
                </a:spcAft>
                <a:buClr>
                  <a:srgbClr val="000000"/>
                </a:buClr>
                <a:buSzPct val="100000"/>
                <a:buFont typeface="Times New Roman" panose="02020603050405020304" pitchFamily="18" charset="0"/>
                <a:buNone/>
                <a:tabLst/>
                <a:defRPr/>
              </a:pPr>
              <a:r>
                <a:rPr lang="fr-FR" sz="1600" b="1" dirty="0">
                  <a:solidFill>
                    <a:srgbClr val="000000"/>
                  </a:solidFill>
                  <a:latin typeface="Literata" panose="020B0604020202020204"/>
                  <a:ea typeface="Noto Sans SC Regular"/>
                  <a:sym typeface="Wingdings" panose="05000000000000000000" pitchFamily="2" charset="2"/>
                </a:rPr>
                <a:t>APPUI SUR LA LITTÉRATURE</a:t>
              </a:r>
              <a:endParaRPr kumimoji="0" lang="fr-FR" sz="1600" b="1" i="0" u="none" strike="noStrike" kern="1200" cap="none" spc="0" normalizeH="0" baseline="0" noProof="0" dirty="0">
                <a:ln>
                  <a:noFill/>
                </a:ln>
                <a:solidFill>
                  <a:srgbClr val="000000"/>
                </a:solidFill>
                <a:effectLst/>
                <a:uLnTx/>
                <a:uFillTx/>
                <a:latin typeface="Literata" panose="020B0604020202020204"/>
                <a:ea typeface="Noto Sans SC Regular"/>
                <a:sym typeface="Wingdings" panose="05000000000000000000" pitchFamily="2" charset="2"/>
              </a:endParaRPr>
            </a:p>
          </p:txBody>
        </p:sp>
      </p:grpSp>
      <p:graphicFrame>
        <p:nvGraphicFramePr>
          <p:cNvPr id="21" name="Tableau 20">
            <a:extLst>
              <a:ext uri="{FF2B5EF4-FFF2-40B4-BE49-F238E27FC236}">
                <a16:creationId xmlns:a16="http://schemas.microsoft.com/office/drawing/2014/main" id="{DD11988A-C9F9-8B12-44B1-27EE60418B2C}"/>
              </a:ext>
            </a:extLst>
          </p:cNvPr>
          <p:cNvGraphicFramePr>
            <a:graphicFrameLocks noGrp="1"/>
          </p:cNvGraphicFramePr>
          <p:nvPr>
            <p:extLst>
              <p:ext uri="{D42A27DB-BD31-4B8C-83A1-F6EECF244321}">
                <p14:modId xmlns:p14="http://schemas.microsoft.com/office/powerpoint/2010/main" val="1575069576"/>
              </p:ext>
            </p:extLst>
          </p:nvPr>
        </p:nvGraphicFramePr>
        <p:xfrm>
          <a:off x="10152112" y="2682491"/>
          <a:ext cx="7848868" cy="4653794"/>
        </p:xfrm>
        <a:graphic>
          <a:graphicData uri="http://schemas.openxmlformats.org/drawingml/2006/table">
            <a:tbl>
              <a:tblPr firstRow="1" firstCol="1" bandRow="1">
                <a:tableStyleId>{5C22544A-7EE6-4342-B048-85BDC9FD1C3A}</a:tableStyleId>
              </a:tblPr>
              <a:tblGrid>
                <a:gridCol w="2731631">
                  <a:extLst>
                    <a:ext uri="{9D8B030D-6E8A-4147-A177-3AD203B41FA5}">
                      <a16:colId xmlns:a16="http://schemas.microsoft.com/office/drawing/2014/main" val="3151188992"/>
                    </a:ext>
                  </a:extLst>
                </a:gridCol>
                <a:gridCol w="125557">
                  <a:extLst>
                    <a:ext uri="{9D8B030D-6E8A-4147-A177-3AD203B41FA5}">
                      <a16:colId xmlns:a16="http://schemas.microsoft.com/office/drawing/2014/main" val="1330776775"/>
                    </a:ext>
                  </a:extLst>
                </a:gridCol>
                <a:gridCol w="2650644">
                  <a:extLst>
                    <a:ext uri="{9D8B030D-6E8A-4147-A177-3AD203B41FA5}">
                      <a16:colId xmlns:a16="http://schemas.microsoft.com/office/drawing/2014/main" val="2364033285"/>
                    </a:ext>
                  </a:extLst>
                </a:gridCol>
                <a:gridCol w="2341036">
                  <a:extLst>
                    <a:ext uri="{9D8B030D-6E8A-4147-A177-3AD203B41FA5}">
                      <a16:colId xmlns:a16="http://schemas.microsoft.com/office/drawing/2014/main" val="3866748248"/>
                    </a:ext>
                  </a:extLst>
                </a:gridCol>
              </a:tblGrid>
              <a:tr h="428102">
                <a:tc gridSpan="2">
                  <a:txBody>
                    <a:bodyPr/>
                    <a:lstStyle/>
                    <a:p>
                      <a:pPr algn="l">
                        <a:buNone/>
                      </a:pPr>
                      <a:r>
                        <a:rPr lang="fr-BE" sz="2000" dirty="0">
                          <a:effectLst/>
                        </a:rPr>
                        <a:t>Entretiens </a:t>
                      </a:r>
                      <a:endParaRPr lang="fr-BE" sz="2000" dirty="0">
                        <a:effectLst/>
                        <a:latin typeface="Times New Roman" panose="02020603050405020304" pitchFamily="18" charset="0"/>
                        <a:ea typeface="Times New Roman" panose="02020603050405020304" pitchFamily="18" charset="0"/>
                      </a:endParaRPr>
                    </a:p>
                  </a:txBody>
                  <a:tcPr marL="68580" marR="68580" marT="0" marB="0">
                    <a:solidFill>
                      <a:srgbClr val="47584E"/>
                    </a:solidFill>
                  </a:tcPr>
                </a:tc>
                <a:tc hMerge="1">
                  <a:txBody>
                    <a:bodyPr/>
                    <a:lstStyle/>
                    <a:p>
                      <a:endParaRPr lang="fr-FR"/>
                    </a:p>
                  </a:txBody>
                  <a:tcPr/>
                </a:tc>
                <a:tc>
                  <a:txBody>
                    <a:bodyPr/>
                    <a:lstStyle/>
                    <a:p>
                      <a:pPr algn="l">
                        <a:buNone/>
                      </a:pPr>
                      <a:r>
                        <a:rPr lang="fr-BE" sz="2000" dirty="0">
                          <a:effectLst/>
                        </a:rPr>
                        <a:t>Institutions </a:t>
                      </a:r>
                      <a:endParaRPr lang="fr-BE" sz="2000" dirty="0">
                        <a:effectLst/>
                        <a:latin typeface="Times New Roman" panose="02020603050405020304" pitchFamily="18" charset="0"/>
                        <a:ea typeface="Times New Roman" panose="02020603050405020304" pitchFamily="18" charset="0"/>
                      </a:endParaRPr>
                    </a:p>
                  </a:txBody>
                  <a:tcPr marL="68580" marR="68580" marT="0" marB="0">
                    <a:solidFill>
                      <a:srgbClr val="47584E"/>
                    </a:solidFill>
                  </a:tcPr>
                </a:tc>
                <a:tc>
                  <a:txBody>
                    <a:bodyPr/>
                    <a:lstStyle/>
                    <a:p>
                      <a:pPr algn="l">
                        <a:buNone/>
                      </a:pPr>
                      <a:r>
                        <a:rPr lang="fr-BE" sz="2000" dirty="0">
                          <a:effectLst/>
                        </a:rPr>
                        <a:t>Disciplines</a:t>
                      </a:r>
                      <a:endParaRPr lang="fr-BE" sz="2000" dirty="0">
                        <a:effectLst/>
                        <a:latin typeface="Times New Roman" panose="02020603050405020304" pitchFamily="18" charset="0"/>
                        <a:ea typeface="Times New Roman" panose="02020603050405020304" pitchFamily="18" charset="0"/>
                      </a:endParaRPr>
                    </a:p>
                  </a:txBody>
                  <a:tcPr marL="68580" marR="68580" marT="0" marB="0">
                    <a:solidFill>
                      <a:srgbClr val="47584E"/>
                    </a:solidFill>
                  </a:tcPr>
                </a:tc>
                <a:extLst>
                  <a:ext uri="{0D108BD9-81ED-4DB2-BD59-A6C34878D82A}">
                    <a16:rowId xmlns:a16="http://schemas.microsoft.com/office/drawing/2014/main" val="1372874423"/>
                  </a:ext>
                </a:extLst>
              </a:tr>
              <a:tr h="402077">
                <a:tc rowSpan="9">
                  <a:txBody>
                    <a:bodyPr/>
                    <a:lstStyle/>
                    <a:p>
                      <a:pPr algn="l">
                        <a:buNone/>
                      </a:pPr>
                      <a:r>
                        <a:rPr lang="fr-BE" sz="2000" dirty="0">
                          <a:effectLst/>
                        </a:rPr>
                        <a:t>12 entretiens d’une durée moyenne de 1h15</a:t>
                      </a:r>
                    </a:p>
                    <a:p>
                      <a:pPr algn="l">
                        <a:buNone/>
                      </a:pPr>
                      <a:r>
                        <a:rPr lang="fr-BE" sz="2000" dirty="0">
                          <a:effectLst/>
                        </a:rPr>
                        <a:t> </a:t>
                      </a:r>
                      <a:endParaRPr lang="fr-BE" sz="2000" dirty="0">
                        <a:effectLst/>
                        <a:latin typeface="Times New Roman" panose="02020603050405020304" pitchFamily="18" charset="0"/>
                        <a:ea typeface="Times New Roman" panose="02020603050405020304" pitchFamily="18" charset="0"/>
                      </a:endParaRPr>
                    </a:p>
                  </a:txBody>
                  <a:tcPr marL="68580" marR="68580" marT="0" marB="0" anchor="ctr">
                    <a:solidFill>
                      <a:srgbClr val="86A98F"/>
                    </a:solidFill>
                  </a:tcPr>
                </a:tc>
                <a:tc rowSpan="9" gridSpan="2">
                  <a:txBody>
                    <a:bodyPr/>
                    <a:lstStyle/>
                    <a:p>
                      <a:pPr algn="l">
                        <a:buNone/>
                      </a:pPr>
                      <a:r>
                        <a:rPr lang="fr-BE" sz="2000" dirty="0">
                          <a:solidFill>
                            <a:schemeClr val="bg1"/>
                          </a:solidFill>
                          <a:effectLst/>
                        </a:rPr>
                        <a:t>6 enseignants de hautes écoles (</a:t>
                      </a:r>
                      <a:r>
                        <a:rPr lang="fr-BE" sz="2000" dirty="0" err="1">
                          <a:solidFill>
                            <a:schemeClr val="bg1"/>
                          </a:solidFill>
                          <a:effectLst/>
                        </a:rPr>
                        <a:t>HeCh</a:t>
                      </a:r>
                      <a:r>
                        <a:rPr lang="fr-BE" sz="2000" dirty="0">
                          <a:solidFill>
                            <a:schemeClr val="bg1"/>
                          </a:solidFill>
                          <a:effectLst/>
                        </a:rPr>
                        <a:t>, </a:t>
                      </a:r>
                      <a:r>
                        <a:rPr lang="fr-BE" sz="2000" dirty="0" err="1">
                          <a:solidFill>
                            <a:schemeClr val="bg1"/>
                          </a:solidFill>
                          <a:effectLst/>
                        </a:rPr>
                        <a:t>Helmo</a:t>
                      </a:r>
                      <a:r>
                        <a:rPr lang="fr-BE" sz="2000" dirty="0">
                          <a:solidFill>
                            <a:schemeClr val="bg1"/>
                          </a:solidFill>
                          <a:effectLst/>
                        </a:rPr>
                        <a:t>, HERS)</a:t>
                      </a:r>
                    </a:p>
                    <a:p>
                      <a:pPr algn="l">
                        <a:buNone/>
                      </a:pPr>
                      <a:r>
                        <a:rPr lang="fr-BE" sz="2000" dirty="0">
                          <a:solidFill>
                            <a:schemeClr val="bg1"/>
                          </a:solidFill>
                          <a:effectLst/>
                        </a:rPr>
                        <a:t>6 enseignants d’universités (Liège, Mons) </a:t>
                      </a:r>
                      <a:endParaRPr lang="fr-BE"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nchor="ctr">
                    <a:solidFill>
                      <a:srgbClr val="86A98F"/>
                    </a:solidFill>
                  </a:tcPr>
                </a:tc>
                <a:tc rowSpan="9" hMerge="1">
                  <a:txBody>
                    <a:bodyPr/>
                    <a:lstStyle/>
                    <a:p>
                      <a:endParaRPr lang="fr-FR"/>
                    </a:p>
                  </a:txBody>
                  <a:tcPr/>
                </a:tc>
                <a:tc>
                  <a:txBody>
                    <a:bodyPr/>
                    <a:lstStyle/>
                    <a:p>
                      <a:pPr algn="l">
                        <a:buNone/>
                      </a:pPr>
                      <a:r>
                        <a:rPr lang="fr-BE" sz="2000">
                          <a:solidFill>
                            <a:schemeClr val="bg1"/>
                          </a:solidFill>
                          <a:effectLst/>
                        </a:rPr>
                        <a:t>Sociologie </a:t>
                      </a:r>
                      <a:endParaRPr lang="fr-BE" sz="200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rgbClr val="86A98F"/>
                    </a:solidFill>
                  </a:tcPr>
                </a:tc>
                <a:extLst>
                  <a:ext uri="{0D108BD9-81ED-4DB2-BD59-A6C34878D82A}">
                    <a16:rowId xmlns:a16="http://schemas.microsoft.com/office/drawing/2014/main" val="3082426514"/>
                  </a:ext>
                </a:extLst>
              </a:tr>
              <a:tr h="428102">
                <a:tc vMerge="1">
                  <a:txBody>
                    <a:bodyPr/>
                    <a:lstStyle/>
                    <a:p>
                      <a:endParaRPr lang="fr-FR"/>
                    </a:p>
                  </a:txBody>
                  <a:tcPr/>
                </a:tc>
                <a:tc gridSpan="2" vMerge="1">
                  <a:txBody>
                    <a:bodyPr/>
                    <a:lstStyle/>
                    <a:p>
                      <a:endParaRPr lang="fr-FR"/>
                    </a:p>
                  </a:txBody>
                  <a:tcPr/>
                </a:tc>
                <a:tc hMerge="1" vMerge="1">
                  <a:txBody>
                    <a:bodyPr/>
                    <a:lstStyle/>
                    <a:p>
                      <a:endParaRPr lang="fr-FR"/>
                    </a:p>
                  </a:txBody>
                  <a:tcPr/>
                </a:tc>
                <a:tc>
                  <a:txBody>
                    <a:bodyPr/>
                    <a:lstStyle/>
                    <a:p>
                      <a:pPr algn="l">
                        <a:buNone/>
                      </a:pPr>
                      <a:r>
                        <a:rPr lang="fr-BE" sz="2000" dirty="0">
                          <a:solidFill>
                            <a:schemeClr val="bg1"/>
                          </a:solidFill>
                          <a:effectLst/>
                        </a:rPr>
                        <a:t>Histoire </a:t>
                      </a:r>
                      <a:endParaRPr lang="fr-BE"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rgbClr val="86A98F"/>
                    </a:solidFill>
                  </a:tcPr>
                </a:tc>
                <a:extLst>
                  <a:ext uri="{0D108BD9-81ED-4DB2-BD59-A6C34878D82A}">
                    <a16:rowId xmlns:a16="http://schemas.microsoft.com/office/drawing/2014/main" val="2631249431"/>
                  </a:ext>
                </a:extLst>
              </a:tr>
              <a:tr h="428102">
                <a:tc vMerge="1">
                  <a:txBody>
                    <a:bodyPr/>
                    <a:lstStyle/>
                    <a:p>
                      <a:endParaRPr lang="fr-FR"/>
                    </a:p>
                  </a:txBody>
                  <a:tcPr/>
                </a:tc>
                <a:tc gridSpan="2" vMerge="1">
                  <a:txBody>
                    <a:bodyPr/>
                    <a:lstStyle/>
                    <a:p>
                      <a:endParaRPr lang="fr-FR"/>
                    </a:p>
                  </a:txBody>
                  <a:tcPr/>
                </a:tc>
                <a:tc hMerge="1" vMerge="1">
                  <a:txBody>
                    <a:bodyPr/>
                    <a:lstStyle/>
                    <a:p>
                      <a:endParaRPr lang="fr-FR"/>
                    </a:p>
                  </a:txBody>
                  <a:tcPr/>
                </a:tc>
                <a:tc>
                  <a:txBody>
                    <a:bodyPr/>
                    <a:lstStyle/>
                    <a:p>
                      <a:pPr algn="l">
                        <a:buNone/>
                      </a:pPr>
                      <a:r>
                        <a:rPr lang="fr-BE" sz="2000" dirty="0">
                          <a:solidFill>
                            <a:schemeClr val="bg1"/>
                          </a:solidFill>
                          <a:effectLst/>
                        </a:rPr>
                        <a:t>Médecine </a:t>
                      </a:r>
                      <a:endParaRPr lang="fr-BE"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rgbClr val="86A98F"/>
                    </a:solidFill>
                  </a:tcPr>
                </a:tc>
                <a:extLst>
                  <a:ext uri="{0D108BD9-81ED-4DB2-BD59-A6C34878D82A}">
                    <a16:rowId xmlns:a16="http://schemas.microsoft.com/office/drawing/2014/main" val="637276521"/>
                  </a:ext>
                </a:extLst>
              </a:tr>
              <a:tr h="402077">
                <a:tc vMerge="1">
                  <a:txBody>
                    <a:bodyPr/>
                    <a:lstStyle/>
                    <a:p>
                      <a:endParaRPr lang="fr-FR"/>
                    </a:p>
                  </a:txBody>
                  <a:tcPr/>
                </a:tc>
                <a:tc gridSpan="2" vMerge="1">
                  <a:txBody>
                    <a:bodyPr/>
                    <a:lstStyle/>
                    <a:p>
                      <a:endParaRPr lang="fr-FR"/>
                    </a:p>
                  </a:txBody>
                  <a:tcPr/>
                </a:tc>
                <a:tc hMerge="1" vMerge="1">
                  <a:txBody>
                    <a:bodyPr/>
                    <a:lstStyle/>
                    <a:p>
                      <a:endParaRPr lang="fr-FR"/>
                    </a:p>
                  </a:txBody>
                  <a:tcPr/>
                </a:tc>
                <a:tc>
                  <a:txBody>
                    <a:bodyPr/>
                    <a:lstStyle/>
                    <a:p>
                      <a:pPr algn="l">
                        <a:buNone/>
                      </a:pPr>
                      <a:r>
                        <a:rPr lang="fr-BE" sz="2000" dirty="0">
                          <a:solidFill>
                            <a:schemeClr val="bg1"/>
                          </a:solidFill>
                          <a:effectLst/>
                        </a:rPr>
                        <a:t>Vétérinaire </a:t>
                      </a:r>
                      <a:endParaRPr lang="fr-BE"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rgbClr val="86A98F"/>
                    </a:solidFill>
                  </a:tcPr>
                </a:tc>
                <a:extLst>
                  <a:ext uri="{0D108BD9-81ED-4DB2-BD59-A6C34878D82A}">
                    <a16:rowId xmlns:a16="http://schemas.microsoft.com/office/drawing/2014/main" val="3297887303"/>
                  </a:ext>
                </a:extLst>
              </a:tr>
              <a:tr h="402077">
                <a:tc vMerge="1">
                  <a:txBody>
                    <a:bodyPr/>
                    <a:lstStyle/>
                    <a:p>
                      <a:endParaRPr lang="fr-FR"/>
                    </a:p>
                  </a:txBody>
                  <a:tcPr/>
                </a:tc>
                <a:tc gridSpan="2" vMerge="1">
                  <a:txBody>
                    <a:bodyPr/>
                    <a:lstStyle/>
                    <a:p>
                      <a:endParaRPr lang="fr-FR"/>
                    </a:p>
                  </a:txBody>
                  <a:tcPr/>
                </a:tc>
                <a:tc hMerge="1" vMerge="1">
                  <a:txBody>
                    <a:bodyPr/>
                    <a:lstStyle/>
                    <a:p>
                      <a:endParaRPr lang="fr-FR"/>
                    </a:p>
                  </a:txBody>
                  <a:tcPr/>
                </a:tc>
                <a:tc>
                  <a:txBody>
                    <a:bodyPr/>
                    <a:lstStyle/>
                    <a:p>
                      <a:pPr algn="l">
                        <a:buNone/>
                      </a:pPr>
                      <a:r>
                        <a:rPr lang="fr-BE" sz="2000" dirty="0">
                          <a:solidFill>
                            <a:schemeClr val="bg1"/>
                          </a:solidFill>
                          <a:effectLst/>
                        </a:rPr>
                        <a:t>Lettres</a:t>
                      </a:r>
                      <a:endParaRPr lang="fr-BE"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rgbClr val="86A98F"/>
                    </a:solidFill>
                  </a:tcPr>
                </a:tc>
                <a:extLst>
                  <a:ext uri="{0D108BD9-81ED-4DB2-BD59-A6C34878D82A}">
                    <a16:rowId xmlns:a16="http://schemas.microsoft.com/office/drawing/2014/main" val="4157959545"/>
                  </a:ext>
                </a:extLst>
              </a:tr>
              <a:tr h="428102">
                <a:tc vMerge="1">
                  <a:txBody>
                    <a:bodyPr/>
                    <a:lstStyle/>
                    <a:p>
                      <a:endParaRPr lang="fr-FR"/>
                    </a:p>
                  </a:txBody>
                  <a:tcPr/>
                </a:tc>
                <a:tc gridSpan="2" vMerge="1">
                  <a:txBody>
                    <a:bodyPr/>
                    <a:lstStyle/>
                    <a:p>
                      <a:endParaRPr lang="fr-FR"/>
                    </a:p>
                  </a:txBody>
                  <a:tcPr/>
                </a:tc>
                <a:tc hMerge="1" vMerge="1">
                  <a:txBody>
                    <a:bodyPr/>
                    <a:lstStyle/>
                    <a:p>
                      <a:endParaRPr lang="fr-FR"/>
                    </a:p>
                  </a:txBody>
                  <a:tcPr/>
                </a:tc>
                <a:tc>
                  <a:txBody>
                    <a:bodyPr/>
                    <a:lstStyle/>
                    <a:p>
                      <a:pPr algn="l">
                        <a:buNone/>
                      </a:pPr>
                      <a:r>
                        <a:rPr lang="fr-BE" sz="2000" dirty="0">
                          <a:solidFill>
                            <a:schemeClr val="bg1"/>
                          </a:solidFill>
                          <a:effectLst/>
                        </a:rPr>
                        <a:t>Sciences de l’éducation</a:t>
                      </a:r>
                      <a:endParaRPr lang="fr-BE"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rgbClr val="86A98F"/>
                    </a:solidFill>
                  </a:tcPr>
                </a:tc>
                <a:extLst>
                  <a:ext uri="{0D108BD9-81ED-4DB2-BD59-A6C34878D82A}">
                    <a16:rowId xmlns:a16="http://schemas.microsoft.com/office/drawing/2014/main" val="3062769792"/>
                  </a:ext>
                </a:extLst>
              </a:tr>
              <a:tr h="402077">
                <a:tc vMerge="1">
                  <a:txBody>
                    <a:bodyPr/>
                    <a:lstStyle/>
                    <a:p>
                      <a:endParaRPr lang="fr-FR"/>
                    </a:p>
                  </a:txBody>
                  <a:tcPr/>
                </a:tc>
                <a:tc gridSpan="2" vMerge="1">
                  <a:txBody>
                    <a:bodyPr/>
                    <a:lstStyle/>
                    <a:p>
                      <a:endParaRPr lang="fr-FR"/>
                    </a:p>
                  </a:txBody>
                  <a:tcPr/>
                </a:tc>
                <a:tc hMerge="1" vMerge="1">
                  <a:txBody>
                    <a:bodyPr/>
                    <a:lstStyle/>
                    <a:p>
                      <a:endParaRPr lang="fr-FR"/>
                    </a:p>
                  </a:txBody>
                  <a:tcPr/>
                </a:tc>
                <a:tc>
                  <a:txBody>
                    <a:bodyPr/>
                    <a:lstStyle/>
                    <a:p>
                      <a:pPr algn="l">
                        <a:buNone/>
                      </a:pPr>
                      <a:r>
                        <a:rPr lang="fr-BE" sz="2000" dirty="0">
                          <a:solidFill>
                            <a:schemeClr val="bg1"/>
                          </a:solidFill>
                          <a:effectLst/>
                        </a:rPr>
                        <a:t>Soins infirmiers </a:t>
                      </a:r>
                      <a:endParaRPr lang="fr-BE"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rgbClr val="86A98F"/>
                    </a:solidFill>
                  </a:tcPr>
                </a:tc>
                <a:extLst>
                  <a:ext uri="{0D108BD9-81ED-4DB2-BD59-A6C34878D82A}">
                    <a16:rowId xmlns:a16="http://schemas.microsoft.com/office/drawing/2014/main" val="2295057633"/>
                  </a:ext>
                </a:extLst>
              </a:tr>
              <a:tr h="402077">
                <a:tc vMerge="1">
                  <a:txBody>
                    <a:bodyPr/>
                    <a:lstStyle/>
                    <a:p>
                      <a:endParaRPr lang="fr-FR"/>
                    </a:p>
                  </a:txBody>
                  <a:tcPr/>
                </a:tc>
                <a:tc gridSpan="2" vMerge="1">
                  <a:txBody>
                    <a:bodyPr/>
                    <a:lstStyle/>
                    <a:p>
                      <a:endParaRPr lang="fr-FR"/>
                    </a:p>
                  </a:txBody>
                  <a:tcPr/>
                </a:tc>
                <a:tc hMerge="1" vMerge="1">
                  <a:txBody>
                    <a:bodyPr/>
                    <a:lstStyle/>
                    <a:p>
                      <a:endParaRPr lang="fr-FR"/>
                    </a:p>
                  </a:txBody>
                  <a:tcPr/>
                </a:tc>
                <a:tc>
                  <a:txBody>
                    <a:bodyPr/>
                    <a:lstStyle/>
                    <a:p>
                      <a:pPr algn="l">
                        <a:buNone/>
                      </a:pPr>
                      <a:r>
                        <a:rPr lang="fr-BE" sz="2000" dirty="0">
                          <a:solidFill>
                            <a:schemeClr val="bg1"/>
                          </a:solidFill>
                          <a:effectLst/>
                        </a:rPr>
                        <a:t>Ingénierie</a:t>
                      </a:r>
                      <a:endParaRPr lang="fr-BE"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rgbClr val="86A98F"/>
                    </a:solidFill>
                  </a:tcPr>
                </a:tc>
                <a:extLst>
                  <a:ext uri="{0D108BD9-81ED-4DB2-BD59-A6C34878D82A}">
                    <a16:rowId xmlns:a16="http://schemas.microsoft.com/office/drawing/2014/main" val="689871345"/>
                  </a:ext>
                </a:extLst>
              </a:tr>
              <a:tr h="749503">
                <a:tc vMerge="1">
                  <a:txBody>
                    <a:bodyPr/>
                    <a:lstStyle/>
                    <a:p>
                      <a:endParaRPr lang="fr-FR"/>
                    </a:p>
                  </a:txBody>
                  <a:tcPr/>
                </a:tc>
                <a:tc gridSpan="2" vMerge="1">
                  <a:txBody>
                    <a:bodyPr/>
                    <a:lstStyle/>
                    <a:p>
                      <a:endParaRPr lang="fr-FR"/>
                    </a:p>
                  </a:txBody>
                  <a:tcPr/>
                </a:tc>
                <a:tc hMerge="1" vMerge="1">
                  <a:txBody>
                    <a:bodyPr/>
                    <a:lstStyle/>
                    <a:p>
                      <a:endParaRPr lang="fr-FR"/>
                    </a:p>
                  </a:txBody>
                  <a:tcPr/>
                </a:tc>
                <a:tc>
                  <a:txBody>
                    <a:bodyPr/>
                    <a:lstStyle/>
                    <a:p>
                      <a:pPr algn="l">
                        <a:buNone/>
                      </a:pPr>
                      <a:r>
                        <a:rPr lang="fr-BE" sz="2000" dirty="0">
                          <a:solidFill>
                            <a:schemeClr val="bg1"/>
                          </a:solidFill>
                          <a:effectLst/>
                        </a:rPr>
                        <a:t>Éducation à la citoyenneté</a:t>
                      </a:r>
                      <a:endParaRPr lang="fr-BE" sz="20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rgbClr val="86A98F"/>
                    </a:solidFill>
                  </a:tcPr>
                </a:tc>
                <a:extLst>
                  <a:ext uri="{0D108BD9-81ED-4DB2-BD59-A6C34878D82A}">
                    <a16:rowId xmlns:a16="http://schemas.microsoft.com/office/drawing/2014/main" val="489888829"/>
                  </a:ext>
                </a:extLst>
              </a:tr>
            </a:tbl>
          </a:graphicData>
        </a:graphic>
      </p:graphicFrame>
    </p:spTree>
    <p:extLst>
      <p:ext uri="{BB962C8B-B14F-4D97-AF65-F5344CB8AC3E}">
        <p14:creationId xmlns:p14="http://schemas.microsoft.com/office/powerpoint/2010/main" val="1635792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A5803-ABC6-5A7F-45DA-CCA40C08354D}"/>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4EBD1B57-AA9C-0DB0-7B3F-AE0BC8372884}"/>
              </a:ext>
            </a:extLst>
          </p:cNvPr>
          <p:cNvSpPr>
            <a:spLocks noChangeArrowheads="1"/>
          </p:cNvSpPr>
          <p:nvPr/>
        </p:nvSpPr>
        <p:spPr bwMode="auto">
          <a:xfrm>
            <a:off x="-1016" y="0"/>
            <a:ext cx="10513168" cy="1679575"/>
          </a:xfrm>
          <a:prstGeom prst="rect">
            <a:avLst/>
          </a:prstGeom>
          <a:solidFill>
            <a:srgbClr val="47594E"/>
          </a:solidFill>
          <a:ln>
            <a:noFill/>
          </a:ln>
          <a:effectLst/>
        </p:spPr>
        <p:txBody>
          <a:bodyPr wrap="none" anchor="ct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8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endParaRPr>
          </a:p>
        </p:txBody>
      </p:sp>
      <p:cxnSp>
        <p:nvCxnSpPr>
          <p:cNvPr id="6" name="AutoShape 8">
            <a:extLst>
              <a:ext uri="{FF2B5EF4-FFF2-40B4-BE49-F238E27FC236}">
                <a16:creationId xmlns:a16="http://schemas.microsoft.com/office/drawing/2014/main" id="{C7BBCADE-5CC1-BEC0-9A34-9B46A2C03250}"/>
              </a:ext>
            </a:extLst>
          </p:cNvPr>
          <p:cNvCxnSpPr>
            <a:cxnSpLocks noChangeShapeType="1"/>
          </p:cNvCxnSpPr>
          <p:nvPr/>
        </p:nvCxnSpPr>
        <p:spPr bwMode="auto">
          <a:xfrm flipH="1">
            <a:off x="10512150" y="-401116"/>
            <a:ext cx="2" cy="2098674"/>
          </a:xfrm>
          <a:prstGeom prst="straightConnector1">
            <a:avLst/>
          </a:prstGeom>
          <a:noFill/>
          <a:ln w="57240" cap="flat">
            <a:solidFill>
              <a:schemeClr val="tx1">
                <a:lumMod val="85000"/>
                <a:lumOff val="1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 name="Rectangle 1">
            <a:extLst>
              <a:ext uri="{FF2B5EF4-FFF2-40B4-BE49-F238E27FC236}">
                <a16:creationId xmlns:a16="http://schemas.microsoft.com/office/drawing/2014/main" id="{012E9B15-39B9-AD56-8C95-B0B6C8FBB020}"/>
              </a:ext>
            </a:extLst>
          </p:cNvPr>
          <p:cNvSpPr>
            <a:spLocks noChangeArrowheads="1"/>
          </p:cNvSpPr>
          <p:nvPr/>
        </p:nvSpPr>
        <p:spPr bwMode="auto">
          <a:xfrm rot="5400000">
            <a:off x="6944485" y="-2230101"/>
            <a:ext cx="1296145" cy="6225328"/>
          </a:xfrm>
          <a:prstGeom prst="rect">
            <a:avLst/>
          </a:prstGeom>
          <a:noFill/>
          <a:ln>
            <a:noFill/>
          </a:ln>
          <a:effectLst/>
        </p:spPr>
        <p:txBody>
          <a:bodyPr vert="vert270" wrap="none" anchor="ctr"/>
          <a:lstStyle/>
          <a:p>
            <a:pPr marL="0" marR="0" lvl="0" indent="0" algn="l" defTabSz="914400" rtl="0" eaLnBrk="1" fontAlgn="auto" latinLnBrk="0" hangingPunct="1">
              <a:lnSpc>
                <a:spcPts val="6529"/>
              </a:lnSpc>
              <a:spcBef>
                <a:spcPts val="0"/>
              </a:spcBef>
              <a:spcAft>
                <a:spcPts val="0"/>
              </a:spcAft>
              <a:buClrTx/>
              <a:buSzTx/>
              <a:buFont typeface="Times New Roman" panose="02020603050405020304" pitchFamily="18" charset="0"/>
              <a:buNone/>
              <a:tabLst/>
              <a:defRPr/>
            </a:pPr>
            <a:r>
              <a:rPr kumimoji="0" lang="fr-BE" sz="3600" b="0" i="0" u="none" strike="noStrike" kern="1200" cap="none" spc="0" normalizeH="0" baseline="0" noProof="0" dirty="0">
                <a:ln>
                  <a:noFill/>
                </a:ln>
                <a:solidFill>
                  <a:srgbClr val="F4F2EC"/>
                </a:solidFill>
                <a:effectLst/>
                <a:uLnTx/>
                <a:uFillTx/>
                <a:latin typeface="Calibri" panose="020F0502020204030204" pitchFamily="34" charset="0"/>
                <a:ea typeface="+mn-ea"/>
                <a:cs typeface="+mn-cs"/>
              </a:rPr>
              <a:t>PRÉSENTATION DU BIOMÈTRE</a:t>
            </a:r>
            <a:endParaRPr kumimoji="0" lang="fr-FR" sz="3600" b="0" i="0" u="none" strike="noStrike" kern="1200" cap="none" spc="0" normalizeH="0" baseline="0" noProof="0" dirty="0">
              <a:ln>
                <a:noFill/>
              </a:ln>
              <a:solidFill>
                <a:srgbClr val="F4F2EC"/>
              </a:solidFill>
              <a:effectLst/>
              <a:uLnTx/>
              <a:uFillTx/>
              <a:latin typeface="Literata Bold"/>
              <a:ea typeface="Literata Bold"/>
              <a:cs typeface="Literata Bold"/>
              <a:sym typeface="Literata Bold"/>
            </a:endParaRPr>
          </a:p>
        </p:txBody>
      </p:sp>
      <p:cxnSp>
        <p:nvCxnSpPr>
          <p:cNvPr id="10" name="AutoShape 8">
            <a:extLst>
              <a:ext uri="{FF2B5EF4-FFF2-40B4-BE49-F238E27FC236}">
                <a16:creationId xmlns:a16="http://schemas.microsoft.com/office/drawing/2014/main" id="{6D9885A1-9381-9E8D-9020-5E1BC3595D2A}"/>
              </a:ext>
            </a:extLst>
          </p:cNvPr>
          <p:cNvCxnSpPr>
            <a:cxnSpLocks noChangeShapeType="1"/>
          </p:cNvCxnSpPr>
          <p:nvPr/>
        </p:nvCxnSpPr>
        <p:spPr bwMode="auto">
          <a:xfrm>
            <a:off x="-722800" y="1687116"/>
            <a:ext cx="17219914" cy="0"/>
          </a:xfrm>
          <a:prstGeom prst="straightConnector1">
            <a:avLst/>
          </a:prstGeom>
          <a:noFill/>
          <a:ln w="57240" cap="flat">
            <a:solidFill>
              <a:schemeClr val="tx1">
                <a:lumMod val="85000"/>
                <a:lumOff val="1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5" name="Image 4">
            <a:extLst>
              <a:ext uri="{FF2B5EF4-FFF2-40B4-BE49-F238E27FC236}">
                <a16:creationId xmlns:a16="http://schemas.microsoft.com/office/drawing/2014/main" id="{F2A55884-9A9E-298A-710F-1826142F7491}"/>
              </a:ext>
            </a:extLst>
          </p:cNvPr>
          <p:cNvPicPr>
            <a:picLocks noChangeAspect="1"/>
          </p:cNvPicPr>
          <p:nvPr/>
        </p:nvPicPr>
        <p:blipFill>
          <a:blip r:embed="rId2">
            <a:duotone>
              <a:prstClr val="black"/>
              <a:srgbClr val="47584E">
                <a:tint val="45000"/>
                <a:satMod val="400000"/>
              </a:srgbClr>
            </a:duoton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708379" y="-368360"/>
            <a:ext cx="6240154" cy="2250547"/>
          </a:xfrm>
          <a:prstGeom prst="rect">
            <a:avLst/>
          </a:prstGeom>
        </p:spPr>
      </p:pic>
      <p:grpSp>
        <p:nvGrpSpPr>
          <p:cNvPr id="188" name="Groupe 187">
            <a:extLst>
              <a:ext uri="{FF2B5EF4-FFF2-40B4-BE49-F238E27FC236}">
                <a16:creationId xmlns:a16="http://schemas.microsoft.com/office/drawing/2014/main" id="{628C52AB-FA66-2704-445C-E3698D6837E1}"/>
              </a:ext>
            </a:extLst>
          </p:cNvPr>
          <p:cNvGrpSpPr/>
          <p:nvPr/>
        </p:nvGrpSpPr>
        <p:grpSpPr>
          <a:xfrm>
            <a:off x="3312048" y="2417239"/>
            <a:ext cx="11663903" cy="6700542"/>
            <a:chOff x="3312048" y="2417239"/>
            <a:chExt cx="11663903" cy="6700542"/>
          </a:xfrm>
        </p:grpSpPr>
        <p:grpSp>
          <p:nvGrpSpPr>
            <p:cNvPr id="123" name="Groupe 122">
              <a:extLst>
                <a:ext uri="{FF2B5EF4-FFF2-40B4-BE49-F238E27FC236}">
                  <a16:creationId xmlns:a16="http://schemas.microsoft.com/office/drawing/2014/main" id="{A66521C8-FFA1-8D38-1855-BB994758B47D}"/>
                </a:ext>
              </a:extLst>
            </p:cNvPr>
            <p:cNvGrpSpPr/>
            <p:nvPr/>
          </p:nvGrpSpPr>
          <p:grpSpPr>
            <a:xfrm>
              <a:off x="3312048" y="2417239"/>
              <a:ext cx="11663903" cy="6461487"/>
              <a:chOff x="3312048" y="2417239"/>
              <a:chExt cx="11663903" cy="6461487"/>
            </a:xfrm>
          </p:grpSpPr>
          <p:grpSp>
            <p:nvGrpSpPr>
              <p:cNvPr id="87" name="Groupe 86">
                <a:extLst>
                  <a:ext uri="{FF2B5EF4-FFF2-40B4-BE49-F238E27FC236}">
                    <a16:creationId xmlns:a16="http://schemas.microsoft.com/office/drawing/2014/main" id="{05AC17C4-C8FC-A32A-9AB5-13F7CD70F363}"/>
                  </a:ext>
                </a:extLst>
              </p:cNvPr>
              <p:cNvGrpSpPr/>
              <p:nvPr/>
            </p:nvGrpSpPr>
            <p:grpSpPr>
              <a:xfrm>
                <a:off x="3312048" y="2417239"/>
                <a:ext cx="11663903" cy="5537870"/>
                <a:chOff x="3312048" y="2417239"/>
                <a:chExt cx="11663903" cy="5537870"/>
              </a:xfrm>
            </p:grpSpPr>
            <p:grpSp>
              <p:nvGrpSpPr>
                <p:cNvPr id="57" name="Groupe 56">
                  <a:extLst>
                    <a:ext uri="{FF2B5EF4-FFF2-40B4-BE49-F238E27FC236}">
                      <a16:creationId xmlns:a16="http://schemas.microsoft.com/office/drawing/2014/main" id="{2B8808B0-26C2-20E6-6B29-325D65D89EE8}"/>
                    </a:ext>
                  </a:extLst>
                </p:cNvPr>
                <p:cNvGrpSpPr/>
                <p:nvPr/>
              </p:nvGrpSpPr>
              <p:grpSpPr>
                <a:xfrm>
                  <a:off x="3312048" y="2417239"/>
                  <a:ext cx="11663903" cy="5452521"/>
                  <a:chOff x="1079107" y="2044919"/>
                  <a:chExt cx="14261951" cy="6194926"/>
                </a:xfrm>
              </p:grpSpPr>
              <p:sp>
                <p:nvSpPr>
                  <p:cNvPr id="39" name="Forme libre : forme 38">
                    <a:extLst>
                      <a:ext uri="{FF2B5EF4-FFF2-40B4-BE49-F238E27FC236}">
                        <a16:creationId xmlns:a16="http://schemas.microsoft.com/office/drawing/2014/main" id="{2BF5035B-6FD9-76C5-9C77-2B29F9B44FAD}"/>
                      </a:ext>
                    </a:extLst>
                  </p:cNvPr>
                  <p:cNvSpPr/>
                  <p:nvPr/>
                </p:nvSpPr>
                <p:spPr>
                  <a:xfrm>
                    <a:off x="1079107" y="2044919"/>
                    <a:ext cx="14261951" cy="6194925"/>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dirty="0"/>
                  </a:p>
                </p:txBody>
              </p:sp>
              <p:sp>
                <p:nvSpPr>
                  <p:cNvPr id="40" name="Forme libre : forme 39">
                    <a:extLst>
                      <a:ext uri="{FF2B5EF4-FFF2-40B4-BE49-F238E27FC236}">
                        <a16:creationId xmlns:a16="http://schemas.microsoft.com/office/drawing/2014/main" id="{94167947-C472-A979-8A07-98DBADF2F086}"/>
                      </a:ext>
                    </a:extLst>
                  </p:cNvPr>
                  <p:cNvSpPr/>
                  <p:nvPr/>
                </p:nvSpPr>
                <p:spPr>
                  <a:xfrm>
                    <a:off x="2086392" y="2782675"/>
                    <a:ext cx="12247381" cy="5457169"/>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41" name="Forme libre : forme 40">
                    <a:extLst>
                      <a:ext uri="{FF2B5EF4-FFF2-40B4-BE49-F238E27FC236}">
                        <a16:creationId xmlns:a16="http://schemas.microsoft.com/office/drawing/2014/main" id="{52B85BD6-E849-981E-C201-0E9155C49CEB}"/>
                      </a:ext>
                    </a:extLst>
                  </p:cNvPr>
                  <p:cNvSpPr/>
                  <p:nvPr/>
                </p:nvSpPr>
                <p:spPr>
                  <a:xfrm>
                    <a:off x="3072770" y="3505138"/>
                    <a:ext cx="10274622" cy="4734707"/>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42" name="Forme libre : forme 41">
                    <a:extLst>
                      <a:ext uri="{FF2B5EF4-FFF2-40B4-BE49-F238E27FC236}">
                        <a16:creationId xmlns:a16="http://schemas.microsoft.com/office/drawing/2014/main" id="{FF5799AC-BF8D-5A5D-985D-0FD84BA4BE87}"/>
                      </a:ext>
                    </a:extLst>
                  </p:cNvPr>
                  <p:cNvSpPr/>
                  <p:nvPr/>
                </p:nvSpPr>
                <p:spPr>
                  <a:xfrm>
                    <a:off x="3989260" y="4286180"/>
                    <a:ext cx="8441645" cy="3953664"/>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45" name="Forme libre : forme 44">
                    <a:extLst>
                      <a:ext uri="{FF2B5EF4-FFF2-40B4-BE49-F238E27FC236}">
                        <a16:creationId xmlns:a16="http://schemas.microsoft.com/office/drawing/2014/main" id="{951B84D6-37E1-0377-7D5B-4BE4EEE1CFB8}"/>
                      </a:ext>
                    </a:extLst>
                  </p:cNvPr>
                  <p:cNvSpPr/>
                  <p:nvPr/>
                </p:nvSpPr>
                <p:spPr>
                  <a:xfrm>
                    <a:off x="5019767" y="5001380"/>
                    <a:ext cx="6380631" cy="3238464"/>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52" name="Forme libre : forme 51">
                    <a:extLst>
                      <a:ext uri="{FF2B5EF4-FFF2-40B4-BE49-F238E27FC236}">
                        <a16:creationId xmlns:a16="http://schemas.microsoft.com/office/drawing/2014/main" id="{565B6FDA-F047-D6C0-AD11-E0496C16EF98}"/>
                      </a:ext>
                    </a:extLst>
                  </p:cNvPr>
                  <p:cNvSpPr/>
                  <p:nvPr/>
                </p:nvSpPr>
                <p:spPr>
                  <a:xfrm>
                    <a:off x="5870189" y="5647556"/>
                    <a:ext cx="4679787" cy="2592288"/>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grpSp>
            <p:cxnSp>
              <p:nvCxnSpPr>
                <p:cNvPr id="59" name="Connecteur droit 58">
                  <a:extLst>
                    <a:ext uri="{FF2B5EF4-FFF2-40B4-BE49-F238E27FC236}">
                      <a16:creationId xmlns:a16="http://schemas.microsoft.com/office/drawing/2014/main" id="{974F5080-8745-D4A9-4C15-4093C9AD133B}"/>
                    </a:ext>
                  </a:extLst>
                </p:cNvPr>
                <p:cNvCxnSpPr>
                  <a:cxnSpLocks/>
                  <a:stCxn id="39" idx="0"/>
                </p:cNvCxnSpPr>
                <p:nvPr/>
              </p:nvCxnSpPr>
              <p:spPr>
                <a:xfrm>
                  <a:off x="9143999" y="2417239"/>
                  <a:ext cx="1" cy="64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D79902C2-E766-C9BA-2F0D-A1231237DFEB}"/>
                    </a:ext>
                  </a:extLst>
                </p:cNvPr>
                <p:cNvCxnSpPr>
                  <a:cxnSpLocks/>
                </p:cNvCxnSpPr>
                <p:nvPr/>
              </p:nvCxnSpPr>
              <p:spPr>
                <a:xfrm rot="1800000">
                  <a:off x="11737059" y="3045277"/>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F5C907EE-2927-667D-4BE7-800FA0051B47}"/>
                    </a:ext>
                  </a:extLst>
                </p:cNvPr>
                <p:cNvCxnSpPr>
                  <a:cxnSpLocks/>
                </p:cNvCxnSpPr>
                <p:nvPr/>
              </p:nvCxnSpPr>
              <p:spPr>
                <a:xfrm flipH="1">
                  <a:off x="13438713" y="5017795"/>
                  <a:ext cx="665511" cy="3817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Connecteur droit 68">
                  <a:extLst>
                    <a:ext uri="{FF2B5EF4-FFF2-40B4-BE49-F238E27FC236}">
                      <a16:creationId xmlns:a16="http://schemas.microsoft.com/office/drawing/2014/main" id="{B08C49E7-B70A-EBE1-F2E5-E4BE5C54D063}"/>
                    </a:ext>
                  </a:extLst>
                </p:cNvPr>
                <p:cNvCxnSpPr>
                  <a:cxnSpLocks/>
                </p:cNvCxnSpPr>
                <p:nvPr/>
              </p:nvCxnSpPr>
              <p:spPr>
                <a:xfrm rot="18000000" flipV="1">
                  <a:off x="4526723" y="4819796"/>
                  <a:ext cx="0" cy="79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E0766BED-1DBC-7467-CF40-010292B30498}"/>
                    </a:ext>
                  </a:extLst>
                </p:cNvPr>
                <p:cNvCxnSpPr>
                  <a:cxnSpLocks/>
                </p:cNvCxnSpPr>
                <p:nvPr/>
              </p:nvCxnSpPr>
              <p:spPr>
                <a:xfrm rot="19800000" flipV="1">
                  <a:off x="6473343" y="3064283"/>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ZoneTexte 70">
                  <a:extLst>
                    <a:ext uri="{FF2B5EF4-FFF2-40B4-BE49-F238E27FC236}">
                      <a16:creationId xmlns:a16="http://schemas.microsoft.com/office/drawing/2014/main" id="{5453F1DD-0C6F-E47C-D7DE-9F0B6663F1F4}"/>
                    </a:ext>
                  </a:extLst>
                </p:cNvPr>
                <p:cNvSpPr txBox="1"/>
                <p:nvPr/>
              </p:nvSpPr>
              <p:spPr>
                <a:xfrm rot="20743428">
                  <a:off x="6531429" y="2971468"/>
                  <a:ext cx="2726616" cy="711977"/>
                </a:xfrm>
                <a:prstGeom prst="rect">
                  <a:avLst/>
                </a:prstGeom>
                <a:noFill/>
              </p:spPr>
              <p:txBody>
                <a:bodyPr wrap="square" rtlCol="0">
                  <a:prstTxWarp prst="textArchUp">
                    <a:avLst>
                      <a:gd name="adj" fmla="val 6777052"/>
                    </a:avLst>
                  </a:prstTxWarp>
                  <a:spAutoFit/>
                </a:bodyPr>
                <a:lstStyle/>
                <a:p>
                  <a:pPr algn="ctr"/>
                  <a:r>
                    <a:rPr lang="fr-FR" sz="2200" dirty="0"/>
                    <a:t>Appliquer</a:t>
                  </a:r>
                  <a:endParaRPr lang="fr-BE" sz="2200" dirty="0"/>
                </a:p>
              </p:txBody>
            </p:sp>
            <p:sp>
              <p:nvSpPr>
                <p:cNvPr id="80" name="ZoneTexte 79">
                  <a:extLst>
                    <a:ext uri="{FF2B5EF4-FFF2-40B4-BE49-F238E27FC236}">
                      <a16:creationId xmlns:a16="http://schemas.microsoft.com/office/drawing/2014/main" id="{B1DD6E19-090A-1938-9F11-87C5B6362C10}"/>
                    </a:ext>
                  </a:extLst>
                </p:cNvPr>
                <p:cNvSpPr txBox="1"/>
                <p:nvPr/>
              </p:nvSpPr>
              <p:spPr>
                <a:xfrm rot="19080000">
                  <a:off x="4330509" y="4135495"/>
                  <a:ext cx="2613261" cy="653410"/>
                </a:xfrm>
                <a:prstGeom prst="rect">
                  <a:avLst/>
                </a:prstGeom>
                <a:noFill/>
              </p:spPr>
              <p:txBody>
                <a:bodyPr wrap="square" rtlCol="0">
                  <a:prstTxWarp prst="textArchUp">
                    <a:avLst>
                      <a:gd name="adj" fmla="val 6744622"/>
                    </a:avLst>
                  </a:prstTxWarp>
                  <a:spAutoFit/>
                </a:bodyPr>
                <a:lstStyle/>
                <a:p>
                  <a:pPr algn="ctr"/>
                  <a:r>
                    <a:rPr lang="fr-FR" sz="2200" dirty="0"/>
                    <a:t>Comprendre</a:t>
                  </a:r>
                  <a:endParaRPr lang="fr-BE" sz="2200" dirty="0"/>
                </a:p>
              </p:txBody>
            </p:sp>
            <p:sp>
              <p:nvSpPr>
                <p:cNvPr id="81" name="ZoneTexte 80">
                  <a:extLst>
                    <a:ext uri="{FF2B5EF4-FFF2-40B4-BE49-F238E27FC236}">
                      <a16:creationId xmlns:a16="http://schemas.microsoft.com/office/drawing/2014/main" id="{EFA6498C-65C3-A8BF-A30B-12B531D20670}"/>
                    </a:ext>
                  </a:extLst>
                </p:cNvPr>
                <p:cNvSpPr txBox="1"/>
                <p:nvPr/>
              </p:nvSpPr>
              <p:spPr>
                <a:xfrm rot="2553903">
                  <a:off x="11302264" y="4091404"/>
                  <a:ext cx="2610074" cy="711977"/>
                </a:xfrm>
                <a:prstGeom prst="rect">
                  <a:avLst/>
                </a:prstGeom>
                <a:noFill/>
              </p:spPr>
              <p:txBody>
                <a:bodyPr wrap="square" rtlCol="0">
                  <a:prstTxWarp prst="textArchUp">
                    <a:avLst>
                      <a:gd name="adj" fmla="val 8610896"/>
                    </a:avLst>
                  </a:prstTxWarp>
                  <a:spAutoFit/>
                </a:bodyPr>
                <a:lstStyle/>
                <a:p>
                  <a:pPr algn="ctr"/>
                  <a:r>
                    <a:rPr lang="fr-FR" sz="2200" dirty="0"/>
                    <a:t>Synthétiser</a:t>
                  </a:r>
                  <a:endParaRPr lang="fr-BE" sz="2200" dirty="0"/>
                </a:p>
              </p:txBody>
            </p:sp>
            <p:sp>
              <p:nvSpPr>
                <p:cNvPr id="82" name="ZoneTexte 81">
                  <a:extLst>
                    <a:ext uri="{FF2B5EF4-FFF2-40B4-BE49-F238E27FC236}">
                      <a16:creationId xmlns:a16="http://schemas.microsoft.com/office/drawing/2014/main" id="{5C17B4EC-6D2F-9854-8698-948FD7E82EDA}"/>
                    </a:ext>
                  </a:extLst>
                </p:cNvPr>
                <p:cNvSpPr txBox="1"/>
                <p:nvPr/>
              </p:nvSpPr>
              <p:spPr>
                <a:xfrm rot="837099">
                  <a:off x="9062328" y="2958019"/>
                  <a:ext cx="2618016" cy="711977"/>
                </a:xfrm>
                <a:prstGeom prst="rect">
                  <a:avLst/>
                </a:prstGeom>
                <a:noFill/>
              </p:spPr>
              <p:txBody>
                <a:bodyPr wrap="square" rtlCol="0">
                  <a:prstTxWarp prst="textArchUp">
                    <a:avLst>
                      <a:gd name="adj" fmla="val 6777052"/>
                    </a:avLst>
                  </a:prstTxWarp>
                  <a:spAutoFit/>
                </a:bodyPr>
                <a:lstStyle/>
                <a:p>
                  <a:pPr algn="ctr"/>
                  <a:r>
                    <a:rPr lang="fr-FR" sz="2200" dirty="0"/>
                    <a:t>Analyser</a:t>
                  </a:r>
                  <a:endParaRPr lang="fr-BE" sz="2200" dirty="0"/>
                </a:p>
              </p:txBody>
            </p:sp>
            <p:sp>
              <p:nvSpPr>
                <p:cNvPr id="83" name="ZoneTexte 82">
                  <a:extLst>
                    <a:ext uri="{FF2B5EF4-FFF2-40B4-BE49-F238E27FC236}">
                      <a16:creationId xmlns:a16="http://schemas.microsoft.com/office/drawing/2014/main" id="{C3167151-5D57-396F-0387-0BD8FE90AF30}"/>
                    </a:ext>
                  </a:extLst>
                </p:cNvPr>
                <p:cNvSpPr txBox="1"/>
                <p:nvPr/>
              </p:nvSpPr>
              <p:spPr>
                <a:xfrm rot="17077903">
                  <a:off x="3008834" y="6251208"/>
                  <a:ext cx="2692414" cy="711977"/>
                </a:xfrm>
                <a:prstGeom prst="rect">
                  <a:avLst/>
                </a:prstGeom>
                <a:noFill/>
              </p:spPr>
              <p:txBody>
                <a:bodyPr wrap="square" rtlCol="0">
                  <a:prstTxWarp prst="textArchUp">
                    <a:avLst>
                      <a:gd name="adj" fmla="val 8610896"/>
                    </a:avLst>
                  </a:prstTxWarp>
                  <a:spAutoFit/>
                </a:bodyPr>
                <a:lstStyle/>
                <a:p>
                  <a:pPr algn="ctr"/>
                  <a:r>
                    <a:rPr lang="fr-FR" sz="2200" dirty="0"/>
                    <a:t>Connaître</a:t>
                  </a:r>
                  <a:endParaRPr lang="fr-BE" sz="2200" dirty="0"/>
                </a:p>
              </p:txBody>
            </p:sp>
            <p:sp>
              <p:nvSpPr>
                <p:cNvPr id="84" name="ZoneTexte 83">
                  <a:extLst>
                    <a:ext uri="{FF2B5EF4-FFF2-40B4-BE49-F238E27FC236}">
                      <a16:creationId xmlns:a16="http://schemas.microsoft.com/office/drawing/2014/main" id="{2305EAE8-9144-21D9-14C5-606092341D21}"/>
                    </a:ext>
                  </a:extLst>
                </p:cNvPr>
                <p:cNvSpPr txBox="1"/>
                <p:nvPr/>
              </p:nvSpPr>
              <p:spPr>
                <a:xfrm rot="4440517">
                  <a:off x="12585656" y="6217449"/>
                  <a:ext cx="2763343" cy="711977"/>
                </a:xfrm>
                <a:prstGeom prst="rect">
                  <a:avLst/>
                </a:prstGeom>
                <a:noFill/>
              </p:spPr>
              <p:txBody>
                <a:bodyPr wrap="square" rtlCol="0">
                  <a:prstTxWarp prst="textArchUp">
                    <a:avLst>
                      <a:gd name="adj" fmla="val 8610896"/>
                    </a:avLst>
                  </a:prstTxWarp>
                  <a:spAutoFit/>
                </a:bodyPr>
                <a:lstStyle/>
                <a:p>
                  <a:pPr algn="ctr"/>
                  <a:r>
                    <a:rPr lang="fr-FR" sz="2200" dirty="0"/>
                    <a:t>Évaluer</a:t>
                  </a:r>
                  <a:endParaRPr lang="fr-BE" sz="2200" dirty="0"/>
                </a:p>
              </p:txBody>
            </p:sp>
          </p:grpSp>
          <p:cxnSp>
            <p:nvCxnSpPr>
              <p:cNvPr id="91" name="Connecteur droit 90">
                <a:extLst>
                  <a:ext uri="{FF2B5EF4-FFF2-40B4-BE49-F238E27FC236}">
                    <a16:creationId xmlns:a16="http://schemas.microsoft.com/office/drawing/2014/main" id="{026A64E3-7F5B-7429-C6AE-0287A7C986C8}"/>
                  </a:ext>
                </a:extLst>
              </p:cNvPr>
              <p:cNvCxnSpPr>
                <a:cxnSpLocks/>
              </p:cNvCxnSpPr>
              <p:nvPr/>
            </p:nvCxnSpPr>
            <p:spPr>
              <a:xfrm rot="1800000">
                <a:off x="11405327" y="3621769"/>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ZoneTexte 93">
                <a:extLst>
                  <a:ext uri="{FF2B5EF4-FFF2-40B4-BE49-F238E27FC236}">
                    <a16:creationId xmlns:a16="http://schemas.microsoft.com/office/drawing/2014/main" id="{A23EF644-9868-73FD-95B7-16B2FD3C8013}"/>
                  </a:ext>
                </a:extLst>
              </p:cNvPr>
              <p:cNvSpPr txBox="1"/>
              <p:nvPr/>
            </p:nvSpPr>
            <p:spPr>
              <a:xfrm rot="18120000">
                <a:off x="4308359" y="4870070"/>
                <a:ext cx="4572000" cy="3276000"/>
              </a:xfrm>
              <a:prstGeom prst="rect">
                <a:avLst/>
              </a:prstGeom>
              <a:noFill/>
            </p:spPr>
            <p:txBody>
              <a:bodyPr wrap="square" rtlCol="0">
                <a:prstTxWarp prst="textArchUp">
                  <a:avLst>
                    <a:gd name="adj" fmla="val 7480600"/>
                  </a:avLst>
                </a:prstTxWarp>
                <a:spAutoFit/>
              </a:bodyPr>
              <a:lstStyle/>
              <a:p>
                <a:pPr algn="ctr"/>
                <a:r>
                  <a:rPr lang="fr-FR" sz="2100" dirty="0"/>
                  <a:t>Déduction</a:t>
                </a:r>
                <a:endParaRPr lang="fr-BE" sz="2100" dirty="0"/>
              </a:p>
            </p:txBody>
          </p:sp>
          <p:sp>
            <p:nvSpPr>
              <p:cNvPr id="95" name="ZoneTexte 94">
                <a:extLst>
                  <a:ext uri="{FF2B5EF4-FFF2-40B4-BE49-F238E27FC236}">
                    <a16:creationId xmlns:a16="http://schemas.microsoft.com/office/drawing/2014/main" id="{03C47BB0-C620-8231-86ED-85266A585E1C}"/>
                  </a:ext>
                </a:extLst>
              </p:cNvPr>
              <p:cNvSpPr txBox="1"/>
              <p:nvPr/>
            </p:nvSpPr>
            <p:spPr>
              <a:xfrm>
                <a:off x="6572186" y="3487316"/>
                <a:ext cx="5143629" cy="3186341"/>
              </a:xfrm>
              <a:prstGeom prst="rect">
                <a:avLst/>
              </a:prstGeom>
              <a:noFill/>
            </p:spPr>
            <p:txBody>
              <a:bodyPr wrap="square" rtlCol="0">
                <a:prstTxWarp prst="textArchUp">
                  <a:avLst>
                    <a:gd name="adj" fmla="val 7480600"/>
                  </a:avLst>
                </a:prstTxWarp>
                <a:spAutoFit/>
              </a:bodyPr>
              <a:lstStyle/>
              <a:p>
                <a:pPr algn="ctr"/>
                <a:r>
                  <a:rPr lang="fr-FR" sz="2100" dirty="0"/>
                  <a:t>Induction</a:t>
                </a:r>
                <a:endParaRPr lang="fr-BE" sz="2100" dirty="0"/>
              </a:p>
            </p:txBody>
          </p:sp>
          <p:sp>
            <p:nvSpPr>
              <p:cNvPr id="96" name="ZoneTexte 95">
                <a:extLst>
                  <a:ext uri="{FF2B5EF4-FFF2-40B4-BE49-F238E27FC236}">
                    <a16:creationId xmlns:a16="http://schemas.microsoft.com/office/drawing/2014/main" id="{5E8EE4D5-1521-833A-1C57-1BC8C7B2D957}"/>
                  </a:ext>
                </a:extLst>
              </p:cNvPr>
              <p:cNvSpPr txBox="1"/>
              <p:nvPr/>
            </p:nvSpPr>
            <p:spPr>
              <a:xfrm rot="3720000">
                <a:off x="9406104" y="4796135"/>
                <a:ext cx="4572000" cy="3276000"/>
              </a:xfrm>
              <a:prstGeom prst="rect">
                <a:avLst/>
              </a:prstGeom>
              <a:noFill/>
            </p:spPr>
            <p:txBody>
              <a:bodyPr wrap="square" rtlCol="0">
                <a:prstTxWarp prst="textArchUp">
                  <a:avLst>
                    <a:gd name="adj" fmla="val 7480600"/>
                  </a:avLst>
                </a:prstTxWarp>
                <a:spAutoFit/>
              </a:bodyPr>
              <a:lstStyle/>
              <a:p>
                <a:pPr algn="ctr"/>
                <a:r>
                  <a:rPr lang="fr-FR" sz="2100" dirty="0"/>
                  <a:t>Abduction</a:t>
                </a:r>
                <a:endParaRPr lang="fr-BE" sz="2100" dirty="0"/>
              </a:p>
            </p:txBody>
          </p:sp>
          <p:cxnSp>
            <p:nvCxnSpPr>
              <p:cNvPr id="99" name="Connecteur droit 98">
                <a:extLst>
                  <a:ext uri="{FF2B5EF4-FFF2-40B4-BE49-F238E27FC236}">
                    <a16:creationId xmlns:a16="http://schemas.microsoft.com/office/drawing/2014/main" id="{E1F14E26-3D87-F100-409C-1A0A77491DDC}"/>
                  </a:ext>
                </a:extLst>
              </p:cNvPr>
              <p:cNvCxnSpPr>
                <a:cxnSpLocks/>
              </p:cNvCxnSpPr>
              <p:nvPr/>
            </p:nvCxnSpPr>
            <p:spPr>
              <a:xfrm rot="19800000" flipV="1">
                <a:off x="6815342" y="3656944"/>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Connecteur droit 99">
                <a:extLst>
                  <a:ext uri="{FF2B5EF4-FFF2-40B4-BE49-F238E27FC236}">
                    <a16:creationId xmlns:a16="http://schemas.microsoft.com/office/drawing/2014/main" id="{59D15E01-473C-10EC-DF4C-005F376580AF}"/>
                  </a:ext>
                </a:extLst>
              </p:cNvPr>
              <p:cNvCxnSpPr>
                <a:cxnSpLocks/>
              </p:cNvCxnSpPr>
              <p:nvPr/>
            </p:nvCxnSpPr>
            <p:spPr>
              <a:xfrm rot="2160000" flipH="1">
                <a:off x="5609534" y="5858162"/>
                <a:ext cx="15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Connecteur droit 108">
                <a:extLst>
                  <a:ext uri="{FF2B5EF4-FFF2-40B4-BE49-F238E27FC236}">
                    <a16:creationId xmlns:a16="http://schemas.microsoft.com/office/drawing/2014/main" id="{F5FD5972-0D8B-7FE9-6C49-041986B55B64}"/>
                  </a:ext>
                </a:extLst>
              </p:cNvPr>
              <p:cNvCxnSpPr>
                <a:cxnSpLocks/>
              </p:cNvCxnSpPr>
              <p:nvPr/>
            </p:nvCxnSpPr>
            <p:spPr>
              <a:xfrm rot="4320000" flipH="1">
                <a:off x="7403776" y="4540698"/>
                <a:ext cx="136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Connecteur droit 109">
                <a:extLst>
                  <a:ext uri="{FF2B5EF4-FFF2-40B4-BE49-F238E27FC236}">
                    <a16:creationId xmlns:a16="http://schemas.microsoft.com/office/drawing/2014/main" id="{234DF00D-6CB7-9DE9-1B86-9829CBE4F025}"/>
                  </a:ext>
                </a:extLst>
              </p:cNvPr>
              <p:cNvCxnSpPr>
                <a:cxnSpLocks/>
              </p:cNvCxnSpPr>
              <p:nvPr/>
            </p:nvCxnSpPr>
            <p:spPr>
              <a:xfrm rot="6480000" flipH="1">
                <a:off x="9607751" y="4563162"/>
                <a:ext cx="13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Connecteur droit 110">
                <a:extLst>
                  <a:ext uri="{FF2B5EF4-FFF2-40B4-BE49-F238E27FC236}">
                    <a16:creationId xmlns:a16="http://schemas.microsoft.com/office/drawing/2014/main" id="{744060AE-7881-98ED-D12D-9011A9550F7C}"/>
                  </a:ext>
                </a:extLst>
              </p:cNvPr>
              <p:cNvCxnSpPr>
                <a:cxnSpLocks/>
              </p:cNvCxnSpPr>
              <p:nvPr/>
            </p:nvCxnSpPr>
            <p:spPr>
              <a:xfrm rot="8640000" flipH="1">
                <a:off x="11196061" y="5886612"/>
                <a:ext cx="15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ZoneTexte 111">
                <a:extLst>
                  <a:ext uri="{FF2B5EF4-FFF2-40B4-BE49-F238E27FC236}">
                    <a16:creationId xmlns:a16="http://schemas.microsoft.com/office/drawing/2014/main" id="{B990F41F-4631-E217-26CD-25C30CE5A45A}"/>
                  </a:ext>
                </a:extLst>
              </p:cNvPr>
              <p:cNvSpPr txBox="1"/>
              <p:nvPr/>
            </p:nvSpPr>
            <p:spPr>
              <a:xfrm rot="17460000">
                <a:off x="4924176" y="6090130"/>
                <a:ext cx="3131365" cy="1911988"/>
              </a:xfrm>
              <a:prstGeom prst="rect">
                <a:avLst/>
              </a:prstGeom>
              <a:noFill/>
            </p:spPr>
            <p:txBody>
              <a:bodyPr wrap="square" rtlCol="0">
                <a:prstTxWarp prst="textArchUp">
                  <a:avLst>
                    <a:gd name="adj" fmla="val 7480600"/>
                  </a:avLst>
                </a:prstTxWarp>
                <a:spAutoFit/>
              </a:bodyPr>
              <a:lstStyle/>
              <a:p>
                <a:pPr algn="ctr"/>
                <a:r>
                  <a:rPr lang="fr-FR" sz="2000" dirty="0"/>
                  <a:t>Mobiliser</a:t>
                </a:r>
                <a:endParaRPr lang="fr-BE" sz="2000" dirty="0"/>
              </a:p>
            </p:txBody>
          </p:sp>
          <p:sp>
            <p:nvSpPr>
              <p:cNvPr id="113" name="ZoneTexte 112">
                <a:extLst>
                  <a:ext uri="{FF2B5EF4-FFF2-40B4-BE49-F238E27FC236}">
                    <a16:creationId xmlns:a16="http://schemas.microsoft.com/office/drawing/2014/main" id="{FC8073F8-11B6-B21C-77FF-978A4BF89F5A}"/>
                  </a:ext>
                </a:extLst>
              </p:cNvPr>
              <p:cNvSpPr txBox="1"/>
              <p:nvPr/>
            </p:nvSpPr>
            <p:spPr>
              <a:xfrm rot="19440000">
                <a:off x="5933206" y="4662181"/>
                <a:ext cx="3131365" cy="1911988"/>
              </a:xfrm>
              <a:prstGeom prst="rect">
                <a:avLst/>
              </a:prstGeom>
              <a:noFill/>
            </p:spPr>
            <p:txBody>
              <a:bodyPr wrap="square" rtlCol="0">
                <a:prstTxWarp prst="textArchUp">
                  <a:avLst>
                    <a:gd name="adj" fmla="val 7480600"/>
                  </a:avLst>
                </a:prstTxWarp>
                <a:spAutoFit/>
              </a:bodyPr>
              <a:lstStyle/>
              <a:p>
                <a:pPr algn="ctr"/>
                <a:r>
                  <a:rPr lang="fr-FR" sz="2000" dirty="0"/>
                  <a:t>Examiner</a:t>
                </a:r>
                <a:endParaRPr lang="fr-BE" sz="2000" dirty="0"/>
              </a:p>
            </p:txBody>
          </p:sp>
          <p:sp>
            <p:nvSpPr>
              <p:cNvPr id="114" name="ZoneTexte 113">
                <a:extLst>
                  <a:ext uri="{FF2B5EF4-FFF2-40B4-BE49-F238E27FC236}">
                    <a16:creationId xmlns:a16="http://schemas.microsoft.com/office/drawing/2014/main" id="{C81E2821-5600-2CCB-D7AC-1D02152408A8}"/>
                  </a:ext>
                </a:extLst>
              </p:cNvPr>
              <p:cNvSpPr txBox="1"/>
              <p:nvPr/>
            </p:nvSpPr>
            <p:spPr>
              <a:xfrm>
                <a:off x="7668819" y="4135388"/>
                <a:ext cx="3131365" cy="1410879"/>
              </a:xfrm>
              <a:prstGeom prst="rect">
                <a:avLst/>
              </a:prstGeom>
              <a:noFill/>
            </p:spPr>
            <p:txBody>
              <a:bodyPr wrap="square" rtlCol="0">
                <a:prstTxWarp prst="textArchUp">
                  <a:avLst>
                    <a:gd name="adj" fmla="val 7480600"/>
                  </a:avLst>
                </a:prstTxWarp>
                <a:spAutoFit/>
              </a:bodyPr>
              <a:lstStyle/>
              <a:p>
                <a:pPr algn="ctr"/>
                <a:r>
                  <a:rPr lang="fr-FR" sz="2000" dirty="0"/>
                  <a:t>Conceptualiser</a:t>
                </a:r>
                <a:endParaRPr lang="fr-BE" sz="2000" dirty="0"/>
              </a:p>
            </p:txBody>
          </p:sp>
          <p:sp>
            <p:nvSpPr>
              <p:cNvPr id="115" name="ZoneTexte 114">
                <a:extLst>
                  <a:ext uri="{FF2B5EF4-FFF2-40B4-BE49-F238E27FC236}">
                    <a16:creationId xmlns:a16="http://schemas.microsoft.com/office/drawing/2014/main" id="{CC99F54E-F88E-8277-0D3E-34CB9144B250}"/>
                  </a:ext>
                </a:extLst>
              </p:cNvPr>
              <p:cNvSpPr txBox="1"/>
              <p:nvPr/>
            </p:nvSpPr>
            <p:spPr>
              <a:xfrm rot="2280000">
                <a:off x="9428619" y="4746494"/>
                <a:ext cx="3131365" cy="1559038"/>
              </a:xfrm>
              <a:prstGeom prst="rect">
                <a:avLst/>
              </a:prstGeom>
              <a:noFill/>
            </p:spPr>
            <p:txBody>
              <a:bodyPr wrap="square" rtlCol="0">
                <a:prstTxWarp prst="textArchUp">
                  <a:avLst>
                    <a:gd name="adj" fmla="val 7480600"/>
                  </a:avLst>
                </a:prstTxWarp>
                <a:spAutoFit/>
              </a:bodyPr>
              <a:lstStyle/>
              <a:p>
                <a:pPr algn="ctr"/>
                <a:r>
                  <a:rPr lang="fr-FR" sz="2000" dirty="0"/>
                  <a:t>Se confronter</a:t>
                </a:r>
                <a:endParaRPr lang="fr-BE" sz="2000" dirty="0"/>
              </a:p>
            </p:txBody>
          </p:sp>
          <p:sp>
            <p:nvSpPr>
              <p:cNvPr id="116" name="ZoneTexte 115">
                <a:extLst>
                  <a:ext uri="{FF2B5EF4-FFF2-40B4-BE49-F238E27FC236}">
                    <a16:creationId xmlns:a16="http://schemas.microsoft.com/office/drawing/2014/main" id="{26E1E30B-0E1F-B47C-5130-8EE65A0531F0}"/>
                  </a:ext>
                </a:extLst>
              </p:cNvPr>
              <p:cNvSpPr txBox="1"/>
              <p:nvPr/>
            </p:nvSpPr>
            <p:spPr>
              <a:xfrm rot="4452340">
                <a:off x="10297367" y="6142716"/>
                <a:ext cx="3131365" cy="1911988"/>
              </a:xfrm>
              <a:prstGeom prst="rect">
                <a:avLst/>
              </a:prstGeom>
              <a:noFill/>
            </p:spPr>
            <p:txBody>
              <a:bodyPr wrap="square" rtlCol="0">
                <a:prstTxWarp prst="textArchUp">
                  <a:avLst>
                    <a:gd name="adj" fmla="val 7480600"/>
                  </a:avLst>
                </a:prstTxWarp>
                <a:spAutoFit/>
              </a:bodyPr>
              <a:lstStyle/>
              <a:p>
                <a:pPr algn="ctr"/>
                <a:r>
                  <a:rPr lang="fr-FR" sz="2000" dirty="0"/>
                  <a:t>Réinvestir</a:t>
                </a:r>
                <a:endParaRPr lang="fr-BE" sz="2000" dirty="0"/>
              </a:p>
            </p:txBody>
          </p:sp>
          <p:sp>
            <p:nvSpPr>
              <p:cNvPr id="117" name="ZoneTexte 116">
                <a:extLst>
                  <a:ext uri="{FF2B5EF4-FFF2-40B4-BE49-F238E27FC236}">
                    <a16:creationId xmlns:a16="http://schemas.microsoft.com/office/drawing/2014/main" id="{9100F72C-A36D-07C4-6F7E-F761A35E7A7B}"/>
                  </a:ext>
                </a:extLst>
              </p:cNvPr>
              <p:cNvSpPr txBox="1"/>
              <p:nvPr/>
            </p:nvSpPr>
            <p:spPr>
              <a:xfrm rot="17220000">
                <a:off x="5674837" y="6273456"/>
                <a:ext cx="3131365" cy="1911988"/>
              </a:xfrm>
              <a:prstGeom prst="rect">
                <a:avLst/>
              </a:prstGeom>
              <a:noFill/>
            </p:spPr>
            <p:txBody>
              <a:bodyPr wrap="square" rtlCol="0">
                <a:prstTxWarp prst="textArchUp">
                  <a:avLst>
                    <a:gd name="adj" fmla="val 7480600"/>
                  </a:avLst>
                </a:prstTxWarp>
                <a:spAutoFit/>
              </a:bodyPr>
              <a:lstStyle/>
              <a:p>
                <a:pPr algn="ctr"/>
                <a:r>
                  <a:rPr lang="fr-FR" sz="1700" dirty="0"/>
                  <a:t>Réagir</a:t>
                </a:r>
                <a:endParaRPr lang="fr-BE" sz="1700" dirty="0"/>
              </a:p>
            </p:txBody>
          </p:sp>
          <p:sp>
            <p:nvSpPr>
              <p:cNvPr id="118" name="ZoneTexte 117">
                <a:extLst>
                  <a:ext uri="{FF2B5EF4-FFF2-40B4-BE49-F238E27FC236}">
                    <a16:creationId xmlns:a16="http://schemas.microsoft.com/office/drawing/2014/main" id="{251685C5-5079-2623-C03E-6AE01BD7BFFB}"/>
                  </a:ext>
                </a:extLst>
              </p:cNvPr>
              <p:cNvSpPr txBox="1"/>
              <p:nvPr/>
            </p:nvSpPr>
            <p:spPr>
              <a:xfrm rot="19260000">
                <a:off x="6409508" y="5214980"/>
                <a:ext cx="3149553" cy="2092998"/>
              </a:xfrm>
              <a:prstGeom prst="rect">
                <a:avLst/>
              </a:prstGeom>
              <a:noFill/>
            </p:spPr>
            <p:txBody>
              <a:bodyPr wrap="square" rtlCol="0">
                <a:prstTxWarp prst="textArchUp">
                  <a:avLst>
                    <a:gd name="adj" fmla="val 7480600"/>
                  </a:avLst>
                </a:prstTxWarp>
                <a:spAutoFit/>
              </a:bodyPr>
              <a:lstStyle/>
              <a:p>
                <a:pPr algn="ctr"/>
                <a:r>
                  <a:rPr lang="fr-FR" sz="1700" dirty="0"/>
                  <a:t>Réguler</a:t>
                </a:r>
                <a:endParaRPr lang="fr-BE" sz="1700" dirty="0"/>
              </a:p>
            </p:txBody>
          </p:sp>
          <p:sp>
            <p:nvSpPr>
              <p:cNvPr id="120" name="ZoneTexte 119">
                <a:extLst>
                  <a:ext uri="{FF2B5EF4-FFF2-40B4-BE49-F238E27FC236}">
                    <a16:creationId xmlns:a16="http://schemas.microsoft.com/office/drawing/2014/main" id="{06149695-1E94-07F3-3D21-FC4D1725692C}"/>
                  </a:ext>
                </a:extLst>
              </p:cNvPr>
              <p:cNvSpPr txBox="1"/>
              <p:nvPr/>
            </p:nvSpPr>
            <p:spPr>
              <a:xfrm>
                <a:off x="7578318" y="4813798"/>
                <a:ext cx="3131365" cy="1410879"/>
              </a:xfrm>
              <a:prstGeom prst="rect">
                <a:avLst/>
              </a:prstGeom>
              <a:noFill/>
            </p:spPr>
            <p:txBody>
              <a:bodyPr wrap="square" rtlCol="0">
                <a:prstTxWarp prst="textArchUp">
                  <a:avLst>
                    <a:gd name="adj" fmla="val 7480600"/>
                  </a:avLst>
                </a:prstTxWarp>
                <a:spAutoFit/>
              </a:bodyPr>
              <a:lstStyle/>
              <a:p>
                <a:pPr algn="ctr"/>
                <a:r>
                  <a:rPr lang="fr-FR" sz="1700" dirty="0"/>
                  <a:t>Inhiber</a:t>
                </a:r>
                <a:endParaRPr lang="fr-BE" sz="1700" dirty="0"/>
              </a:p>
            </p:txBody>
          </p:sp>
          <p:sp>
            <p:nvSpPr>
              <p:cNvPr id="121" name="ZoneTexte 120">
                <a:extLst>
                  <a:ext uri="{FF2B5EF4-FFF2-40B4-BE49-F238E27FC236}">
                    <a16:creationId xmlns:a16="http://schemas.microsoft.com/office/drawing/2014/main" id="{A1C8B7A4-8E5C-DD15-2FA7-D45511EE555B}"/>
                  </a:ext>
                </a:extLst>
              </p:cNvPr>
              <p:cNvSpPr txBox="1"/>
              <p:nvPr/>
            </p:nvSpPr>
            <p:spPr>
              <a:xfrm rot="2520000">
                <a:off x="8724090" y="5198804"/>
                <a:ext cx="3131365" cy="2128597"/>
              </a:xfrm>
              <a:prstGeom prst="rect">
                <a:avLst/>
              </a:prstGeom>
              <a:noFill/>
            </p:spPr>
            <p:txBody>
              <a:bodyPr wrap="square" rtlCol="0">
                <a:prstTxWarp prst="textArchUp">
                  <a:avLst>
                    <a:gd name="adj" fmla="val 7480600"/>
                  </a:avLst>
                </a:prstTxWarp>
                <a:spAutoFit/>
              </a:bodyPr>
              <a:lstStyle/>
              <a:p>
                <a:pPr algn="ctr"/>
                <a:r>
                  <a:rPr lang="fr-FR" sz="1700" dirty="0"/>
                  <a:t>Conscientiser</a:t>
                </a:r>
                <a:endParaRPr lang="fr-BE" sz="1700" dirty="0"/>
              </a:p>
            </p:txBody>
          </p:sp>
          <p:sp>
            <p:nvSpPr>
              <p:cNvPr id="122" name="ZoneTexte 121">
                <a:extLst>
                  <a:ext uri="{FF2B5EF4-FFF2-40B4-BE49-F238E27FC236}">
                    <a16:creationId xmlns:a16="http://schemas.microsoft.com/office/drawing/2014/main" id="{93054231-4E6B-9945-202E-7553A8F78A9D}"/>
                  </a:ext>
                </a:extLst>
              </p:cNvPr>
              <p:cNvSpPr txBox="1"/>
              <p:nvPr/>
            </p:nvSpPr>
            <p:spPr>
              <a:xfrm rot="4452340">
                <a:off x="9503852" y="6357050"/>
                <a:ext cx="3131365" cy="1911988"/>
              </a:xfrm>
              <a:prstGeom prst="rect">
                <a:avLst/>
              </a:prstGeom>
              <a:noFill/>
            </p:spPr>
            <p:txBody>
              <a:bodyPr wrap="square" rtlCol="0">
                <a:prstTxWarp prst="textArchUp">
                  <a:avLst>
                    <a:gd name="adj" fmla="val 7480600"/>
                  </a:avLst>
                </a:prstTxWarp>
                <a:spAutoFit/>
              </a:bodyPr>
              <a:lstStyle/>
              <a:p>
                <a:pPr algn="ctr"/>
                <a:r>
                  <a:rPr lang="fr-FR" sz="1700" dirty="0"/>
                  <a:t>Flexibiliser</a:t>
                </a:r>
                <a:endParaRPr lang="fr-BE" sz="1700" dirty="0"/>
              </a:p>
            </p:txBody>
          </p:sp>
        </p:grpSp>
        <p:cxnSp>
          <p:nvCxnSpPr>
            <p:cNvPr id="126" name="Connecteur droit 125">
              <a:extLst>
                <a:ext uri="{FF2B5EF4-FFF2-40B4-BE49-F238E27FC236}">
                  <a16:creationId xmlns:a16="http://schemas.microsoft.com/office/drawing/2014/main" id="{082BEEBD-FEE1-6DB9-5F4B-F352670F8149}"/>
                </a:ext>
              </a:extLst>
            </p:cNvPr>
            <p:cNvCxnSpPr>
              <a:cxnSpLocks/>
            </p:cNvCxnSpPr>
            <p:nvPr/>
          </p:nvCxnSpPr>
          <p:spPr>
            <a:xfrm flipV="1">
              <a:off x="9144000" y="5019394"/>
              <a:ext cx="0" cy="29802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Connecteur droit 137">
              <a:extLst>
                <a:ext uri="{FF2B5EF4-FFF2-40B4-BE49-F238E27FC236}">
                  <a16:creationId xmlns:a16="http://schemas.microsoft.com/office/drawing/2014/main" id="{D3CF9F7B-D1CC-921A-F7EC-49734A988AF5}"/>
                </a:ext>
              </a:extLst>
            </p:cNvPr>
            <p:cNvCxnSpPr>
              <a:cxnSpLocks/>
            </p:cNvCxnSpPr>
            <p:nvPr/>
          </p:nvCxnSpPr>
          <p:spPr>
            <a:xfrm>
              <a:off x="6826763" y="6563981"/>
              <a:ext cx="2330094" cy="132478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Connecteur droit 145">
              <a:extLst>
                <a:ext uri="{FF2B5EF4-FFF2-40B4-BE49-F238E27FC236}">
                  <a16:creationId xmlns:a16="http://schemas.microsoft.com/office/drawing/2014/main" id="{6CBC9A49-BC45-8117-24B6-24EAB064DCA9}"/>
                </a:ext>
              </a:extLst>
            </p:cNvPr>
            <p:cNvCxnSpPr>
              <a:cxnSpLocks/>
            </p:cNvCxnSpPr>
            <p:nvPr/>
          </p:nvCxnSpPr>
          <p:spPr>
            <a:xfrm>
              <a:off x="7703840" y="5503540"/>
              <a:ext cx="1622881" cy="25168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Connecteur droit 156">
              <a:extLst>
                <a:ext uri="{FF2B5EF4-FFF2-40B4-BE49-F238E27FC236}">
                  <a16:creationId xmlns:a16="http://schemas.microsoft.com/office/drawing/2014/main" id="{A949794D-825C-2285-8306-C6DC26241556}"/>
                </a:ext>
              </a:extLst>
            </p:cNvPr>
            <p:cNvCxnSpPr>
              <a:cxnSpLocks/>
            </p:cNvCxnSpPr>
            <p:nvPr/>
          </p:nvCxnSpPr>
          <p:spPr>
            <a:xfrm flipH="1">
              <a:off x="8988995" y="5452674"/>
              <a:ext cx="1539711" cy="26840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Connecteur droit 159">
              <a:extLst>
                <a:ext uri="{FF2B5EF4-FFF2-40B4-BE49-F238E27FC236}">
                  <a16:creationId xmlns:a16="http://schemas.microsoft.com/office/drawing/2014/main" id="{9F96522F-6E05-EA13-C2D3-3AF73C3CB8A9}"/>
                </a:ext>
              </a:extLst>
            </p:cNvPr>
            <p:cNvCxnSpPr>
              <a:cxnSpLocks/>
            </p:cNvCxnSpPr>
            <p:nvPr/>
          </p:nvCxnSpPr>
          <p:spPr>
            <a:xfrm flipH="1">
              <a:off x="8703225" y="6537219"/>
              <a:ext cx="2751175" cy="15843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8" name="ZoneTexte 167">
              <a:extLst>
                <a:ext uri="{FF2B5EF4-FFF2-40B4-BE49-F238E27FC236}">
                  <a16:creationId xmlns:a16="http://schemas.microsoft.com/office/drawing/2014/main" id="{A8D2CABB-2E0F-1EDF-3BF5-84730624B3D8}"/>
                </a:ext>
              </a:extLst>
            </p:cNvPr>
            <p:cNvSpPr txBox="1"/>
            <p:nvPr/>
          </p:nvSpPr>
          <p:spPr>
            <a:xfrm rot="17040000">
              <a:off x="6363151" y="6596105"/>
              <a:ext cx="3131365" cy="1911988"/>
            </a:xfrm>
            <a:prstGeom prst="rect">
              <a:avLst/>
            </a:prstGeom>
            <a:noFill/>
          </p:spPr>
          <p:txBody>
            <a:bodyPr wrap="square" rtlCol="0">
              <a:prstTxWarp prst="textArchUp">
                <a:avLst>
                  <a:gd name="adj" fmla="val 7480600"/>
                </a:avLst>
              </a:prstTxWarp>
              <a:spAutoFit/>
            </a:bodyPr>
            <a:lstStyle/>
            <a:p>
              <a:pPr algn="ctr"/>
              <a:r>
                <a:rPr lang="fr-FR" sz="1400" dirty="0"/>
                <a:t>Identifier</a:t>
              </a:r>
              <a:endParaRPr lang="fr-BE" sz="2000" dirty="0"/>
            </a:p>
          </p:txBody>
        </p:sp>
        <p:sp>
          <p:nvSpPr>
            <p:cNvPr id="169" name="ZoneTexte 168">
              <a:extLst>
                <a:ext uri="{FF2B5EF4-FFF2-40B4-BE49-F238E27FC236}">
                  <a16:creationId xmlns:a16="http://schemas.microsoft.com/office/drawing/2014/main" id="{68D81771-C36C-EB08-7277-30049EEED627}"/>
                </a:ext>
              </a:extLst>
            </p:cNvPr>
            <p:cNvSpPr txBox="1"/>
            <p:nvPr/>
          </p:nvSpPr>
          <p:spPr>
            <a:xfrm rot="18480000">
              <a:off x="6689281" y="5868964"/>
              <a:ext cx="3131365" cy="1911988"/>
            </a:xfrm>
            <a:prstGeom prst="rect">
              <a:avLst/>
            </a:prstGeom>
            <a:noFill/>
          </p:spPr>
          <p:txBody>
            <a:bodyPr wrap="square" rtlCol="0">
              <a:prstTxWarp prst="textArchUp">
                <a:avLst>
                  <a:gd name="adj" fmla="val 7480600"/>
                </a:avLst>
              </a:prstTxWarp>
              <a:spAutoFit/>
            </a:bodyPr>
            <a:lstStyle/>
            <a:p>
              <a:pPr algn="ctr"/>
              <a:r>
                <a:rPr lang="fr-FR" sz="1400" dirty="0"/>
                <a:t>Décomposer</a:t>
              </a:r>
              <a:endParaRPr lang="fr-BE" sz="2000" dirty="0"/>
            </a:p>
          </p:txBody>
        </p:sp>
        <p:sp>
          <p:nvSpPr>
            <p:cNvPr id="170" name="ZoneTexte 169">
              <a:extLst>
                <a:ext uri="{FF2B5EF4-FFF2-40B4-BE49-F238E27FC236}">
                  <a16:creationId xmlns:a16="http://schemas.microsoft.com/office/drawing/2014/main" id="{47BEA8A8-BA64-CA93-F10B-BD00BFCE544E}"/>
                </a:ext>
              </a:extLst>
            </p:cNvPr>
            <p:cNvSpPr txBox="1"/>
            <p:nvPr/>
          </p:nvSpPr>
          <p:spPr>
            <a:xfrm rot="20400000">
              <a:off x="7240698" y="5428774"/>
              <a:ext cx="3131365" cy="1911988"/>
            </a:xfrm>
            <a:prstGeom prst="rect">
              <a:avLst/>
            </a:prstGeom>
            <a:noFill/>
          </p:spPr>
          <p:txBody>
            <a:bodyPr wrap="square" rtlCol="0">
              <a:prstTxWarp prst="textArchUp">
                <a:avLst>
                  <a:gd name="adj" fmla="val 7480600"/>
                </a:avLst>
              </a:prstTxWarp>
              <a:spAutoFit/>
            </a:bodyPr>
            <a:lstStyle/>
            <a:p>
              <a:pPr algn="ctr"/>
              <a:r>
                <a:rPr lang="fr-FR" sz="1400" dirty="0"/>
                <a:t>Relier</a:t>
              </a:r>
              <a:endParaRPr lang="fr-BE" sz="2000" dirty="0"/>
            </a:p>
          </p:txBody>
        </p:sp>
        <p:sp>
          <p:nvSpPr>
            <p:cNvPr id="175" name="Ellipse 174">
              <a:extLst>
                <a:ext uri="{FF2B5EF4-FFF2-40B4-BE49-F238E27FC236}">
                  <a16:creationId xmlns:a16="http://schemas.microsoft.com/office/drawing/2014/main" id="{870A737A-FCF8-194C-20A3-7A974F2C6FCD}"/>
                </a:ext>
              </a:extLst>
            </p:cNvPr>
            <p:cNvSpPr/>
            <p:nvPr/>
          </p:nvSpPr>
          <p:spPr>
            <a:xfrm>
              <a:off x="8689771" y="7396535"/>
              <a:ext cx="914400" cy="9144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78" name="ZoneTexte 177">
              <a:extLst>
                <a:ext uri="{FF2B5EF4-FFF2-40B4-BE49-F238E27FC236}">
                  <a16:creationId xmlns:a16="http://schemas.microsoft.com/office/drawing/2014/main" id="{6E977555-5199-F841-6CD8-BF4E7C4ACB89}"/>
                </a:ext>
              </a:extLst>
            </p:cNvPr>
            <p:cNvSpPr txBox="1"/>
            <p:nvPr/>
          </p:nvSpPr>
          <p:spPr>
            <a:xfrm rot="22740000">
              <a:off x="7895042" y="5422466"/>
              <a:ext cx="3131365" cy="1911988"/>
            </a:xfrm>
            <a:prstGeom prst="rect">
              <a:avLst/>
            </a:prstGeom>
            <a:noFill/>
          </p:spPr>
          <p:txBody>
            <a:bodyPr wrap="square" rtlCol="0">
              <a:prstTxWarp prst="textArchUp">
                <a:avLst>
                  <a:gd name="adj" fmla="val 7480600"/>
                </a:avLst>
              </a:prstTxWarp>
              <a:spAutoFit/>
            </a:bodyPr>
            <a:lstStyle/>
            <a:p>
              <a:pPr algn="ctr"/>
              <a:r>
                <a:rPr lang="fr-FR" sz="1400" dirty="0"/>
                <a:t>Systématiser</a:t>
              </a:r>
              <a:endParaRPr lang="fr-BE" sz="2000" dirty="0"/>
            </a:p>
          </p:txBody>
        </p:sp>
        <p:sp>
          <p:nvSpPr>
            <p:cNvPr id="179" name="ZoneTexte 178">
              <a:extLst>
                <a:ext uri="{FF2B5EF4-FFF2-40B4-BE49-F238E27FC236}">
                  <a16:creationId xmlns:a16="http://schemas.microsoft.com/office/drawing/2014/main" id="{5F031505-FF5D-B6AB-60EB-FABD89333186}"/>
                </a:ext>
              </a:extLst>
            </p:cNvPr>
            <p:cNvSpPr txBox="1"/>
            <p:nvPr/>
          </p:nvSpPr>
          <p:spPr>
            <a:xfrm rot="24840000">
              <a:off x="8512686" y="5836854"/>
              <a:ext cx="3131365" cy="1911988"/>
            </a:xfrm>
            <a:prstGeom prst="rect">
              <a:avLst/>
            </a:prstGeom>
            <a:noFill/>
          </p:spPr>
          <p:txBody>
            <a:bodyPr wrap="square" rtlCol="0">
              <a:prstTxWarp prst="textArchUp">
                <a:avLst>
                  <a:gd name="adj" fmla="val 7480600"/>
                </a:avLst>
              </a:prstTxWarp>
              <a:spAutoFit/>
            </a:bodyPr>
            <a:lstStyle/>
            <a:p>
              <a:pPr algn="ctr"/>
              <a:r>
                <a:rPr lang="fr-FR" sz="1400" dirty="0"/>
                <a:t>Complexifier</a:t>
              </a:r>
              <a:endParaRPr lang="fr-BE" sz="2000" dirty="0"/>
            </a:p>
          </p:txBody>
        </p:sp>
        <p:sp>
          <p:nvSpPr>
            <p:cNvPr id="180" name="ZoneTexte 179">
              <a:extLst>
                <a:ext uri="{FF2B5EF4-FFF2-40B4-BE49-F238E27FC236}">
                  <a16:creationId xmlns:a16="http://schemas.microsoft.com/office/drawing/2014/main" id="{BCE50FB7-C6C8-8AAC-4AD4-65EE6D7EF281}"/>
                </a:ext>
              </a:extLst>
            </p:cNvPr>
            <p:cNvSpPr txBox="1"/>
            <p:nvPr/>
          </p:nvSpPr>
          <p:spPr>
            <a:xfrm rot="4620000">
              <a:off x="8802588" y="6551897"/>
              <a:ext cx="3131365" cy="1911988"/>
            </a:xfrm>
            <a:prstGeom prst="rect">
              <a:avLst/>
            </a:prstGeom>
            <a:noFill/>
          </p:spPr>
          <p:txBody>
            <a:bodyPr wrap="square" rtlCol="0">
              <a:prstTxWarp prst="textArchUp">
                <a:avLst>
                  <a:gd name="adj" fmla="val 7480600"/>
                </a:avLst>
              </a:prstTxWarp>
              <a:spAutoFit/>
            </a:bodyPr>
            <a:lstStyle/>
            <a:p>
              <a:pPr algn="ctr"/>
              <a:r>
                <a:rPr lang="fr-FR" sz="1400" dirty="0"/>
                <a:t>Méta-</a:t>
              </a:r>
              <a:r>
                <a:rPr lang="fr-FR" sz="1400" dirty="0" err="1"/>
                <a:t>réflechir</a:t>
              </a:r>
              <a:endParaRPr lang="fr-BE" sz="2000" dirty="0"/>
            </a:p>
          </p:txBody>
        </p:sp>
        <p:sp>
          <p:nvSpPr>
            <p:cNvPr id="181" name="ZoneTexte 180">
              <a:extLst>
                <a:ext uri="{FF2B5EF4-FFF2-40B4-BE49-F238E27FC236}">
                  <a16:creationId xmlns:a16="http://schemas.microsoft.com/office/drawing/2014/main" id="{CF31E41A-F141-CDDB-4295-37E98F16F38A}"/>
                </a:ext>
              </a:extLst>
            </p:cNvPr>
            <p:cNvSpPr txBox="1"/>
            <p:nvPr/>
          </p:nvSpPr>
          <p:spPr>
            <a:xfrm rot="794003">
              <a:off x="7262192" y="7534884"/>
              <a:ext cx="1949640" cy="273858"/>
            </a:xfrm>
            <a:prstGeom prst="rect">
              <a:avLst/>
            </a:prstGeom>
            <a:noFill/>
          </p:spPr>
          <p:txBody>
            <a:bodyPr wrap="square" rtlCol="0">
              <a:spAutoFit/>
            </a:bodyPr>
            <a:lstStyle/>
            <a:p>
              <a:r>
                <a:rPr lang="fr-FR" sz="1400" dirty="0"/>
                <a:t>Subir</a:t>
              </a:r>
              <a:endParaRPr lang="fr-BE" sz="2000" dirty="0"/>
            </a:p>
          </p:txBody>
        </p:sp>
        <p:sp>
          <p:nvSpPr>
            <p:cNvPr id="182" name="ZoneTexte 181">
              <a:extLst>
                <a:ext uri="{FF2B5EF4-FFF2-40B4-BE49-F238E27FC236}">
                  <a16:creationId xmlns:a16="http://schemas.microsoft.com/office/drawing/2014/main" id="{40F32A34-22E8-A014-E158-8592CA0C5737}"/>
                </a:ext>
              </a:extLst>
            </p:cNvPr>
            <p:cNvSpPr txBox="1"/>
            <p:nvPr/>
          </p:nvSpPr>
          <p:spPr>
            <a:xfrm rot="2455772">
              <a:off x="7412675" y="6963412"/>
              <a:ext cx="1949640" cy="273858"/>
            </a:xfrm>
            <a:prstGeom prst="rect">
              <a:avLst/>
            </a:prstGeom>
            <a:noFill/>
          </p:spPr>
          <p:txBody>
            <a:bodyPr wrap="square" rtlCol="0">
              <a:spAutoFit/>
            </a:bodyPr>
            <a:lstStyle/>
            <a:p>
              <a:r>
                <a:rPr lang="fr-FR" sz="1400" dirty="0"/>
                <a:t>Se conformer</a:t>
              </a:r>
              <a:endParaRPr lang="fr-BE" sz="2000" dirty="0"/>
            </a:p>
          </p:txBody>
        </p:sp>
        <p:sp>
          <p:nvSpPr>
            <p:cNvPr id="183" name="ZoneTexte 182">
              <a:extLst>
                <a:ext uri="{FF2B5EF4-FFF2-40B4-BE49-F238E27FC236}">
                  <a16:creationId xmlns:a16="http://schemas.microsoft.com/office/drawing/2014/main" id="{B4783CE0-CD5A-5635-9B93-D58EBB5F959B}"/>
                </a:ext>
              </a:extLst>
            </p:cNvPr>
            <p:cNvSpPr txBox="1"/>
            <p:nvPr/>
          </p:nvSpPr>
          <p:spPr>
            <a:xfrm rot="4265395">
              <a:off x="7825026" y="6517784"/>
              <a:ext cx="1949640" cy="273858"/>
            </a:xfrm>
            <a:prstGeom prst="rect">
              <a:avLst/>
            </a:prstGeom>
            <a:noFill/>
          </p:spPr>
          <p:txBody>
            <a:bodyPr wrap="square" rtlCol="0">
              <a:spAutoFit/>
            </a:bodyPr>
            <a:lstStyle/>
            <a:p>
              <a:r>
                <a:rPr lang="fr-FR" sz="1400" dirty="0"/>
                <a:t>Questionner</a:t>
              </a:r>
              <a:endParaRPr lang="fr-BE" sz="2000" dirty="0"/>
            </a:p>
          </p:txBody>
        </p:sp>
        <p:sp>
          <p:nvSpPr>
            <p:cNvPr id="185" name="ZoneTexte 184">
              <a:extLst>
                <a:ext uri="{FF2B5EF4-FFF2-40B4-BE49-F238E27FC236}">
                  <a16:creationId xmlns:a16="http://schemas.microsoft.com/office/drawing/2014/main" id="{5DA5EA8B-A3C5-7C56-E1EA-AC59A1387F9F}"/>
                </a:ext>
              </a:extLst>
            </p:cNvPr>
            <p:cNvSpPr txBox="1"/>
            <p:nvPr/>
          </p:nvSpPr>
          <p:spPr>
            <a:xfrm rot="16981390">
              <a:off x="8481259" y="6505438"/>
              <a:ext cx="1949640" cy="273858"/>
            </a:xfrm>
            <a:prstGeom prst="rect">
              <a:avLst/>
            </a:prstGeom>
            <a:noFill/>
          </p:spPr>
          <p:txBody>
            <a:bodyPr wrap="square" rtlCol="0">
              <a:spAutoFit/>
            </a:bodyPr>
            <a:lstStyle/>
            <a:p>
              <a:pPr algn="r"/>
              <a:r>
                <a:rPr lang="fr-FR" sz="1400" dirty="0"/>
                <a:t>Se projeter</a:t>
              </a:r>
              <a:endParaRPr lang="fr-BE" sz="2000" dirty="0"/>
            </a:p>
          </p:txBody>
        </p:sp>
        <p:sp>
          <p:nvSpPr>
            <p:cNvPr id="186" name="ZoneTexte 185">
              <a:extLst>
                <a:ext uri="{FF2B5EF4-FFF2-40B4-BE49-F238E27FC236}">
                  <a16:creationId xmlns:a16="http://schemas.microsoft.com/office/drawing/2014/main" id="{33DF424A-1432-B6B7-C257-C066DD5FDB28}"/>
                </a:ext>
              </a:extLst>
            </p:cNvPr>
            <p:cNvSpPr txBox="1"/>
            <p:nvPr/>
          </p:nvSpPr>
          <p:spPr>
            <a:xfrm rot="18921592">
              <a:off x="8925313" y="6963066"/>
              <a:ext cx="1949640" cy="273858"/>
            </a:xfrm>
            <a:prstGeom prst="rect">
              <a:avLst/>
            </a:prstGeom>
            <a:noFill/>
          </p:spPr>
          <p:txBody>
            <a:bodyPr wrap="square" rtlCol="0">
              <a:spAutoFit/>
            </a:bodyPr>
            <a:lstStyle/>
            <a:p>
              <a:pPr algn="r"/>
              <a:r>
                <a:rPr lang="fr-FR" sz="1400" dirty="0"/>
                <a:t>S’engager</a:t>
              </a:r>
              <a:endParaRPr lang="fr-BE" sz="2000" dirty="0"/>
            </a:p>
          </p:txBody>
        </p:sp>
        <p:sp>
          <p:nvSpPr>
            <p:cNvPr id="187" name="ZoneTexte 186">
              <a:extLst>
                <a:ext uri="{FF2B5EF4-FFF2-40B4-BE49-F238E27FC236}">
                  <a16:creationId xmlns:a16="http://schemas.microsoft.com/office/drawing/2014/main" id="{567BCD29-13F9-1B3C-D6E8-681F49938151}"/>
                </a:ext>
              </a:extLst>
            </p:cNvPr>
            <p:cNvSpPr txBox="1"/>
            <p:nvPr/>
          </p:nvSpPr>
          <p:spPr>
            <a:xfrm rot="20760000">
              <a:off x="9139805" y="7484523"/>
              <a:ext cx="1949640" cy="273858"/>
            </a:xfrm>
            <a:prstGeom prst="rect">
              <a:avLst/>
            </a:prstGeom>
            <a:noFill/>
          </p:spPr>
          <p:txBody>
            <a:bodyPr wrap="square" rtlCol="0">
              <a:spAutoFit/>
            </a:bodyPr>
            <a:lstStyle/>
            <a:p>
              <a:pPr algn="r"/>
              <a:r>
                <a:rPr lang="fr-FR" sz="1400" dirty="0"/>
                <a:t>(Se) transformer</a:t>
              </a:r>
              <a:endParaRPr lang="fr-BE" sz="2000" dirty="0"/>
            </a:p>
          </p:txBody>
        </p:sp>
      </p:grpSp>
      <p:sp>
        <p:nvSpPr>
          <p:cNvPr id="189" name="Rectangle 188">
            <a:extLst>
              <a:ext uri="{FF2B5EF4-FFF2-40B4-BE49-F238E27FC236}">
                <a16:creationId xmlns:a16="http://schemas.microsoft.com/office/drawing/2014/main" id="{1D3BD4A3-757D-AAF9-CABD-362689107FF4}"/>
              </a:ext>
            </a:extLst>
          </p:cNvPr>
          <p:cNvSpPr/>
          <p:nvPr/>
        </p:nvSpPr>
        <p:spPr>
          <a:xfrm>
            <a:off x="3011368" y="7894578"/>
            <a:ext cx="12889422" cy="4227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 name="ZoneTexte 8">
            <a:extLst>
              <a:ext uri="{FF2B5EF4-FFF2-40B4-BE49-F238E27FC236}">
                <a16:creationId xmlns:a16="http://schemas.microsoft.com/office/drawing/2014/main" id="{9F57386D-5532-F212-3B0A-F6381CC3FDF4}"/>
              </a:ext>
            </a:extLst>
          </p:cNvPr>
          <p:cNvSpPr txBox="1"/>
          <p:nvPr/>
        </p:nvSpPr>
        <p:spPr>
          <a:xfrm>
            <a:off x="1979204" y="8321397"/>
            <a:ext cx="14329592" cy="1167948"/>
          </a:xfrm>
          <a:prstGeom prst="rect">
            <a:avLst/>
          </a:prstGeom>
          <a:solidFill>
            <a:srgbClr val="86A98F"/>
          </a:solidFill>
        </p:spPr>
        <p:txBody>
          <a:bodyPr wrap="square" rtlCol="0">
            <a:spAutoFit/>
          </a:bodyPr>
          <a:lstStyle/>
          <a:p>
            <a:pPr algn="ctr"/>
            <a:r>
              <a:rPr lang="fr-FR" sz="2800" b="1" dirty="0">
                <a:solidFill>
                  <a:schemeClr val="bg1"/>
                </a:solidFill>
              </a:rPr>
              <a:t>Principes clés </a:t>
            </a:r>
            <a:r>
              <a:rPr lang="fr-FR" sz="2800" dirty="0">
                <a:solidFill>
                  <a:schemeClr val="bg1"/>
                </a:solidFill>
              </a:rPr>
              <a:t>: </a:t>
            </a:r>
            <a:r>
              <a:rPr lang="fr-BE" sz="2800" dirty="0">
                <a:solidFill>
                  <a:schemeClr val="bg1"/>
                </a:solidFill>
              </a:rPr>
              <a:t>dimensions multiples ; continuum horizontal et un effet de couche vertical ; pas de hiérarchie; pas de score  </a:t>
            </a:r>
          </a:p>
          <a:p>
            <a:pPr algn="ctr"/>
            <a:r>
              <a:rPr lang="fr-BE" sz="2800" dirty="0">
                <a:solidFill>
                  <a:schemeClr val="bg1"/>
                </a:solidFill>
                <a:sym typeface="Wingdings" pitchFamily="2" charset="2"/>
              </a:rPr>
              <a:t> D</a:t>
            </a:r>
            <a:r>
              <a:rPr lang="fr-BE" sz="2800" dirty="0">
                <a:solidFill>
                  <a:schemeClr val="bg1"/>
                </a:solidFill>
              </a:rPr>
              <a:t>es tensions et arbitrages favorisant la réflexivité</a:t>
            </a:r>
            <a:r>
              <a:rPr lang="fr-FR" sz="2800" dirty="0">
                <a:solidFill>
                  <a:schemeClr val="bg1"/>
                </a:solidFill>
              </a:rPr>
              <a:t> </a:t>
            </a:r>
          </a:p>
        </p:txBody>
      </p:sp>
    </p:spTree>
    <p:extLst>
      <p:ext uri="{BB962C8B-B14F-4D97-AF65-F5344CB8AC3E}">
        <p14:creationId xmlns:p14="http://schemas.microsoft.com/office/powerpoint/2010/main" val="1321544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BD6B2-DAB1-E50C-7229-39B68E59DFD4}"/>
            </a:ext>
          </a:extLst>
        </p:cNvPr>
        <p:cNvGrpSpPr/>
        <p:nvPr/>
      </p:nvGrpSpPr>
      <p:grpSpPr>
        <a:xfrm>
          <a:off x="0" y="0"/>
          <a:ext cx="0" cy="0"/>
          <a:chOff x="0" y="0"/>
          <a:chExt cx="0" cy="0"/>
        </a:xfrm>
      </p:grpSpPr>
      <p:grpSp>
        <p:nvGrpSpPr>
          <p:cNvPr id="78" name="Groupe 77">
            <a:extLst>
              <a:ext uri="{FF2B5EF4-FFF2-40B4-BE49-F238E27FC236}">
                <a16:creationId xmlns:a16="http://schemas.microsoft.com/office/drawing/2014/main" id="{7B813F6D-A235-A882-5F41-EF369F89E0E5}"/>
              </a:ext>
            </a:extLst>
          </p:cNvPr>
          <p:cNvGrpSpPr/>
          <p:nvPr/>
        </p:nvGrpSpPr>
        <p:grpSpPr>
          <a:xfrm>
            <a:off x="3312048" y="1543100"/>
            <a:ext cx="11663903" cy="6700542"/>
            <a:chOff x="3312048" y="2417239"/>
            <a:chExt cx="11663903" cy="6700542"/>
          </a:xfrm>
        </p:grpSpPr>
        <p:grpSp>
          <p:nvGrpSpPr>
            <p:cNvPr id="79" name="Groupe 78">
              <a:extLst>
                <a:ext uri="{FF2B5EF4-FFF2-40B4-BE49-F238E27FC236}">
                  <a16:creationId xmlns:a16="http://schemas.microsoft.com/office/drawing/2014/main" id="{2E2D2306-7FDD-9D41-E3AB-78EA0B0A8957}"/>
                </a:ext>
              </a:extLst>
            </p:cNvPr>
            <p:cNvGrpSpPr/>
            <p:nvPr/>
          </p:nvGrpSpPr>
          <p:grpSpPr>
            <a:xfrm>
              <a:off x="3312048" y="2417239"/>
              <a:ext cx="11663903" cy="6461487"/>
              <a:chOff x="3312048" y="2417239"/>
              <a:chExt cx="11663903" cy="6461487"/>
            </a:xfrm>
          </p:grpSpPr>
          <p:grpSp>
            <p:nvGrpSpPr>
              <p:cNvPr id="98" name="Groupe 97">
                <a:extLst>
                  <a:ext uri="{FF2B5EF4-FFF2-40B4-BE49-F238E27FC236}">
                    <a16:creationId xmlns:a16="http://schemas.microsoft.com/office/drawing/2014/main" id="{044C0C7B-CB38-4792-35EA-684C3C5D4F64}"/>
                  </a:ext>
                </a:extLst>
              </p:cNvPr>
              <p:cNvGrpSpPr/>
              <p:nvPr/>
            </p:nvGrpSpPr>
            <p:grpSpPr>
              <a:xfrm>
                <a:off x="3312048" y="2417239"/>
                <a:ext cx="11663903" cy="5537870"/>
                <a:chOff x="3312048" y="2417239"/>
                <a:chExt cx="11663903" cy="5537870"/>
              </a:xfrm>
            </p:grpSpPr>
            <p:grpSp>
              <p:nvGrpSpPr>
                <p:cNvPr id="118" name="Groupe 117">
                  <a:extLst>
                    <a:ext uri="{FF2B5EF4-FFF2-40B4-BE49-F238E27FC236}">
                      <a16:creationId xmlns:a16="http://schemas.microsoft.com/office/drawing/2014/main" id="{EDBFCA3D-2AF3-3185-D392-6D74BC3C13F6}"/>
                    </a:ext>
                  </a:extLst>
                </p:cNvPr>
                <p:cNvGrpSpPr/>
                <p:nvPr/>
              </p:nvGrpSpPr>
              <p:grpSpPr>
                <a:xfrm>
                  <a:off x="3312048" y="2417239"/>
                  <a:ext cx="11663903" cy="5452521"/>
                  <a:chOff x="1079107" y="2044919"/>
                  <a:chExt cx="14261951" cy="6194926"/>
                </a:xfrm>
              </p:grpSpPr>
              <p:sp>
                <p:nvSpPr>
                  <p:cNvPr id="130" name="Forme libre : forme 129">
                    <a:extLst>
                      <a:ext uri="{FF2B5EF4-FFF2-40B4-BE49-F238E27FC236}">
                        <a16:creationId xmlns:a16="http://schemas.microsoft.com/office/drawing/2014/main" id="{C33918FA-D4C2-D249-2768-36721FEBBFA4}"/>
                      </a:ext>
                    </a:extLst>
                  </p:cNvPr>
                  <p:cNvSpPr/>
                  <p:nvPr/>
                </p:nvSpPr>
                <p:spPr>
                  <a:xfrm>
                    <a:off x="1079107" y="2044919"/>
                    <a:ext cx="14261951" cy="6194925"/>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rgbClr val="CCDAD0"/>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dirty="0"/>
                  </a:p>
                </p:txBody>
              </p:sp>
              <p:sp>
                <p:nvSpPr>
                  <p:cNvPr id="131" name="Forme libre : forme 130">
                    <a:extLst>
                      <a:ext uri="{FF2B5EF4-FFF2-40B4-BE49-F238E27FC236}">
                        <a16:creationId xmlns:a16="http://schemas.microsoft.com/office/drawing/2014/main" id="{B99251AC-4BE6-7C5C-9F33-717559DFEFBD}"/>
                      </a:ext>
                    </a:extLst>
                  </p:cNvPr>
                  <p:cNvSpPr/>
                  <p:nvPr/>
                </p:nvSpPr>
                <p:spPr>
                  <a:xfrm>
                    <a:off x="2086392" y="2782675"/>
                    <a:ext cx="12247381" cy="5457169"/>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132" name="Forme libre : forme 131">
                    <a:extLst>
                      <a:ext uri="{FF2B5EF4-FFF2-40B4-BE49-F238E27FC236}">
                        <a16:creationId xmlns:a16="http://schemas.microsoft.com/office/drawing/2014/main" id="{CAA17F25-607F-5631-A88B-CD941478D22C}"/>
                      </a:ext>
                    </a:extLst>
                  </p:cNvPr>
                  <p:cNvSpPr/>
                  <p:nvPr/>
                </p:nvSpPr>
                <p:spPr>
                  <a:xfrm>
                    <a:off x="3072770" y="3505138"/>
                    <a:ext cx="10274622" cy="4734707"/>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133" name="Forme libre : forme 132">
                    <a:extLst>
                      <a:ext uri="{FF2B5EF4-FFF2-40B4-BE49-F238E27FC236}">
                        <a16:creationId xmlns:a16="http://schemas.microsoft.com/office/drawing/2014/main" id="{D469508D-F19A-C5BC-48D3-A85B22F5417C}"/>
                      </a:ext>
                    </a:extLst>
                  </p:cNvPr>
                  <p:cNvSpPr/>
                  <p:nvPr/>
                </p:nvSpPr>
                <p:spPr>
                  <a:xfrm>
                    <a:off x="3989260" y="4286180"/>
                    <a:ext cx="8441645" cy="3953664"/>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134" name="Forme libre : forme 133">
                    <a:extLst>
                      <a:ext uri="{FF2B5EF4-FFF2-40B4-BE49-F238E27FC236}">
                        <a16:creationId xmlns:a16="http://schemas.microsoft.com/office/drawing/2014/main" id="{9A771C54-5240-1658-13D8-14241CBFA56D}"/>
                      </a:ext>
                    </a:extLst>
                  </p:cNvPr>
                  <p:cNvSpPr/>
                  <p:nvPr/>
                </p:nvSpPr>
                <p:spPr>
                  <a:xfrm>
                    <a:off x="5019767" y="5001380"/>
                    <a:ext cx="6380631" cy="3238464"/>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135" name="Forme libre : forme 134">
                    <a:extLst>
                      <a:ext uri="{FF2B5EF4-FFF2-40B4-BE49-F238E27FC236}">
                        <a16:creationId xmlns:a16="http://schemas.microsoft.com/office/drawing/2014/main" id="{8F35F68E-348A-BC47-355D-3D99418557F1}"/>
                      </a:ext>
                    </a:extLst>
                  </p:cNvPr>
                  <p:cNvSpPr/>
                  <p:nvPr/>
                </p:nvSpPr>
                <p:spPr>
                  <a:xfrm>
                    <a:off x="5870189" y="5647556"/>
                    <a:ext cx="4679787" cy="2592288"/>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grpSp>
            <p:cxnSp>
              <p:nvCxnSpPr>
                <p:cNvPr id="119" name="Connecteur droit 118">
                  <a:extLst>
                    <a:ext uri="{FF2B5EF4-FFF2-40B4-BE49-F238E27FC236}">
                      <a16:creationId xmlns:a16="http://schemas.microsoft.com/office/drawing/2014/main" id="{71070D1E-F541-4646-EF27-52AADA243843}"/>
                    </a:ext>
                  </a:extLst>
                </p:cNvPr>
                <p:cNvCxnSpPr>
                  <a:cxnSpLocks/>
                  <a:stCxn id="130" idx="0"/>
                </p:cNvCxnSpPr>
                <p:nvPr/>
              </p:nvCxnSpPr>
              <p:spPr>
                <a:xfrm>
                  <a:off x="9143999" y="2417239"/>
                  <a:ext cx="1" cy="64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Connecteur droit 119">
                  <a:extLst>
                    <a:ext uri="{FF2B5EF4-FFF2-40B4-BE49-F238E27FC236}">
                      <a16:creationId xmlns:a16="http://schemas.microsoft.com/office/drawing/2014/main" id="{425341C2-6459-726C-3899-9B6308873DEB}"/>
                    </a:ext>
                  </a:extLst>
                </p:cNvPr>
                <p:cNvCxnSpPr>
                  <a:cxnSpLocks/>
                </p:cNvCxnSpPr>
                <p:nvPr/>
              </p:nvCxnSpPr>
              <p:spPr>
                <a:xfrm rot="1800000">
                  <a:off x="11737059" y="3045277"/>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Connecteur droit 120">
                  <a:extLst>
                    <a:ext uri="{FF2B5EF4-FFF2-40B4-BE49-F238E27FC236}">
                      <a16:creationId xmlns:a16="http://schemas.microsoft.com/office/drawing/2014/main" id="{52F255FE-1CC2-8E13-C0A4-6BA8AACD0732}"/>
                    </a:ext>
                  </a:extLst>
                </p:cNvPr>
                <p:cNvCxnSpPr>
                  <a:cxnSpLocks/>
                </p:cNvCxnSpPr>
                <p:nvPr/>
              </p:nvCxnSpPr>
              <p:spPr>
                <a:xfrm flipH="1">
                  <a:off x="13438713" y="5017795"/>
                  <a:ext cx="665511" cy="3817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Connecteur droit 121">
                  <a:extLst>
                    <a:ext uri="{FF2B5EF4-FFF2-40B4-BE49-F238E27FC236}">
                      <a16:creationId xmlns:a16="http://schemas.microsoft.com/office/drawing/2014/main" id="{3B1D9787-5DCF-5A7B-74E0-C00C57ADD46E}"/>
                    </a:ext>
                  </a:extLst>
                </p:cNvPr>
                <p:cNvCxnSpPr>
                  <a:cxnSpLocks/>
                </p:cNvCxnSpPr>
                <p:nvPr/>
              </p:nvCxnSpPr>
              <p:spPr>
                <a:xfrm rot="18000000" flipV="1">
                  <a:off x="4526723" y="4819796"/>
                  <a:ext cx="0" cy="79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Connecteur droit 122">
                  <a:extLst>
                    <a:ext uri="{FF2B5EF4-FFF2-40B4-BE49-F238E27FC236}">
                      <a16:creationId xmlns:a16="http://schemas.microsoft.com/office/drawing/2014/main" id="{7E9DB91D-FFFC-16F9-F72F-F18D1716A468}"/>
                    </a:ext>
                  </a:extLst>
                </p:cNvPr>
                <p:cNvCxnSpPr>
                  <a:cxnSpLocks/>
                </p:cNvCxnSpPr>
                <p:nvPr/>
              </p:nvCxnSpPr>
              <p:spPr>
                <a:xfrm rot="19800000" flipV="1">
                  <a:off x="6473343" y="3064283"/>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4" name="ZoneTexte 123">
                  <a:extLst>
                    <a:ext uri="{FF2B5EF4-FFF2-40B4-BE49-F238E27FC236}">
                      <a16:creationId xmlns:a16="http://schemas.microsoft.com/office/drawing/2014/main" id="{47CB9D37-96D2-1940-3D4E-76285000F00A}"/>
                    </a:ext>
                  </a:extLst>
                </p:cNvPr>
                <p:cNvSpPr txBox="1"/>
                <p:nvPr/>
              </p:nvSpPr>
              <p:spPr>
                <a:xfrm rot="20743428">
                  <a:off x="6531429" y="2971468"/>
                  <a:ext cx="2726616" cy="711977"/>
                </a:xfrm>
                <a:prstGeom prst="rect">
                  <a:avLst/>
                </a:prstGeom>
                <a:noFill/>
              </p:spPr>
              <p:txBody>
                <a:bodyPr wrap="square" rtlCol="0">
                  <a:prstTxWarp prst="textArchUp">
                    <a:avLst>
                      <a:gd name="adj" fmla="val 6777052"/>
                    </a:avLst>
                  </a:prstTxWarp>
                  <a:spAutoFit/>
                </a:bodyPr>
                <a:lstStyle/>
                <a:p>
                  <a:pPr algn="ctr"/>
                  <a:r>
                    <a:rPr lang="fr-FR" sz="2200" dirty="0"/>
                    <a:t>Appliquer</a:t>
                  </a:r>
                  <a:endParaRPr lang="fr-BE" sz="2200" dirty="0"/>
                </a:p>
              </p:txBody>
            </p:sp>
            <p:sp>
              <p:nvSpPr>
                <p:cNvPr id="125" name="ZoneTexte 124">
                  <a:extLst>
                    <a:ext uri="{FF2B5EF4-FFF2-40B4-BE49-F238E27FC236}">
                      <a16:creationId xmlns:a16="http://schemas.microsoft.com/office/drawing/2014/main" id="{49BD27A9-A615-99F4-36F1-6C26D3F2A7B0}"/>
                    </a:ext>
                  </a:extLst>
                </p:cNvPr>
                <p:cNvSpPr txBox="1"/>
                <p:nvPr/>
              </p:nvSpPr>
              <p:spPr>
                <a:xfrm rot="19080000">
                  <a:off x="4330509" y="4135495"/>
                  <a:ext cx="2613261" cy="653410"/>
                </a:xfrm>
                <a:prstGeom prst="rect">
                  <a:avLst/>
                </a:prstGeom>
                <a:noFill/>
              </p:spPr>
              <p:txBody>
                <a:bodyPr wrap="square" rtlCol="0">
                  <a:prstTxWarp prst="textArchUp">
                    <a:avLst>
                      <a:gd name="adj" fmla="val 6744622"/>
                    </a:avLst>
                  </a:prstTxWarp>
                  <a:spAutoFit/>
                </a:bodyPr>
                <a:lstStyle/>
                <a:p>
                  <a:pPr algn="ctr"/>
                  <a:r>
                    <a:rPr lang="fr-FR" sz="2200" dirty="0"/>
                    <a:t>Comprendre</a:t>
                  </a:r>
                  <a:endParaRPr lang="fr-BE" sz="2200" dirty="0"/>
                </a:p>
              </p:txBody>
            </p:sp>
            <p:sp>
              <p:nvSpPr>
                <p:cNvPr id="126" name="ZoneTexte 125">
                  <a:extLst>
                    <a:ext uri="{FF2B5EF4-FFF2-40B4-BE49-F238E27FC236}">
                      <a16:creationId xmlns:a16="http://schemas.microsoft.com/office/drawing/2014/main" id="{9ACA6CD4-049A-A69B-607C-3322BC822E72}"/>
                    </a:ext>
                  </a:extLst>
                </p:cNvPr>
                <p:cNvSpPr txBox="1"/>
                <p:nvPr/>
              </p:nvSpPr>
              <p:spPr>
                <a:xfrm rot="2553903">
                  <a:off x="11302264" y="4091404"/>
                  <a:ext cx="2610074" cy="711977"/>
                </a:xfrm>
                <a:prstGeom prst="rect">
                  <a:avLst/>
                </a:prstGeom>
                <a:noFill/>
              </p:spPr>
              <p:txBody>
                <a:bodyPr wrap="square" rtlCol="0">
                  <a:prstTxWarp prst="textArchUp">
                    <a:avLst>
                      <a:gd name="adj" fmla="val 8610896"/>
                    </a:avLst>
                  </a:prstTxWarp>
                  <a:spAutoFit/>
                </a:bodyPr>
                <a:lstStyle/>
                <a:p>
                  <a:pPr algn="ctr"/>
                  <a:r>
                    <a:rPr lang="fr-FR" sz="2200" dirty="0"/>
                    <a:t>Synthétiser</a:t>
                  </a:r>
                  <a:endParaRPr lang="fr-BE" sz="2200" dirty="0"/>
                </a:p>
              </p:txBody>
            </p:sp>
            <p:sp>
              <p:nvSpPr>
                <p:cNvPr id="127" name="ZoneTexte 126">
                  <a:extLst>
                    <a:ext uri="{FF2B5EF4-FFF2-40B4-BE49-F238E27FC236}">
                      <a16:creationId xmlns:a16="http://schemas.microsoft.com/office/drawing/2014/main" id="{5A288DBA-85AD-94C8-C107-2A6EDD45500C}"/>
                    </a:ext>
                  </a:extLst>
                </p:cNvPr>
                <p:cNvSpPr txBox="1"/>
                <p:nvPr/>
              </p:nvSpPr>
              <p:spPr>
                <a:xfrm rot="837099">
                  <a:off x="9062328" y="2958019"/>
                  <a:ext cx="2618016" cy="711977"/>
                </a:xfrm>
                <a:prstGeom prst="rect">
                  <a:avLst/>
                </a:prstGeom>
                <a:noFill/>
              </p:spPr>
              <p:txBody>
                <a:bodyPr wrap="square" rtlCol="0">
                  <a:prstTxWarp prst="textArchUp">
                    <a:avLst>
                      <a:gd name="adj" fmla="val 6777052"/>
                    </a:avLst>
                  </a:prstTxWarp>
                  <a:spAutoFit/>
                </a:bodyPr>
                <a:lstStyle/>
                <a:p>
                  <a:pPr algn="ctr"/>
                  <a:r>
                    <a:rPr lang="fr-FR" sz="2200" dirty="0"/>
                    <a:t>Analyser</a:t>
                  </a:r>
                  <a:endParaRPr lang="fr-BE" sz="2200" dirty="0"/>
                </a:p>
              </p:txBody>
            </p:sp>
            <p:sp>
              <p:nvSpPr>
                <p:cNvPr id="128" name="ZoneTexte 127">
                  <a:extLst>
                    <a:ext uri="{FF2B5EF4-FFF2-40B4-BE49-F238E27FC236}">
                      <a16:creationId xmlns:a16="http://schemas.microsoft.com/office/drawing/2014/main" id="{9546C9F4-F316-2430-EFAF-DDB479C5204B}"/>
                    </a:ext>
                  </a:extLst>
                </p:cNvPr>
                <p:cNvSpPr txBox="1"/>
                <p:nvPr/>
              </p:nvSpPr>
              <p:spPr>
                <a:xfrm rot="17077903">
                  <a:off x="3008834" y="6251208"/>
                  <a:ext cx="2692414" cy="711977"/>
                </a:xfrm>
                <a:prstGeom prst="rect">
                  <a:avLst/>
                </a:prstGeom>
                <a:noFill/>
              </p:spPr>
              <p:txBody>
                <a:bodyPr wrap="square" rtlCol="0">
                  <a:prstTxWarp prst="textArchUp">
                    <a:avLst>
                      <a:gd name="adj" fmla="val 8610896"/>
                    </a:avLst>
                  </a:prstTxWarp>
                  <a:spAutoFit/>
                </a:bodyPr>
                <a:lstStyle/>
                <a:p>
                  <a:pPr algn="ctr"/>
                  <a:r>
                    <a:rPr lang="fr-FR" sz="2200" dirty="0"/>
                    <a:t>Connaître</a:t>
                  </a:r>
                  <a:endParaRPr lang="fr-BE" sz="2200" dirty="0"/>
                </a:p>
              </p:txBody>
            </p:sp>
            <p:sp>
              <p:nvSpPr>
                <p:cNvPr id="129" name="ZoneTexte 128">
                  <a:extLst>
                    <a:ext uri="{FF2B5EF4-FFF2-40B4-BE49-F238E27FC236}">
                      <a16:creationId xmlns:a16="http://schemas.microsoft.com/office/drawing/2014/main" id="{4CD24231-EC5B-B5A1-22B3-87D50A7B2A74}"/>
                    </a:ext>
                  </a:extLst>
                </p:cNvPr>
                <p:cNvSpPr txBox="1"/>
                <p:nvPr/>
              </p:nvSpPr>
              <p:spPr>
                <a:xfrm rot="4440517">
                  <a:off x="12585656" y="6217449"/>
                  <a:ext cx="2763343" cy="711977"/>
                </a:xfrm>
                <a:prstGeom prst="rect">
                  <a:avLst/>
                </a:prstGeom>
                <a:noFill/>
              </p:spPr>
              <p:txBody>
                <a:bodyPr wrap="square" rtlCol="0">
                  <a:prstTxWarp prst="textArchUp">
                    <a:avLst>
                      <a:gd name="adj" fmla="val 8610896"/>
                    </a:avLst>
                  </a:prstTxWarp>
                  <a:spAutoFit/>
                </a:bodyPr>
                <a:lstStyle/>
                <a:p>
                  <a:pPr algn="ctr"/>
                  <a:r>
                    <a:rPr lang="fr-FR" sz="2200" dirty="0"/>
                    <a:t>Évaluer</a:t>
                  </a:r>
                  <a:endParaRPr lang="fr-BE" sz="2200" dirty="0"/>
                </a:p>
              </p:txBody>
            </p:sp>
          </p:grpSp>
          <p:cxnSp>
            <p:nvCxnSpPr>
              <p:cNvPr id="99" name="Connecteur droit 98">
                <a:extLst>
                  <a:ext uri="{FF2B5EF4-FFF2-40B4-BE49-F238E27FC236}">
                    <a16:creationId xmlns:a16="http://schemas.microsoft.com/office/drawing/2014/main" id="{FF8EFBDA-BE41-9932-3A9B-A8563A7A85B9}"/>
                  </a:ext>
                </a:extLst>
              </p:cNvPr>
              <p:cNvCxnSpPr>
                <a:cxnSpLocks/>
              </p:cNvCxnSpPr>
              <p:nvPr/>
            </p:nvCxnSpPr>
            <p:spPr>
              <a:xfrm rot="1800000">
                <a:off x="11405327" y="3621769"/>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ZoneTexte 99">
                <a:extLst>
                  <a:ext uri="{FF2B5EF4-FFF2-40B4-BE49-F238E27FC236}">
                    <a16:creationId xmlns:a16="http://schemas.microsoft.com/office/drawing/2014/main" id="{19D6AA4E-54BB-165A-8E92-7F6576A494FF}"/>
                  </a:ext>
                </a:extLst>
              </p:cNvPr>
              <p:cNvSpPr txBox="1"/>
              <p:nvPr/>
            </p:nvSpPr>
            <p:spPr>
              <a:xfrm rot="18120000">
                <a:off x="4308359" y="4870070"/>
                <a:ext cx="4572000" cy="3276000"/>
              </a:xfrm>
              <a:prstGeom prst="rect">
                <a:avLst/>
              </a:prstGeom>
              <a:noFill/>
            </p:spPr>
            <p:txBody>
              <a:bodyPr wrap="square" rtlCol="0">
                <a:prstTxWarp prst="textArchUp">
                  <a:avLst>
                    <a:gd name="adj" fmla="val 7480600"/>
                  </a:avLst>
                </a:prstTxWarp>
                <a:spAutoFit/>
              </a:bodyPr>
              <a:lstStyle/>
              <a:p>
                <a:pPr algn="ctr"/>
                <a:r>
                  <a:rPr lang="fr-FR" sz="2100" dirty="0"/>
                  <a:t>Déduction</a:t>
                </a:r>
                <a:endParaRPr lang="fr-BE" sz="2100" dirty="0"/>
              </a:p>
            </p:txBody>
          </p:sp>
          <p:sp>
            <p:nvSpPr>
              <p:cNvPr id="101" name="ZoneTexte 100">
                <a:extLst>
                  <a:ext uri="{FF2B5EF4-FFF2-40B4-BE49-F238E27FC236}">
                    <a16:creationId xmlns:a16="http://schemas.microsoft.com/office/drawing/2014/main" id="{F2237107-8648-EDB3-54BD-D9F100459A84}"/>
                  </a:ext>
                </a:extLst>
              </p:cNvPr>
              <p:cNvSpPr txBox="1"/>
              <p:nvPr/>
            </p:nvSpPr>
            <p:spPr>
              <a:xfrm>
                <a:off x="6572186" y="3487316"/>
                <a:ext cx="5143629" cy="3186341"/>
              </a:xfrm>
              <a:prstGeom prst="rect">
                <a:avLst/>
              </a:prstGeom>
              <a:noFill/>
            </p:spPr>
            <p:txBody>
              <a:bodyPr wrap="square" rtlCol="0">
                <a:prstTxWarp prst="textArchUp">
                  <a:avLst>
                    <a:gd name="adj" fmla="val 7480600"/>
                  </a:avLst>
                </a:prstTxWarp>
                <a:spAutoFit/>
              </a:bodyPr>
              <a:lstStyle/>
              <a:p>
                <a:pPr algn="ctr"/>
                <a:r>
                  <a:rPr lang="fr-FR" sz="2100" dirty="0"/>
                  <a:t>Induction</a:t>
                </a:r>
                <a:endParaRPr lang="fr-BE" sz="2100" dirty="0"/>
              </a:p>
            </p:txBody>
          </p:sp>
          <p:sp>
            <p:nvSpPr>
              <p:cNvPr id="102" name="ZoneTexte 101">
                <a:extLst>
                  <a:ext uri="{FF2B5EF4-FFF2-40B4-BE49-F238E27FC236}">
                    <a16:creationId xmlns:a16="http://schemas.microsoft.com/office/drawing/2014/main" id="{1D6AE7F8-DC44-5A91-C1C7-AA89F4B3093C}"/>
                  </a:ext>
                </a:extLst>
              </p:cNvPr>
              <p:cNvSpPr txBox="1"/>
              <p:nvPr/>
            </p:nvSpPr>
            <p:spPr>
              <a:xfrm rot="3720000">
                <a:off x="9406104" y="4796135"/>
                <a:ext cx="4572000" cy="3276000"/>
              </a:xfrm>
              <a:prstGeom prst="rect">
                <a:avLst/>
              </a:prstGeom>
              <a:noFill/>
            </p:spPr>
            <p:txBody>
              <a:bodyPr wrap="square" rtlCol="0">
                <a:prstTxWarp prst="textArchUp">
                  <a:avLst>
                    <a:gd name="adj" fmla="val 7480600"/>
                  </a:avLst>
                </a:prstTxWarp>
                <a:spAutoFit/>
              </a:bodyPr>
              <a:lstStyle/>
              <a:p>
                <a:pPr algn="ctr"/>
                <a:r>
                  <a:rPr lang="fr-FR" sz="2100" dirty="0"/>
                  <a:t>Abduction</a:t>
                </a:r>
                <a:endParaRPr lang="fr-BE" sz="2100" dirty="0"/>
              </a:p>
            </p:txBody>
          </p:sp>
          <p:cxnSp>
            <p:nvCxnSpPr>
              <p:cNvPr id="103" name="Connecteur droit 102">
                <a:extLst>
                  <a:ext uri="{FF2B5EF4-FFF2-40B4-BE49-F238E27FC236}">
                    <a16:creationId xmlns:a16="http://schemas.microsoft.com/office/drawing/2014/main" id="{5CBF93C3-A64A-3235-F7D0-02553B3B0F4C}"/>
                  </a:ext>
                </a:extLst>
              </p:cNvPr>
              <p:cNvCxnSpPr>
                <a:cxnSpLocks/>
              </p:cNvCxnSpPr>
              <p:nvPr/>
            </p:nvCxnSpPr>
            <p:spPr>
              <a:xfrm rot="19800000" flipV="1">
                <a:off x="6815342" y="3656944"/>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Connecteur droit 103">
                <a:extLst>
                  <a:ext uri="{FF2B5EF4-FFF2-40B4-BE49-F238E27FC236}">
                    <a16:creationId xmlns:a16="http://schemas.microsoft.com/office/drawing/2014/main" id="{C690885C-663F-7490-062B-F001DE0253B8}"/>
                  </a:ext>
                </a:extLst>
              </p:cNvPr>
              <p:cNvCxnSpPr>
                <a:cxnSpLocks/>
              </p:cNvCxnSpPr>
              <p:nvPr/>
            </p:nvCxnSpPr>
            <p:spPr>
              <a:xfrm rot="2160000" flipH="1">
                <a:off x="5609534" y="5858162"/>
                <a:ext cx="15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Connecteur droit 104">
                <a:extLst>
                  <a:ext uri="{FF2B5EF4-FFF2-40B4-BE49-F238E27FC236}">
                    <a16:creationId xmlns:a16="http://schemas.microsoft.com/office/drawing/2014/main" id="{56B6DCF4-8E35-A4BE-25AF-A91A1F146686}"/>
                  </a:ext>
                </a:extLst>
              </p:cNvPr>
              <p:cNvCxnSpPr>
                <a:cxnSpLocks/>
              </p:cNvCxnSpPr>
              <p:nvPr/>
            </p:nvCxnSpPr>
            <p:spPr>
              <a:xfrm rot="4320000" flipH="1">
                <a:off x="7403776" y="4540698"/>
                <a:ext cx="136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Connecteur droit 105">
                <a:extLst>
                  <a:ext uri="{FF2B5EF4-FFF2-40B4-BE49-F238E27FC236}">
                    <a16:creationId xmlns:a16="http://schemas.microsoft.com/office/drawing/2014/main" id="{B34624EA-7571-51B8-8F33-8211B26AD177}"/>
                  </a:ext>
                </a:extLst>
              </p:cNvPr>
              <p:cNvCxnSpPr>
                <a:cxnSpLocks/>
              </p:cNvCxnSpPr>
              <p:nvPr/>
            </p:nvCxnSpPr>
            <p:spPr>
              <a:xfrm rot="6480000" flipH="1">
                <a:off x="9607751" y="4563162"/>
                <a:ext cx="13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Connecteur droit 106">
                <a:extLst>
                  <a:ext uri="{FF2B5EF4-FFF2-40B4-BE49-F238E27FC236}">
                    <a16:creationId xmlns:a16="http://schemas.microsoft.com/office/drawing/2014/main" id="{5F9CB2F9-93A1-2B6C-728F-BBAD9733BE2C}"/>
                  </a:ext>
                </a:extLst>
              </p:cNvPr>
              <p:cNvCxnSpPr>
                <a:cxnSpLocks/>
              </p:cNvCxnSpPr>
              <p:nvPr/>
            </p:nvCxnSpPr>
            <p:spPr>
              <a:xfrm rot="8640000" flipH="1">
                <a:off x="11196061" y="5886612"/>
                <a:ext cx="15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ZoneTexte 107">
                <a:extLst>
                  <a:ext uri="{FF2B5EF4-FFF2-40B4-BE49-F238E27FC236}">
                    <a16:creationId xmlns:a16="http://schemas.microsoft.com/office/drawing/2014/main" id="{3627C554-9D1A-63C2-3E1D-5F2DA9182D13}"/>
                  </a:ext>
                </a:extLst>
              </p:cNvPr>
              <p:cNvSpPr txBox="1"/>
              <p:nvPr/>
            </p:nvSpPr>
            <p:spPr>
              <a:xfrm rot="17460000">
                <a:off x="4924176" y="6090130"/>
                <a:ext cx="3131365" cy="1911988"/>
              </a:xfrm>
              <a:prstGeom prst="rect">
                <a:avLst/>
              </a:prstGeom>
              <a:noFill/>
            </p:spPr>
            <p:txBody>
              <a:bodyPr wrap="square" rtlCol="0">
                <a:prstTxWarp prst="textArchUp">
                  <a:avLst>
                    <a:gd name="adj" fmla="val 7480600"/>
                  </a:avLst>
                </a:prstTxWarp>
                <a:spAutoFit/>
              </a:bodyPr>
              <a:lstStyle/>
              <a:p>
                <a:pPr algn="ctr"/>
                <a:r>
                  <a:rPr lang="fr-FR" sz="2000" dirty="0"/>
                  <a:t>Mobiliser</a:t>
                </a:r>
                <a:endParaRPr lang="fr-BE" sz="2000" dirty="0"/>
              </a:p>
            </p:txBody>
          </p:sp>
          <p:sp>
            <p:nvSpPr>
              <p:cNvPr id="109" name="ZoneTexte 108">
                <a:extLst>
                  <a:ext uri="{FF2B5EF4-FFF2-40B4-BE49-F238E27FC236}">
                    <a16:creationId xmlns:a16="http://schemas.microsoft.com/office/drawing/2014/main" id="{2BA0DE88-FA24-DCA0-A811-8719E8259AA5}"/>
                  </a:ext>
                </a:extLst>
              </p:cNvPr>
              <p:cNvSpPr txBox="1"/>
              <p:nvPr/>
            </p:nvSpPr>
            <p:spPr>
              <a:xfrm rot="19440000">
                <a:off x="5933206" y="4662181"/>
                <a:ext cx="3131365" cy="1911988"/>
              </a:xfrm>
              <a:prstGeom prst="rect">
                <a:avLst/>
              </a:prstGeom>
              <a:noFill/>
            </p:spPr>
            <p:txBody>
              <a:bodyPr wrap="square" rtlCol="0">
                <a:prstTxWarp prst="textArchUp">
                  <a:avLst>
                    <a:gd name="adj" fmla="val 7480600"/>
                  </a:avLst>
                </a:prstTxWarp>
                <a:spAutoFit/>
              </a:bodyPr>
              <a:lstStyle/>
              <a:p>
                <a:pPr algn="ctr"/>
                <a:r>
                  <a:rPr lang="fr-FR" sz="2000" dirty="0"/>
                  <a:t>Examiner</a:t>
                </a:r>
                <a:endParaRPr lang="fr-BE" sz="2000" dirty="0"/>
              </a:p>
            </p:txBody>
          </p:sp>
          <p:sp>
            <p:nvSpPr>
              <p:cNvPr id="110" name="ZoneTexte 109">
                <a:extLst>
                  <a:ext uri="{FF2B5EF4-FFF2-40B4-BE49-F238E27FC236}">
                    <a16:creationId xmlns:a16="http://schemas.microsoft.com/office/drawing/2014/main" id="{17E366F4-1B1B-4E94-6AD1-336B01F8D941}"/>
                  </a:ext>
                </a:extLst>
              </p:cNvPr>
              <p:cNvSpPr txBox="1"/>
              <p:nvPr/>
            </p:nvSpPr>
            <p:spPr>
              <a:xfrm>
                <a:off x="7668819" y="4135388"/>
                <a:ext cx="3131365" cy="1410879"/>
              </a:xfrm>
              <a:prstGeom prst="rect">
                <a:avLst/>
              </a:prstGeom>
              <a:noFill/>
            </p:spPr>
            <p:txBody>
              <a:bodyPr wrap="square" rtlCol="0">
                <a:prstTxWarp prst="textArchUp">
                  <a:avLst>
                    <a:gd name="adj" fmla="val 7480600"/>
                  </a:avLst>
                </a:prstTxWarp>
                <a:spAutoFit/>
              </a:bodyPr>
              <a:lstStyle/>
              <a:p>
                <a:pPr algn="ctr"/>
                <a:r>
                  <a:rPr lang="fr-FR" sz="2000" dirty="0"/>
                  <a:t>Conceptualiser</a:t>
                </a:r>
                <a:endParaRPr lang="fr-BE" sz="2000" dirty="0"/>
              </a:p>
            </p:txBody>
          </p:sp>
          <p:sp>
            <p:nvSpPr>
              <p:cNvPr id="111" name="ZoneTexte 110">
                <a:extLst>
                  <a:ext uri="{FF2B5EF4-FFF2-40B4-BE49-F238E27FC236}">
                    <a16:creationId xmlns:a16="http://schemas.microsoft.com/office/drawing/2014/main" id="{5BE7129E-7A35-6EA6-F7EC-259FC382B7D0}"/>
                  </a:ext>
                </a:extLst>
              </p:cNvPr>
              <p:cNvSpPr txBox="1"/>
              <p:nvPr/>
            </p:nvSpPr>
            <p:spPr>
              <a:xfrm rot="2280000">
                <a:off x="9428619" y="4746494"/>
                <a:ext cx="3131365" cy="1559038"/>
              </a:xfrm>
              <a:prstGeom prst="rect">
                <a:avLst/>
              </a:prstGeom>
              <a:noFill/>
            </p:spPr>
            <p:txBody>
              <a:bodyPr wrap="square" rtlCol="0">
                <a:prstTxWarp prst="textArchUp">
                  <a:avLst>
                    <a:gd name="adj" fmla="val 7480600"/>
                  </a:avLst>
                </a:prstTxWarp>
                <a:spAutoFit/>
              </a:bodyPr>
              <a:lstStyle/>
              <a:p>
                <a:pPr algn="ctr"/>
                <a:r>
                  <a:rPr lang="fr-FR" sz="2000" dirty="0"/>
                  <a:t>Se confronter</a:t>
                </a:r>
                <a:endParaRPr lang="fr-BE" sz="2000" dirty="0"/>
              </a:p>
            </p:txBody>
          </p:sp>
          <p:sp>
            <p:nvSpPr>
              <p:cNvPr id="112" name="ZoneTexte 111">
                <a:extLst>
                  <a:ext uri="{FF2B5EF4-FFF2-40B4-BE49-F238E27FC236}">
                    <a16:creationId xmlns:a16="http://schemas.microsoft.com/office/drawing/2014/main" id="{64FAF5EE-EB8D-5154-B2AF-541079E84070}"/>
                  </a:ext>
                </a:extLst>
              </p:cNvPr>
              <p:cNvSpPr txBox="1"/>
              <p:nvPr/>
            </p:nvSpPr>
            <p:spPr>
              <a:xfrm rot="4452340">
                <a:off x="10297367" y="6142716"/>
                <a:ext cx="3131365" cy="1911988"/>
              </a:xfrm>
              <a:prstGeom prst="rect">
                <a:avLst/>
              </a:prstGeom>
              <a:noFill/>
            </p:spPr>
            <p:txBody>
              <a:bodyPr wrap="square" rtlCol="0">
                <a:prstTxWarp prst="textArchUp">
                  <a:avLst>
                    <a:gd name="adj" fmla="val 7480600"/>
                  </a:avLst>
                </a:prstTxWarp>
                <a:spAutoFit/>
              </a:bodyPr>
              <a:lstStyle/>
              <a:p>
                <a:pPr algn="ctr"/>
                <a:r>
                  <a:rPr lang="fr-FR" sz="2000" dirty="0"/>
                  <a:t>Réinvestir</a:t>
                </a:r>
                <a:endParaRPr lang="fr-BE" sz="2000" dirty="0"/>
              </a:p>
            </p:txBody>
          </p:sp>
          <p:sp>
            <p:nvSpPr>
              <p:cNvPr id="113" name="ZoneTexte 112">
                <a:extLst>
                  <a:ext uri="{FF2B5EF4-FFF2-40B4-BE49-F238E27FC236}">
                    <a16:creationId xmlns:a16="http://schemas.microsoft.com/office/drawing/2014/main" id="{62B9007F-D74F-03C2-8415-FBED52802192}"/>
                  </a:ext>
                </a:extLst>
              </p:cNvPr>
              <p:cNvSpPr txBox="1"/>
              <p:nvPr/>
            </p:nvSpPr>
            <p:spPr>
              <a:xfrm rot="17220000">
                <a:off x="5674837" y="6273456"/>
                <a:ext cx="3131365" cy="1911988"/>
              </a:xfrm>
              <a:prstGeom prst="rect">
                <a:avLst/>
              </a:prstGeom>
              <a:noFill/>
            </p:spPr>
            <p:txBody>
              <a:bodyPr wrap="square" rtlCol="0">
                <a:prstTxWarp prst="textArchUp">
                  <a:avLst>
                    <a:gd name="adj" fmla="val 7480600"/>
                  </a:avLst>
                </a:prstTxWarp>
                <a:spAutoFit/>
              </a:bodyPr>
              <a:lstStyle/>
              <a:p>
                <a:pPr algn="ctr"/>
                <a:r>
                  <a:rPr lang="fr-FR" sz="1700" dirty="0"/>
                  <a:t>Réagir</a:t>
                </a:r>
                <a:endParaRPr lang="fr-BE" sz="1700" dirty="0"/>
              </a:p>
            </p:txBody>
          </p:sp>
          <p:sp>
            <p:nvSpPr>
              <p:cNvPr id="114" name="ZoneTexte 113">
                <a:extLst>
                  <a:ext uri="{FF2B5EF4-FFF2-40B4-BE49-F238E27FC236}">
                    <a16:creationId xmlns:a16="http://schemas.microsoft.com/office/drawing/2014/main" id="{CFD76384-F05E-357C-167D-88DFB36118E7}"/>
                  </a:ext>
                </a:extLst>
              </p:cNvPr>
              <p:cNvSpPr txBox="1"/>
              <p:nvPr/>
            </p:nvSpPr>
            <p:spPr>
              <a:xfrm rot="19260000">
                <a:off x="6409508" y="5214980"/>
                <a:ext cx="3149553" cy="2092998"/>
              </a:xfrm>
              <a:prstGeom prst="rect">
                <a:avLst/>
              </a:prstGeom>
              <a:noFill/>
            </p:spPr>
            <p:txBody>
              <a:bodyPr wrap="square" rtlCol="0">
                <a:prstTxWarp prst="textArchUp">
                  <a:avLst>
                    <a:gd name="adj" fmla="val 7480600"/>
                  </a:avLst>
                </a:prstTxWarp>
                <a:spAutoFit/>
              </a:bodyPr>
              <a:lstStyle/>
              <a:p>
                <a:pPr algn="ctr"/>
                <a:r>
                  <a:rPr lang="fr-FR" sz="1700" dirty="0"/>
                  <a:t>Réguler</a:t>
                </a:r>
                <a:endParaRPr lang="fr-BE" sz="1700" dirty="0"/>
              </a:p>
            </p:txBody>
          </p:sp>
          <p:sp>
            <p:nvSpPr>
              <p:cNvPr id="115" name="ZoneTexte 114">
                <a:extLst>
                  <a:ext uri="{FF2B5EF4-FFF2-40B4-BE49-F238E27FC236}">
                    <a16:creationId xmlns:a16="http://schemas.microsoft.com/office/drawing/2014/main" id="{28BE5CAF-CEA5-25D3-65D8-ADC1D8689C37}"/>
                  </a:ext>
                </a:extLst>
              </p:cNvPr>
              <p:cNvSpPr txBox="1"/>
              <p:nvPr/>
            </p:nvSpPr>
            <p:spPr>
              <a:xfrm>
                <a:off x="7578318" y="4813798"/>
                <a:ext cx="3131365" cy="1410879"/>
              </a:xfrm>
              <a:prstGeom prst="rect">
                <a:avLst/>
              </a:prstGeom>
              <a:noFill/>
            </p:spPr>
            <p:txBody>
              <a:bodyPr wrap="square" rtlCol="0">
                <a:prstTxWarp prst="textArchUp">
                  <a:avLst>
                    <a:gd name="adj" fmla="val 7480600"/>
                  </a:avLst>
                </a:prstTxWarp>
                <a:spAutoFit/>
              </a:bodyPr>
              <a:lstStyle/>
              <a:p>
                <a:pPr algn="ctr"/>
                <a:r>
                  <a:rPr lang="fr-FR" sz="1700" dirty="0"/>
                  <a:t>Inhiber</a:t>
                </a:r>
                <a:endParaRPr lang="fr-BE" sz="1700" dirty="0"/>
              </a:p>
            </p:txBody>
          </p:sp>
          <p:sp>
            <p:nvSpPr>
              <p:cNvPr id="116" name="ZoneTexte 115">
                <a:extLst>
                  <a:ext uri="{FF2B5EF4-FFF2-40B4-BE49-F238E27FC236}">
                    <a16:creationId xmlns:a16="http://schemas.microsoft.com/office/drawing/2014/main" id="{0FC0A72E-F46E-8F10-F499-E9867D27787D}"/>
                  </a:ext>
                </a:extLst>
              </p:cNvPr>
              <p:cNvSpPr txBox="1"/>
              <p:nvPr/>
            </p:nvSpPr>
            <p:spPr>
              <a:xfrm rot="2520000">
                <a:off x="8724090" y="5198804"/>
                <a:ext cx="3131365" cy="2128597"/>
              </a:xfrm>
              <a:prstGeom prst="rect">
                <a:avLst/>
              </a:prstGeom>
              <a:noFill/>
            </p:spPr>
            <p:txBody>
              <a:bodyPr wrap="square" rtlCol="0">
                <a:prstTxWarp prst="textArchUp">
                  <a:avLst>
                    <a:gd name="adj" fmla="val 7480600"/>
                  </a:avLst>
                </a:prstTxWarp>
                <a:spAutoFit/>
              </a:bodyPr>
              <a:lstStyle/>
              <a:p>
                <a:pPr algn="ctr"/>
                <a:r>
                  <a:rPr lang="fr-FR" sz="1700" dirty="0"/>
                  <a:t>Conscientiser</a:t>
                </a:r>
                <a:endParaRPr lang="fr-BE" sz="1700" dirty="0"/>
              </a:p>
            </p:txBody>
          </p:sp>
          <p:sp>
            <p:nvSpPr>
              <p:cNvPr id="117" name="ZoneTexte 116">
                <a:extLst>
                  <a:ext uri="{FF2B5EF4-FFF2-40B4-BE49-F238E27FC236}">
                    <a16:creationId xmlns:a16="http://schemas.microsoft.com/office/drawing/2014/main" id="{3A99B073-667B-C526-B2D0-1CB05D9B7739}"/>
                  </a:ext>
                </a:extLst>
              </p:cNvPr>
              <p:cNvSpPr txBox="1"/>
              <p:nvPr/>
            </p:nvSpPr>
            <p:spPr>
              <a:xfrm rot="4452340">
                <a:off x="9503852" y="6357050"/>
                <a:ext cx="3131365" cy="1911988"/>
              </a:xfrm>
              <a:prstGeom prst="rect">
                <a:avLst/>
              </a:prstGeom>
              <a:noFill/>
            </p:spPr>
            <p:txBody>
              <a:bodyPr wrap="square" rtlCol="0">
                <a:prstTxWarp prst="textArchUp">
                  <a:avLst>
                    <a:gd name="adj" fmla="val 7480600"/>
                  </a:avLst>
                </a:prstTxWarp>
                <a:spAutoFit/>
              </a:bodyPr>
              <a:lstStyle/>
              <a:p>
                <a:pPr algn="ctr"/>
                <a:r>
                  <a:rPr lang="fr-FR" sz="1700" dirty="0"/>
                  <a:t>Flexibiliser</a:t>
                </a:r>
                <a:endParaRPr lang="fr-BE" sz="1700" dirty="0"/>
              </a:p>
            </p:txBody>
          </p:sp>
        </p:grpSp>
        <p:cxnSp>
          <p:nvCxnSpPr>
            <p:cNvPr id="80" name="Connecteur droit 79">
              <a:extLst>
                <a:ext uri="{FF2B5EF4-FFF2-40B4-BE49-F238E27FC236}">
                  <a16:creationId xmlns:a16="http://schemas.microsoft.com/office/drawing/2014/main" id="{D48B855D-EE5D-D4F0-0F85-FE452652E8E7}"/>
                </a:ext>
              </a:extLst>
            </p:cNvPr>
            <p:cNvCxnSpPr>
              <a:cxnSpLocks/>
            </p:cNvCxnSpPr>
            <p:nvPr/>
          </p:nvCxnSpPr>
          <p:spPr>
            <a:xfrm flipV="1">
              <a:off x="9144000" y="5019394"/>
              <a:ext cx="0" cy="29802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Connecteur droit 80">
              <a:extLst>
                <a:ext uri="{FF2B5EF4-FFF2-40B4-BE49-F238E27FC236}">
                  <a16:creationId xmlns:a16="http://schemas.microsoft.com/office/drawing/2014/main" id="{B8A9195C-B9F2-C988-D0DC-8EE89C757299}"/>
                </a:ext>
              </a:extLst>
            </p:cNvPr>
            <p:cNvCxnSpPr>
              <a:cxnSpLocks/>
            </p:cNvCxnSpPr>
            <p:nvPr/>
          </p:nvCxnSpPr>
          <p:spPr>
            <a:xfrm>
              <a:off x="6826763" y="6563981"/>
              <a:ext cx="2330094" cy="132478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Connecteur droit 81">
              <a:extLst>
                <a:ext uri="{FF2B5EF4-FFF2-40B4-BE49-F238E27FC236}">
                  <a16:creationId xmlns:a16="http://schemas.microsoft.com/office/drawing/2014/main" id="{7DE38C65-764C-1BB9-741B-8C6F7AD28D67}"/>
                </a:ext>
              </a:extLst>
            </p:cNvPr>
            <p:cNvCxnSpPr>
              <a:cxnSpLocks/>
            </p:cNvCxnSpPr>
            <p:nvPr/>
          </p:nvCxnSpPr>
          <p:spPr>
            <a:xfrm>
              <a:off x="7703840" y="5503540"/>
              <a:ext cx="1622881" cy="25168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Connecteur droit 82">
              <a:extLst>
                <a:ext uri="{FF2B5EF4-FFF2-40B4-BE49-F238E27FC236}">
                  <a16:creationId xmlns:a16="http://schemas.microsoft.com/office/drawing/2014/main" id="{A496DE7E-F3F0-4AC4-F831-2219394D9848}"/>
                </a:ext>
              </a:extLst>
            </p:cNvPr>
            <p:cNvCxnSpPr>
              <a:cxnSpLocks/>
            </p:cNvCxnSpPr>
            <p:nvPr/>
          </p:nvCxnSpPr>
          <p:spPr>
            <a:xfrm flipH="1">
              <a:off x="8988995" y="5452674"/>
              <a:ext cx="1539711" cy="26840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Connecteur droit 83">
              <a:extLst>
                <a:ext uri="{FF2B5EF4-FFF2-40B4-BE49-F238E27FC236}">
                  <a16:creationId xmlns:a16="http://schemas.microsoft.com/office/drawing/2014/main" id="{BE8E45FB-3E1F-302D-61F0-DD1E0EC3C66F}"/>
                </a:ext>
              </a:extLst>
            </p:cNvPr>
            <p:cNvCxnSpPr>
              <a:cxnSpLocks/>
            </p:cNvCxnSpPr>
            <p:nvPr/>
          </p:nvCxnSpPr>
          <p:spPr>
            <a:xfrm flipH="1">
              <a:off x="8703225" y="6537219"/>
              <a:ext cx="2751175" cy="15843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ZoneTexte 84">
              <a:extLst>
                <a:ext uri="{FF2B5EF4-FFF2-40B4-BE49-F238E27FC236}">
                  <a16:creationId xmlns:a16="http://schemas.microsoft.com/office/drawing/2014/main" id="{09D7AD80-1BCA-993C-ACE7-A9C3B56F3DC7}"/>
                </a:ext>
              </a:extLst>
            </p:cNvPr>
            <p:cNvSpPr txBox="1"/>
            <p:nvPr/>
          </p:nvSpPr>
          <p:spPr>
            <a:xfrm rot="17040000">
              <a:off x="6363151" y="6596105"/>
              <a:ext cx="3131365" cy="1911988"/>
            </a:xfrm>
            <a:prstGeom prst="rect">
              <a:avLst/>
            </a:prstGeom>
            <a:noFill/>
          </p:spPr>
          <p:txBody>
            <a:bodyPr wrap="square" rtlCol="0">
              <a:prstTxWarp prst="textArchUp">
                <a:avLst>
                  <a:gd name="adj" fmla="val 7480600"/>
                </a:avLst>
              </a:prstTxWarp>
              <a:spAutoFit/>
            </a:bodyPr>
            <a:lstStyle/>
            <a:p>
              <a:pPr algn="ctr"/>
              <a:r>
                <a:rPr lang="fr-FR" sz="1400" dirty="0"/>
                <a:t>Identifier</a:t>
              </a:r>
              <a:endParaRPr lang="fr-BE" sz="2000" dirty="0"/>
            </a:p>
          </p:txBody>
        </p:sp>
        <p:sp>
          <p:nvSpPr>
            <p:cNvPr id="86" name="ZoneTexte 85">
              <a:extLst>
                <a:ext uri="{FF2B5EF4-FFF2-40B4-BE49-F238E27FC236}">
                  <a16:creationId xmlns:a16="http://schemas.microsoft.com/office/drawing/2014/main" id="{BC61B32F-5EAF-D390-0F55-06BB41FED324}"/>
                </a:ext>
              </a:extLst>
            </p:cNvPr>
            <p:cNvSpPr txBox="1"/>
            <p:nvPr/>
          </p:nvSpPr>
          <p:spPr>
            <a:xfrm rot="18480000">
              <a:off x="6689281" y="5868964"/>
              <a:ext cx="3131365" cy="1911988"/>
            </a:xfrm>
            <a:prstGeom prst="rect">
              <a:avLst/>
            </a:prstGeom>
            <a:noFill/>
          </p:spPr>
          <p:txBody>
            <a:bodyPr wrap="square" rtlCol="0">
              <a:prstTxWarp prst="textArchUp">
                <a:avLst>
                  <a:gd name="adj" fmla="val 7480600"/>
                </a:avLst>
              </a:prstTxWarp>
              <a:spAutoFit/>
            </a:bodyPr>
            <a:lstStyle/>
            <a:p>
              <a:pPr algn="ctr"/>
              <a:r>
                <a:rPr lang="fr-FR" sz="1400" dirty="0"/>
                <a:t>Décomposer</a:t>
              </a:r>
              <a:endParaRPr lang="fr-BE" sz="2000" dirty="0"/>
            </a:p>
          </p:txBody>
        </p:sp>
        <p:sp>
          <p:nvSpPr>
            <p:cNvPr id="87" name="ZoneTexte 86">
              <a:extLst>
                <a:ext uri="{FF2B5EF4-FFF2-40B4-BE49-F238E27FC236}">
                  <a16:creationId xmlns:a16="http://schemas.microsoft.com/office/drawing/2014/main" id="{55DE43E3-FAAD-8D25-23AF-6D88D02CE196}"/>
                </a:ext>
              </a:extLst>
            </p:cNvPr>
            <p:cNvSpPr txBox="1"/>
            <p:nvPr/>
          </p:nvSpPr>
          <p:spPr>
            <a:xfrm rot="20400000">
              <a:off x="7240698" y="5428774"/>
              <a:ext cx="3131365" cy="1911988"/>
            </a:xfrm>
            <a:prstGeom prst="rect">
              <a:avLst/>
            </a:prstGeom>
            <a:noFill/>
          </p:spPr>
          <p:txBody>
            <a:bodyPr wrap="square" rtlCol="0">
              <a:prstTxWarp prst="textArchUp">
                <a:avLst>
                  <a:gd name="adj" fmla="val 7480600"/>
                </a:avLst>
              </a:prstTxWarp>
              <a:spAutoFit/>
            </a:bodyPr>
            <a:lstStyle/>
            <a:p>
              <a:pPr algn="ctr"/>
              <a:r>
                <a:rPr lang="fr-FR" sz="1400" dirty="0"/>
                <a:t>Relier</a:t>
              </a:r>
              <a:endParaRPr lang="fr-BE" sz="2000" dirty="0"/>
            </a:p>
          </p:txBody>
        </p:sp>
        <p:sp>
          <p:nvSpPr>
            <p:cNvPr id="88" name="Ellipse 87">
              <a:extLst>
                <a:ext uri="{FF2B5EF4-FFF2-40B4-BE49-F238E27FC236}">
                  <a16:creationId xmlns:a16="http://schemas.microsoft.com/office/drawing/2014/main" id="{CBAE4017-1C39-21BB-20B9-F738EACAAD9A}"/>
                </a:ext>
              </a:extLst>
            </p:cNvPr>
            <p:cNvSpPr/>
            <p:nvPr/>
          </p:nvSpPr>
          <p:spPr>
            <a:xfrm>
              <a:off x="8689771" y="7396535"/>
              <a:ext cx="914400" cy="9144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9" name="ZoneTexte 88">
              <a:extLst>
                <a:ext uri="{FF2B5EF4-FFF2-40B4-BE49-F238E27FC236}">
                  <a16:creationId xmlns:a16="http://schemas.microsoft.com/office/drawing/2014/main" id="{C8738DEC-C7D9-0509-0E20-1E2F4580945B}"/>
                </a:ext>
              </a:extLst>
            </p:cNvPr>
            <p:cNvSpPr txBox="1"/>
            <p:nvPr/>
          </p:nvSpPr>
          <p:spPr>
            <a:xfrm rot="22740000">
              <a:off x="7895042" y="5422466"/>
              <a:ext cx="3131365" cy="1911988"/>
            </a:xfrm>
            <a:prstGeom prst="rect">
              <a:avLst/>
            </a:prstGeom>
            <a:noFill/>
          </p:spPr>
          <p:txBody>
            <a:bodyPr wrap="square" rtlCol="0">
              <a:prstTxWarp prst="textArchUp">
                <a:avLst>
                  <a:gd name="adj" fmla="val 7480600"/>
                </a:avLst>
              </a:prstTxWarp>
              <a:spAutoFit/>
            </a:bodyPr>
            <a:lstStyle/>
            <a:p>
              <a:pPr algn="ctr"/>
              <a:r>
                <a:rPr lang="fr-FR" sz="1400" dirty="0"/>
                <a:t>Systématiser</a:t>
              </a:r>
              <a:endParaRPr lang="fr-BE" sz="2000" dirty="0"/>
            </a:p>
          </p:txBody>
        </p:sp>
        <p:sp>
          <p:nvSpPr>
            <p:cNvPr id="90" name="ZoneTexte 89">
              <a:extLst>
                <a:ext uri="{FF2B5EF4-FFF2-40B4-BE49-F238E27FC236}">
                  <a16:creationId xmlns:a16="http://schemas.microsoft.com/office/drawing/2014/main" id="{491B3266-6E2A-2AB2-2333-1C83EE8AA033}"/>
                </a:ext>
              </a:extLst>
            </p:cNvPr>
            <p:cNvSpPr txBox="1"/>
            <p:nvPr/>
          </p:nvSpPr>
          <p:spPr>
            <a:xfrm rot="24840000">
              <a:off x="8512686" y="5836854"/>
              <a:ext cx="3131365" cy="1911988"/>
            </a:xfrm>
            <a:prstGeom prst="rect">
              <a:avLst/>
            </a:prstGeom>
            <a:noFill/>
          </p:spPr>
          <p:txBody>
            <a:bodyPr wrap="square" rtlCol="0">
              <a:prstTxWarp prst="textArchUp">
                <a:avLst>
                  <a:gd name="adj" fmla="val 7480600"/>
                </a:avLst>
              </a:prstTxWarp>
              <a:spAutoFit/>
            </a:bodyPr>
            <a:lstStyle/>
            <a:p>
              <a:pPr algn="ctr"/>
              <a:r>
                <a:rPr lang="fr-FR" sz="1400" dirty="0"/>
                <a:t>Complexifier</a:t>
              </a:r>
              <a:endParaRPr lang="fr-BE" sz="2000" dirty="0"/>
            </a:p>
          </p:txBody>
        </p:sp>
        <p:sp>
          <p:nvSpPr>
            <p:cNvPr id="91" name="ZoneTexte 90">
              <a:extLst>
                <a:ext uri="{FF2B5EF4-FFF2-40B4-BE49-F238E27FC236}">
                  <a16:creationId xmlns:a16="http://schemas.microsoft.com/office/drawing/2014/main" id="{002FD938-B83F-C0F0-650D-B41BA314A7DC}"/>
                </a:ext>
              </a:extLst>
            </p:cNvPr>
            <p:cNvSpPr txBox="1"/>
            <p:nvPr/>
          </p:nvSpPr>
          <p:spPr>
            <a:xfrm rot="4620000">
              <a:off x="8802588" y="6551897"/>
              <a:ext cx="3131365" cy="1911988"/>
            </a:xfrm>
            <a:prstGeom prst="rect">
              <a:avLst/>
            </a:prstGeom>
            <a:noFill/>
          </p:spPr>
          <p:txBody>
            <a:bodyPr wrap="square" rtlCol="0">
              <a:prstTxWarp prst="textArchUp">
                <a:avLst>
                  <a:gd name="adj" fmla="val 7480600"/>
                </a:avLst>
              </a:prstTxWarp>
              <a:spAutoFit/>
            </a:bodyPr>
            <a:lstStyle/>
            <a:p>
              <a:pPr algn="ctr"/>
              <a:r>
                <a:rPr lang="fr-FR" sz="1400" dirty="0"/>
                <a:t>Méta-</a:t>
              </a:r>
              <a:r>
                <a:rPr lang="fr-FR" sz="1400" dirty="0" err="1"/>
                <a:t>réflechir</a:t>
              </a:r>
              <a:endParaRPr lang="fr-BE" sz="2000" dirty="0"/>
            </a:p>
          </p:txBody>
        </p:sp>
        <p:sp>
          <p:nvSpPr>
            <p:cNvPr id="92" name="ZoneTexte 91">
              <a:extLst>
                <a:ext uri="{FF2B5EF4-FFF2-40B4-BE49-F238E27FC236}">
                  <a16:creationId xmlns:a16="http://schemas.microsoft.com/office/drawing/2014/main" id="{130B2D3B-8961-8E40-94CF-6E16228F17E9}"/>
                </a:ext>
              </a:extLst>
            </p:cNvPr>
            <p:cNvSpPr txBox="1"/>
            <p:nvPr/>
          </p:nvSpPr>
          <p:spPr>
            <a:xfrm rot="794003">
              <a:off x="7262192" y="7534884"/>
              <a:ext cx="1949640" cy="273858"/>
            </a:xfrm>
            <a:prstGeom prst="rect">
              <a:avLst/>
            </a:prstGeom>
            <a:noFill/>
          </p:spPr>
          <p:txBody>
            <a:bodyPr wrap="square" rtlCol="0">
              <a:spAutoFit/>
            </a:bodyPr>
            <a:lstStyle/>
            <a:p>
              <a:r>
                <a:rPr lang="fr-FR" sz="1400" dirty="0"/>
                <a:t>Subir</a:t>
              </a:r>
              <a:endParaRPr lang="fr-BE" sz="2000" dirty="0"/>
            </a:p>
          </p:txBody>
        </p:sp>
        <p:sp>
          <p:nvSpPr>
            <p:cNvPr id="93" name="ZoneTexte 92">
              <a:extLst>
                <a:ext uri="{FF2B5EF4-FFF2-40B4-BE49-F238E27FC236}">
                  <a16:creationId xmlns:a16="http://schemas.microsoft.com/office/drawing/2014/main" id="{43F08E27-4C83-C247-AB0D-6D15526C8161}"/>
                </a:ext>
              </a:extLst>
            </p:cNvPr>
            <p:cNvSpPr txBox="1"/>
            <p:nvPr/>
          </p:nvSpPr>
          <p:spPr>
            <a:xfrm rot="2455772">
              <a:off x="7412675" y="6963412"/>
              <a:ext cx="1949640" cy="273858"/>
            </a:xfrm>
            <a:prstGeom prst="rect">
              <a:avLst/>
            </a:prstGeom>
            <a:noFill/>
          </p:spPr>
          <p:txBody>
            <a:bodyPr wrap="square" rtlCol="0">
              <a:spAutoFit/>
            </a:bodyPr>
            <a:lstStyle/>
            <a:p>
              <a:r>
                <a:rPr lang="fr-FR" sz="1400" dirty="0"/>
                <a:t>Se conformer</a:t>
              </a:r>
              <a:endParaRPr lang="fr-BE" sz="2000" dirty="0"/>
            </a:p>
          </p:txBody>
        </p:sp>
        <p:sp>
          <p:nvSpPr>
            <p:cNvPr id="94" name="ZoneTexte 93">
              <a:extLst>
                <a:ext uri="{FF2B5EF4-FFF2-40B4-BE49-F238E27FC236}">
                  <a16:creationId xmlns:a16="http://schemas.microsoft.com/office/drawing/2014/main" id="{07B506E8-A479-0322-B1F3-E9A48F40039D}"/>
                </a:ext>
              </a:extLst>
            </p:cNvPr>
            <p:cNvSpPr txBox="1"/>
            <p:nvPr/>
          </p:nvSpPr>
          <p:spPr>
            <a:xfrm rot="4265395">
              <a:off x="7825026" y="6517784"/>
              <a:ext cx="1949640" cy="273858"/>
            </a:xfrm>
            <a:prstGeom prst="rect">
              <a:avLst/>
            </a:prstGeom>
            <a:noFill/>
          </p:spPr>
          <p:txBody>
            <a:bodyPr wrap="square" rtlCol="0">
              <a:spAutoFit/>
            </a:bodyPr>
            <a:lstStyle/>
            <a:p>
              <a:r>
                <a:rPr lang="fr-FR" sz="1400" dirty="0"/>
                <a:t>Questionner</a:t>
              </a:r>
              <a:endParaRPr lang="fr-BE" sz="2000" dirty="0"/>
            </a:p>
          </p:txBody>
        </p:sp>
        <p:sp>
          <p:nvSpPr>
            <p:cNvPr id="95" name="ZoneTexte 94">
              <a:extLst>
                <a:ext uri="{FF2B5EF4-FFF2-40B4-BE49-F238E27FC236}">
                  <a16:creationId xmlns:a16="http://schemas.microsoft.com/office/drawing/2014/main" id="{39FDFD52-5523-31C9-F8DF-962007F05BC4}"/>
                </a:ext>
              </a:extLst>
            </p:cNvPr>
            <p:cNvSpPr txBox="1"/>
            <p:nvPr/>
          </p:nvSpPr>
          <p:spPr>
            <a:xfrm rot="16981390">
              <a:off x="8481259" y="6505438"/>
              <a:ext cx="1949640" cy="273858"/>
            </a:xfrm>
            <a:prstGeom prst="rect">
              <a:avLst/>
            </a:prstGeom>
            <a:noFill/>
          </p:spPr>
          <p:txBody>
            <a:bodyPr wrap="square" rtlCol="0">
              <a:spAutoFit/>
            </a:bodyPr>
            <a:lstStyle/>
            <a:p>
              <a:pPr algn="r"/>
              <a:r>
                <a:rPr lang="fr-FR" sz="1400" dirty="0"/>
                <a:t>Se projeter</a:t>
              </a:r>
              <a:endParaRPr lang="fr-BE" sz="2000" dirty="0"/>
            </a:p>
          </p:txBody>
        </p:sp>
        <p:sp>
          <p:nvSpPr>
            <p:cNvPr id="96" name="ZoneTexte 95">
              <a:extLst>
                <a:ext uri="{FF2B5EF4-FFF2-40B4-BE49-F238E27FC236}">
                  <a16:creationId xmlns:a16="http://schemas.microsoft.com/office/drawing/2014/main" id="{65C962BE-D49A-A727-7D35-8527615C0360}"/>
                </a:ext>
              </a:extLst>
            </p:cNvPr>
            <p:cNvSpPr txBox="1"/>
            <p:nvPr/>
          </p:nvSpPr>
          <p:spPr>
            <a:xfrm rot="18921592">
              <a:off x="8925313" y="6963066"/>
              <a:ext cx="1949640" cy="273858"/>
            </a:xfrm>
            <a:prstGeom prst="rect">
              <a:avLst/>
            </a:prstGeom>
            <a:noFill/>
          </p:spPr>
          <p:txBody>
            <a:bodyPr wrap="square" rtlCol="0">
              <a:spAutoFit/>
            </a:bodyPr>
            <a:lstStyle/>
            <a:p>
              <a:pPr algn="r"/>
              <a:r>
                <a:rPr lang="fr-FR" sz="1400" dirty="0"/>
                <a:t>S’engager</a:t>
              </a:r>
              <a:endParaRPr lang="fr-BE" sz="2000" dirty="0"/>
            </a:p>
          </p:txBody>
        </p:sp>
        <p:sp>
          <p:nvSpPr>
            <p:cNvPr id="97" name="ZoneTexte 96">
              <a:extLst>
                <a:ext uri="{FF2B5EF4-FFF2-40B4-BE49-F238E27FC236}">
                  <a16:creationId xmlns:a16="http://schemas.microsoft.com/office/drawing/2014/main" id="{5B725CDF-6CD3-C120-3306-E56E9DB28759}"/>
                </a:ext>
              </a:extLst>
            </p:cNvPr>
            <p:cNvSpPr txBox="1"/>
            <p:nvPr/>
          </p:nvSpPr>
          <p:spPr>
            <a:xfrm rot="20760000">
              <a:off x="9139805" y="7484523"/>
              <a:ext cx="1949640" cy="273858"/>
            </a:xfrm>
            <a:prstGeom prst="rect">
              <a:avLst/>
            </a:prstGeom>
            <a:noFill/>
          </p:spPr>
          <p:txBody>
            <a:bodyPr wrap="square" rtlCol="0">
              <a:spAutoFit/>
            </a:bodyPr>
            <a:lstStyle/>
            <a:p>
              <a:pPr algn="r"/>
              <a:r>
                <a:rPr lang="fr-FR" sz="1400" dirty="0"/>
                <a:t>(Se) transformer</a:t>
              </a:r>
              <a:endParaRPr lang="fr-BE" sz="2000" dirty="0"/>
            </a:p>
          </p:txBody>
        </p:sp>
      </p:grpSp>
      <p:sp>
        <p:nvSpPr>
          <p:cNvPr id="136" name="Rectangle 135">
            <a:extLst>
              <a:ext uri="{FF2B5EF4-FFF2-40B4-BE49-F238E27FC236}">
                <a16:creationId xmlns:a16="http://schemas.microsoft.com/office/drawing/2014/main" id="{BBAE0CF8-372F-C5B1-9BC8-E7A5D11BFB39}"/>
              </a:ext>
            </a:extLst>
          </p:cNvPr>
          <p:cNvSpPr/>
          <p:nvPr/>
        </p:nvSpPr>
        <p:spPr>
          <a:xfrm>
            <a:off x="3011368" y="7015708"/>
            <a:ext cx="12889422" cy="4227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Rectangle 5">
            <a:extLst>
              <a:ext uri="{FF2B5EF4-FFF2-40B4-BE49-F238E27FC236}">
                <a16:creationId xmlns:a16="http://schemas.microsoft.com/office/drawing/2014/main" id="{7812E009-E538-99DA-8A51-2E7E4C1175A2}"/>
              </a:ext>
            </a:extLst>
          </p:cNvPr>
          <p:cNvSpPr/>
          <p:nvPr/>
        </p:nvSpPr>
        <p:spPr bwMode="auto">
          <a:xfrm rot="5400000">
            <a:off x="8629077" y="-9886867"/>
            <a:ext cx="1542341" cy="19793763"/>
          </a:xfrm>
          <a:prstGeom prst="rect">
            <a:avLst/>
          </a:prstGeom>
          <a:solidFill>
            <a:srgbClr val="475A4D"/>
          </a:solidFill>
          <a:ln w="9525" cap="flat" cmpd="sng" algn="ctr">
            <a:solidFill>
              <a:srgbClr val="475A4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BE" sz="1800" b="0" i="0" u="none" strike="noStrike" kern="1200" cap="none" spc="0" normalizeH="0" baseline="0" noProof="0" dirty="0">
              <a:ln>
                <a:noFill/>
              </a:ln>
              <a:solidFill>
                <a:srgbClr val="000000"/>
              </a:solidFill>
              <a:effectLst/>
              <a:uLnTx/>
              <a:uFillTx/>
              <a:latin typeface="Calibri" panose="020F0502020204030204" pitchFamily="34" charset="0"/>
              <a:ea typeface="Noto Sans SC Regular"/>
            </a:endParaRPr>
          </a:p>
        </p:txBody>
      </p:sp>
      <p:cxnSp>
        <p:nvCxnSpPr>
          <p:cNvPr id="54" name="Connecteur droit 53">
            <a:extLst>
              <a:ext uri="{FF2B5EF4-FFF2-40B4-BE49-F238E27FC236}">
                <a16:creationId xmlns:a16="http://schemas.microsoft.com/office/drawing/2014/main" id="{257D565D-E587-9145-43E7-FC8BB6265BD2}"/>
              </a:ext>
            </a:extLst>
          </p:cNvPr>
          <p:cNvCxnSpPr/>
          <p:nvPr/>
        </p:nvCxnSpPr>
        <p:spPr bwMode="auto">
          <a:xfrm>
            <a:off x="13904912" y="-197798"/>
            <a:ext cx="0" cy="1543102"/>
          </a:xfrm>
          <a:prstGeom prst="line">
            <a:avLst/>
          </a:prstGeom>
          <a:solidFill>
            <a:srgbClr val="E9E8CE"/>
          </a:solid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1" name="Groupe 20">
            <a:extLst>
              <a:ext uri="{FF2B5EF4-FFF2-40B4-BE49-F238E27FC236}">
                <a16:creationId xmlns:a16="http://schemas.microsoft.com/office/drawing/2014/main" id="{8288DC4C-90EB-0B44-24A6-C5988FF29880}"/>
              </a:ext>
            </a:extLst>
          </p:cNvPr>
          <p:cNvGrpSpPr/>
          <p:nvPr/>
        </p:nvGrpSpPr>
        <p:grpSpPr>
          <a:xfrm>
            <a:off x="4319464" y="-197798"/>
            <a:ext cx="9447297" cy="1543100"/>
            <a:chOff x="4319464" y="-242191"/>
            <a:chExt cx="9447297" cy="1471814"/>
          </a:xfrm>
          <a:solidFill>
            <a:srgbClr val="E9E8CE"/>
          </a:solidFill>
        </p:grpSpPr>
        <p:sp>
          <p:nvSpPr>
            <p:cNvPr id="14" name="Rectangle 1">
              <a:extLst>
                <a:ext uri="{FF2B5EF4-FFF2-40B4-BE49-F238E27FC236}">
                  <a16:creationId xmlns:a16="http://schemas.microsoft.com/office/drawing/2014/main" id="{37E3E534-B7BE-3DA2-9F4F-54013DDD3DED}"/>
                </a:ext>
              </a:extLst>
            </p:cNvPr>
            <p:cNvSpPr>
              <a:spLocks noChangeArrowheads="1"/>
            </p:cNvSpPr>
            <p:nvPr/>
          </p:nvSpPr>
          <p:spPr bwMode="auto">
            <a:xfrm rot="5400000">
              <a:off x="8366719" y="-4170420"/>
              <a:ext cx="1471090" cy="9328995"/>
            </a:xfrm>
            <a:prstGeom prst="rect">
              <a:avLst/>
            </a:prstGeom>
            <a:grpFill/>
            <a:ln>
              <a:solidFill>
                <a:srgbClr val="E9E8CE"/>
              </a:solidFill>
            </a:ln>
            <a:effectLst/>
          </p:spPr>
          <p:txBody>
            <a:bodyPr vert="vert270" wrap="none" anchor="ctr"/>
            <a:lstStyle/>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600" b="1" i="0" u="none" strike="noStrike" kern="1200" cap="none" spc="0" normalizeH="0" baseline="0" noProof="0" dirty="0">
                <a:ln>
                  <a:noFill/>
                </a:ln>
                <a:solidFill>
                  <a:srgbClr val="000000">
                    <a:lumMod val="85000"/>
                    <a:lumOff val="15000"/>
                  </a:srgbClr>
                </a:solidFill>
                <a:effectLst/>
                <a:uLnTx/>
                <a:uFillTx/>
                <a:latin typeface="Calibri" panose="020F0502020204030204" pitchFamily="34" charset="0"/>
                <a:ea typeface="Noto Sans SC Regular"/>
              </a:endParaRP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r>
                <a:rPr kumimoji="0" lang="fr-FR" sz="3600" b="1"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Présentation du biomètre </a:t>
              </a: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200" b="1" i="0" u="none" strike="noStrike" kern="1200" cap="none" spc="0" normalizeH="0" baseline="0" noProof="0" dirty="0">
                <a:ln>
                  <a:noFill/>
                </a:ln>
                <a:solidFill>
                  <a:srgbClr val="000000">
                    <a:lumMod val="85000"/>
                    <a:lumOff val="15000"/>
                  </a:srgbClr>
                </a:solidFill>
                <a:effectLst/>
                <a:uLnTx/>
                <a:uFillTx/>
                <a:latin typeface="Calibri" panose="020F0502020204030204" pitchFamily="34" charset="0"/>
                <a:ea typeface="Noto Sans SC Regular"/>
              </a:endParaRP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r>
                <a:rPr kumimoji="0" lang="fr-FR" sz="36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1</a:t>
              </a:r>
              <a:r>
                <a:rPr kumimoji="0" lang="fr-FR" sz="3600" b="0" i="0" u="none" strike="noStrike" kern="1200" cap="none" spc="0" normalizeH="0" baseline="30000" noProof="0" dirty="0">
                  <a:ln>
                    <a:noFill/>
                  </a:ln>
                  <a:solidFill>
                    <a:srgbClr val="475A4D"/>
                  </a:solidFill>
                  <a:effectLst/>
                  <a:uLnTx/>
                  <a:uFillTx/>
                  <a:latin typeface="Calibri" panose="020F0502020204030204" pitchFamily="34" charset="0"/>
                  <a:ea typeface="Noto Sans SC Regular"/>
                </a:rPr>
                <a:t>ère</a:t>
              </a:r>
              <a:r>
                <a:rPr kumimoji="0" lang="fr-FR" sz="36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 dimension : </a:t>
              </a:r>
              <a:r>
                <a:rPr lang="fr-FR" sz="3600" dirty="0">
                  <a:solidFill>
                    <a:srgbClr val="475A4D"/>
                  </a:solidFill>
                  <a:ea typeface="Noto Sans SC Regular"/>
                </a:rPr>
                <a:t>continuum</a:t>
              </a:r>
              <a:r>
                <a:rPr kumimoji="0" lang="fr-FR" sz="36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 cognitif </a:t>
              </a:r>
            </a:p>
          </p:txBody>
        </p:sp>
        <p:cxnSp>
          <p:nvCxnSpPr>
            <p:cNvPr id="2" name="Connecteur droit 1">
              <a:extLst>
                <a:ext uri="{FF2B5EF4-FFF2-40B4-BE49-F238E27FC236}">
                  <a16:creationId xmlns:a16="http://schemas.microsoft.com/office/drawing/2014/main" id="{3D215395-A49D-9346-FC7C-477ACB7DC1B3}"/>
                </a:ext>
              </a:extLst>
            </p:cNvPr>
            <p:cNvCxnSpPr/>
            <p:nvPr/>
          </p:nvCxnSpPr>
          <p:spPr bwMode="auto">
            <a:xfrm>
              <a:off x="4319464" y="-242191"/>
              <a:ext cx="0" cy="1471814"/>
            </a:xfrm>
            <a:prstGeom prst="line">
              <a:avLst/>
            </a:prstGeom>
            <a:grp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Connecteur droit 19">
              <a:extLst>
                <a:ext uri="{FF2B5EF4-FFF2-40B4-BE49-F238E27FC236}">
                  <a16:creationId xmlns:a16="http://schemas.microsoft.com/office/drawing/2014/main" id="{A1AEC737-D0E4-D66D-4EF0-2B08F037FCB4}"/>
                </a:ext>
              </a:extLst>
            </p:cNvPr>
            <p:cNvCxnSpPr/>
            <p:nvPr/>
          </p:nvCxnSpPr>
          <p:spPr bwMode="auto">
            <a:xfrm>
              <a:off x="13752512" y="-242191"/>
              <a:ext cx="0" cy="1471814"/>
            </a:xfrm>
            <a:prstGeom prst="line">
              <a:avLst/>
            </a:prstGeom>
            <a:grp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8" name="ZoneTexte 7">
            <a:extLst>
              <a:ext uri="{FF2B5EF4-FFF2-40B4-BE49-F238E27FC236}">
                <a16:creationId xmlns:a16="http://schemas.microsoft.com/office/drawing/2014/main" id="{DC5A5D4C-00DA-7022-9007-5367B474D5D6}"/>
              </a:ext>
            </a:extLst>
          </p:cNvPr>
          <p:cNvSpPr txBox="1"/>
          <p:nvPr/>
        </p:nvSpPr>
        <p:spPr>
          <a:xfrm>
            <a:off x="3135551" y="7303740"/>
            <a:ext cx="12529392" cy="2601353"/>
          </a:xfrm>
          <a:prstGeom prst="rect">
            <a:avLst/>
          </a:prstGeom>
          <a:noFill/>
        </p:spPr>
        <p:txBody>
          <a:bodyPr wrap="square">
            <a:spAutoFit/>
          </a:bodyPr>
          <a:lstStyle/>
          <a:p>
            <a:r>
              <a:rPr lang="fr-BE" sz="2800" b="1" dirty="0"/>
              <a:t>Connaître → Comprendre → Appliquer → Analyser → Synthétiser → Évaluer</a:t>
            </a:r>
            <a:r>
              <a:rPr lang="fr-BE" sz="2800" dirty="0"/>
              <a:t> </a:t>
            </a:r>
            <a:r>
              <a:rPr lang="fr-BE" sz="2800" i="1" dirty="0"/>
              <a:t>(Bloom et al., 1956 ; Dufour, 2015 ; Aubin, 2003)</a:t>
            </a:r>
            <a:endParaRPr lang="fr-BE" sz="2800" dirty="0"/>
          </a:p>
          <a:p>
            <a:pPr marL="0" indent="0" algn="just">
              <a:buNone/>
            </a:pPr>
            <a:r>
              <a:rPr lang="fr-BE" sz="2800" dirty="0"/>
              <a:t>Le continuum cognitif progresse des opérations de stabilisation des connaissances (connaître, comprendre) vers leur mobilisation dans des contextes nouveaux (appliquer, analyser), pour atteindre une rupture qualitative où l'étudiant ne se contente plus d'utiliser les savoirs mais les transforme (synthétiser et évaluer). Cette progression développe la capacité à faire face à l'incertitude et à la complexité.</a:t>
            </a:r>
          </a:p>
        </p:txBody>
      </p:sp>
    </p:spTree>
    <p:extLst>
      <p:ext uri="{BB962C8B-B14F-4D97-AF65-F5344CB8AC3E}">
        <p14:creationId xmlns:p14="http://schemas.microsoft.com/office/powerpoint/2010/main" val="2636362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FF0B2-7B5F-8426-B892-FE90B79DAF44}"/>
            </a:ext>
          </a:extLst>
        </p:cNvPr>
        <p:cNvGrpSpPr/>
        <p:nvPr/>
      </p:nvGrpSpPr>
      <p:grpSpPr>
        <a:xfrm>
          <a:off x="0" y="0"/>
          <a:ext cx="0" cy="0"/>
          <a:chOff x="0" y="0"/>
          <a:chExt cx="0" cy="0"/>
        </a:xfrm>
      </p:grpSpPr>
      <p:grpSp>
        <p:nvGrpSpPr>
          <p:cNvPr id="80" name="Groupe 79">
            <a:extLst>
              <a:ext uri="{FF2B5EF4-FFF2-40B4-BE49-F238E27FC236}">
                <a16:creationId xmlns:a16="http://schemas.microsoft.com/office/drawing/2014/main" id="{ECFB5BD8-BA00-0F37-563D-842C50A80F6A}"/>
              </a:ext>
            </a:extLst>
          </p:cNvPr>
          <p:cNvGrpSpPr/>
          <p:nvPr/>
        </p:nvGrpSpPr>
        <p:grpSpPr>
          <a:xfrm>
            <a:off x="3312048" y="1543100"/>
            <a:ext cx="11663903" cy="6700542"/>
            <a:chOff x="3312048" y="2417239"/>
            <a:chExt cx="11663903" cy="6700542"/>
          </a:xfrm>
        </p:grpSpPr>
        <p:grpSp>
          <p:nvGrpSpPr>
            <p:cNvPr id="81" name="Groupe 80">
              <a:extLst>
                <a:ext uri="{FF2B5EF4-FFF2-40B4-BE49-F238E27FC236}">
                  <a16:creationId xmlns:a16="http://schemas.microsoft.com/office/drawing/2014/main" id="{4A99CBFE-8B18-72D9-B98F-1D8969626C51}"/>
                </a:ext>
              </a:extLst>
            </p:cNvPr>
            <p:cNvGrpSpPr/>
            <p:nvPr/>
          </p:nvGrpSpPr>
          <p:grpSpPr>
            <a:xfrm>
              <a:off x="3312048" y="2417239"/>
              <a:ext cx="11663903" cy="6461487"/>
              <a:chOff x="3312048" y="2417239"/>
              <a:chExt cx="11663903" cy="6461487"/>
            </a:xfrm>
          </p:grpSpPr>
          <p:grpSp>
            <p:nvGrpSpPr>
              <p:cNvPr id="100" name="Groupe 99">
                <a:extLst>
                  <a:ext uri="{FF2B5EF4-FFF2-40B4-BE49-F238E27FC236}">
                    <a16:creationId xmlns:a16="http://schemas.microsoft.com/office/drawing/2014/main" id="{17D66D95-3FF0-F9BE-7394-8900EBDECBBC}"/>
                  </a:ext>
                </a:extLst>
              </p:cNvPr>
              <p:cNvGrpSpPr/>
              <p:nvPr/>
            </p:nvGrpSpPr>
            <p:grpSpPr>
              <a:xfrm>
                <a:off x="3312048" y="2417239"/>
                <a:ext cx="11663903" cy="5537870"/>
                <a:chOff x="3312048" y="2417239"/>
                <a:chExt cx="11663903" cy="5537870"/>
              </a:xfrm>
            </p:grpSpPr>
            <p:grpSp>
              <p:nvGrpSpPr>
                <p:cNvPr id="120" name="Groupe 119">
                  <a:extLst>
                    <a:ext uri="{FF2B5EF4-FFF2-40B4-BE49-F238E27FC236}">
                      <a16:creationId xmlns:a16="http://schemas.microsoft.com/office/drawing/2014/main" id="{5E64A435-B6A8-F186-B822-D29A5DEDAF4D}"/>
                    </a:ext>
                  </a:extLst>
                </p:cNvPr>
                <p:cNvGrpSpPr/>
                <p:nvPr/>
              </p:nvGrpSpPr>
              <p:grpSpPr>
                <a:xfrm>
                  <a:off x="3312048" y="2417239"/>
                  <a:ext cx="11663903" cy="5452521"/>
                  <a:chOff x="1079107" y="2044919"/>
                  <a:chExt cx="14261951" cy="6194926"/>
                </a:xfrm>
              </p:grpSpPr>
              <p:sp>
                <p:nvSpPr>
                  <p:cNvPr id="132" name="Forme libre : forme 131">
                    <a:extLst>
                      <a:ext uri="{FF2B5EF4-FFF2-40B4-BE49-F238E27FC236}">
                        <a16:creationId xmlns:a16="http://schemas.microsoft.com/office/drawing/2014/main" id="{8AB74E83-A95C-A8DB-FE89-009F1F51EBC5}"/>
                      </a:ext>
                    </a:extLst>
                  </p:cNvPr>
                  <p:cNvSpPr/>
                  <p:nvPr/>
                </p:nvSpPr>
                <p:spPr>
                  <a:xfrm>
                    <a:off x="1079107" y="2044919"/>
                    <a:ext cx="14261951" cy="6194925"/>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dirty="0"/>
                  </a:p>
                </p:txBody>
              </p:sp>
              <p:sp>
                <p:nvSpPr>
                  <p:cNvPr id="133" name="Forme libre : forme 132">
                    <a:extLst>
                      <a:ext uri="{FF2B5EF4-FFF2-40B4-BE49-F238E27FC236}">
                        <a16:creationId xmlns:a16="http://schemas.microsoft.com/office/drawing/2014/main" id="{75D0A63E-03CA-AA66-8E67-54D88CCDE2A6}"/>
                      </a:ext>
                    </a:extLst>
                  </p:cNvPr>
                  <p:cNvSpPr/>
                  <p:nvPr/>
                </p:nvSpPr>
                <p:spPr>
                  <a:xfrm>
                    <a:off x="2086392" y="2782675"/>
                    <a:ext cx="12247381" cy="5457169"/>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rgbClr val="CCDAD0"/>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134" name="Forme libre : forme 133">
                    <a:extLst>
                      <a:ext uri="{FF2B5EF4-FFF2-40B4-BE49-F238E27FC236}">
                        <a16:creationId xmlns:a16="http://schemas.microsoft.com/office/drawing/2014/main" id="{47FBDF9B-C36A-D4CF-8F0D-4B2EB2CF7F89}"/>
                      </a:ext>
                    </a:extLst>
                  </p:cNvPr>
                  <p:cNvSpPr/>
                  <p:nvPr/>
                </p:nvSpPr>
                <p:spPr>
                  <a:xfrm>
                    <a:off x="3072770" y="3505138"/>
                    <a:ext cx="10274622" cy="4734707"/>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135" name="Forme libre : forme 134">
                    <a:extLst>
                      <a:ext uri="{FF2B5EF4-FFF2-40B4-BE49-F238E27FC236}">
                        <a16:creationId xmlns:a16="http://schemas.microsoft.com/office/drawing/2014/main" id="{099D1182-2DF7-2BF4-7582-86C8E26FBC1A}"/>
                      </a:ext>
                    </a:extLst>
                  </p:cNvPr>
                  <p:cNvSpPr/>
                  <p:nvPr/>
                </p:nvSpPr>
                <p:spPr>
                  <a:xfrm>
                    <a:off x="3989260" y="4286180"/>
                    <a:ext cx="8441645" cy="3953664"/>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136" name="Forme libre : forme 135">
                    <a:extLst>
                      <a:ext uri="{FF2B5EF4-FFF2-40B4-BE49-F238E27FC236}">
                        <a16:creationId xmlns:a16="http://schemas.microsoft.com/office/drawing/2014/main" id="{1AFC92FA-DC6B-367B-9E14-78FEB36CB3C5}"/>
                      </a:ext>
                    </a:extLst>
                  </p:cNvPr>
                  <p:cNvSpPr/>
                  <p:nvPr/>
                </p:nvSpPr>
                <p:spPr>
                  <a:xfrm>
                    <a:off x="5019767" y="5001380"/>
                    <a:ext cx="6380631" cy="3238464"/>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137" name="Forme libre : forme 136">
                    <a:extLst>
                      <a:ext uri="{FF2B5EF4-FFF2-40B4-BE49-F238E27FC236}">
                        <a16:creationId xmlns:a16="http://schemas.microsoft.com/office/drawing/2014/main" id="{915D6F3B-AB87-E933-2576-FAF1EE2229C6}"/>
                      </a:ext>
                    </a:extLst>
                  </p:cNvPr>
                  <p:cNvSpPr/>
                  <p:nvPr/>
                </p:nvSpPr>
                <p:spPr>
                  <a:xfrm>
                    <a:off x="5870189" y="5647556"/>
                    <a:ext cx="4679787" cy="2592288"/>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grpSp>
            <p:cxnSp>
              <p:nvCxnSpPr>
                <p:cNvPr id="121" name="Connecteur droit 120">
                  <a:extLst>
                    <a:ext uri="{FF2B5EF4-FFF2-40B4-BE49-F238E27FC236}">
                      <a16:creationId xmlns:a16="http://schemas.microsoft.com/office/drawing/2014/main" id="{2E4F5221-3F71-4044-04DB-DC7CE9BE92DA}"/>
                    </a:ext>
                  </a:extLst>
                </p:cNvPr>
                <p:cNvCxnSpPr>
                  <a:cxnSpLocks/>
                  <a:stCxn id="132" idx="0"/>
                </p:cNvCxnSpPr>
                <p:nvPr/>
              </p:nvCxnSpPr>
              <p:spPr>
                <a:xfrm>
                  <a:off x="9143999" y="2417239"/>
                  <a:ext cx="1" cy="64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Connecteur droit 121">
                  <a:extLst>
                    <a:ext uri="{FF2B5EF4-FFF2-40B4-BE49-F238E27FC236}">
                      <a16:creationId xmlns:a16="http://schemas.microsoft.com/office/drawing/2014/main" id="{738D5056-3DB8-411C-7005-528C8E0BF928}"/>
                    </a:ext>
                  </a:extLst>
                </p:cNvPr>
                <p:cNvCxnSpPr>
                  <a:cxnSpLocks/>
                </p:cNvCxnSpPr>
                <p:nvPr/>
              </p:nvCxnSpPr>
              <p:spPr>
                <a:xfrm rot="1800000">
                  <a:off x="11737059" y="3045277"/>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Connecteur droit 122">
                  <a:extLst>
                    <a:ext uri="{FF2B5EF4-FFF2-40B4-BE49-F238E27FC236}">
                      <a16:creationId xmlns:a16="http://schemas.microsoft.com/office/drawing/2014/main" id="{534D62AA-7667-13EC-C0B3-F6298C86BA7A}"/>
                    </a:ext>
                  </a:extLst>
                </p:cNvPr>
                <p:cNvCxnSpPr>
                  <a:cxnSpLocks/>
                </p:cNvCxnSpPr>
                <p:nvPr/>
              </p:nvCxnSpPr>
              <p:spPr>
                <a:xfrm flipH="1">
                  <a:off x="13438713" y="5017795"/>
                  <a:ext cx="665511" cy="3817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Connecteur droit 123">
                  <a:extLst>
                    <a:ext uri="{FF2B5EF4-FFF2-40B4-BE49-F238E27FC236}">
                      <a16:creationId xmlns:a16="http://schemas.microsoft.com/office/drawing/2014/main" id="{B0201339-0A56-D637-752C-5F6FDECCC8BE}"/>
                    </a:ext>
                  </a:extLst>
                </p:cNvPr>
                <p:cNvCxnSpPr>
                  <a:cxnSpLocks/>
                </p:cNvCxnSpPr>
                <p:nvPr/>
              </p:nvCxnSpPr>
              <p:spPr>
                <a:xfrm rot="18000000" flipV="1">
                  <a:off x="4526723" y="4819796"/>
                  <a:ext cx="0" cy="79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Connecteur droit 124">
                  <a:extLst>
                    <a:ext uri="{FF2B5EF4-FFF2-40B4-BE49-F238E27FC236}">
                      <a16:creationId xmlns:a16="http://schemas.microsoft.com/office/drawing/2014/main" id="{9C168E92-B68A-31B4-3B04-D80F44413C24}"/>
                    </a:ext>
                  </a:extLst>
                </p:cNvPr>
                <p:cNvCxnSpPr>
                  <a:cxnSpLocks/>
                </p:cNvCxnSpPr>
                <p:nvPr/>
              </p:nvCxnSpPr>
              <p:spPr>
                <a:xfrm rot="19800000" flipV="1">
                  <a:off x="6473343" y="3064283"/>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6" name="ZoneTexte 125">
                  <a:extLst>
                    <a:ext uri="{FF2B5EF4-FFF2-40B4-BE49-F238E27FC236}">
                      <a16:creationId xmlns:a16="http://schemas.microsoft.com/office/drawing/2014/main" id="{AFC36F83-BC00-4013-55D1-6EA45CAA1F7C}"/>
                    </a:ext>
                  </a:extLst>
                </p:cNvPr>
                <p:cNvSpPr txBox="1"/>
                <p:nvPr/>
              </p:nvSpPr>
              <p:spPr>
                <a:xfrm rot="20743428">
                  <a:off x="6531429" y="2971468"/>
                  <a:ext cx="2726616" cy="711977"/>
                </a:xfrm>
                <a:prstGeom prst="rect">
                  <a:avLst/>
                </a:prstGeom>
                <a:noFill/>
              </p:spPr>
              <p:txBody>
                <a:bodyPr wrap="square" rtlCol="0">
                  <a:prstTxWarp prst="textArchUp">
                    <a:avLst>
                      <a:gd name="adj" fmla="val 6777052"/>
                    </a:avLst>
                  </a:prstTxWarp>
                  <a:spAutoFit/>
                </a:bodyPr>
                <a:lstStyle/>
                <a:p>
                  <a:pPr algn="ctr"/>
                  <a:r>
                    <a:rPr lang="fr-FR" sz="2200" dirty="0"/>
                    <a:t>Appliquer</a:t>
                  </a:r>
                  <a:endParaRPr lang="fr-BE" sz="2200" dirty="0"/>
                </a:p>
              </p:txBody>
            </p:sp>
            <p:sp>
              <p:nvSpPr>
                <p:cNvPr id="127" name="ZoneTexte 126">
                  <a:extLst>
                    <a:ext uri="{FF2B5EF4-FFF2-40B4-BE49-F238E27FC236}">
                      <a16:creationId xmlns:a16="http://schemas.microsoft.com/office/drawing/2014/main" id="{7B6E31D4-3B0F-0181-EAF6-34738CB944ED}"/>
                    </a:ext>
                  </a:extLst>
                </p:cNvPr>
                <p:cNvSpPr txBox="1"/>
                <p:nvPr/>
              </p:nvSpPr>
              <p:spPr>
                <a:xfrm rot="19080000">
                  <a:off x="4330509" y="4135495"/>
                  <a:ext cx="2613261" cy="653410"/>
                </a:xfrm>
                <a:prstGeom prst="rect">
                  <a:avLst/>
                </a:prstGeom>
                <a:noFill/>
              </p:spPr>
              <p:txBody>
                <a:bodyPr wrap="square" rtlCol="0">
                  <a:prstTxWarp prst="textArchUp">
                    <a:avLst>
                      <a:gd name="adj" fmla="val 6744622"/>
                    </a:avLst>
                  </a:prstTxWarp>
                  <a:spAutoFit/>
                </a:bodyPr>
                <a:lstStyle/>
                <a:p>
                  <a:pPr algn="ctr"/>
                  <a:r>
                    <a:rPr lang="fr-FR" sz="2200" dirty="0"/>
                    <a:t>Comprendre</a:t>
                  </a:r>
                  <a:endParaRPr lang="fr-BE" sz="2200" dirty="0"/>
                </a:p>
              </p:txBody>
            </p:sp>
            <p:sp>
              <p:nvSpPr>
                <p:cNvPr id="128" name="ZoneTexte 127">
                  <a:extLst>
                    <a:ext uri="{FF2B5EF4-FFF2-40B4-BE49-F238E27FC236}">
                      <a16:creationId xmlns:a16="http://schemas.microsoft.com/office/drawing/2014/main" id="{916F39BD-7EE4-DBA2-F660-0FD5E9E75906}"/>
                    </a:ext>
                  </a:extLst>
                </p:cNvPr>
                <p:cNvSpPr txBox="1"/>
                <p:nvPr/>
              </p:nvSpPr>
              <p:spPr>
                <a:xfrm rot="2553903">
                  <a:off x="11302264" y="4091404"/>
                  <a:ext cx="2610074" cy="711977"/>
                </a:xfrm>
                <a:prstGeom prst="rect">
                  <a:avLst/>
                </a:prstGeom>
                <a:noFill/>
              </p:spPr>
              <p:txBody>
                <a:bodyPr wrap="square" rtlCol="0">
                  <a:prstTxWarp prst="textArchUp">
                    <a:avLst>
                      <a:gd name="adj" fmla="val 8610896"/>
                    </a:avLst>
                  </a:prstTxWarp>
                  <a:spAutoFit/>
                </a:bodyPr>
                <a:lstStyle/>
                <a:p>
                  <a:pPr algn="ctr"/>
                  <a:r>
                    <a:rPr lang="fr-FR" sz="2200" dirty="0"/>
                    <a:t>Synthétiser</a:t>
                  </a:r>
                  <a:endParaRPr lang="fr-BE" sz="2200" dirty="0"/>
                </a:p>
              </p:txBody>
            </p:sp>
            <p:sp>
              <p:nvSpPr>
                <p:cNvPr id="129" name="ZoneTexte 128">
                  <a:extLst>
                    <a:ext uri="{FF2B5EF4-FFF2-40B4-BE49-F238E27FC236}">
                      <a16:creationId xmlns:a16="http://schemas.microsoft.com/office/drawing/2014/main" id="{BDD085D5-337B-93E3-E16A-0DFF8D80B7EA}"/>
                    </a:ext>
                  </a:extLst>
                </p:cNvPr>
                <p:cNvSpPr txBox="1"/>
                <p:nvPr/>
              </p:nvSpPr>
              <p:spPr>
                <a:xfrm rot="837099">
                  <a:off x="9062328" y="2958019"/>
                  <a:ext cx="2618016" cy="711977"/>
                </a:xfrm>
                <a:prstGeom prst="rect">
                  <a:avLst/>
                </a:prstGeom>
                <a:noFill/>
              </p:spPr>
              <p:txBody>
                <a:bodyPr wrap="square" rtlCol="0">
                  <a:prstTxWarp prst="textArchUp">
                    <a:avLst>
                      <a:gd name="adj" fmla="val 6777052"/>
                    </a:avLst>
                  </a:prstTxWarp>
                  <a:spAutoFit/>
                </a:bodyPr>
                <a:lstStyle/>
                <a:p>
                  <a:pPr algn="ctr"/>
                  <a:r>
                    <a:rPr lang="fr-FR" sz="2200" dirty="0"/>
                    <a:t>Analyser</a:t>
                  </a:r>
                  <a:endParaRPr lang="fr-BE" sz="2200" dirty="0"/>
                </a:p>
              </p:txBody>
            </p:sp>
            <p:sp>
              <p:nvSpPr>
                <p:cNvPr id="130" name="ZoneTexte 129">
                  <a:extLst>
                    <a:ext uri="{FF2B5EF4-FFF2-40B4-BE49-F238E27FC236}">
                      <a16:creationId xmlns:a16="http://schemas.microsoft.com/office/drawing/2014/main" id="{95CE3815-EE95-1C17-7A37-1AD5D56AC4E0}"/>
                    </a:ext>
                  </a:extLst>
                </p:cNvPr>
                <p:cNvSpPr txBox="1"/>
                <p:nvPr/>
              </p:nvSpPr>
              <p:spPr>
                <a:xfrm rot="17077903">
                  <a:off x="3008834" y="6251208"/>
                  <a:ext cx="2692414" cy="711977"/>
                </a:xfrm>
                <a:prstGeom prst="rect">
                  <a:avLst/>
                </a:prstGeom>
                <a:noFill/>
              </p:spPr>
              <p:txBody>
                <a:bodyPr wrap="square" rtlCol="0">
                  <a:prstTxWarp prst="textArchUp">
                    <a:avLst>
                      <a:gd name="adj" fmla="val 8610896"/>
                    </a:avLst>
                  </a:prstTxWarp>
                  <a:spAutoFit/>
                </a:bodyPr>
                <a:lstStyle/>
                <a:p>
                  <a:pPr algn="ctr"/>
                  <a:r>
                    <a:rPr lang="fr-FR" sz="2200" dirty="0"/>
                    <a:t>Connaître</a:t>
                  </a:r>
                  <a:endParaRPr lang="fr-BE" sz="2200" dirty="0"/>
                </a:p>
              </p:txBody>
            </p:sp>
            <p:sp>
              <p:nvSpPr>
                <p:cNvPr id="131" name="ZoneTexte 130">
                  <a:extLst>
                    <a:ext uri="{FF2B5EF4-FFF2-40B4-BE49-F238E27FC236}">
                      <a16:creationId xmlns:a16="http://schemas.microsoft.com/office/drawing/2014/main" id="{E70220F3-98BB-4E27-028A-21BE48EC02D6}"/>
                    </a:ext>
                  </a:extLst>
                </p:cNvPr>
                <p:cNvSpPr txBox="1"/>
                <p:nvPr/>
              </p:nvSpPr>
              <p:spPr>
                <a:xfrm rot="4440517">
                  <a:off x="12585656" y="6217449"/>
                  <a:ext cx="2763343" cy="711977"/>
                </a:xfrm>
                <a:prstGeom prst="rect">
                  <a:avLst/>
                </a:prstGeom>
                <a:noFill/>
              </p:spPr>
              <p:txBody>
                <a:bodyPr wrap="square" rtlCol="0">
                  <a:prstTxWarp prst="textArchUp">
                    <a:avLst>
                      <a:gd name="adj" fmla="val 8610896"/>
                    </a:avLst>
                  </a:prstTxWarp>
                  <a:spAutoFit/>
                </a:bodyPr>
                <a:lstStyle/>
                <a:p>
                  <a:pPr algn="ctr"/>
                  <a:r>
                    <a:rPr lang="fr-FR" sz="2200" dirty="0"/>
                    <a:t>Évaluer</a:t>
                  </a:r>
                  <a:endParaRPr lang="fr-BE" sz="2200" dirty="0"/>
                </a:p>
              </p:txBody>
            </p:sp>
          </p:grpSp>
          <p:cxnSp>
            <p:nvCxnSpPr>
              <p:cNvPr id="101" name="Connecteur droit 100">
                <a:extLst>
                  <a:ext uri="{FF2B5EF4-FFF2-40B4-BE49-F238E27FC236}">
                    <a16:creationId xmlns:a16="http://schemas.microsoft.com/office/drawing/2014/main" id="{CDE70002-4385-F422-9C2C-B813A227F8D6}"/>
                  </a:ext>
                </a:extLst>
              </p:cNvPr>
              <p:cNvCxnSpPr>
                <a:cxnSpLocks/>
              </p:cNvCxnSpPr>
              <p:nvPr/>
            </p:nvCxnSpPr>
            <p:spPr>
              <a:xfrm rot="1800000">
                <a:off x="11405327" y="3621769"/>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ZoneTexte 101">
                <a:extLst>
                  <a:ext uri="{FF2B5EF4-FFF2-40B4-BE49-F238E27FC236}">
                    <a16:creationId xmlns:a16="http://schemas.microsoft.com/office/drawing/2014/main" id="{A1768430-ED6A-C282-D828-11BA6F6D2F40}"/>
                  </a:ext>
                </a:extLst>
              </p:cNvPr>
              <p:cNvSpPr txBox="1"/>
              <p:nvPr/>
            </p:nvSpPr>
            <p:spPr>
              <a:xfrm rot="18120000">
                <a:off x="4308359" y="4870070"/>
                <a:ext cx="4572000" cy="3276000"/>
              </a:xfrm>
              <a:prstGeom prst="rect">
                <a:avLst/>
              </a:prstGeom>
              <a:noFill/>
            </p:spPr>
            <p:txBody>
              <a:bodyPr wrap="square" rtlCol="0">
                <a:prstTxWarp prst="textArchUp">
                  <a:avLst>
                    <a:gd name="adj" fmla="val 7480600"/>
                  </a:avLst>
                </a:prstTxWarp>
                <a:spAutoFit/>
              </a:bodyPr>
              <a:lstStyle/>
              <a:p>
                <a:pPr algn="ctr"/>
                <a:r>
                  <a:rPr lang="fr-FR" sz="2100" dirty="0"/>
                  <a:t>Déduction</a:t>
                </a:r>
                <a:endParaRPr lang="fr-BE" sz="2100" dirty="0"/>
              </a:p>
            </p:txBody>
          </p:sp>
          <p:sp>
            <p:nvSpPr>
              <p:cNvPr id="103" name="ZoneTexte 102">
                <a:extLst>
                  <a:ext uri="{FF2B5EF4-FFF2-40B4-BE49-F238E27FC236}">
                    <a16:creationId xmlns:a16="http://schemas.microsoft.com/office/drawing/2014/main" id="{26D3AC73-F411-9AFE-F2AF-6D077679C184}"/>
                  </a:ext>
                </a:extLst>
              </p:cNvPr>
              <p:cNvSpPr txBox="1"/>
              <p:nvPr/>
            </p:nvSpPr>
            <p:spPr>
              <a:xfrm>
                <a:off x="6572186" y="3487316"/>
                <a:ext cx="5143629" cy="3186341"/>
              </a:xfrm>
              <a:prstGeom prst="rect">
                <a:avLst/>
              </a:prstGeom>
              <a:noFill/>
            </p:spPr>
            <p:txBody>
              <a:bodyPr wrap="square" rtlCol="0">
                <a:prstTxWarp prst="textArchUp">
                  <a:avLst>
                    <a:gd name="adj" fmla="val 7480600"/>
                  </a:avLst>
                </a:prstTxWarp>
                <a:spAutoFit/>
              </a:bodyPr>
              <a:lstStyle/>
              <a:p>
                <a:pPr algn="ctr"/>
                <a:r>
                  <a:rPr lang="fr-FR" sz="2100" dirty="0"/>
                  <a:t>Induction</a:t>
                </a:r>
                <a:endParaRPr lang="fr-BE" sz="2100" dirty="0"/>
              </a:p>
            </p:txBody>
          </p:sp>
          <p:sp>
            <p:nvSpPr>
              <p:cNvPr id="104" name="ZoneTexte 103">
                <a:extLst>
                  <a:ext uri="{FF2B5EF4-FFF2-40B4-BE49-F238E27FC236}">
                    <a16:creationId xmlns:a16="http://schemas.microsoft.com/office/drawing/2014/main" id="{3A887C19-E129-0994-0C43-7807D895B3B1}"/>
                  </a:ext>
                </a:extLst>
              </p:cNvPr>
              <p:cNvSpPr txBox="1"/>
              <p:nvPr/>
            </p:nvSpPr>
            <p:spPr>
              <a:xfrm rot="3720000">
                <a:off x="9406104" y="4796135"/>
                <a:ext cx="4572000" cy="3276000"/>
              </a:xfrm>
              <a:prstGeom prst="rect">
                <a:avLst/>
              </a:prstGeom>
              <a:noFill/>
            </p:spPr>
            <p:txBody>
              <a:bodyPr wrap="square" rtlCol="0">
                <a:prstTxWarp prst="textArchUp">
                  <a:avLst>
                    <a:gd name="adj" fmla="val 7480600"/>
                  </a:avLst>
                </a:prstTxWarp>
                <a:spAutoFit/>
              </a:bodyPr>
              <a:lstStyle/>
              <a:p>
                <a:pPr algn="ctr"/>
                <a:r>
                  <a:rPr lang="fr-FR" sz="2100" dirty="0"/>
                  <a:t>Abduction</a:t>
                </a:r>
                <a:endParaRPr lang="fr-BE" sz="2100" dirty="0"/>
              </a:p>
            </p:txBody>
          </p:sp>
          <p:cxnSp>
            <p:nvCxnSpPr>
              <p:cNvPr id="105" name="Connecteur droit 104">
                <a:extLst>
                  <a:ext uri="{FF2B5EF4-FFF2-40B4-BE49-F238E27FC236}">
                    <a16:creationId xmlns:a16="http://schemas.microsoft.com/office/drawing/2014/main" id="{35EB2129-F924-3286-4690-CC64B0309C35}"/>
                  </a:ext>
                </a:extLst>
              </p:cNvPr>
              <p:cNvCxnSpPr>
                <a:cxnSpLocks/>
              </p:cNvCxnSpPr>
              <p:nvPr/>
            </p:nvCxnSpPr>
            <p:spPr>
              <a:xfrm rot="19800000" flipV="1">
                <a:off x="6815342" y="3656944"/>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Connecteur droit 105">
                <a:extLst>
                  <a:ext uri="{FF2B5EF4-FFF2-40B4-BE49-F238E27FC236}">
                    <a16:creationId xmlns:a16="http://schemas.microsoft.com/office/drawing/2014/main" id="{74CA4F9F-609C-952F-CB0A-CEE5CAB3E9F2}"/>
                  </a:ext>
                </a:extLst>
              </p:cNvPr>
              <p:cNvCxnSpPr>
                <a:cxnSpLocks/>
              </p:cNvCxnSpPr>
              <p:nvPr/>
            </p:nvCxnSpPr>
            <p:spPr>
              <a:xfrm rot="2160000" flipH="1">
                <a:off x="5609534" y="5858162"/>
                <a:ext cx="15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Connecteur droit 106">
                <a:extLst>
                  <a:ext uri="{FF2B5EF4-FFF2-40B4-BE49-F238E27FC236}">
                    <a16:creationId xmlns:a16="http://schemas.microsoft.com/office/drawing/2014/main" id="{7C725E3C-D454-2219-E18A-7D9B55A2E089}"/>
                  </a:ext>
                </a:extLst>
              </p:cNvPr>
              <p:cNvCxnSpPr>
                <a:cxnSpLocks/>
              </p:cNvCxnSpPr>
              <p:nvPr/>
            </p:nvCxnSpPr>
            <p:spPr>
              <a:xfrm rot="4320000" flipH="1">
                <a:off x="7403776" y="4540698"/>
                <a:ext cx="136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Connecteur droit 107">
                <a:extLst>
                  <a:ext uri="{FF2B5EF4-FFF2-40B4-BE49-F238E27FC236}">
                    <a16:creationId xmlns:a16="http://schemas.microsoft.com/office/drawing/2014/main" id="{DE3482D5-E0EC-E2B9-8D3B-D3D88B222E6E}"/>
                  </a:ext>
                </a:extLst>
              </p:cNvPr>
              <p:cNvCxnSpPr>
                <a:cxnSpLocks/>
              </p:cNvCxnSpPr>
              <p:nvPr/>
            </p:nvCxnSpPr>
            <p:spPr>
              <a:xfrm rot="6480000" flipH="1">
                <a:off x="9607751" y="4563162"/>
                <a:ext cx="13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Connecteur droit 108">
                <a:extLst>
                  <a:ext uri="{FF2B5EF4-FFF2-40B4-BE49-F238E27FC236}">
                    <a16:creationId xmlns:a16="http://schemas.microsoft.com/office/drawing/2014/main" id="{FE966928-F648-20CB-D5C9-1B8F89563537}"/>
                  </a:ext>
                </a:extLst>
              </p:cNvPr>
              <p:cNvCxnSpPr>
                <a:cxnSpLocks/>
              </p:cNvCxnSpPr>
              <p:nvPr/>
            </p:nvCxnSpPr>
            <p:spPr>
              <a:xfrm rot="8640000" flipH="1">
                <a:off x="11196061" y="5886612"/>
                <a:ext cx="15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ZoneTexte 109">
                <a:extLst>
                  <a:ext uri="{FF2B5EF4-FFF2-40B4-BE49-F238E27FC236}">
                    <a16:creationId xmlns:a16="http://schemas.microsoft.com/office/drawing/2014/main" id="{283A934A-8281-269D-7841-6096B0F8D80A}"/>
                  </a:ext>
                </a:extLst>
              </p:cNvPr>
              <p:cNvSpPr txBox="1"/>
              <p:nvPr/>
            </p:nvSpPr>
            <p:spPr>
              <a:xfrm rot="17460000">
                <a:off x="4924176" y="6090130"/>
                <a:ext cx="3131365" cy="1911988"/>
              </a:xfrm>
              <a:prstGeom prst="rect">
                <a:avLst/>
              </a:prstGeom>
              <a:noFill/>
            </p:spPr>
            <p:txBody>
              <a:bodyPr wrap="square" rtlCol="0">
                <a:prstTxWarp prst="textArchUp">
                  <a:avLst>
                    <a:gd name="adj" fmla="val 7480600"/>
                  </a:avLst>
                </a:prstTxWarp>
                <a:spAutoFit/>
              </a:bodyPr>
              <a:lstStyle/>
              <a:p>
                <a:pPr algn="ctr"/>
                <a:r>
                  <a:rPr lang="fr-FR" sz="2000" dirty="0"/>
                  <a:t>Mobiliser</a:t>
                </a:r>
                <a:endParaRPr lang="fr-BE" sz="2000" dirty="0"/>
              </a:p>
            </p:txBody>
          </p:sp>
          <p:sp>
            <p:nvSpPr>
              <p:cNvPr id="111" name="ZoneTexte 110">
                <a:extLst>
                  <a:ext uri="{FF2B5EF4-FFF2-40B4-BE49-F238E27FC236}">
                    <a16:creationId xmlns:a16="http://schemas.microsoft.com/office/drawing/2014/main" id="{8877A86E-C67B-1A8F-6C8A-CBBFE27351F5}"/>
                  </a:ext>
                </a:extLst>
              </p:cNvPr>
              <p:cNvSpPr txBox="1"/>
              <p:nvPr/>
            </p:nvSpPr>
            <p:spPr>
              <a:xfrm rot="19440000">
                <a:off x="5933206" y="4662181"/>
                <a:ext cx="3131365" cy="1911988"/>
              </a:xfrm>
              <a:prstGeom prst="rect">
                <a:avLst/>
              </a:prstGeom>
              <a:noFill/>
            </p:spPr>
            <p:txBody>
              <a:bodyPr wrap="square" rtlCol="0">
                <a:prstTxWarp prst="textArchUp">
                  <a:avLst>
                    <a:gd name="adj" fmla="val 7480600"/>
                  </a:avLst>
                </a:prstTxWarp>
                <a:spAutoFit/>
              </a:bodyPr>
              <a:lstStyle/>
              <a:p>
                <a:pPr algn="ctr"/>
                <a:r>
                  <a:rPr lang="fr-FR" sz="2000" dirty="0"/>
                  <a:t>Examiner</a:t>
                </a:r>
                <a:endParaRPr lang="fr-BE" sz="2000" dirty="0"/>
              </a:p>
            </p:txBody>
          </p:sp>
          <p:sp>
            <p:nvSpPr>
              <p:cNvPr id="112" name="ZoneTexte 111">
                <a:extLst>
                  <a:ext uri="{FF2B5EF4-FFF2-40B4-BE49-F238E27FC236}">
                    <a16:creationId xmlns:a16="http://schemas.microsoft.com/office/drawing/2014/main" id="{30E46FFB-0F36-44E1-3AA6-5F98ED34BD99}"/>
                  </a:ext>
                </a:extLst>
              </p:cNvPr>
              <p:cNvSpPr txBox="1"/>
              <p:nvPr/>
            </p:nvSpPr>
            <p:spPr>
              <a:xfrm>
                <a:off x="7668819" y="4135388"/>
                <a:ext cx="3131365" cy="1410879"/>
              </a:xfrm>
              <a:prstGeom prst="rect">
                <a:avLst/>
              </a:prstGeom>
              <a:noFill/>
            </p:spPr>
            <p:txBody>
              <a:bodyPr wrap="square" rtlCol="0">
                <a:prstTxWarp prst="textArchUp">
                  <a:avLst>
                    <a:gd name="adj" fmla="val 7480600"/>
                  </a:avLst>
                </a:prstTxWarp>
                <a:spAutoFit/>
              </a:bodyPr>
              <a:lstStyle/>
              <a:p>
                <a:pPr algn="ctr"/>
                <a:r>
                  <a:rPr lang="fr-FR" sz="2000" dirty="0"/>
                  <a:t>Conceptualiser</a:t>
                </a:r>
                <a:endParaRPr lang="fr-BE" sz="2000" dirty="0"/>
              </a:p>
            </p:txBody>
          </p:sp>
          <p:sp>
            <p:nvSpPr>
              <p:cNvPr id="113" name="ZoneTexte 112">
                <a:extLst>
                  <a:ext uri="{FF2B5EF4-FFF2-40B4-BE49-F238E27FC236}">
                    <a16:creationId xmlns:a16="http://schemas.microsoft.com/office/drawing/2014/main" id="{4B9DCD92-48C7-C7A2-D6CB-5942200AFC73}"/>
                  </a:ext>
                </a:extLst>
              </p:cNvPr>
              <p:cNvSpPr txBox="1"/>
              <p:nvPr/>
            </p:nvSpPr>
            <p:spPr>
              <a:xfrm rot="2280000">
                <a:off x="9428619" y="4746494"/>
                <a:ext cx="3131365" cy="1559038"/>
              </a:xfrm>
              <a:prstGeom prst="rect">
                <a:avLst/>
              </a:prstGeom>
              <a:noFill/>
            </p:spPr>
            <p:txBody>
              <a:bodyPr wrap="square" rtlCol="0">
                <a:prstTxWarp prst="textArchUp">
                  <a:avLst>
                    <a:gd name="adj" fmla="val 7480600"/>
                  </a:avLst>
                </a:prstTxWarp>
                <a:spAutoFit/>
              </a:bodyPr>
              <a:lstStyle/>
              <a:p>
                <a:pPr algn="ctr"/>
                <a:r>
                  <a:rPr lang="fr-FR" sz="2000" dirty="0"/>
                  <a:t>Se confronter</a:t>
                </a:r>
                <a:endParaRPr lang="fr-BE" sz="2000" dirty="0"/>
              </a:p>
            </p:txBody>
          </p:sp>
          <p:sp>
            <p:nvSpPr>
              <p:cNvPr id="114" name="ZoneTexte 113">
                <a:extLst>
                  <a:ext uri="{FF2B5EF4-FFF2-40B4-BE49-F238E27FC236}">
                    <a16:creationId xmlns:a16="http://schemas.microsoft.com/office/drawing/2014/main" id="{4B6A3257-2C91-6995-935A-C9CDBB568439}"/>
                  </a:ext>
                </a:extLst>
              </p:cNvPr>
              <p:cNvSpPr txBox="1"/>
              <p:nvPr/>
            </p:nvSpPr>
            <p:spPr>
              <a:xfrm rot="4452340">
                <a:off x="10297367" y="6142716"/>
                <a:ext cx="3131365" cy="1911988"/>
              </a:xfrm>
              <a:prstGeom prst="rect">
                <a:avLst/>
              </a:prstGeom>
              <a:noFill/>
            </p:spPr>
            <p:txBody>
              <a:bodyPr wrap="square" rtlCol="0">
                <a:prstTxWarp prst="textArchUp">
                  <a:avLst>
                    <a:gd name="adj" fmla="val 7480600"/>
                  </a:avLst>
                </a:prstTxWarp>
                <a:spAutoFit/>
              </a:bodyPr>
              <a:lstStyle/>
              <a:p>
                <a:pPr algn="ctr"/>
                <a:r>
                  <a:rPr lang="fr-FR" sz="2000" dirty="0"/>
                  <a:t>Réinvestir</a:t>
                </a:r>
                <a:endParaRPr lang="fr-BE" sz="2000" dirty="0"/>
              </a:p>
            </p:txBody>
          </p:sp>
          <p:sp>
            <p:nvSpPr>
              <p:cNvPr id="115" name="ZoneTexte 114">
                <a:extLst>
                  <a:ext uri="{FF2B5EF4-FFF2-40B4-BE49-F238E27FC236}">
                    <a16:creationId xmlns:a16="http://schemas.microsoft.com/office/drawing/2014/main" id="{D99D1522-81EE-E6D3-0831-92ACFFB1E289}"/>
                  </a:ext>
                </a:extLst>
              </p:cNvPr>
              <p:cNvSpPr txBox="1"/>
              <p:nvPr/>
            </p:nvSpPr>
            <p:spPr>
              <a:xfrm rot="17220000">
                <a:off x="5674837" y="6273456"/>
                <a:ext cx="3131365" cy="1911988"/>
              </a:xfrm>
              <a:prstGeom prst="rect">
                <a:avLst/>
              </a:prstGeom>
              <a:noFill/>
            </p:spPr>
            <p:txBody>
              <a:bodyPr wrap="square" rtlCol="0">
                <a:prstTxWarp prst="textArchUp">
                  <a:avLst>
                    <a:gd name="adj" fmla="val 7480600"/>
                  </a:avLst>
                </a:prstTxWarp>
                <a:spAutoFit/>
              </a:bodyPr>
              <a:lstStyle/>
              <a:p>
                <a:pPr algn="ctr"/>
                <a:r>
                  <a:rPr lang="fr-FR" sz="1700" dirty="0"/>
                  <a:t>Réagir</a:t>
                </a:r>
                <a:endParaRPr lang="fr-BE" sz="1700" dirty="0"/>
              </a:p>
            </p:txBody>
          </p:sp>
          <p:sp>
            <p:nvSpPr>
              <p:cNvPr id="116" name="ZoneTexte 115">
                <a:extLst>
                  <a:ext uri="{FF2B5EF4-FFF2-40B4-BE49-F238E27FC236}">
                    <a16:creationId xmlns:a16="http://schemas.microsoft.com/office/drawing/2014/main" id="{80E6BA7F-2891-11AB-5CD7-4D7A1CE8846A}"/>
                  </a:ext>
                </a:extLst>
              </p:cNvPr>
              <p:cNvSpPr txBox="1"/>
              <p:nvPr/>
            </p:nvSpPr>
            <p:spPr>
              <a:xfrm rot="19260000">
                <a:off x="6409508" y="5214980"/>
                <a:ext cx="3149553" cy="2092998"/>
              </a:xfrm>
              <a:prstGeom prst="rect">
                <a:avLst/>
              </a:prstGeom>
              <a:noFill/>
            </p:spPr>
            <p:txBody>
              <a:bodyPr wrap="square" rtlCol="0">
                <a:prstTxWarp prst="textArchUp">
                  <a:avLst>
                    <a:gd name="adj" fmla="val 7480600"/>
                  </a:avLst>
                </a:prstTxWarp>
                <a:spAutoFit/>
              </a:bodyPr>
              <a:lstStyle/>
              <a:p>
                <a:pPr algn="ctr"/>
                <a:r>
                  <a:rPr lang="fr-FR" sz="1700" dirty="0"/>
                  <a:t>Réguler</a:t>
                </a:r>
                <a:endParaRPr lang="fr-BE" sz="1700" dirty="0"/>
              </a:p>
            </p:txBody>
          </p:sp>
          <p:sp>
            <p:nvSpPr>
              <p:cNvPr id="117" name="ZoneTexte 116">
                <a:extLst>
                  <a:ext uri="{FF2B5EF4-FFF2-40B4-BE49-F238E27FC236}">
                    <a16:creationId xmlns:a16="http://schemas.microsoft.com/office/drawing/2014/main" id="{0A614A29-9C9B-866B-97D4-E6BB200DCBC0}"/>
                  </a:ext>
                </a:extLst>
              </p:cNvPr>
              <p:cNvSpPr txBox="1"/>
              <p:nvPr/>
            </p:nvSpPr>
            <p:spPr>
              <a:xfrm>
                <a:off x="7578318" y="4813798"/>
                <a:ext cx="3131365" cy="1410879"/>
              </a:xfrm>
              <a:prstGeom prst="rect">
                <a:avLst/>
              </a:prstGeom>
              <a:noFill/>
            </p:spPr>
            <p:txBody>
              <a:bodyPr wrap="square" rtlCol="0">
                <a:prstTxWarp prst="textArchUp">
                  <a:avLst>
                    <a:gd name="adj" fmla="val 7480600"/>
                  </a:avLst>
                </a:prstTxWarp>
                <a:spAutoFit/>
              </a:bodyPr>
              <a:lstStyle/>
              <a:p>
                <a:pPr algn="ctr"/>
                <a:r>
                  <a:rPr lang="fr-FR" sz="1700" dirty="0"/>
                  <a:t>Inhiber</a:t>
                </a:r>
                <a:endParaRPr lang="fr-BE" sz="1700" dirty="0"/>
              </a:p>
            </p:txBody>
          </p:sp>
          <p:sp>
            <p:nvSpPr>
              <p:cNvPr id="118" name="ZoneTexte 117">
                <a:extLst>
                  <a:ext uri="{FF2B5EF4-FFF2-40B4-BE49-F238E27FC236}">
                    <a16:creationId xmlns:a16="http://schemas.microsoft.com/office/drawing/2014/main" id="{ED99C287-D3DC-6021-AF11-E31B119406A4}"/>
                  </a:ext>
                </a:extLst>
              </p:cNvPr>
              <p:cNvSpPr txBox="1"/>
              <p:nvPr/>
            </p:nvSpPr>
            <p:spPr>
              <a:xfrm rot="2520000">
                <a:off x="8724090" y="5198804"/>
                <a:ext cx="3131365" cy="2128597"/>
              </a:xfrm>
              <a:prstGeom prst="rect">
                <a:avLst/>
              </a:prstGeom>
              <a:noFill/>
            </p:spPr>
            <p:txBody>
              <a:bodyPr wrap="square" rtlCol="0">
                <a:prstTxWarp prst="textArchUp">
                  <a:avLst>
                    <a:gd name="adj" fmla="val 7480600"/>
                  </a:avLst>
                </a:prstTxWarp>
                <a:spAutoFit/>
              </a:bodyPr>
              <a:lstStyle/>
              <a:p>
                <a:pPr algn="ctr"/>
                <a:r>
                  <a:rPr lang="fr-FR" sz="1700" dirty="0"/>
                  <a:t>Conscientiser</a:t>
                </a:r>
                <a:endParaRPr lang="fr-BE" sz="1700" dirty="0"/>
              </a:p>
            </p:txBody>
          </p:sp>
          <p:sp>
            <p:nvSpPr>
              <p:cNvPr id="119" name="ZoneTexte 118">
                <a:extLst>
                  <a:ext uri="{FF2B5EF4-FFF2-40B4-BE49-F238E27FC236}">
                    <a16:creationId xmlns:a16="http://schemas.microsoft.com/office/drawing/2014/main" id="{EF27EA92-D060-9AAA-5EF1-424DA92869C6}"/>
                  </a:ext>
                </a:extLst>
              </p:cNvPr>
              <p:cNvSpPr txBox="1"/>
              <p:nvPr/>
            </p:nvSpPr>
            <p:spPr>
              <a:xfrm rot="4452340">
                <a:off x="9503852" y="6357050"/>
                <a:ext cx="3131365" cy="1911988"/>
              </a:xfrm>
              <a:prstGeom prst="rect">
                <a:avLst/>
              </a:prstGeom>
              <a:noFill/>
            </p:spPr>
            <p:txBody>
              <a:bodyPr wrap="square" rtlCol="0">
                <a:prstTxWarp prst="textArchUp">
                  <a:avLst>
                    <a:gd name="adj" fmla="val 7480600"/>
                  </a:avLst>
                </a:prstTxWarp>
                <a:spAutoFit/>
              </a:bodyPr>
              <a:lstStyle/>
              <a:p>
                <a:pPr algn="ctr"/>
                <a:r>
                  <a:rPr lang="fr-FR" sz="1700" dirty="0"/>
                  <a:t>Flexibiliser</a:t>
                </a:r>
                <a:endParaRPr lang="fr-BE" sz="1700" dirty="0"/>
              </a:p>
            </p:txBody>
          </p:sp>
        </p:grpSp>
        <p:cxnSp>
          <p:nvCxnSpPr>
            <p:cNvPr id="82" name="Connecteur droit 81">
              <a:extLst>
                <a:ext uri="{FF2B5EF4-FFF2-40B4-BE49-F238E27FC236}">
                  <a16:creationId xmlns:a16="http://schemas.microsoft.com/office/drawing/2014/main" id="{9C415785-3821-2EC0-5EBD-E61DB3877C9D}"/>
                </a:ext>
              </a:extLst>
            </p:cNvPr>
            <p:cNvCxnSpPr>
              <a:cxnSpLocks/>
            </p:cNvCxnSpPr>
            <p:nvPr/>
          </p:nvCxnSpPr>
          <p:spPr>
            <a:xfrm flipV="1">
              <a:off x="9144000" y="5019394"/>
              <a:ext cx="0" cy="29802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Connecteur droit 82">
              <a:extLst>
                <a:ext uri="{FF2B5EF4-FFF2-40B4-BE49-F238E27FC236}">
                  <a16:creationId xmlns:a16="http://schemas.microsoft.com/office/drawing/2014/main" id="{86C799C3-24A8-FA48-029B-E73191063884}"/>
                </a:ext>
              </a:extLst>
            </p:cNvPr>
            <p:cNvCxnSpPr>
              <a:cxnSpLocks/>
            </p:cNvCxnSpPr>
            <p:nvPr/>
          </p:nvCxnSpPr>
          <p:spPr>
            <a:xfrm>
              <a:off x="6826763" y="6563981"/>
              <a:ext cx="2330094" cy="132478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Connecteur droit 83">
              <a:extLst>
                <a:ext uri="{FF2B5EF4-FFF2-40B4-BE49-F238E27FC236}">
                  <a16:creationId xmlns:a16="http://schemas.microsoft.com/office/drawing/2014/main" id="{4183833F-896C-88D5-812D-A9A08467145B}"/>
                </a:ext>
              </a:extLst>
            </p:cNvPr>
            <p:cNvCxnSpPr>
              <a:cxnSpLocks/>
            </p:cNvCxnSpPr>
            <p:nvPr/>
          </p:nvCxnSpPr>
          <p:spPr>
            <a:xfrm>
              <a:off x="7703840" y="5503540"/>
              <a:ext cx="1622881" cy="25168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Connecteur droit 84">
              <a:extLst>
                <a:ext uri="{FF2B5EF4-FFF2-40B4-BE49-F238E27FC236}">
                  <a16:creationId xmlns:a16="http://schemas.microsoft.com/office/drawing/2014/main" id="{1BF08E4E-131B-8FA1-3A0C-B9ECB4634E73}"/>
                </a:ext>
              </a:extLst>
            </p:cNvPr>
            <p:cNvCxnSpPr>
              <a:cxnSpLocks/>
            </p:cNvCxnSpPr>
            <p:nvPr/>
          </p:nvCxnSpPr>
          <p:spPr>
            <a:xfrm flipH="1">
              <a:off x="8988995" y="5452674"/>
              <a:ext cx="1539711" cy="26840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Connecteur droit 85">
              <a:extLst>
                <a:ext uri="{FF2B5EF4-FFF2-40B4-BE49-F238E27FC236}">
                  <a16:creationId xmlns:a16="http://schemas.microsoft.com/office/drawing/2014/main" id="{33284FB3-2698-C5A1-3EC8-C9A1C832AF69}"/>
                </a:ext>
              </a:extLst>
            </p:cNvPr>
            <p:cNvCxnSpPr>
              <a:cxnSpLocks/>
            </p:cNvCxnSpPr>
            <p:nvPr/>
          </p:nvCxnSpPr>
          <p:spPr>
            <a:xfrm flipH="1">
              <a:off x="8703225" y="6537219"/>
              <a:ext cx="2751175" cy="15843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7" name="ZoneTexte 86">
              <a:extLst>
                <a:ext uri="{FF2B5EF4-FFF2-40B4-BE49-F238E27FC236}">
                  <a16:creationId xmlns:a16="http://schemas.microsoft.com/office/drawing/2014/main" id="{9E48A554-73D4-72C8-484F-F39C718DAA54}"/>
                </a:ext>
              </a:extLst>
            </p:cNvPr>
            <p:cNvSpPr txBox="1"/>
            <p:nvPr/>
          </p:nvSpPr>
          <p:spPr>
            <a:xfrm rot="17040000">
              <a:off x="6363151" y="6596105"/>
              <a:ext cx="3131365" cy="1911988"/>
            </a:xfrm>
            <a:prstGeom prst="rect">
              <a:avLst/>
            </a:prstGeom>
            <a:noFill/>
          </p:spPr>
          <p:txBody>
            <a:bodyPr wrap="square" rtlCol="0">
              <a:prstTxWarp prst="textArchUp">
                <a:avLst>
                  <a:gd name="adj" fmla="val 7480600"/>
                </a:avLst>
              </a:prstTxWarp>
              <a:spAutoFit/>
            </a:bodyPr>
            <a:lstStyle/>
            <a:p>
              <a:pPr algn="ctr"/>
              <a:r>
                <a:rPr lang="fr-FR" sz="1400" dirty="0"/>
                <a:t>Identifier</a:t>
              </a:r>
              <a:endParaRPr lang="fr-BE" sz="2000" dirty="0"/>
            </a:p>
          </p:txBody>
        </p:sp>
        <p:sp>
          <p:nvSpPr>
            <p:cNvPr id="88" name="ZoneTexte 87">
              <a:extLst>
                <a:ext uri="{FF2B5EF4-FFF2-40B4-BE49-F238E27FC236}">
                  <a16:creationId xmlns:a16="http://schemas.microsoft.com/office/drawing/2014/main" id="{58403EA8-1F7E-1DA8-DC29-C8B03A30DAF8}"/>
                </a:ext>
              </a:extLst>
            </p:cNvPr>
            <p:cNvSpPr txBox="1"/>
            <p:nvPr/>
          </p:nvSpPr>
          <p:spPr>
            <a:xfrm rot="18480000">
              <a:off x="6689281" y="5868964"/>
              <a:ext cx="3131365" cy="1911988"/>
            </a:xfrm>
            <a:prstGeom prst="rect">
              <a:avLst/>
            </a:prstGeom>
            <a:noFill/>
          </p:spPr>
          <p:txBody>
            <a:bodyPr wrap="square" rtlCol="0">
              <a:prstTxWarp prst="textArchUp">
                <a:avLst>
                  <a:gd name="adj" fmla="val 7480600"/>
                </a:avLst>
              </a:prstTxWarp>
              <a:spAutoFit/>
            </a:bodyPr>
            <a:lstStyle/>
            <a:p>
              <a:pPr algn="ctr"/>
              <a:r>
                <a:rPr lang="fr-FR" sz="1400" dirty="0"/>
                <a:t>Décomposer</a:t>
              </a:r>
              <a:endParaRPr lang="fr-BE" sz="2000" dirty="0"/>
            </a:p>
          </p:txBody>
        </p:sp>
        <p:sp>
          <p:nvSpPr>
            <p:cNvPr id="89" name="ZoneTexte 88">
              <a:extLst>
                <a:ext uri="{FF2B5EF4-FFF2-40B4-BE49-F238E27FC236}">
                  <a16:creationId xmlns:a16="http://schemas.microsoft.com/office/drawing/2014/main" id="{965BA6EC-6E0E-5446-F40D-EAD64CBF42C6}"/>
                </a:ext>
              </a:extLst>
            </p:cNvPr>
            <p:cNvSpPr txBox="1"/>
            <p:nvPr/>
          </p:nvSpPr>
          <p:spPr>
            <a:xfrm rot="20400000">
              <a:off x="7240698" y="5428774"/>
              <a:ext cx="3131365" cy="1911988"/>
            </a:xfrm>
            <a:prstGeom prst="rect">
              <a:avLst/>
            </a:prstGeom>
            <a:noFill/>
          </p:spPr>
          <p:txBody>
            <a:bodyPr wrap="square" rtlCol="0">
              <a:prstTxWarp prst="textArchUp">
                <a:avLst>
                  <a:gd name="adj" fmla="val 7480600"/>
                </a:avLst>
              </a:prstTxWarp>
              <a:spAutoFit/>
            </a:bodyPr>
            <a:lstStyle/>
            <a:p>
              <a:pPr algn="ctr"/>
              <a:r>
                <a:rPr lang="fr-FR" sz="1400" dirty="0"/>
                <a:t>Relier</a:t>
              </a:r>
              <a:endParaRPr lang="fr-BE" sz="2000" dirty="0"/>
            </a:p>
          </p:txBody>
        </p:sp>
        <p:sp>
          <p:nvSpPr>
            <p:cNvPr id="90" name="Ellipse 89">
              <a:extLst>
                <a:ext uri="{FF2B5EF4-FFF2-40B4-BE49-F238E27FC236}">
                  <a16:creationId xmlns:a16="http://schemas.microsoft.com/office/drawing/2014/main" id="{7A9168ED-A293-2C70-E294-DD4235BBAF47}"/>
                </a:ext>
              </a:extLst>
            </p:cNvPr>
            <p:cNvSpPr/>
            <p:nvPr/>
          </p:nvSpPr>
          <p:spPr>
            <a:xfrm>
              <a:off x="8689771" y="7396535"/>
              <a:ext cx="914400" cy="9144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1" name="ZoneTexte 90">
              <a:extLst>
                <a:ext uri="{FF2B5EF4-FFF2-40B4-BE49-F238E27FC236}">
                  <a16:creationId xmlns:a16="http://schemas.microsoft.com/office/drawing/2014/main" id="{4D37D4B2-F40E-F44C-CD3C-F28EBACDCA71}"/>
                </a:ext>
              </a:extLst>
            </p:cNvPr>
            <p:cNvSpPr txBox="1"/>
            <p:nvPr/>
          </p:nvSpPr>
          <p:spPr>
            <a:xfrm rot="22740000">
              <a:off x="7895042" y="5422466"/>
              <a:ext cx="3131365" cy="1911988"/>
            </a:xfrm>
            <a:prstGeom prst="rect">
              <a:avLst/>
            </a:prstGeom>
            <a:noFill/>
          </p:spPr>
          <p:txBody>
            <a:bodyPr wrap="square" rtlCol="0">
              <a:prstTxWarp prst="textArchUp">
                <a:avLst>
                  <a:gd name="adj" fmla="val 7480600"/>
                </a:avLst>
              </a:prstTxWarp>
              <a:spAutoFit/>
            </a:bodyPr>
            <a:lstStyle/>
            <a:p>
              <a:pPr algn="ctr"/>
              <a:r>
                <a:rPr lang="fr-FR" sz="1400" dirty="0"/>
                <a:t>Systématiser</a:t>
              </a:r>
              <a:endParaRPr lang="fr-BE" sz="2000" dirty="0"/>
            </a:p>
          </p:txBody>
        </p:sp>
        <p:sp>
          <p:nvSpPr>
            <p:cNvPr id="92" name="ZoneTexte 91">
              <a:extLst>
                <a:ext uri="{FF2B5EF4-FFF2-40B4-BE49-F238E27FC236}">
                  <a16:creationId xmlns:a16="http://schemas.microsoft.com/office/drawing/2014/main" id="{10BC8E43-86CB-A814-A88B-33821543A049}"/>
                </a:ext>
              </a:extLst>
            </p:cNvPr>
            <p:cNvSpPr txBox="1"/>
            <p:nvPr/>
          </p:nvSpPr>
          <p:spPr>
            <a:xfrm rot="24840000">
              <a:off x="8512686" y="5836854"/>
              <a:ext cx="3131365" cy="1911988"/>
            </a:xfrm>
            <a:prstGeom prst="rect">
              <a:avLst/>
            </a:prstGeom>
            <a:noFill/>
          </p:spPr>
          <p:txBody>
            <a:bodyPr wrap="square" rtlCol="0">
              <a:prstTxWarp prst="textArchUp">
                <a:avLst>
                  <a:gd name="adj" fmla="val 7480600"/>
                </a:avLst>
              </a:prstTxWarp>
              <a:spAutoFit/>
            </a:bodyPr>
            <a:lstStyle/>
            <a:p>
              <a:pPr algn="ctr"/>
              <a:r>
                <a:rPr lang="fr-FR" sz="1400" dirty="0"/>
                <a:t>Complexifier</a:t>
              </a:r>
              <a:endParaRPr lang="fr-BE" sz="2000" dirty="0"/>
            </a:p>
          </p:txBody>
        </p:sp>
        <p:sp>
          <p:nvSpPr>
            <p:cNvPr id="93" name="ZoneTexte 92">
              <a:extLst>
                <a:ext uri="{FF2B5EF4-FFF2-40B4-BE49-F238E27FC236}">
                  <a16:creationId xmlns:a16="http://schemas.microsoft.com/office/drawing/2014/main" id="{DECFF813-31EE-2A9B-2B2A-A3D5F0452A68}"/>
                </a:ext>
              </a:extLst>
            </p:cNvPr>
            <p:cNvSpPr txBox="1"/>
            <p:nvPr/>
          </p:nvSpPr>
          <p:spPr>
            <a:xfrm rot="4620000">
              <a:off x="8802588" y="6551897"/>
              <a:ext cx="3131365" cy="1911988"/>
            </a:xfrm>
            <a:prstGeom prst="rect">
              <a:avLst/>
            </a:prstGeom>
            <a:noFill/>
          </p:spPr>
          <p:txBody>
            <a:bodyPr wrap="square" rtlCol="0">
              <a:prstTxWarp prst="textArchUp">
                <a:avLst>
                  <a:gd name="adj" fmla="val 7480600"/>
                </a:avLst>
              </a:prstTxWarp>
              <a:spAutoFit/>
            </a:bodyPr>
            <a:lstStyle/>
            <a:p>
              <a:pPr algn="ctr"/>
              <a:r>
                <a:rPr lang="fr-FR" sz="1400" dirty="0"/>
                <a:t>Méta-</a:t>
              </a:r>
              <a:r>
                <a:rPr lang="fr-FR" sz="1400" dirty="0" err="1"/>
                <a:t>réflechir</a:t>
              </a:r>
              <a:endParaRPr lang="fr-BE" sz="2000" dirty="0"/>
            </a:p>
          </p:txBody>
        </p:sp>
        <p:sp>
          <p:nvSpPr>
            <p:cNvPr id="94" name="ZoneTexte 93">
              <a:extLst>
                <a:ext uri="{FF2B5EF4-FFF2-40B4-BE49-F238E27FC236}">
                  <a16:creationId xmlns:a16="http://schemas.microsoft.com/office/drawing/2014/main" id="{E348F328-8009-AB5E-D4C9-DEAE6A31BD87}"/>
                </a:ext>
              </a:extLst>
            </p:cNvPr>
            <p:cNvSpPr txBox="1"/>
            <p:nvPr/>
          </p:nvSpPr>
          <p:spPr>
            <a:xfrm rot="794003">
              <a:off x="7262192" y="7534884"/>
              <a:ext cx="1949640" cy="273858"/>
            </a:xfrm>
            <a:prstGeom prst="rect">
              <a:avLst/>
            </a:prstGeom>
            <a:noFill/>
          </p:spPr>
          <p:txBody>
            <a:bodyPr wrap="square" rtlCol="0">
              <a:spAutoFit/>
            </a:bodyPr>
            <a:lstStyle/>
            <a:p>
              <a:r>
                <a:rPr lang="fr-FR" sz="1400" dirty="0"/>
                <a:t>Subir</a:t>
              </a:r>
              <a:endParaRPr lang="fr-BE" sz="2000" dirty="0"/>
            </a:p>
          </p:txBody>
        </p:sp>
        <p:sp>
          <p:nvSpPr>
            <p:cNvPr id="95" name="ZoneTexte 94">
              <a:extLst>
                <a:ext uri="{FF2B5EF4-FFF2-40B4-BE49-F238E27FC236}">
                  <a16:creationId xmlns:a16="http://schemas.microsoft.com/office/drawing/2014/main" id="{C575B294-05E2-20F8-3B35-7AF74CC0916B}"/>
                </a:ext>
              </a:extLst>
            </p:cNvPr>
            <p:cNvSpPr txBox="1"/>
            <p:nvPr/>
          </p:nvSpPr>
          <p:spPr>
            <a:xfrm rot="2455772">
              <a:off x="7412675" y="6963412"/>
              <a:ext cx="1949640" cy="273858"/>
            </a:xfrm>
            <a:prstGeom prst="rect">
              <a:avLst/>
            </a:prstGeom>
            <a:noFill/>
          </p:spPr>
          <p:txBody>
            <a:bodyPr wrap="square" rtlCol="0">
              <a:spAutoFit/>
            </a:bodyPr>
            <a:lstStyle/>
            <a:p>
              <a:r>
                <a:rPr lang="fr-FR" sz="1400" dirty="0"/>
                <a:t>Se conformer</a:t>
              </a:r>
              <a:endParaRPr lang="fr-BE" sz="2000" dirty="0"/>
            </a:p>
          </p:txBody>
        </p:sp>
        <p:sp>
          <p:nvSpPr>
            <p:cNvPr id="96" name="ZoneTexte 95">
              <a:extLst>
                <a:ext uri="{FF2B5EF4-FFF2-40B4-BE49-F238E27FC236}">
                  <a16:creationId xmlns:a16="http://schemas.microsoft.com/office/drawing/2014/main" id="{337F00E5-4306-633F-03B9-FCCA5F2DB8F6}"/>
                </a:ext>
              </a:extLst>
            </p:cNvPr>
            <p:cNvSpPr txBox="1"/>
            <p:nvPr/>
          </p:nvSpPr>
          <p:spPr>
            <a:xfrm rot="4265395">
              <a:off x="7825026" y="6517784"/>
              <a:ext cx="1949640" cy="273858"/>
            </a:xfrm>
            <a:prstGeom prst="rect">
              <a:avLst/>
            </a:prstGeom>
            <a:noFill/>
          </p:spPr>
          <p:txBody>
            <a:bodyPr wrap="square" rtlCol="0">
              <a:spAutoFit/>
            </a:bodyPr>
            <a:lstStyle/>
            <a:p>
              <a:r>
                <a:rPr lang="fr-FR" sz="1400" dirty="0"/>
                <a:t>Questionner</a:t>
              </a:r>
              <a:endParaRPr lang="fr-BE" sz="2000" dirty="0"/>
            </a:p>
          </p:txBody>
        </p:sp>
        <p:sp>
          <p:nvSpPr>
            <p:cNvPr id="97" name="ZoneTexte 96">
              <a:extLst>
                <a:ext uri="{FF2B5EF4-FFF2-40B4-BE49-F238E27FC236}">
                  <a16:creationId xmlns:a16="http://schemas.microsoft.com/office/drawing/2014/main" id="{838D2E8B-37F9-271E-20C5-8AC89A27EA74}"/>
                </a:ext>
              </a:extLst>
            </p:cNvPr>
            <p:cNvSpPr txBox="1"/>
            <p:nvPr/>
          </p:nvSpPr>
          <p:spPr>
            <a:xfrm rot="16981390">
              <a:off x="8481259" y="6505438"/>
              <a:ext cx="1949640" cy="273858"/>
            </a:xfrm>
            <a:prstGeom prst="rect">
              <a:avLst/>
            </a:prstGeom>
            <a:noFill/>
          </p:spPr>
          <p:txBody>
            <a:bodyPr wrap="square" rtlCol="0">
              <a:spAutoFit/>
            </a:bodyPr>
            <a:lstStyle/>
            <a:p>
              <a:pPr algn="r"/>
              <a:r>
                <a:rPr lang="fr-FR" sz="1400" dirty="0"/>
                <a:t>Se projeter</a:t>
              </a:r>
              <a:endParaRPr lang="fr-BE" sz="2000" dirty="0"/>
            </a:p>
          </p:txBody>
        </p:sp>
        <p:sp>
          <p:nvSpPr>
            <p:cNvPr id="98" name="ZoneTexte 97">
              <a:extLst>
                <a:ext uri="{FF2B5EF4-FFF2-40B4-BE49-F238E27FC236}">
                  <a16:creationId xmlns:a16="http://schemas.microsoft.com/office/drawing/2014/main" id="{D09ED34C-1BC9-D78B-AADD-863B360FAC41}"/>
                </a:ext>
              </a:extLst>
            </p:cNvPr>
            <p:cNvSpPr txBox="1"/>
            <p:nvPr/>
          </p:nvSpPr>
          <p:spPr>
            <a:xfrm rot="18921592">
              <a:off x="8925313" y="6963066"/>
              <a:ext cx="1949640" cy="273858"/>
            </a:xfrm>
            <a:prstGeom prst="rect">
              <a:avLst/>
            </a:prstGeom>
            <a:noFill/>
          </p:spPr>
          <p:txBody>
            <a:bodyPr wrap="square" rtlCol="0">
              <a:spAutoFit/>
            </a:bodyPr>
            <a:lstStyle/>
            <a:p>
              <a:pPr algn="r"/>
              <a:r>
                <a:rPr lang="fr-FR" sz="1400" dirty="0"/>
                <a:t>S’engager</a:t>
              </a:r>
              <a:endParaRPr lang="fr-BE" sz="2000" dirty="0"/>
            </a:p>
          </p:txBody>
        </p:sp>
        <p:sp>
          <p:nvSpPr>
            <p:cNvPr id="99" name="ZoneTexte 98">
              <a:extLst>
                <a:ext uri="{FF2B5EF4-FFF2-40B4-BE49-F238E27FC236}">
                  <a16:creationId xmlns:a16="http://schemas.microsoft.com/office/drawing/2014/main" id="{D05C9F1B-3CC8-0AD9-6FB1-04B90033AFE6}"/>
                </a:ext>
              </a:extLst>
            </p:cNvPr>
            <p:cNvSpPr txBox="1"/>
            <p:nvPr/>
          </p:nvSpPr>
          <p:spPr>
            <a:xfrm rot="20760000">
              <a:off x="9139805" y="7484523"/>
              <a:ext cx="1949640" cy="273858"/>
            </a:xfrm>
            <a:prstGeom prst="rect">
              <a:avLst/>
            </a:prstGeom>
            <a:noFill/>
          </p:spPr>
          <p:txBody>
            <a:bodyPr wrap="square" rtlCol="0">
              <a:spAutoFit/>
            </a:bodyPr>
            <a:lstStyle/>
            <a:p>
              <a:pPr algn="r"/>
              <a:r>
                <a:rPr lang="fr-FR" sz="1400" dirty="0"/>
                <a:t>(Se) transformer</a:t>
              </a:r>
              <a:endParaRPr lang="fr-BE" sz="2000" dirty="0"/>
            </a:p>
          </p:txBody>
        </p:sp>
      </p:grpSp>
      <p:sp>
        <p:nvSpPr>
          <p:cNvPr id="138" name="Rectangle 137">
            <a:extLst>
              <a:ext uri="{FF2B5EF4-FFF2-40B4-BE49-F238E27FC236}">
                <a16:creationId xmlns:a16="http://schemas.microsoft.com/office/drawing/2014/main" id="{4DEDE46A-B992-F52D-C253-34A842F01904}"/>
              </a:ext>
            </a:extLst>
          </p:cNvPr>
          <p:cNvSpPr/>
          <p:nvPr/>
        </p:nvSpPr>
        <p:spPr>
          <a:xfrm>
            <a:off x="3011368" y="7015708"/>
            <a:ext cx="12889422" cy="4227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ZoneTexte 7">
            <a:extLst>
              <a:ext uri="{FF2B5EF4-FFF2-40B4-BE49-F238E27FC236}">
                <a16:creationId xmlns:a16="http://schemas.microsoft.com/office/drawing/2014/main" id="{D427E61E-3947-73B4-49CA-1B82BFDB4C16}"/>
              </a:ext>
            </a:extLst>
          </p:cNvPr>
          <p:cNvSpPr txBox="1"/>
          <p:nvPr/>
        </p:nvSpPr>
        <p:spPr>
          <a:xfrm>
            <a:off x="1583161" y="7153037"/>
            <a:ext cx="14977661" cy="2959015"/>
          </a:xfrm>
          <a:prstGeom prst="rect">
            <a:avLst/>
          </a:prstGeom>
          <a:noFill/>
        </p:spPr>
        <p:txBody>
          <a:bodyPr wrap="square">
            <a:spAutoFit/>
          </a:bodyPr>
          <a:lstStyle/>
          <a:p>
            <a:pPr algn="ctr"/>
            <a:r>
              <a:rPr lang="fr-BE" sz="2800" b="1" dirty="0"/>
              <a:t>Déduction → Induction → Abduction</a:t>
            </a:r>
            <a:r>
              <a:rPr lang="fr-BE" sz="2800" dirty="0"/>
              <a:t> </a:t>
            </a:r>
          </a:p>
          <a:p>
            <a:pPr algn="ctr"/>
            <a:r>
              <a:rPr lang="fr-BE" sz="2800" i="1" dirty="0"/>
              <a:t>(Peirce, 1878 ; Flick, </a:t>
            </a:r>
            <a:r>
              <a:rPr lang="fr-BE" sz="2800" i="1" dirty="0" err="1"/>
              <a:t>Kardoff</a:t>
            </a:r>
            <a:r>
              <a:rPr lang="fr-BE" sz="2800" i="1" dirty="0"/>
              <a:t> &amp; </a:t>
            </a:r>
            <a:r>
              <a:rPr lang="fr-BE" sz="2800" i="1" dirty="0" err="1"/>
              <a:t>Steinke</a:t>
            </a:r>
            <a:r>
              <a:rPr lang="fr-BE" sz="2800" i="1" dirty="0"/>
              <a:t>, 2004)</a:t>
            </a:r>
            <a:endParaRPr lang="fr-BE" sz="2800" dirty="0"/>
          </a:p>
          <a:p>
            <a:pPr algn="ctr"/>
            <a:r>
              <a:rPr lang="fr-BE" sz="2800" dirty="0"/>
              <a:t>La déduction applique une règle connue à un cas particulier : elle est certaine, mais n'apprend rien de nouveau (déduire). L'induction généralise à partir de plusieurs observations pour construire une règle probable : elle étend le connu, sans le dépasser (induire). L'abduction surgit face à la surprise : aucune règle existante ne suffit, il faut en inventer une nouvelle pour rendre le monde à nouveau intelligible (abduire). L'abduction est donc un saut mental, un acte intellectuel créateur qui rapproche ce qui n'avait jamais été associé. </a:t>
            </a:r>
          </a:p>
        </p:txBody>
      </p:sp>
      <p:sp>
        <p:nvSpPr>
          <p:cNvPr id="74" name="Rectangle 73">
            <a:extLst>
              <a:ext uri="{FF2B5EF4-FFF2-40B4-BE49-F238E27FC236}">
                <a16:creationId xmlns:a16="http://schemas.microsoft.com/office/drawing/2014/main" id="{5BF7F253-B2A7-852E-25F4-5DB762434B6B}"/>
              </a:ext>
            </a:extLst>
          </p:cNvPr>
          <p:cNvSpPr/>
          <p:nvPr/>
        </p:nvSpPr>
        <p:spPr bwMode="auto">
          <a:xfrm rot="5400000">
            <a:off x="8629077" y="-9886867"/>
            <a:ext cx="1542341" cy="19793763"/>
          </a:xfrm>
          <a:prstGeom prst="rect">
            <a:avLst/>
          </a:prstGeom>
          <a:solidFill>
            <a:srgbClr val="475A4D"/>
          </a:solidFill>
          <a:ln w="9525" cap="flat" cmpd="sng" algn="ctr">
            <a:solidFill>
              <a:srgbClr val="475A4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BE" sz="1800" b="0" i="0" u="none" strike="noStrike" kern="1200" cap="none" spc="0" normalizeH="0" baseline="0" noProof="0" dirty="0">
              <a:ln>
                <a:noFill/>
              </a:ln>
              <a:solidFill>
                <a:srgbClr val="000000"/>
              </a:solidFill>
              <a:effectLst/>
              <a:uLnTx/>
              <a:uFillTx/>
              <a:latin typeface="Calibri" panose="020F0502020204030204" pitchFamily="34" charset="0"/>
              <a:ea typeface="Noto Sans SC Regular"/>
            </a:endParaRPr>
          </a:p>
        </p:txBody>
      </p:sp>
      <p:cxnSp>
        <p:nvCxnSpPr>
          <p:cNvPr id="75" name="Connecteur droit 74">
            <a:extLst>
              <a:ext uri="{FF2B5EF4-FFF2-40B4-BE49-F238E27FC236}">
                <a16:creationId xmlns:a16="http://schemas.microsoft.com/office/drawing/2014/main" id="{7AA536A6-EAE1-00E9-E7E9-4FBC7EB8FDE8}"/>
              </a:ext>
            </a:extLst>
          </p:cNvPr>
          <p:cNvCxnSpPr/>
          <p:nvPr/>
        </p:nvCxnSpPr>
        <p:spPr bwMode="auto">
          <a:xfrm>
            <a:off x="13904912" y="-197798"/>
            <a:ext cx="0" cy="1543102"/>
          </a:xfrm>
          <a:prstGeom prst="line">
            <a:avLst/>
          </a:prstGeom>
          <a:solidFill>
            <a:srgbClr val="E9E8CE"/>
          </a:solid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6" name="Groupe 75">
            <a:extLst>
              <a:ext uri="{FF2B5EF4-FFF2-40B4-BE49-F238E27FC236}">
                <a16:creationId xmlns:a16="http://schemas.microsoft.com/office/drawing/2014/main" id="{65525CA0-7AE0-D489-85E1-B3FA44B97A5E}"/>
              </a:ext>
            </a:extLst>
          </p:cNvPr>
          <p:cNvGrpSpPr/>
          <p:nvPr/>
        </p:nvGrpSpPr>
        <p:grpSpPr>
          <a:xfrm>
            <a:off x="4319464" y="-197798"/>
            <a:ext cx="9447297" cy="1543100"/>
            <a:chOff x="4319464" y="-242191"/>
            <a:chExt cx="9447297" cy="1471814"/>
          </a:xfrm>
          <a:solidFill>
            <a:srgbClr val="E9E8CE"/>
          </a:solidFill>
        </p:grpSpPr>
        <p:sp>
          <p:nvSpPr>
            <p:cNvPr id="77" name="Rectangle 1">
              <a:extLst>
                <a:ext uri="{FF2B5EF4-FFF2-40B4-BE49-F238E27FC236}">
                  <a16:creationId xmlns:a16="http://schemas.microsoft.com/office/drawing/2014/main" id="{4E79A684-CB95-03E1-B746-094878895617}"/>
                </a:ext>
              </a:extLst>
            </p:cNvPr>
            <p:cNvSpPr>
              <a:spLocks noChangeArrowheads="1"/>
            </p:cNvSpPr>
            <p:nvPr/>
          </p:nvSpPr>
          <p:spPr bwMode="auto">
            <a:xfrm rot="5400000">
              <a:off x="8366719" y="-4170420"/>
              <a:ext cx="1471090" cy="9328995"/>
            </a:xfrm>
            <a:prstGeom prst="rect">
              <a:avLst/>
            </a:prstGeom>
            <a:grpFill/>
            <a:ln>
              <a:solidFill>
                <a:srgbClr val="E9E8CE"/>
              </a:solidFill>
            </a:ln>
            <a:effectLst/>
          </p:spPr>
          <p:txBody>
            <a:bodyPr vert="vert270" wrap="none" anchor="ctr"/>
            <a:lstStyle/>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600" b="1" i="0" u="none" strike="noStrike" kern="1200" cap="none" spc="0" normalizeH="0" baseline="0" noProof="0" dirty="0">
                <a:ln>
                  <a:noFill/>
                </a:ln>
                <a:solidFill>
                  <a:srgbClr val="000000">
                    <a:lumMod val="85000"/>
                    <a:lumOff val="15000"/>
                  </a:srgbClr>
                </a:solidFill>
                <a:effectLst/>
                <a:uLnTx/>
                <a:uFillTx/>
                <a:latin typeface="Calibri" panose="020F0502020204030204" pitchFamily="34" charset="0"/>
                <a:ea typeface="Noto Sans SC Regular"/>
              </a:endParaRP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r>
                <a:rPr kumimoji="0" lang="fr-FR" sz="3600" b="1"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Présentation du biomètre </a:t>
              </a: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200" b="1" i="0" u="none" strike="noStrike" kern="1200" cap="none" spc="0" normalizeH="0" baseline="0" noProof="0" dirty="0">
                <a:ln>
                  <a:noFill/>
                </a:ln>
                <a:solidFill>
                  <a:srgbClr val="000000">
                    <a:lumMod val="85000"/>
                    <a:lumOff val="15000"/>
                  </a:srgbClr>
                </a:solidFill>
                <a:effectLst/>
                <a:uLnTx/>
                <a:uFillTx/>
                <a:latin typeface="Calibri" panose="020F0502020204030204" pitchFamily="34" charset="0"/>
                <a:ea typeface="Noto Sans SC Regular"/>
              </a:endParaRP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r>
                <a:rPr kumimoji="0" lang="fr-FR" sz="36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2</a:t>
              </a:r>
              <a:r>
                <a:rPr lang="fr-FR" sz="3600" baseline="30000" dirty="0" err="1">
                  <a:solidFill>
                    <a:srgbClr val="475A4D"/>
                  </a:solidFill>
                  <a:ea typeface="Noto Sans SC Regular"/>
                </a:rPr>
                <a:t>ème</a:t>
              </a:r>
              <a:r>
                <a:rPr kumimoji="0" lang="fr-FR" sz="36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 dimension : </a:t>
              </a:r>
              <a:r>
                <a:rPr lang="fr-FR" sz="3600" dirty="0">
                  <a:solidFill>
                    <a:srgbClr val="475A4D"/>
                  </a:solidFill>
                  <a:ea typeface="Noto Sans SC Regular"/>
                </a:rPr>
                <a:t>continuum</a:t>
              </a:r>
              <a:r>
                <a:rPr kumimoji="0" lang="fr-FR" sz="36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 logique </a:t>
              </a:r>
            </a:p>
          </p:txBody>
        </p:sp>
        <p:cxnSp>
          <p:nvCxnSpPr>
            <p:cNvPr id="78" name="Connecteur droit 77">
              <a:extLst>
                <a:ext uri="{FF2B5EF4-FFF2-40B4-BE49-F238E27FC236}">
                  <a16:creationId xmlns:a16="http://schemas.microsoft.com/office/drawing/2014/main" id="{55339636-2861-C5B2-87FD-0FB76B52549C}"/>
                </a:ext>
              </a:extLst>
            </p:cNvPr>
            <p:cNvCxnSpPr/>
            <p:nvPr/>
          </p:nvCxnSpPr>
          <p:spPr bwMode="auto">
            <a:xfrm>
              <a:off x="4319464" y="-242191"/>
              <a:ext cx="0" cy="1471814"/>
            </a:xfrm>
            <a:prstGeom prst="line">
              <a:avLst/>
            </a:prstGeom>
            <a:grp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9" name="Connecteur droit 78">
              <a:extLst>
                <a:ext uri="{FF2B5EF4-FFF2-40B4-BE49-F238E27FC236}">
                  <a16:creationId xmlns:a16="http://schemas.microsoft.com/office/drawing/2014/main" id="{5F51C6EB-0B2C-160B-655A-A0B273BBF76B}"/>
                </a:ext>
              </a:extLst>
            </p:cNvPr>
            <p:cNvCxnSpPr/>
            <p:nvPr/>
          </p:nvCxnSpPr>
          <p:spPr bwMode="auto">
            <a:xfrm>
              <a:off x="13752512" y="-242191"/>
              <a:ext cx="0" cy="1471814"/>
            </a:xfrm>
            <a:prstGeom prst="line">
              <a:avLst/>
            </a:prstGeom>
            <a:grp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741732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9149F-5A65-51A4-DADB-C57D19699659}"/>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EBCC81AC-EC2F-EAF3-1EC8-84FB95506564}"/>
              </a:ext>
            </a:extLst>
          </p:cNvPr>
          <p:cNvGrpSpPr/>
          <p:nvPr/>
        </p:nvGrpSpPr>
        <p:grpSpPr>
          <a:xfrm>
            <a:off x="3312048" y="1543100"/>
            <a:ext cx="11663903" cy="6700542"/>
            <a:chOff x="3312048" y="2417239"/>
            <a:chExt cx="11663903" cy="6700542"/>
          </a:xfrm>
        </p:grpSpPr>
        <p:grpSp>
          <p:nvGrpSpPr>
            <p:cNvPr id="5" name="Groupe 4">
              <a:extLst>
                <a:ext uri="{FF2B5EF4-FFF2-40B4-BE49-F238E27FC236}">
                  <a16:creationId xmlns:a16="http://schemas.microsoft.com/office/drawing/2014/main" id="{98E1DF46-14A3-B43A-1C89-0C608D1B9997}"/>
                </a:ext>
              </a:extLst>
            </p:cNvPr>
            <p:cNvGrpSpPr/>
            <p:nvPr/>
          </p:nvGrpSpPr>
          <p:grpSpPr>
            <a:xfrm>
              <a:off x="3312048" y="2417239"/>
              <a:ext cx="11663903" cy="6461487"/>
              <a:chOff x="3312048" y="2417239"/>
              <a:chExt cx="11663903" cy="6461487"/>
            </a:xfrm>
          </p:grpSpPr>
          <p:grpSp>
            <p:nvGrpSpPr>
              <p:cNvPr id="31" name="Groupe 30">
                <a:extLst>
                  <a:ext uri="{FF2B5EF4-FFF2-40B4-BE49-F238E27FC236}">
                    <a16:creationId xmlns:a16="http://schemas.microsoft.com/office/drawing/2014/main" id="{0D7D9B1C-034B-0559-7F87-D12BF0187D77}"/>
                  </a:ext>
                </a:extLst>
              </p:cNvPr>
              <p:cNvGrpSpPr/>
              <p:nvPr/>
            </p:nvGrpSpPr>
            <p:grpSpPr>
              <a:xfrm>
                <a:off x="3312048" y="2417239"/>
                <a:ext cx="11663903" cy="5537870"/>
                <a:chOff x="3312048" y="2417239"/>
                <a:chExt cx="11663903" cy="5537870"/>
              </a:xfrm>
            </p:grpSpPr>
            <p:grpSp>
              <p:nvGrpSpPr>
                <p:cNvPr id="52" name="Groupe 51">
                  <a:extLst>
                    <a:ext uri="{FF2B5EF4-FFF2-40B4-BE49-F238E27FC236}">
                      <a16:creationId xmlns:a16="http://schemas.microsoft.com/office/drawing/2014/main" id="{91A54211-3BB1-7787-9F98-4A7741342951}"/>
                    </a:ext>
                  </a:extLst>
                </p:cNvPr>
                <p:cNvGrpSpPr/>
                <p:nvPr/>
              </p:nvGrpSpPr>
              <p:grpSpPr>
                <a:xfrm>
                  <a:off x="3312048" y="2417239"/>
                  <a:ext cx="11663903" cy="5452521"/>
                  <a:chOff x="1079107" y="2044919"/>
                  <a:chExt cx="14261951" cy="6194926"/>
                </a:xfrm>
              </p:grpSpPr>
              <p:sp>
                <p:nvSpPr>
                  <p:cNvPr id="66" name="Forme libre : forme 65">
                    <a:extLst>
                      <a:ext uri="{FF2B5EF4-FFF2-40B4-BE49-F238E27FC236}">
                        <a16:creationId xmlns:a16="http://schemas.microsoft.com/office/drawing/2014/main" id="{F4AE97BA-04C7-AAD6-2737-04CC6E032AF8}"/>
                      </a:ext>
                    </a:extLst>
                  </p:cNvPr>
                  <p:cNvSpPr/>
                  <p:nvPr/>
                </p:nvSpPr>
                <p:spPr>
                  <a:xfrm>
                    <a:off x="1079107" y="2044919"/>
                    <a:ext cx="14261951" cy="6194925"/>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dirty="0"/>
                  </a:p>
                </p:txBody>
              </p:sp>
              <p:sp>
                <p:nvSpPr>
                  <p:cNvPr id="67" name="Forme libre : forme 66">
                    <a:extLst>
                      <a:ext uri="{FF2B5EF4-FFF2-40B4-BE49-F238E27FC236}">
                        <a16:creationId xmlns:a16="http://schemas.microsoft.com/office/drawing/2014/main" id="{A442619C-EB16-16C2-ED0B-35BBBA67E39B}"/>
                      </a:ext>
                    </a:extLst>
                  </p:cNvPr>
                  <p:cNvSpPr/>
                  <p:nvPr/>
                </p:nvSpPr>
                <p:spPr>
                  <a:xfrm>
                    <a:off x="2086392" y="2782675"/>
                    <a:ext cx="12247381" cy="5457169"/>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68" name="Forme libre : forme 67">
                    <a:extLst>
                      <a:ext uri="{FF2B5EF4-FFF2-40B4-BE49-F238E27FC236}">
                        <a16:creationId xmlns:a16="http://schemas.microsoft.com/office/drawing/2014/main" id="{43B567B4-F316-3CFE-3C55-4FA306242E76}"/>
                      </a:ext>
                    </a:extLst>
                  </p:cNvPr>
                  <p:cNvSpPr/>
                  <p:nvPr/>
                </p:nvSpPr>
                <p:spPr>
                  <a:xfrm>
                    <a:off x="3072770" y="3505138"/>
                    <a:ext cx="10274622" cy="4734707"/>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rgbClr val="CCDAD0"/>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69" name="Forme libre : forme 68">
                    <a:extLst>
                      <a:ext uri="{FF2B5EF4-FFF2-40B4-BE49-F238E27FC236}">
                        <a16:creationId xmlns:a16="http://schemas.microsoft.com/office/drawing/2014/main" id="{8AC5666F-29CB-4D63-1985-385D5C0A0D53}"/>
                      </a:ext>
                    </a:extLst>
                  </p:cNvPr>
                  <p:cNvSpPr/>
                  <p:nvPr/>
                </p:nvSpPr>
                <p:spPr>
                  <a:xfrm>
                    <a:off x="3989260" y="4286180"/>
                    <a:ext cx="8441645" cy="3953664"/>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70" name="Forme libre : forme 69">
                    <a:extLst>
                      <a:ext uri="{FF2B5EF4-FFF2-40B4-BE49-F238E27FC236}">
                        <a16:creationId xmlns:a16="http://schemas.microsoft.com/office/drawing/2014/main" id="{332AF64B-124E-5EC8-4D7F-C96FEB165E45}"/>
                      </a:ext>
                    </a:extLst>
                  </p:cNvPr>
                  <p:cNvSpPr/>
                  <p:nvPr/>
                </p:nvSpPr>
                <p:spPr>
                  <a:xfrm>
                    <a:off x="5019767" y="5001380"/>
                    <a:ext cx="6380631" cy="3238464"/>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71" name="Forme libre : forme 70">
                    <a:extLst>
                      <a:ext uri="{FF2B5EF4-FFF2-40B4-BE49-F238E27FC236}">
                        <a16:creationId xmlns:a16="http://schemas.microsoft.com/office/drawing/2014/main" id="{7CB7D81B-90B7-467C-8BE2-BAE2BB3B6F7E}"/>
                      </a:ext>
                    </a:extLst>
                  </p:cNvPr>
                  <p:cNvSpPr/>
                  <p:nvPr/>
                </p:nvSpPr>
                <p:spPr>
                  <a:xfrm>
                    <a:off x="5870189" y="5647556"/>
                    <a:ext cx="4679787" cy="2592288"/>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grpSp>
            <p:cxnSp>
              <p:nvCxnSpPr>
                <p:cNvPr id="55" name="Connecteur droit 54">
                  <a:extLst>
                    <a:ext uri="{FF2B5EF4-FFF2-40B4-BE49-F238E27FC236}">
                      <a16:creationId xmlns:a16="http://schemas.microsoft.com/office/drawing/2014/main" id="{D3BFABA9-DDE0-17AE-72BE-64898C719416}"/>
                    </a:ext>
                  </a:extLst>
                </p:cNvPr>
                <p:cNvCxnSpPr>
                  <a:cxnSpLocks/>
                  <a:stCxn id="66" idx="0"/>
                </p:cNvCxnSpPr>
                <p:nvPr/>
              </p:nvCxnSpPr>
              <p:spPr>
                <a:xfrm>
                  <a:off x="9143999" y="2417239"/>
                  <a:ext cx="1" cy="64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Connecteur droit 55">
                  <a:extLst>
                    <a:ext uri="{FF2B5EF4-FFF2-40B4-BE49-F238E27FC236}">
                      <a16:creationId xmlns:a16="http://schemas.microsoft.com/office/drawing/2014/main" id="{D3622F57-4C66-48F0-9356-FF448641AB21}"/>
                    </a:ext>
                  </a:extLst>
                </p:cNvPr>
                <p:cNvCxnSpPr>
                  <a:cxnSpLocks/>
                </p:cNvCxnSpPr>
                <p:nvPr/>
              </p:nvCxnSpPr>
              <p:spPr>
                <a:xfrm rot="1800000">
                  <a:off x="11737059" y="3045277"/>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Connecteur droit 56">
                  <a:extLst>
                    <a:ext uri="{FF2B5EF4-FFF2-40B4-BE49-F238E27FC236}">
                      <a16:creationId xmlns:a16="http://schemas.microsoft.com/office/drawing/2014/main" id="{408C7515-7FB3-D0D0-721B-44ACC0F9C299}"/>
                    </a:ext>
                  </a:extLst>
                </p:cNvPr>
                <p:cNvCxnSpPr>
                  <a:cxnSpLocks/>
                </p:cNvCxnSpPr>
                <p:nvPr/>
              </p:nvCxnSpPr>
              <p:spPr>
                <a:xfrm flipH="1">
                  <a:off x="13438713" y="5017795"/>
                  <a:ext cx="665511" cy="3817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D65ED901-63D7-1D48-06D2-44B4E8598E57}"/>
                    </a:ext>
                  </a:extLst>
                </p:cNvPr>
                <p:cNvCxnSpPr>
                  <a:cxnSpLocks/>
                </p:cNvCxnSpPr>
                <p:nvPr/>
              </p:nvCxnSpPr>
              <p:spPr>
                <a:xfrm rot="18000000" flipV="1">
                  <a:off x="4526723" y="4819796"/>
                  <a:ext cx="0" cy="79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Connecteur droit 58">
                  <a:extLst>
                    <a:ext uri="{FF2B5EF4-FFF2-40B4-BE49-F238E27FC236}">
                      <a16:creationId xmlns:a16="http://schemas.microsoft.com/office/drawing/2014/main" id="{8D670C46-54D1-7ED0-2F61-74C5D8B430FC}"/>
                    </a:ext>
                  </a:extLst>
                </p:cNvPr>
                <p:cNvCxnSpPr>
                  <a:cxnSpLocks/>
                </p:cNvCxnSpPr>
                <p:nvPr/>
              </p:nvCxnSpPr>
              <p:spPr>
                <a:xfrm rot="19800000" flipV="1">
                  <a:off x="6473343" y="3064283"/>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ZoneTexte 59">
                  <a:extLst>
                    <a:ext uri="{FF2B5EF4-FFF2-40B4-BE49-F238E27FC236}">
                      <a16:creationId xmlns:a16="http://schemas.microsoft.com/office/drawing/2014/main" id="{E612FACC-C389-FBC7-DB72-7CC25E6F40BE}"/>
                    </a:ext>
                  </a:extLst>
                </p:cNvPr>
                <p:cNvSpPr txBox="1"/>
                <p:nvPr/>
              </p:nvSpPr>
              <p:spPr>
                <a:xfrm rot="20743428">
                  <a:off x="6531429" y="2971468"/>
                  <a:ext cx="2726616" cy="711977"/>
                </a:xfrm>
                <a:prstGeom prst="rect">
                  <a:avLst/>
                </a:prstGeom>
                <a:noFill/>
              </p:spPr>
              <p:txBody>
                <a:bodyPr wrap="square" rtlCol="0">
                  <a:prstTxWarp prst="textArchUp">
                    <a:avLst>
                      <a:gd name="adj" fmla="val 6777052"/>
                    </a:avLst>
                  </a:prstTxWarp>
                  <a:spAutoFit/>
                </a:bodyPr>
                <a:lstStyle/>
                <a:p>
                  <a:pPr algn="ctr"/>
                  <a:r>
                    <a:rPr lang="fr-FR" sz="2200" dirty="0"/>
                    <a:t>Appliquer</a:t>
                  </a:r>
                  <a:endParaRPr lang="fr-BE" sz="2200" dirty="0"/>
                </a:p>
              </p:txBody>
            </p:sp>
            <p:sp>
              <p:nvSpPr>
                <p:cNvPr id="61" name="ZoneTexte 60">
                  <a:extLst>
                    <a:ext uri="{FF2B5EF4-FFF2-40B4-BE49-F238E27FC236}">
                      <a16:creationId xmlns:a16="http://schemas.microsoft.com/office/drawing/2014/main" id="{EEA42609-C435-793E-FA27-9E8A9F6FF9CF}"/>
                    </a:ext>
                  </a:extLst>
                </p:cNvPr>
                <p:cNvSpPr txBox="1"/>
                <p:nvPr/>
              </p:nvSpPr>
              <p:spPr>
                <a:xfrm rot="19080000">
                  <a:off x="4330509" y="4135495"/>
                  <a:ext cx="2613261" cy="653410"/>
                </a:xfrm>
                <a:prstGeom prst="rect">
                  <a:avLst/>
                </a:prstGeom>
                <a:noFill/>
              </p:spPr>
              <p:txBody>
                <a:bodyPr wrap="square" rtlCol="0">
                  <a:prstTxWarp prst="textArchUp">
                    <a:avLst>
                      <a:gd name="adj" fmla="val 6744622"/>
                    </a:avLst>
                  </a:prstTxWarp>
                  <a:spAutoFit/>
                </a:bodyPr>
                <a:lstStyle/>
                <a:p>
                  <a:pPr algn="ctr"/>
                  <a:r>
                    <a:rPr lang="fr-FR" sz="2200" dirty="0"/>
                    <a:t>Comprendre</a:t>
                  </a:r>
                  <a:endParaRPr lang="fr-BE" sz="2200" dirty="0"/>
                </a:p>
              </p:txBody>
            </p:sp>
            <p:sp>
              <p:nvSpPr>
                <p:cNvPr id="62" name="ZoneTexte 61">
                  <a:extLst>
                    <a:ext uri="{FF2B5EF4-FFF2-40B4-BE49-F238E27FC236}">
                      <a16:creationId xmlns:a16="http://schemas.microsoft.com/office/drawing/2014/main" id="{8AF826CC-0128-27E3-2B41-E0780150F541}"/>
                    </a:ext>
                  </a:extLst>
                </p:cNvPr>
                <p:cNvSpPr txBox="1"/>
                <p:nvPr/>
              </p:nvSpPr>
              <p:spPr>
                <a:xfrm rot="2553903">
                  <a:off x="11302264" y="4091404"/>
                  <a:ext cx="2610074" cy="711977"/>
                </a:xfrm>
                <a:prstGeom prst="rect">
                  <a:avLst/>
                </a:prstGeom>
                <a:noFill/>
              </p:spPr>
              <p:txBody>
                <a:bodyPr wrap="square" rtlCol="0">
                  <a:prstTxWarp prst="textArchUp">
                    <a:avLst>
                      <a:gd name="adj" fmla="val 8610896"/>
                    </a:avLst>
                  </a:prstTxWarp>
                  <a:spAutoFit/>
                </a:bodyPr>
                <a:lstStyle/>
                <a:p>
                  <a:pPr algn="ctr"/>
                  <a:r>
                    <a:rPr lang="fr-FR" sz="2200" dirty="0"/>
                    <a:t>Synthétiser</a:t>
                  </a:r>
                  <a:endParaRPr lang="fr-BE" sz="2200" dirty="0"/>
                </a:p>
              </p:txBody>
            </p:sp>
            <p:sp>
              <p:nvSpPr>
                <p:cNvPr id="63" name="ZoneTexte 62">
                  <a:extLst>
                    <a:ext uri="{FF2B5EF4-FFF2-40B4-BE49-F238E27FC236}">
                      <a16:creationId xmlns:a16="http://schemas.microsoft.com/office/drawing/2014/main" id="{81C5B73D-216B-3C93-D59D-76CC5B48C189}"/>
                    </a:ext>
                  </a:extLst>
                </p:cNvPr>
                <p:cNvSpPr txBox="1"/>
                <p:nvPr/>
              </p:nvSpPr>
              <p:spPr>
                <a:xfrm rot="837099">
                  <a:off x="9062328" y="2958019"/>
                  <a:ext cx="2618016" cy="711977"/>
                </a:xfrm>
                <a:prstGeom prst="rect">
                  <a:avLst/>
                </a:prstGeom>
                <a:noFill/>
              </p:spPr>
              <p:txBody>
                <a:bodyPr wrap="square" rtlCol="0">
                  <a:prstTxWarp prst="textArchUp">
                    <a:avLst>
                      <a:gd name="adj" fmla="val 6777052"/>
                    </a:avLst>
                  </a:prstTxWarp>
                  <a:spAutoFit/>
                </a:bodyPr>
                <a:lstStyle/>
                <a:p>
                  <a:pPr algn="ctr"/>
                  <a:r>
                    <a:rPr lang="fr-FR" sz="2200" dirty="0"/>
                    <a:t>Analyser</a:t>
                  </a:r>
                  <a:endParaRPr lang="fr-BE" sz="2200" dirty="0"/>
                </a:p>
              </p:txBody>
            </p:sp>
            <p:sp>
              <p:nvSpPr>
                <p:cNvPr id="64" name="ZoneTexte 63">
                  <a:extLst>
                    <a:ext uri="{FF2B5EF4-FFF2-40B4-BE49-F238E27FC236}">
                      <a16:creationId xmlns:a16="http://schemas.microsoft.com/office/drawing/2014/main" id="{F7BCC9A8-F493-C88E-2CDD-6499D9252824}"/>
                    </a:ext>
                  </a:extLst>
                </p:cNvPr>
                <p:cNvSpPr txBox="1"/>
                <p:nvPr/>
              </p:nvSpPr>
              <p:spPr>
                <a:xfrm rot="17077903">
                  <a:off x="3008834" y="6251208"/>
                  <a:ext cx="2692414" cy="711977"/>
                </a:xfrm>
                <a:prstGeom prst="rect">
                  <a:avLst/>
                </a:prstGeom>
                <a:noFill/>
              </p:spPr>
              <p:txBody>
                <a:bodyPr wrap="square" rtlCol="0">
                  <a:prstTxWarp prst="textArchUp">
                    <a:avLst>
                      <a:gd name="adj" fmla="val 8610896"/>
                    </a:avLst>
                  </a:prstTxWarp>
                  <a:spAutoFit/>
                </a:bodyPr>
                <a:lstStyle/>
                <a:p>
                  <a:pPr algn="ctr"/>
                  <a:r>
                    <a:rPr lang="fr-FR" sz="2200" dirty="0"/>
                    <a:t>Connaître</a:t>
                  </a:r>
                  <a:endParaRPr lang="fr-BE" sz="2200" dirty="0"/>
                </a:p>
              </p:txBody>
            </p:sp>
            <p:sp>
              <p:nvSpPr>
                <p:cNvPr id="65" name="ZoneTexte 64">
                  <a:extLst>
                    <a:ext uri="{FF2B5EF4-FFF2-40B4-BE49-F238E27FC236}">
                      <a16:creationId xmlns:a16="http://schemas.microsoft.com/office/drawing/2014/main" id="{588C291E-F2B9-7869-2DFF-5E8CF2910D40}"/>
                    </a:ext>
                  </a:extLst>
                </p:cNvPr>
                <p:cNvSpPr txBox="1"/>
                <p:nvPr/>
              </p:nvSpPr>
              <p:spPr>
                <a:xfrm rot="4440517">
                  <a:off x="12585656" y="6217449"/>
                  <a:ext cx="2763343" cy="711977"/>
                </a:xfrm>
                <a:prstGeom prst="rect">
                  <a:avLst/>
                </a:prstGeom>
                <a:noFill/>
              </p:spPr>
              <p:txBody>
                <a:bodyPr wrap="square" rtlCol="0">
                  <a:prstTxWarp prst="textArchUp">
                    <a:avLst>
                      <a:gd name="adj" fmla="val 8610896"/>
                    </a:avLst>
                  </a:prstTxWarp>
                  <a:spAutoFit/>
                </a:bodyPr>
                <a:lstStyle/>
                <a:p>
                  <a:pPr algn="ctr"/>
                  <a:r>
                    <a:rPr lang="fr-FR" sz="2200" dirty="0"/>
                    <a:t>Évaluer</a:t>
                  </a:r>
                  <a:endParaRPr lang="fr-BE" sz="2200" dirty="0"/>
                </a:p>
              </p:txBody>
            </p:sp>
          </p:grpSp>
          <p:cxnSp>
            <p:nvCxnSpPr>
              <p:cNvPr id="32" name="Connecteur droit 31">
                <a:extLst>
                  <a:ext uri="{FF2B5EF4-FFF2-40B4-BE49-F238E27FC236}">
                    <a16:creationId xmlns:a16="http://schemas.microsoft.com/office/drawing/2014/main" id="{1D2FB81B-7236-8CDA-51FD-C55B43486117}"/>
                  </a:ext>
                </a:extLst>
              </p:cNvPr>
              <p:cNvCxnSpPr>
                <a:cxnSpLocks/>
              </p:cNvCxnSpPr>
              <p:nvPr/>
            </p:nvCxnSpPr>
            <p:spPr>
              <a:xfrm rot="1800000">
                <a:off x="11405327" y="3621769"/>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A9B42B37-FE43-B0DB-3A78-B7949D68147B}"/>
                  </a:ext>
                </a:extLst>
              </p:cNvPr>
              <p:cNvSpPr txBox="1"/>
              <p:nvPr/>
            </p:nvSpPr>
            <p:spPr>
              <a:xfrm rot="18120000">
                <a:off x="4308359" y="4870070"/>
                <a:ext cx="4572000" cy="3276000"/>
              </a:xfrm>
              <a:prstGeom prst="rect">
                <a:avLst/>
              </a:prstGeom>
              <a:noFill/>
            </p:spPr>
            <p:txBody>
              <a:bodyPr wrap="square" rtlCol="0">
                <a:prstTxWarp prst="textArchUp">
                  <a:avLst>
                    <a:gd name="adj" fmla="val 7480600"/>
                  </a:avLst>
                </a:prstTxWarp>
                <a:spAutoFit/>
              </a:bodyPr>
              <a:lstStyle/>
              <a:p>
                <a:pPr algn="ctr"/>
                <a:r>
                  <a:rPr lang="fr-FR" sz="2100" dirty="0"/>
                  <a:t>Déduction</a:t>
                </a:r>
                <a:endParaRPr lang="fr-BE" sz="2100" dirty="0"/>
              </a:p>
            </p:txBody>
          </p:sp>
          <p:sp>
            <p:nvSpPr>
              <p:cNvPr id="34" name="ZoneTexte 33">
                <a:extLst>
                  <a:ext uri="{FF2B5EF4-FFF2-40B4-BE49-F238E27FC236}">
                    <a16:creationId xmlns:a16="http://schemas.microsoft.com/office/drawing/2014/main" id="{FBB25A53-7CFF-A712-4EC3-85A18DC02895}"/>
                  </a:ext>
                </a:extLst>
              </p:cNvPr>
              <p:cNvSpPr txBox="1"/>
              <p:nvPr/>
            </p:nvSpPr>
            <p:spPr>
              <a:xfrm>
                <a:off x="6572186" y="3487316"/>
                <a:ext cx="5143629" cy="3186341"/>
              </a:xfrm>
              <a:prstGeom prst="rect">
                <a:avLst/>
              </a:prstGeom>
              <a:noFill/>
            </p:spPr>
            <p:txBody>
              <a:bodyPr wrap="square" rtlCol="0">
                <a:prstTxWarp prst="textArchUp">
                  <a:avLst>
                    <a:gd name="adj" fmla="val 7480600"/>
                  </a:avLst>
                </a:prstTxWarp>
                <a:spAutoFit/>
              </a:bodyPr>
              <a:lstStyle/>
              <a:p>
                <a:pPr algn="ctr"/>
                <a:r>
                  <a:rPr lang="fr-FR" sz="2100" dirty="0"/>
                  <a:t>Induction</a:t>
                </a:r>
                <a:endParaRPr lang="fr-BE" sz="2100" dirty="0"/>
              </a:p>
            </p:txBody>
          </p:sp>
          <p:sp>
            <p:nvSpPr>
              <p:cNvPr id="35" name="ZoneTexte 34">
                <a:extLst>
                  <a:ext uri="{FF2B5EF4-FFF2-40B4-BE49-F238E27FC236}">
                    <a16:creationId xmlns:a16="http://schemas.microsoft.com/office/drawing/2014/main" id="{A1A022B8-CEEF-E2D9-A051-3BD01E947F20}"/>
                  </a:ext>
                </a:extLst>
              </p:cNvPr>
              <p:cNvSpPr txBox="1"/>
              <p:nvPr/>
            </p:nvSpPr>
            <p:spPr>
              <a:xfrm rot="3720000">
                <a:off x="9406104" y="4796135"/>
                <a:ext cx="4572000" cy="3276000"/>
              </a:xfrm>
              <a:prstGeom prst="rect">
                <a:avLst/>
              </a:prstGeom>
              <a:noFill/>
            </p:spPr>
            <p:txBody>
              <a:bodyPr wrap="square" rtlCol="0">
                <a:prstTxWarp prst="textArchUp">
                  <a:avLst>
                    <a:gd name="adj" fmla="val 7480600"/>
                  </a:avLst>
                </a:prstTxWarp>
                <a:spAutoFit/>
              </a:bodyPr>
              <a:lstStyle/>
              <a:p>
                <a:pPr algn="ctr"/>
                <a:r>
                  <a:rPr lang="fr-FR" sz="2100" dirty="0"/>
                  <a:t>Abduction</a:t>
                </a:r>
                <a:endParaRPr lang="fr-BE" sz="2100" dirty="0"/>
              </a:p>
            </p:txBody>
          </p:sp>
          <p:cxnSp>
            <p:nvCxnSpPr>
              <p:cNvPr id="36" name="Connecteur droit 35">
                <a:extLst>
                  <a:ext uri="{FF2B5EF4-FFF2-40B4-BE49-F238E27FC236}">
                    <a16:creationId xmlns:a16="http://schemas.microsoft.com/office/drawing/2014/main" id="{4B334875-78C6-E5EB-A1C2-9279DE704E05}"/>
                  </a:ext>
                </a:extLst>
              </p:cNvPr>
              <p:cNvCxnSpPr>
                <a:cxnSpLocks/>
              </p:cNvCxnSpPr>
              <p:nvPr/>
            </p:nvCxnSpPr>
            <p:spPr>
              <a:xfrm rot="19800000" flipV="1">
                <a:off x="6815342" y="3656944"/>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403F7505-943B-66AF-E19C-1709794AF3DA}"/>
                  </a:ext>
                </a:extLst>
              </p:cNvPr>
              <p:cNvCxnSpPr>
                <a:cxnSpLocks/>
              </p:cNvCxnSpPr>
              <p:nvPr/>
            </p:nvCxnSpPr>
            <p:spPr>
              <a:xfrm rot="2160000" flipH="1">
                <a:off x="5609534" y="5858162"/>
                <a:ext cx="15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4A8E074D-4625-8351-5530-91FCA31C56E3}"/>
                  </a:ext>
                </a:extLst>
              </p:cNvPr>
              <p:cNvCxnSpPr>
                <a:cxnSpLocks/>
              </p:cNvCxnSpPr>
              <p:nvPr/>
            </p:nvCxnSpPr>
            <p:spPr>
              <a:xfrm rot="4320000" flipH="1">
                <a:off x="7403776" y="4540698"/>
                <a:ext cx="136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1BECA004-338B-D4C9-904E-BC9857E016A6}"/>
                  </a:ext>
                </a:extLst>
              </p:cNvPr>
              <p:cNvCxnSpPr>
                <a:cxnSpLocks/>
              </p:cNvCxnSpPr>
              <p:nvPr/>
            </p:nvCxnSpPr>
            <p:spPr>
              <a:xfrm rot="6480000" flipH="1">
                <a:off x="9607751" y="4563162"/>
                <a:ext cx="13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C459FAC6-0F89-A810-6653-D031F3E8B6D9}"/>
                  </a:ext>
                </a:extLst>
              </p:cNvPr>
              <p:cNvCxnSpPr>
                <a:cxnSpLocks/>
              </p:cNvCxnSpPr>
              <p:nvPr/>
            </p:nvCxnSpPr>
            <p:spPr>
              <a:xfrm rot="8640000" flipH="1">
                <a:off x="11196061" y="5886612"/>
                <a:ext cx="15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AC552AB3-DE3A-D4C4-32E6-231AE46214A0}"/>
                  </a:ext>
                </a:extLst>
              </p:cNvPr>
              <p:cNvSpPr txBox="1"/>
              <p:nvPr/>
            </p:nvSpPr>
            <p:spPr>
              <a:xfrm rot="17460000">
                <a:off x="4924176" y="6090130"/>
                <a:ext cx="3131365" cy="1911988"/>
              </a:xfrm>
              <a:prstGeom prst="rect">
                <a:avLst/>
              </a:prstGeom>
              <a:noFill/>
            </p:spPr>
            <p:txBody>
              <a:bodyPr wrap="square" rtlCol="0">
                <a:prstTxWarp prst="textArchUp">
                  <a:avLst>
                    <a:gd name="adj" fmla="val 7480600"/>
                  </a:avLst>
                </a:prstTxWarp>
                <a:spAutoFit/>
              </a:bodyPr>
              <a:lstStyle/>
              <a:p>
                <a:pPr algn="ctr"/>
                <a:r>
                  <a:rPr lang="fr-FR" sz="2000" dirty="0"/>
                  <a:t>Mobiliser</a:t>
                </a:r>
                <a:endParaRPr lang="fr-BE" sz="2000" dirty="0"/>
              </a:p>
            </p:txBody>
          </p:sp>
          <p:sp>
            <p:nvSpPr>
              <p:cNvPr id="42" name="ZoneTexte 41">
                <a:extLst>
                  <a:ext uri="{FF2B5EF4-FFF2-40B4-BE49-F238E27FC236}">
                    <a16:creationId xmlns:a16="http://schemas.microsoft.com/office/drawing/2014/main" id="{D9333E84-EBCE-D817-A991-30A9FC562368}"/>
                  </a:ext>
                </a:extLst>
              </p:cNvPr>
              <p:cNvSpPr txBox="1"/>
              <p:nvPr/>
            </p:nvSpPr>
            <p:spPr>
              <a:xfrm rot="19440000">
                <a:off x="5933206" y="4662181"/>
                <a:ext cx="3131365" cy="1911988"/>
              </a:xfrm>
              <a:prstGeom prst="rect">
                <a:avLst/>
              </a:prstGeom>
              <a:noFill/>
            </p:spPr>
            <p:txBody>
              <a:bodyPr wrap="square" rtlCol="0">
                <a:prstTxWarp prst="textArchUp">
                  <a:avLst>
                    <a:gd name="adj" fmla="val 7480600"/>
                  </a:avLst>
                </a:prstTxWarp>
                <a:spAutoFit/>
              </a:bodyPr>
              <a:lstStyle/>
              <a:p>
                <a:pPr algn="ctr"/>
                <a:r>
                  <a:rPr lang="fr-FR" sz="2000" dirty="0"/>
                  <a:t>Examiner</a:t>
                </a:r>
                <a:endParaRPr lang="fr-BE" sz="2000" dirty="0"/>
              </a:p>
            </p:txBody>
          </p:sp>
          <p:sp>
            <p:nvSpPr>
              <p:cNvPr id="43" name="ZoneTexte 42">
                <a:extLst>
                  <a:ext uri="{FF2B5EF4-FFF2-40B4-BE49-F238E27FC236}">
                    <a16:creationId xmlns:a16="http://schemas.microsoft.com/office/drawing/2014/main" id="{809E5102-513F-1D37-8BB3-0100EF1D3DA2}"/>
                  </a:ext>
                </a:extLst>
              </p:cNvPr>
              <p:cNvSpPr txBox="1"/>
              <p:nvPr/>
            </p:nvSpPr>
            <p:spPr>
              <a:xfrm>
                <a:off x="7668819" y="4135388"/>
                <a:ext cx="3131365" cy="1410879"/>
              </a:xfrm>
              <a:prstGeom prst="rect">
                <a:avLst/>
              </a:prstGeom>
              <a:noFill/>
            </p:spPr>
            <p:txBody>
              <a:bodyPr wrap="square" rtlCol="0">
                <a:prstTxWarp prst="textArchUp">
                  <a:avLst>
                    <a:gd name="adj" fmla="val 7480600"/>
                  </a:avLst>
                </a:prstTxWarp>
                <a:spAutoFit/>
              </a:bodyPr>
              <a:lstStyle/>
              <a:p>
                <a:pPr algn="ctr"/>
                <a:r>
                  <a:rPr lang="fr-FR" sz="2000" dirty="0"/>
                  <a:t>Conceptualiser</a:t>
                </a:r>
                <a:endParaRPr lang="fr-BE" sz="2000" dirty="0"/>
              </a:p>
            </p:txBody>
          </p:sp>
          <p:sp>
            <p:nvSpPr>
              <p:cNvPr id="44" name="ZoneTexte 43">
                <a:extLst>
                  <a:ext uri="{FF2B5EF4-FFF2-40B4-BE49-F238E27FC236}">
                    <a16:creationId xmlns:a16="http://schemas.microsoft.com/office/drawing/2014/main" id="{9F3A7A75-8439-FEA4-5CBE-C395FA410644}"/>
                  </a:ext>
                </a:extLst>
              </p:cNvPr>
              <p:cNvSpPr txBox="1"/>
              <p:nvPr/>
            </p:nvSpPr>
            <p:spPr>
              <a:xfrm rot="2280000">
                <a:off x="9428619" y="4746494"/>
                <a:ext cx="3131365" cy="1559038"/>
              </a:xfrm>
              <a:prstGeom prst="rect">
                <a:avLst/>
              </a:prstGeom>
              <a:noFill/>
            </p:spPr>
            <p:txBody>
              <a:bodyPr wrap="square" rtlCol="0">
                <a:prstTxWarp prst="textArchUp">
                  <a:avLst>
                    <a:gd name="adj" fmla="val 7480600"/>
                  </a:avLst>
                </a:prstTxWarp>
                <a:spAutoFit/>
              </a:bodyPr>
              <a:lstStyle/>
              <a:p>
                <a:pPr algn="ctr"/>
                <a:r>
                  <a:rPr lang="fr-FR" sz="2000" dirty="0"/>
                  <a:t>Se confronter</a:t>
                </a:r>
                <a:endParaRPr lang="fr-BE" sz="2000" dirty="0"/>
              </a:p>
            </p:txBody>
          </p:sp>
          <p:sp>
            <p:nvSpPr>
              <p:cNvPr id="45" name="ZoneTexte 44">
                <a:extLst>
                  <a:ext uri="{FF2B5EF4-FFF2-40B4-BE49-F238E27FC236}">
                    <a16:creationId xmlns:a16="http://schemas.microsoft.com/office/drawing/2014/main" id="{C70E1561-8074-7D21-BDDF-386E061D2AEA}"/>
                  </a:ext>
                </a:extLst>
              </p:cNvPr>
              <p:cNvSpPr txBox="1"/>
              <p:nvPr/>
            </p:nvSpPr>
            <p:spPr>
              <a:xfrm rot="4452340">
                <a:off x="10297367" y="6142716"/>
                <a:ext cx="3131365" cy="1911988"/>
              </a:xfrm>
              <a:prstGeom prst="rect">
                <a:avLst/>
              </a:prstGeom>
              <a:noFill/>
            </p:spPr>
            <p:txBody>
              <a:bodyPr wrap="square" rtlCol="0">
                <a:prstTxWarp prst="textArchUp">
                  <a:avLst>
                    <a:gd name="adj" fmla="val 7480600"/>
                  </a:avLst>
                </a:prstTxWarp>
                <a:spAutoFit/>
              </a:bodyPr>
              <a:lstStyle/>
              <a:p>
                <a:pPr algn="ctr"/>
                <a:r>
                  <a:rPr lang="fr-FR" sz="2000" dirty="0"/>
                  <a:t>Réinvestir</a:t>
                </a:r>
                <a:endParaRPr lang="fr-BE" sz="2000" dirty="0"/>
              </a:p>
            </p:txBody>
          </p:sp>
          <p:sp>
            <p:nvSpPr>
              <p:cNvPr id="46" name="ZoneTexte 45">
                <a:extLst>
                  <a:ext uri="{FF2B5EF4-FFF2-40B4-BE49-F238E27FC236}">
                    <a16:creationId xmlns:a16="http://schemas.microsoft.com/office/drawing/2014/main" id="{AC3B817E-1378-C5B3-99F1-1E48478FDB6D}"/>
                  </a:ext>
                </a:extLst>
              </p:cNvPr>
              <p:cNvSpPr txBox="1"/>
              <p:nvPr/>
            </p:nvSpPr>
            <p:spPr>
              <a:xfrm rot="17220000">
                <a:off x="5674837" y="6273456"/>
                <a:ext cx="3131365" cy="1911988"/>
              </a:xfrm>
              <a:prstGeom prst="rect">
                <a:avLst/>
              </a:prstGeom>
              <a:noFill/>
            </p:spPr>
            <p:txBody>
              <a:bodyPr wrap="square" rtlCol="0">
                <a:prstTxWarp prst="textArchUp">
                  <a:avLst>
                    <a:gd name="adj" fmla="val 7480600"/>
                  </a:avLst>
                </a:prstTxWarp>
                <a:spAutoFit/>
              </a:bodyPr>
              <a:lstStyle/>
              <a:p>
                <a:pPr algn="ctr"/>
                <a:r>
                  <a:rPr lang="fr-FR" sz="1700" dirty="0"/>
                  <a:t>Réagir</a:t>
                </a:r>
                <a:endParaRPr lang="fr-BE" sz="1700" dirty="0"/>
              </a:p>
            </p:txBody>
          </p:sp>
          <p:sp>
            <p:nvSpPr>
              <p:cNvPr id="47" name="ZoneTexte 46">
                <a:extLst>
                  <a:ext uri="{FF2B5EF4-FFF2-40B4-BE49-F238E27FC236}">
                    <a16:creationId xmlns:a16="http://schemas.microsoft.com/office/drawing/2014/main" id="{4936CF35-BD02-AF86-2684-D18B667BD177}"/>
                  </a:ext>
                </a:extLst>
              </p:cNvPr>
              <p:cNvSpPr txBox="1"/>
              <p:nvPr/>
            </p:nvSpPr>
            <p:spPr>
              <a:xfrm rot="19260000">
                <a:off x="6409508" y="5214980"/>
                <a:ext cx="3149553" cy="2092998"/>
              </a:xfrm>
              <a:prstGeom prst="rect">
                <a:avLst/>
              </a:prstGeom>
              <a:noFill/>
            </p:spPr>
            <p:txBody>
              <a:bodyPr wrap="square" rtlCol="0">
                <a:prstTxWarp prst="textArchUp">
                  <a:avLst>
                    <a:gd name="adj" fmla="val 7480600"/>
                  </a:avLst>
                </a:prstTxWarp>
                <a:spAutoFit/>
              </a:bodyPr>
              <a:lstStyle/>
              <a:p>
                <a:pPr algn="ctr"/>
                <a:r>
                  <a:rPr lang="fr-FR" sz="1700" dirty="0"/>
                  <a:t>Réguler</a:t>
                </a:r>
                <a:endParaRPr lang="fr-BE" sz="1700" dirty="0"/>
              </a:p>
            </p:txBody>
          </p:sp>
          <p:sp>
            <p:nvSpPr>
              <p:cNvPr id="48" name="ZoneTexte 47">
                <a:extLst>
                  <a:ext uri="{FF2B5EF4-FFF2-40B4-BE49-F238E27FC236}">
                    <a16:creationId xmlns:a16="http://schemas.microsoft.com/office/drawing/2014/main" id="{9467B489-DFDE-578A-DEEE-980BA4ECCC48}"/>
                  </a:ext>
                </a:extLst>
              </p:cNvPr>
              <p:cNvSpPr txBox="1"/>
              <p:nvPr/>
            </p:nvSpPr>
            <p:spPr>
              <a:xfrm>
                <a:off x="7578318" y="4813798"/>
                <a:ext cx="3131365" cy="1410879"/>
              </a:xfrm>
              <a:prstGeom prst="rect">
                <a:avLst/>
              </a:prstGeom>
              <a:noFill/>
            </p:spPr>
            <p:txBody>
              <a:bodyPr wrap="square" rtlCol="0">
                <a:prstTxWarp prst="textArchUp">
                  <a:avLst>
                    <a:gd name="adj" fmla="val 7480600"/>
                  </a:avLst>
                </a:prstTxWarp>
                <a:spAutoFit/>
              </a:bodyPr>
              <a:lstStyle/>
              <a:p>
                <a:pPr algn="ctr"/>
                <a:r>
                  <a:rPr lang="fr-FR" sz="1700" dirty="0"/>
                  <a:t>Inhiber</a:t>
                </a:r>
                <a:endParaRPr lang="fr-BE" sz="1700" dirty="0"/>
              </a:p>
            </p:txBody>
          </p:sp>
          <p:sp>
            <p:nvSpPr>
              <p:cNvPr id="49" name="ZoneTexte 48">
                <a:extLst>
                  <a:ext uri="{FF2B5EF4-FFF2-40B4-BE49-F238E27FC236}">
                    <a16:creationId xmlns:a16="http://schemas.microsoft.com/office/drawing/2014/main" id="{EACA8053-1D21-C753-AE15-B652AE289532}"/>
                  </a:ext>
                </a:extLst>
              </p:cNvPr>
              <p:cNvSpPr txBox="1"/>
              <p:nvPr/>
            </p:nvSpPr>
            <p:spPr>
              <a:xfrm rot="2520000">
                <a:off x="8724090" y="5198804"/>
                <a:ext cx="3131365" cy="2128597"/>
              </a:xfrm>
              <a:prstGeom prst="rect">
                <a:avLst/>
              </a:prstGeom>
              <a:noFill/>
            </p:spPr>
            <p:txBody>
              <a:bodyPr wrap="square" rtlCol="0">
                <a:prstTxWarp prst="textArchUp">
                  <a:avLst>
                    <a:gd name="adj" fmla="val 7480600"/>
                  </a:avLst>
                </a:prstTxWarp>
                <a:spAutoFit/>
              </a:bodyPr>
              <a:lstStyle/>
              <a:p>
                <a:pPr algn="ctr"/>
                <a:r>
                  <a:rPr lang="fr-FR" sz="1700" dirty="0"/>
                  <a:t>Conscientiser</a:t>
                </a:r>
                <a:endParaRPr lang="fr-BE" sz="1700" dirty="0"/>
              </a:p>
            </p:txBody>
          </p:sp>
          <p:sp>
            <p:nvSpPr>
              <p:cNvPr id="50" name="ZoneTexte 49">
                <a:extLst>
                  <a:ext uri="{FF2B5EF4-FFF2-40B4-BE49-F238E27FC236}">
                    <a16:creationId xmlns:a16="http://schemas.microsoft.com/office/drawing/2014/main" id="{36922599-4920-06AA-0C1F-2B297F7551A7}"/>
                  </a:ext>
                </a:extLst>
              </p:cNvPr>
              <p:cNvSpPr txBox="1"/>
              <p:nvPr/>
            </p:nvSpPr>
            <p:spPr>
              <a:xfrm rot="4452340">
                <a:off x="9503852" y="6357050"/>
                <a:ext cx="3131365" cy="1911988"/>
              </a:xfrm>
              <a:prstGeom prst="rect">
                <a:avLst/>
              </a:prstGeom>
              <a:noFill/>
            </p:spPr>
            <p:txBody>
              <a:bodyPr wrap="square" rtlCol="0">
                <a:prstTxWarp prst="textArchUp">
                  <a:avLst>
                    <a:gd name="adj" fmla="val 7480600"/>
                  </a:avLst>
                </a:prstTxWarp>
                <a:spAutoFit/>
              </a:bodyPr>
              <a:lstStyle/>
              <a:p>
                <a:pPr algn="ctr"/>
                <a:r>
                  <a:rPr lang="fr-FR" sz="1700" dirty="0"/>
                  <a:t>Flexibiliser</a:t>
                </a:r>
                <a:endParaRPr lang="fr-BE" sz="1700" dirty="0"/>
              </a:p>
            </p:txBody>
          </p:sp>
        </p:grpSp>
        <p:cxnSp>
          <p:nvCxnSpPr>
            <p:cNvPr id="10" name="Connecteur droit 9">
              <a:extLst>
                <a:ext uri="{FF2B5EF4-FFF2-40B4-BE49-F238E27FC236}">
                  <a16:creationId xmlns:a16="http://schemas.microsoft.com/office/drawing/2014/main" id="{0215E962-A5F4-06EF-8240-7580C6FFD946}"/>
                </a:ext>
              </a:extLst>
            </p:cNvPr>
            <p:cNvCxnSpPr>
              <a:cxnSpLocks/>
            </p:cNvCxnSpPr>
            <p:nvPr/>
          </p:nvCxnSpPr>
          <p:spPr>
            <a:xfrm flipV="1">
              <a:off x="9144000" y="5019394"/>
              <a:ext cx="0" cy="29802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10110D85-4B16-319E-5383-621F439EBF30}"/>
                </a:ext>
              </a:extLst>
            </p:cNvPr>
            <p:cNvCxnSpPr>
              <a:cxnSpLocks/>
            </p:cNvCxnSpPr>
            <p:nvPr/>
          </p:nvCxnSpPr>
          <p:spPr>
            <a:xfrm>
              <a:off x="6826763" y="6563981"/>
              <a:ext cx="2330094" cy="132478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8456923B-FA39-CD0A-2DC7-282BC08B3EDA}"/>
                </a:ext>
              </a:extLst>
            </p:cNvPr>
            <p:cNvCxnSpPr>
              <a:cxnSpLocks/>
            </p:cNvCxnSpPr>
            <p:nvPr/>
          </p:nvCxnSpPr>
          <p:spPr>
            <a:xfrm>
              <a:off x="7703840" y="5503540"/>
              <a:ext cx="1622881" cy="25168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F07995E6-201E-0D6B-3D44-441C8CF65680}"/>
                </a:ext>
              </a:extLst>
            </p:cNvPr>
            <p:cNvCxnSpPr>
              <a:cxnSpLocks/>
            </p:cNvCxnSpPr>
            <p:nvPr/>
          </p:nvCxnSpPr>
          <p:spPr>
            <a:xfrm flipH="1">
              <a:off x="8988995" y="5452674"/>
              <a:ext cx="1539711" cy="26840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32B5DFB3-0319-03E9-7514-B905B0317439}"/>
                </a:ext>
              </a:extLst>
            </p:cNvPr>
            <p:cNvCxnSpPr>
              <a:cxnSpLocks/>
            </p:cNvCxnSpPr>
            <p:nvPr/>
          </p:nvCxnSpPr>
          <p:spPr>
            <a:xfrm flipH="1">
              <a:off x="8703225" y="6537219"/>
              <a:ext cx="2751175" cy="15843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9EA6943A-1C69-9D46-2638-07D56AA5ED40}"/>
                </a:ext>
              </a:extLst>
            </p:cNvPr>
            <p:cNvSpPr txBox="1"/>
            <p:nvPr/>
          </p:nvSpPr>
          <p:spPr>
            <a:xfrm rot="17040000">
              <a:off x="6363151" y="6596105"/>
              <a:ext cx="3131365" cy="1911988"/>
            </a:xfrm>
            <a:prstGeom prst="rect">
              <a:avLst/>
            </a:prstGeom>
            <a:noFill/>
          </p:spPr>
          <p:txBody>
            <a:bodyPr wrap="square" rtlCol="0">
              <a:prstTxWarp prst="textArchUp">
                <a:avLst>
                  <a:gd name="adj" fmla="val 7480600"/>
                </a:avLst>
              </a:prstTxWarp>
              <a:spAutoFit/>
            </a:bodyPr>
            <a:lstStyle/>
            <a:p>
              <a:pPr algn="ctr"/>
              <a:r>
                <a:rPr lang="fr-FR" sz="1400" dirty="0"/>
                <a:t>Identifier</a:t>
              </a:r>
              <a:endParaRPr lang="fr-BE" sz="2000" dirty="0"/>
            </a:p>
          </p:txBody>
        </p:sp>
        <p:sp>
          <p:nvSpPr>
            <p:cNvPr id="17" name="ZoneTexte 16">
              <a:extLst>
                <a:ext uri="{FF2B5EF4-FFF2-40B4-BE49-F238E27FC236}">
                  <a16:creationId xmlns:a16="http://schemas.microsoft.com/office/drawing/2014/main" id="{B758EEF5-1381-F76E-FBC1-F7EF62C87B1F}"/>
                </a:ext>
              </a:extLst>
            </p:cNvPr>
            <p:cNvSpPr txBox="1"/>
            <p:nvPr/>
          </p:nvSpPr>
          <p:spPr>
            <a:xfrm rot="18480000">
              <a:off x="6689281" y="5868964"/>
              <a:ext cx="3131365" cy="1911988"/>
            </a:xfrm>
            <a:prstGeom prst="rect">
              <a:avLst/>
            </a:prstGeom>
            <a:noFill/>
          </p:spPr>
          <p:txBody>
            <a:bodyPr wrap="square" rtlCol="0">
              <a:prstTxWarp prst="textArchUp">
                <a:avLst>
                  <a:gd name="adj" fmla="val 7480600"/>
                </a:avLst>
              </a:prstTxWarp>
              <a:spAutoFit/>
            </a:bodyPr>
            <a:lstStyle/>
            <a:p>
              <a:pPr algn="ctr"/>
              <a:r>
                <a:rPr lang="fr-FR" sz="1400" dirty="0"/>
                <a:t>Décomposer</a:t>
              </a:r>
              <a:endParaRPr lang="fr-BE" sz="2000" dirty="0"/>
            </a:p>
          </p:txBody>
        </p:sp>
        <p:sp>
          <p:nvSpPr>
            <p:cNvPr id="18" name="ZoneTexte 17">
              <a:extLst>
                <a:ext uri="{FF2B5EF4-FFF2-40B4-BE49-F238E27FC236}">
                  <a16:creationId xmlns:a16="http://schemas.microsoft.com/office/drawing/2014/main" id="{09BDAF3B-DA8B-11BD-6859-BDF4300FF420}"/>
                </a:ext>
              </a:extLst>
            </p:cNvPr>
            <p:cNvSpPr txBox="1"/>
            <p:nvPr/>
          </p:nvSpPr>
          <p:spPr>
            <a:xfrm rot="20400000">
              <a:off x="7240698" y="5428774"/>
              <a:ext cx="3131365" cy="1911988"/>
            </a:xfrm>
            <a:prstGeom prst="rect">
              <a:avLst/>
            </a:prstGeom>
            <a:noFill/>
          </p:spPr>
          <p:txBody>
            <a:bodyPr wrap="square" rtlCol="0">
              <a:prstTxWarp prst="textArchUp">
                <a:avLst>
                  <a:gd name="adj" fmla="val 7480600"/>
                </a:avLst>
              </a:prstTxWarp>
              <a:spAutoFit/>
            </a:bodyPr>
            <a:lstStyle/>
            <a:p>
              <a:pPr algn="ctr"/>
              <a:r>
                <a:rPr lang="fr-FR" sz="1400" dirty="0"/>
                <a:t>Relier</a:t>
              </a:r>
              <a:endParaRPr lang="fr-BE" sz="2000" dirty="0"/>
            </a:p>
          </p:txBody>
        </p:sp>
        <p:sp>
          <p:nvSpPr>
            <p:cNvPr id="19" name="Ellipse 18">
              <a:extLst>
                <a:ext uri="{FF2B5EF4-FFF2-40B4-BE49-F238E27FC236}">
                  <a16:creationId xmlns:a16="http://schemas.microsoft.com/office/drawing/2014/main" id="{EA60FD8A-D299-AA4D-10F2-94E51AEC9914}"/>
                </a:ext>
              </a:extLst>
            </p:cNvPr>
            <p:cNvSpPr/>
            <p:nvPr/>
          </p:nvSpPr>
          <p:spPr>
            <a:xfrm>
              <a:off x="8689771" y="7396535"/>
              <a:ext cx="914400" cy="9144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2" name="ZoneTexte 21">
              <a:extLst>
                <a:ext uri="{FF2B5EF4-FFF2-40B4-BE49-F238E27FC236}">
                  <a16:creationId xmlns:a16="http://schemas.microsoft.com/office/drawing/2014/main" id="{99CC150B-2BD9-960C-D63A-044175A5BC9C}"/>
                </a:ext>
              </a:extLst>
            </p:cNvPr>
            <p:cNvSpPr txBox="1"/>
            <p:nvPr/>
          </p:nvSpPr>
          <p:spPr>
            <a:xfrm rot="22740000">
              <a:off x="7895042" y="5422466"/>
              <a:ext cx="3131365" cy="1911988"/>
            </a:xfrm>
            <a:prstGeom prst="rect">
              <a:avLst/>
            </a:prstGeom>
            <a:noFill/>
          </p:spPr>
          <p:txBody>
            <a:bodyPr wrap="square" rtlCol="0">
              <a:prstTxWarp prst="textArchUp">
                <a:avLst>
                  <a:gd name="adj" fmla="val 7480600"/>
                </a:avLst>
              </a:prstTxWarp>
              <a:spAutoFit/>
            </a:bodyPr>
            <a:lstStyle/>
            <a:p>
              <a:pPr algn="ctr"/>
              <a:r>
                <a:rPr lang="fr-FR" sz="1400" dirty="0"/>
                <a:t>Systématiser</a:t>
              </a:r>
              <a:endParaRPr lang="fr-BE" sz="2000" dirty="0"/>
            </a:p>
          </p:txBody>
        </p:sp>
        <p:sp>
          <p:nvSpPr>
            <p:cNvPr id="23" name="ZoneTexte 22">
              <a:extLst>
                <a:ext uri="{FF2B5EF4-FFF2-40B4-BE49-F238E27FC236}">
                  <a16:creationId xmlns:a16="http://schemas.microsoft.com/office/drawing/2014/main" id="{54B3D68A-0CD4-E0EC-A86A-DE3F3FB04893}"/>
                </a:ext>
              </a:extLst>
            </p:cNvPr>
            <p:cNvSpPr txBox="1"/>
            <p:nvPr/>
          </p:nvSpPr>
          <p:spPr>
            <a:xfrm rot="24840000">
              <a:off x="8512686" y="5836854"/>
              <a:ext cx="3131365" cy="1911988"/>
            </a:xfrm>
            <a:prstGeom prst="rect">
              <a:avLst/>
            </a:prstGeom>
            <a:noFill/>
          </p:spPr>
          <p:txBody>
            <a:bodyPr wrap="square" rtlCol="0">
              <a:prstTxWarp prst="textArchUp">
                <a:avLst>
                  <a:gd name="adj" fmla="val 7480600"/>
                </a:avLst>
              </a:prstTxWarp>
              <a:spAutoFit/>
            </a:bodyPr>
            <a:lstStyle/>
            <a:p>
              <a:pPr algn="ctr"/>
              <a:r>
                <a:rPr lang="fr-FR" sz="1400" dirty="0"/>
                <a:t>Complexifier</a:t>
              </a:r>
              <a:endParaRPr lang="fr-BE" sz="2000" dirty="0"/>
            </a:p>
          </p:txBody>
        </p:sp>
        <p:sp>
          <p:nvSpPr>
            <p:cNvPr id="24" name="ZoneTexte 23">
              <a:extLst>
                <a:ext uri="{FF2B5EF4-FFF2-40B4-BE49-F238E27FC236}">
                  <a16:creationId xmlns:a16="http://schemas.microsoft.com/office/drawing/2014/main" id="{FAD43F75-42C0-6D52-6A78-A20125DCDC48}"/>
                </a:ext>
              </a:extLst>
            </p:cNvPr>
            <p:cNvSpPr txBox="1"/>
            <p:nvPr/>
          </p:nvSpPr>
          <p:spPr>
            <a:xfrm rot="4620000">
              <a:off x="8802588" y="6551897"/>
              <a:ext cx="3131365" cy="1911988"/>
            </a:xfrm>
            <a:prstGeom prst="rect">
              <a:avLst/>
            </a:prstGeom>
            <a:noFill/>
          </p:spPr>
          <p:txBody>
            <a:bodyPr wrap="square" rtlCol="0">
              <a:prstTxWarp prst="textArchUp">
                <a:avLst>
                  <a:gd name="adj" fmla="val 7480600"/>
                </a:avLst>
              </a:prstTxWarp>
              <a:spAutoFit/>
            </a:bodyPr>
            <a:lstStyle/>
            <a:p>
              <a:pPr algn="ctr"/>
              <a:r>
                <a:rPr lang="fr-FR" sz="1400" dirty="0"/>
                <a:t>Méta-</a:t>
              </a:r>
              <a:r>
                <a:rPr lang="fr-FR" sz="1400" dirty="0" err="1"/>
                <a:t>réflechir</a:t>
              </a:r>
              <a:endParaRPr lang="fr-BE" sz="2000" dirty="0"/>
            </a:p>
          </p:txBody>
        </p:sp>
        <p:sp>
          <p:nvSpPr>
            <p:cNvPr id="25" name="ZoneTexte 24">
              <a:extLst>
                <a:ext uri="{FF2B5EF4-FFF2-40B4-BE49-F238E27FC236}">
                  <a16:creationId xmlns:a16="http://schemas.microsoft.com/office/drawing/2014/main" id="{98937FA6-9F38-06B4-97F5-AA7B485C7F55}"/>
                </a:ext>
              </a:extLst>
            </p:cNvPr>
            <p:cNvSpPr txBox="1"/>
            <p:nvPr/>
          </p:nvSpPr>
          <p:spPr>
            <a:xfrm rot="794003">
              <a:off x="7262192" y="7534884"/>
              <a:ext cx="1949640" cy="273858"/>
            </a:xfrm>
            <a:prstGeom prst="rect">
              <a:avLst/>
            </a:prstGeom>
            <a:noFill/>
          </p:spPr>
          <p:txBody>
            <a:bodyPr wrap="square" rtlCol="0">
              <a:spAutoFit/>
            </a:bodyPr>
            <a:lstStyle/>
            <a:p>
              <a:r>
                <a:rPr lang="fr-FR" sz="1400" dirty="0"/>
                <a:t>Subir</a:t>
              </a:r>
              <a:endParaRPr lang="fr-BE" sz="2000" dirty="0"/>
            </a:p>
          </p:txBody>
        </p:sp>
        <p:sp>
          <p:nvSpPr>
            <p:cNvPr id="26" name="ZoneTexte 25">
              <a:extLst>
                <a:ext uri="{FF2B5EF4-FFF2-40B4-BE49-F238E27FC236}">
                  <a16:creationId xmlns:a16="http://schemas.microsoft.com/office/drawing/2014/main" id="{E332C13D-DDBC-A9F7-9CD0-D78FEA1D9D40}"/>
                </a:ext>
              </a:extLst>
            </p:cNvPr>
            <p:cNvSpPr txBox="1"/>
            <p:nvPr/>
          </p:nvSpPr>
          <p:spPr>
            <a:xfrm rot="2455772">
              <a:off x="7412675" y="6963412"/>
              <a:ext cx="1949640" cy="273858"/>
            </a:xfrm>
            <a:prstGeom prst="rect">
              <a:avLst/>
            </a:prstGeom>
            <a:noFill/>
          </p:spPr>
          <p:txBody>
            <a:bodyPr wrap="square" rtlCol="0">
              <a:spAutoFit/>
            </a:bodyPr>
            <a:lstStyle/>
            <a:p>
              <a:r>
                <a:rPr lang="fr-FR" sz="1400" dirty="0"/>
                <a:t>Se conformer</a:t>
              </a:r>
              <a:endParaRPr lang="fr-BE" sz="2000" dirty="0"/>
            </a:p>
          </p:txBody>
        </p:sp>
        <p:sp>
          <p:nvSpPr>
            <p:cNvPr id="27" name="ZoneTexte 26">
              <a:extLst>
                <a:ext uri="{FF2B5EF4-FFF2-40B4-BE49-F238E27FC236}">
                  <a16:creationId xmlns:a16="http://schemas.microsoft.com/office/drawing/2014/main" id="{45E201D9-DAB0-A1B1-9E0B-379627C61317}"/>
                </a:ext>
              </a:extLst>
            </p:cNvPr>
            <p:cNvSpPr txBox="1"/>
            <p:nvPr/>
          </p:nvSpPr>
          <p:spPr>
            <a:xfrm rot="4265395">
              <a:off x="7825026" y="6517784"/>
              <a:ext cx="1949640" cy="273858"/>
            </a:xfrm>
            <a:prstGeom prst="rect">
              <a:avLst/>
            </a:prstGeom>
            <a:noFill/>
          </p:spPr>
          <p:txBody>
            <a:bodyPr wrap="square" rtlCol="0">
              <a:spAutoFit/>
            </a:bodyPr>
            <a:lstStyle/>
            <a:p>
              <a:r>
                <a:rPr lang="fr-FR" sz="1400" dirty="0"/>
                <a:t>Questionner</a:t>
              </a:r>
              <a:endParaRPr lang="fr-BE" sz="2000" dirty="0"/>
            </a:p>
          </p:txBody>
        </p:sp>
        <p:sp>
          <p:nvSpPr>
            <p:cNvPr id="28" name="ZoneTexte 27">
              <a:extLst>
                <a:ext uri="{FF2B5EF4-FFF2-40B4-BE49-F238E27FC236}">
                  <a16:creationId xmlns:a16="http://schemas.microsoft.com/office/drawing/2014/main" id="{C1C92307-738A-868B-2026-D480D12B2A16}"/>
                </a:ext>
              </a:extLst>
            </p:cNvPr>
            <p:cNvSpPr txBox="1"/>
            <p:nvPr/>
          </p:nvSpPr>
          <p:spPr>
            <a:xfrm rot="16981390">
              <a:off x="8481259" y="6505438"/>
              <a:ext cx="1949640" cy="273858"/>
            </a:xfrm>
            <a:prstGeom prst="rect">
              <a:avLst/>
            </a:prstGeom>
            <a:noFill/>
          </p:spPr>
          <p:txBody>
            <a:bodyPr wrap="square" rtlCol="0">
              <a:spAutoFit/>
            </a:bodyPr>
            <a:lstStyle/>
            <a:p>
              <a:pPr algn="r"/>
              <a:r>
                <a:rPr lang="fr-FR" sz="1400" dirty="0"/>
                <a:t>Se projeter</a:t>
              </a:r>
              <a:endParaRPr lang="fr-BE" sz="2000" dirty="0"/>
            </a:p>
          </p:txBody>
        </p:sp>
        <p:sp>
          <p:nvSpPr>
            <p:cNvPr id="29" name="ZoneTexte 28">
              <a:extLst>
                <a:ext uri="{FF2B5EF4-FFF2-40B4-BE49-F238E27FC236}">
                  <a16:creationId xmlns:a16="http://schemas.microsoft.com/office/drawing/2014/main" id="{4E7CB473-0652-FF43-B16C-436F8069A0B0}"/>
                </a:ext>
              </a:extLst>
            </p:cNvPr>
            <p:cNvSpPr txBox="1"/>
            <p:nvPr/>
          </p:nvSpPr>
          <p:spPr>
            <a:xfrm rot="18921592">
              <a:off x="8925313" y="6963066"/>
              <a:ext cx="1949640" cy="273858"/>
            </a:xfrm>
            <a:prstGeom prst="rect">
              <a:avLst/>
            </a:prstGeom>
            <a:noFill/>
          </p:spPr>
          <p:txBody>
            <a:bodyPr wrap="square" rtlCol="0">
              <a:spAutoFit/>
            </a:bodyPr>
            <a:lstStyle/>
            <a:p>
              <a:pPr algn="r"/>
              <a:r>
                <a:rPr lang="fr-FR" sz="1400" dirty="0"/>
                <a:t>S’engager</a:t>
              </a:r>
              <a:endParaRPr lang="fr-BE" sz="2000" dirty="0"/>
            </a:p>
          </p:txBody>
        </p:sp>
        <p:sp>
          <p:nvSpPr>
            <p:cNvPr id="30" name="ZoneTexte 29">
              <a:extLst>
                <a:ext uri="{FF2B5EF4-FFF2-40B4-BE49-F238E27FC236}">
                  <a16:creationId xmlns:a16="http://schemas.microsoft.com/office/drawing/2014/main" id="{DF107DBC-694E-3173-EAE5-549B68DAF3D0}"/>
                </a:ext>
              </a:extLst>
            </p:cNvPr>
            <p:cNvSpPr txBox="1"/>
            <p:nvPr/>
          </p:nvSpPr>
          <p:spPr>
            <a:xfrm rot="20760000">
              <a:off x="9139805" y="7484523"/>
              <a:ext cx="1949640" cy="273858"/>
            </a:xfrm>
            <a:prstGeom prst="rect">
              <a:avLst/>
            </a:prstGeom>
            <a:noFill/>
          </p:spPr>
          <p:txBody>
            <a:bodyPr wrap="square" rtlCol="0">
              <a:spAutoFit/>
            </a:bodyPr>
            <a:lstStyle/>
            <a:p>
              <a:pPr algn="r"/>
              <a:r>
                <a:rPr lang="fr-FR" sz="1400" dirty="0"/>
                <a:t>(Se) transformer</a:t>
              </a:r>
              <a:endParaRPr lang="fr-BE" sz="2000" dirty="0"/>
            </a:p>
          </p:txBody>
        </p:sp>
      </p:grpSp>
      <p:sp>
        <p:nvSpPr>
          <p:cNvPr id="72" name="Rectangle 71">
            <a:extLst>
              <a:ext uri="{FF2B5EF4-FFF2-40B4-BE49-F238E27FC236}">
                <a16:creationId xmlns:a16="http://schemas.microsoft.com/office/drawing/2014/main" id="{3964A576-C72E-D025-F31C-A63490DC0D9E}"/>
              </a:ext>
            </a:extLst>
          </p:cNvPr>
          <p:cNvSpPr/>
          <p:nvPr/>
        </p:nvSpPr>
        <p:spPr>
          <a:xfrm>
            <a:off x="3011368" y="7015708"/>
            <a:ext cx="12889422" cy="4227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3" name="Rectangle 72">
            <a:extLst>
              <a:ext uri="{FF2B5EF4-FFF2-40B4-BE49-F238E27FC236}">
                <a16:creationId xmlns:a16="http://schemas.microsoft.com/office/drawing/2014/main" id="{EDEF072D-4AC4-B032-BABC-4A3C5F9CC834}"/>
              </a:ext>
            </a:extLst>
          </p:cNvPr>
          <p:cNvSpPr/>
          <p:nvPr/>
        </p:nvSpPr>
        <p:spPr bwMode="auto">
          <a:xfrm rot="5400000">
            <a:off x="8629077" y="-9886867"/>
            <a:ext cx="1542341" cy="19793763"/>
          </a:xfrm>
          <a:prstGeom prst="rect">
            <a:avLst/>
          </a:prstGeom>
          <a:solidFill>
            <a:srgbClr val="475A4D"/>
          </a:solidFill>
          <a:ln w="9525" cap="flat" cmpd="sng" algn="ctr">
            <a:solidFill>
              <a:srgbClr val="475A4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BE" sz="1800" b="0" i="0" u="none" strike="noStrike" kern="1200" cap="none" spc="0" normalizeH="0" baseline="0" noProof="0" dirty="0">
              <a:ln>
                <a:noFill/>
              </a:ln>
              <a:solidFill>
                <a:srgbClr val="000000"/>
              </a:solidFill>
              <a:effectLst/>
              <a:uLnTx/>
              <a:uFillTx/>
              <a:latin typeface="Calibri" panose="020F0502020204030204" pitchFamily="34" charset="0"/>
              <a:ea typeface="Noto Sans SC Regular"/>
            </a:endParaRPr>
          </a:p>
        </p:txBody>
      </p:sp>
      <p:cxnSp>
        <p:nvCxnSpPr>
          <p:cNvPr id="74" name="Connecteur droit 73">
            <a:extLst>
              <a:ext uri="{FF2B5EF4-FFF2-40B4-BE49-F238E27FC236}">
                <a16:creationId xmlns:a16="http://schemas.microsoft.com/office/drawing/2014/main" id="{F4660B5C-214E-0C74-64FB-964AE83A1DE0}"/>
              </a:ext>
            </a:extLst>
          </p:cNvPr>
          <p:cNvCxnSpPr/>
          <p:nvPr/>
        </p:nvCxnSpPr>
        <p:spPr bwMode="auto">
          <a:xfrm>
            <a:off x="13904912" y="-197798"/>
            <a:ext cx="0" cy="1543102"/>
          </a:xfrm>
          <a:prstGeom prst="line">
            <a:avLst/>
          </a:prstGeom>
          <a:solidFill>
            <a:srgbClr val="E9E8CE"/>
          </a:solid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5" name="Groupe 74">
            <a:extLst>
              <a:ext uri="{FF2B5EF4-FFF2-40B4-BE49-F238E27FC236}">
                <a16:creationId xmlns:a16="http://schemas.microsoft.com/office/drawing/2014/main" id="{A5411793-F112-583B-83AC-28FCDE42C42E}"/>
              </a:ext>
            </a:extLst>
          </p:cNvPr>
          <p:cNvGrpSpPr/>
          <p:nvPr/>
        </p:nvGrpSpPr>
        <p:grpSpPr>
          <a:xfrm>
            <a:off x="4319464" y="-197798"/>
            <a:ext cx="9447297" cy="1543100"/>
            <a:chOff x="4319464" y="-242191"/>
            <a:chExt cx="9447297" cy="1471814"/>
          </a:xfrm>
          <a:solidFill>
            <a:srgbClr val="E9E8CE"/>
          </a:solidFill>
        </p:grpSpPr>
        <p:sp>
          <p:nvSpPr>
            <p:cNvPr id="76" name="Rectangle 1">
              <a:extLst>
                <a:ext uri="{FF2B5EF4-FFF2-40B4-BE49-F238E27FC236}">
                  <a16:creationId xmlns:a16="http://schemas.microsoft.com/office/drawing/2014/main" id="{2F853E9D-BA9C-C4C7-9665-E79FA04A086F}"/>
                </a:ext>
              </a:extLst>
            </p:cNvPr>
            <p:cNvSpPr>
              <a:spLocks noChangeArrowheads="1"/>
            </p:cNvSpPr>
            <p:nvPr/>
          </p:nvSpPr>
          <p:spPr bwMode="auto">
            <a:xfrm rot="5400000">
              <a:off x="8366719" y="-4170420"/>
              <a:ext cx="1471090" cy="9328995"/>
            </a:xfrm>
            <a:prstGeom prst="rect">
              <a:avLst/>
            </a:prstGeom>
            <a:grpFill/>
            <a:ln>
              <a:solidFill>
                <a:srgbClr val="E9E8CE"/>
              </a:solidFill>
            </a:ln>
            <a:effectLst/>
          </p:spPr>
          <p:txBody>
            <a:bodyPr vert="vert270" wrap="none" anchor="ctr"/>
            <a:lstStyle/>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600" b="1" i="0" u="none" strike="noStrike" kern="1200" cap="none" spc="0" normalizeH="0" baseline="0" noProof="0" dirty="0">
                <a:ln>
                  <a:noFill/>
                </a:ln>
                <a:solidFill>
                  <a:srgbClr val="000000">
                    <a:lumMod val="85000"/>
                    <a:lumOff val="15000"/>
                  </a:srgbClr>
                </a:solidFill>
                <a:effectLst/>
                <a:uLnTx/>
                <a:uFillTx/>
                <a:latin typeface="Calibri" panose="020F0502020204030204" pitchFamily="34" charset="0"/>
                <a:ea typeface="Noto Sans SC Regular"/>
              </a:endParaRP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r>
                <a:rPr kumimoji="0" lang="fr-FR" sz="3600" b="1"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Présentation du biomètre </a:t>
              </a: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200" b="1" i="0" u="none" strike="noStrike" kern="1200" cap="none" spc="0" normalizeH="0" baseline="0" noProof="0" dirty="0">
                <a:ln>
                  <a:noFill/>
                </a:ln>
                <a:solidFill>
                  <a:srgbClr val="000000">
                    <a:lumMod val="85000"/>
                    <a:lumOff val="15000"/>
                  </a:srgbClr>
                </a:solidFill>
                <a:effectLst/>
                <a:uLnTx/>
                <a:uFillTx/>
                <a:latin typeface="Calibri" panose="020F0502020204030204" pitchFamily="34" charset="0"/>
                <a:ea typeface="Noto Sans SC Regular"/>
              </a:endParaRP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r>
                <a:rPr kumimoji="0" lang="fr-FR" sz="36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3</a:t>
              </a:r>
              <a:r>
                <a:rPr lang="fr-FR" sz="3600" baseline="30000" dirty="0" err="1">
                  <a:solidFill>
                    <a:srgbClr val="475A4D"/>
                  </a:solidFill>
                  <a:ea typeface="Noto Sans SC Regular"/>
                </a:rPr>
                <a:t>ème</a:t>
              </a:r>
              <a:r>
                <a:rPr kumimoji="0" lang="fr-FR" sz="36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 dimension : </a:t>
              </a:r>
              <a:r>
                <a:rPr lang="fr-FR" sz="3600" dirty="0">
                  <a:solidFill>
                    <a:srgbClr val="475A4D"/>
                  </a:solidFill>
                  <a:ea typeface="Noto Sans SC Regular"/>
                </a:rPr>
                <a:t>continuum</a:t>
              </a:r>
              <a:r>
                <a:rPr kumimoji="0" lang="fr-FR" sz="36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 expérientiel </a:t>
              </a:r>
            </a:p>
          </p:txBody>
        </p:sp>
        <p:cxnSp>
          <p:nvCxnSpPr>
            <p:cNvPr id="77" name="Connecteur droit 76">
              <a:extLst>
                <a:ext uri="{FF2B5EF4-FFF2-40B4-BE49-F238E27FC236}">
                  <a16:creationId xmlns:a16="http://schemas.microsoft.com/office/drawing/2014/main" id="{DB2DB3FD-5750-A6DA-0402-10E1008DB6F5}"/>
                </a:ext>
              </a:extLst>
            </p:cNvPr>
            <p:cNvCxnSpPr/>
            <p:nvPr/>
          </p:nvCxnSpPr>
          <p:spPr bwMode="auto">
            <a:xfrm>
              <a:off x="4319464" y="-242191"/>
              <a:ext cx="0" cy="1471814"/>
            </a:xfrm>
            <a:prstGeom prst="line">
              <a:avLst/>
            </a:prstGeom>
            <a:grp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8" name="Connecteur droit 77">
              <a:extLst>
                <a:ext uri="{FF2B5EF4-FFF2-40B4-BE49-F238E27FC236}">
                  <a16:creationId xmlns:a16="http://schemas.microsoft.com/office/drawing/2014/main" id="{96132D87-74E6-067D-3AB5-EF3660B9D79D}"/>
                </a:ext>
              </a:extLst>
            </p:cNvPr>
            <p:cNvCxnSpPr/>
            <p:nvPr/>
          </p:nvCxnSpPr>
          <p:spPr bwMode="auto">
            <a:xfrm>
              <a:off x="13752512" y="-242191"/>
              <a:ext cx="0" cy="1471814"/>
            </a:xfrm>
            <a:prstGeom prst="line">
              <a:avLst/>
            </a:prstGeom>
            <a:grp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8" name="ZoneTexte 7">
            <a:extLst>
              <a:ext uri="{FF2B5EF4-FFF2-40B4-BE49-F238E27FC236}">
                <a16:creationId xmlns:a16="http://schemas.microsoft.com/office/drawing/2014/main" id="{25223409-3F13-3620-A950-320B12C6DED4}"/>
              </a:ext>
            </a:extLst>
          </p:cNvPr>
          <p:cNvSpPr txBox="1"/>
          <p:nvPr/>
        </p:nvSpPr>
        <p:spPr>
          <a:xfrm>
            <a:off x="2015208" y="7265811"/>
            <a:ext cx="14577401" cy="2601353"/>
          </a:xfrm>
          <a:prstGeom prst="rect">
            <a:avLst/>
          </a:prstGeom>
          <a:noFill/>
        </p:spPr>
        <p:txBody>
          <a:bodyPr wrap="square">
            <a:spAutoFit/>
          </a:bodyPr>
          <a:lstStyle/>
          <a:p>
            <a:pPr algn="ctr"/>
            <a:r>
              <a:rPr lang="fr-BE" sz="2800" b="1" dirty="0"/>
              <a:t>Mobiliser → Examiner→ Conceptualiser → Se confronter → Réinvestir </a:t>
            </a:r>
          </a:p>
          <a:p>
            <a:pPr algn="ctr"/>
            <a:r>
              <a:rPr lang="fr-BE" sz="2800" i="1" dirty="0"/>
              <a:t>(Dewey, 1938 ; Kolb, 1984)</a:t>
            </a:r>
          </a:p>
          <a:p>
            <a:pPr algn="ctr"/>
            <a:r>
              <a:rPr lang="fr-BE" sz="2800" dirty="0"/>
              <a:t>L'étudiant apprend d'abord à restituer une expérience vécue de manière pertinente (mobiliser), puis à identifier régularités et tensions (examiner). Il relie ensuite son vécu à des cadres théoriques pour généraliser (conceptualiser), met ses interprétations à l'épreuve du réel (confronter), et ajuste ses pratiques dans de nouvelles situations (réinvestir). Ce cycle transforme progressivement le rapport à l'expérience, faisant de l'incertitude et de l'échec des ressources pour l'action.</a:t>
            </a:r>
          </a:p>
        </p:txBody>
      </p:sp>
    </p:spTree>
    <p:extLst>
      <p:ext uri="{BB962C8B-B14F-4D97-AF65-F5344CB8AC3E}">
        <p14:creationId xmlns:p14="http://schemas.microsoft.com/office/powerpoint/2010/main" val="640556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5B42A-B138-6AA1-9220-CAD026B7F3C8}"/>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AC094196-6B37-15D8-F953-E930BD713F59}"/>
              </a:ext>
            </a:extLst>
          </p:cNvPr>
          <p:cNvGrpSpPr/>
          <p:nvPr/>
        </p:nvGrpSpPr>
        <p:grpSpPr>
          <a:xfrm>
            <a:off x="3312048" y="1543100"/>
            <a:ext cx="11663903" cy="6700542"/>
            <a:chOff x="3312048" y="2417239"/>
            <a:chExt cx="11663903" cy="6700542"/>
          </a:xfrm>
        </p:grpSpPr>
        <p:grpSp>
          <p:nvGrpSpPr>
            <p:cNvPr id="5" name="Groupe 4">
              <a:extLst>
                <a:ext uri="{FF2B5EF4-FFF2-40B4-BE49-F238E27FC236}">
                  <a16:creationId xmlns:a16="http://schemas.microsoft.com/office/drawing/2014/main" id="{0CE4FE63-802C-CE90-A524-96E8FABC99F9}"/>
                </a:ext>
              </a:extLst>
            </p:cNvPr>
            <p:cNvGrpSpPr/>
            <p:nvPr/>
          </p:nvGrpSpPr>
          <p:grpSpPr>
            <a:xfrm>
              <a:off x="3312048" y="2417239"/>
              <a:ext cx="11663903" cy="6461487"/>
              <a:chOff x="3312048" y="2417239"/>
              <a:chExt cx="11663903" cy="6461487"/>
            </a:xfrm>
          </p:grpSpPr>
          <p:grpSp>
            <p:nvGrpSpPr>
              <p:cNvPr id="31" name="Groupe 30">
                <a:extLst>
                  <a:ext uri="{FF2B5EF4-FFF2-40B4-BE49-F238E27FC236}">
                    <a16:creationId xmlns:a16="http://schemas.microsoft.com/office/drawing/2014/main" id="{C839BFA6-ECF3-FCD2-A45C-710A2FA0525F}"/>
                  </a:ext>
                </a:extLst>
              </p:cNvPr>
              <p:cNvGrpSpPr/>
              <p:nvPr/>
            </p:nvGrpSpPr>
            <p:grpSpPr>
              <a:xfrm>
                <a:off x="3312048" y="2417239"/>
                <a:ext cx="11663903" cy="5537870"/>
                <a:chOff x="3312048" y="2417239"/>
                <a:chExt cx="11663903" cy="5537870"/>
              </a:xfrm>
            </p:grpSpPr>
            <p:grpSp>
              <p:nvGrpSpPr>
                <p:cNvPr id="52" name="Groupe 51">
                  <a:extLst>
                    <a:ext uri="{FF2B5EF4-FFF2-40B4-BE49-F238E27FC236}">
                      <a16:creationId xmlns:a16="http://schemas.microsoft.com/office/drawing/2014/main" id="{D087A1FA-8A8D-5F1A-D753-8CEDDC7001FA}"/>
                    </a:ext>
                  </a:extLst>
                </p:cNvPr>
                <p:cNvGrpSpPr/>
                <p:nvPr/>
              </p:nvGrpSpPr>
              <p:grpSpPr>
                <a:xfrm>
                  <a:off x="3312048" y="2417239"/>
                  <a:ext cx="11663903" cy="5452521"/>
                  <a:chOff x="1079107" y="2044919"/>
                  <a:chExt cx="14261951" cy="6194926"/>
                </a:xfrm>
              </p:grpSpPr>
              <p:sp>
                <p:nvSpPr>
                  <p:cNvPr id="66" name="Forme libre : forme 65">
                    <a:extLst>
                      <a:ext uri="{FF2B5EF4-FFF2-40B4-BE49-F238E27FC236}">
                        <a16:creationId xmlns:a16="http://schemas.microsoft.com/office/drawing/2014/main" id="{04061020-3E14-4E29-70B8-A01BD67EC407}"/>
                      </a:ext>
                    </a:extLst>
                  </p:cNvPr>
                  <p:cNvSpPr/>
                  <p:nvPr/>
                </p:nvSpPr>
                <p:spPr>
                  <a:xfrm>
                    <a:off x="1079107" y="2044919"/>
                    <a:ext cx="14261951" cy="6194925"/>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dirty="0"/>
                  </a:p>
                </p:txBody>
              </p:sp>
              <p:sp>
                <p:nvSpPr>
                  <p:cNvPr id="67" name="Forme libre : forme 66">
                    <a:extLst>
                      <a:ext uri="{FF2B5EF4-FFF2-40B4-BE49-F238E27FC236}">
                        <a16:creationId xmlns:a16="http://schemas.microsoft.com/office/drawing/2014/main" id="{8C904101-82D0-FD24-D42F-BCF574E57312}"/>
                      </a:ext>
                    </a:extLst>
                  </p:cNvPr>
                  <p:cNvSpPr/>
                  <p:nvPr/>
                </p:nvSpPr>
                <p:spPr>
                  <a:xfrm>
                    <a:off x="2086392" y="2782675"/>
                    <a:ext cx="12247381" cy="5457169"/>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68" name="Forme libre : forme 67">
                    <a:extLst>
                      <a:ext uri="{FF2B5EF4-FFF2-40B4-BE49-F238E27FC236}">
                        <a16:creationId xmlns:a16="http://schemas.microsoft.com/office/drawing/2014/main" id="{678D1F3D-F78E-9BBC-C765-1268491E7627}"/>
                      </a:ext>
                    </a:extLst>
                  </p:cNvPr>
                  <p:cNvSpPr/>
                  <p:nvPr/>
                </p:nvSpPr>
                <p:spPr>
                  <a:xfrm>
                    <a:off x="3072770" y="3505138"/>
                    <a:ext cx="10274622" cy="4734707"/>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69" name="Forme libre : forme 68">
                    <a:extLst>
                      <a:ext uri="{FF2B5EF4-FFF2-40B4-BE49-F238E27FC236}">
                        <a16:creationId xmlns:a16="http://schemas.microsoft.com/office/drawing/2014/main" id="{EDEA7E56-149A-49DB-EEB5-BE807101B073}"/>
                      </a:ext>
                    </a:extLst>
                  </p:cNvPr>
                  <p:cNvSpPr/>
                  <p:nvPr/>
                </p:nvSpPr>
                <p:spPr>
                  <a:xfrm>
                    <a:off x="3989260" y="4286180"/>
                    <a:ext cx="8441645" cy="3953664"/>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rgbClr val="CCDAD0"/>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70" name="Forme libre : forme 69">
                    <a:extLst>
                      <a:ext uri="{FF2B5EF4-FFF2-40B4-BE49-F238E27FC236}">
                        <a16:creationId xmlns:a16="http://schemas.microsoft.com/office/drawing/2014/main" id="{966A564E-6ACF-1998-F0EA-A90532E62D3D}"/>
                      </a:ext>
                    </a:extLst>
                  </p:cNvPr>
                  <p:cNvSpPr/>
                  <p:nvPr/>
                </p:nvSpPr>
                <p:spPr>
                  <a:xfrm>
                    <a:off x="5019767" y="5001380"/>
                    <a:ext cx="6380631" cy="3238464"/>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71" name="Forme libre : forme 70">
                    <a:extLst>
                      <a:ext uri="{FF2B5EF4-FFF2-40B4-BE49-F238E27FC236}">
                        <a16:creationId xmlns:a16="http://schemas.microsoft.com/office/drawing/2014/main" id="{74A9CAFF-A1E8-18BA-EDB1-0A90358210C5}"/>
                      </a:ext>
                    </a:extLst>
                  </p:cNvPr>
                  <p:cNvSpPr/>
                  <p:nvPr/>
                </p:nvSpPr>
                <p:spPr>
                  <a:xfrm>
                    <a:off x="5870189" y="5647556"/>
                    <a:ext cx="4679787" cy="2592288"/>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grpSp>
            <p:cxnSp>
              <p:nvCxnSpPr>
                <p:cNvPr id="55" name="Connecteur droit 54">
                  <a:extLst>
                    <a:ext uri="{FF2B5EF4-FFF2-40B4-BE49-F238E27FC236}">
                      <a16:creationId xmlns:a16="http://schemas.microsoft.com/office/drawing/2014/main" id="{2C93B1EE-7D3D-7A28-D2FF-B876227B18B8}"/>
                    </a:ext>
                  </a:extLst>
                </p:cNvPr>
                <p:cNvCxnSpPr>
                  <a:cxnSpLocks/>
                  <a:stCxn id="66" idx="0"/>
                </p:cNvCxnSpPr>
                <p:nvPr/>
              </p:nvCxnSpPr>
              <p:spPr>
                <a:xfrm>
                  <a:off x="9143999" y="2417239"/>
                  <a:ext cx="1" cy="64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Connecteur droit 55">
                  <a:extLst>
                    <a:ext uri="{FF2B5EF4-FFF2-40B4-BE49-F238E27FC236}">
                      <a16:creationId xmlns:a16="http://schemas.microsoft.com/office/drawing/2014/main" id="{4D6FC1DE-D4DF-07FB-49E6-4A7921A91FE9}"/>
                    </a:ext>
                  </a:extLst>
                </p:cNvPr>
                <p:cNvCxnSpPr>
                  <a:cxnSpLocks/>
                </p:cNvCxnSpPr>
                <p:nvPr/>
              </p:nvCxnSpPr>
              <p:spPr>
                <a:xfrm rot="1800000">
                  <a:off x="11737059" y="3045277"/>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Connecteur droit 56">
                  <a:extLst>
                    <a:ext uri="{FF2B5EF4-FFF2-40B4-BE49-F238E27FC236}">
                      <a16:creationId xmlns:a16="http://schemas.microsoft.com/office/drawing/2014/main" id="{8ABC2C36-0C01-A3A7-F568-2737B64C1753}"/>
                    </a:ext>
                  </a:extLst>
                </p:cNvPr>
                <p:cNvCxnSpPr>
                  <a:cxnSpLocks/>
                </p:cNvCxnSpPr>
                <p:nvPr/>
              </p:nvCxnSpPr>
              <p:spPr>
                <a:xfrm flipH="1">
                  <a:off x="13438713" y="5017795"/>
                  <a:ext cx="665511" cy="3817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620F543B-06C3-9234-34B0-9D7BF84BBA20}"/>
                    </a:ext>
                  </a:extLst>
                </p:cNvPr>
                <p:cNvCxnSpPr>
                  <a:cxnSpLocks/>
                </p:cNvCxnSpPr>
                <p:nvPr/>
              </p:nvCxnSpPr>
              <p:spPr>
                <a:xfrm rot="18000000" flipV="1">
                  <a:off x="4526723" y="4819796"/>
                  <a:ext cx="0" cy="79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Connecteur droit 58">
                  <a:extLst>
                    <a:ext uri="{FF2B5EF4-FFF2-40B4-BE49-F238E27FC236}">
                      <a16:creationId xmlns:a16="http://schemas.microsoft.com/office/drawing/2014/main" id="{49DD6FE1-E0A0-4DE9-531C-5689C61A7710}"/>
                    </a:ext>
                  </a:extLst>
                </p:cNvPr>
                <p:cNvCxnSpPr>
                  <a:cxnSpLocks/>
                </p:cNvCxnSpPr>
                <p:nvPr/>
              </p:nvCxnSpPr>
              <p:spPr>
                <a:xfrm rot="19800000" flipV="1">
                  <a:off x="6473343" y="3064283"/>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ZoneTexte 59">
                  <a:extLst>
                    <a:ext uri="{FF2B5EF4-FFF2-40B4-BE49-F238E27FC236}">
                      <a16:creationId xmlns:a16="http://schemas.microsoft.com/office/drawing/2014/main" id="{7C502B36-350B-C678-44D7-B6B003EBF1E4}"/>
                    </a:ext>
                  </a:extLst>
                </p:cNvPr>
                <p:cNvSpPr txBox="1"/>
                <p:nvPr/>
              </p:nvSpPr>
              <p:spPr>
                <a:xfrm rot="20743428">
                  <a:off x="6531429" y="2971468"/>
                  <a:ext cx="2726616" cy="711977"/>
                </a:xfrm>
                <a:prstGeom prst="rect">
                  <a:avLst/>
                </a:prstGeom>
                <a:noFill/>
              </p:spPr>
              <p:txBody>
                <a:bodyPr wrap="square" rtlCol="0">
                  <a:prstTxWarp prst="textArchUp">
                    <a:avLst>
                      <a:gd name="adj" fmla="val 6777052"/>
                    </a:avLst>
                  </a:prstTxWarp>
                  <a:spAutoFit/>
                </a:bodyPr>
                <a:lstStyle/>
                <a:p>
                  <a:pPr algn="ctr"/>
                  <a:r>
                    <a:rPr lang="fr-FR" sz="2200" dirty="0"/>
                    <a:t>Appliquer</a:t>
                  </a:r>
                  <a:endParaRPr lang="fr-BE" sz="2200" dirty="0"/>
                </a:p>
              </p:txBody>
            </p:sp>
            <p:sp>
              <p:nvSpPr>
                <p:cNvPr id="61" name="ZoneTexte 60">
                  <a:extLst>
                    <a:ext uri="{FF2B5EF4-FFF2-40B4-BE49-F238E27FC236}">
                      <a16:creationId xmlns:a16="http://schemas.microsoft.com/office/drawing/2014/main" id="{F7E7CA7C-9957-81D4-58D8-1347D01C72C1}"/>
                    </a:ext>
                  </a:extLst>
                </p:cNvPr>
                <p:cNvSpPr txBox="1"/>
                <p:nvPr/>
              </p:nvSpPr>
              <p:spPr>
                <a:xfrm rot="19080000">
                  <a:off x="4330509" y="4135495"/>
                  <a:ext cx="2613261" cy="653410"/>
                </a:xfrm>
                <a:prstGeom prst="rect">
                  <a:avLst/>
                </a:prstGeom>
                <a:noFill/>
              </p:spPr>
              <p:txBody>
                <a:bodyPr wrap="square" rtlCol="0">
                  <a:prstTxWarp prst="textArchUp">
                    <a:avLst>
                      <a:gd name="adj" fmla="val 6744622"/>
                    </a:avLst>
                  </a:prstTxWarp>
                  <a:spAutoFit/>
                </a:bodyPr>
                <a:lstStyle/>
                <a:p>
                  <a:pPr algn="ctr"/>
                  <a:r>
                    <a:rPr lang="fr-FR" sz="2200" dirty="0"/>
                    <a:t>Comprendre</a:t>
                  </a:r>
                  <a:endParaRPr lang="fr-BE" sz="2200" dirty="0"/>
                </a:p>
              </p:txBody>
            </p:sp>
            <p:sp>
              <p:nvSpPr>
                <p:cNvPr id="62" name="ZoneTexte 61">
                  <a:extLst>
                    <a:ext uri="{FF2B5EF4-FFF2-40B4-BE49-F238E27FC236}">
                      <a16:creationId xmlns:a16="http://schemas.microsoft.com/office/drawing/2014/main" id="{CEAE4BDB-A958-6076-79B0-04C0C58006DE}"/>
                    </a:ext>
                  </a:extLst>
                </p:cNvPr>
                <p:cNvSpPr txBox="1"/>
                <p:nvPr/>
              </p:nvSpPr>
              <p:spPr>
                <a:xfrm rot="2553903">
                  <a:off x="11302264" y="4091404"/>
                  <a:ext cx="2610074" cy="711977"/>
                </a:xfrm>
                <a:prstGeom prst="rect">
                  <a:avLst/>
                </a:prstGeom>
                <a:noFill/>
              </p:spPr>
              <p:txBody>
                <a:bodyPr wrap="square" rtlCol="0">
                  <a:prstTxWarp prst="textArchUp">
                    <a:avLst>
                      <a:gd name="adj" fmla="val 8610896"/>
                    </a:avLst>
                  </a:prstTxWarp>
                  <a:spAutoFit/>
                </a:bodyPr>
                <a:lstStyle/>
                <a:p>
                  <a:pPr algn="ctr"/>
                  <a:r>
                    <a:rPr lang="fr-FR" sz="2200" dirty="0"/>
                    <a:t>Synthétiser</a:t>
                  </a:r>
                  <a:endParaRPr lang="fr-BE" sz="2200" dirty="0"/>
                </a:p>
              </p:txBody>
            </p:sp>
            <p:sp>
              <p:nvSpPr>
                <p:cNvPr id="63" name="ZoneTexte 62">
                  <a:extLst>
                    <a:ext uri="{FF2B5EF4-FFF2-40B4-BE49-F238E27FC236}">
                      <a16:creationId xmlns:a16="http://schemas.microsoft.com/office/drawing/2014/main" id="{35F44D60-0F2A-C5F3-DAB2-113DD50809D0}"/>
                    </a:ext>
                  </a:extLst>
                </p:cNvPr>
                <p:cNvSpPr txBox="1"/>
                <p:nvPr/>
              </p:nvSpPr>
              <p:spPr>
                <a:xfrm rot="837099">
                  <a:off x="9062328" y="2958019"/>
                  <a:ext cx="2618016" cy="711977"/>
                </a:xfrm>
                <a:prstGeom prst="rect">
                  <a:avLst/>
                </a:prstGeom>
                <a:noFill/>
              </p:spPr>
              <p:txBody>
                <a:bodyPr wrap="square" rtlCol="0">
                  <a:prstTxWarp prst="textArchUp">
                    <a:avLst>
                      <a:gd name="adj" fmla="val 6777052"/>
                    </a:avLst>
                  </a:prstTxWarp>
                  <a:spAutoFit/>
                </a:bodyPr>
                <a:lstStyle/>
                <a:p>
                  <a:pPr algn="ctr"/>
                  <a:r>
                    <a:rPr lang="fr-FR" sz="2200" dirty="0"/>
                    <a:t>Analyser</a:t>
                  </a:r>
                  <a:endParaRPr lang="fr-BE" sz="2200" dirty="0"/>
                </a:p>
              </p:txBody>
            </p:sp>
            <p:sp>
              <p:nvSpPr>
                <p:cNvPr id="64" name="ZoneTexte 63">
                  <a:extLst>
                    <a:ext uri="{FF2B5EF4-FFF2-40B4-BE49-F238E27FC236}">
                      <a16:creationId xmlns:a16="http://schemas.microsoft.com/office/drawing/2014/main" id="{B0A0DCD0-5F5A-4B5D-ACD4-455432C742B8}"/>
                    </a:ext>
                  </a:extLst>
                </p:cNvPr>
                <p:cNvSpPr txBox="1"/>
                <p:nvPr/>
              </p:nvSpPr>
              <p:spPr>
                <a:xfrm rot="17077903">
                  <a:off x="3008834" y="6251208"/>
                  <a:ext cx="2692414" cy="711977"/>
                </a:xfrm>
                <a:prstGeom prst="rect">
                  <a:avLst/>
                </a:prstGeom>
                <a:noFill/>
              </p:spPr>
              <p:txBody>
                <a:bodyPr wrap="square" rtlCol="0">
                  <a:prstTxWarp prst="textArchUp">
                    <a:avLst>
                      <a:gd name="adj" fmla="val 8610896"/>
                    </a:avLst>
                  </a:prstTxWarp>
                  <a:spAutoFit/>
                </a:bodyPr>
                <a:lstStyle/>
                <a:p>
                  <a:pPr algn="ctr"/>
                  <a:r>
                    <a:rPr lang="fr-FR" sz="2200" dirty="0"/>
                    <a:t>Connaître</a:t>
                  </a:r>
                  <a:endParaRPr lang="fr-BE" sz="2200" dirty="0"/>
                </a:p>
              </p:txBody>
            </p:sp>
            <p:sp>
              <p:nvSpPr>
                <p:cNvPr id="65" name="ZoneTexte 64">
                  <a:extLst>
                    <a:ext uri="{FF2B5EF4-FFF2-40B4-BE49-F238E27FC236}">
                      <a16:creationId xmlns:a16="http://schemas.microsoft.com/office/drawing/2014/main" id="{12779D96-CF54-1901-4703-72459DB06F64}"/>
                    </a:ext>
                  </a:extLst>
                </p:cNvPr>
                <p:cNvSpPr txBox="1"/>
                <p:nvPr/>
              </p:nvSpPr>
              <p:spPr>
                <a:xfrm rot="4440517">
                  <a:off x="12585656" y="6217449"/>
                  <a:ext cx="2763343" cy="711977"/>
                </a:xfrm>
                <a:prstGeom prst="rect">
                  <a:avLst/>
                </a:prstGeom>
                <a:noFill/>
              </p:spPr>
              <p:txBody>
                <a:bodyPr wrap="square" rtlCol="0">
                  <a:prstTxWarp prst="textArchUp">
                    <a:avLst>
                      <a:gd name="adj" fmla="val 8610896"/>
                    </a:avLst>
                  </a:prstTxWarp>
                  <a:spAutoFit/>
                </a:bodyPr>
                <a:lstStyle/>
                <a:p>
                  <a:pPr algn="ctr"/>
                  <a:r>
                    <a:rPr lang="fr-FR" sz="2200" dirty="0"/>
                    <a:t>Évaluer</a:t>
                  </a:r>
                  <a:endParaRPr lang="fr-BE" sz="2200" dirty="0"/>
                </a:p>
              </p:txBody>
            </p:sp>
          </p:grpSp>
          <p:cxnSp>
            <p:nvCxnSpPr>
              <p:cNvPr id="32" name="Connecteur droit 31">
                <a:extLst>
                  <a:ext uri="{FF2B5EF4-FFF2-40B4-BE49-F238E27FC236}">
                    <a16:creationId xmlns:a16="http://schemas.microsoft.com/office/drawing/2014/main" id="{8BE86576-AC71-D079-1851-88FC64FFD209}"/>
                  </a:ext>
                </a:extLst>
              </p:cNvPr>
              <p:cNvCxnSpPr>
                <a:cxnSpLocks/>
              </p:cNvCxnSpPr>
              <p:nvPr/>
            </p:nvCxnSpPr>
            <p:spPr>
              <a:xfrm rot="1800000">
                <a:off x="11405327" y="3621769"/>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78EEFBDC-AFF8-D5DE-93C4-567B3CB3638A}"/>
                  </a:ext>
                </a:extLst>
              </p:cNvPr>
              <p:cNvSpPr txBox="1"/>
              <p:nvPr/>
            </p:nvSpPr>
            <p:spPr>
              <a:xfrm rot="18120000">
                <a:off x="4308359" y="4870070"/>
                <a:ext cx="4572000" cy="3276000"/>
              </a:xfrm>
              <a:prstGeom prst="rect">
                <a:avLst/>
              </a:prstGeom>
              <a:noFill/>
            </p:spPr>
            <p:txBody>
              <a:bodyPr wrap="square" rtlCol="0">
                <a:prstTxWarp prst="textArchUp">
                  <a:avLst>
                    <a:gd name="adj" fmla="val 7480600"/>
                  </a:avLst>
                </a:prstTxWarp>
                <a:spAutoFit/>
              </a:bodyPr>
              <a:lstStyle/>
              <a:p>
                <a:pPr algn="ctr"/>
                <a:r>
                  <a:rPr lang="fr-FR" sz="2100" dirty="0"/>
                  <a:t>Déduction</a:t>
                </a:r>
                <a:endParaRPr lang="fr-BE" sz="2100" dirty="0"/>
              </a:p>
            </p:txBody>
          </p:sp>
          <p:sp>
            <p:nvSpPr>
              <p:cNvPr id="34" name="ZoneTexte 33">
                <a:extLst>
                  <a:ext uri="{FF2B5EF4-FFF2-40B4-BE49-F238E27FC236}">
                    <a16:creationId xmlns:a16="http://schemas.microsoft.com/office/drawing/2014/main" id="{4FB44A83-1541-2B10-8579-CAA2D99A891C}"/>
                  </a:ext>
                </a:extLst>
              </p:cNvPr>
              <p:cNvSpPr txBox="1"/>
              <p:nvPr/>
            </p:nvSpPr>
            <p:spPr>
              <a:xfrm>
                <a:off x="6572186" y="3487316"/>
                <a:ext cx="5143629" cy="3186341"/>
              </a:xfrm>
              <a:prstGeom prst="rect">
                <a:avLst/>
              </a:prstGeom>
              <a:noFill/>
            </p:spPr>
            <p:txBody>
              <a:bodyPr wrap="square" rtlCol="0">
                <a:prstTxWarp prst="textArchUp">
                  <a:avLst>
                    <a:gd name="adj" fmla="val 7480600"/>
                  </a:avLst>
                </a:prstTxWarp>
                <a:spAutoFit/>
              </a:bodyPr>
              <a:lstStyle/>
              <a:p>
                <a:pPr algn="ctr"/>
                <a:r>
                  <a:rPr lang="fr-FR" sz="2100" dirty="0"/>
                  <a:t>Induction</a:t>
                </a:r>
                <a:endParaRPr lang="fr-BE" sz="2100" dirty="0"/>
              </a:p>
            </p:txBody>
          </p:sp>
          <p:sp>
            <p:nvSpPr>
              <p:cNvPr id="35" name="ZoneTexte 34">
                <a:extLst>
                  <a:ext uri="{FF2B5EF4-FFF2-40B4-BE49-F238E27FC236}">
                    <a16:creationId xmlns:a16="http://schemas.microsoft.com/office/drawing/2014/main" id="{FBA33E87-ADC9-FFD4-9858-DBD95903A9DC}"/>
                  </a:ext>
                </a:extLst>
              </p:cNvPr>
              <p:cNvSpPr txBox="1"/>
              <p:nvPr/>
            </p:nvSpPr>
            <p:spPr>
              <a:xfrm rot="3720000">
                <a:off x="9406104" y="4796135"/>
                <a:ext cx="4572000" cy="3276000"/>
              </a:xfrm>
              <a:prstGeom prst="rect">
                <a:avLst/>
              </a:prstGeom>
              <a:noFill/>
            </p:spPr>
            <p:txBody>
              <a:bodyPr wrap="square" rtlCol="0">
                <a:prstTxWarp prst="textArchUp">
                  <a:avLst>
                    <a:gd name="adj" fmla="val 7480600"/>
                  </a:avLst>
                </a:prstTxWarp>
                <a:spAutoFit/>
              </a:bodyPr>
              <a:lstStyle/>
              <a:p>
                <a:pPr algn="ctr"/>
                <a:r>
                  <a:rPr lang="fr-FR" sz="2100" dirty="0"/>
                  <a:t>Abduction</a:t>
                </a:r>
                <a:endParaRPr lang="fr-BE" sz="2100" dirty="0"/>
              </a:p>
            </p:txBody>
          </p:sp>
          <p:cxnSp>
            <p:nvCxnSpPr>
              <p:cNvPr id="36" name="Connecteur droit 35">
                <a:extLst>
                  <a:ext uri="{FF2B5EF4-FFF2-40B4-BE49-F238E27FC236}">
                    <a16:creationId xmlns:a16="http://schemas.microsoft.com/office/drawing/2014/main" id="{75721351-72D5-DDA5-1BAF-33849EE40DEC}"/>
                  </a:ext>
                </a:extLst>
              </p:cNvPr>
              <p:cNvCxnSpPr>
                <a:cxnSpLocks/>
              </p:cNvCxnSpPr>
              <p:nvPr/>
            </p:nvCxnSpPr>
            <p:spPr>
              <a:xfrm rot="19800000" flipV="1">
                <a:off x="6815342" y="3656944"/>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DDCDD841-7A66-B846-FF35-24564B807E27}"/>
                  </a:ext>
                </a:extLst>
              </p:cNvPr>
              <p:cNvCxnSpPr>
                <a:cxnSpLocks/>
              </p:cNvCxnSpPr>
              <p:nvPr/>
            </p:nvCxnSpPr>
            <p:spPr>
              <a:xfrm rot="2160000" flipH="1">
                <a:off x="5609534" y="5858162"/>
                <a:ext cx="15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9EA8F885-3877-456F-2CE6-49A3AA292045}"/>
                  </a:ext>
                </a:extLst>
              </p:cNvPr>
              <p:cNvCxnSpPr>
                <a:cxnSpLocks/>
              </p:cNvCxnSpPr>
              <p:nvPr/>
            </p:nvCxnSpPr>
            <p:spPr>
              <a:xfrm rot="4320000" flipH="1">
                <a:off x="7403776" y="4540698"/>
                <a:ext cx="136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3A16A2BE-6F54-3CD1-B617-561A87C23BCE}"/>
                  </a:ext>
                </a:extLst>
              </p:cNvPr>
              <p:cNvCxnSpPr>
                <a:cxnSpLocks/>
              </p:cNvCxnSpPr>
              <p:nvPr/>
            </p:nvCxnSpPr>
            <p:spPr>
              <a:xfrm rot="6480000" flipH="1">
                <a:off x="9607751" y="4563162"/>
                <a:ext cx="13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325276B4-4B56-FED8-0554-283A0FD74B77}"/>
                  </a:ext>
                </a:extLst>
              </p:cNvPr>
              <p:cNvCxnSpPr>
                <a:cxnSpLocks/>
              </p:cNvCxnSpPr>
              <p:nvPr/>
            </p:nvCxnSpPr>
            <p:spPr>
              <a:xfrm rot="8640000" flipH="1">
                <a:off x="11196061" y="5886612"/>
                <a:ext cx="15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19A7AB3E-4E8E-00E1-DEC6-6D64F521E4F4}"/>
                  </a:ext>
                </a:extLst>
              </p:cNvPr>
              <p:cNvSpPr txBox="1"/>
              <p:nvPr/>
            </p:nvSpPr>
            <p:spPr>
              <a:xfrm rot="17460000">
                <a:off x="4924176" y="6090130"/>
                <a:ext cx="3131365" cy="1911988"/>
              </a:xfrm>
              <a:prstGeom prst="rect">
                <a:avLst/>
              </a:prstGeom>
              <a:noFill/>
            </p:spPr>
            <p:txBody>
              <a:bodyPr wrap="square" rtlCol="0">
                <a:prstTxWarp prst="textArchUp">
                  <a:avLst>
                    <a:gd name="adj" fmla="val 7480600"/>
                  </a:avLst>
                </a:prstTxWarp>
                <a:spAutoFit/>
              </a:bodyPr>
              <a:lstStyle/>
              <a:p>
                <a:pPr algn="ctr"/>
                <a:r>
                  <a:rPr lang="fr-FR" sz="2000" dirty="0"/>
                  <a:t>Mobiliser</a:t>
                </a:r>
                <a:endParaRPr lang="fr-BE" sz="2000" dirty="0"/>
              </a:p>
            </p:txBody>
          </p:sp>
          <p:sp>
            <p:nvSpPr>
              <p:cNvPr id="42" name="ZoneTexte 41">
                <a:extLst>
                  <a:ext uri="{FF2B5EF4-FFF2-40B4-BE49-F238E27FC236}">
                    <a16:creationId xmlns:a16="http://schemas.microsoft.com/office/drawing/2014/main" id="{D38A3106-7ECC-6DFE-E34D-FDC5AB584CA9}"/>
                  </a:ext>
                </a:extLst>
              </p:cNvPr>
              <p:cNvSpPr txBox="1"/>
              <p:nvPr/>
            </p:nvSpPr>
            <p:spPr>
              <a:xfrm rot="19440000">
                <a:off x="5933206" y="4662181"/>
                <a:ext cx="3131365" cy="1911988"/>
              </a:xfrm>
              <a:prstGeom prst="rect">
                <a:avLst/>
              </a:prstGeom>
              <a:noFill/>
            </p:spPr>
            <p:txBody>
              <a:bodyPr wrap="square" rtlCol="0">
                <a:prstTxWarp prst="textArchUp">
                  <a:avLst>
                    <a:gd name="adj" fmla="val 7480600"/>
                  </a:avLst>
                </a:prstTxWarp>
                <a:spAutoFit/>
              </a:bodyPr>
              <a:lstStyle/>
              <a:p>
                <a:pPr algn="ctr"/>
                <a:r>
                  <a:rPr lang="fr-FR" sz="2000" dirty="0"/>
                  <a:t>Examiner</a:t>
                </a:r>
                <a:endParaRPr lang="fr-BE" sz="2000" dirty="0"/>
              </a:p>
            </p:txBody>
          </p:sp>
          <p:sp>
            <p:nvSpPr>
              <p:cNvPr id="43" name="ZoneTexte 42">
                <a:extLst>
                  <a:ext uri="{FF2B5EF4-FFF2-40B4-BE49-F238E27FC236}">
                    <a16:creationId xmlns:a16="http://schemas.microsoft.com/office/drawing/2014/main" id="{A4926525-B260-562A-0F81-7DF4D73634CC}"/>
                  </a:ext>
                </a:extLst>
              </p:cNvPr>
              <p:cNvSpPr txBox="1"/>
              <p:nvPr/>
            </p:nvSpPr>
            <p:spPr>
              <a:xfrm>
                <a:off x="7668819" y="4135388"/>
                <a:ext cx="3131365" cy="1410879"/>
              </a:xfrm>
              <a:prstGeom prst="rect">
                <a:avLst/>
              </a:prstGeom>
              <a:noFill/>
            </p:spPr>
            <p:txBody>
              <a:bodyPr wrap="square" rtlCol="0">
                <a:prstTxWarp prst="textArchUp">
                  <a:avLst>
                    <a:gd name="adj" fmla="val 7480600"/>
                  </a:avLst>
                </a:prstTxWarp>
                <a:spAutoFit/>
              </a:bodyPr>
              <a:lstStyle/>
              <a:p>
                <a:pPr algn="ctr"/>
                <a:r>
                  <a:rPr lang="fr-FR" sz="2000" dirty="0"/>
                  <a:t>Conceptualiser</a:t>
                </a:r>
                <a:endParaRPr lang="fr-BE" sz="2000" dirty="0"/>
              </a:p>
            </p:txBody>
          </p:sp>
          <p:sp>
            <p:nvSpPr>
              <p:cNvPr id="44" name="ZoneTexte 43">
                <a:extLst>
                  <a:ext uri="{FF2B5EF4-FFF2-40B4-BE49-F238E27FC236}">
                    <a16:creationId xmlns:a16="http://schemas.microsoft.com/office/drawing/2014/main" id="{03F3E8A8-999A-AB20-DC63-F1EED3215132}"/>
                  </a:ext>
                </a:extLst>
              </p:cNvPr>
              <p:cNvSpPr txBox="1"/>
              <p:nvPr/>
            </p:nvSpPr>
            <p:spPr>
              <a:xfrm rot="2280000">
                <a:off x="9428619" y="4746494"/>
                <a:ext cx="3131365" cy="1559038"/>
              </a:xfrm>
              <a:prstGeom prst="rect">
                <a:avLst/>
              </a:prstGeom>
              <a:noFill/>
            </p:spPr>
            <p:txBody>
              <a:bodyPr wrap="square" rtlCol="0">
                <a:prstTxWarp prst="textArchUp">
                  <a:avLst>
                    <a:gd name="adj" fmla="val 7480600"/>
                  </a:avLst>
                </a:prstTxWarp>
                <a:spAutoFit/>
              </a:bodyPr>
              <a:lstStyle/>
              <a:p>
                <a:pPr algn="ctr"/>
                <a:r>
                  <a:rPr lang="fr-FR" sz="2000" dirty="0"/>
                  <a:t>Se confronter</a:t>
                </a:r>
                <a:endParaRPr lang="fr-BE" sz="2000" dirty="0"/>
              </a:p>
            </p:txBody>
          </p:sp>
          <p:sp>
            <p:nvSpPr>
              <p:cNvPr id="45" name="ZoneTexte 44">
                <a:extLst>
                  <a:ext uri="{FF2B5EF4-FFF2-40B4-BE49-F238E27FC236}">
                    <a16:creationId xmlns:a16="http://schemas.microsoft.com/office/drawing/2014/main" id="{77171E8E-366A-5099-0833-EC3C895679E7}"/>
                  </a:ext>
                </a:extLst>
              </p:cNvPr>
              <p:cNvSpPr txBox="1"/>
              <p:nvPr/>
            </p:nvSpPr>
            <p:spPr>
              <a:xfrm rot="4452340">
                <a:off x="10297367" y="6142716"/>
                <a:ext cx="3131365" cy="1911988"/>
              </a:xfrm>
              <a:prstGeom prst="rect">
                <a:avLst/>
              </a:prstGeom>
              <a:noFill/>
            </p:spPr>
            <p:txBody>
              <a:bodyPr wrap="square" rtlCol="0">
                <a:prstTxWarp prst="textArchUp">
                  <a:avLst>
                    <a:gd name="adj" fmla="val 7480600"/>
                  </a:avLst>
                </a:prstTxWarp>
                <a:spAutoFit/>
              </a:bodyPr>
              <a:lstStyle/>
              <a:p>
                <a:pPr algn="ctr"/>
                <a:r>
                  <a:rPr lang="fr-FR" sz="2000" dirty="0"/>
                  <a:t>Réinvestir</a:t>
                </a:r>
                <a:endParaRPr lang="fr-BE" sz="2000" dirty="0"/>
              </a:p>
            </p:txBody>
          </p:sp>
          <p:sp>
            <p:nvSpPr>
              <p:cNvPr id="46" name="ZoneTexte 45">
                <a:extLst>
                  <a:ext uri="{FF2B5EF4-FFF2-40B4-BE49-F238E27FC236}">
                    <a16:creationId xmlns:a16="http://schemas.microsoft.com/office/drawing/2014/main" id="{3B224D58-BEDB-A6FB-B9F2-8A22814285CE}"/>
                  </a:ext>
                </a:extLst>
              </p:cNvPr>
              <p:cNvSpPr txBox="1"/>
              <p:nvPr/>
            </p:nvSpPr>
            <p:spPr>
              <a:xfrm rot="17220000">
                <a:off x="5674837" y="6273456"/>
                <a:ext cx="3131365" cy="1911988"/>
              </a:xfrm>
              <a:prstGeom prst="rect">
                <a:avLst/>
              </a:prstGeom>
              <a:noFill/>
            </p:spPr>
            <p:txBody>
              <a:bodyPr wrap="square" rtlCol="0">
                <a:prstTxWarp prst="textArchUp">
                  <a:avLst>
                    <a:gd name="adj" fmla="val 7480600"/>
                  </a:avLst>
                </a:prstTxWarp>
                <a:spAutoFit/>
              </a:bodyPr>
              <a:lstStyle/>
              <a:p>
                <a:pPr algn="ctr"/>
                <a:r>
                  <a:rPr lang="fr-FR" sz="1700" dirty="0"/>
                  <a:t>Réagir</a:t>
                </a:r>
                <a:endParaRPr lang="fr-BE" sz="1700" dirty="0"/>
              </a:p>
            </p:txBody>
          </p:sp>
          <p:sp>
            <p:nvSpPr>
              <p:cNvPr id="47" name="ZoneTexte 46">
                <a:extLst>
                  <a:ext uri="{FF2B5EF4-FFF2-40B4-BE49-F238E27FC236}">
                    <a16:creationId xmlns:a16="http://schemas.microsoft.com/office/drawing/2014/main" id="{C7A76B9D-A1BF-E53A-E132-4376A12B46E6}"/>
                  </a:ext>
                </a:extLst>
              </p:cNvPr>
              <p:cNvSpPr txBox="1"/>
              <p:nvPr/>
            </p:nvSpPr>
            <p:spPr>
              <a:xfrm rot="19260000">
                <a:off x="6409508" y="5214980"/>
                <a:ext cx="3149553" cy="2092998"/>
              </a:xfrm>
              <a:prstGeom prst="rect">
                <a:avLst/>
              </a:prstGeom>
              <a:noFill/>
            </p:spPr>
            <p:txBody>
              <a:bodyPr wrap="square" rtlCol="0">
                <a:prstTxWarp prst="textArchUp">
                  <a:avLst>
                    <a:gd name="adj" fmla="val 7480600"/>
                  </a:avLst>
                </a:prstTxWarp>
                <a:spAutoFit/>
              </a:bodyPr>
              <a:lstStyle/>
              <a:p>
                <a:pPr algn="ctr"/>
                <a:r>
                  <a:rPr lang="fr-FR" sz="1700" dirty="0"/>
                  <a:t>Réguler</a:t>
                </a:r>
                <a:endParaRPr lang="fr-BE" sz="1700" dirty="0"/>
              </a:p>
            </p:txBody>
          </p:sp>
          <p:sp>
            <p:nvSpPr>
              <p:cNvPr id="48" name="ZoneTexte 47">
                <a:extLst>
                  <a:ext uri="{FF2B5EF4-FFF2-40B4-BE49-F238E27FC236}">
                    <a16:creationId xmlns:a16="http://schemas.microsoft.com/office/drawing/2014/main" id="{B915B132-DF70-2096-E0F5-9C22C6CB1E69}"/>
                  </a:ext>
                </a:extLst>
              </p:cNvPr>
              <p:cNvSpPr txBox="1"/>
              <p:nvPr/>
            </p:nvSpPr>
            <p:spPr>
              <a:xfrm>
                <a:off x="7578318" y="4813798"/>
                <a:ext cx="3131365" cy="1410879"/>
              </a:xfrm>
              <a:prstGeom prst="rect">
                <a:avLst/>
              </a:prstGeom>
              <a:noFill/>
            </p:spPr>
            <p:txBody>
              <a:bodyPr wrap="square" rtlCol="0">
                <a:prstTxWarp prst="textArchUp">
                  <a:avLst>
                    <a:gd name="adj" fmla="val 7480600"/>
                  </a:avLst>
                </a:prstTxWarp>
                <a:spAutoFit/>
              </a:bodyPr>
              <a:lstStyle/>
              <a:p>
                <a:pPr algn="ctr"/>
                <a:r>
                  <a:rPr lang="fr-FR" sz="1700" dirty="0"/>
                  <a:t>Inhiber</a:t>
                </a:r>
                <a:endParaRPr lang="fr-BE" sz="1700" dirty="0"/>
              </a:p>
            </p:txBody>
          </p:sp>
          <p:sp>
            <p:nvSpPr>
              <p:cNvPr id="49" name="ZoneTexte 48">
                <a:extLst>
                  <a:ext uri="{FF2B5EF4-FFF2-40B4-BE49-F238E27FC236}">
                    <a16:creationId xmlns:a16="http://schemas.microsoft.com/office/drawing/2014/main" id="{D9E35E5A-127E-DBED-8BDD-A3312EFBAC63}"/>
                  </a:ext>
                </a:extLst>
              </p:cNvPr>
              <p:cNvSpPr txBox="1"/>
              <p:nvPr/>
            </p:nvSpPr>
            <p:spPr>
              <a:xfrm rot="2520000">
                <a:off x="8724090" y="5198804"/>
                <a:ext cx="3131365" cy="2128597"/>
              </a:xfrm>
              <a:prstGeom prst="rect">
                <a:avLst/>
              </a:prstGeom>
              <a:noFill/>
            </p:spPr>
            <p:txBody>
              <a:bodyPr wrap="square" rtlCol="0">
                <a:prstTxWarp prst="textArchUp">
                  <a:avLst>
                    <a:gd name="adj" fmla="val 7480600"/>
                  </a:avLst>
                </a:prstTxWarp>
                <a:spAutoFit/>
              </a:bodyPr>
              <a:lstStyle/>
              <a:p>
                <a:pPr algn="ctr"/>
                <a:r>
                  <a:rPr lang="fr-FR" sz="1700" dirty="0"/>
                  <a:t>Conscientiser</a:t>
                </a:r>
                <a:endParaRPr lang="fr-BE" sz="1700" dirty="0"/>
              </a:p>
            </p:txBody>
          </p:sp>
          <p:sp>
            <p:nvSpPr>
              <p:cNvPr id="50" name="ZoneTexte 49">
                <a:extLst>
                  <a:ext uri="{FF2B5EF4-FFF2-40B4-BE49-F238E27FC236}">
                    <a16:creationId xmlns:a16="http://schemas.microsoft.com/office/drawing/2014/main" id="{66A1E4FE-4167-63BC-A3F1-73E4ADEF7483}"/>
                  </a:ext>
                </a:extLst>
              </p:cNvPr>
              <p:cNvSpPr txBox="1"/>
              <p:nvPr/>
            </p:nvSpPr>
            <p:spPr>
              <a:xfrm rot="4452340">
                <a:off x="9503852" y="6357050"/>
                <a:ext cx="3131365" cy="1911988"/>
              </a:xfrm>
              <a:prstGeom prst="rect">
                <a:avLst/>
              </a:prstGeom>
              <a:noFill/>
            </p:spPr>
            <p:txBody>
              <a:bodyPr wrap="square" rtlCol="0">
                <a:prstTxWarp prst="textArchUp">
                  <a:avLst>
                    <a:gd name="adj" fmla="val 7480600"/>
                  </a:avLst>
                </a:prstTxWarp>
                <a:spAutoFit/>
              </a:bodyPr>
              <a:lstStyle/>
              <a:p>
                <a:pPr algn="ctr"/>
                <a:r>
                  <a:rPr lang="fr-FR" sz="1700" dirty="0"/>
                  <a:t>Flexibiliser</a:t>
                </a:r>
                <a:endParaRPr lang="fr-BE" sz="1700" dirty="0"/>
              </a:p>
            </p:txBody>
          </p:sp>
        </p:grpSp>
        <p:cxnSp>
          <p:nvCxnSpPr>
            <p:cNvPr id="10" name="Connecteur droit 9">
              <a:extLst>
                <a:ext uri="{FF2B5EF4-FFF2-40B4-BE49-F238E27FC236}">
                  <a16:creationId xmlns:a16="http://schemas.microsoft.com/office/drawing/2014/main" id="{1E6092A9-CA07-CA0B-8677-597D5EA20371}"/>
                </a:ext>
              </a:extLst>
            </p:cNvPr>
            <p:cNvCxnSpPr>
              <a:cxnSpLocks/>
            </p:cNvCxnSpPr>
            <p:nvPr/>
          </p:nvCxnSpPr>
          <p:spPr>
            <a:xfrm flipV="1">
              <a:off x="9144000" y="5019394"/>
              <a:ext cx="0" cy="29802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A0827F21-1288-8932-D825-C6AE750C06B1}"/>
                </a:ext>
              </a:extLst>
            </p:cNvPr>
            <p:cNvCxnSpPr>
              <a:cxnSpLocks/>
            </p:cNvCxnSpPr>
            <p:nvPr/>
          </p:nvCxnSpPr>
          <p:spPr>
            <a:xfrm>
              <a:off x="6826763" y="6563981"/>
              <a:ext cx="2330094" cy="132478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98298AF8-D4A4-1BB6-7F2F-FA9400F413E6}"/>
                </a:ext>
              </a:extLst>
            </p:cNvPr>
            <p:cNvCxnSpPr>
              <a:cxnSpLocks/>
            </p:cNvCxnSpPr>
            <p:nvPr/>
          </p:nvCxnSpPr>
          <p:spPr>
            <a:xfrm>
              <a:off x="7703840" y="5503540"/>
              <a:ext cx="1622881" cy="25168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8240EEA4-00FF-A70E-A3B7-1154D6C8D307}"/>
                </a:ext>
              </a:extLst>
            </p:cNvPr>
            <p:cNvCxnSpPr>
              <a:cxnSpLocks/>
            </p:cNvCxnSpPr>
            <p:nvPr/>
          </p:nvCxnSpPr>
          <p:spPr>
            <a:xfrm flipH="1">
              <a:off x="8988995" y="5452674"/>
              <a:ext cx="1539711" cy="26840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FCC03754-B109-EDD7-109F-E87D7A6E1E5E}"/>
                </a:ext>
              </a:extLst>
            </p:cNvPr>
            <p:cNvCxnSpPr>
              <a:cxnSpLocks/>
            </p:cNvCxnSpPr>
            <p:nvPr/>
          </p:nvCxnSpPr>
          <p:spPr>
            <a:xfrm flipH="1">
              <a:off x="8703225" y="6537219"/>
              <a:ext cx="2751175" cy="15843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D45A4D2E-8A4B-0035-909A-23A7429238C7}"/>
                </a:ext>
              </a:extLst>
            </p:cNvPr>
            <p:cNvSpPr txBox="1"/>
            <p:nvPr/>
          </p:nvSpPr>
          <p:spPr>
            <a:xfrm rot="17040000">
              <a:off x="6363151" y="6596105"/>
              <a:ext cx="3131365" cy="1911988"/>
            </a:xfrm>
            <a:prstGeom prst="rect">
              <a:avLst/>
            </a:prstGeom>
            <a:noFill/>
          </p:spPr>
          <p:txBody>
            <a:bodyPr wrap="square" rtlCol="0">
              <a:prstTxWarp prst="textArchUp">
                <a:avLst>
                  <a:gd name="adj" fmla="val 7480600"/>
                </a:avLst>
              </a:prstTxWarp>
              <a:spAutoFit/>
            </a:bodyPr>
            <a:lstStyle/>
            <a:p>
              <a:pPr algn="ctr"/>
              <a:r>
                <a:rPr lang="fr-FR" sz="1400" dirty="0"/>
                <a:t>Identifier</a:t>
              </a:r>
              <a:endParaRPr lang="fr-BE" sz="2000" dirty="0"/>
            </a:p>
          </p:txBody>
        </p:sp>
        <p:sp>
          <p:nvSpPr>
            <p:cNvPr id="17" name="ZoneTexte 16">
              <a:extLst>
                <a:ext uri="{FF2B5EF4-FFF2-40B4-BE49-F238E27FC236}">
                  <a16:creationId xmlns:a16="http://schemas.microsoft.com/office/drawing/2014/main" id="{4213DD50-B86A-23AE-2FC7-878745E3075F}"/>
                </a:ext>
              </a:extLst>
            </p:cNvPr>
            <p:cNvSpPr txBox="1"/>
            <p:nvPr/>
          </p:nvSpPr>
          <p:spPr>
            <a:xfrm rot="18480000">
              <a:off x="6689281" y="5868964"/>
              <a:ext cx="3131365" cy="1911988"/>
            </a:xfrm>
            <a:prstGeom prst="rect">
              <a:avLst/>
            </a:prstGeom>
            <a:noFill/>
          </p:spPr>
          <p:txBody>
            <a:bodyPr wrap="square" rtlCol="0">
              <a:prstTxWarp prst="textArchUp">
                <a:avLst>
                  <a:gd name="adj" fmla="val 7480600"/>
                </a:avLst>
              </a:prstTxWarp>
              <a:spAutoFit/>
            </a:bodyPr>
            <a:lstStyle/>
            <a:p>
              <a:pPr algn="ctr"/>
              <a:r>
                <a:rPr lang="fr-FR" sz="1400" dirty="0"/>
                <a:t>Décomposer</a:t>
              </a:r>
              <a:endParaRPr lang="fr-BE" sz="2000" dirty="0"/>
            </a:p>
          </p:txBody>
        </p:sp>
        <p:sp>
          <p:nvSpPr>
            <p:cNvPr id="18" name="ZoneTexte 17">
              <a:extLst>
                <a:ext uri="{FF2B5EF4-FFF2-40B4-BE49-F238E27FC236}">
                  <a16:creationId xmlns:a16="http://schemas.microsoft.com/office/drawing/2014/main" id="{EF5FC78F-5BAC-DCB9-6F4C-D1DD3B8F583A}"/>
                </a:ext>
              </a:extLst>
            </p:cNvPr>
            <p:cNvSpPr txBox="1"/>
            <p:nvPr/>
          </p:nvSpPr>
          <p:spPr>
            <a:xfrm rot="20400000">
              <a:off x="7240698" y="5428774"/>
              <a:ext cx="3131365" cy="1911988"/>
            </a:xfrm>
            <a:prstGeom prst="rect">
              <a:avLst/>
            </a:prstGeom>
            <a:noFill/>
          </p:spPr>
          <p:txBody>
            <a:bodyPr wrap="square" rtlCol="0">
              <a:prstTxWarp prst="textArchUp">
                <a:avLst>
                  <a:gd name="adj" fmla="val 7480600"/>
                </a:avLst>
              </a:prstTxWarp>
              <a:spAutoFit/>
            </a:bodyPr>
            <a:lstStyle/>
            <a:p>
              <a:pPr algn="ctr"/>
              <a:r>
                <a:rPr lang="fr-FR" sz="1400" dirty="0"/>
                <a:t>Relier</a:t>
              </a:r>
              <a:endParaRPr lang="fr-BE" sz="2000" dirty="0"/>
            </a:p>
          </p:txBody>
        </p:sp>
        <p:sp>
          <p:nvSpPr>
            <p:cNvPr id="19" name="Ellipse 18">
              <a:extLst>
                <a:ext uri="{FF2B5EF4-FFF2-40B4-BE49-F238E27FC236}">
                  <a16:creationId xmlns:a16="http://schemas.microsoft.com/office/drawing/2014/main" id="{835EF0F4-3EEC-B1FF-6D05-77659F6CE8A0}"/>
                </a:ext>
              </a:extLst>
            </p:cNvPr>
            <p:cNvSpPr/>
            <p:nvPr/>
          </p:nvSpPr>
          <p:spPr>
            <a:xfrm>
              <a:off x="8689771" y="7396535"/>
              <a:ext cx="914400" cy="9144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2" name="ZoneTexte 21">
              <a:extLst>
                <a:ext uri="{FF2B5EF4-FFF2-40B4-BE49-F238E27FC236}">
                  <a16:creationId xmlns:a16="http://schemas.microsoft.com/office/drawing/2014/main" id="{AE172FA8-590F-958A-26E5-982E14CC9469}"/>
                </a:ext>
              </a:extLst>
            </p:cNvPr>
            <p:cNvSpPr txBox="1"/>
            <p:nvPr/>
          </p:nvSpPr>
          <p:spPr>
            <a:xfrm rot="22740000">
              <a:off x="7895042" y="5422466"/>
              <a:ext cx="3131365" cy="1911988"/>
            </a:xfrm>
            <a:prstGeom prst="rect">
              <a:avLst/>
            </a:prstGeom>
            <a:noFill/>
          </p:spPr>
          <p:txBody>
            <a:bodyPr wrap="square" rtlCol="0">
              <a:prstTxWarp prst="textArchUp">
                <a:avLst>
                  <a:gd name="adj" fmla="val 7480600"/>
                </a:avLst>
              </a:prstTxWarp>
              <a:spAutoFit/>
            </a:bodyPr>
            <a:lstStyle/>
            <a:p>
              <a:pPr algn="ctr"/>
              <a:r>
                <a:rPr lang="fr-FR" sz="1400" dirty="0"/>
                <a:t>Systématiser</a:t>
              </a:r>
              <a:endParaRPr lang="fr-BE" sz="2000" dirty="0"/>
            </a:p>
          </p:txBody>
        </p:sp>
        <p:sp>
          <p:nvSpPr>
            <p:cNvPr id="23" name="ZoneTexte 22">
              <a:extLst>
                <a:ext uri="{FF2B5EF4-FFF2-40B4-BE49-F238E27FC236}">
                  <a16:creationId xmlns:a16="http://schemas.microsoft.com/office/drawing/2014/main" id="{3EC9B9F7-44D2-F111-ED77-44BEE6B09CF1}"/>
                </a:ext>
              </a:extLst>
            </p:cNvPr>
            <p:cNvSpPr txBox="1"/>
            <p:nvPr/>
          </p:nvSpPr>
          <p:spPr>
            <a:xfrm rot="24840000">
              <a:off x="8512686" y="5836854"/>
              <a:ext cx="3131365" cy="1911988"/>
            </a:xfrm>
            <a:prstGeom prst="rect">
              <a:avLst/>
            </a:prstGeom>
            <a:noFill/>
          </p:spPr>
          <p:txBody>
            <a:bodyPr wrap="square" rtlCol="0">
              <a:prstTxWarp prst="textArchUp">
                <a:avLst>
                  <a:gd name="adj" fmla="val 7480600"/>
                </a:avLst>
              </a:prstTxWarp>
              <a:spAutoFit/>
            </a:bodyPr>
            <a:lstStyle/>
            <a:p>
              <a:pPr algn="ctr"/>
              <a:r>
                <a:rPr lang="fr-FR" sz="1400" dirty="0"/>
                <a:t>Complexifier</a:t>
              </a:r>
              <a:endParaRPr lang="fr-BE" sz="2000" dirty="0"/>
            </a:p>
          </p:txBody>
        </p:sp>
        <p:sp>
          <p:nvSpPr>
            <p:cNvPr id="24" name="ZoneTexte 23">
              <a:extLst>
                <a:ext uri="{FF2B5EF4-FFF2-40B4-BE49-F238E27FC236}">
                  <a16:creationId xmlns:a16="http://schemas.microsoft.com/office/drawing/2014/main" id="{8A456B93-4516-2434-EA97-1206A6B8B47B}"/>
                </a:ext>
              </a:extLst>
            </p:cNvPr>
            <p:cNvSpPr txBox="1"/>
            <p:nvPr/>
          </p:nvSpPr>
          <p:spPr>
            <a:xfrm rot="4620000">
              <a:off x="8802588" y="6551897"/>
              <a:ext cx="3131365" cy="1911988"/>
            </a:xfrm>
            <a:prstGeom prst="rect">
              <a:avLst/>
            </a:prstGeom>
            <a:noFill/>
          </p:spPr>
          <p:txBody>
            <a:bodyPr wrap="square" rtlCol="0">
              <a:prstTxWarp prst="textArchUp">
                <a:avLst>
                  <a:gd name="adj" fmla="val 7480600"/>
                </a:avLst>
              </a:prstTxWarp>
              <a:spAutoFit/>
            </a:bodyPr>
            <a:lstStyle/>
            <a:p>
              <a:pPr algn="ctr"/>
              <a:r>
                <a:rPr lang="fr-FR" sz="1400" dirty="0"/>
                <a:t>Méta-</a:t>
              </a:r>
              <a:r>
                <a:rPr lang="fr-FR" sz="1400" dirty="0" err="1"/>
                <a:t>réflechir</a:t>
              </a:r>
              <a:endParaRPr lang="fr-BE" sz="2000" dirty="0"/>
            </a:p>
          </p:txBody>
        </p:sp>
        <p:sp>
          <p:nvSpPr>
            <p:cNvPr id="25" name="ZoneTexte 24">
              <a:extLst>
                <a:ext uri="{FF2B5EF4-FFF2-40B4-BE49-F238E27FC236}">
                  <a16:creationId xmlns:a16="http://schemas.microsoft.com/office/drawing/2014/main" id="{B9A9D466-E168-76D4-5960-FC85B2516A6B}"/>
                </a:ext>
              </a:extLst>
            </p:cNvPr>
            <p:cNvSpPr txBox="1"/>
            <p:nvPr/>
          </p:nvSpPr>
          <p:spPr>
            <a:xfrm rot="794003">
              <a:off x="7262192" y="7534884"/>
              <a:ext cx="1949640" cy="273858"/>
            </a:xfrm>
            <a:prstGeom prst="rect">
              <a:avLst/>
            </a:prstGeom>
            <a:noFill/>
          </p:spPr>
          <p:txBody>
            <a:bodyPr wrap="square" rtlCol="0">
              <a:spAutoFit/>
            </a:bodyPr>
            <a:lstStyle/>
            <a:p>
              <a:r>
                <a:rPr lang="fr-FR" sz="1400" dirty="0"/>
                <a:t>Subir</a:t>
              </a:r>
              <a:endParaRPr lang="fr-BE" sz="2000" dirty="0"/>
            </a:p>
          </p:txBody>
        </p:sp>
        <p:sp>
          <p:nvSpPr>
            <p:cNvPr id="26" name="ZoneTexte 25">
              <a:extLst>
                <a:ext uri="{FF2B5EF4-FFF2-40B4-BE49-F238E27FC236}">
                  <a16:creationId xmlns:a16="http://schemas.microsoft.com/office/drawing/2014/main" id="{55BCBD9C-3F57-5D92-1E00-534724B2EB76}"/>
                </a:ext>
              </a:extLst>
            </p:cNvPr>
            <p:cNvSpPr txBox="1"/>
            <p:nvPr/>
          </p:nvSpPr>
          <p:spPr>
            <a:xfrm rot="2455772">
              <a:off x="7412675" y="6963412"/>
              <a:ext cx="1949640" cy="273858"/>
            </a:xfrm>
            <a:prstGeom prst="rect">
              <a:avLst/>
            </a:prstGeom>
            <a:noFill/>
          </p:spPr>
          <p:txBody>
            <a:bodyPr wrap="square" rtlCol="0">
              <a:spAutoFit/>
            </a:bodyPr>
            <a:lstStyle/>
            <a:p>
              <a:r>
                <a:rPr lang="fr-FR" sz="1400" dirty="0"/>
                <a:t>Se conformer</a:t>
              </a:r>
              <a:endParaRPr lang="fr-BE" sz="2000" dirty="0"/>
            </a:p>
          </p:txBody>
        </p:sp>
        <p:sp>
          <p:nvSpPr>
            <p:cNvPr id="27" name="ZoneTexte 26">
              <a:extLst>
                <a:ext uri="{FF2B5EF4-FFF2-40B4-BE49-F238E27FC236}">
                  <a16:creationId xmlns:a16="http://schemas.microsoft.com/office/drawing/2014/main" id="{90740AD7-81BD-98E5-61B7-7909FF178588}"/>
                </a:ext>
              </a:extLst>
            </p:cNvPr>
            <p:cNvSpPr txBox="1"/>
            <p:nvPr/>
          </p:nvSpPr>
          <p:spPr>
            <a:xfrm rot="4265395">
              <a:off x="7825026" y="6517784"/>
              <a:ext cx="1949640" cy="273858"/>
            </a:xfrm>
            <a:prstGeom prst="rect">
              <a:avLst/>
            </a:prstGeom>
            <a:noFill/>
          </p:spPr>
          <p:txBody>
            <a:bodyPr wrap="square" rtlCol="0">
              <a:spAutoFit/>
            </a:bodyPr>
            <a:lstStyle/>
            <a:p>
              <a:r>
                <a:rPr lang="fr-FR" sz="1400" dirty="0"/>
                <a:t>Questionner</a:t>
              </a:r>
              <a:endParaRPr lang="fr-BE" sz="2000" dirty="0"/>
            </a:p>
          </p:txBody>
        </p:sp>
        <p:sp>
          <p:nvSpPr>
            <p:cNvPr id="28" name="ZoneTexte 27">
              <a:extLst>
                <a:ext uri="{FF2B5EF4-FFF2-40B4-BE49-F238E27FC236}">
                  <a16:creationId xmlns:a16="http://schemas.microsoft.com/office/drawing/2014/main" id="{EED56B4A-37EF-1C2C-0D64-50AF96A5EDD2}"/>
                </a:ext>
              </a:extLst>
            </p:cNvPr>
            <p:cNvSpPr txBox="1"/>
            <p:nvPr/>
          </p:nvSpPr>
          <p:spPr>
            <a:xfrm rot="16981390">
              <a:off x="8481259" y="6505438"/>
              <a:ext cx="1949640" cy="273858"/>
            </a:xfrm>
            <a:prstGeom prst="rect">
              <a:avLst/>
            </a:prstGeom>
            <a:noFill/>
          </p:spPr>
          <p:txBody>
            <a:bodyPr wrap="square" rtlCol="0">
              <a:spAutoFit/>
            </a:bodyPr>
            <a:lstStyle/>
            <a:p>
              <a:pPr algn="r"/>
              <a:r>
                <a:rPr lang="fr-FR" sz="1400" dirty="0"/>
                <a:t>Se projeter</a:t>
              </a:r>
              <a:endParaRPr lang="fr-BE" sz="2000" dirty="0"/>
            </a:p>
          </p:txBody>
        </p:sp>
        <p:sp>
          <p:nvSpPr>
            <p:cNvPr id="29" name="ZoneTexte 28">
              <a:extLst>
                <a:ext uri="{FF2B5EF4-FFF2-40B4-BE49-F238E27FC236}">
                  <a16:creationId xmlns:a16="http://schemas.microsoft.com/office/drawing/2014/main" id="{8EDE3383-407A-B1C5-633E-9288465C0B8E}"/>
                </a:ext>
              </a:extLst>
            </p:cNvPr>
            <p:cNvSpPr txBox="1"/>
            <p:nvPr/>
          </p:nvSpPr>
          <p:spPr>
            <a:xfrm rot="18921592">
              <a:off x="8925313" y="6963066"/>
              <a:ext cx="1949640" cy="273858"/>
            </a:xfrm>
            <a:prstGeom prst="rect">
              <a:avLst/>
            </a:prstGeom>
            <a:noFill/>
          </p:spPr>
          <p:txBody>
            <a:bodyPr wrap="square" rtlCol="0">
              <a:spAutoFit/>
            </a:bodyPr>
            <a:lstStyle/>
            <a:p>
              <a:pPr algn="r"/>
              <a:r>
                <a:rPr lang="fr-FR" sz="1400" dirty="0"/>
                <a:t>S’engager</a:t>
              </a:r>
              <a:endParaRPr lang="fr-BE" sz="2000" dirty="0"/>
            </a:p>
          </p:txBody>
        </p:sp>
        <p:sp>
          <p:nvSpPr>
            <p:cNvPr id="30" name="ZoneTexte 29">
              <a:extLst>
                <a:ext uri="{FF2B5EF4-FFF2-40B4-BE49-F238E27FC236}">
                  <a16:creationId xmlns:a16="http://schemas.microsoft.com/office/drawing/2014/main" id="{EDA7EBA4-A381-AB12-8F12-3E078A29CC0E}"/>
                </a:ext>
              </a:extLst>
            </p:cNvPr>
            <p:cNvSpPr txBox="1"/>
            <p:nvPr/>
          </p:nvSpPr>
          <p:spPr>
            <a:xfrm rot="20760000">
              <a:off x="9139805" y="7484523"/>
              <a:ext cx="1949640" cy="273858"/>
            </a:xfrm>
            <a:prstGeom prst="rect">
              <a:avLst/>
            </a:prstGeom>
            <a:noFill/>
          </p:spPr>
          <p:txBody>
            <a:bodyPr wrap="square" rtlCol="0">
              <a:spAutoFit/>
            </a:bodyPr>
            <a:lstStyle/>
            <a:p>
              <a:pPr algn="r"/>
              <a:r>
                <a:rPr lang="fr-FR" sz="1400" dirty="0"/>
                <a:t>(Se) transformer</a:t>
              </a:r>
              <a:endParaRPr lang="fr-BE" sz="2000" dirty="0"/>
            </a:p>
          </p:txBody>
        </p:sp>
      </p:grpSp>
      <p:sp>
        <p:nvSpPr>
          <p:cNvPr id="72" name="Rectangle 71">
            <a:extLst>
              <a:ext uri="{FF2B5EF4-FFF2-40B4-BE49-F238E27FC236}">
                <a16:creationId xmlns:a16="http://schemas.microsoft.com/office/drawing/2014/main" id="{6B8C272C-6EDB-E1CC-48DF-3D95C9AA4EC4}"/>
              </a:ext>
            </a:extLst>
          </p:cNvPr>
          <p:cNvSpPr/>
          <p:nvPr/>
        </p:nvSpPr>
        <p:spPr>
          <a:xfrm>
            <a:off x="3011368" y="7015708"/>
            <a:ext cx="12889422" cy="4227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3" name="Rectangle 72">
            <a:extLst>
              <a:ext uri="{FF2B5EF4-FFF2-40B4-BE49-F238E27FC236}">
                <a16:creationId xmlns:a16="http://schemas.microsoft.com/office/drawing/2014/main" id="{CDD18EF6-A7AE-9241-BE3B-4ED96276CAEF}"/>
              </a:ext>
            </a:extLst>
          </p:cNvPr>
          <p:cNvSpPr/>
          <p:nvPr/>
        </p:nvSpPr>
        <p:spPr bwMode="auto">
          <a:xfrm rot="5400000">
            <a:off x="8629077" y="-9886867"/>
            <a:ext cx="1542341" cy="19793763"/>
          </a:xfrm>
          <a:prstGeom prst="rect">
            <a:avLst/>
          </a:prstGeom>
          <a:solidFill>
            <a:srgbClr val="475A4D"/>
          </a:solidFill>
          <a:ln w="9525" cap="flat" cmpd="sng" algn="ctr">
            <a:solidFill>
              <a:srgbClr val="475A4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BE" sz="1800" b="0" i="0" u="none" strike="noStrike" kern="1200" cap="none" spc="0" normalizeH="0" baseline="0" noProof="0" dirty="0">
              <a:ln>
                <a:noFill/>
              </a:ln>
              <a:solidFill>
                <a:srgbClr val="000000"/>
              </a:solidFill>
              <a:effectLst/>
              <a:uLnTx/>
              <a:uFillTx/>
              <a:latin typeface="Calibri" panose="020F0502020204030204" pitchFamily="34" charset="0"/>
              <a:ea typeface="Noto Sans SC Regular"/>
            </a:endParaRPr>
          </a:p>
        </p:txBody>
      </p:sp>
      <p:cxnSp>
        <p:nvCxnSpPr>
          <p:cNvPr id="74" name="Connecteur droit 73">
            <a:extLst>
              <a:ext uri="{FF2B5EF4-FFF2-40B4-BE49-F238E27FC236}">
                <a16:creationId xmlns:a16="http://schemas.microsoft.com/office/drawing/2014/main" id="{48332063-B552-C348-1E9F-58F0262CF8BA}"/>
              </a:ext>
            </a:extLst>
          </p:cNvPr>
          <p:cNvCxnSpPr/>
          <p:nvPr/>
        </p:nvCxnSpPr>
        <p:spPr bwMode="auto">
          <a:xfrm>
            <a:off x="13904912" y="-197798"/>
            <a:ext cx="0" cy="1543102"/>
          </a:xfrm>
          <a:prstGeom prst="line">
            <a:avLst/>
          </a:prstGeom>
          <a:solidFill>
            <a:srgbClr val="E9E8CE"/>
          </a:solid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5" name="Groupe 74">
            <a:extLst>
              <a:ext uri="{FF2B5EF4-FFF2-40B4-BE49-F238E27FC236}">
                <a16:creationId xmlns:a16="http://schemas.microsoft.com/office/drawing/2014/main" id="{F22E24E8-F536-33D6-F22C-CDDB7BCFDE23}"/>
              </a:ext>
            </a:extLst>
          </p:cNvPr>
          <p:cNvGrpSpPr/>
          <p:nvPr/>
        </p:nvGrpSpPr>
        <p:grpSpPr>
          <a:xfrm>
            <a:off x="4319464" y="-197798"/>
            <a:ext cx="9447297" cy="1543100"/>
            <a:chOff x="4319464" y="-242191"/>
            <a:chExt cx="9447297" cy="1471814"/>
          </a:xfrm>
          <a:solidFill>
            <a:srgbClr val="E9E8CE"/>
          </a:solidFill>
        </p:grpSpPr>
        <p:sp>
          <p:nvSpPr>
            <p:cNvPr id="76" name="Rectangle 1">
              <a:extLst>
                <a:ext uri="{FF2B5EF4-FFF2-40B4-BE49-F238E27FC236}">
                  <a16:creationId xmlns:a16="http://schemas.microsoft.com/office/drawing/2014/main" id="{6208A104-CA19-F58D-8970-2A732DE294B8}"/>
                </a:ext>
              </a:extLst>
            </p:cNvPr>
            <p:cNvSpPr>
              <a:spLocks noChangeArrowheads="1"/>
            </p:cNvSpPr>
            <p:nvPr/>
          </p:nvSpPr>
          <p:spPr bwMode="auto">
            <a:xfrm rot="5400000">
              <a:off x="8366719" y="-4170420"/>
              <a:ext cx="1471090" cy="9328995"/>
            </a:xfrm>
            <a:prstGeom prst="rect">
              <a:avLst/>
            </a:prstGeom>
            <a:grpFill/>
            <a:ln>
              <a:solidFill>
                <a:srgbClr val="E9E8CE"/>
              </a:solidFill>
            </a:ln>
            <a:effectLst/>
          </p:spPr>
          <p:txBody>
            <a:bodyPr vert="vert270" wrap="none" anchor="ctr"/>
            <a:lstStyle/>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600" b="1" i="0" u="none" strike="noStrike" kern="1200" cap="none" spc="0" normalizeH="0" baseline="0" noProof="0" dirty="0">
                <a:ln>
                  <a:noFill/>
                </a:ln>
                <a:solidFill>
                  <a:srgbClr val="000000">
                    <a:lumMod val="85000"/>
                    <a:lumOff val="15000"/>
                  </a:srgbClr>
                </a:solidFill>
                <a:effectLst/>
                <a:uLnTx/>
                <a:uFillTx/>
                <a:latin typeface="Calibri" panose="020F0502020204030204" pitchFamily="34" charset="0"/>
                <a:ea typeface="Noto Sans SC Regular"/>
              </a:endParaRP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r>
                <a:rPr kumimoji="0" lang="fr-FR" sz="3600" b="1"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Présentation du biomètre </a:t>
              </a: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200" b="1" i="0" u="none" strike="noStrike" kern="1200" cap="none" spc="0" normalizeH="0" baseline="0" noProof="0" dirty="0">
                <a:ln>
                  <a:noFill/>
                </a:ln>
                <a:solidFill>
                  <a:srgbClr val="000000">
                    <a:lumMod val="85000"/>
                    <a:lumOff val="15000"/>
                  </a:srgbClr>
                </a:solidFill>
                <a:effectLst/>
                <a:uLnTx/>
                <a:uFillTx/>
                <a:latin typeface="Calibri" panose="020F0502020204030204" pitchFamily="34" charset="0"/>
                <a:ea typeface="Noto Sans SC Regular"/>
              </a:endParaRP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r>
                <a:rPr lang="fr-FR" sz="3600" dirty="0">
                  <a:solidFill>
                    <a:srgbClr val="475A4D"/>
                  </a:solidFill>
                  <a:ea typeface="Noto Sans SC Regular"/>
                </a:rPr>
                <a:t>4</a:t>
              </a:r>
              <a:r>
                <a:rPr lang="fr-FR" sz="3600" baseline="30000" dirty="0">
                  <a:solidFill>
                    <a:srgbClr val="475A4D"/>
                  </a:solidFill>
                  <a:ea typeface="Noto Sans SC Regular"/>
                </a:rPr>
                <a:t>ème</a:t>
              </a:r>
              <a:r>
                <a:rPr kumimoji="0" lang="fr-FR" sz="36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 dimension : </a:t>
              </a:r>
              <a:r>
                <a:rPr lang="fr-FR" sz="3600" dirty="0">
                  <a:solidFill>
                    <a:srgbClr val="475A4D"/>
                  </a:solidFill>
                  <a:ea typeface="Noto Sans SC Regular"/>
                </a:rPr>
                <a:t>continuum</a:t>
              </a:r>
              <a:r>
                <a:rPr kumimoji="0" lang="fr-FR" sz="36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 émotionnel </a:t>
              </a:r>
            </a:p>
          </p:txBody>
        </p:sp>
        <p:cxnSp>
          <p:nvCxnSpPr>
            <p:cNvPr id="77" name="Connecteur droit 76">
              <a:extLst>
                <a:ext uri="{FF2B5EF4-FFF2-40B4-BE49-F238E27FC236}">
                  <a16:creationId xmlns:a16="http://schemas.microsoft.com/office/drawing/2014/main" id="{8D47CC90-E350-3ADC-B935-2BE5B1D303D8}"/>
                </a:ext>
              </a:extLst>
            </p:cNvPr>
            <p:cNvCxnSpPr/>
            <p:nvPr/>
          </p:nvCxnSpPr>
          <p:spPr bwMode="auto">
            <a:xfrm>
              <a:off x="4319464" y="-242191"/>
              <a:ext cx="0" cy="1471814"/>
            </a:xfrm>
            <a:prstGeom prst="line">
              <a:avLst/>
            </a:prstGeom>
            <a:grp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8" name="Connecteur droit 77">
              <a:extLst>
                <a:ext uri="{FF2B5EF4-FFF2-40B4-BE49-F238E27FC236}">
                  <a16:creationId xmlns:a16="http://schemas.microsoft.com/office/drawing/2014/main" id="{7AF21D7B-81EC-0873-E3AB-89364FD032C5}"/>
                </a:ext>
              </a:extLst>
            </p:cNvPr>
            <p:cNvCxnSpPr/>
            <p:nvPr/>
          </p:nvCxnSpPr>
          <p:spPr bwMode="auto">
            <a:xfrm>
              <a:off x="13752512" y="-242191"/>
              <a:ext cx="0" cy="1471814"/>
            </a:xfrm>
            <a:prstGeom prst="line">
              <a:avLst/>
            </a:prstGeom>
            <a:grp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8" name="ZoneTexte 7">
            <a:extLst>
              <a:ext uri="{FF2B5EF4-FFF2-40B4-BE49-F238E27FC236}">
                <a16:creationId xmlns:a16="http://schemas.microsoft.com/office/drawing/2014/main" id="{593C1AA1-7080-B644-F729-6D451F9721BE}"/>
              </a:ext>
            </a:extLst>
          </p:cNvPr>
          <p:cNvSpPr txBox="1"/>
          <p:nvPr/>
        </p:nvSpPr>
        <p:spPr>
          <a:xfrm>
            <a:off x="2147550" y="7159724"/>
            <a:ext cx="14505393" cy="2959015"/>
          </a:xfrm>
          <a:prstGeom prst="rect">
            <a:avLst/>
          </a:prstGeom>
          <a:noFill/>
        </p:spPr>
        <p:txBody>
          <a:bodyPr wrap="square">
            <a:spAutoFit/>
          </a:bodyPr>
          <a:lstStyle/>
          <a:p>
            <a:pPr algn="ctr"/>
            <a:r>
              <a:rPr lang="fr-BE" sz="2800" b="1" dirty="0"/>
              <a:t>Réagir → Réguler (externe) → Inhiber → Conscientiser → Flexibiliser → Intégrer </a:t>
            </a:r>
          </a:p>
          <a:p>
            <a:pPr algn="ctr"/>
            <a:r>
              <a:rPr lang="fr-BE" sz="2800" i="1" dirty="0"/>
              <a:t>(Gross ; </a:t>
            </a:r>
            <a:r>
              <a:rPr lang="fr-BE" sz="2800" i="1" dirty="0" err="1"/>
              <a:t>Mikolajczak</a:t>
            </a:r>
            <a:r>
              <a:rPr lang="fr-BE" sz="2800" i="1" dirty="0"/>
              <a:t> et al., 2020 ; </a:t>
            </a:r>
            <a:r>
              <a:rPr lang="fr-BE" sz="2800" i="1" dirty="0" err="1"/>
              <a:t>Frijda</a:t>
            </a:r>
            <a:r>
              <a:rPr lang="fr-BE" sz="2800" i="1" dirty="0"/>
              <a:t>, 1986)</a:t>
            </a:r>
          </a:p>
          <a:p>
            <a:pPr algn="ctr"/>
            <a:r>
              <a:rPr lang="fr-BE" sz="2800" dirty="0"/>
              <a:t>La régulation commence par des réponses spontanées et peu différenciées (réagir), puis s'appuie sur l'étayage social et institutionnel (régulation externe). L'auto-contrôle permet de contenir les réactions mais au prix d'un coût psychique (inhiber). La conscience émotionnelle ouvre la possibilité de nommer et comprendre ce qui est vécu (conscientiser). La flexibilité permet de moduler finement ses stratégies selon les contextes (flexibiliser). Enfin, l'intégration fait de l'émotion un processus identitaire : agir à partir de ses affects et non malgré eux.</a:t>
            </a:r>
          </a:p>
        </p:txBody>
      </p:sp>
    </p:spTree>
    <p:extLst>
      <p:ext uri="{BB962C8B-B14F-4D97-AF65-F5344CB8AC3E}">
        <p14:creationId xmlns:p14="http://schemas.microsoft.com/office/powerpoint/2010/main" val="993449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68EC4-7940-CCB5-DFEB-177BB9E93C6D}"/>
            </a:ext>
          </a:extLst>
        </p:cNvPr>
        <p:cNvGrpSpPr/>
        <p:nvPr/>
      </p:nvGrpSpPr>
      <p:grpSpPr>
        <a:xfrm>
          <a:off x="0" y="0"/>
          <a:ext cx="0" cy="0"/>
          <a:chOff x="0" y="0"/>
          <a:chExt cx="0" cy="0"/>
        </a:xfrm>
      </p:grpSpPr>
      <p:grpSp>
        <p:nvGrpSpPr>
          <p:cNvPr id="144" name="Groupe 143">
            <a:extLst>
              <a:ext uri="{FF2B5EF4-FFF2-40B4-BE49-F238E27FC236}">
                <a16:creationId xmlns:a16="http://schemas.microsoft.com/office/drawing/2014/main" id="{80E1B443-FF5E-D8D8-6409-BD02BC9A00E2}"/>
              </a:ext>
            </a:extLst>
          </p:cNvPr>
          <p:cNvGrpSpPr/>
          <p:nvPr/>
        </p:nvGrpSpPr>
        <p:grpSpPr>
          <a:xfrm>
            <a:off x="3312048" y="1543100"/>
            <a:ext cx="11663903" cy="6700542"/>
            <a:chOff x="3312048" y="2417239"/>
            <a:chExt cx="11663903" cy="6700542"/>
          </a:xfrm>
        </p:grpSpPr>
        <p:grpSp>
          <p:nvGrpSpPr>
            <p:cNvPr id="145" name="Groupe 144">
              <a:extLst>
                <a:ext uri="{FF2B5EF4-FFF2-40B4-BE49-F238E27FC236}">
                  <a16:creationId xmlns:a16="http://schemas.microsoft.com/office/drawing/2014/main" id="{061A75FE-D91D-7EE2-2824-F743F6DCF014}"/>
                </a:ext>
              </a:extLst>
            </p:cNvPr>
            <p:cNvGrpSpPr/>
            <p:nvPr/>
          </p:nvGrpSpPr>
          <p:grpSpPr>
            <a:xfrm>
              <a:off x="3312048" y="2417239"/>
              <a:ext cx="11663903" cy="6461487"/>
              <a:chOff x="3312048" y="2417239"/>
              <a:chExt cx="11663903" cy="6461487"/>
            </a:xfrm>
          </p:grpSpPr>
          <p:grpSp>
            <p:nvGrpSpPr>
              <p:cNvPr id="164" name="Groupe 163">
                <a:extLst>
                  <a:ext uri="{FF2B5EF4-FFF2-40B4-BE49-F238E27FC236}">
                    <a16:creationId xmlns:a16="http://schemas.microsoft.com/office/drawing/2014/main" id="{DE56A844-2171-0B83-2E31-B8EE9E9591A3}"/>
                  </a:ext>
                </a:extLst>
              </p:cNvPr>
              <p:cNvGrpSpPr/>
              <p:nvPr/>
            </p:nvGrpSpPr>
            <p:grpSpPr>
              <a:xfrm>
                <a:off x="3312048" y="2417239"/>
                <a:ext cx="11663903" cy="5537870"/>
                <a:chOff x="3312048" y="2417239"/>
                <a:chExt cx="11663903" cy="5537870"/>
              </a:xfrm>
            </p:grpSpPr>
            <p:grpSp>
              <p:nvGrpSpPr>
                <p:cNvPr id="184" name="Groupe 183">
                  <a:extLst>
                    <a:ext uri="{FF2B5EF4-FFF2-40B4-BE49-F238E27FC236}">
                      <a16:creationId xmlns:a16="http://schemas.microsoft.com/office/drawing/2014/main" id="{C710E69D-3C9A-FB52-C94E-F884E841077D}"/>
                    </a:ext>
                  </a:extLst>
                </p:cNvPr>
                <p:cNvGrpSpPr/>
                <p:nvPr/>
              </p:nvGrpSpPr>
              <p:grpSpPr>
                <a:xfrm>
                  <a:off x="3312048" y="2417239"/>
                  <a:ext cx="11663903" cy="5452521"/>
                  <a:chOff x="1079107" y="2044919"/>
                  <a:chExt cx="14261951" cy="6194926"/>
                </a:xfrm>
              </p:grpSpPr>
              <p:sp>
                <p:nvSpPr>
                  <p:cNvPr id="196" name="Forme libre : forme 195">
                    <a:extLst>
                      <a:ext uri="{FF2B5EF4-FFF2-40B4-BE49-F238E27FC236}">
                        <a16:creationId xmlns:a16="http://schemas.microsoft.com/office/drawing/2014/main" id="{D848B427-2C9E-A163-9049-F3FF30F1E4E8}"/>
                      </a:ext>
                    </a:extLst>
                  </p:cNvPr>
                  <p:cNvSpPr/>
                  <p:nvPr/>
                </p:nvSpPr>
                <p:spPr>
                  <a:xfrm>
                    <a:off x="1079107" y="2044919"/>
                    <a:ext cx="14261951" cy="6194925"/>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dirty="0"/>
                  </a:p>
                </p:txBody>
              </p:sp>
              <p:sp>
                <p:nvSpPr>
                  <p:cNvPr id="197" name="Forme libre : forme 196">
                    <a:extLst>
                      <a:ext uri="{FF2B5EF4-FFF2-40B4-BE49-F238E27FC236}">
                        <a16:creationId xmlns:a16="http://schemas.microsoft.com/office/drawing/2014/main" id="{3BC23155-32C8-94F2-142E-077A3A684FB6}"/>
                      </a:ext>
                    </a:extLst>
                  </p:cNvPr>
                  <p:cNvSpPr/>
                  <p:nvPr/>
                </p:nvSpPr>
                <p:spPr>
                  <a:xfrm>
                    <a:off x="2086392" y="2782675"/>
                    <a:ext cx="12247381" cy="5457169"/>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198" name="Forme libre : forme 197">
                    <a:extLst>
                      <a:ext uri="{FF2B5EF4-FFF2-40B4-BE49-F238E27FC236}">
                        <a16:creationId xmlns:a16="http://schemas.microsoft.com/office/drawing/2014/main" id="{4D4A3D3F-0707-B35B-4874-A86CA14E8C43}"/>
                      </a:ext>
                    </a:extLst>
                  </p:cNvPr>
                  <p:cNvSpPr/>
                  <p:nvPr/>
                </p:nvSpPr>
                <p:spPr>
                  <a:xfrm>
                    <a:off x="3072770" y="3505138"/>
                    <a:ext cx="10274622" cy="4734707"/>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199" name="Forme libre : forme 198">
                    <a:extLst>
                      <a:ext uri="{FF2B5EF4-FFF2-40B4-BE49-F238E27FC236}">
                        <a16:creationId xmlns:a16="http://schemas.microsoft.com/office/drawing/2014/main" id="{B61124FB-F4C8-C00B-94B3-4BECEC17295A}"/>
                      </a:ext>
                    </a:extLst>
                  </p:cNvPr>
                  <p:cNvSpPr/>
                  <p:nvPr/>
                </p:nvSpPr>
                <p:spPr>
                  <a:xfrm>
                    <a:off x="3989260" y="4286180"/>
                    <a:ext cx="8441645" cy="3953664"/>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200" name="Forme libre : forme 199">
                    <a:extLst>
                      <a:ext uri="{FF2B5EF4-FFF2-40B4-BE49-F238E27FC236}">
                        <a16:creationId xmlns:a16="http://schemas.microsoft.com/office/drawing/2014/main" id="{9CE98F0C-93EC-6149-D44B-C6F368123CD1}"/>
                      </a:ext>
                    </a:extLst>
                  </p:cNvPr>
                  <p:cNvSpPr/>
                  <p:nvPr/>
                </p:nvSpPr>
                <p:spPr>
                  <a:xfrm>
                    <a:off x="5019767" y="5001380"/>
                    <a:ext cx="6380631" cy="3238464"/>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rgbClr val="CCDAD0"/>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201" name="Forme libre : forme 200">
                    <a:extLst>
                      <a:ext uri="{FF2B5EF4-FFF2-40B4-BE49-F238E27FC236}">
                        <a16:creationId xmlns:a16="http://schemas.microsoft.com/office/drawing/2014/main" id="{B11AF684-1F5A-8717-4CD4-80A341F98427}"/>
                      </a:ext>
                    </a:extLst>
                  </p:cNvPr>
                  <p:cNvSpPr/>
                  <p:nvPr/>
                </p:nvSpPr>
                <p:spPr>
                  <a:xfrm>
                    <a:off x="5870189" y="5647556"/>
                    <a:ext cx="4679787" cy="2592288"/>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grpSp>
            <p:cxnSp>
              <p:nvCxnSpPr>
                <p:cNvPr id="185" name="Connecteur droit 184">
                  <a:extLst>
                    <a:ext uri="{FF2B5EF4-FFF2-40B4-BE49-F238E27FC236}">
                      <a16:creationId xmlns:a16="http://schemas.microsoft.com/office/drawing/2014/main" id="{C243A634-7B0C-7877-7810-06749E2CD842}"/>
                    </a:ext>
                  </a:extLst>
                </p:cNvPr>
                <p:cNvCxnSpPr>
                  <a:cxnSpLocks/>
                  <a:stCxn id="196" idx="0"/>
                </p:cNvCxnSpPr>
                <p:nvPr/>
              </p:nvCxnSpPr>
              <p:spPr>
                <a:xfrm>
                  <a:off x="9143999" y="2417239"/>
                  <a:ext cx="1" cy="64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Connecteur droit 185">
                  <a:extLst>
                    <a:ext uri="{FF2B5EF4-FFF2-40B4-BE49-F238E27FC236}">
                      <a16:creationId xmlns:a16="http://schemas.microsoft.com/office/drawing/2014/main" id="{852701D6-E7FF-5328-8FBA-A835E4E40B2C}"/>
                    </a:ext>
                  </a:extLst>
                </p:cNvPr>
                <p:cNvCxnSpPr>
                  <a:cxnSpLocks/>
                </p:cNvCxnSpPr>
                <p:nvPr/>
              </p:nvCxnSpPr>
              <p:spPr>
                <a:xfrm rot="1800000">
                  <a:off x="11737059" y="3045277"/>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Connecteur droit 186">
                  <a:extLst>
                    <a:ext uri="{FF2B5EF4-FFF2-40B4-BE49-F238E27FC236}">
                      <a16:creationId xmlns:a16="http://schemas.microsoft.com/office/drawing/2014/main" id="{563E32AA-D6A8-ECBE-0A93-8A6A059203C9}"/>
                    </a:ext>
                  </a:extLst>
                </p:cNvPr>
                <p:cNvCxnSpPr>
                  <a:cxnSpLocks/>
                </p:cNvCxnSpPr>
                <p:nvPr/>
              </p:nvCxnSpPr>
              <p:spPr>
                <a:xfrm flipH="1">
                  <a:off x="13438713" y="5017795"/>
                  <a:ext cx="665511" cy="3817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Connecteur droit 187">
                  <a:extLst>
                    <a:ext uri="{FF2B5EF4-FFF2-40B4-BE49-F238E27FC236}">
                      <a16:creationId xmlns:a16="http://schemas.microsoft.com/office/drawing/2014/main" id="{4F0F517F-B5A3-039A-0B8F-BAA25E0540AC}"/>
                    </a:ext>
                  </a:extLst>
                </p:cNvPr>
                <p:cNvCxnSpPr>
                  <a:cxnSpLocks/>
                </p:cNvCxnSpPr>
                <p:nvPr/>
              </p:nvCxnSpPr>
              <p:spPr>
                <a:xfrm rot="18000000" flipV="1">
                  <a:off x="4526723" y="4819796"/>
                  <a:ext cx="0" cy="79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Connecteur droit 188">
                  <a:extLst>
                    <a:ext uri="{FF2B5EF4-FFF2-40B4-BE49-F238E27FC236}">
                      <a16:creationId xmlns:a16="http://schemas.microsoft.com/office/drawing/2014/main" id="{A84D4516-0ECA-AD65-DED0-3CB91F76CC7E}"/>
                    </a:ext>
                  </a:extLst>
                </p:cNvPr>
                <p:cNvCxnSpPr>
                  <a:cxnSpLocks/>
                </p:cNvCxnSpPr>
                <p:nvPr/>
              </p:nvCxnSpPr>
              <p:spPr>
                <a:xfrm rot="19800000" flipV="1">
                  <a:off x="6473343" y="3064283"/>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0" name="ZoneTexte 189">
                  <a:extLst>
                    <a:ext uri="{FF2B5EF4-FFF2-40B4-BE49-F238E27FC236}">
                      <a16:creationId xmlns:a16="http://schemas.microsoft.com/office/drawing/2014/main" id="{893CABA7-55CA-5472-44C2-62B789C24396}"/>
                    </a:ext>
                  </a:extLst>
                </p:cNvPr>
                <p:cNvSpPr txBox="1"/>
                <p:nvPr/>
              </p:nvSpPr>
              <p:spPr>
                <a:xfrm rot="20743428">
                  <a:off x="6531429" y="2971468"/>
                  <a:ext cx="2726616" cy="711977"/>
                </a:xfrm>
                <a:prstGeom prst="rect">
                  <a:avLst/>
                </a:prstGeom>
                <a:noFill/>
              </p:spPr>
              <p:txBody>
                <a:bodyPr wrap="square" rtlCol="0">
                  <a:prstTxWarp prst="textArchUp">
                    <a:avLst>
                      <a:gd name="adj" fmla="val 6777052"/>
                    </a:avLst>
                  </a:prstTxWarp>
                  <a:spAutoFit/>
                </a:bodyPr>
                <a:lstStyle/>
                <a:p>
                  <a:pPr algn="ctr"/>
                  <a:r>
                    <a:rPr lang="fr-FR" sz="2200" dirty="0"/>
                    <a:t>Appliquer</a:t>
                  </a:r>
                  <a:endParaRPr lang="fr-BE" sz="2200" dirty="0"/>
                </a:p>
              </p:txBody>
            </p:sp>
            <p:sp>
              <p:nvSpPr>
                <p:cNvPr id="191" name="ZoneTexte 190">
                  <a:extLst>
                    <a:ext uri="{FF2B5EF4-FFF2-40B4-BE49-F238E27FC236}">
                      <a16:creationId xmlns:a16="http://schemas.microsoft.com/office/drawing/2014/main" id="{A9D5092F-C9B0-0D6E-5546-4BCF4128D9F0}"/>
                    </a:ext>
                  </a:extLst>
                </p:cNvPr>
                <p:cNvSpPr txBox="1"/>
                <p:nvPr/>
              </p:nvSpPr>
              <p:spPr>
                <a:xfrm rot="19080000">
                  <a:off x="4330509" y="4135495"/>
                  <a:ext cx="2613261" cy="653410"/>
                </a:xfrm>
                <a:prstGeom prst="rect">
                  <a:avLst/>
                </a:prstGeom>
                <a:noFill/>
              </p:spPr>
              <p:txBody>
                <a:bodyPr wrap="square" rtlCol="0">
                  <a:prstTxWarp prst="textArchUp">
                    <a:avLst>
                      <a:gd name="adj" fmla="val 6744622"/>
                    </a:avLst>
                  </a:prstTxWarp>
                  <a:spAutoFit/>
                </a:bodyPr>
                <a:lstStyle/>
                <a:p>
                  <a:pPr algn="ctr"/>
                  <a:r>
                    <a:rPr lang="fr-FR" sz="2200" dirty="0"/>
                    <a:t>Comprendre</a:t>
                  </a:r>
                  <a:endParaRPr lang="fr-BE" sz="2200" dirty="0"/>
                </a:p>
              </p:txBody>
            </p:sp>
            <p:sp>
              <p:nvSpPr>
                <p:cNvPr id="192" name="ZoneTexte 191">
                  <a:extLst>
                    <a:ext uri="{FF2B5EF4-FFF2-40B4-BE49-F238E27FC236}">
                      <a16:creationId xmlns:a16="http://schemas.microsoft.com/office/drawing/2014/main" id="{FC5C02B8-C32F-472A-3B36-02723B0B1501}"/>
                    </a:ext>
                  </a:extLst>
                </p:cNvPr>
                <p:cNvSpPr txBox="1"/>
                <p:nvPr/>
              </p:nvSpPr>
              <p:spPr>
                <a:xfrm rot="2553903">
                  <a:off x="11302264" y="4091404"/>
                  <a:ext cx="2610074" cy="711977"/>
                </a:xfrm>
                <a:prstGeom prst="rect">
                  <a:avLst/>
                </a:prstGeom>
                <a:noFill/>
              </p:spPr>
              <p:txBody>
                <a:bodyPr wrap="square" rtlCol="0">
                  <a:prstTxWarp prst="textArchUp">
                    <a:avLst>
                      <a:gd name="adj" fmla="val 8610896"/>
                    </a:avLst>
                  </a:prstTxWarp>
                  <a:spAutoFit/>
                </a:bodyPr>
                <a:lstStyle/>
                <a:p>
                  <a:pPr algn="ctr"/>
                  <a:r>
                    <a:rPr lang="fr-FR" sz="2200" dirty="0"/>
                    <a:t>Synthétiser</a:t>
                  </a:r>
                  <a:endParaRPr lang="fr-BE" sz="2200" dirty="0"/>
                </a:p>
              </p:txBody>
            </p:sp>
            <p:sp>
              <p:nvSpPr>
                <p:cNvPr id="193" name="ZoneTexte 192">
                  <a:extLst>
                    <a:ext uri="{FF2B5EF4-FFF2-40B4-BE49-F238E27FC236}">
                      <a16:creationId xmlns:a16="http://schemas.microsoft.com/office/drawing/2014/main" id="{7A3D3E3E-1F9F-B3F0-EBC8-ED111267E659}"/>
                    </a:ext>
                  </a:extLst>
                </p:cNvPr>
                <p:cNvSpPr txBox="1"/>
                <p:nvPr/>
              </p:nvSpPr>
              <p:spPr>
                <a:xfrm rot="837099">
                  <a:off x="9062328" y="2958019"/>
                  <a:ext cx="2618016" cy="711977"/>
                </a:xfrm>
                <a:prstGeom prst="rect">
                  <a:avLst/>
                </a:prstGeom>
                <a:noFill/>
              </p:spPr>
              <p:txBody>
                <a:bodyPr wrap="square" rtlCol="0">
                  <a:prstTxWarp prst="textArchUp">
                    <a:avLst>
                      <a:gd name="adj" fmla="val 6777052"/>
                    </a:avLst>
                  </a:prstTxWarp>
                  <a:spAutoFit/>
                </a:bodyPr>
                <a:lstStyle/>
                <a:p>
                  <a:pPr algn="ctr"/>
                  <a:r>
                    <a:rPr lang="fr-FR" sz="2200" dirty="0"/>
                    <a:t>Analyser</a:t>
                  </a:r>
                  <a:endParaRPr lang="fr-BE" sz="2200" dirty="0"/>
                </a:p>
              </p:txBody>
            </p:sp>
            <p:sp>
              <p:nvSpPr>
                <p:cNvPr id="194" name="ZoneTexte 193">
                  <a:extLst>
                    <a:ext uri="{FF2B5EF4-FFF2-40B4-BE49-F238E27FC236}">
                      <a16:creationId xmlns:a16="http://schemas.microsoft.com/office/drawing/2014/main" id="{A7C196DB-F17A-6EB5-68DC-500F024883BE}"/>
                    </a:ext>
                  </a:extLst>
                </p:cNvPr>
                <p:cNvSpPr txBox="1"/>
                <p:nvPr/>
              </p:nvSpPr>
              <p:spPr>
                <a:xfrm rot="17077903">
                  <a:off x="3008834" y="6251208"/>
                  <a:ext cx="2692414" cy="711977"/>
                </a:xfrm>
                <a:prstGeom prst="rect">
                  <a:avLst/>
                </a:prstGeom>
                <a:noFill/>
              </p:spPr>
              <p:txBody>
                <a:bodyPr wrap="square" rtlCol="0">
                  <a:prstTxWarp prst="textArchUp">
                    <a:avLst>
                      <a:gd name="adj" fmla="val 8610896"/>
                    </a:avLst>
                  </a:prstTxWarp>
                  <a:spAutoFit/>
                </a:bodyPr>
                <a:lstStyle/>
                <a:p>
                  <a:pPr algn="ctr"/>
                  <a:r>
                    <a:rPr lang="fr-FR" sz="2200" dirty="0"/>
                    <a:t>Connaître</a:t>
                  </a:r>
                  <a:endParaRPr lang="fr-BE" sz="2200" dirty="0"/>
                </a:p>
              </p:txBody>
            </p:sp>
            <p:sp>
              <p:nvSpPr>
                <p:cNvPr id="195" name="ZoneTexte 194">
                  <a:extLst>
                    <a:ext uri="{FF2B5EF4-FFF2-40B4-BE49-F238E27FC236}">
                      <a16:creationId xmlns:a16="http://schemas.microsoft.com/office/drawing/2014/main" id="{CFC73516-6D63-66F0-4471-19F165E6A03F}"/>
                    </a:ext>
                  </a:extLst>
                </p:cNvPr>
                <p:cNvSpPr txBox="1"/>
                <p:nvPr/>
              </p:nvSpPr>
              <p:spPr>
                <a:xfrm rot="4440517">
                  <a:off x="12585656" y="6217449"/>
                  <a:ext cx="2763343" cy="711977"/>
                </a:xfrm>
                <a:prstGeom prst="rect">
                  <a:avLst/>
                </a:prstGeom>
                <a:noFill/>
              </p:spPr>
              <p:txBody>
                <a:bodyPr wrap="square" rtlCol="0">
                  <a:prstTxWarp prst="textArchUp">
                    <a:avLst>
                      <a:gd name="adj" fmla="val 8610896"/>
                    </a:avLst>
                  </a:prstTxWarp>
                  <a:spAutoFit/>
                </a:bodyPr>
                <a:lstStyle/>
                <a:p>
                  <a:pPr algn="ctr"/>
                  <a:r>
                    <a:rPr lang="fr-FR" sz="2200" dirty="0"/>
                    <a:t>Évaluer</a:t>
                  </a:r>
                  <a:endParaRPr lang="fr-BE" sz="2200" dirty="0"/>
                </a:p>
              </p:txBody>
            </p:sp>
          </p:grpSp>
          <p:cxnSp>
            <p:nvCxnSpPr>
              <p:cNvPr id="165" name="Connecteur droit 164">
                <a:extLst>
                  <a:ext uri="{FF2B5EF4-FFF2-40B4-BE49-F238E27FC236}">
                    <a16:creationId xmlns:a16="http://schemas.microsoft.com/office/drawing/2014/main" id="{AE617D24-0B05-561C-3038-F6E3F75A82A6}"/>
                  </a:ext>
                </a:extLst>
              </p:cNvPr>
              <p:cNvCxnSpPr>
                <a:cxnSpLocks/>
              </p:cNvCxnSpPr>
              <p:nvPr/>
            </p:nvCxnSpPr>
            <p:spPr>
              <a:xfrm rot="1800000">
                <a:off x="11405327" y="3621769"/>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6" name="ZoneTexte 165">
                <a:extLst>
                  <a:ext uri="{FF2B5EF4-FFF2-40B4-BE49-F238E27FC236}">
                    <a16:creationId xmlns:a16="http://schemas.microsoft.com/office/drawing/2014/main" id="{03ABFE1D-1788-F890-4E9B-CE0B9048A659}"/>
                  </a:ext>
                </a:extLst>
              </p:cNvPr>
              <p:cNvSpPr txBox="1"/>
              <p:nvPr/>
            </p:nvSpPr>
            <p:spPr>
              <a:xfrm rot="18120000">
                <a:off x="4308359" y="4870070"/>
                <a:ext cx="4572000" cy="3276000"/>
              </a:xfrm>
              <a:prstGeom prst="rect">
                <a:avLst/>
              </a:prstGeom>
              <a:noFill/>
            </p:spPr>
            <p:txBody>
              <a:bodyPr wrap="square" rtlCol="0">
                <a:prstTxWarp prst="textArchUp">
                  <a:avLst>
                    <a:gd name="adj" fmla="val 7480600"/>
                  </a:avLst>
                </a:prstTxWarp>
                <a:spAutoFit/>
              </a:bodyPr>
              <a:lstStyle/>
              <a:p>
                <a:pPr algn="ctr"/>
                <a:r>
                  <a:rPr lang="fr-FR" sz="2100" dirty="0"/>
                  <a:t>Déduction</a:t>
                </a:r>
                <a:endParaRPr lang="fr-BE" sz="2100" dirty="0"/>
              </a:p>
            </p:txBody>
          </p:sp>
          <p:sp>
            <p:nvSpPr>
              <p:cNvPr id="167" name="ZoneTexte 166">
                <a:extLst>
                  <a:ext uri="{FF2B5EF4-FFF2-40B4-BE49-F238E27FC236}">
                    <a16:creationId xmlns:a16="http://schemas.microsoft.com/office/drawing/2014/main" id="{5304F872-7611-C92A-E96C-45D68E977F4C}"/>
                  </a:ext>
                </a:extLst>
              </p:cNvPr>
              <p:cNvSpPr txBox="1"/>
              <p:nvPr/>
            </p:nvSpPr>
            <p:spPr>
              <a:xfrm>
                <a:off x="6572186" y="3487316"/>
                <a:ext cx="5143629" cy="3186341"/>
              </a:xfrm>
              <a:prstGeom prst="rect">
                <a:avLst/>
              </a:prstGeom>
              <a:noFill/>
            </p:spPr>
            <p:txBody>
              <a:bodyPr wrap="square" rtlCol="0">
                <a:prstTxWarp prst="textArchUp">
                  <a:avLst>
                    <a:gd name="adj" fmla="val 7480600"/>
                  </a:avLst>
                </a:prstTxWarp>
                <a:spAutoFit/>
              </a:bodyPr>
              <a:lstStyle/>
              <a:p>
                <a:pPr algn="ctr"/>
                <a:r>
                  <a:rPr lang="fr-FR" sz="2100" dirty="0"/>
                  <a:t>Induction</a:t>
                </a:r>
                <a:endParaRPr lang="fr-BE" sz="2100" dirty="0"/>
              </a:p>
            </p:txBody>
          </p:sp>
          <p:sp>
            <p:nvSpPr>
              <p:cNvPr id="168" name="ZoneTexte 167">
                <a:extLst>
                  <a:ext uri="{FF2B5EF4-FFF2-40B4-BE49-F238E27FC236}">
                    <a16:creationId xmlns:a16="http://schemas.microsoft.com/office/drawing/2014/main" id="{9E54ADB2-12E2-D876-D421-876D7A462F40}"/>
                  </a:ext>
                </a:extLst>
              </p:cNvPr>
              <p:cNvSpPr txBox="1"/>
              <p:nvPr/>
            </p:nvSpPr>
            <p:spPr>
              <a:xfrm rot="3720000">
                <a:off x="9406104" y="4796135"/>
                <a:ext cx="4572000" cy="3276000"/>
              </a:xfrm>
              <a:prstGeom prst="rect">
                <a:avLst/>
              </a:prstGeom>
              <a:noFill/>
            </p:spPr>
            <p:txBody>
              <a:bodyPr wrap="square" rtlCol="0">
                <a:prstTxWarp prst="textArchUp">
                  <a:avLst>
                    <a:gd name="adj" fmla="val 7480600"/>
                  </a:avLst>
                </a:prstTxWarp>
                <a:spAutoFit/>
              </a:bodyPr>
              <a:lstStyle/>
              <a:p>
                <a:pPr algn="ctr"/>
                <a:r>
                  <a:rPr lang="fr-FR" sz="2100" dirty="0"/>
                  <a:t>Abduction</a:t>
                </a:r>
                <a:endParaRPr lang="fr-BE" sz="2100" dirty="0"/>
              </a:p>
            </p:txBody>
          </p:sp>
          <p:cxnSp>
            <p:nvCxnSpPr>
              <p:cNvPr id="169" name="Connecteur droit 168">
                <a:extLst>
                  <a:ext uri="{FF2B5EF4-FFF2-40B4-BE49-F238E27FC236}">
                    <a16:creationId xmlns:a16="http://schemas.microsoft.com/office/drawing/2014/main" id="{0FC8A2D5-64CE-8B22-265F-47A20A8FCA3B}"/>
                  </a:ext>
                </a:extLst>
              </p:cNvPr>
              <p:cNvCxnSpPr>
                <a:cxnSpLocks/>
              </p:cNvCxnSpPr>
              <p:nvPr/>
            </p:nvCxnSpPr>
            <p:spPr>
              <a:xfrm rot="19800000" flipV="1">
                <a:off x="6815342" y="3656944"/>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Connecteur droit 169">
                <a:extLst>
                  <a:ext uri="{FF2B5EF4-FFF2-40B4-BE49-F238E27FC236}">
                    <a16:creationId xmlns:a16="http://schemas.microsoft.com/office/drawing/2014/main" id="{8785B974-706B-F584-D40F-B3C37DD7E789}"/>
                  </a:ext>
                </a:extLst>
              </p:cNvPr>
              <p:cNvCxnSpPr>
                <a:cxnSpLocks/>
              </p:cNvCxnSpPr>
              <p:nvPr/>
            </p:nvCxnSpPr>
            <p:spPr>
              <a:xfrm rot="2160000" flipH="1">
                <a:off x="5609534" y="5858162"/>
                <a:ext cx="15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Connecteur droit 170">
                <a:extLst>
                  <a:ext uri="{FF2B5EF4-FFF2-40B4-BE49-F238E27FC236}">
                    <a16:creationId xmlns:a16="http://schemas.microsoft.com/office/drawing/2014/main" id="{C54BF52E-A7B9-BAEF-C23C-A6735440899C}"/>
                  </a:ext>
                </a:extLst>
              </p:cNvPr>
              <p:cNvCxnSpPr>
                <a:cxnSpLocks/>
              </p:cNvCxnSpPr>
              <p:nvPr/>
            </p:nvCxnSpPr>
            <p:spPr>
              <a:xfrm rot="4320000" flipH="1">
                <a:off x="7403776" y="4540698"/>
                <a:ext cx="136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Connecteur droit 171">
                <a:extLst>
                  <a:ext uri="{FF2B5EF4-FFF2-40B4-BE49-F238E27FC236}">
                    <a16:creationId xmlns:a16="http://schemas.microsoft.com/office/drawing/2014/main" id="{FD8CE55B-D7A1-FACE-3E63-5B9CD1394E17}"/>
                  </a:ext>
                </a:extLst>
              </p:cNvPr>
              <p:cNvCxnSpPr>
                <a:cxnSpLocks/>
              </p:cNvCxnSpPr>
              <p:nvPr/>
            </p:nvCxnSpPr>
            <p:spPr>
              <a:xfrm rot="6480000" flipH="1">
                <a:off x="9607751" y="4563162"/>
                <a:ext cx="13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Connecteur droit 172">
                <a:extLst>
                  <a:ext uri="{FF2B5EF4-FFF2-40B4-BE49-F238E27FC236}">
                    <a16:creationId xmlns:a16="http://schemas.microsoft.com/office/drawing/2014/main" id="{F0155525-45B8-4403-12FB-6D3AF5137120}"/>
                  </a:ext>
                </a:extLst>
              </p:cNvPr>
              <p:cNvCxnSpPr>
                <a:cxnSpLocks/>
              </p:cNvCxnSpPr>
              <p:nvPr/>
            </p:nvCxnSpPr>
            <p:spPr>
              <a:xfrm rot="8640000" flipH="1">
                <a:off x="11196061" y="5886612"/>
                <a:ext cx="15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4" name="ZoneTexte 173">
                <a:extLst>
                  <a:ext uri="{FF2B5EF4-FFF2-40B4-BE49-F238E27FC236}">
                    <a16:creationId xmlns:a16="http://schemas.microsoft.com/office/drawing/2014/main" id="{6DD2545C-BD03-2565-3EEF-FFAB69AE70BA}"/>
                  </a:ext>
                </a:extLst>
              </p:cNvPr>
              <p:cNvSpPr txBox="1"/>
              <p:nvPr/>
            </p:nvSpPr>
            <p:spPr>
              <a:xfrm rot="17460000">
                <a:off x="4924176" y="6090130"/>
                <a:ext cx="3131365" cy="1911988"/>
              </a:xfrm>
              <a:prstGeom prst="rect">
                <a:avLst/>
              </a:prstGeom>
              <a:noFill/>
            </p:spPr>
            <p:txBody>
              <a:bodyPr wrap="square" rtlCol="0">
                <a:prstTxWarp prst="textArchUp">
                  <a:avLst>
                    <a:gd name="adj" fmla="val 7480600"/>
                  </a:avLst>
                </a:prstTxWarp>
                <a:spAutoFit/>
              </a:bodyPr>
              <a:lstStyle/>
              <a:p>
                <a:pPr algn="ctr"/>
                <a:r>
                  <a:rPr lang="fr-FR" sz="2000" dirty="0"/>
                  <a:t>Mobiliser</a:t>
                </a:r>
                <a:endParaRPr lang="fr-BE" sz="2000" dirty="0"/>
              </a:p>
            </p:txBody>
          </p:sp>
          <p:sp>
            <p:nvSpPr>
              <p:cNvPr id="175" name="ZoneTexte 174">
                <a:extLst>
                  <a:ext uri="{FF2B5EF4-FFF2-40B4-BE49-F238E27FC236}">
                    <a16:creationId xmlns:a16="http://schemas.microsoft.com/office/drawing/2014/main" id="{D6D44F49-F7D0-C63F-0FB5-C6BCB5F9391F}"/>
                  </a:ext>
                </a:extLst>
              </p:cNvPr>
              <p:cNvSpPr txBox="1"/>
              <p:nvPr/>
            </p:nvSpPr>
            <p:spPr>
              <a:xfrm rot="19440000">
                <a:off x="5933206" y="4662181"/>
                <a:ext cx="3131365" cy="1911988"/>
              </a:xfrm>
              <a:prstGeom prst="rect">
                <a:avLst/>
              </a:prstGeom>
              <a:noFill/>
            </p:spPr>
            <p:txBody>
              <a:bodyPr wrap="square" rtlCol="0">
                <a:prstTxWarp prst="textArchUp">
                  <a:avLst>
                    <a:gd name="adj" fmla="val 7480600"/>
                  </a:avLst>
                </a:prstTxWarp>
                <a:spAutoFit/>
              </a:bodyPr>
              <a:lstStyle/>
              <a:p>
                <a:pPr algn="ctr"/>
                <a:r>
                  <a:rPr lang="fr-FR" sz="2000" dirty="0"/>
                  <a:t>Examiner</a:t>
                </a:r>
                <a:endParaRPr lang="fr-BE" sz="2000" dirty="0"/>
              </a:p>
            </p:txBody>
          </p:sp>
          <p:sp>
            <p:nvSpPr>
              <p:cNvPr id="176" name="ZoneTexte 175">
                <a:extLst>
                  <a:ext uri="{FF2B5EF4-FFF2-40B4-BE49-F238E27FC236}">
                    <a16:creationId xmlns:a16="http://schemas.microsoft.com/office/drawing/2014/main" id="{D9DE61F1-AEF7-827A-FFDC-10B09D3337A6}"/>
                  </a:ext>
                </a:extLst>
              </p:cNvPr>
              <p:cNvSpPr txBox="1"/>
              <p:nvPr/>
            </p:nvSpPr>
            <p:spPr>
              <a:xfrm>
                <a:off x="7668819" y="4135388"/>
                <a:ext cx="3131365" cy="1410879"/>
              </a:xfrm>
              <a:prstGeom prst="rect">
                <a:avLst/>
              </a:prstGeom>
              <a:noFill/>
            </p:spPr>
            <p:txBody>
              <a:bodyPr wrap="square" rtlCol="0">
                <a:prstTxWarp prst="textArchUp">
                  <a:avLst>
                    <a:gd name="adj" fmla="val 7480600"/>
                  </a:avLst>
                </a:prstTxWarp>
                <a:spAutoFit/>
              </a:bodyPr>
              <a:lstStyle/>
              <a:p>
                <a:pPr algn="ctr"/>
                <a:r>
                  <a:rPr lang="fr-FR" sz="2000" dirty="0"/>
                  <a:t>Conceptualiser</a:t>
                </a:r>
                <a:endParaRPr lang="fr-BE" sz="2000" dirty="0"/>
              </a:p>
            </p:txBody>
          </p:sp>
          <p:sp>
            <p:nvSpPr>
              <p:cNvPr id="177" name="ZoneTexte 176">
                <a:extLst>
                  <a:ext uri="{FF2B5EF4-FFF2-40B4-BE49-F238E27FC236}">
                    <a16:creationId xmlns:a16="http://schemas.microsoft.com/office/drawing/2014/main" id="{CDA64CE1-FD3D-D60E-5E5A-EAE6326CBF69}"/>
                  </a:ext>
                </a:extLst>
              </p:cNvPr>
              <p:cNvSpPr txBox="1"/>
              <p:nvPr/>
            </p:nvSpPr>
            <p:spPr>
              <a:xfrm rot="2280000">
                <a:off x="9428619" y="4746494"/>
                <a:ext cx="3131365" cy="1559038"/>
              </a:xfrm>
              <a:prstGeom prst="rect">
                <a:avLst/>
              </a:prstGeom>
              <a:noFill/>
            </p:spPr>
            <p:txBody>
              <a:bodyPr wrap="square" rtlCol="0">
                <a:prstTxWarp prst="textArchUp">
                  <a:avLst>
                    <a:gd name="adj" fmla="val 7480600"/>
                  </a:avLst>
                </a:prstTxWarp>
                <a:spAutoFit/>
              </a:bodyPr>
              <a:lstStyle/>
              <a:p>
                <a:pPr algn="ctr"/>
                <a:r>
                  <a:rPr lang="fr-FR" sz="2000" dirty="0"/>
                  <a:t>Se confronter</a:t>
                </a:r>
                <a:endParaRPr lang="fr-BE" sz="2000" dirty="0"/>
              </a:p>
            </p:txBody>
          </p:sp>
          <p:sp>
            <p:nvSpPr>
              <p:cNvPr id="178" name="ZoneTexte 177">
                <a:extLst>
                  <a:ext uri="{FF2B5EF4-FFF2-40B4-BE49-F238E27FC236}">
                    <a16:creationId xmlns:a16="http://schemas.microsoft.com/office/drawing/2014/main" id="{9F563864-1D67-ACF8-7958-322EB3C4FFDB}"/>
                  </a:ext>
                </a:extLst>
              </p:cNvPr>
              <p:cNvSpPr txBox="1"/>
              <p:nvPr/>
            </p:nvSpPr>
            <p:spPr>
              <a:xfrm rot="4452340">
                <a:off x="10297367" y="6142716"/>
                <a:ext cx="3131365" cy="1911988"/>
              </a:xfrm>
              <a:prstGeom prst="rect">
                <a:avLst/>
              </a:prstGeom>
              <a:noFill/>
            </p:spPr>
            <p:txBody>
              <a:bodyPr wrap="square" rtlCol="0">
                <a:prstTxWarp prst="textArchUp">
                  <a:avLst>
                    <a:gd name="adj" fmla="val 7480600"/>
                  </a:avLst>
                </a:prstTxWarp>
                <a:spAutoFit/>
              </a:bodyPr>
              <a:lstStyle/>
              <a:p>
                <a:pPr algn="ctr"/>
                <a:r>
                  <a:rPr lang="fr-FR" sz="2000" dirty="0"/>
                  <a:t>Réinvestir</a:t>
                </a:r>
                <a:endParaRPr lang="fr-BE" sz="2000" dirty="0"/>
              </a:p>
            </p:txBody>
          </p:sp>
          <p:sp>
            <p:nvSpPr>
              <p:cNvPr id="179" name="ZoneTexte 178">
                <a:extLst>
                  <a:ext uri="{FF2B5EF4-FFF2-40B4-BE49-F238E27FC236}">
                    <a16:creationId xmlns:a16="http://schemas.microsoft.com/office/drawing/2014/main" id="{033FEEF1-5EE3-05E3-100B-34512110DC52}"/>
                  </a:ext>
                </a:extLst>
              </p:cNvPr>
              <p:cNvSpPr txBox="1"/>
              <p:nvPr/>
            </p:nvSpPr>
            <p:spPr>
              <a:xfrm rot="17220000">
                <a:off x="5674837" y="6273456"/>
                <a:ext cx="3131365" cy="1911988"/>
              </a:xfrm>
              <a:prstGeom prst="rect">
                <a:avLst/>
              </a:prstGeom>
              <a:noFill/>
            </p:spPr>
            <p:txBody>
              <a:bodyPr wrap="square" rtlCol="0">
                <a:prstTxWarp prst="textArchUp">
                  <a:avLst>
                    <a:gd name="adj" fmla="val 7480600"/>
                  </a:avLst>
                </a:prstTxWarp>
                <a:spAutoFit/>
              </a:bodyPr>
              <a:lstStyle/>
              <a:p>
                <a:pPr algn="ctr"/>
                <a:r>
                  <a:rPr lang="fr-FR" sz="1700" dirty="0"/>
                  <a:t>Réagir</a:t>
                </a:r>
                <a:endParaRPr lang="fr-BE" sz="1700" dirty="0"/>
              </a:p>
            </p:txBody>
          </p:sp>
          <p:sp>
            <p:nvSpPr>
              <p:cNvPr id="180" name="ZoneTexte 179">
                <a:extLst>
                  <a:ext uri="{FF2B5EF4-FFF2-40B4-BE49-F238E27FC236}">
                    <a16:creationId xmlns:a16="http://schemas.microsoft.com/office/drawing/2014/main" id="{F5FE386D-BD7B-9F85-96F4-E8DC4C06F61F}"/>
                  </a:ext>
                </a:extLst>
              </p:cNvPr>
              <p:cNvSpPr txBox="1"/>
              <p:nvPr/>
            </p:nvSpPr>
            <p:spPr>
              <a:xfrm rot="19260000">
                <a:off x="6409508" y="5214980"/>
                <a:ext cx="3149553" cy="2092998"/>
              </a:xfrm>
              <a:prstGeom prst="rect">
                <a:avLst/>
              </a:prstGeom>
              <a:noFill/>
            </p:spPr>
            <p:txBody>
              <a:bodyPr wrap="square" rtlCol="0">
                <a:prstTxWarp prst="textArchUp">
                  <a:avLst>
                    <a:gd name="adj" fmla="val 7480600"/>
                  </a:avLst>
                </a:prstTxWarp>
                <a:spAutoFit/>
              </a:bodyPr>
              <a:lstStyle/>
              <a:p>
                <a:pPr algn="ctr"/>
                <a:r>
                  <a:rPr lang="fr-FR" sz="1700" dirty="0"/>
                  <a:t>Réguler</a:t>
                </a:r>
                <a:endParaRPr lang="fr-BE" sz="1700" dirty="0"/>
              </a:p>
            </p:txBody>
          </p:sp>
          <p:sp>
            <p:nvSpPr>
              <p:cNvPr id="181" name="ZoneTexte 180">
                <a:extLst>
                  <a:ext uri="{FF2B5EF4-FFF2-40B4-BE49-F238E27FC236}">
                    <a16:creationId xmlns:a16="http://schemas.microsoft.com/office/drawing/2014/main" id="{D7D1484B-2ED1-913D-C967-E15CE2628A4E}"/>
                  </a:ext>
                </a:extLst>
              </p:cNvPr>
              <p:cNvSpPr txBox="1"/>
              <p:nvPr/>
            </p:nvSpPr>
            <p:spPr>
              <a:xfrm>
                <a:off x="7578318" y="4813798"/>
                <a:ext cx="3131365" cy="1410879"/>
              </a:xfrm>
              <a:prstGeom prst="rect">
                <a:avLst/>
              </a:prstGeom>
              <a:noFill/>
            </p:spPr>
            <p:txBody>
              <a:bodyPr wrap="square" rtlCol="0">
                <a:prstTxWarp prst="textArchUp">
                  <a:avLst>
                    <a:gd name="adj" fmla="val 7480600"/>
                  </a:avLst>
                </a:prstTxWarp>
                <a:spAutoFit/>
              </a:bodyPr>
              <a:lstStyle/>
              <a:p>
                <a:pPr algn="ctr"/>
                <a:r>
                  <a:rPr lang="fr-FR" sz="1700" dirty="0"/>
                  <a:t>Inhiber</a:t>
                </a:r>
                <a:endParaRPr lang="fr-BE" sz="1700" dirty="0"/>
              </a:p>
            </p:txBody>
          </p:sp>
          <p:sp>
            <p:nvSpPr>
              <p:cNvPr id="182" name="ZoneTexte 181">
                <a:extLst>
                  <a:ext uri="{FF2B5EF4-FFF2-40B4-BE49-F238E27FC236}">
                    <a16:creationId xmlns:a16="http://schemas.microsoft.com/office/drawing/2014/main" id="{DD6DD0AC-3106-9DA5-978E-01930B7FFDA3}"/>
                  </a:ext>
                </a:extLst>
              </p:cNvPr>
              <p:cNvSpPr txBox="1"/>
              <p:nvPr/>
            </p:nvSpPr>
            <p:spPr>
              <a:xfrm rot="2520000">
                <a:off x="8724090" y="5198804"/>
                <a:ext cx="3131365" cy="2128597"/>
              </a:xfrm>
              <a:prstGeom prst="rect">
                <a:avLst/>
              </a:prstGeom>
              <a:noFill/>
            </p:spPr>
            <p:txBody>
              <a:bodyPr wrap="square" rtlCol="0">
                <a:prstTxWarp prst="textArchUp">
                  <a:avLst>
                    <a:gd name="adj" fmla="val 7480600"/>
                  </a:avLst>
                </a:prstTxWarp>
                <a:spAutoFit/>
              </a:bodyPr>
              <a:lstStyle/>
              <a:p>
                <a:pPr algn="ctr"/>
                <a:r>
                  <a:rPr lang="fr-FR" sz="1700" dirty="0"/>
                  <a:t>Conscientiser</a:t>
                </a:r>
                <a:endParaRPr lang="fr-BE" sz="1700" dirty="0"/>
              </a:p>
            </p:txBody>
          </p:sp>
          <p:sp>
            <p:nvSpPr>
              <p:cNvPr id="183" name="ZoneTexte 182">
                <a:extLst>
                  <a:ext uri="{FF2B5EF4-FFF2-40B4-BE49-F238E27FC236}">
                    <a16:creationId xmlns:a16="http://schemas.microsoft.com/office/drawing/2014/main" id="{9D961487-5F62-42B3-5C6B-E0D598637272}"/>
                  </a:ext>
                </a:extLst>
              </p:cNvPr>
              <p:cNvSpPr txBox="1"/>
              <p:nvPr/>
            </p:nvSpPr>
            <p:spPr>
              <a:xfrm rot="4452340">
                <a:off x="9503852" y="6357050"/>
                <a:ext cx="3131365" cy="1911988"/>
              </a:xfrm>
              <a:prstGeom prst="rect">
                <a:avLst/>
              </a:prstGeom>
              <a:noFill/>
            </p:spPr>
            <p:txBody>
              <a:bodyPr wrap="square" rtlCol="0">
                <a:prstTxWarp prst="textArchUp">
                  <a:avLst>
                    <a:gd name="adj" fmla="val 7480600"/>
                  </a:avLst>
                </a:prstTxWarp>
                <a:spAutoFit/>
              </a:bodyPr>
              <a:lstStyle/>
              <a:p>
                <a:pPr algn="ctr"/>
                <a:r>
                  <a:rPr lang="fr-FR" sz="1700" dirty="0"/>
                  <a:t>Flexibiliser</a:t>
                </a:r>
                <a:endParaRPr lang="fr-BE" sz="1700" dirty="0"/>
              </a:p>
            </p:txBody>
          </p:sp>
        </p:grpSp>
        <p:cxnSp>
          <p:nvCxnSpPr>
            <p:cNvPr id="146" name="Connecteur droit 145">
              <a:extLst>
                <a:ext uri="{FF2B5EF4-FFF2-40B4-BE49-F238E27FC236}">
                  <a16:creationId xmlns:a16="http://schemas.microsoft.com/office/drawing/2014/main" id="{928A1B0D-52F8-E655-7AAE-1815988D8783}"/>
                </a:ext>
              </a:extLst>
            </p:cNvPr>
            <p:cNvCxnSpPr>
              <a:cxnSpLocks/>
            </p:cNvCxnSpPr>
            <p:nvPr/>
          </p:nvCxnSpPr>
          <p:spPr>
            <a:xfrm flipV="1">
              <a:off x="9144000" y="5019394"/>
              <a:ext cx="0" cy="29802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Connecteur droit 146">
              <a:extLst>
                <a:ext uri="{FF2B5EF4-FFF2-40B4-BE49-F238E27FC236}">
                  <a16:creationId xmlns:a16="http://schemas.microsoft.com/office/drawing/2014/main" id="{B43CEE25-B106-3B31-D60C-B70753DC7A24}"/>
                </a:ext>
              </a:extLst>
            </p:cNvPr>
            <p:cNvCxnSpPr>
              <a:cxnSpLocks/>
            </p:cNvCxnSpPr>
            <p:nvPr/>
          </p:nvCxnSpPr>
          <p:spPr>
            <a:xfrm>
              <a:off x="6826763" y="6563981"/>
              <a:ext cx="2330094" cy="132478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Connecteur droit 147">
              <a:extLst>
                <a:ext uri="{FF2B5EF4-FFF2-40B4-BE49-F238E27FC236}">
                  <a16:creationId xmlns:a16="http://schemas.microsoft.com/office/drawing/2014/main" id="{F5DFF671-ED2A-7C4A-BC2A-63F2086CD03F}"/>
                </a:ext>
              </a:extLst>
            </p:cNvPr>
            <p:cNvCxnSpPr>
              <a:cxnSpLocks/>
            </p:cNvCxnSpPr>
            <p:nvPr/>
          </p:nvCxnSpPr>
          <p:spPr>
            <a:xfrm>
              <a:off x="7703840" y="5503540"/>
              <a:ext cx="1622881" cy="25168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Connecteur droit 148">
              <a:extLst>
                <a:ext uri="{FF2B5EF4-FFF2-40B4-BE49-F238E27FC236}">
                  <a16:creationId xmlns:a16="http://schemas.microsoft.com/office/drawing/2014/main" id="{7035D29A-EA75-1F53-0C08-58EBF53DB857}"/>
                </a:ext>
              </a:extLst>
            </p:cNvPr>
            <p:cNvCxnSpPr>
              <a:cxnSpLocks/>
            </p:cNvCxnSpPr>
            <p:nvPr/>
          </p:nvCxnSpPr>
          <p:spPr>
            <a:xfrm flipH="1">
              <a:off x="8988995" y="5452674"/>
              <a:ext cx="1539711" cy="26840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Connecteur droit 149">
              <a:extLst>
                <a:ext uri="{FF2B5EF4-FFF2-40B4-BE49-F238E27FC236}">
                  <a16:creationId xmlns:a16="http://schemas.microsoft.com/office/drawing/2014/main" id="{538F1CCA-0B2F-9AD3-613F-F443D6A96216}"/>
                </a:ext>
              </a:extLst>
            </p:cNvPr>
            <p:cNvCxnSpPr>
              <a:cxnSpLocks/>
            </p:cNvCxnSpPr>
            <p:nvPr/>
          </p:nvCxnSpPr>
          <p:spPr>
            <a:xfrm flipH="1">
              <a:off x="8703225" y="6537219"/>
              <a:ext cx="2751175" cy="15843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1" name="ZoneTexte 150">
              <a:extLst>
                <a:ext uri="{FF2B5EF4-FFF2-40B4-BE49-F238E27FC236}">
                  <a16:creationId xmlns:a16="http://schemas.microsoft.com/office/drawing/2014/main" id="{78DD30B8-83F7-1413-B361-211E27D18387}"/>
                </a:ext>
              </a:extLst>
            </p:cNvPr>
            <p:cNvSpPr txBox="1"/>
            <p:nvPr/>
          </p:nvSpPr>
          <p:spPr>
            <a:xfrm rot="17040000">
              <a:off x="6363151" y="6596105"/>
              <a:ext cx="3131365" cy="1911988"/>
            </a:xfrm>
            <a:prstGeom prst="rect">
              <a:avLst/>
            </a:prstGeom>
            <a:noFill/>
          </p:spPr>
          <p:txBody>
            <a:bodyPr wrap="square" rtlCol="0">
              <a:prstTxWarp prst="textArchUp">
                <a:avLst>
                  <a:gd name="adj" fmla="val 7480600"/>
                </a:avLst>
              </a:prstTxWarp>
              <a:spAutoFit/>
            </a:bodyPr>
            <a:lstStyle/>
            <a:p>
              <a:pPr algn="ctr"/>
              <a:r>
                <a:rPr lang="fr-FR" sz="1400" dirty="0"/>
                <a:t>Identifier</a:t>
              </a:r>
              <a:endParaRPr lang="fr-BE" sz="2000" dirty="0"/>
            </a:p>
          </p:txBody>
        </p:sp>
        <p:sp>
          <p:nvSpPr>
            <p:cNvPr id="152" name="ZoneTexte 151">
              <a:extLst>
                <a:ext uri="{FF2B5EF4-FFF2-40B4-BE49-F238E27FC236}">
                  <a16:creationId xmlns:a16="http://schemas.microsoft.com/office/drawing/2014/main" id="{3CB55215-E6F2-630A-6B0F-E5BF6526E374}"/>
                </a:ext>
              </a:extLst>
            </p:cNvPr>
            <p:cNvSpPr txBox="1"/>
            <p:nvPr/>
          </p:nvSpPr>
          <p:spPr>
            <a:xfrm rot="18480000">
              <a:off x="6689281" y="5868964"/>
              <a:ext cx="3131365" cy="1911988"/>
            </a:xfrm>
            <a:prstGeom prst="rect">
              <a:avLst/>
            </a:prstGeom>
            <a:noFill/>
          </p:spPr>
          <p:txBody>
            <a:bodyPr wrap="square" rtlCol="0">
              <a:prstTxWarp prst="textArchUp">
                <a:avLst>
                  <a:gd name="adj" fmla="val 7480600"/>
                </a:avLst>
              </a:prstTxWarp>
              <a:spAutoFit/>
            </a:bodyPr>
            <a:lstStyle/>
            <a:p>
              <a:pPr algn="ctr"/>
              <a:r>
                <a:rPr lang="fr-FR" sz="1400" dirty="0"/>
                <a:t>Décomposer</a:t>
              </a:r>
              <a:endParaRPr lang="fr-BE" sz="2000" dirty="0"/>
            </a:p>
          </p:txBody>
        </p:sp>
        <p:sp>
          <p:nvSpPr>
            <p:cNvPr id="153" name="ZoneTexte 152">
              <a:extLst>
                <a:ext uri="{FF2B5EF4-FFF2-40B4-BE49-F238E27FC236}">
                  <a16:creationId xmlns:a16="http://schemas.microsoft.com/office/drawing/2014/main" id="{E435CCD6-98FE-3330-FE1A-71678742F039}"/>
                </a:ext>
              </a:extLst>
            </p:cNvPr>
            <p:cNvSpPr txBox="1"/>
            <p:nvPr/>
          </p:nvSpPr>
          <p:spPr>
            <a:xfrm rot="20400000">
              <a:off x="7240698" y="5428774"/>
              <a:ext cx="3131365" cy="1911988"/>
            </a:xfrm>
            <a:prstGeom prst="rect">
              <a:avLst/>
            </a:prstGeom>
            <a:noFill/>
          </p:spPr>
          <p:txBody>
            <a:bodyPr wrap="square" rtlCol="0">
              <a:prstTxWarp prst="textArchUp">
                <a:avLst>
                  <a:gd name="adj" fmla="val 7480600"/>
                </a:avLst>
              </a:prstTxWarp>
              <a:spAutoFit/>
            </a:bodyPr>
            <a:lstStyle/>
            <a:p>
              <a:pPr algn="ctr"/>
              <a:r>
                <a:rPr lang="fr-FR" sz="1400" dirty="0"/>
                <a:t>Relier</a:t>
              </a:r>
              <a:endParaRPr lang="fr-BE" sz="2000" dirty="0"/>
            </a:p>
          </p:txBody>
        </p:sp>
        <p:sp>
          <p:nvSpPr>
            <p:cNvPr id="154" name="Ellipse 153">
              <a:extLst>
                <a:ext uri="{FF2B5EF4-FFF2-40B4-BE49-F238E27FC236}">
                  <a16:creationId xmlns:a16="http://schemas.microsoft.com/office/drawing/2014/main" id="{767304D4-D817-8CDF-36B4-E844392622DA}"/>
                </a:ext>
              </a:extLst>
            </p:cNvPr>
            <p:cNvSpPr/>
            <p:nvPr/>
          </p:nvSpPr>
          <p:spPr>
            <a:xfrm>
              <a:off x="8689771" y="7396535"/>
              <a:ext cx="914400" cy="9144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55" name="ZoneTexte 154">
              <a:extLst>
                <a:ext uri="{FF2B5EF4-FFF2-40B4-BE49-F238E27FC236}">
                  <a16:creationId xmlns:a16="http://schemas.microsoft.com/office/drawing/2014/main" id="{C2B9DEB3-4EAF-B618-CC76-831445989230}"/>
                </a:ext>
              </a:extLst>
            </p:cNvPr>
            <p:cNvSpPr txBox="1"/>
            <p:nvPr/>
          </p:nvSpPr>
          <p:spPr>
            <a:xfrm rot="22740000">
              <a:off x="7895042" y="5422466"/>
              <a:ext cx="3131365" cy="1911988"/>
            </a:xfrm>
            <a:prstGeom prst="rect">
              <a:avLst/>
            </a:prstGeom>
            <a:noFill/>
          </p:spPr>
          <p:txBody>
            <a:bodyPr wrap="square" rtlCol="0">
              <a:prstTxWarp prst="textArchUp">
                <a:avLst>
                  <a:gd name="adj" fmla="val 7480600"/>
                </a:avLst>
              </a:prstTxWarp>
              <a:spAutoFit/>
            </a:bodyPr>
            <a:lstStyle/>
            <a:p>
              <a:pPr algn="ctr"/>
              <a:r>
                <a:rPr lang="fr-FR" sz="1400" dirty="0"/>
                <a:t>Systématiser</a:t>
              </a:r>
              <a:endParaRPr lang="fr-BE" sz="2000" dirty="0"/>
            </a:p>
          </p:txBody>
        </p:sp>
        <p:sp>
          <p:nvSpPr>
            <p:cNvPr id="156" name="ZoneTexte 155">
              <a:extLst>
                <a:ext uri="{FF2B5EF4-FFF2-40B4-BE49-F238E27FC236}">
                  <a16:creationId xmlns:a16="http://schemas.microsoft.com/office/drawing/2014/main" id="{9912EF82-5BD1-72E7-758F-9B66033DB6D2}"/>
                </a:ext>
              </a:extLst>
            </p:cNvPr>
            <p:cNvSpPr txBox="1"/>
            <p:nvPr/>
          </p:nvSpPr>
          <p:spPr>
            <a:xfrm rot="24840000">
              <a:off x="8512686" y="5836854"/>
              <a:ext cx="3131365" cy="1911988"/>
            </a:xfrm>
            <a:prstGeom prst="rect">
              <a:avLst/>
            </a:prstGeom>
            <a:noFill/>
          </p:spPr>
          <p:txBody>
            <a:bodyPr wrap="square" rtlCol="0">
              <a:prstTxWarp prst="textArchUp">
                <a:avLst>
                  <a:gd name="adj" fmla="val 7480600"/>
                </a:avLst>
              </a:prstTxWarp>
              <a:spAutoFit/>
            </a:bodyPr>
            <a:lstStyle/>
            <a:p>
              <a:pPr algn="ctr"/>
              <a:r>
                <a:rPr lang="fr-FR" sz="1400" dirty="0"/>
                <a:t>Complexifier</a:t>
              </a:r>
              <a:endParaRPr lang="fr-BE" sz="2000" dirty="0"/>
            </a:p>
          </p:txBody>
        </p:sp>
        <p:sp>
          <p:nvSpPr>
            <p:cNvPr id="157" name="ZoneTexte 156">
              <a:extLst>
                <a:ext uri="{FF2B5EF4-FFF2-40B4-BE49-F238E27FC236}">
                  <a16:creationId xmlns:a16="http://schemas.microsoft.com/office/drawing/2014/main" id="{36F49210-567A-F228-5DF5-C38EDB654022}"/>
                </a:ext>
              </a:extLst>
            </p:cNvPr>
            <p:cNvSpPr txBox="1"/>
            <p:nvPr/>
          </p:nvSpPr>
          <p:spPr>
            <a:xfrm rot="4620000">
              <a:off x="8802588" y="6551897"/>
              <a:ext cx="3131365" cy="1911988"/>
            </a:xfrm>
            <a:prstGeom prst="rect">
              <a:avLst/>
            </a:prstGeom>
            <a:noFill/>
          </p:spPr>
          <p:txBody>
            <a:bodyPr wrap="square" rtlCol="0">
              <a:prstTxWarp prst="textArchUp">
                <a:avLst>
                  <a:gd name="adj" fmla="val 7480600"/>
                </a:avLst>
              </a:prstTxWarp>
              <a:spAutoFit/>
            </a:bodyPr>
            <a:lstStyle/>
            <a:p>
              <a:pPr algn="ctr"/>
              <a:r>
                <a:rPr lang="fr-FR" sz="1400" dirty="0"/>
                <a:t>Méta-</a:t>
              </a:r>
              <a:r>
                <a:rPr lang="fr-FR" sz="1400" dirty="0" err="1"/>
                <a:t>réflechir</a:t>
              </a:r>
              <a:endParaRPr lang="fr-BE" sz="2000" dirty="0"/>
            </a:p>
          </p:txBody>
        </p:sp>
        <p:sp>
          <p:nvSpPr>
            <p:cNvPr id="158" name="ZoneTexte 157">
              <a:extLst>
                <a:ext uri="{FF2B5EF4-FFF2-40B4-BE49-F238E27FC236}">
                  <a16:creationId xmlns:a16="http://schemas.microsoft.com/office/drawing/2014/main" id="{1B8B3B9F-407C-64FB-4158-218CF9EC2B4C}"/>
                </a:ext>
              </a:extLst>
            </p:cNvPr>
            <p:cNvSpPr txBox="1"/>
            <p:nvPr/>
          </p:nvSpPr>
          <p:spPr>
            <a:xfrm rot="794003">
              <a:off x="7262192" y="7534884"/>
              <a:ext cx="1949640" cy="273858"/>
            </a:xfrm>
            <a:prstGeom prst="rect">
              <a:avLst/>
            </a:prstGeom>
            <a:noFill/>
          </p:spPr>
          <p:txBody>
            <a:bodyPr wrap="square" rtlCol="0">
              <a:spAutoFit/>
            </a:bodyPr>
            <a:lstStyle/>
            <a:p>
              <a:r>
                <a:rPr lang="fr-FR" sz="1400" dirty="0"/>
                <a:t>Subir</a:t>
              </a:r>
              <a:endParaRPr lang="fr-BE" sz="2000" dirty="0"/>
            </a:p>
          </p:txBody>
        </p:sp>
        <p:sp>
          <p:nvSpPr>
            <p:cNvPr id="159" name="ZoneTexte 158">
              <a:extLst>
                <a:ext uri="{FF2B5EF4-FFF2-40B4-BE49-F238E27FC236}">
                  <a16:creationId xmlns:a16="http://schemas.microsoft.com/office/drawing/2014/main" id="{9EED55CE-BE03-7578-A518-2C5CBCA6B4E4}"/>
                </a:ext>
              </a:extLst>
            </p:cNvPr>
            <p:cNvSpPr txBox="1"/>
            <p:nvPr/>
          </p:nvSpPr>
          <p:spPr>
            <a:xfrm rot="2455772">
              <a:off x="7412675" y="6963412"/>
              <a:ext cx="1949640" cy="273858"/>
            </a:xfrm>
            <a:prstGeom prst="rect">
              <a:avLst/>
            </a:prstGeom>
            <a:noFill/>
          </p:spPr>
          <p:txBody>
            <a:bodyPr wrap="square" rtlCol="0">
              <a:spAutoFit/>
            </a:bodyPr>
            <a:lstStyle/>
            <a:p>
              <a:r>
                <a:rPr lang="fr-FR" sz="1400" dirty="0"/>
                <a:t>Se conformer</a:t>
              </a:r>
              <a:endParaRPr lang="fr-BE" sz="2000" dirty="0"/>
            </a:p>
          </p:txBody>
        </p:sp>
        <p:sp>
          <p:nvSpPr>
            <p:cNvPr id="160" name="ZoneTexte 159">
              <a:extLst>
                <a:ext uri="{FF2B5EF4-FFF2-40B4-BE49-F238E27FC236}">
                  <a16:creationId xmlns:a16="http://schemas.microsoft.com/office/drawing/2014/main" id="{7E579B9F-716A-01A7-5FA1-4071BFF408B2}"/>
                </a:ext>
              </a:extLst>
            </p:cNvPr>
            <p:cNvSpPr txBox="1"/>
            <p:nvPr/>
          </p:nvSpPr>
          <p:spPr>
            <a:xfrm rot="4265395">
              <a:off x="7825026" y="6517784"/>
              <a:ext cx="1949640" cy="273858"/>
            </a:xfrm>
            <a:prstGeom prst="rect">
              <a:avLst/>
            </a:prstGeom>
            <a:noFill/>
          </p:spPr>
          <p:txBody>
            <a:bodyPr wrap="square" rtlCol="0">
              <a:spAutoFit/>
            </a:bodyPr>
            <a:lstStyle/>
            <a:p>
              <a:r>
                <a:rPr lang="fr-FR" sz="1400" dirty="0"/>
                <a:t>Questionner</a:t>
              </a:r>
              <a:endParaRPr lang="fr-BE" sz="2000" dirty="0"/>
            </a:p>
          </p:txBody>
        </p:sp>
        <p:sp>
          <p:nvSpPr>
            <p:cNvPr id="161" name="ZoneTexte 160">
              <a:extLst>
                <a:ext uri="{FF2B5EF4-FFF2-40B4-BE49-F238E27FC236}">
                  <a16:creationId xmlns:a16="http://schemas.microsoft.com/office/drawing/2014/main" id="{BB2C5EFC-4FE3-E2DE-05CC-ECC92EF331CE}"/>
                </a:ext>
              </a:extLst>
            </p:cNvPr>
            <p:cNvSpPr txBox="1"/>
            <p:nvPr/>
          </p:nvSpPr>
          <p:spPr>
            <a:xfrm rot="16981390">
              <a:off x="8481259" y="6505438"/>
              <a:ext cx="1949640" cy="273858"/>
            </a:xfrm>
            <a:prstGeom prst="rect">
              <a:avLst/>
            </a:prstGeom>
            <a:noFill/>
          </p:spPr>
          <p:txBody>
            <a:bodyPr wrap="square" rtlCol="0">
              <a:spAutoFit/>
            </a:bodyPr>
            <a:lstStyle/>
            <a:p>
              <a:pPr algn="r"/>
              <a:r>
                <a:rPr lang="fr-FR" sz="1400" dirty="0"/>
                <a:t>Se projeter</a:t>
              </a:r>
              <a:endParaRPr lang="fr-BE" sz="2000" dirty="0"/>
            </a:p>
          </p:txBody>
        </p:sp>
        <p:sp>
          <p:nvSpPr>
            <p:cNvPr id="162" name="ZoneTexte 161">
              <a:extLst>
                <a:ext uri="{FF2B5EF4-FFF2-40B4-BE49-F238E27FC236}">
                  <a16:creationId xmlns:a16="http://schemas.microsoft.com/office/drawing/2014/main" id="{A66A1E70-8602-30A8-5E41-DD70120263F9}"/>
                </a:ext>
              </a:extLst>
            </p:cNvPr>
            <p:cNvSpPr txBox="1"/>
            <p:nvPr/>
          </p:nvSpPr>
          <p:spPr>
            <a:xfrm rot="18921592">
              <a:off x="8925313" y="6963066"/>
              <a:ext cx="1949640" cy="273858"/>
            </a:xfrm>
            <a:prstGeom prst="rect">
              <a:avLst/>
            </a:prstGeom>
            <a:noFill/>
          </p:spPr>
          <p:txBody>
            <a:bodyPr wrap="square" rtlCol="0">
              <a:spAutoFit/>
            </a:bodyPr>
            <a:lstStyle/>
            <a:p>
              <a:pPr algn="r"/>
              <a:r>
                <a:rPr lang="fr-FR" sz="1400" dirty="0"/>
                <a:t>S’engager</a:t>
              </a:r>
              <a:endParaRPr lang="fr-BE" sz="2000" dirty="0"/>
            </a:p>
          </p:txBody>
        </p:sp>
        <p:sp>
          <p:nvSpPr>
            <p:cNvPr id="163" name="ZoneTexte 162">
              <a:extLst>
                <a:ext uri="{FF2B5EF4-FFF2-40B4-BE49-F238E27FC236}">
                  <a16:creationId xmlns:a16="http://schemas.microsoft.com/office/drawing/2014/main" id="{78562694-B753-8549-8B12-43CAA0ADFD2A}"/>
                </a:ext>
              </a:extLst>
            </p:cNvPr>
            <p:cNvSpPr txBox="1"/>
            <p:nvPr/>
          </p:nvSpPr>
          <p:spPr>
            <a:xfrm rot="20760000">
              <a:off x="9139805" y="7484523"/>
              <a:ext cx="1949640" cy="273858"/>
            </a:xfrm>
            <a:prstGeom prst="rect">
              <a:avLst/>
            </a:prstGeom>
            <a:noFill/>
          </p:spPr>
          <p:txBody>
            <a:bodyPr wrap="square" rtlCol="0">
              <a:spAutoFit/>
            </a:bodyPr>
            <a:lstStyle/>
            <a:p>
              <a:pPr algn="r"/>
              <a:r>
                <a:rPr lang="fr-FR" sz="1400" dirty="0"/>
                <a:t>(Se) transformer</a:t>
              </a:r>
              <a:endParaRPr lang="fr-BE" sz="2000" dirty="0"/>
            </a:p>
          </p:txBody>
        </p:sp>
      </p:grpSp>
      <p:sp>
        <p:nvSpPr>
          <p:cNvPr id="202" name="Rectangle 201">
            <a:extLst>
              <a:ext uri="{FF2B5EF4-FFF2-40B4-BE49-F238E27FC236}">
                <a16:creationId xmlns:a16="http://schemas.microsoft.com/office/drawing/2014/main" id="{5441BE9D-63E2-4A0B-E422-EA1819F1ACB2}"/>
              </a:ext>
            </a:extLst>
          </p:cNvPr>
          <p:cNvSpPr/>
          <p:nvPr/>
        </p:nvSpPr>
        <p:spPr>
          <a:xfrm>
            <a:off x="3011368" y="7015708"/>
            <a:ext cx="12889422" cy="4227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03" name="Rectangle 202">
            <a:extLst>
              <a:ext uri="{FF2B5EF4-FFF2-40B4-BE49-F238E27FC236}">
                <a16:creationId xmlns:a16="http://schemas.microsoft.com/office/drawing/2014/main" id="{5314DA4E-E761-A330-0BE2-4086F8F19317}"/>
              </a:ext>
            </a:extLst>
          </p:cNvPr>
          <p:cNvSpPr/>
          <p:nvPr/>
        </p:nvSpPr>
        <p:spPr bwMode="auto">
          <a:xfrm rot="5400000">
            <a:off x="8629077" y="-9886867"/>
            <a:ext cx="1542341" cy="19793763"/>
          </a:xfrm>
          <a:prstGeom prst="rect">
            <a:avLst/>
          </a:prstGeom>
          <a:solidFill>
            <a:srgbClr val="475A4D"/>
          </a:solidFill>
          <a:ln w="9525" cap="flat" cmpd="sng" algn="ctr">
            <a:solidFill>
              <a:srgbClr val="475A4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BE" sz="1800" b="0" i="0" u="none" strike="noStrike" kern="1200" cap="none" spc="0" normalizeH="0" baseline="0" noProof="0" dirty="0">
              <a:ln>
                <a:noFill/>
              </a:ln>
              <a:solidFill>
                <a:srgbClr val="000000"/>
              </a:solidFill>
              <a:effectLst/>
              <a:uLnTx/>
              <a:uFillTx/>
              <a:latin typeface="Calibri" panose="020F0502020204030204" pitchFamily="34" charset="0"/>
              <a:ea typeface="Noto Sans SC Regular"/>
            </a:endParaRPr>
          </a:p>
        </p:txBody>
      </p:sp>
      <p:cxnSp>
        <p:nvCxnSpPr>
          <p:cNvPr id="204" name="Connecteur droit 203">
            <a:extLst>
              <a:ext uri="{FF2B5EF4-FFF2-40B4-BE49-F238E27FC236}">
                <a16:creationId xmlns:a16="http://schemas.microsoft.com/office/drawing/2014/main" id="{F72BE3DA-CB12-0DE3-351B-793B7D98F850}"/>
              </a:ext>
            </a:extLst>
          </p:cNvPr>
          <p:cNvCxnSpPr/>
          <p:nvPr/>
        </p:nvCxnSpPr>
        <p:spPr bwMode="auto">
          <a:xfrm>
            <a:off x="13904912" y="-197798"/>
            <a:ext cx="0" cy="1543102"/>
          </a:xfrm>
          <a:prstGeom prst="line">
            <a:avLst/>
          </a:prstGeom>
          <a:solidFill>
            <a:srgbClr val="E9E8CE"/>
          </a:solid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05" name="Groupe 204">
            <a:extLst>
              <a:ext uri="{FF2B5EF4-FFF2-40B4-BE49-F238E27FC236}">
                <a16:creationId xmlns:a16="http://schemas.microsoft.com/office/drawing/2014/main" id="{118CD146-6AE5-202D-5516-364EB00450A8}"/>
              </a:ext>
            </a:extLst>
          </p:cNvPr>
          <p:cNvGrpSpPr/>
          <p:nvPr/>
        </p:nvGrpSpPr>
        <p:grpSpPr>
          <a:xfrm>
            <a:off x="4319464" y="-197798"/>
            <a:ext cx="9447297" cy="1543100"/>
            <a:chOff x="4319464" y="-242191"/>
            <a:chExt cx="9447297" cy="1471814"/>
          </a:xfrm>
          <a:solidFill>
            <a:srgbClr val="E9E8CE"/>
          </a:solidFill>
        </p:grpSpPr>
        <p:sp>
          <p:nvSpPr>
            <p:cNvPr id="206" name="Rectangle 1">
              <a:extLst>
                <a:ext uri="{FF2B5EF4-FFF2-40B4-BE49-F238E27FC236}">
                  <a16:creationId xmlns:a16="http://schemas.microsoft.com/office/drawing/2014/main" id="{15AC6609-280E-A042-B45B-E9A4B8150612}"/>
                </a:ext>
              </a:extLst>
            </p:cNvPr>
            <p:cNvSpPr>
              <a:spLocks noChangeArrowheads="1"/>
            </p:cNvSpPr>
            <p:nvPr/>
          </p:nvSpPr>
          <p:spPr bwMode="auto">
            <a:xfrm rot="5400000">
              <a:off x="8366719" y="-4170420"/>
              <a:ext cx="1471090" cy="9328995"/>
            </a:xfrm>
            <a:prstGeom prst="rect">
              <a:avLst/>
            </a:prstGeom>
            <a:grpFill/>
            <a:ln>
              <a:solidFill>
                <a:srgbClr val="E9E8CE"/>
              </a:solidFill>
            </a:ln>
            <a:effectLst/>
          </p:spPr>
          <p:txBody>
            <a:bodyPr vert="vert270" wrap="none" anchor="ctr"/>
            <a:lstStyle/>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600" b="1" i="0" u="none" strike="noStrike" kern="1200" cap="none" spc="0" normalizeH="0" baseline="0" noProof="0" dirty="0">
                <a:ln>
                  <a:noFill/>
                </a:ln>
                <a:solidFill>
                  <a:srgbClr val="000000">
                    <a:lumMod val="85000"/>
                    <a:lumOff val="15000"/>
                  </a:srgbClr>
                </a:solidFill>
                <a:effectLst/>
                <a:uLnTx/>
                <a:uFillTx/>
                <a:latin typeface="Calibri" panose="020F0502020204030204" pitchFamily="34" charset="0"/>
                <a:ea typeface="Noto Sans SC Regular"/>
              </a:endParaRP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r>
                <a:rPr kumimoji="0" lang="fr-FR" sz="3600" b="1"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Présentation du biomètre </a:t>
              </a: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200" b="1" i="0" u="none" strike="noStrike" kern="1200" cap="none" spc="0" normalizeH="0" baseline="0" noProof="0" dirty="0">
                <a:ln>
                  <a:noFill/>
                </a:ln>
                <a:solidFill>
                  <a:srgbClr val="000000">
                    <a:lumMod val="85000"/>
                    <a:lumOff val="15000"/>
                  </a:srgbClr>
                </a:solidFill>
                <a:effectLst/>
                <a:uLnTx/>
                <a:uFillTx/>
                <a:latin typeface="Calibri" panose="020F0502020204030204" pitchFamily="34" charset="0"/>
                <a:ea typeface="Noto Sans SC Regular"/>
              </a:endParaRP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r>
                <a:rPr lang="fr-FR" sz="3600" dirty="0">
                  <a:solidFill>
                    <a:srgbClr val="475A4D"/>
                  </a:solidFill>
                  <a:ea typeface="Noto Sans SC Regular"/>
                </a:rPr>
                <a:t>5</a:t>
              </a:r>
              <a:r>
                <a:rPr lang="fr-FR" sz="3600" baseline="30000" dirty="0">
                  <a:solidFill>
                    <a:srgbClr val="475A4D"/>
                  </a:solidFill>
                  <a:ea typeface="Noto Sans SC Regular"/>
                </a:rPr>
                <a:t>ème</a:t>
              </a:r>
              <a:r>
                <a:rPr kumimoji="0" lang="fr-FR" sz="36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 dimension : </a:t>
              </a:r>
              <a:r>
                <a:rPr lang="fr-FR" sz="3600" dirty="0">
                  <a:solidFill>
                    <a:srgbClr val="475A4D"/>
                  </a:solidFill>
                  <a:ea typeface="Noto Sans SC Regular"/>
                </a:rPr>
                <a:t>continuum</a:t>
              </a:r>
              <a:r>
                <a:rPr kumimoji="0" lang="fr-FR" sz="36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 réflexif </a:t>
              </a:r>
            </a:p>
          </p:txBody>
        </p:sp>
        <p:cxnSp>
          <p:nvCxnSpPr>
            <p:cNvPr id="207" name="Connecteur droit 206">
              <a:extLst>
                <a:ext uri="{FF2B5EF4-FFF2-40B4-BE49-F238E27FC236}">
                  <a16:creationId xmlns:a16="http://schemas.microsoft.com/office/drawing/2014/main" id="{3563690C-83F0-67B7-ED3D-3A03B5CD263A}"/>
                </a:ext>
              </a:extLst>
            </p:cNvPr>
            <p:cNvCxnSpPr/>
            <p:nvPr/>
          </p:nvCxnSpPr>
          <p:spPr bwMode="auto">
            <a:xfrm>
              <a:off x="4319464" y="-242191"/>
              <a:ext cx="0" cy="1471814"/>
            </a:xfrm>
            <a:prstGeom prst="line">
              <a:avLst/>
            </a:prstGeom>
            <a:grp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8" name="Connecteur droit 207">
              <a:extLst>
                <a:ext uri="{FF2B5EF4-FFF2-40B4-BE49-F238E27FC236}">
                  <a16:creationId xmlns:a16="http://schemas.microsoft.com/office/drawing/2014/main" id="{15082726-A793-9971-62D9-8FD70B9CC3BA}"/>
                </a:ext>
              </a:extLst>
            </p:cNvPr>
            <p:cNvCxnSpPr/>
            <p:nvPr/>
          </p:nvCxnSpPr>
          <p:spPr bwMode="auto">
            <a:xfrm>
              <a:off x="13752512" y="-242191"/>
              <a:ext cx="0" cy="1471814"/>
            </a:xfrm>
            <a:prstGeom prst="line">
              <a:avLst/>
            </a:prstGeom>
            <a:grp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8" name="ZoneTexte 7">
            <a:extLst>
              <a:ext uri="{FF2B5EF4-FFF2-40B4-BE49-F238E27FC236}">
                <a16:creationId xmlns:a16="http://schemas.microsoft.com/office/drawing/2014/main" id="{FB204344-B01A-466E-21AC-561B228457A3}"/>
              </a:ext>
            </a:extLst>
          </p:cNvPr>
          <p:cNvSpPr txBox="1"/>
          <p:nvPr/>
        </p:nvSpPr>
        <p:spPr>
          <a:xfrm>
            <a:off x="1521208" y="7153037"/>
            <a:ext cx="15245585" cy="2959015"/>
          </a:xfrm>
          <a:prstGeom prst="rect">
            <a:avLst/>
          </a:prstGeom>
          <a:noFill/>
        </p:spPr>
        <p:txBody>
          <a:bodyPr wrap="square">
            <a:spAutoFit/>
          </a:bodyPr>
          <a:lstStyle/>
          <a:p>
            <a:pPr algn="ctr"/>
            <a:r>
              <a:rPr lang="fr-BE" sz="2800" b="1" dirty="0"/>
              <a:t>Identifier → Décomposer → Relier → Systématiser → Complexifier → Méta-réfléchir </a:t>
            </a:r>
          </a:p>
          <a:p>
            <a:pPr algn="ctr"/>
            <a:r>
              <a:rPr lang="fr-BE" sz="2800" i="1" dirty="0"/>
              <a:t>(Wiener ; Bateson ; von Bertalanffy ; Morin ; Bachelard ; Kuhn)</a:t>
            </a:r>
          </a:p>
          <a:p>
            <a:pPr algn="ctr"/>
            <a:r>
              <a:rPr lang="fr-BE" sz="2800" dirty="0"/>
              <a:t>Au départ, on identifie une cause simple à un problème. Puis on décompose en reconnaissant qu'il en existe plusieurs. On commence ensuite à relier ces causes en voyant comment elles s'influencent mutuellement. On systématise alors en percevant le problème comme un tout, où tout est lié et où l'ensemble produit plus que la somme des parties. On apprend à complexifier en accueillant la contradiction et l'incertitude sans chercher à les effacer. Enfin, on méta-réfléchit : on se demande non plus seulement ce que l'on comprend, mais comment on comprend — et pourquoi on comprend ainsi.</a:t>
            </a:r>
          </a:p>
        </p:txBody>
      </p:sp>
    </p:spTree>
    <p:extLst>
      <p:ext uri="{BB962C8B-B14F-4D97-AF65-F5344CB8AC3E}">
        <p14:creationId xmlns:p14="http://schemas.microsoft.com/office/powerpoint/2010/main" val="2674601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0AA66-A155-ADAA-359F-1AEAC916DAFD}"/>
            </a:ext>
          </a:extLst>
        </p:cNvPr>
        <p:cNvGrpSpPr/>
        <p:nvPr/>
      </p:nvGrpSpPr>
      <p:grpSpPr>
        <a:xfrm>
          <a:off x="0" y="0"/>
          <a:ext cx="0" cy="0"/>
          <a:chOff x="0" y="0"/>
          <a:chExt cx="0" cy="0"/>
        </a:xfrm>
      </p:grpSpPr>
      <p:grpSp>
        <p:nvGrpSpPr>
          <p:cNvPr id="3" name="Groupe 2">
            <a:extLst>
              <a:ext uri="{FF2B5EF4-FFF2-40B4-BE49-F238E27FC236}">
                <a16:creationId xmlns:a16="http://schemas.microsoft.com/office/drawing/2014/main" id="{DD65560D-42AD-BBAE-E692-3F0F9DE42F97}"/>
              </a:ext>
            </a:extLst>
          </p:cNvPr>
          <p:cNvGrpSpPr/>
          <p:nvPr/>
        </p:nvGrpSpPr>
        <p:grpSpPr>
          <a:xfrm>
            <a:off x="3312048" y="1543100"/>
            <a:ext cx="11663903" cy="6700542"/>
            <a:chOff x="3312048" y="2417239"/>
            <a:chExt cx="11663903" cy="6700542"/>
          </a:xfrm>
        </p:grpSpPr>
        <p:grpSp>
          <p:nvGrpSpPr>
            <p:cNvPr id="5" name="Groupe 4">
              <a:extLst>
                <a:ext uri="{FF2B5EF4-FFF2-40B4-BE49-F238E27FC236}">
                  <a16:creationId xmlns:a16="http://schemas.microsoft.com/office/drawing/2014/main" id="{C3CB613A-9FC3-9BD1-F987-3AB796E60C48}"/>
                </a:ext>
              </a:extLst>
            </p:cNvPr>
            <p:cNvGrpSpPr/>
            <p:nvPr/>
          </p:nvGrpSpPr>
          <p:grpSpPr>
            <a:xfrm>
              <a:off x="3312048" y="2417239"/>
              <a:ext cx="11663903" cy="6461487"/>
              <a:chOff x="3312048" y="2417239"/>
              <a:chExt cx="11663903" cy="6461487"/>
            </a:xfrm>
          </p:grpSpPr>
          <p:grpSp>
            <p:nvGrpSpPr>
              <p:cNvPr id="31" name="Groupe 30">
                <a:extLst>
                  <a:ext uri="{FF2B5EF4-FFF2-40B4-BE49-F238E27FC236}">
                    <a16:creationId xmlns:a16="http://schemas.microsoft.com/office/drawing/2014/main" id="{F805E733-3E8D-B341-A2FF-429CBF98A44D}"/>
                  </a:ext>
                </a:extLst>
              </p:cNvPr>
              <p:cNvGrpSpPr/>
              <p:nvPr/>
            </p:nvGrpSpPr>
            <p:grpSpPr>
              <a:xfrm>
                <a:off x="3312048" y="2417239"/>
                <a:ext cx="11663903" cy="5537870"/>
                <a:chOff x="3312048" y="2417239"/>
                <a:chExt cx="11663903" cy="5537870"/>
              </a:xfrm>
            </p:grpSpPr>
            <p:grpSp>
              <p:nvGrpSpPr>
                <p:cNvPr id="52" name="Groupe 51">
                  <a:extLst>
                    <a:ext uri="{FF2B5EF4-FFF2-40B4-BE49-F238E27FC236}">
                      <a16:creationId xmlns:a16="http://schemas.microsoft.com/office/drawing/2014/main" id="{5CBBE51E-2054-C7E7-38BE-22D3F77512C1}"/>
                    </a:ext>
                  </a:extLst>
                </p:cNvPr>
                <p:cNvGrpSpPr/>
                <p:nvPr/>
              </p:nvGrpSpPr>
              <p:grpSpPr>
                <a:xfrm>
                  <a:off x="3312048" y="2417239"/>
                  <a:ext cx="11663903" cy="5452521"/>
                  <a:chOff x="1079107" y="2044919"/>
                  <a:chExt cx="14261951" cy="6194926"/>
                </a:xfrm>
              </p:grpSpPr>
              <p:sp>
                <p:nvSpPr>
                  <p:cNvPr id="66" name="Forme libre : forme 65">
                    <a:extLst>
                      <a:ext uri="{FF2B5EF4-FFF2-40B4-BE49-F238E27FC236}">
                        <a16:creationId xmlns:a16="http://schemas.microsoft.com/office/drawing/2014/main" id="{E03FA473-E6F5-A57F-28DE-A6B8AE146ACD}"/>
                      </a:ext>
                    </a:extLst>
                  </p:cNvPr>
                  <p:cNvSpPr/>
                  <p:nvPr/>
                </p:nvSpPr>
                <p:spPr>
                  <a:xfrm>
                    <a:off x="1079107" y="2044919"/>
                    <a:ext cx="14261951" cy="6194925"/>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dirty="0"/>
                  </a:p>
                </p:txBody>
              </p:sp>
              <p:sp>
                <p:nvSpPr>
                  <p:cNvPr id="67" name="Forme libre : forme 66">
                    <a:extLst>
                      <a:ext uri="{FF2B5EF4-FFF2-40B4-BE49-F238E27FC236}">
                        <a16:creationId xmlns:a16="http://schemas.microsoft.com/office/drawing/2014/main" id="{8001632A-657D-30A8-6AE8-0D975DC10167}"/>
                      </a:ext>
                    </a:extLst>
                  </p:cNvPr>
                  <p:cNvSpPr/>
                  <p:nvPr/>
                </p:nvSpPr>
                <p:spPr>
                  <a:xfrm>
                    <a:off x="2086392" y="2782675"/>
                    <a:ext cx="12247381" cy="5457169"/>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68" name="Forme libre : forme 67">
                    <a:extLst>
                      <a:ext uri="{FF2B5EF4-FFF2-40B4-BE49-F238E27FC236}">
                        <a16:creationId xmlns:a16="http://schemas.microsoft.com/office/drawing/2014/main" id="{2E38484A-86EE-6E99-4B42-75E392EDA3E8}"/>
                      </a:ext>
                    </a:extLst>
                  </p:cNvPr>
                  <p:cNvSpPr/>
                  <p:nvPr/>
                </p:nvSpPr>
                <p:spPr>
                  <a:xfrm>
                    <a:off x="3072770" y="3505138"/>
                    <a:ext cx="10274622" cy="4734707"/>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69" name="Forme libre : forme 68">
                    <a:extLst>
                      <a:ext uri="{FF2B5EF4-FFF2-40B4-BE49-F238E27FC236}">
                        <a16:creationId xmlns:a16="http://schemas.microsoft.com/office/drawing/2014/main" id="{9DE6C249-1C63-9FCF-4270-4DE641C76D7B}"/>
                      </a:ext>
                    </a:extLst>
                  </p:cNvPr>
                  <p:cNvSpPr/>
                  <p:nvPr/>
                </p:nvSpPr>
                <p:spPr>
                  <a:xfrm>
                    <a:off x="3989260" y="4286180"/>
                    <a:ext cx="8441645" cy="3953664"/>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70" name="Forme libre : forme 69">
                    <a:extLst>
                      <a:ext uri="{FF2B5EF4-FFF2-40B4-BE49-F238E27FC236}">
                        <a16:creationId xmlns:a16="http://schemas.microsoft.com/office/drawing/2014/main" id="{18548F70-5D3F-87AB-F6B8-ED144F566476}"/>
                      </a:ext>
                    </a:extLst>
                  </p:cNvPr>
                  <p:cNvSpPr/>
                  <p:nvPr/>
                </p:nvSpPr>
                <p:spPr>
                  <a:xfrm>
                    <a:off x="5019767" y="5001380"/>
                    <a:ext cx="6380631" cy="3238464"/>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sp>
                <p:nvSpPr>
                  <p:cNvPr id="71" name="Forme libre : forme 70">
                    <a:extLst>
                      <a:ext uri="{FF2B5EF4-FFF2-40B4-BE49-F238E27FC236}">
                        <a16:creationId xmlns:a16="http://schemas.microsoft.com/office/drawing/2014/main" id="{F2EE6F38-AAE4-40B3-C37A-3B495F2B4DDA}"/>
                      </a:ext>
                    </a:extLst>
                  </p:cNvPr>
                  <p:cNvSpPr/>
                  <p:nvPr/>
                </p:nvSpPr>
                <p:spPr>
                  <a:xfrm>
                    <a:off x="5870189" y="5647556"/>
                    <a:ext cx="4679787" cy="2592288"/>
                  </a:xfrm>
                  <a:custGeom>
                    <a:avLst/>
                    <a:gdLst>
                      <a:gd name="csX0" fmla="*/ 5219243 w 10438487"/>
                      <a:gd name="csY0" fmla="*/ 0 h 5190090"/>
                      <a:gd name="csX1" fmla="*/ 10432451 w 10438487"/>
                      <a:gd name="csY1" fmla="*/ 4951380 h 5190090"/>
                      <a:gd name="csX2" fmla="*/ 10438487 w 10438487"/>
                      <a:gd name="csY2" fmla="*/ 5190090 h 5190090"/>
                      <a:gd name="csX3" fmla="*/ 0 w 10438487"/>
                      <a:gd name="csY3" fmla="*/ 5190090 h 5190090"/>
                      <a:gd name="csX4" fmla="*/ 6035 w 10438487"/>
                      <a:gd name="csY4" fmla="*/ 4951380 h 5190090"/>
                      <a:gd name="csX5" fmla="*/ 5219243 w 10438487"/>
                      <a:gd name="csY5" fmla="*/ 0 h 5190090"/>
                    </a:gdLst>
                    <a:ahLst/>
                    <a:cxnLst>
                      <a:cxn ang="0">
                        <a:pos x="csX0" y="csY0"/>
                      </a:cxn>
                      <a:cxn ang="0">
                        <a:pos x="csX1" y="csY1"/>
                      </a:cxn>
                      <a:cxn ang="0">
                        <a:pos x="csX2" y="csY2"/>
                      </a:cxn>
                      <a:cxn ang="0">
                        <a:pos x="csX3" y="csY3"/>
                      </a:cxn>
                      <a:cxn ang="0">
                        <a:pos x="csX4" y="csY4"/>
                      </a:cxn>
                      <a:cxn ang="0">
                        <a:pos x="csX5" y="csY5"/>
                      </a:cxn>
                    </a:cxnLst>
                    <a:rect l="l" t="t" r="r" b="b"/>
                    <a:pathLst>
                      <a:path w="10438487" h="5190090">
                        <a:moveTo>
                          <a:pt x="5219243" y="0"/>
                        </a:moveTo>
                        <a:cubicBezTo>
                          <a:pt x="8012077" y="0"/>
                          <a:pt x="10292643" y="2193289"/>
                          <a:pt x="10432451" y="4951380"/>
                        </a:cubicBezTo>
                        <a:lnTo>
                          <a:pt x="10438487" y="5190090"/>
                        </a:lnTo>
                        <a:lnTo>
                          <a:pt x="0" y="5190090"/>
                        </a:lnTo>
                        <a:lnTo>
                          <a:pt x="6035" y="4951380"/>
                        </a:lnTo>
                        <a:cubicBezTo>
                          <a:pt x="145843" y="2193289"/>
                          <a:pt x="2426409" y="0"/>
                          <a:pt x="5219243" y="0"/>
                        </a:cubicBezTo>
                        <a:close/>
                      </a:path>
                    </a:pathLst>
                  </a:custGeom>
                  <a:solidFill>
                    <a:srgbClr val="CCDAD0"/>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a:p>
                </p:txBody>
              </p:sp>
            </p:grpSp>
            <p:cxnSp>
              <p:nvCxnSpPr>
                <p:cNvPr id="55" name="Connecteur droit 54">
                  <a:extLst>
                    <a:ext uri="{FF2B5EF4-FFF2-40B4-BE49-F238E27FC236}">
                      <a16:creationId xmlns:a16="http://schemas.microsoft.com/office/drawing/2014/main" id="{F007A017-15DA-E844-7AF2-B70EB8762DED}"/>
                    </a:ext>
                  </a:extLst>
                </p:cNvPr>
                <p:cNvCxnSpPr>
                  <a:cxnSpLocks/>
                  <a:stCxn id="66" idx="0"/>
                </p:cNvCxnSpPr>
                <p:nvPr/>
              </p:nvCxnSpPr>
              <p:spPr>
                <a:xfrm>
                  <a:off x="9143999" y="2417239"/>
                  <a:ext cx="1" cy="64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Connecteur droit 55">
                  <a:extLst>
                    <a:ext uri="{FF2B5EF4-FFF2-40B4-BE49-F238E27FC236}">
                      <a16:creationId xmlns:a16="http://schemas.microsoft.com/office/drawing/2014/main" id="{2DA04020-148B-1D70-1712-EC6700088DF3}"/>
                    </a:ext>
                  </a:extLst>
                </p:cNvPr>
                <p:cNvCxnSpPr>
                  <a:cxnSpLocks/>
                </p:cNvCxnSpPr>
                <p:nvPr/>
              </p:nvCxnSpPr>
              <p:spPr>
                <a:xfrm rot="1800000">
                  <a:off x="11737059" y="3045277"/>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Connecteur droit 56">
                  <a:extLst>
                    <a:ext uri="{FF2B5EF4-FFF2-40B4-BE49-F238E27FC236}">
                      <a16:creationId xmlns:a16="http://schemas.microsoft.com/office/drawing/2014/main" id="{C8C50927-D23E-C6F1-84F8-E014476DEDC8}"/>
                    </a:ext>
                  </a:extLst>
                </p:cNvPr>
                <p:cNvCxnSpPr>
                  <a:cxnSpLocks/>
                </p:cNvCxnSpPr>
                <p:nvPr/>
              </p:nvCxnSpPr>
              <p:spPr>
                <a:xfrm flipH="1">
                  <a:off x="13438713" y="5017795"/>
                  <a:ext cx="665511" cy="3817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49CD7D21-7D92-4308-0D76-9DC608B23F27}"/>
                    </a:ext>
                  </a:extLst>
                </p:cNvPr>
                <p:cNvCxnSpPr>
                  <a:cxnSpLocks/>
                </p:cNvCxnSpPr>
                <p:nvPr/>
              </p:nvCxnSpPr>
              <p:spPr>
                <a:xfrm rot="18000000" flipV="1">
                  <a:off x="4526723" y="4819796"/>
                  <a:ext cx="0" cy="79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Connecteur droit 58">
                  <a:extLst>
                    <a:ext uri="{FF2B5EF4-FFF2-40B4-BE49-F238E27FC236}">
                      <a16:creationId xmlns:a16="http://schemas.microsoft.com/office/drawing/2014/main" id="{34866FBD-AAAE-E547-8969-D6D2CE9821A2}"/>
                    </a:ext>
                  </a:extLst>
                </p:cNvPr>
                <p:cNvCxnSpPr>
                  <a:cxnSpLocks/>
                </p:cNvCxnSpPr>
                <p:nvPr/>
              </p:nvCxnSpPr>
              <p:spPr>
                <a:xfrm rot="19800000" flipV="1">
                  <a:off x="6473343" y="3064283"/>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ZoneTexte 59">
                  <a:extLst>
                    <a:ext uri="{FF2B5EF4-FFF2-40B4-BE49-F238E27FC236}">
                      <a16:creationId xmlns:a16="http://schemas.microsoft.com/office/drawing/2014/main" id="{3ABB4CC6-29E2-CCAE-D6DF-715829790B31}"/>
                    </a:ext>
                  </a:extLst>
                </p:cNvPr>
                <p:cNvSpPr txBox="1"/>
                <p:nvPr/>
              </p:nvSpPr>
              <p:spPr>
                <a:xfrm rot="20743428">
                  <a:off x="6531429" y="2971468"/>
                  <a:ext cx="2726616" cy="711977"/>
                </a:xfrm>
                <a:prstGeom prst="rect">
                  <a:avLst/>
                </a:prstGeom>
                <a:noFill/>
              </p:spPr>
              <p:txBody>
                <a:bodyPr wrap="square" rtlCol="0">
                  <a:prstTxWarp prst="textArchUp">
                    <a:avLst>
                      <a:gd name="adj" fmla="val 6777052"/>
                    </a:avLst>
                  </a:prstTxWarp>
                  <a:spAutoFit/>
                </a:bodyPr>
                <a:lstStyle/>
                <a:p>
                  <a:pPr algn="ctr"/>
                  <a:r>
                    <a:rPr lang="fr-FR" sz="2200" dirty="0"/>
                    <a:t>Appliquer</a:t>
                  </a:r>
                  <a:endParaRPr lang="fr-BE" sz="2200" dirty="0"/>
                </a:p>
              </p:txBody>
            </p:sp>
            <p:sp>
              <p:nvSpPr>
                <p:cNvPr id="61" name="ZoneTexte 60">
                  <a:extLst>
                    <a:ext uri="{FF2B5EF4-FFF2-40B4-BE49-F238E27FC236}">
                      <a16:creationId xmlns:a16="http://schemas.microsoft.com/office/drawing/2014/main" id="{DE0D5C66-3FE8-73DC-0554-0DB0535C9E37}"/>
                    </a:ext>
                  </a:extLst>
                </p:cNvPr>
                <p:cNvSpPr txBox="1"/>
                <p:nvPr/>
              </p:nvSpPr>
              <p:spPr>
                <a:xfrm rot="19080000">
                  <a:off x="4330509" y="4135495"/>
                  <a:ext cx="2613261" cy="653410"/>
                </a:xfrm>
                <a:prstGeom prst="rect">
                  <a:avLst/>
                </a:prstGeom>
                <a:noFill/>
              </p:spPr>
              <p:txBody>
                <a:bodyPr wrap="square" rtlCol="0">
                  <a:prstTxWarp prst="textArchUp">
                    <a:avLst>
                      <a:gd name="adj" fmla="val 6744622"/>
                    </a:avLst>
                  </a:prstTxWarp>
                  <a:spAutoFit/>
                </a:bodyPr>
                <a:lstStyle/>
                <a:p>
                  <a:pPr algn="ctr"/>
                  <a:r>
                    <a:rPr lang="fr-FR" sz="2200" dirty="0"/>
                    <a:t>Comprendre</a:t>
                  </a:r>
                  <a:endParaRPr lang="fr-BE" sz="2200" dirty="0"/>
                </a:p>
              </p:txBody>
            </p:sp>
            <p:sp>
              <p:nvSpPr>
                <p:cNvPr id="62" name="ZoneTexte 61">
                  <a:extLst>
                    <a:ext uri="{FF2B5EF4-FFF2-40B4-BE49-F238E27FC236}">
                      <a16:creationId xmlns:a16="http://schemas.microsoft.com/office/drawing/2014/main" id="{E6A9D16E-A7E3-A4A8-86FA-04B28A34DB55}"/>
                    </a:ext>
                  </a:extLst>
                </p:cNvPr>
                <p:cNvSpPr txBox="1"/>
                <p:nvPr/>
              </p:nvSpPr>
              <p:spPr>
                <a:xfrm rot="2553903">
                  <a:off x="11302264" y="4091404"/>
                  <a:ext cx="2610074" cy="711977"/>
                </a:xfrm>
                <a:prstGeom prst="rect">
                  <a:avLst/>
                </a:prstGeom>
                <a:noFill/>
              </p:spPr>
              <p:txBody>
                <a:bodyPr wrap="square" rtlCol="0">
                  <a:prstTxWarp prst="textArchUp">
                    <a:avLst>
                      <a:gd name="adj" fmla="val 8610896"/>
                    </a:avLst>
                  </a:prstTxWarp>
                  <a:spAutoFit/>
                </a:bodyPr>
                <a:lstStyle/>
                <a:p>
                  <a:pPr algn="ctr"/>
                  <a:r>
                    <a:rPr lang="fr-FR" sz="2200" dirty="0"/>
                    <a:t>Synthétiser</a:t>
                  </a:r>
                  <a:endParaRPr lang="fr-BE" sz="2200" dirty="0"/>
                </a:p>
              </p:txBody>
            </p:sp>
            <p:sp>
              <p:nvSpPr>
                <p:cNvPr id="63" name="ZoneTexte 62">
                  <a:extLst>
                    <a:ext uri="{FF2B5EF4-FFF2-40B4-BE49-F238E27FC236}">
                      <a16:creationId xmlns:a16="http://schemas.microsoft.com/office/drawing/2014/main" id="{15BCABC3-83F3-442C-9A00-5202E95A5E77}"/>
                    </a:ext>
                  </a:extLst>
                </p:cNvPr>
                <p:cNvSpPr txBox="1"/>
                <p:nvPr/>
              </p:nvSpPr>
              <p:spPr>
                <a:xfrm rot="837099">
                  <a:off x="9062328" y="2958019"/>
                  <a:ext cx="2618016" cy="711977"/>
                </a:xfrm>
                <a:prstGeom prst="rect">
                  <a:avLst/>
                </a:prstGeom>
                <a:noFill/>
              </p:spPr>
              <p:txBody>
                <a:bodyPr wrap="square" rtlCol="0">
                  <a:prstTxWarp prst="textArchUp">
                    <a:avLst>
                      <a:gd name="adj" fmla="val 6777052"/>
                    </a:avLst>
                  </a:prstTxWarp>
                  <a:spAutoFit/>
                </a:bodyPr>
                <a:lstStyle/>
                <a:p>
                  <a:pPr algn="ctr"/>
                  <a:r>
                    <a:rPr lang="fr-FR" sz="2200" dirty="0"/>
                    <a:t>Analyser</a:t>
                  </a:r>
                  <a:endParaRPr lang="fr-BE" sz="2200" dirty="0"/>
                </a:p>
              </p:txBody>
            </p:sp>
            <p:sp>
              <p:nvSpPr>
                <p:cNvPr id="64" name="ZoneTexte 63">
                  <a:extLst>
                    <a:ext uri="{FF2B5EF4-FFF2-40B4-BE49-F238E27FC236}">
                      <a16:creationId xmlns:a16="http://schemas.microsoft.com/office/drawing/2014/main" id="{A9643B25-AA0C-9F98-E93E-47C08E8F39EC}"/>
                    </a:ext>
                  </a:extLst>
                </p:cNvPr>
                <p:cNvSpPr txBox="1"/>
                <p:nvPr/>
              </p:nvSpPr>
              <p:spPr>
                <a:xfrm rot="17077903">
                  <a:off x="3008834" y="6251208"/>
                  <a:ext cx="2692414" cy="711977"/>
                </a:xfrm>
                <a:prstGeom prst="rect">
                  <a:avLst/>
                </a:prstGeom>
                <a:noFill/>
              </p:spPr>
              <p:txBody>
                <a:bodyPr wrap="square" rtlCol="0">
                  <a:prstTxWarp prst="textArchUp">
                    <a:avLst>
                      <a:gd name="adj" fmla="val 8610896"/>
                    </a:avLst>
                  </a:prstTxWarp>
                  <a:spAutoFit/>
                </a:bodyPr>
                <a:lstStyle/>
                <a:p>
                  <a:pPr algn="ctr"/>
                  <a:r>
                    <a:rPr lang="fr-FR" sz="2200" dirty="0"/>
                    <a:t>Connaître</a:t>
                  </a:r>
                  <a:endParaRPr lang="fr-BE" sz="2200" dirty="0"/>
                </a:p>
              </p:txBody>
            </p:sp>
            <p:sp>
              <p:nvSpPr>
                <p:cNvPr id="65" name="ZoneTexte 64">
                  <a:extLst>
                    <a:ext uri="{FF2B5EF4-FFF2-40B4-BE49-F238E27FC236}">
                      <a16:creationId xmlns:a16="http://schemas.microsoft.com/office/drawing/2014/main" id="{F97DF400-2811-410A-0B14-9A9CF8DED2E8}"/>
                    </a:ext>
                  </a:extLst>
                </p:cNvPr>
                <p:cNvSpPr txBox="1"/>
                <p:nvPr/>
              </p:nvSpPr>
              <p:spPr>
                <a:xfrm rot="4440517">
                  <a:off x="12585656" y="6217449"/>
                  <a:ext cx="2763343" cy="711977"/>
                </a:xfrm>
                <a:prstGeom prst="rect">
                  <a:avLst/>
                </a:prstGeom>
                <a:noFill/>
              </p:spPr>
              <p:txBody>
                <a:bodyPr wrap="square" rtlCol="0">
                  <a:prstTxWarp prst="textArchUp">
                    <a:avLst>
                      <a:gd name="adj" fmla="val 8610896"/>
                    </a:avLst>
                  </a:prstTxWarp>
                  <a:spAutoFit/>
                </a:bodyPr>
                <a:lstStyle/>
                <a:p>
                  <a:pPr algn="ctr"/>
                  <a:r>
                    <a:rPr lang="fr-FR" sz="2200" dirty="0"/>
                    <a:t>Évaluer</a:t>
                  </a:r>
                  <a:endParaRPr lang="fr-BE" sz="2200" dirty="0"/>
                </a:p>
              </p:txBody>
            </p:sp>
          </p:grpSp>
          <p:cxnSp>
            <p:nvCxnSpPr>
              <p:cNvPr id="32" name="Connecteur droit 31">
                <a:extLst>
                  <a:ext uri="{FF2B5EF4-FFF2-40B4-BE49-F238E27FC236}">
                    <a16:creationId xmlns:a16="http://schemas.microsoft.com/office/drawing/2014/main" id="{D4F77976-AED6-D803-A79C-44D712F1E9AC}"/>
                  </a:ext>
                </a:extLst>
              </p:cNvPr>
              <p:cNvCxnSpPr>
                <a:cxnSpLocks/>
              </p:cNvCxnSpPr>
              <p:nvPr/>
            </p:nvCxnSpPr>
            <p:spPr>
              <a:xfrm rot="1800000">
                <a:off x="11405327" y="3621769"/>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D03886B7-D060-2EC2-745F-9305320DB4F9}"/>
                  </a:ext>
                </a:extLst>
              </p:cNvPr>
              <p:cNvSpPr txBox="1"/>
              <p:nvPr/>
            </p:nvSpPr>
            <p:spPr>
              <a:xfrm rot="18120000">
                <a:off x="4308359" y="4870070"/>
                <a:ext cx="4572000" cy="3276000"/>
              </a:xfrm>
              <a:prstGeom prst="rect">
                <a:avLst/>
              </a:prstGeom>
              <a:noFill/>
            </p:spPr>
            <p:txBody>
              <a:bodyPr wrap="square" rtlCol="0">
                <a:prstTxWarp prst="textArchUp">
                  <a:avLst>
                    <a:gd name="adj" fmla="val 7480600"/>
                  </a:avLst>
                </a:prstTxWarp>
                <a:spAutoFit/>
              </a:bodyPr>
              <a:lstStyle/>
              <a:p>
                <a:pPr algn="ctr"/>
                <a:r>
                  <a:rPr lang="fr-FR" sz="2100" dirty="0"/>
                  <a:t>Déduction</a:t>
                </a:r>
                <a:endParaRPr lang="fr-BE" sz="2100" dirty="0"/>
              </a:p>
            </p:txBody>
          </p:sp>
          <p:sp>
            <p:nvSpPr>
              <p:cNvPr id="34" name="ZoneTexte 33">
                <a:extLst>
                  <a:ext uri="{FF2B5EF4-FFF2-40B4-BE49-F238E27FC236}">
                    <a16:creationId xmlns:a16="http://schemas.microsoft.com/office/drawing/2014/main" id="{9169FC2E-CEAD-4681-B5EF-79F91814B6A9}"/>
                  </a:ext>
                </a:extLst>
              </p:cNvPr>
              <p:cNvSpPr txBox="1"/>
              <p:nvPr/>
            </p:nvSpPr>
            <p:spPr>
              <a:xfrm>
                <a:off x="6572186" y="3487316"/>
                <a:ext cx="5143629" cy="3186341"/>
              </a:xfrm>
              <a:prstGeom prst="rect">
                <a:avLst/>
              </a:prstGeom>
              <a:noFill/>
            </p:spPr>
            <p:txBody>
              <a:bodyPr wrap="square" rtlCol="0">
                <a:prstTxWarp prst="textArchUp">
                  <a:avLst>
                    <a:gd name="adj" fmla="val 7480600"/>
                  </a:avLst>
                </a:prstTxWarp>
                <a:spAutoFit/>
              </a:bodyPr>
              <a:lstStyle/>
              <a:p>
                <a:pPr algn="ctr"/>
                <a:r>
                  <a:rPr lang="fr-FR" sz="2100" dirty="0"/>
                  <a:t>Induction</a:t>
                </a:r>
                <a:endParaRPr lang="fr-BE" sz="2100" dirty="0"/>
              </a:p>
            </p:txBody>
          </p:sp>
          <p:sp>
            <p:nvSpPr>
              <p:cNvPr id="35" name="ZoneTexte 34">
                <a:extLst>
                  <a:ext uri="{FF2B5EF4-FFF2-40B4-BE49-F238E27FC236}">
                    <a16:creationId xmlns:a16="http://schemas.microsoft.com/office/drawing/2014/main" id="{9A488026-1BBC-BF92-F49E-B1798CD75E49}"/>
                  </a:ext>
                </a:extLst>
              </p:cNvPr>
              <p:cNvSpPr txBox="1"/>
              <p:nvPr/>
            </p:nvSpPr>
            <p:spPr>
              <a:xfrm rot="3720000">
                <a:off x="9406104" y="4796135"/>
                <a:ext cx="4572000" cy="3276000"/>
              </a:xfrm>
              <a:prstGeom prst="rect">
                <a:avLst/>
              </a:prstGeom>
              <a:noFill/>
            </p:spPr>
            <p:txBody>
              <a:bodyPr wrap="square" rtlCol="0">
                <a:prstTxWarp prst="textArchUp">
                  <a:avLst>
                    <a:gd name="adj" fmla="val 7480600"/>
                  </a:avLst>
                </a:prstTxWarp>
                <a:spAutoFit/>
              </a:bodyPr>
              <a:lstStyle/>
              <a:p>
                <a:pPr algn="ctr"/>
                <a:r>
                  <a:rPr lang="fr-FR" sz="2100" dirty="0"/>
                  <a:t>Abduction</a:t>
                </a:r>
                <a:endParaRPr lang="fr-BE" sz="2100" dirty="0"/>
              </a:p>
            </p:txBody>
          </p:sp>
          <p:cxnSp>
            <p:nvCxnSpPr>
              <p:cNvPr id="36" name="Connecteur droit 35">
                <a:extLst>
                  <a:ext uri="{FF2B5EF4-FFF2-40B4-BE49-F238E27FC236}">
                    <a16:creationId xmlns:a16="http://schemas.microsoft.com/office/drawing/2014/main" id="{6A7E53B0-6761-D45C-1BBD-B88668FBB10B}"/>
                  </a:ext>
                </a:extLst>
              </p:cNvPr>
              <p:cNvCxnSpPr>
                <a:cxnSpLocks/>
              </p:cNvCxnSpPr>
              <p:nvPr/>
            </p:nvCxnSpPr>
            <p:spPr>
              <a:xfrm rot="19800000" flipV="1">
                <a:off x="6815342" y="3656944"/>
                <a:ext cx="0" cy="684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F592DDC9-DB30-2EC5-962C-68145369E61A}"/>
                  </a:ext>
                </a:extLst>
              </p:cNvPr>
              <p:cNvCxnSpPr>
                <a:cxnSpLocks/>
              </p:cNvCxnSpPr>
              <p:nvPr/>
            </p:nvCxnSpPr>
            <p:spPr>
              <a:xfrm rot="2160000" flipH="1">
                <a:off x="5609534" y="5858162"/>
                <a:ext cx="15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58183709-5E04-C5F3-8E46-8311A8D5D6BB}"/>
                  </a:ext>
                </a:extLst>
              </p:cNvPr>
              <p:cNvCxnSpPr>
                <a:cxnSpLocks/>
              </p:cNvCxnSpPr>
              <p:nvPr/>
            </p:nvCxnSpPr>
            <p:spPr>
              <a:xfrm rot="4320000" flipH="1">
                <a:off x="7403776" y="4540698"/>
                <a:ext cx="136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51D6CEBF-66A0-F7F3-303A-50E5AC32F202}"/>
                  </a:ext>
                </a:extLst>
              </p:cNvPr>
              <p:cNvCxnSpPr>
                <a:cxnSpLocks/>
              </p:cNvCxnSpPr>
              <p:nvPr/>
            </p:nvCxnSpPr>
            <p:spPr>
              <a:xfrm rot="6480000" flipH="1">
                <a:off x="9607751" y="4563162"/>
                <a:ext cx="13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9016F72F-25C0-9C97-5AA3-B6C18117AFF3}"/>
                  </a:ext>
                </a:extLst>
              </p:cNvPr>
              <p:cNvCxnSpPr>
                <a:cxnSpLocks/>
              </p:cNvCxnSpPr>
              <p:nvPr/>
            </p:nvCxnSpPr>
            <p:spPr>
              <a:xfrm rot="8640000" flipH="1">
                <a:off x="11196061" y="5886612"/>
                <a:ext cx="15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A7971394-BF54-7BF8-F395-6A67A8F83ED4}"/>
                  </a:ext>
                </a:extLst>
              </p:cNvPr>
              <p:cNvSpPr txBox="1"/>
              <p:nvPr/>
            </p:nvSpPr>
            <p:spPr>
              <a:xfrm rot="17460000">
                <a:off x="4924176" y="6090130"/>
                <a:ext cx="3131365" cy="1911988"/>
              </a:xfrm>
              <a:prstGeom prst="rect">
                <a:avLst/>
              </a:prstGeom>
              <a:noFill/>
            </p:spPr>
            <p:txBody>
              <a:bodyPr wrap="square" rtlCol="0">
                <a:prstTxWarp prst="textArchUp">
                  <a:avLst>
                    <a:gd name="adj" fmla="val 7480600"/>
                  </a:avLst>
                </a:prstTxWarp>
                <a:spAutoFit/>
              </a:bodyPr>
              <a:lstStyle/>
              <a:p>
                <a:pPr algn="ctr"/>
                <a:r>
                  <a:rPr lang="fr-FR" sz="2000" dirty="0"/>
                  <a:t>Mobiliser</a:t>
                </a:r>
                <a:endParaRPr lang="fr-BE" sz="2000" dirty="0"/>
              </a:p>
            </p:txBody>
          </p:sp>
          <p:sp>
            <p:nvSpPr>
              <p:cNvPr id="42" name="ZoneTexte 41">
                <a:extLst>
                  <a:ext uri="{FF2B5EF4-FFF2-40B4-BE49-F238E27FC236}">
                    <a16:creationId xmlns:a16="http://schemas.microsoft.com/office/drawing/2014/main" id="{3D6CAA2D-1458-78D6-E2A0-FC42921AAD43}"/>
                  </a:ext>
                </a:extLst>
              </p:cNvPr>
              <p:cNvSpPr txBox="1"/>
              <p:nvPr/>
            </p:nvSpPr>
            <p:spPr>
              <a:xfrm rot="19440000">
                <a:off x="5933206" y="4662181"/>
                <a:ext cx="3131365" cy="1911988"/>
              </a:xfrm>
              <a:prstGeom prst="rect">
                <a:avLst/>
              </a:prstGeom>
              <a:noFill/>
            </p:spPr>
            <p:txBody>
              <a:bodyPr wrap="square" rtlCol="0">
                <a:prstTxWarp prst="textArchUp">
                  <a:avLst>
                    <a:gd name="adj" fmla="val 7480600"/>
                  </a:avLst>
                </a:prstTxWarp>
                <a:spAutoFit/>
              </a:bodyPr>
              <a:lstStyle/>
              <a:p>
                <a:pPr algn="ctr"/>
                <a:r>
                  <a:rPr lang="fr-FR" sz="2000" dirty="0"/>
                  <a:t>Examiner</a:t>
                </a:r>
                <a:endParaRPr lang="fr-BE" sz="2000" dirty="0"/>
              </a:p>
            </p:txBody>
          </p:sp>
          <p:sp>
            <p:nvSpPr>
              <p:cNvPr id="43" name="ZoneTexte 42">
                <a:extLst>
                  <a:ext uri="{FF2B5EF4-FFF2-40B4-BE49-F238E27FC236}">
                    <a16:creationId xmlns:a16="http://schemas.microsoft.com/office/drawing/2014/main" id="{D151F80C-4364-3060-739B-CC3AFD9D3DCB}"/>
                  </a:ext>
                </a:extLst>
              </p:cNvPr>
              <p:cNvSpPr txBox="1"/>
              <p:nvPr/>
            </p:nvSpPr>
            <p:spPr>
              <a:xfrm>
                <a:off x="7668819" y="4135388"/>
                <a:ext cx="3131365" cy="1410879"/>
              </a:xfrm>
              <a:prstGeom prst="rect">
                <a:avLst/>
              </a:prstGeom>
              <a:noFill/>
            </p:spPr>
            <p:txBody>
              <a:bodyPr wrap="square" rtlCol="0">
                <a:prstTxWarp prst="textArchUp">
                  <a:avLst>
                    <a:gd name="adj" fmla="val 7480600"/>
                  </a:avLst>
                </a:prstTxWarp>
                <a:spAutoFit/>
              </a:bodyPr>
              <a:lstStyle/>
              <a:p>
                <a:pPr algn="ctr"/>
                <a:r>
                  <a:rPr lang="fr-FR" sz="2000" dirty="0"/>
                  <a:t>Conceptualiser</a:t>
                </a:r>
                <a:endParaRPr lang="fr-BE" sz="2000" dirty="0"/>
              </a:p>
            </p:txBody>
          </p:sp>
          <p:sp>
            <p:nvSpPr>
              <p:cNvPr id="44" name="ZoneTexte 43">
                <a:extLst>
                  <a:ext uri="{FF2B5EF4-FFF2-40B4-BE49-F238E27FC236}">
                    <a16:creationId xmlns:a16="http://schemas.microsoft.com/office/drawing/2014/main" id="{16586C04-4362-E36F-0E67-AD02162E2C99}"/>
                  </a:ext>
                </a:extLst>
              </p:cNvPr>
              <p:cNvSpPr txBox="1"/>
              <p:nvPr/>
            </p:nvSpPr>
            <p:spPr>
              <a:xfrm rot="2280000">
                <a:off x="9428619" y="4746494"/>
                <a:ext cx="3131365" cy="1559038"/>
              </a:xfrm>
              <a:prstGeom prst="rect">
                <a:avLst/>
              </a:prstGeom>
              <a:noFill/>
            </p:spPr>
            <p:txBody>
              <a:bodyPr wrap="square" rtlCol="0">
                <a:prstTxWarp prst="textArchUp">
                  <a:avLst>
                    <a:gd name="adj" fmla="val 7480600"/>
                  </a:avLst>
                </a:prstTxWarp>
                <a:spAutoFit/>
              </a:bodyPr>
              <a:lstStyle/>
              <a:p>
                <a:pPr algn="ctr"/>
                <a:r>
                  <a:rPr lang="fr-FR" sz="2000" dirty="0"/>
                  <a:t>Se confronter</a:t>
                </a:r>
                <a:endParaRPr lang="fr-BE" sz="2000" dirty="0"/>
              </a:p>
            </p:txBody>
          </p:sp>
          <p:sp>
            <p:nvSpPr>
              <p:cNvPr id="45" name="ZoneTexte 44">
                <a:extLst>
                  <a:ext uri="{FF2B5EF4-FFF2-40B4-BE49-F238E27FC236}">
                    <a16:creationId xmlns:a16="http://schemas.microsoft.com/office/drawing/2014/main" id="{A0C6A024-0FE4-2EEC-0D81-9F104500A7BB}"/>
                  </a:ext>
                </a:extLst>
              </p:cNvPr>
              <p:cNvSpPr txBox="1"/>
              <p:nvPr/>
            </p:nvSpPr>
            <p:spPr>
              <a:xfrm rot="4452340">
                <a:off x="10297367" y="6142716"/>
                <a:ext cx="3131365" cy="1911988"/>
              </a:xfrm>
              <a:prstGeom prst="rect">
                <a:avLst/>
              </a:prstGeom>
              <a:noFill/>
            </p:spPr>
            <p:txBody>
              <a:bodyPr wrap="square" rtlCol="0">
                <a:prstTxWarp prst="textArchUp">
                  <a:avLst>
                    <a:gd name="adj" fmla="val 7480600"/>
                  </a:avLst>
                </a:prstTxWarp>
                <a:spAutoFit/>
              </a:bodyPr>
              <a:lstStyle/>
              <a:p>
                <a:pPr algn="ctr"/>
                <a:r>
                  <a:rPr lang="fr-FR" sz="2000" dirty="0"/>
                  <a:t>Réinvestir</a:t>
                </a:r>
                <a:endParaRPr lang="fr-BE" sz="2000" dirty="0"/>
              </a:p>
            </p:txBody>
          </p:sp>
          <p:sp>
            <p:nvSpPr>
              <p:cNvPr id="46" name="ZoneTexte 45">
                <a:extLst>
                  <a:ext uri="{FF2B5EF4-FFF2-40B4-BE49-F238E27FC236}">
                    <a16:creationId xmlns:a16="http://schemas.microsoft.com/office/drawing/2014/main" id="{B9825E77-D99E-B187-994B-943FFF57D846}"/>
                  </a:ext>
                </a:extLst>
              </p:cNvPr>
              <p:cNvSpPr txBox="1"/>
              <p:nvPr/>
            </p:nvSpPr>
            <p:spPr>
              <a:xfrm rot="17220000">
                <a:off x="5674837" y="6273456"/>
                <a:ext cx="3131365" cy="1911988"/>
              </a:xfrm>
              <a:prstGeom prst="rect">
                <a:avLst/>
              </a:prstGeom>
              <a:noFill/>
            </p:spPr>
            <p:txBody>
              <a:bodyPr wrap="square" rtlCol="0">
                <a:prstTxWarp prst="textArchUp">
                  <a:avLst>
                    <a:gd name="adj" fmla="val 7480600"/>
                  </a:avLst>
                </a:prstTxWarp>
                <a:spAutoFit/>
              </a:bodyPr>
              <a:lstStyle/>
              <a:p>
                <a:pPr algn="ctr"/>
                <a:r>
                  <a:rPr lang="fr-FR" sz="1700" dirty="0"/>
                  <a:t>Réagir</a:t>
                </a:r>
                <a:endParaRPr lang="fr-BE" sz="1700" dirty="0"/>
              </a:p>
            </p:txBody>
          </p:sp>
          <p:sp>
            <p:nvSpPr>
              <p:cNvPr id="47" name="ZoneTexte 46">
                <a:extLst>
                  <a:ext uri="{FF2B5EF4-FFF2-40B4-BE49-F238E27FC236}">
                    <a16:creationId xmlns:a16="http://schemas.microsoft.com/office/drawing/2014/main" id="{E8595FA7-5308-81A8-905B-0B0A28A1CE15}"/>
                  </a:ext>
                </a:extLst>
              </p:cNvPr>
              <p:cNvSpPr txBox="1"/>
              <p:nvPr/>
            </p:nvSpPr>
            <p:spPr>
              <a:xfrm rot="19260000">
                <a:off x="6409508" y="5214980"/>
                <a:ext cx="3149553" cy="2092998"/>
              </a:xfrm>
              <a:prstGeom prst="rect">
                <a:avLst/>
              </a:prstGeom>
              <a:noFill/>
            </p:spPr>
            <p:txBody>
              <a:bodyPr wrap="square" rtlCol="0">
                <a:prstTxWarp prst="textArchUp">
                  <a:avLst>
                    <a:gd name="adj" fmla="val 7480600"/>
                  </a:avLst>
                </a:prstTxWarp>
                <a:spAutoFit/>
              </a:bodyPr>
              <a:lstStyle/>
              <a:p>
                <a:pPr algn="ctr"/>
                <a:r>
                  <a:rPr lang="fr-FR" sz="1700" dirty="0"/>
                  <a:t>Réguler</a:t>
                </a:r>
                <a:endParaRPr lang="fr-BE" sz="1700" dirty="0"/>
              </a:p>
            </p:txBody>
          </p:sp>
          <p:sp>
            <p:nvSpPr>
              <p:cNvPr id="48" name="ZoneTexte 47">
                <a:extLst>
                  <a:ext uri="{FF2B5EF4-FFF2-40B4-BE49-F238E27FC236}">
                    <a16:creationId xmlns:a16="http://schemas.microsoft.com/office/drawing/2014/main" id="{6C431CBD-EE8A-47F6-C638-717413F8A92A}"/>
                  </a:ext>
                </a:extLst>
              </p:cNvPr>
              <p:cNvSpPr txBox="1"/>
              <p:nvPr/>
            </p:nvSpPr>
            <p:spPr>
              <a:xfrm>
                <a:off x="7578318" y="4813798"/>
                <a:ext cx="3131365" cy="1410879"/>
              </a:xfrm>
              <a:prstGeom prst="rect">
                <a:avLst/>
              </a:prstGeom>
              <a:noFill/>
            </p:spPr>
            <p:txBody>
              <a:bodyPr wrap="square" rtlCol="0">
                <a:prstTxWarp prst="textArchUp">
                  <a:avLst>
                    <a:gd name="adj" fmla="val 7480600"/>
                  </a:avLst>
                </a:prstTxWarp>
                <a:spAutoFit/>
              </a:bodyPr>
              <a:lstStyle/>
              <a:p>
                <a:pPr algn="ctr"/>
                <a:r>
                  <a:rPr lang="fr-FR" sz="1700" dirty="0"/>
                  <a:t>Inhiber</a:t>
                </a:r>
                <a:endParaRPr lang="fr-BE" sz="1700" dirty="0"/>
              </a:p>
            </p:txBody>
          </p:sp>
          <p:sp>
            <p:nvSpPr>
              <p:cNvPr id="49" name="ZoneTexte 48">
                <a:extLst>
                  <a:ext uri="{FF2B5EF4-FFF2-40B4-BE49-F238E27FC236}">
                    <a16:creationId xmlns:a16="http://schemas.microsoft.com/office/drawing/2014/main" id="{E7241384-A0A0-4C7F-C9DD-BB3625DF6E8C}"/>
                  </a:ext>
                </a:extLst>
              </p:cNvPr>
              <p:cNvSpPr txBox="1"/>
              <p:nvPr/>
            </p:nvSpPr>
            <p:spPr>
              <a:xfrm rot="2520000">
                <a:off x="8724090" y="5198804"/>
                <a:ext cx="3131365" cy="2128597"/>
              </a:xfrm>
              <a:prstGeom prst="rect">
                <a:avLst/>
              </a:prstGeom>
              <a:noFill/>
            </p:spPr>
            <p:txBody>
              <a:bodyPr wrap="square" rtlCol="0">
                <a:prstTxWarp prst="textArchUp">
                  <a:avLst>
                    <a:gd name="adj" fmla="val 7480600"/>
                  </a:avLst>
                </a:prstTxWarp>
                <a:spAutoFit/>
              </a:bodyPr>
              <a:lstStyle/>
              <a:p>
                <a:pPr algn="ctr"/>
                <a:r>
                  <a:rPr lang="fr-FR" sz="1700" dirty="0"/>
                  <a:t>Conscientiser</a:t>
                </a:r>
                <a:endParaRPr lang="fr-BE" sz="1700" dirty="0"/>
              </a:p>
            </p:txBody>
          </p:sp>
          <p:sp>
            <p:nvSpPr>
              <p:cNvPr id="50" name="ZoneTexte 49">
                <a:extLst>
                  <a:ext uri="{FF2B5EF4-FFF2-40B4-BE49-F238E27FC236}">
                    <a16:creationId xmlns:a16="http://schemas.microsoft.com/office/drawing/2014/main" id="{B06820E1-05E0-3DF3-1619-DCD0AE583247}"/>
                  </a:ext>
                </a:extLst>
              </p:cNvPr>
              <p:cNvSpPr txBox="1"/>
              <p:nvPr/>
            </p:nvSpPr>
            <p:spPr>
              <a:xfrm rot="4452340">
                <a:off x="9503852" y="6357050"/>
                <a:ext cx="3131365" cy="1911988"/>
              </a:xfrm>
              <a:prstGeom prst="rect">
                <a:avLst/>
              </a:prstGeom>
              <a:noFill/>
            </p:spPr>
            <p:txBody>
              <a:bodyPr wrap="square" rtlCol="0">
                <a:prstTxWarp prst="textArchUp">
                  <a:avLst>
                    <a:gd name="adj" fmla="val 7480600"/>
                  </a:avLst>
                </a:prstTxWarp>
                <a:spAutoFit/>
              </a:bodyPr>
              <a:lstStyle/>
              <a:p>
                <a:pPr algn="ctr"/>
                <a:r>
                  <a:rPr lang="fr-FR" sz="1700" dirty="0"/>
                  <a:t>Flexibiliser</a:t>
                </a:r>
                <a:endParaRPr lang="fr-BE" sz="1700" dirty="0"/>
              </a:p>
            </p:txBody>
          </p:sp>
        </p:grpSp>
        <p:cxnSp>
          <p:nvCxnSpPr>
            <p:cNvPr id="10" name="Connecteur droit 9">
              <a:extLst>
                <a:ext uri="{FF2B5EF4-FFF2-40B4-BE49-F238E27FC236}">
                  <a16:creationId xmlns:a16="http://schemas.microsoft.com/office/drawing/2014/main" id="{8DCC4FDC-CFC0-09AC-4ED4-4FEEE52C631A}"/>
                </a:ext>
              </a:extLst>
            </p:cNvPr>
            <p:cNvCxnSpPr>
              <a:cxnSpLocks/>
            </p:cNvCxnSpPr>
            <p:nvPr/>
          </p:nvCxnSpPr>
          <p:spPr>
            <a:xfrm flipV="1">
              <a:off x="9144000" y="5019394"/>
              <a:ext cx="0" cy="29802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6484DB67-1748-B6A5-DCBA-C4C656558697}"/>
                </a:ext>
              </a:extLst>
            </p:cNvPr>
            <p:cNvCxnSpPr>
              <a:cxnSpLocks/>
            </p:cNvCxnSpPr>
            <p:nvPr/>
          </p:nvCxnSpPr>
          <p:spPr>
            <a:xfrm>
              <a:off x="6826763" y="6563981"/>
              <a:ext cx="2330094" cy="132478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B3146A47-F800-73C3-ACD8-DDE543A8EFF8}"/>
                </a:ext>
              </a:extLst>
            </p:cNvPr>
            <p:cNvCxnSpPr>
              <a:cxnSpLocks/>
            </p:cNvCxnSpPr>
            <p:nvPr/>
          </p:nvCxnSpPr>
          <p:spPr>
            <a:xfrm>
              <a:off x="7703840" y="5503540"/>
              <a:ext cx="1622881" cy="25168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D37ED25A-B3C9-05BB-4DCD-B50956B589D7}"/>
                </a:ext>
              </a:extLst>
            </p:cNvPr>
            <p:cNvCxnSpPr>
              <a:cxnSpLocks/>
            </p:cNvCxnSpPr>
            <p:nvPr/>
          </p:nvCxnSpPr>
          <p:spPr>
            <a:xfrm flipH="1">
              <a:off x="8988995" y="5452674"/>
              <a:ext cx="1539711" cy="26840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36942DBD-B5C3-28B7-8047-1C81C622A5B5}"/>
                </a:ext>
              </a:extLst>
            </p:cNvPr>
            <p:cNvCxnSpPr>
              <a:cxnSpLocks/>
            </p:cNvCxnSpPr>
            <p:nvPr/>
          </p:nvCxnSpPr>
          <p:spPr>
            <a:xfrm flipH="1">
              <a:off x="8703225" y="6537219"/>
              <a:ext cx="2751175" cy="15843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E347C47A-0AF9-7DCD-5890-D1E15BC73B2C}"/>
                </a:ext>
              </a:extLst>
            </p:cNvPr>
            <p:cNvSpPr txBox="1"/>
            <p:nvPr/>
          </p:nvSpPr>
          <p:spPr>
            <a:xfrm rot="17040000">
              <a:off x="6363151" y="6596105"/>
              <a:ext cx="3131365" cy="1911988"/>
            </a:xfrm>
            <a:prstGeom prst="rect">
              <a:avLst/>
            </a:prstGeom>
            <a:noFill/>
          </p:spPr>
          <p:txBody>
            <a:bodyPr wrap="square" rtlCol="0">
              <a:prstTxWarp prst="textArchUp">
                <a:avLst>
                  <a:gd name="adj" fmla="val 7480600"/>
                </a:avLst>
              </a:prstTxWarp>
              <a:spAutoFit/>
            </a:bodyPr>
            <a:lstStyle/>
            <a:p>
              <a:pPr algn="ctr"/>
              <a:r>
                <a:rPr lang="fr-FR" sz="1400" dirty="0"/>
                <a:t>Identifier</a:t>
              </a:r>
              <a:endParaRPr lang="fr-BE" sz="2000" dirty="0"/>
            </a:p>
          </p:txBody>
        </p:sp>
        <p:sp>
          <p:nvSpPr>
            <p:cNvPr id="17" name="ZoneTexte 16">
              <a:extLst>
                <a:ext uri="{FF2B5EF4-FFF2-40B4-BE49-F238E27FC236}">
                  <a16:creationId xmlns:a16="http://schemas.microsoft.com/office/drawing/2014/main" id="{23917382-9A0B-4D9C-2DD9-A0300F6BC915}"/>
                </a:ext>
              </a:extLst>
            </p:cNvPr>
            <p:cNvSpPr txBox="1"/>
            <p:nvPr/>
          </p:nvSpPr>
          <p:spPr>
            <a:xfrm rot="18480000">
              <a:off x="6689281" y="5868964"/>
              <a:ext cx="3131365" cy="1911988"/>
            </a:xfrm>
            <a:prstGeom prst="rect">
              <a:avLst/>
            </a:prstGeom>
            <a:noFill/>
          </p:spPr>
          <p:txBody>
            <a:bodyPr wrap="square" rtlCol="0">
              <a:prstTxWarp prst="textArchUp">
                <a:avLst>
                  <a:gd name="adj" fmla="val 7480600"/>
                </a:avLst>
              </a:prstTxWarp>
              <a:spAutoFit/>
            </a:bodyPr>
            <a:lstStyle/>
            <a:p>
              <a:pPr algn="ctr"/>
              <a:r>
                <a:rPr lang="fr-FR" sz="1400" dirty="0"/>
                <a:t>Décomposer</a:t>
              </a:r>
              <a:endParaRPr lang="fr-BE" sz="2000" dirty="0"/>
            </a:p>
          </p:txBody>
        </p:sp>
        <p:sp>
          <p:nvSpPr>
            <p:cNvPr id="18" name="ZoneTexte 17">
              <a:extLst>
                <a:ext uri="{FF2B5EF4-FFF2-40B4-BE49-F238E27FC236}">
                  <a16:creationId xmlns:a16="http://schemas.microsoft.com/office/drawing/2014/main" id="{0AC302C8-CE61-B6E6-6877-151B2F2C70C0}"/>
                </a:ext>
              </a:extLst>
            </p:cNvPr>
            <p:cNvSpPr txBox="1"/>
            <p:nvPr/>
          </p:nvSpPr>
          <p:spPr>
            <a:xfrm rot="20400000">
              <a:off x="7240698" y="5428774"/>
              <a:ext cx="3131365" cy="1911988"/>
            </a:xfrm>
            <a:prstGeom prst="rect">
              <a:avLst/>
            </a:prstGeom>
            <a:noFill/>
          </p:spPr>
          <p:txBody>
            <a:bodyPr wrap="square" rtlCol="0">
              <a:prstTxWarp prst="textArchUp">
                <a:avLst>
                  <a:gd name="adj" fmla="val 7480600"/>
                </a:avLst>
              </a:prstTxWarp>
              <a:spAutoFit/>
            </a:bodyPr>
            <a:lstStyle/>
            <a:p>
              <a:pPr algn="ctr"/>
              <a:r>
                <a:rPr lang="fr-FR" sz="1400" dirty="0"/>
                <a:t>Relier</a:t>
              </a:r>
              <a:endParaRPr lang="fr-BE" sz="2000" dirty="0"/>
            </a:p>
          </p:txBody>
        </p:sp>
        <p:sp>
          <p:nvSpPr>
            <p:cNvPr id="19" name="Ellipse 18">
              <a:extLst>
                <a:ext uri="{FF2B5EF4-FFF2-40B4-BE49-F238E27FC236}">
                  <a16:creationId xmlns:a16="http://schemas.microsoft.com/office/drawing/2014/main" id="{B8965129-DBA5-3F9B-43BF-56E9F49282BB}"/>
                </a:ext>
              </a:extLst>
            </p:cNvPr>
            <p:cNvSpPr/>
            <p:nvPr/>
          </p:nvSpPr>
          <p:spPr>
            <a:xfrm>
              <a:off x="8689771" y="7396535"/>
              <a:ext cx="914400" cy="9144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2" name="ZoneTexte 21">
              <a:extLst>
                <a:ext uri="{FF2B5EF4-FFF2-40B4-BE49-F238E27FC236}">
                  <a16:creationId xmlns:a16="http://schemas.microsoft.com/office/drawing/2014/main" id="{45EC56D7-7A77-98FE-A0C6-2D93912395C9}"/>
                </a:ext>
              </a:extLst>
            </p:cNvPr>
            <p:cNvSpPr txBox="1"/>
            <p:nvPr/>
          </p:nvSpPr>
          <p:spPr>
            <a:xfrm rot="22740000">
              <a:off x="7895042" y="5422466"/>
              <a:ext cx="3131365" cy="1911988"/>
            </a:xfrm>
            <a:prstGeom prst="rect">
              <a:avLst/>
            </a:prstGeom>
            <a:noFill/>
          </p:spPr>
          <p:txBody>
            <a:bodyPr wrap="square" rtlCol="0">
              <a:prstTxWarp prst="textArchUp">
                <a:avLst>
                  <a:gd name="adj" fmla="val 7480600"/>
                </a:avLst>
              </a:prstTxWarp>
              <a:spAutoFit/>
            </a:bodyPr>
            <a:lstStyle/>
            <a:p>
              <a:pPr algn="ctr"/>
              <a:r>
                <a:rPr lang="fr-FR" sz="1400" dirty="0"/>
                <a:t>Systématiser</a:t>
              </a:r>
              <a:endParaRPr lang="fr-BE" sz="2000" dirty="0"/>
            </a:p>
          </p:txBody>
        </p:sp>
        <p:sp>
          <p:nvSpPr>
            <p:cNvPr id="23" name="ZoneTexte 22">
              <a:extLst>
                <a:ext uri="{FF2B5EF4-FFF2-40B4-BE49-F238E27FC236}">
                  <a16:creationId xmlns:a16="http://schemas.microsoft.com/office/drawing/2014/main" id="{4253F001-485A-09EF-DB1D-D572CD41D50A}"/>
                </a:ext>
              </a:extLst>
            </p:cNvPr>
            <p:cNvSpPr txBox="1"/>
            <p:nvPr/>
          </p:nvSpPr>
          <p:spPr>
            <a:xfrm rot="24840000">
              <a:off x="8512686" y="5836854"/>
              <a:ext cx="3131365" cy="1911988"/>
            </a:xfrm>
            <a:prstGeom prst="rect">
              <a:avLst/>
            </a:prstGeom>
            <a:noFill/>
          </p:spPr>
          <p:txBody>
            <a:bodyPr wrap="square" rtlCol="0">
              <a:prstTxWarp prst="textArchUp">
                <a:avLst>
                  <a:gd name="adj" fmla="val 7480600"/>
                </a:avLst>
              </a:prstTxWarp>
              <a:spAutoFit/>
            </a:bodyPr>
            <a:lstStyle/>
            <a:p>
              <a:pPr algn="ctr"/>
              <a:r>
                <a:rPr lang="fr-FR" sz="1400" dirty="0"/>
                <a:t>Complexifier</a:t>
              </a:r>
              <a:endParaRPr lang="fr-BE" sz="2000" dirty="0"/>
            </a:p>
          </p:txBody>
        </p:sp>
        <p:sp>
          <p:nvSpPr>
            <p:cNvPr id="24" name="ZoneTexte 23">
              <a:extLst>
                <a:ext uri="{FF2B5EF4-FFF2-40B4-BE49-F238E27FC236}">
                  <a16:creationId xmlns:a16="http://schemas.microsoft.com/office/drawing/2014/main" id="{8F074700-5221-0449-EAD9-9729C93CBA0D}"/>
                </a:ext>
              </a:extLst>
            </p:cNvPr>
            <p:cNvSpPr txBox="1"/>
            <p:nvPr/>
          </p:nvSpPr>
          <p:spPr>
            <a:xfrm rot="4620000">
              <a:off x="8802588" y="6551897"/>
              <a:ext cx="3131365" cy="1911988"/>
            </a:xfrm>
            <a:prstGeom prst="rect">
              <a:avLst/>
            </a:prstGeom>
            <a:noFill/>
          </p:spPr>
          <p:txBody>
            <a:bodyPr wrap="square" rtlCol="0">
              <a:prstTxWarp prst="textArchUp">
                <a:avLst>
                  <a:gd name="adj" fmla="val 7480600"/>
                </a:avLst>
              </a:prstTxWarp>
              <a:spAutoFit/>
            </a:bodyPr>
            <a:lstStyle/>
            <a:p>
              <a:pPr algn="ctr"/>
              <a:r>
                <a:rPr lang="fr-FR" sz="1400" dirty="0"/>
                <a:t>Méta-</a:t>
              </a:r>
              <a:r>
                <a:rPr lang="fr-FR" sz="1400" dirty="0" err="1"/>
                <a:t>réflechir</a:t>
              </a:r>
              <a:endParaRPr lang="fr-BE" sz="2000" dirty="0"/>
            </a:p>
          </p:txBody>
        </p:sp>
        <p:sp>
          <p:nvSpPr>
            <p:cNvPr id="25" name="ZoneTexte 24">
              <a:extLst>
                <a:ext uri="{FF2B5EF4-FFF2-40B4-BE49-F238E27FC236}">
                  <a16:creationId xmlns:a16="http://schemas.microsoft.com/office/drawing/2014/main" id="{F5CEA798-60D0-C505-82DD-DD28E7B7BB38}"/>
                </a:ext>
              </a:extLst>
            </p:cNvPr>
            <p:cNvSpPr txBox="1"/>
            <p:nvPr/>
          </p:nvSpPr>
          <p:spPr>
            <a:xfrm rot="794003">
              <a:off x="7262192" y="7534884"/>
              <a:ext cx="1949640" cy="273858"/>
            </a:xfrm>
            <a:prstGeom prst="rect">
              <a:avLst/>
            </a:prstGeom>
            <a:noFill/>
          </p:spPr>
          <p:txBody>
            <a:bodyPr wrap="square" rtlCol="0">
              <a:spAutoFit/>
            </a:bodyPr>
            <a:lstStyle/>
            <a:p>
              <a:r>
                <a:rPr lang="fr-FR" sz="1400" dirty="0"/>
                <a:t>Subir</a:t>
              </a:r>
              <a:endParaRPr lang="fr-BE" sz="2000" dirty="0"/>
            </a:p>
          </p:txBody>
        </p:sp>
        <p:sp>
          <p:nvSpPr>
            <p:cNvPr id="26" name="ZoneTexte 25">
              <a:extLst>
                <a:ext uri="{FF2B5EF4-FFF2-40B4-BE49-F238E27FC236}">
                  <a16:creationId xmlns:a16="http://schemas.microsoft.com/office/drawing/2014/main" id="{68A78925-F0C5-FFF4-F3C2-5E64E9BBCF60}"/>
                </a:ext>
              </a:extLst>
            </p:cNvPr>
            <p:cNvSpPr txBox="1"/>
            <p:nvPr/>
          </p:nvSpPr>
          <p:spPr>
            <a:xfrm rot="2455772">
              <a:off x="7412675" y="6963412"/>
              <a:ext cx="1949640" cy="273858"/>
            </a:xfrm>
            <a:prstGeom prst="rect">
              <a:avLst/>
            </a:prstGeom>
            <a:noFill/>
          </p:spPr>
          <p:txBody>
            <a:bodyPr wrap="square" rtlCol="0">
              <a:spAutoFit/>
            </a:bodyPr>
            <a:lstStyle/>
            <a:p>
              <a:r>
                <a:rPr lang="fr-FR" sz="1400" dirty="0"/>
                <a:t>Se conformer</a:t>
              </a:r>
              <a:endParaRPr lang="fr-BE" sz="2000" dirty="0"/>
            </a:p>
          </p:txBody>
        </p:sp>
        <p:sp>
          <p:nvSpPr>
            <p:cNvPr id="27" name="ZoneTexte 26">
              <a:extLst>
                <a:ext uri="{FF2B5EF4-FFF2-40B4-BE49-F238E27FC236}">
                  <a16:creationId xmlns:a16="http://schemas.microsoft.com/office/drawing/2014/main" id="{E9C95F89-98F0-AD88-5E31-0DDE6ECFA6A1}"/>
                </a:ext>
              </a:extLst>
            </p:cNvPr>
            <p:cNvSpPr txBox="1"/>
            <p:nvPr/>
          </p:nvSpPr>
          <p:spPr>
            <a:xfrm rot="4265395">
              <a:off x="7825026" y="6517784"/>
              <a:ext cx="1949640" cy="273858"/>
            </a:xfrm>
            <a:prstGeom prst="rect">
              <a:avLst/>
            </a:prstGeom>
            <a:noFill/>
          </p:spPr>
          <p:txBody>
            <a:bodyPr wrap="square" rtlCol="0">
              <a:spAutoFit/>
            </a:bodyPr>
            <a:lstStyle/>
            <a:p>
              <a:r>
                <a:rPr lang="fr-FR" sz="1400" dirty="0"/>
                <a:t>Questionner</a:t>
              </a:r>
              <a:endParaRPr lang="fr-BE" sz="2000" dirty="0"/>
            </a:p>
          </p:txBody>
        </p:sp>
        <p:sp>
          <p:nvSpPr>
            <p:cNvPr id="28" name="ZoneTexte 27">
              <a:extLst>
                <a:ext uri="{FF2B5EF4-FFF2-40B4-BE49-F238E27FC236}">
                  <a16:creationId xmlns:a16="http://schemas.microsoft.com/office/drawing/2014/main" id="{F702CB19-7C76-0C3B-191F-C6751CC9E56D}"/>
                </a:ext>
              </a:extLst>
            </p:cNvPr>
            <p:cNvSpPr txBox="1"/>
            <p:nvPr/>
          </p:nvSpPr>
          <p:spPr>
            <a:xfrm rot="16981390">
              <a:off x="8481259" y="6505438"/>
              <a:ext cx="1949640" cy="273858"/>
            </a:xfrm>
            <a:prstGeom prst="rect">
              <a:avLst/>
            </a:prstGeom>
            <a:noFill/>
          </p:spPr>
          <p:txBody>
            <a:bodyPr wrap="square" rtlCol="0">
              <a:spAutoFit/>
            </a:bodyPr>
            <a:lstStyle/>
            <a:p>
              <a:pPr algn="r"/>
              <a:r>
                <a:rPr lang="fr-FR" sz="1400" dirty="0"/>
                <a:t>Se projeter</a:t>
              </a:r>
              <a:endParaRPr lang="fr-BE" sz="2000" dirty="0"/>
            </a:p>
          </p:txBody>
        </p:sp>
        <p:sp>
          <p:nvSpPr>
            <p:cNvPr id="29" name="ZoneTexte 28">
              <a:extLst>
                <a:ext uri="{FF2B5EF4-FFF2-40B4-BE49-F238E27FC236}">
                  <a16:creationId xmlns:a16="http://schemas.microsoft.com/office/drawing/2014/main" id="{040CBF40-F97A-AB55-42F2-E0588A2EF884}"/>
                </a:ext>
              </a:extLst>
            </p:cNvPr>
            <p:cNvSpPr txBox="1"/>
            <p:nvPr/>
          </p:nvSpPr>
          <p:spPr>
            <a:xfrm rot="18921592">
              <a:off x="8925313" y="6963066"/>
              <a:ext cx="1949640" cy="273858"/>
            </a:xfrm>
            <a:prstGeom prst="rect">
              <a:avLst/>
            </a:prstGeom>
            <a:noFill/>
          </p:spPr>
          <p:txBody>
            <a:bodyPr wrap="square" rtlCol="0">
              <a:spAutoFit/>
            </a:bodyPr>
            <a:lstStyle/>
            <a:p>
              <a:pPr algn="r"/>
              <a:r>
                <a:rPr lang="fr-FR" sz="1400" dirty="0"/>
                <a:t>S’engager</a:t>
              </a:r>
              <a:endParaRPr lang="fr-BE" sz="2000" dirty="0"/>
            </a:p>
          </p:txBody>
        </p:sp>
        <p:sp>
          <p:nvSpPr>
            <p:cNvPr id="30" name="ZoneTexte 29">
              <a:extLst>
                <a:ext uri="{FF2B5EF4-FFF2-40B4-BE49-F238E27FC236}">
                  <a16:creationId xmlns:a16="http://schemas.microsoft.com/office/drawing/2014/main" id="{47C95715-DCFC-60E4-0D4F-3B73CEC415F3}"/>
                </a:ext>
              </a:extLst>
            </p:cNvPr>
            <p:cNvSpPr txBox="1"/>
            <p:nvPr/>
          </p:nvSpPr>
          <p:spPr>
            <a:xfrm rot="20760000">
              <a:off x="9139805" y="7484523"/>
              <a:ext cx="1949640" cy="273858"/>
            </a:xfrm>
            <a:prstGeom prst="rect">
              <a:avLst/>
            </a:prstGeom>
            <a:noFill/>
          </p:spPr>
          <p:txBody>
            <a:bodyPr wrap="square" rtlCol="0">
              <a:spAutoFit/>
            </a:bodyPr>
            <a:lstStyle/>
            <a:p>
              <a:pPr algn="r"/>
              <a:r>
                <a:rPr lang="fr-FR" sz="1400" dirty="0"/>
                <a:t>(Se) transformer</a:t>
              </a:r>
              <a:endParaRPr lang="fr-BE" sz="2000" dirty="0"/>
            </a:p>
          </p:txBody>
        </p:sp>
      </p:grpSp>
      <p:sp>
        <p:nvSpPr>
          <p:cNvPr id="72" name="Rectangle 71">
            <a:extLst>
              <a:ext uri="{FF2B5EF4-FFF2-40B4-BE49-F238E27FC236}">
                <a16:creationId xmlns:a16="http://schemas.microsoft.com/office/drawing/2014/main" id="{C8346A53-B53A-C62E-84FE-321F576499C5}"/>
              </a:ext>
            </a:extLst>
          </p:cNvPr>
          <p:cNvSpPr/>
          <p:nvPr/>
        </p:nvSpPr>
        <p:spPr>
          <a:xfrm>
            <a:off x="3011368" y="7015708"/>
            <a:ext cx="12889422" cy="4227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3" name="Rectangle 72">
            <a:extLst>
              <a:ext uri="{FF2B5EF4-FFF2-40B4-BE49-F238E27FC236}">
                <a16:creationId xmlns:a16="http://schemas.microsoft.com/office/drawing/2014/main" id="{52778E4B-49A4-849F-031B-EBA7481F7E49}"/>
              </a:ext>
            </a:extLst>
          </p:cNvPr>
          <p:cNvSpPr/>
          <p:nvPr/>
        </p:nvSpPr>
        <p:spPr bwMode="auto">
          <a:xfrm rot="5400000">
            <a:off x="8629077" y="-9886867"/>
            <a:ext cx="1542341" cy="19793763"/>
          </a:xfrm>
          <a:prstGeom prst="rect">
            <a:avLst/>
          </a:prstGeom>
          <a:solidFill>
            <a:srgbClr val="475A4D"/>
          </a:solidFill>
          <a:ln w="9525" cap="flat" cmpd="sng" algn="ctr">
            <a:solidFill>
              <a:srgbClr val="475A4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BE" sz="1800" b="0" i="0" u="none" strike="noStrike" kern="1200" cap="none" spc="0" normalizeH="0" baseline="0" noProof="0" dirty="0">
              <a:ln>
                <a:noFill/>
              </a:ln>
              <a:solidFill>
                <a:srgbClr val="000000"/>
              </a:solidFill>
              <a:effectLst/>
              <a:uLnTx/>
              <a:uFillTx/>
              <a:latin typeface="Calibri" panose="020F0502020204030204" pitchFamily="34" charset="0"/>
              <a:ea typeface="Noto Sans SC Regular"/>
            </a:endParaRPr>
          </a:p>
        </p:txBody>
      </p:sp>
      <p:cxnSp>
        <p:nvCxnSpPr>
          <p:cNvPr id="74" name="Connecteur droit 73">
            <a:extLst>
              <a:ext uri="{FF2B5EF4-FFF2-40B4-BE49-F238E27FC236}">
                <a16:creationId xmlns:a16="http://schemas.microsoft.com/office/drawing/2014/main" id="{2AC6E104-6951-C166-CAF7-7A2C761BF3F8}"/>
              </a:ext>
            </a:extLst>
          </p:cNvPr>
          <p:cNvCxnSpPr/>
          <p:nvPr/>
        </p:nvCxnSpPr>
        <p:spPr bwMode="auto">
          <a:xfrm>
            <a:off x="13904912" y="-197798"/>
            <a:ext cx="0" cy="1543102"/>
          </a:xfrm>
          <a:prstGeom prst="line">
            <a:avLst/>
          </a:prstGeom>
          <a:solidFill>
            <a:srgbClr val="E9E8CE"/>
          </a:solid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5" name="Groupe 74">
            <a:extLst>
              <a:ext uri="{FF2B5EF4-FFF2-40B4-BE49-F238E27FC236}">
                <a16:creationId xmlns:a16="http://schemas.microsoft.com/office/drawing/2014/main" id="{6B4F71E5-68AB-9F26-D37C-02626ACDECAB}"/>
              </a:ext>
            </a:extLst>
          </p:cNvPr>
          <p:cNvGrpSpPr/>
          <p:nvPr/>
        </p:nvGrpSpPr>
        <p:grpSpPr>
          <a:xfrm>
            <a:off x="4319464" y="-197798"/>
            <a:ext cx="9447297" cy="1543100"/>
            <a:chOff x="4319464" y="-242191"/>
            <a:chExt cx="9447297" cy="1471814"/>
          </a:xfrm>
          <a:solidFill>
            <a:srgbClr val="E9E8CE"/>
          </a:solidFill>
        </p:grpSpPr>
        <p:sp>
          <p:nvSpPr>
            <p:cNvPr id="76" name="Rectangle 1">
              <a:extLst>
                <a:ext uri="{FF2B5EF4-FFF2-40B4-BE49-F238E27FC236}">
                  <a16:creationId xmlns:a16="http://schemas.microsoft.com/office/drawing/2014/main" id="{54298415-57DE-8D53-ABB5-54361202979B}"/>
                </a:ext>
              </a:extLst>
            </p:cNvPr>
            <p:cNvSpPr>
              <a:spLocks noChangeArrowheads="1"/>
            </p:cNvSpPr>
            <p:nvPr/>
          </p:nvSpPr>
          <p:spPr bwMode="auto">
            <a:xfrm rot="5400000">
              <a:off x="8366719" y="-4170420"/>
              <a:ext cx="1471090" cy="9328995"/>
            </a:xfrm>
            <a:prstGeom prst="rect">
              <a:avLst/>
            </a:prstGeom>
            <a:grpFill/>
            <a:ln>
              <a:solidFill>
                <a:srgbClr val="E9E8CE"/>
              </a:solidFill>
            </a:ln>
            <a:effectLst/>
          </p:spPr>
          <p:txBody>
            <a:bodyPr vert="vert270" wrap="none" anchor="ctr"/>
            <a:lstStyle/>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600" b="1" i="0" u="none" strike="noStrike" kern="1200" cap="none" spc="0" normalizeH="0" baseline="0" noProof="0" dirty="0">
                <a:ln>
                  <a:noFill/>
                </a:ln>
                <a:solidFill>
                  <a:srgbClr val="000000">
                    <a:lumMod val="85000"/>
                    <a:lumOff val="15000"/>
                  </a:srgbClr>
                </a:solidFill>
                <a:effectLst/>
                <a:uLnTx/>
                <a:uFillTx/>
                <a:latin typeface="Calibri" panose="020F0502020204030204" pitchFamily="34" charset="0"/>
                <a:ea typeface="Noto Sans SC Regular"/>
              </a:endParaRP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r>
                <a:rPr kumimoji="0" lang="fr-FR" sz="3600" b="1"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Présentation du biomètre </a:t>
              </a: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endParaRPr kumimoji="0" lang="fr-FR" sz="1200" b="1" i="0" u="none" strike="noStrike" kern="1200" cap="none" spc="0" normalizeH="0" baseline="0" noProof="0" dirty="0">
                <a:ln>
                  <a:noFill/>
                </a:ln>
                <a:solidFill>
                  <a:srgbClr val="000000">
                    <a:lumMod val="85000"/>
                    <a:lumOff val="15000"/>
                  </a:srgbClr>
                </a:solidFill>
                <a:effectLst/>
                <a:uLnTx/>
                <a:uFillTx/>
                <a:latin typeface="Calibri" panose="020F0502020204030204" pitchFamily="34" charset="0"/>
                <a:ea typeface="Noto Sans SC Regular"/>
              </a:endParaRPr>
            </a:p>
            <a:p>
              <a:pPr marL="0" marR="0" lvl="0" indent="0" algn="ctr"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a:pPr>
              <a:r>
                <a:rPr lang="fr-FR" sz="3600" dirty="0">
                  <a:solidFill>
                    <a:srgbClr val="475A4D"/>
                  </a:solidFill>
                  <a:ea typeface="Noto Sans SC Regular"/>
                </a:rPr>
                <a:t>6</a:t>
              </a:r>
              <a:r>
                <a:rPr lang="fr-FR" sz="3600" baseline="30000" dirty="0">
                  <a:solidFill>
                    <a:srgbClr val="475A4D"/>
                  </a:solidFill>
                  <a:ea typeface="Noto Sans SC Regular"/>
                </a:rPr>
                <a:t>ème</a:t>
              </a:r>
              <a:r>
                <a:rPr kumimoji="0" lang="fr-FR" sz="36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 dimension : </a:t>
              </a:r>
              <a:r>
                <a:rPr lang="fr-FR" sz="3600" dirty="0">
                  <a:solidFill>
                    <a:srgbClr val="475A4D"/>
                  </a:solidFill>
                  <a:ea typeface="Noto Sans SC Regular"/>
                </a:rPr>
                <a:t>continuum</a:t>
              </a:r>
              <a:r>
                <a:rPr kumimoji="0" lang="fr-FR" sz="3600" b="0" i="0" u="none" strike="noStrike" kern="1200" cap="none" spc="0" normalizeH="0" baseline="0" noProof="0" dirty="0">
                  <a:ln>
                    <a:noFill/>
                  </a:ln>
                  <a:solidFill>
                    <a:srgbClr val="475A4D"/>
                  </a:solidFill>
                  <a:effectLst/>
                  <a:uLnTx/>
                  <a:uFillTx/>
                  <a:latin typeface="Calibri" panose="020F0502020204030204" pitchFamily="34" charset="0"/>
                  <a:ea typeface="Noto Sans SC Regular"/>
                </a:rPr>
                <a:t> agentif </a:t>
              </a:r>
            </a:p>
          </p:txBody>
        </p:sp>
        <p:cxnSp>
          <p:nvCxnSpPr>
            <p:cNvPr id="77" name="Connecteur droit 76">
              <a:extLst>
                <a:ext uri="{FF2B5EF4-FFF2-40B4-BE49-F238E27FC236}">
                  <a16:creationId xmlns:a16="http://schemas.microsoft.com/office/drawing/2014/main" id="{AB0FE468-9F7B-93C3-E529-0E0E15FA21B0}"/>
                </a:ext>
              </a:extLst>
            </p:cNvPr>
            <p:cNvCxnSpPr/>
            <p:nvPr/>
          </p:nvCxnSpPr>
          <p:spPr bwMode="auto">
            <a:xfrm>
              <a:off x="4319464" y="-242191"/>
              <a:ext cx="0" cy="1471814"/>
            </a:xfrm>
            <a:prstGeom prst="line">
              <a:avLst/>
            </a:prstGeom>
            <a:grp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8" name="Connecteur droit 77">
              <a:extLst>
                <a:ext uri="{FF2B5EF4-FFF2-40B4-BE49-F238E27FC236}">
                  <a16:creationId xmlns:a16="http://schemas.microsoft.com/office/drawing/2014/main" id="{B279E97E-24D0-510D-7C38-8DF5EA7944AA}"/>
                </a:ext>
              </a:extLst>
            </p:cNvPr>
            <p:cNvCxnSpPr/>
            <p:nvPr/>
          </p:nvCxnSpPr>
          <p:spPr bwMode="auto">
            <a:xfrm>
              <a:off x="13752512" y="-242191"/>
              <a:ext cx="0" cy="1471814"/>
            </a:xfrm>
            <a:prstGeom prst="line">
              <a:avLst/>
            </a:prstGeom>
            <a:grpFill/>
            <a:ln w="57150" cap="flat" cmpd="sng" algn="ctr">
              <a:solidFill>
                <a:srgbClr val="E9E8C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8" name="ZoneTexte 7">
            <a:extLst>
              <a:ext uri="{FF2B5EF4-FFF2-40B4-BE49-F238E27FC236}">
                <a16:creationId xmlns:a16="http://schemas.microsoft.com/office/drawing/2014/main" id="{63DBBD26-CCD4-3F66-FE01-71C2860376A4}"/>
              </a:ext>
            </a:extLst>
          </p:cNvPr>
          <p:cNvSpPr txBox="1"/>
          <p:nvPr/>
        </p:nvSpPr>
        <p:spPr>
          <a:xfrm>
            <a:off x="783126" y="7087716"/>
            <a:ext cx="16721749" cy="3112134"/>
          </a:xfrm>
          <a:prstGeom prst="rect">
            <a:avLst/>
          </a:prstGeom>
          <a:noFill/>
        </p:spPr>
        <p:txBody>
          <a:bodyPr wrap="square">
            <a:spAutoFit/>
          </a:bodyPr>
          <a:lstStyle/>
          <a:p>
            <a:pPr algn="ctr"/>
            <a:r>
              <a:rPr lang="fr-BE" sz="3200" b="1" dirty="0"/>
              <a:t>Subir → Se conformer → Questionner → Se projeter → S'engager → (Se) transformer </a:t>
            </a:r>
            <a:r>
              <a:rPr lang="fr-BE" sz="3200" i="1" dirty="0"/>
              <a:t>(Bandura, 2001 ; Seligman, 1975 ; Han, 2014, 2015 ; Bourdieu, 1997 ; Freire, 1970 ; Foucault, 1976 ; Canguilhem, 1966)</a:t>
            </a:r>
          </a:p>
          <a:p>
            <a:pPr algn="ctr"/>
            <a:r>
              <a:rPr lang="fr-BE" sz="2800" dirty="0"/>
              <a:t>Au départ, on subit sans réagir - on est comme déconnecté de ce qui se passe. On se conforme ensuite aux règles et aux attentes sans vraiment les questionner. Puis quelque chose se réveille : on commence à questionner, à ressentir, à s'indigner, à voir les choses autrement. On se projette alors en entrevoyant ce que l'on pourrait faire, ce que l'on voudrait changer. On s'engage en passant à l'acte, dans sa classe, son institution, son quotidien. Et progressivement, on se transforme - on ne se contente plus de s'adapter au monde, on contribue à le changer.</a:t>
            </a:r>
          </a:p>
        </p:txBody>
      </p:sp>
    </p:spTree>
    <p:extLst>
      <p:ext uri="{BB962C8B-B14F-4D97-AF65-F5344CB8AC3E}">
        <p14:creationId xmlns:p14="http://schemas.microsoft.com/office/powerpoint/2010/main" val="2754025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75A4D"/>
        </a:solidFill>
        <a:effectLst/>
      </p:bgPr>
    </p:bg>
    <p:spTree>
      <p:nvGrpSpPr>
        <p:cNvPr id="1" name=""/>
        <p:cNvGrpSpPr/>
        <p:nvPr/>
      </p:nvGrpSpPr>
      <p:grpSpPr>
        <a:xfrm>
          <a:off x="0" y="0"/>
          <a:ext cx="0" cy="0"/>
          <a:chOff x="0" y="0"/>
          <a:chExt cx="0" cy="0"/>
        </a:xfrm>
      </p:grpSpPr>
      <p:sp>
        <p:nvSpPr>
          <p:cNvPr id="2" name="AutoShape 2"/>
          <p:cNvSpPr/>
          <p:nvPr/>
        </p:nvSpPr>
        <p:spPr>
          <a:xfrm>
            <a:off x="-759429" y="-443877"/>
            <a:ext cx="19806858" cy="2591735"/>
          </a:xfrm>
          <a:prstGeom prst="rect">
            <a:avLst/>
          </a:prstGeom>
          <a:solidFill>
            <a:srgbClr val="CCDAD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4248064" y="5069873"/>
            <a:ext cx="10133824" cy="1630315"/>
          </a:xfrm>
          <a:prstGeom prst="rect">
            <a:avLst/>
          </a:prstGeom>
        </p:spPr>
        <p:txBody>
          <a:bodyPr lIns="0" tIns="0" rIns="0" bIns="0" rtlCol="0" anchor="t">
            <a:spAutoFit/>
          </a:bodyPr>
          <a:lstStyle/>
          <a:p>
            <a:pPr marL="0" marR="0" lvl="0" indent="0" algn="ctr" defTabSz="914400" rtl="0" eaLnBrk="1" fontAlgn="auto" latinLnBrk="0" hangingPunct="1">
              <a:lnSpc>
                <a:spcPts val="6474"/>
              </a:lnSpc>
              <a:spcBef>
                <a:spcPts val="0"/>
              </a:spcBef>
              <a:spcAft>
                <a:spcPts val="0"/>
              </a:spcAft>
              <a:buClrTx/>
              <a:buSzTx/>
              <a:buFontTx/>
              <a:buNone/>
              <a:tabLst/>
              <a:defRPr/>
            </a:pPr>
            <a:r>
              <a:rPr kumimoji="0" lang="en-US" sz="5395" b="0" i="0" u="none" strike="noStrike" kern="1200" cap="none" spc="0" normalizeH="0" baseline="0" noProof="0" dirty="0">
                <a:ln>
                  <a:noFill/>
                </a:ln>
                <a:solidFill>
                  <a:srgbClr val="9BBB59">
                    <a:lumMod val="20000"/>
                    <a:lumOff val="80000"/>
                  </a:srgbClr>
                </a:solidFill>
                <a:effectLst/>
                <a:uLnTx/>
                <a:uFillTx/>
                <a:latin typeface="Montserrat Classic"/>
                <a:ea typeface="Montserrat Classic"/>
                <a:cs typeface="Montserrat Classic"/>
                <a:sym typeface="Montserrat Classic"/>
              </a:rPr>
              <a:t>MERCI POUR VOTRE ATTENTION </a:t>
            </a:r>
          </a:p>
        </p:txBody>
      </p:sp>
      <p:sp>
        <p:nvSpPr>
          <p:cNvPr id="4" name="AutoShape 4"/>
          <p:cNvSpPr/>
          <p:nvPr/>
        </p:nvSpPr>
        <p:spPr>
          <a:xfrm>
            <a:off x="8336452" y="4583641"/>
            <a:ext cx="1615096" cy="82190"/>
          </a:xfrm>
          <a:prstGeom prst="rect">
            <a:avLst/>
          </a:prstGeom>
          <a:solidFill>
            <a:schemeClr val="accent3">
              <a:lumMod val="20000"/>
              <a:lumOff val="80000"/>
            </a:scheme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AutoShape 5"/>
          <p:cNvSpPr/>
          <p:nvPr/>
        </p:nvSpPr>
        <p:spPr>
          <a:xfrm>
            <a:off x="8336452" y="7104231"/>
            <a:ext cx="1615096" cy="82190"/>
          </a:xfrm>
          <a:prstGeom prst="rect">
            <a:avLst/>
          </a:prstGeom>
          <a:solidFill>
            <a:schemeClr val="accent3">
              <a:lumMod val="20000"/>
              <a:lumOff val="80000"/>
            </a:scheme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5594253" y="8115300"/>
            <a:ext cx="5484397" cy="396262"/>
          </a:xfrm>
          <a:prstGeom prst="rect">
            <a:avLst/>
          </a:prstGeom>
        </p:spPr>
        <p:txBody>
          <a:bodyPr lIns="0" tIns="0" rIns="0" bIns="0" rtlCol="0" anchor="t">
            <a:spAutoFit/>
          </a:bodyPr>
          <a:lstStyle/>
          <a:p>
            <a:pPr marL="0" marR="0" lvl="0" indent="0" algn="r" defTabSz="914400" rtl="0" eaLnBrk="1" fontAlgn="auto" latinLnBrk="0" hangingPunct="1">
              <a:lnSpc>
                <a:spcPts val="3219"/>
              </a:lnSpc>
              <a:spcBef>
                <a:spcPts val="0"/>
              </a:spcBef>
              <a:spcAft>
                <a:spcPts val="0"/>
              </a:spcAft>
              <a:buClrTx/>
              <a:buSzTx/>
              <a:buFontTx/>
              <a:buNone/>
              <a:tabLst/>
              <a:defRPr/>
            </a:pPr>
            <a:r>
              <a:rPr kumimoji="0" lang="en-US" sz="2300" b="0" i="0" u="none" strike="noStrike" kern="1200" cap="none" spc="0" normalizeH="0" baseline="0" noProof="0" dirty="0" err="1">
                <a:ln>
                  <a:noFill/>
                </a:ln>
                <a:solidFill>
                  <a:srgbClr val="9BBB59">
                    <a:lumMod val="20000"/>
                    <a:lumOff val="80000"/>
                  </a:srgbClr>
                </a:solidFill>
                <a:effectLst/>
                <a:uLnTx/>
                <a:uFillTx/>
                <a:latin typeface="Source Serif Pro"/>
                <a:ea typeface="Source Serif Pro"/>
                <a:cs typeface="Source Serif Pro"/>
                <a:sym typeface="Source Serif Pro"/>
              </a:rPr>
              <a:t>C.Larcin</a:t>
            </a:r>
            <a:r>
              <a:rPr kumimoji="0" lang="en-US" sz="2300" b="0" i="0" u="none" strike="noStrike" kern="1200" cap="none" spc="0" normalizeH="0" baseline="0" noProof="0" dirty="0">
                <a:ln>
                  <a:noFill/>
                </a:ln>
                <a:solidFill>
                  <a:srgbClr val="9BBB59">
                    <a:lumMod val="20000"/>
                    <a:lumOff val="80000"/>
                  </a:srgbClr>
                </a:solidFill>
                <a:effectLst/>
                <a:uLnTx/>
                <a:uFillTx/>
                <a:latin typeface="Source Serif Pro"/>
                <a:ea typeface="Source Serif Pro"/>
                <a:cs typeface="Source Serif Pro"/>
                <a:sym typeface="Source Serif Pro"/>
              </a:rPr>
              <a:t> &amp; </a:t>
            </a:r>
            <a:r>
              <a:rPr kumimoji="0" lang="en-US" sz="2300" b="0" i="0" u="none" strike="noStrike" kern="1200" cap="none" spc="0" normalizeH="0" baseline="0" noProof="0" dirty="0" err="1">
                <a:ln>
                  <a:noFill/>
                </a:ln>
                <a:solidFill>
                  <a:srgbClr val="9BBB59">
                    <a:lumMod val="20000"/>
                    <a:lumOff val="80000"/>
                  </a:srgbClr>
                </a:solidFill>
                <a:effectLst/>
                <a:uLnTx/>
                <a:uFillTx/>
                <a:latin typeface="Source Serif Pro"/>
                <a:ea typeface="Source Serif Pro"/>
                <a:cs typeface="Source Serif Pro"/>
                <a:sym typeface="Source Serif Pro"/>
              </a:rPr>
              <a:t>P.Detroz</a:t>
            </a:r>
            <a:r>
              <a:rPr kumimoji="0" lang="en-US" sz="2300" b="0" i="0" u="none" strike="noStrike" kern="1200" cap="none" spc="0" normalizeH="0" baseline="0" noProof="0" dirty="0">
                <a:ln>
                  <a:noFill/>
                </a:ln>
                <a:solidFill>
                  <a:srgbClr val="9BBB59">
                    <a:lumMod val="20000"/>
                    <a:lumOff val="80000"/>
                  </a:srgbClr>
                </a:solidFill>
                <a:effectLst/>
                <a:uLnTx/>
                <a:uFillTx/>
                <a:latin typeface="Source Serif Pro"/>
                <a:ea typeface="Source Serif Pro"/>
                <a:cs typeface="Source Serif Pro"/>
                <a:sym typeface="Source Serif Pro"/>
              </a:rPr>
              <a:t>- </a:t>
            </a:r>
            <a:r>
              <a:rPr kumimoji="0" lang="en-US" sz="2300" b="0" i="0" u="none" strike="noStrike" kern="1200" cap="none" spc="0" normalizeH="0" baseline="0" noProof="0" dirty="0" err="1">
                <a:ln>
                  <a:noFill/>
                </a:ln>
                <a:solidFill>
                  <a:srgbClr val="9BBB59">
                    <a:lumMod val="20000"/>
                    <a:lumOff val="80000"/>
                  </a:srgbClr>
                </a:solidFill>
                <a:effectLst/>
                <a:uLnTx/>
                <a:uFillTx/>
                <a:latin typeface="Source Serif Pro"/>
                <a:ea typeface="Source Serif Pro"/>
                <a:cs typeface="Source Serif Pro"/>
                <a:sym typeface="Source Serif Pro"/>
              </a:rPr>
              <a:t>ULiège</a:t>
            </a:r>
            <a:r>
              <a:rPr kumimoji="0" lang="en-US" sz="2300" b="0" i="0" u="none" strike="noStrike" kern="1200" cap="none" spc="0" normalizeH="0" baseline="0" noProof="0" dirty="0">
                <a:ln>
                  <a:noFill/>
                </a:ln>
                <a:solidFill>
                  <a:srgbClr val="9BBB59">
                    <a:lumMod val="20000"/>
                    <a:lumOff val="80000"/>
                  </a:srgbClr>
                </a:solidFill>
                <a:effectLst/>
                <a:uLnTx/>
                <a:uFillTx/>
                <a:latin typeface="Source Serif Pro"/>
                <a:ea typeface="Source Serif Pro"/>
                <a:cs typeface="Source Serif Pro"/>
                <a:sym typeface="Source Serif Pro"/>
              </a:rPr>
              <a:t> | 2026</a:t>
            </a:r>
          </a:p>
        </p:txBody>
      </p:sp>
    </p:spTree>
  </p:cSld>
  <p:clrMapOvr>
    <a:masterClrMapping/>
  </p:clrMapOvr>
</p:sld>
</file>

<file path=ppt/theme/theme1.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Calibri"/>
        <a:ea typeface="Noto Sans SC Regular"/>
        <a:cs typeface="Noto Sans SC Regular"/>
      </a:majorFont>
      <a:minorFont>
        <a:latin typeface="Calibri"/>
        <a:ea typeface="Noto Sans SC Regular"/>
        <a:cs typeface="Noto Sans SC Regula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Calibri"/>
        <a:ea typeface="Noto Sans SC Regular"/>
        <a:cs typeface="Noto Sans SC Regular"/>
      </a:majorFont>
      <a:minorFont>
        <a:latin typeface="Calibri"/>
        <a:ea typeface="Noto Sans SC Regular"/>
        <a:cs typeface="Noto Sans SC Regula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Calibri"/>
        <a:ea typeface="Noto Sans SC Regular"/>
        <a:cs typeface="Noto Sans SC Regular"/>
      </a:majorFont>
      <a:minorFont>
        <a:latin typeface="Calibri"/>
        <a:ea typeface="Noto Sans SC Regular"/>
        <a:cs typeface="Noto Sans SC Regula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Calibri"/>
        <a:ea typeface="Noto Sans SC Regular"/>
        <a:cs typeface="Noto Sans SC Regular"/>
      </a:majorFont>
      <a:minorFont>
        <a:latin typeface="Calibri"/>
        <a:ea typeface="Noto Sans SC Regular"/>
        <a:cs typeface="Noto Sans SC Regula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Calibri"/>
        <a:ea typeface="Noto Sans SC Regular"/>
        <a:cs typeface="Noto Sans SC Regular"/>
      </a:majorFont>
      <a:minorFont>
        <a:latin typeface="Calibri"/>
        <a:ea typeface="Noto Sans SC Regular"/>
        <a:cs typeface="Noto Sans SC Regula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Calibri"/>
        <a:ea typeface="Noto Sans SC Regular"/>
        <a:cs typeface="Noto Sans SC Regular"/>
      </a:majorFont>
      <a:minorFont>
        <a:latin typeface="Calibri"/>
        <a:ea typeface="Noto Sans SC Regular"/>
        <a:cs typeface="Noto Sans SC Regula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Calibri"/>
        <a:ea typeface="Noto Sans SC Regular"/>
        <a:cs typeface="Noto Sans SC Regular"/>
      </a:majorFont>
      <a:minorFont>
        <a:latin typeface="Calibri"/>
        <a:ea typeface="Noto Sans SC Regular"/>
        <a:cs typeface="Noto Sans SC Regula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Calibri"/>
        <a:ea typeface="Noto Sans SC Regular"/>
        <a:cs typeface="Noto Sans SC Regular"/>
      </a:majorFont>
      <a:minorFont>
        <a:latin typeface="Calibri"/>
        <a:ea typeface="Noto Sans SC Regular"/>
        <a:cs typeface="Noto Sans SC Regula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Calibri"/>
        <a:ea typeface="Noto Sans SC Regular"/>
        <a:cs typeface="Noto Sans SC Regular"/>
      </a:majorFont>
      <a:minorFont>
        <a:latin typeface="Calibri"/>
        <a:ea typeface="Noto Sans SC Regular"/>
        <a:cs typeface="Noto Sans SC Regula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0">
          <a:lnSpc>
            <a:spcPct val="83000"/>
          </a:lnSpc>
          <a:spcBef>
            <a:spcPts val="13"/>
          </a:spcBef>
          <a:spcAft>
            <a:spcPts val="13"/>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Calibri" panose="020F0502020204030204" pitchFamily="34"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20321</TotalTime>
  <Words>1723</Words>
  <Application>Microsoft Macintosh PowerPoint</Application>
  <PresentationFormat>Personnalisé</PresentationFormat>
  <Paragraphs>364</Paragraphs>
  <Slides>20</Slides>
  <Notes>4</Notes>
  <HiddenSlides>0</HiddenSlides>
  <MMClips>0</MMClips>
  <ScaleCrop>false</ScaleCrop>
  <HeadingPairs>
    <vt:vector size="6" baseType="variant">
      <vt:variant>
        <vt:lpstr>Polices utilisées</vt:lpstr>
      </vt:variant>
      <vt:variant>
        <vt:i4>9</vt:i4>
      </vt:variant>
      <vt:variant>
        <vt:lpstr>Thème</vt:lpstr>
      </vt:variant>
      <vt:variant>
        <vt:i4>10</vt:i4>
      </vt:variant>
      <vt:variant>
        <vt:lpstr>Titres des diapositives</vt:lpstr>
      </vt:variant>
      <vt:variant>
        <vt:i4>20</vt:i4>
      </vt:variant>
    </vt:vector>
  </HeadingPairs>
  <TitlesOfParts>
    <vt:vector size="39" baseType="lpstr">
      <vt:lpstr>Arial</vt:lpstr>
      <vt:lpstr>Calibri</vt:lpstr>
      <vt:lpstr>Literata</vt:lpstr>
      <vt:lpstr>Literata Bold</vt:lpstr>
      <vt:lpstr>Montserrat Classic</vt:lpstr>
      <vt:lpstr>Noto Sans SC Regular</vt:lpstr>
      <vt:lpstr>Source Serif Pro</vt:lpstr>
      <vt:lpstr>Times New Roman</vt:lpstr>
      <vt:lpstr>Wingdings</vt:lpstr>
      <vt:lpstr>Thème Office</vt:lpstr>
      <vt:lpstr>Thème Office</vt:lpstr>
      <vt:lpstr>Thème Office</vt:lpstr>
      <vt:lpstr>Thème Office</vt:lpstr>
      <vt:lpstr>Thème Office</vt:lpstr>
      <vt:lpstr>Thème Office</vt:lpstr>
      <vt:lpstr>Thème Office</vt:lpstr>
      <vt:lpstr>Thème Office</vt:lpstr>
      <vt:lpstr>Thème Office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Grey White Abstract Organic  Thesis Defense Presentation</dc:title>
  <dc:creator>dimitrixhrouet</dc:creator>
  <cp:lastModifiedBy>Larcin Camille</cp:lastModifiedBy>
  <cp:revision>1305</cp:revision>
  <cp:lastPrinted>2026-04-09T13:19:43Z</cp:lastPrinted>
  <dcterms:created xsi:type="dcterms:W3CDTF">2006-08-15T23:00:00Z</dcterms:created>
  <dcterms:modified xsi:type="dcterms:W3CDTF">2026-04-23T12:35:02Z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Notes">
    <vt:r8>37</vt:r8>
  </property>
  <property fmtid="{D5CDD505-2E9C-101B-9397-08002B2CF9AE}" pid="4" name="OOXMLCorePropertyIdentifier">
    <vt:lpwstr>DAGx1hGPH2U</vt:lpwstr>
  </property>
  <property fmtid="{D5CDD505-2E9C-101B-9397-08002B2CF9AE}" pid="5" name="PresentationFormat">
    <vt:lpwstr>Personnalisé</vt:lpwstr>
  </property>
  <property fmtid="{D5CDD505-2E9C-101B-9397-08002B2CF9AE}" pid="6" name="Slides">
    <vt:r8>62</vt:r8>
  </property>
</Properties>
</file>