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8"/>
  </p:notesMasterIdLst>
  <p:sldIdLst>
    <p:sldId id="410" r:id="rId6"/>
    <p:sldId id="438" r:id="rId7"/>
    <p:sldId id="452" r:id="rId8"/>
    <p:sldId id="453" r:id="rId9"/>
    <p:sldId id="444" r:id="rId10"/>
    <p:sldId id="446" r:id="rId11"/>
    <p:sldId id="447" r:id="rId12"/>
    <p:sldId id="451" r:id="rId13"/>
    <p:sldId id="450" r:id="rId14"/>
    <p:sldId id="449" r:id="rId15"/>
    <p:sldId id="448" r:id="rId16"/>
    <p:sldId id="445" r:id="rId17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anis Tambour" initials="YT" lastIdx="1" clrIdx="0">
    <p:extLst>
      <p:ext uri="{19B8F6BF-5375-455C-9EA6-DF929625EA0E}">
        <p15:presenceInfo xmlns:p15="http://schemas.microsoft.com/office/powerpoint/2012/main" userId="Yanis Tambou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4E3D64-BF16-4E1B-9078-38CA831B3687}" v="190" dt="2026-05-01T16:51:04.6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78" autoAdjust="0"/>
    <p:restoredTop sz="96362" autoAdjust="0"/>
  </p:normalViewPr>
  <p:slideViewPr>
    <p:cSldViewPr snapToGrid="0" showGuides="1">
      <p:cViewPr varScale="1">
        <p:scale>
          <a:sx n="63" d="100"/>
          <a:sy n="63" d="100"/>
        </p:scale>
        <p:origin x="840" y="76"/>
      </p:cViewPr>
      <p:guideLst>
        <p:guide orient="horz" pos="2183"/>
        <p:guide pos="384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mbour Yanis" userId="51779955-9066-466a-adf0-309e4a6ffd4a" providerId="ADAL" clId="{524E3D64-BF16-4E1B-9078-38CA831B3687}"/>
    <pc:docChg chg="undo custSel addSld delSld modSld sldOrd">
      <pc:chgData name="Tambour Yanis" userId="51779955-9066-466a-adf0-309e4a6ffd4a" providerId="ADAL" clId="{524E3D64-BF16-4E1B-9078-38CA831B3687}" dt="2026-05-03T14:14:16.032" v="3977" actId="1076"/>
      <pc:docMkLst>
        <pc:docMk/>
      </pc:docMkLst>
      <pc:sldChg chg="addSp modSp mod">
        <pc:chgData name="Tambour Yanis" userId="51779955-9066-466a-adf0-309e4a6ffd4a" providerId="ADAL" clId="{524E3D64-BF16-4E1B-9078-38CA831B3687}" dt="2026-05-01T15:50:07.820" v="2564" actId="20577"/>
        <pc:sldMkLst>
          <pc:docMk/>
          <pc:sldMk cId="1576408107" sldId="410"/>
        </pc:sldMkLst>
        <pc:spChg chg="mod">
          <ac:chgData name="Tambour Yanis" userId="51779955-9066-466a-adf0-309e4a6ffd4a" providerId="ADAL" clId="{524E3D64-BF16-4E1B-9078-38CA831B3687}" dt="2026-05-01T06:01:30.029" v="43" actId="1076"/>
          <ac:spMkLst>
            <pc:docMk/>
            <pc:sldMk cId="1576408107" sldId="410"/>
            <ac:spMk id="2" creationId="{00000000-0000-0000-0000-000000000000}"/>
          </ac:spMkLst>
        </pc:spChg>
        <pc:spChg chg="mod">
          <ac:chgData name="Tambour Yanis" userId="51779955-9066-466a-adf0-309e4a6ffd4a" providerId="ADAL" clId="{524E3D64-BF16-4E1B-9078-38CA831B3687}" dt="2026-05-01T06:20:04.728" v="1069" actId="114"/>
          <ac:spMkLst>
            <pc:docMk/>
            <pc:sldMk cId="1576408107" sldId="410"/>
            <ac:spMk id="3" creationId="{00000000-0000-0000-0000-000000000000}"/>
          </ac:spMkLst>
        </pc:spChg>
        <pc:spChg chg="add mod">
          <ac:chgData name="Tambour Yanis" userId="51779955-9066-466a-adf0-309e4a6ffd4a" providerId="ADAL" clId="{524E3D64-BF16-4E1B-9078-38CA831B3687}" dt="2026-05-01T15:50:07.820" v="2564" actId="20577"/>
          <ac:spMkLst>
            <pc:docMk/>
            <pc:sldMk cId="1576408107" sldId="410"/>
            <ac:spMk id="5" creationId="{59DFC436-8197-FCD3-F40B-44AE92F54A3C}"/>
          </ac:spMkLst>
        </pc:spChg>
      </pc:sldChg>
      <pc:sldChg chg="addSp delSp modSp mod">
        <pc:chgData name="Tambour Yanis" userId="51779955-9066-466a-adf0-309e4a6ffd4a" providerId="ADAL" clId="{524E3D64-BF16-4E1B-9078-38CA831B3687}" dt="2026-05-03T14:10:37.438" v="3975" actId="20577"/>
        <pc:sldMkLst>
          <pc:docMk/>
          <pc:sldMk cId="870363899" sldId="438"/>
        </pc:sldMkLst>
        <pc:spChg chg="mod">
          <ac:chgData name="Tambour Yanis" userId="51779955-9066-466a-adf0-309e4a6ffd4a" providerId="ADAL" clId="{524E3D64-BF16-4E1B-9078-38CA831B3687}" dt="2026-05-01T16:59:08.339" v="3932" actId="20577"/>
          <ac:spMkLst>
            <pc:docMk/>
            <pc:sldMk cId="870363899" sldId="438"/>
            <ac:spMk id="2" creationId="{E37708F1-2BEA-4BA2-32E6-A74BF66A5A62}"/>
          </ac:spMkLst>
        </pc:spChg>
        <pc:spChg chg="mod">
          <ac:chgData name="Tambour Yanis" userId="51779955-9066-466a-adf0-309e4a6ffd4a" providerId="ADAL" clId="{524E3D64-BF16-4E1B-9078-38CA831B3687}" dt="2026-05-03T14:10:37.438" v="3975" actId="20577"/>
          <ac:spMkLst>
            <pc:docMk/>
            <pc:sldMk cId="870363899" sldId="438"/>
            <ac:spMk id="3" creationId="{21473584-E525-E7E1-F702-F037C7B26A22}"/>
          </ac:spMkLst>
        </pc:spChg>
        <pc:picChg chg="mod ord">
          <ac:chgData name="Tambour Yanis" userId="51779955-9066-466a-adf0-309e4a6ffd4a" providerId="ADAL" clId="{524E3D64-BF16-4E1B-9078-38CA831B3687}" dt="2026-05-01T16:02:18.463" v="2659" actId="14861"/>
          <ac:picMkLst>
            <pc:docMk/>
            <pc:sldMk cId="870363899" sldId="438"/>
            <ac:picMk id="9" creationId="{9AA096A5-5486-94DF-CA43-9AB9473359CB}"/>
          </ac:picMkLst>
        </pc:picChg>
        <pc:picChg chg="add mod">
          <ac:chgData name="Tambour Yanis" userId="51779955-9066-466a-adf0-309e4a6ffd4a" providerId="ADAL" clId="{524E3D64-BF16-4E1B-9078-38CA831B3687}" dt="2026-05-01T16:02:39.195" v="2661" actId="14861"/>
          <ac:picMkLst>
            <pc:docMk/>
            <pc:sldMk cId="870363899" sldId="438"/>
            <ac:picMk id="11" creationId="{679B6743-70FA-FACA-F954-C1D90B1ADC18}"/>
          </ac:picMkLst>
        </pc:picChg>
      </pc:sldChg>
      <pc:sldChg chg="addSp delSp modSp mod">
        <pc:chgData name="Tambour Yanis" userId="51779955-9066-466a-adf0-309e4a6ffd4a" providerId="ADAL" clId="{524E3D64-BF16-4E1B-9078-38CA831B3687}" dt="2026-05-01T16:59:06.702" v="3929" actId="20577"/>
        <pc:sldMkLst>
          <pc:docMk/>
          <pc:sldMk cId="3433878762" sldId="444"/>
        </pc:sldMkLst>
        <pc:spChg chg="add mod">
          <ac:chgData name="Tambour Yanis" userId="51779955-9066-466a-adf0-309e4a6ffd4a" providerId="ADAL" clId="{524E3D64-BF16-4E1B-9078-38CA831B3687}" dt="2026-05-01T16:59:06.702" v="3929" actId="20577"/>
          <ac:spMkLst>
            <pc:docMk/>
            <pc:sldMk cId="3433878762" sldId="444"/>
            <ac:spMk id="9" creationId="{56FCE2C7-7107-C16F-EC94-C6F9B4E66C04}"/>
          </ac:spMkLst>
        </pc:spChg>
        <pc:spChg chg="mod">
          <ac:chgData name="Tambour Yanis" userId="51779955-9066-466a-adf0-309e4a6ffd4a" providerId="ADAL" clId="{524E3D64-BF16-4E1B-9078-38CA831B3687}" dt="2026-05-01T06:56:17.900" v="2419" actId="20577"/>
          <ac:spMkLst>
            <pc:docMk/>
            <pc:sldMk cId="3433878762" sldId="444"/>
            <ac:spMk id="10" creationId="{98A62A55-3FAA-CCE3-469C-50D540F67F2A}"/>
          </ac:spMkLst>
        </pc:spChg>
        <pc:spChg chg="mod">
          <ac:chgData name="Tambour Yanis" userId="51779955-9066-466a-adf0-309e4a6ffd4a" providerId="ADAL" clId="{524E3D64-BF16-4E1B-9078-38CA831B3687}" dt="2026-05-01T06:56:22.284" v="2435" actId="20577"/>
          <ac:spMkLst>
            <pc:docMk/>
            <pc:sldMk cId="3433878762" sldId="444"/>
            <ac:spMk id="11" creationId="{12725A3C-154E-B1E2-6666-0F545823BE8A}"/>
          </ac:spMkLst>
        </pc:spChg>
        <pc:spChg chg="mod">
          <ac:chgData name="Tambour Yanis" userId="51779955-9066-466a-adf0-309e4a6ffd4a" providerId="ADAL" clId="{524E3D64-BF16-4E1B-9078-38CA831B3687}" dt="2026-05-01T06:56:32.563" v="2465" actId="20577"/>
          <ac:spMkLst>
            <pc:docMk/>
            <pc:sldMk cId="3433878762" sldId="444"/>
            <ac:spMk id="12" creationId="{63223429-F681-CA7C-FF04-BF3403E07016}"/>
          </ac:spMkLst>
        </pc:spChg>
        <pc:spChg chg="mod">
          <ac:chgData name="Tambour Yanis" userId="51779955-9066-466a-adf0-309e4a6ffd4a" providerId="ADAL" clId="{524E3D64-BF16-4E1B-9078-38CA831B3687}" dt="2026-05-01T06:56:26.124" v="2447" actId="20577"/>
          <ac:spMkLst>
            <pc:docMk/>
            <pc:sldMk cId="3433878762" sldId="444"/>
            <ac:spMk id="13" creationId="{3E10C5F2-CADC-6FFC-A023-6AFFED43B9A6}"/>
          </ac:spMkLst>
        </pc:spChg>
        <pc:spChg chg="mod">
          <ac:chgData name="Tambour Yanis" userId="51779955-9066-466a-adf0-309e4a6ffd4a" providerId="ADAL" clId="{524E3D64-BF16-4E1B-9078-38CA831B3687}" dt="2026-05-01T16:37:18.834" v="3682" actId="20577"/>
          <ac:spMkLst>
            <pc:docMk/>
            <pc:sldMk cId="3433878762" sldId="444"/>
            <ac:spMk id="19" creationId="{E214D12B-DD71-A64B-CE3C-99A39159ED45}"/>
          </ac:spMkLst>
        </pc:spChg>
      </pc:sldChg>
      <pc:sldChg chg="addSp delSp modSp mod setBg">
        <pc:chgData name="Tambour Yanis" userId="51779955-9066-466a-adf0-309e4a6ffd4a" providerId="ADAL" clId="{524E3D64-BF16-4E1B-9078-38CA831B3687}" dt="2026-05-03T14:14:16.032" v="3977" actId="1076"/>
        <pc:sldMkLst>
          <pc:docMk/>
          <pc:sldMk cId="980158160" sldId="445"/>
        </pc:sldMkLst>
        <pc:spChg chg="mod">
          <ac:chgData name="Tambour Yanis" userId="51779955-9066-466a-adf0-309e4a6ffd4a" providerId="ADAL" clId="{524E3D64-BF16-4E1B-9078-38CA831B3687}" dt="2026-05-01T16:50:06.344" v="3875" actId="14100"/>
          <ac:spMkLst>
            <pc:docMk/>
            <pc:sldMk cId="980158160" sldId="445"/>
            <ac:spMk id="3" creationId="{390C1450-706B-E431-BAD8-48D77135A326}"/>
          </ac:spMkLst>
        </pc:spChg>
        <pc:spChg chg="mod">
          <ac:chgData name="Tambour Yanis" userId="51779955-9066-466a-adf0-309e4a6ffd4a" providerId="ADAL" clId="{524E3D64-BF16-4E1B-9078-38CA831B3687}" dt="2026-05-01T16:49:56.494" v="3873" actId="26606"/>
          <ac:spMkLst>
            <pc:docMk/>
            <pc:sldMk cId="980158160" sldId="445"/>
            <ac:spMk id="4" creationId="{03744AB5-9B1A-5DAB-36E5-E401F0062CC5}"/>
          </ac:spMkLst>
        </pc:spChg>
        <pc:spChg chg="mod ord">
          <ac:chgData name="Tambour Yanis" userId="51779955-9066-466a-adf0-309e4a6ffd4a" providerId="ADAL" clId="{524E3D64-BF16-4E1B-9078-38CA831B3687}" dt="2026-05-03T14:14:16.032" v="3977" actId="1076"/>
          <ac:spMkLst>
            <pc:docMk/>
            <pc:sldMk cId="980158160" sldId="445"/>
            <ac:spMk id="13" creationId="{47F9583D-BAA0-4112-62D4-8032C0840C5D}"/>
          </ac:spMkLst>
        </pc:spChg>
        <pc:picChg chg="add del mod ord">
          <ac:chgData name="Tambour Yanis" userId="51779955-9066-466a-adf0-309e4a6ffd4a" providerId="ADAL" clId="{524E3D64-BF16-4E1B-9078-38CA831B3687}" dt="2026-05-03T14:14:08.765" v="3976" actId="478"/>
          <ac:picMkLst>
            <pc:docMk/>
            <pc:sldMk cId="980158160" sldId="445"/>
            <ac:picMk id="2" creationId="{C2408AC8-2A9F-7649-1F4D-8DAA9E103205}"/>
          </ac:picMkLst>
        </pc:picChg>
        <pc:picChg chg="add mod ord">
          <ac:chgData name="Tambour Yanis" userId="51779955-9066-466a-adf0-309e4a6ffd4a" providerId="ADAL" clId="{524E3D64-BF16-4E1B-9078-38CA831B3687}" dt="2026-05-01T16:50:24.964" v="3879" actId="1076"/>
          <ac:picMkLst>
            <pc:docMk/>
            <pc:sldMk cId="980158160" sldId="445"/>
            <ac:picMk id="7" creationId="{741443D4-6943-39CA-625F-78275F18EEF3}"/>
          </ac:picMkLst>
        </pc:picChg>
        <pc:picChg chg="add mod">
          <ac:chgData name="Tambour Yanis" userId="51779955-9066-466a-adf0-309e4a6ffd4a" providerId="ADAL" clId="{524E3D64-BF16-4E1B-9078-38CA831B3687}" dt="2026-05-01T16:51:04.635" v="3884" actId="1076"/>
          <ac:picMkLst>
            <pc:docMk/>
            <pc:sldMk cId="980158160" sldId="445"/>
            <ac:picMk id="3074" creationId="{F590235A-9DE3-46DD-8094-AA691409E4F8}"/>
          </ac:picMkLst>
        </pc:picChg>
      </pc:sldChg>
      <pc:sldChg chg="addSp delSp modSp mod">
        <pc:chgData name="Tambour Yanis" userId="51779955-9066-466a-adf0-309e4a6ffd4a" providerId="ADAL" clId="{524E3D64-BF16-4E1B-9078-38CA831B3687}" dt="2026-05-01T16:59:06.390" v="3928" actId="20577"/>
        <pc:sldMkLst>
          <pc:docMk/>
          <pc:sldMk cId="2818516976" sldId="446"/>
        </pc:sldMkLst>
        <pc:spChg chg="add mod">
          <ac:chgData name="Tambour Yanis" userId="51779955-9066-466a-adf0-309e4a6ffd4a" providerId="ADAL" clId="{524E3D64-BF16-4E1B-9078-38CA831B3687}" dt="2026-05-01T16:59:06.390" v="3928" actId="20577"/>
          <ac:spMkLst>
            <pc:docMk/>
            <pc:sldMk cId="2818516976" sldId="446"/>
            <ac:spMk id="16" creationId="{0C64CC5B-2D3C-C44C-9C66-B1AED7E03F6E}"/>
          </ac:spMkLst>
        </pc:spChg>
        <pc:spChg chg="add mod">
          <ac:chgData name="Tambour Yanis" userId="51779955-9066-466a-adf0-309e4a6ffd4a" providerId="ADAL" clId="{524E3D64-BF16-4E1B-9078-38CA831B3687}" dt="2026-05-01T16:16:17.334" v="2827"/>
          <ac:spMkLst>
            <pc:docMk/>
            <pc:sldMk cId="2818516976" sldId="446"/>
            <ac:spMk id="17" creationId="{A17BED65-65B9-7240-BF7D-881863D31B05}"/>
          </ac:spMkLst>
        </pc:spChg>
        <pc:spChg chg="add mod">
          <ac:chgData name="Tambour Yanis" userId="51779955-9066-466a-adf0-309e4a6ffd4a" providerId="ADAL" clId="{524E3D64-BF16-4E1B-9078-38CA831B3687}" dt="2026-05-01T16:17:00.105" v="2840"/>
          <ac:spMkLst>
            <pc:docMk/>
            <pc:sldMk cId="2818516976" sldId="446"/>
            <ac:spMk id="21" creationId="{2ED4CFA5-6EC7-4845-C5F6-89D31201A9F6}"/>
          </ac:spMkLst>
        </pc:spChg>
        <pc:spChg chg="add mod">
          <ac:chgData name="Tambour Yanis" userId="51779955-9066-466a-adf0-309e4a6ffd4a" providerId="ADAL" clId="{524E3D64-BF16-4E1B-9078-38CA831B3687}" dt="2026-05-01T16:17:35.209" v="2852"/>
          <ac:spMkLst>
            <pc:docMk/>
            <pc:sldMk cId="2818516976" sldId="446"/>
            <ac:spMk id="22" creationId="{A7889B00-1B90-AA50-829B-2E2F348534FC}"/>
          </ac:spMkLst>
        </pc:spChg>
        <pc:spChg chg="add mod">
          <ac:chgData name="Tambour Yanis" userId="51779955-9066-466a-adf0-309e4a6ffd4a" providerId="ADAL" clId="{524E3D64-BF16-4E1B-9078-38CA831B3687}" dt="2026-05-01T16:17:58.284" v="2864"/>
          <ac:spMkLst>
            <pc:docMk/>
            <pc:sldMk cId="2818516976" sldId="446"/>
            <ac:spMk id="23" creationId="{618CC58B-A22F-9531-C01D-2BF2017FDF6B}"/>
          </ac:spMkLst>
        </pc:spChg>
        <pc:spChg chg="add mod">
          <ac:chgData name="Tambour Yanis" userId="51779955-9066-466a-adf0-309e4a6ffd4a" providerId="ADAL" clId="{524E3D64-BF16-4E1B-9078-38CA831B3687}" dt="2026-05-01T16:34:57.780" v="3553"/>
          <ac:spMkLst>
            <pc:docMk/>
            <pc:sldMk cId="2818516976" sldId="446"/>
            <ac:spMk id="24" creationId="{E4402671-8F4B-EB24-425A-55DE52DC06C0}"/>
          </ac:spMkLst>
        </pc:spChg>
      </pc:sldChg>
      <pc:sldChg chg="addSp delSp modSp mod">
        <pc:chgData name="Tambour Yanis" userId="51779955-9066-466a-adf0-309e4a6ffd4a" providerId="ADAL" clId="{524E3D64-BF16-4E1B-9078-38CA831B3687}" dt="2026-05-01T16:59:06.198" v="3927" actId="20577"/>
        <pc:sldMkLst>
          <pc:docMk/>
          <pc:sldMk cId="2368926224" sldId="447"/>
        </pc:sldMkLst>
        <pc:spChg chg="add mod">
          <ac:chgData name="Tambour Yanis" userId="51779955-9066-466a-adf0-309e4a6ffd4a" providerId="ADAL" clId="{524E3D64-BF16-4E1B-9078-38CA831B3687}" dt="2026-05-01T16:59:06.198" v="3927" actId="20577"/>
          <ac:spMkLst>
            <pc:docMk/>
            <pc:sldMk cId="2368926224" sldId="447"/>
            <ac:spMk id="9" creationId="{5AB55B16-108C-D1DF-EB91-40C656A959A2}"/>
          </ac:spMkLst>
        </pc:spChg>
        <pc:spChg chg="add mod">
          <ac:chgData name="Tambour Yanis" userId="51779955-9066-466a-adf0-309e4a6ffd4a" providerId="ADAL" clId="{524E3D64-BF16-4E1B-9078-38CA831B3687}" dt="2026-05-01T16:16:20.371" v="2829"/>
          <ac:spMkLst>
            <pc:docMk/>
            <pc:sldMk cId="2368926224" sldId="447"/>
            <ac:spMk id="20" creationId="{D88E88A1-1159-6257-8B75-669C9BC3A9E0}"/>
          </ac:spMkLst>
        </pc:spChg>
        <pc:spChg chg="add mod">
          <ac:chgData name="Tambour Yanis" userId="51779955-9066-466a-adf0-309e4a6ffd4a" providerId="ADAL" clId="{524E3D64-BF16-4E1B-9078-38CA831B3687}" dt="2026-05-01T16:17:02.922" v="2842"/>
          <ac:spMkLst>
            <pc:docMk/>
            <pc:sldMk cId="2368926224" sldId="447"/>
            <ac:spMk id="21" creationId="{DBA3F8F0-02DE-E7B7-2CFC-1A0072522583}"/>
          </ac:spMkLst>
        </pc:spChg>
        <pc:spChg chg="add mod">
          <ac:chgData name="Tambour Yanis" userId="51779955-9066-466a-adf0-309e4a6ffd4a" providerId="ADAL" clId="{524E3D64-BF16-4E1B-9078-38CA831B3687}" dt="2026-05-01T16:17:38.747" v="2854"/>
          <ac:spMkLst>
            <pc:docMk/>
            <pc:sldMk cId="2368926224" sldId="447"/>
            <ac:spMk id="22" creationId="{BB609292-CB87-1FDF-7A06-4A55D8DB6E8F}"/>
          </ac:spMkLst>
        </pc:spChg>
        <pc:spChg chg="add mod">
          <ac:chgData name="Tambour Yanis" userId="51779955-9066-466a-adf0-309e4a6ffd4a" providerId="ADAL" clId="{524E3D64-BF16-4E1B-9078-38CA831B3687}" dt="2026-05-01T16:18:01.978" v="2866"/>
          <ac:spMkLst>
            <pc:docMk/>
            <pc:sldMk cId="2368926224" sldId="447"/>
            <ac:spMk id="23" creationId="{F1F165CC-977F-F679-5874-48D9F50BDF93}"/>
          </ac:spMkLst>
        </pc:spChg>
        <pc:spChg chg="add mod">
          <ac:chgData name="Tambour Yanis" userId="51779955-9066-466a-adf0-309e4a6ffd4a" providerId="ADAL" clId="{524E3D64-BF16-4E1B-9078-38CA831B3687}" dt="2026-05-01T16:34:53.220" v="3551"/>
          <ac:spMkLst>
            <pc:docMk/>
            <pc:sldMk cId="2368926224" sldId="447"/>
            <ac:spMk id="24" creationId="{AB9D3182-4671-E0B2-6DD0-5EA55716209F}"/>
          </ac:spMkLst>
        </pc:spChg>
        <pc:spChg chg="add mod">
          <ac:chgData name="Tambour Yanis" userId="51779955-9066-466a-adf0-309e4a6ffd4a" providerId="ADAL" clId="{524E3D64-BF16-4E1B-9078-38CA831B3687}" dt="2026-05-01T16:37:46.287" v="3684" actId="20577"/>
          <ac:spMkLst>
            <pc:docMk/>
            <pc:sldMk cId="2368926224" sldId="447"/>
            <ac:spMk id="25" creationId="{C2990EE7-A23A-660B-3F10-DA262DF6F55D}"/>
          </ac:spMkLst>
        </pc:spChg>
      </pc:sldChg>
      <pc:sldChg chg="addSp delSp modSp mod">
        <pc:chgData name="Tambour Yanis" userId="51779955-9066-466a-adf0-309e4a6ffd4a" providerId="ADAL" clId="{524E3D64-BF16-4E1B-9078-38CA831B3687}" dt="2026-05-01T16:58:12.453" v="3904" actId="115"/>
        <pc:sldMkLst>
          <pc:docMk/>
          <pc:sldMk cId="3939520062" sldId="448"/>
        </pc:sldMkLst>
        <pc:spChg chg="add mod">
          <ac:chgData name="Tambour Yanis" userId="51779955-9066-466a-adf0-309e4a6ffd4a" providerId="ADAL" clId="{524E3D64-BF16-4E1B-9078-38CA831B3687}" dt="2026-05-01T16:58:12.453" v="3904" actId="115"/>
          <ac:spMkLst>
            <pc:docMk/>
            <pc:sldMk cId="3939520062" sldId="448"/>
            <ac:spMk id="9" creationId="{55F0308B-3E32-BB46-25F5-EC7947C31E14}"/>
          </ac:spMkLst>
        </pc:spChg>
        <pc:spChg chg="mod">
          <ac:chgData name="Tambour Yanis" userId="51779955-9066-466a-adf0-309e4a6ffd4a" providerId="ADAL" clId="{524E3D64-BF16-4E1B-9078-38CA831B3687}" dt="2026-05-01T16:36:11.952" v="3633" actId="14100"/>
          <ac:spMkLst>
            <pc:docMk/>
            <pc:sldMk cId="3939520062" sldId="448"/>
            <ac:spMk id="17" creationId="{E6F36758-843F-56E6-6A48-F3BA93E6CD34}"/>
          </ac:spMkLst>
        </pc:spChg>
        <pc:spChg chg="mod">
          <ac:chgData name="Tambour Yanis" userId="51779955-9066-466a-adf0-309e4a6ffd4a" providerId="ADAL" clId="{524E3D64-BF16-4E1B-9078-38CA831B3687}" dt="2026-05-01T16:34:17.884" v="3543" actId="790"/>
          <ac:spMkLst>
            <pc:docMk/>
            <pc:sldMk cId="3939520062" sldId="448"/>
            <ac:spMk id="19" creationId="{FCD0A71C-E8D0-453F-2514-A42D165FAD65}"/>
          </ac:spMkLst>
        </pc:spChg>
        <pc:spChg chg="mod">
          <ac:chgData name="Tambour Yanis" userId="51779955-9066-466a-adf0-309e4a6ffd4a" providerId="ADAL" clId="{524E3D64-BF16-4E1B-9078-38CA831B3687}" dt="2026-05-01T16:35:23.536" v="3588" actId="14100"/>
          <ac:spMkLst>
            <pc:docMk/>
            <pc:sldMk cId="3939520062" sldId="448"/>
            <ac:spMk id="20" creationId="{0334DB3C-0DB1-30E1-5E6F-A287734DB315}"/>
          </ac:spMkLst>
        </pc:spChg>
        <pc:spChg chg="mod">
          <ac:chgData name="Tambour Yanis" userId="51779955-9066-466a-adf0-309e4a6ffd4a" providerId="ADAL" clId="{524E3D64-BF16-4E1B-9078-38CA831B3687}" dt="2026-05-01T16:38:13.147" v="3713" actId="20577"/>
          <ac:spMkLst>
            <pc:docMk/>
            <pc:sldMk cId="3939520062" sldId="448"/>
            <ac:spMk id="25" creationId="{916570AF-0300-0E6D-0D4B-1AA4A0293567}"/>
          </ac:spMkLst>
        </pc:spChg>
        <pc:spChg chg="add mod">
          <ac:chgData name="Tambour Yanis" userId="51779955-9066-466a-adf0-309e4a6ffd4a" providerId="ADAL" clId="{524E3D64-BF16-4E1B-9078-38CA831B3687}" dt="2026-05-01T16:16:35.440" v="2837"/>
          <ac:spMkLst>
            <pc:docMk/>
            <pc:sldMk cId="3939520062" sldId="448"/>
            <ac:spMk id="27" creationId="{C8CC1255-F1FE-5085-1858-913D72B0441A}"/>
          </ac:spMkLst>
        </pc:spChg>
        <pc:spChg chg="add mod">
          <ac:chgData name="Tambour Yanis" userId="51779955-9066-466a-adf0-309e4a6ffd4a" providerId="ADAL" clId="{524E3D64-BF16-4E1B-9078-38CA831B3687}" dt="2026-05-01T16:17:15.281" v="2850"/>
          <ac:spMkLst>
            <pc:docMk/>
            <pc:sldMk cId="3939520062" sldId="448"/>
            <ac:spMk id="28" creationId="{8500B3C2-D7D8-6EDB-51D3-993318E7151B}"/>
          </ac:spMkLst>
        </pc:spChg>
        <pc:spChg chg="add mod">
          <ac:chgData name="Tambour Yanis" userId="51779955-9066-466a-adf0-309e4a6ffd4a" providerId="ADAL" clId="{524E3D64-BF16-4E1B-9078-38CA831B3687}" dt="2026-05-01T16:17:49.930" v="2862"/>
          <ac:spMkLst>
            <pc:docMk/>
            <pc:sldMk cId="3939520062" sldId="448"/>
            <ac:spMk id="29" creationId="{6DB8ECC5-5A9C-9602-9850-DFFF9586622F}"/>
          </ac:spMkLst>
        </pc:spChg>
        <pc:spChg chg="add mod">
          <ac:chgData name="Tambour Yanis" userId="51779955-9066-466a-adf0-309e4a6ffd4a" providerId="ADAL" clId="{524E3D64-BF16-4E1B-9078-38CA831B3687}" dt="2026-05-01T16:18:16.074" v="2875"/>
          <ac:spMkLst>
            <pc:docMk/>
            <pc:sldMk cId="3939520062" sldId="448"/>
            <ac:spMk id="30" creationId="{0EFF298D-1CFE-BC83-2035-E47A4620E77C}"/>
          </ac:spMkLst>
        </pc:spChg>
      </pc:sldChg>
      <pc:sldChg chg="addSp delSp modSp mod">
        <pc:chgData name="Tambour Yanis" userId="51779955-9066-466a-adf0-309e4a6ffd4a" providerId="ADAL" clId="{524E3D64-BF16-4E1B-9078-38CA831B3687}" dt="2026-05-01T16:58:09.572" v="3903" actId="115"/>
        <pc:sldMkLst>
          <pc:docMk/>
          <pc:sldMk cId="2684354268" sldId="449"/>
        </pc:sldMkLst>
        <pc:spChg chg="add mod">
          <ac:chgData name="Tambour Yanis" userId="51779955-9066-466a-adf0-309e4a6ffd4a" providerId="ADAL" clId="{524E3D64-BF16-4E1B-9078-38CA831B3687}" dt="2026-05-01T16:58:09.572" v="3903" actId="115"/>
          <ac:spMkLst>
            <pc:docMk/>
            <pc:sldMk cId="2684354268" sldId="449"/>
            <ac:spMk id="9" creationId="{8580AFD3-21D7-9119-2793-F5B19A624718}"/>
          </ac:spMkLst>
        </pc:spChg>
        <pc:spChg chg="add mod">
          <ac:chgData name="Tambour Yanis" userId="51779955-9066-466a-adf0-309e4a6ffd4a" providerId="ADAL" clId="{524E3D64-BF16-4E1B-9078-38CA831B3687}" dt="2026-05-01T16:16:32.149" v="2835"/>
          <ac:spMkLst>
            <pc:docMk/>
            <pc:sldMk cId="2684354268" sldId="449"/>
            <ac:spMk id="25" creationId="{C160B99F-815C-10C1-9394-241EDC7B4CD2}"/>
          </ac:spMkLst>
        </pc:spChg>
        <pc:spChg chg="add mod">
          <ac:chgData name="Tambour Yanis" userId="51779955-9066-466a-adf0-309e4a6ffd4a" providerId="ADAL" clId="{524E3D64-BF16-4E1B-9078-38CA831B3687}" dt="2026-05-01T16:17:12.266" v="2848"/>
          <ac:spMkLst>
            <pc:docMk/>
            <pc:sldMk cId="2684354268" sldId="449"/>
            <ac:spMk id="26" creationId="{7116EB35-E2B1-A2AF-F528-DF54274888EE}"/>
          </ac:spMkLst>
        </pc:spChg>
        <pc:spChg chg="add mod">
          <ac:chgData name="Tambour Yanis" userId="51779955-9066-466a-adf0-309e4a6ffd4a" providerId="ADAL" clId="{524E3D64-BF16-4E1B-9078-38CA831B3687}" dt="2026-05-01T16:17:47.290" v="2860"/>
          <ac:spMkLst>
            <pc:docMk/>
            <pc:sldMk cId="2684354268" sldId="449"/>
            <ac:spMk id="27" creationId="{A23C3F15-F5ED-84FF-FB61-52E8F77F6E03}"/>
          </ac:spMkLst>
        </pc:spChg>
        <pc:spChg chg="add mod">
          <ac:chgData name="Tambour Yanis" userId="51779955-9066-466a-adf0-309e4a6ffd4a" providerId="ADAL" clId="{524E3D64-BF16-4E1B-9078-38CA831B3687}" dt="2026-05-01T16:18:11.714" v="2872"/>
          <ac:spMkLst>
            <pc:docMk/>
            <pc:sldMk cId="2684354268" sldId="449"/>
            <ac:spMk id="28" creationId="{7E05C501-07A0-0ECB-24CE-E28A5C34DDFC}"/>
          </ac:spMkLst>
        </pc:spChg>
        <pc:spChg chg="add mod">
          <ac:chgData name="Tambour Yanis" userId="51779955-9066-466a-adf0-309e4a6ffd4a" providerId="ADAL" clId="{524E3D64-BF16-4E1B-9078-38CA831B3687}" dt="2026-05-01T16:34:39.845" v="3545"/>
          <ac:spMkLst>
            <pc:docMk/>
            <pc:sldMk cId="2684354268" sldId="449"/>
            <ac:spMk id="29" creationId="{1F4DF8AF-48F8-D040-7C6E-8C0609E7F9B3}"/>
          </ac:spMkLst>
        </pc:spChg>
        <pc:spChg chg="add mod">
          <ac:chgData name="Tambour Yanis" userId="51779955-9066-466a-adf0-309e4a6ffd4a" providerId="ADAL" clId="{524E3D64-BF16-4E1B-9078-38CA831B3687}" dt="2026-05-01T16:35:41.478" v="3590"/>
          <ac:spMkLst>
            <pc:docMk/>
            <pc:sldMk cId="2684354268" sldId="449"/>
            <ac:spMk id="30" creationId="{372B39E5-008E-066A-8036-9EDCACD7735C}"/>
          </ac:spMkLst>
        </pc:spChg>
        <pc:spChg chg="add mod">
          <ac:chgData name="Tambour Yanis" userId="51779955-9066-466a-adf0-309e4a6ffd4a" providerId="ADAL" clId="{524E3D64-BF16-4E1B-9078-38CA831B3687}" dt="2026-05-01T16:36:25.663" v="3635"/>
          <ac:spMkLst>
            <pc:docMk/>
            <pc:sldMk cId="2684354268" sldId="449"/>
            <ac:spMk id="31" creationId="{CE02AC6D-E9B1-7A7A-28F1-647D457B3819}"/>
          </ac:spMkLst>
        </pc:spChg>
      </pc:sldChg>
      <pc:sldChg chg="addSp delSp modSp mod">
        <pc:chgData name="Tambour Yanis" userId="51779955-9066-466a-adf0-309e4a6ffd4a" providerId="ADAL" clId="{524E3D64-BF16-4E1B-9078-38CA831B3687}" dt="2026-05-01T16:58:05.843" v="3902" actId="115"/>
        <pc:sldMkLst>
          <pc:docMk/>
          <pc:sldMk cId="992901885" sldId="450"/>
        </pc:sldMkLst>
        <pc:spChg chg="add mod">
          <ac:chgData name="Tambour Yanis" userId="51779955-9066-466a-adf0-309e4a6ffd4a" providerId="ADAL" clId="{524E3D64-BF16-4E1B-9078-38CA831B3687}" dt="2026-05-01T16:58:05.843" v="3902" actId="115"/>
          <ac:spMkLst>
            <pc:docMk/>
            <pc:sldMk cId="992901885" sldId="450"/>
            <ac:spMk id="9" creationId="{1BD468F0-8C45-6717-C0DE-E94A9014142C}"/>
          </ac:spMkLst>
        </pc:spChg>
        <pc:spChg chg="add mod">
          <ac:chgData name="Tambour Yanis" userId="51779955-9066-466a-adf0-309e4a6ffd4a" providerId="ADAL" clId="{524E3D64-BF16-4E1B-9078-38CA831B3687}" dt="2026-05-01T16:16:28.440" v="2833"/>
          <ac:spMkLst>
            <pc:docMk/>
            <pc:sldMk cId="992901885" sldId="450"/>
            <ac:spMk id="25" creationId="{41809AA1-C767-C554-A162-1F18BE902542}"/>
          </ac:spMkLst>
        </pc:spChg>
        <pc:spChg chg="add mod">
          <ac:chgData name="Tambour Yanis" userId="51779955-9066-466a-adf0-309e4a6ffd4a" providerId="ADAL" clId="{524E3D64-BF16-4E1B-9078-38CA831B3687}" dt="2026-05-01T16:17:09.177" v="2846"/>
          <ac:spMkLst>
            <pc:docMk/>
            <pc:sldMk cId="992901885" sldId="450"/>
            <ac:spMk id="26" creationId="{72E60FEE-3A29-937C-A62D-6D89E5D5512E}"/>
          </ac:spMkLst>
        </pc:spChg>
        <pc:spChg chg="add mod">
          <ac:chgData name="Tambour Yanis" userId="51779955-9066-466a-adf0-309e4a6ffd4a" providerId="ADAL" clId="{524E3D64-BF16-4E1B-9078-38CA831B3687}" dt="2026-05-01T16:17:44.796" v="2858"/>
          <ac:spMkLst>
            <pc:docMk/>
            <pc:sldMk cId="992901885" sldId="450"/>
            <ac:spMk id="27" creationId="{79EAE960-07AA-514B-F7DC-FE1F4EC61AB8}"/>
          </ac:spMkLst>
        </pc:spChg>
        <pc:spChg chg="add mod">
          <ac:chgData name="Tambour Yanis" userId="51779955-9066-466a-adf0-309e4a6ffd4a" providerId="ADAL" clId="{524E3D64-BF16-4E1B-9078-38CA831B3687}" dt="2026-05-01T16:18:08.690" v="2870"/>
          <ac:spMkLst>
            <pc:docMk/>
            <pc:sldMk cId="992901885" sldId="450"/>
            <ac:spMk id="28" creationId="{4520E114-9F7A-23B2-2459-4B1A6F417F71}"/>
          </ac:spMkLst>
        </pc:spChg>
        <pc:spChg chg="add mod">
          <ac:chgData name="Tambour Yanis" userId="51779955-9066-466a-adf0-309e4a6ffd4a" providerId="ADAL" clId="{524E3D64-BF16-4E1B-9078-38CA831B3687}" dt="2026-05-01T16:34:44.116" v="3547"/>
          <ac:spMkLst>
            <pc:docMk/>
            <pc:sldMk cId="992901885" sldId="450"/>
            <ac:spMk id="29" creationId="{1F77912D-EEB8-DACA-A5F6-48D3BA8F4FAB}"/>
          </ac:spMkLst>
        </pc:spChg>
        <pc:spChg chg="add mod">
          <ac:chgData name="Tambour Yanis" userId="51779955-9066-466a-adf0-309e4a6ffd4a" providerId="ADAL" clId="{524E3D64-BF16-4E1B-9078-38CA831B3687}" dt="2026-05-01T16:37:51.490" v="3686" actId="20577"/>
          <ac:spMkLst>
            <pc:docMk/>
            <pc:sldMk cId="992901885" sldId="450"/>
            <ac:spMk id="30" creationId="{8055991C-043C-6E13-F04D-A0F7103FC71C}"/>
          </ac:spMkLst>
        </pc:spChg>
        <pc:spChg chg="add mod">
          <ac:chgData name="Tambour Yanis" userId="51779955-9066-466a-adf0-309e4a6ffd4a" providerId="ADAL" clId="{524E3D64-BF16-4E1B-9078-38CA831B3687}" dt="2026-05-01T16:36:29.391" v="3637"/>
          <ac:spMkLst>
            <pc:docMk/>
            <pc:sldMk cId="992901885" sldId="450"/>
            <ac:spMk id="31" creationId="{6F7037DF-B5E2-92C3-6AC4-FDADA0E614C5}"/>
          </ac:spMkLst>
        </pc:spChg>
      </pc:sldChg>
      <pc:sldChg chg="addSp delSp modSp mod">
        <pc:chgData name="Tambour Yanis" userId="51779955-9066-466a-adf0-309e4a6ffd4a" providerId="ADAL" clId="{524E3D64-BF16-4E1B-9078-38CA831B3687}" dt="2026-05-01T16:58:02.476" v="3901" actId="115"/>
        <pc:sldMkLst>
          <pc:docMk/>
          <pc:sldMk cId="2155585196" sldId="451"/>
        </pc:sldMkLst>
        <pc:spChg chg="add mod">
          <ac:chgData name="Tambour Yanis" userId="51779955-9066-466a-adf0-309e4a6ffd4a" providerId="ADAL" clId="{524E3D64-BF16-4E1B-9078-38CA831B3687}" dt="2026-05-01T16:58:02.476" v="3901" actId="115"/>
          <ac:spMkLst>
            <pc:docMk/>
            <pc:sldMk cId="2155585196" sldId="451"/>
            <ac:spMk id="6" creationId="{FD5AA483-8A7F-569B-297D-512288D23CAE}"/>
          </ac:spMkLst>
        </pc:spChg>
        <pc:spChg chg="add mod">
          <ac:chgData name="Tambour Yanis" userId="51779955-9066-466a-adf0-309e4a6ffd4a" providerId="ADAL" clId="{524E3D64-BF16-4E1B-9078-38CA831B3687}" dt="2026-05-01T16:16:22.949" v="2831"/>
          <ac:spMkLst>
            <pc:docMk/>
            <pc:sldMk cId="2155585196" sldId="451"/>
            <ac:spMk id="7" creationId="{9FAB806C-AB96-6D04-5D49-CD4951AF0B6D}"/>
          </ac:spMkLst>
        </pc:spChg>
        <pc:spChg chg="add mod">
          <ac:chgData name="Tambour Yanis" userId="51779955-9066-466a-adf0-309e4a6ffd4a" providerId="ADAL" clId="{524E3D64-BF16-4E1B-9078-38CA831B3687}" dt="2026-05-01T16:17:05.993" v="2844"/>
          <ac:spMkLst>
            <pc:docMk/>
            <pc:sldMk cId="2155585196" sldId="451"/>
            <ac:spMk id="9" creationId="{7E1FADD1-C138-76C0-BF26-5D918493868F}"/>
          </ac:spMkLst>
        </pc:spChg>
        <pc:spChg chg="add mod">
          <ac:chgData name="Tambour Yanis" userId="51779955-9066-466a-adf0-309e4a6ffd4a" providerId="ADAL" clId="{524E3D64-BF16-4E1B-9078-38CA831B3687}" dt="2026-05-01T16:17:41.561" v="2856"/>
          <ac:spMkLst>
            <pc:docMk/>
            <pc:sldMk cId="2155585196" sldId="451"/>
            <ac:spMk id="20" creationId="{49AAFEB4-190C-73A7-4468-137940424BF8}"/>
          </ac:spMkLst>
        </pc:spChg>
        <pc:spChg chg="add mod">
          <ac:chgData name="Tambour Yanis" userId="51779955-9066-466a-adf0-309e4a6ffd4a" providerId="ADAL" clId="{524E3D64-BF16-4E1B-9078-38CA831B3687}" dt="2026-05-01T16:18:06.004" v="2868"/>
          <ac:spMkLst>
            <pc:docMk/>
            <pc:sldMk cId="2155585196" sldId="451"/>
            <ac:spMk id="21" creationId="{484D0F79-54E5-F9C5-CD98-460FA62F159F}"/>
          </ac:spMkLst>
        </pc:spChg>
        <pc:spChg chg="add mod">
          <ac:chgData name="Tambour Yanis" userId="51779955-9066-466a-adf0-309e4a6ffd4a" providerId="ADAL" clId="{524E3D64-BF16-4E1B-9078-38CA831B3687}" dt="2026-05-01T16:34:49.331" v="3549"/>
          <ac:spMkLst>
            <pc:docMk/>
            <pc:sldMk cId="2155585196" sldId="451"/>
            <ac:spMk id="22" creationId="{22228C48-0B78-E04A-05A6-14EE2AF32626}"/>
          </ac:spMkLst>
        </pc:spChg>
        <pc:spChg chg="add mod">
          <ac:chgData name="Tambour Yanis" userId="51779955-9066-466a-adf0-309e4a6ffd4a" providerId="ADAL" clId="{524E3D64-BF16-4E1B-9078-38CA831B3687}" dt="2026-05-01T16:36:34.279" v="3639"/>
          <ac:spMkLst>
            <pc:docMk/>
            <pc:sldMk cId="2155585196" sldId="451"/>
            <ac:spMk id="23" creationId="{23B00723-273A-5635-B899-38AF8A43BA75}"/>
          </ac:spMkLst>
        </pc:spChg>
      </pc:sldChg>
      <pc:sldChg chg="addSp delSp modSp add mod setBg">
        <pc:chgData name="Tambour Yanis" userId="51779955-9066-466a-adf0-309e4a6ffd4a" providerId="ADAL" clId="{524E3D64-BF16-4E1B-9078-38CA831B3687}" dt="2026-05-01T17:00:52.336" v="3963" actId="115"/>
        <pc:sldMkLst>
          <pc:docMk/>
          <pc:sldMk cId="4121342247" sldId="452"/>
        </pc:sldMkLst>
        <pc:spChg chg="mod">
          <ac:chgData name="Tambour Yanis" userId="51779955-9066-466a-adf0-309e4a6ffd4a" providerId="ADAL" clId="{524E3D64-BF16-4E1B-9078-38CA831B3687}" dt="2026-05-01T16:59:07.654" v="3931" actId="20577"/>
          <ac:spMkLst>
            <pc:docMk/>
            <pc:sldMk cId="4121342247" sldId="452"/>
            <ac:spMk id="2" creationId="{FB9469AF-3A46-F2A8-B726-E6F754480B90}"/>
          </ac:spMkLst>
        </pc:spChg>
        <pc:spChg chg="mod">
          <ac:chgData name="Tambour Yanis" userId="51779955-9066-466a-adf0-309e4a6ffd4a" providerId="ADAL" clId="{524E3D64-BF16-4E1B-9078-38CA831B3687}" dt="2026-05-01T17:00:52.336" v="3963" actId="115"/>
          <ac:spMkLst>
            <pc:docMk/>
            <pc:sldMk cId="4121342247" sldId="452"/>
            <ac:spMk id="3" creationId="{C892F462-9384-EF50-3132-D64AFA66CC1E}"/>
          </ac:spMkLst>
        </pc:spChg>
        <pc:spChg chg="mod">
          <ac:chgData name="Tambour Yanis" userId="51779955-9066-466a-adf0-309e4a6ffd4a" providerId="ADAL" clId="{524E3D64-BF16-4E1B-9078-38CA831B3687}" dt="2026-05-01T15:58:46.887" v="2643" actId="26606"/>
          <ac:spMkLst>
            <pc:docMk/>
            <pc:sldMk cId="4121342247" sldId="452"/>
            <ac:spMk id="4" creationId="{29A1CDF8-9FCE-8C33-A16E-A4F1DC4B1E31}"/>
          </ac:spMkLst>
        </pc:spChg>
        <pc:picChg chg="add del mod ord modCrop">
          <ac:chgData name="Tambour Yanis" userId="51779955-9066-466a-adf0-309e4a6ffd4a" providerId="ADAL" clId="{524E3D64-BF16-4E1B-9078-38CA831B3687}" dt="2026-05-01T16:03:42.866" v="2666" actId="1076"/>
          <ac:picMkLst>
            <pc:docMk/>
            <pc:sldMk cId="4121342247" sldId="452"/>
            <ac:picMk id="6" creationId="{12D4EA62-7A22-64EF-E3E3-7AAFD963B186}"/>
          </ac:picMkLst>
        </pc:picChg>
        <pc:picChg chg="add mod modCrop">
          <ac:chgData name="Tambour Yanis" userId="51779955-9066-466a-adf0-309e4a6ffd4a" providerId="ADAL" clId="{524E3D64-BF16-4E1B-9078-38CA831B3687}" dt="2026-05-01T16:04:45.188" v="2677" actId="14861"/>
          <ac:picMkLst>
            <pc:docMk/>
            <pc:sldMk cId="4121342247" sldId="452"/>
            <ac:picMk id="7" creationId="{16C35D6A-B8F9-AFDE-A4B0-051241488C09}"/>
          </ac:picMkLst>
        </pc:picChg>
      </pc:sldChg>
      <pc:sldChg chg="addSp delSp modSp add mod">
        <pc:chgData name="Tambour Yanis" userId="51779955-9066-466a-adf0-309e4a6ffd4a" providerId="ADAL" clId="{524E3D64-BF16-4E1B-9078-38CA831B3687}" dt="2026-05-01T16:59:07.062" v="3930" actId="20577"/>
        <pc:sldMkLst>
          <pc:docMk/>
          <pc:sldMk cId="3300858178" sldId="453"/>
        </pc:sldMkLst>
        <pc:spChg chg="mod">
          <ac:chgData name="Tambour Yanis" userId="51779955-9066-466a-adf0-309e4a6ffd4a" providerId="ADAL" clId="{524E3D64-BF16-4E1B-9078-38CA831B3687}" dt="2026-05-01T16:59:07.062" v="3930" actId="20577"/>
          <ac:spMkLst>
            <pc:docMk/>
            <pc:sldMk cId="3300858178" sldId="453"/>
            <ac:spMk id="2" creationId="{88AB2645-21F3-97F9-CCA5-3FCA9956117E}"/>
          </ac:spMkLst>
        </pc:spChg>
        <pc:spChg chg="mod">
          <ac:chgData name="Tambour Yanis" userId="51779955-9066-466a-adf0-309e4a6ffd4a" providerId="ADAL" clId="{524E3D64-BF16-4E1B-9078-38CA831B3687}" dt="2026-05-01T16:09:51.281" v="2729" actId="20577"/>
          <ac:spMkLst>
            <pc:docMk/>
            <pc:sldMk cId="3300858178" sldId="453"/>
            <ac:spMk id="3" creationId="{FAEB6DE7-79A3-37C4-CE64-17504243F08D}"/>
          </ac:spMkLst>
        </pc:spChg>
        <pc:spChg chg="add mod">
          <ac:chgData name="Tambour Yanis" userId="51779955-9066-466a-adf0-309e4a6ffd4a" providerId="ADAL" clId="{524E3D64-BF16-4E1B-9078-38CA831B3687}" dt="2026-05-01T16:12:28.974" v="2742" actId="14100"/>
          <ac:spMkLst>
            <pc:docMk/>
            <pc:sldMk cId="3300858178" sldId="453"/>
            <ac:spMk id="9" creationId="{0E5F46CB-3974-C8AE-45E3-62A7FC6A0E8E}"/>
          </ac:spMkLst>
        </pc:spChg>
        <pc:spChg chg="add mod">
          <ac:chgData name="Tambour Yanis" userId="51779955-9066-466a-adf0-309e4a6ffd4a" providerId="ADAL" clId="{524E3D64-BF16-4E1B-9078-38CA831B3687}" dt="2026-05-01T16:11:15.997" v="2740" actId="20577"/>
          <ac:spMkLst>
            <pc:docMk/>
            <pc:sldMk cId="3300858178" sldId="453"/>
            <ac:spMk id="12" creationId="{3D6CDCB1-465D-4CD1-8557-5EBF7181A913}"/>
          </ac:spMkLst>
        </pc:spChg>
        <pc:picChg chg="mod">
          <ac:chgData name="Tambour Yanis" userId="51779955-9066-466a-adf0-309e4a6ffd4a" providerId="ADAL" clId="{524E3D64-BF16-4E1B-9078-38CA831B3687}" dt="2026-05-01T16:13:33.310" v="2744" actId="1076"/>
          <ac:picMkLst>
            <pc:docMk/>
            <pc:sldMk cId="3300858178" sldId="453"/>
            <ac:picMk id="6" creationId="{4EF8BD09-F27C-2631-16C5-4E244B830425}"/>
          </ac:picMkLst>
        </pc:picChg>
        <pc:picChg chg="add mod">
          <ac:chgData name="Tambour Yanis" userId="51779955-9066-466a-adf0-309e4a6ffd4a" providerId="ADAL" clId="{524E3D64-BF16-4E1B-9078-38CA831B3687}" dt="2026-05-01T06:53:25.523" v="2340" actId="1076"/>
          <ac:picMkLst>
            <pc:docMk/>
            <pc:sldMk cId="3300858178" sldId="453"/>
            <ac:picMk id="8" creationId="{2ECB02DB-4AF4-C58B-1ACC-32D954208DB7}"/>
          </ac:picMkLst>
        </pc:picChg>
        <pc:inkChg chg="add mod">
          <ac:chgData name="Tambour Yanis" userId="51779955-9066-466a-adf0-309e4a6ffd4a" providerId="ADAL" clId="{524E3D64-BF16-4E1B-9078-38CA831B3687}" dt="2026-05-01T06:55:05.881" v="2393" actId="1076"/>
          <ac:inkMkLst>
            <pc:docMk/>
            <pc:sldMk cId="3300858178" sldId="453"/>
            <ac:inkMk id="19" creationId="{2249A32A-DA5B-36C2-348D-0586AAADF941}"/>
          </ac:inkMkLst>
        </pc:inkChg>
      </pc:sldChg>
      <pc:sldChg chg="addSp delSp modSp add del mod ord setBg">
        <pc:chgData name="Tambour Yanis" userId="51779955-9066-466a-adf0-309e4a6ffd4a" providerId="ADAL" clId="{524E3D64-BF16-4E1B-9078-38CA831B3687}" dt="2026-05-01T16:44:36.239" v="3714" actId="2696"/>
        <pc:sldMkLst>
          <pc:docMk/>
          <pc:sldMk cId="1706904684" sldId="454"/>
        </pc:sldMkLst>
      </pc:sldChg>
    </pc:docChg>
  </pc:docChgLst>
  <pc:docChgLst>
    <pc:chgData name="Tambour Yanis" userId="51779955-9066-466a-adf0-309e4a6ffd4a" providerId="ADAL" clId="{69E34FFD-ADC1-484B-8EC1-F9BE3DBA057C}"/>
    <pc:docChg chg="undo custSel addSld delSld modSld">
      <pc:chgData name="Tambour Yanis" userId="51779955-9066-466a-adf0-309e4a6ffd4a" providerId="ADAL" clId="{69E34FFD-ADC1-484B-8EC1-F9BE3DBA057C}" dt="2026-02-05T15:22:34.716" v="1464" actId="9405"/>
      <pc:docMkLst>
        <pc:docMk/>
      </pc:docMkLst>
      <pc:sldChg chg="modSp mod">
        <pc:chgData name="Tambour Yanis" userId="51779955-9066-466a-adf0-309e4a6ffd4a" providerId="ADAL" clId="{69E34FFD-ADC1-484B-8EC1-F9BE3DBA057C}" dt="2026-02-05T14:13:58.848" v="23" actId="14100"/>
        <pc:sldMkLst>
          <pc:docMk/>
          <pc:sldMk cId="1576408107" sldId="410"/>
        </pc:sldMkLst>
        <pc:spChg chg="mod">
          <ac:chgData name="Tambour Yanis" userId="51779955-9066-466a-adf0-309e4a6ffd4a" providerId="ADAL" clId="{69E34FFD-ADC1-484B-8EC1-F9BE3DBA057C}" dt="2026-02-05T14:13:58.848" v="23" actId="14100"/>
          <ac:spMkLst>
            <pc:docMk/>
            <pc:sldMk cId="1576408107" sldId="410"/>
            <ac:spMk id="2" creationId="{00000000-0000-0000-0000-000000000000}"/>
          </ac:spMkLst>
        </pc:spChg>
        <pc:spChg chg="mod">
          <ac:chgData name="Tambour Yanis" userId="51779955-9066-466a-adf0-309e4a6ffd4a" providerId="ADAL" clId="{69E34FFD-ADC1-484B-8EC1-F9BE3DBA057C}" dt="2026-02-05T14:12:09.223" v="10" actId="20577"/>
          <ac:spMkLst>
            <pc:docMk/>
            <pc:sldMk cId="1576408107" sldId="410"/>
            <ac:spMk id="3" creationId="{00000000-0000-0000-0000-000000000000}"/>
          </ac:spMkLst>
        </pc:spChg>
      </pc:sldChg>
      <pc:sldChg chg="del">
        <pc:chgData name="Tambour Yanis" userId="51779955-9066-466a-adf0-309e4a6ffd4a" providerId="ADAL" clId="{69E34FFD-ADC1-484B-8EC1-F9BE3DBA057C}" dt="2026-02-05T14:49:59.781" v="998" actId="2696"/>
        <pc:sldMkLst>
          <pc:docMk/>
          <pc:sldMk cId="140185451" sldId="427"/>
        </pc:sldMkLst>
      </pc:sldChg>
      <pc:sldChg chg="del">
        <pc:chgData name="Tambour Yanis" userId="51779955-9066-466a-adf0-309e4a6ffd4a" providerId="ADAL" clId="{69E34FFD-ADC1-484B-8EC1-F9BE3DBA057C}" dt="2026-02-05T14:50:08.346" v="1000" actId="2696"/>
        <pc:sldMkLst>
          <pc:docMk/>
          <pc:sldMk cId="3236178825" sldId="434"/>
        </pc:sldMkLst>
      </pc:sldChg>
      <pc:sldChg chg="addSp delSp modSp mod">
        <pc:chgData name="Tambour Yanis" userId="51779955-9066-466a-adf0-309e4a6ffd4a" providerId="ADAL" clId="{69E34FFD-ADC1-484B-8EC1-F9BE3DBA057C}" dt="2026-02-05T15:19:31.144" v="1447" actId="115"/>
        <pc:sldMkLst>
          <pc:docMk/>
          <pc:sldMk cId="870363899" sldId="438"/>
        </pc:sldMkLst>
        <pc:spChg chg="mod">
          <ac:chgData name="Tambour Yanis" userId="51779955-9066-466a-adf0-309e4a6ffd4a" providerId="ADAL" clId="{69E34FFD-ADC1-484B-8EC1-F9BE3DBA057C}" dt="2026-02-05T15:19:16.591" v="1444" actId="115"/>
          <ac:spMkLst>
            <pc:docMk/>
            <pc:sldMk cId="870363899" sldId="438"/>
            <ac:spMk id="2" creationId="{E37708F1-2BEA-4BA2-32E6-A74BF66A5A62}"/>
          </ac:spMkLst>
        </pc:spChg>
        <pc:spChg chg="mod">
          <ac:chgData name="Tambour Yanis" userId="51779955-9066-466a-adf0-309e4a6ffd4a" providerId="ADAL" clId="{69E34FFD-ADC1-484B-8EC1-F9BE3DBA057C}" dt="2026-02-05T15:19:31.144" v="1447" actId="115"/>
          <ac:spMkLst>
            <pc:docMk/>
            <pc:sldMk cId="870363899" sldId="438"/>
            <ac:spMk id="3" creationId="{21473584-E525-E7E1-F702-F037C7B26A22}"/>
          </ac:spMkLst>
        </pc:spChg>
        <pc:spChg chg="mod">
          <ac:chgData name="Tambour Yanis" userId="51779955-9066-466a-adf0-309e4a6ffd4a" providerId="ADAL" clId="{69E34FFD-ADC1-484B-8EC1-F9BE3DBA057C}" dt="2026-02-05T14:17:59.667" v="244" actId="790"/>
          <ac:spMkLst>
            <pc:docMk/>
            <pc:sldMk cId="870363899" sldId="438"/>
            <ac:spMk id="4" creationId="{3FF60E71-9432-A202-BF7E-E6E13CB27035}"/>
          </ac:spMkLst>
        </pc:spChg>
        <pc:spChg chg="mod">
          <ac:chgData name="Tambour Yanis" userId="51779955-9066-466a-adf0-309e4a6ffd4a" providerId="ADAL" clId="{69E34FFD-ADC1-484B-8EC1-F9BE3DBA057C}" dt="2026-02-05T14:17:59.667" v="244" actId="790"/>
          <ac:spMkLst>
            <pc:docMk/>
            <pc:sldMk cId="870363899" sldId="438"/>
            <ac:spMk id="5" creationId="{00000000-0000-0000-0000-000000000000}"/>
          </ac:spMkLst>
        </pc:spChg>
        <pc:picChg chg="add mod">
          <ac:chgData name="Tambour Yanis" userId="51779955-9066-466a-adf0-309e4a6ffd4a" providerId="ADAL" clId="{69E34FFD-ADC1-484B-8EC1-F9BE3DBA057C}" dt="2026-02-05T14:27:47.804" v="734" actId="14100"/>
          <ac:picMkLst>
            <pc:docMk/>
            <pc:sldMk cId="870363899" sldId="438"/>
            <ac:picMk id="9" creationId="{9AA096A5-5486-94DF-CA43-9AB9473359CB}"/>
          </ac:picMkLst>
        </pc:picChg>
      </pc:sldChg>
      <pc:sldChg chg="del">
        <pc:chgData name="Tambour Yanis" userId="51779955-9066-466a-adf0-309e4a6ffd4a" providerId="ADAL" clId="{69E34FFD-ADC1-484B-8EC1-F9BE3DBA057C}" dt="2026-02-05T14:14:22.451" v="24" actId="2696"/>
        <pc:sldMkLst>
          <pc:docMk/>
          <pc:sldMk cId="2545668514" sldId="440"/>
        </pc:sldMkLst>
      </pc:sldChg>
      <pc:sldChg chg="del">
        <pc:chgData name="Tambour Yanis" userId="51779955-9066-466a-adf0-309e4a6ffd4a" providerId="ADAL" clId="{69E34FFD-ADC1-484B-8EC1-F9BE3DBA057C}" dt="2026-02-05T14:49:58.134" v="997" actId="2696"/>
        <pc:sldMkLst>
          <pc:docMk/>
          <pc:sldMk cId="1070163600" sldId="441"/>
        </pc:sldMkLst>
      </pc:sldChg>
      <pc:sldChg chg="del">
        <pc:chgData name="Tambour Yanis" userId="51779955-9066-466a-adf0-309e4a6ffd4a" providerId="ADAL" clId="{69E34FFD-ADC1-484B-8EC1-F9BE3DBA057C}" dt="2026-02-05T14:50:01.454" v="999" actId="2696"/>
        <pc:sldMkLst>
          <pc:docMk/>
          <pc:sldMk cId="986020621" sldId="442"/>
        </pc:sldMkLst>
      </pc:sldChg>
      <pc:sldChg chg="del">
        <pc:chgData name="Tambour Yanis" userId="51779955-9066-466a-adf0-309e4a6ffd4a" providerId="ADAL" clId="{69E34FFD-ADC1-484B-8EC1-F9BE3DBA057C}" dt="2026-02-05T14:50:10.438" v="1001" actId="2696"/>
        <pc:sldMkLst>
          <pc:docMk/>
          <pc:sldMk cId="2721470629" sldId="443"/>
        </pc:sldMkLst>
      </pc:sldChg>
      <pc:sldChg chg="addSp delSp modSp add mod delAnim modAnim">
        <pc:chgData name="Tambour Yanis" userId="51779955-9066-466a-adf0-309e4a6ffd4a" providerId="ADAL" clId="{69E34FFD-ADC1-484B-8EC1-F9BE3DBA057C}" dt="2026-02-05T15:19:36.333" v="1448" actId="115"/>
        <pc:sldMkLst>
          <pc:docMk/>
          <pc:sldMk cId="3433878762" sldId="444"/>
        </pc:sldMkLst>
        <pc:spChg chg="mod">
          <ac:chgData name="Tambour Yanis" userId="51779955-9066-466a-adf0-309e4a6ffd4a" providerId="ADAL" clId="{69E34FFD-ADC1-484B-8EC1-F9BE3DBA057C}" dt="2026-02-05T14:30:29.739" v="757" actId="20577"/>
          <ac:spMkLst>
            <pc:docMk/>
            <pc:sldMk cId="3433878762" sldId="444"/>
            <ac:spMk id="3" creationId="{98F7A3A3-268D-FCC3-BF38-D7B8C14ED8A0}"/>
          </ac:spMkLst>
        </pc:spChg>
        <pc:spChg chg="add mod">
          <ac:chgData name="Tambour Yanis" userId="51779955-9066-466a-adf0-309e4a6ffd4a" providerId="ADAL" clId="{69E34FFD-ADC1-484B-8EC1-F9BE3DBA057C}" dt="2026-02-05T14:35:24.651" v="811"/>
          <ac:spMkLst>
            <pc:docMk/>
            <pc:sldMk cId="3433878762" sldId="444"/>
            <ac:spMk id="10" creationId="{98A62A55-3FAA-CCE3-469C-50D540F67F2A}"/>
          </ac:spMkLst>
        </pc:spChg>
        <pc:spChg chg="add mod">
          <ac:chgData name="Tambour Yanis" userId="51779955-9066-466a-adf0-309e4a6ffd4a" providerId="ADAL" clId="{69E34FFD-ADC1-484B-8EC1-F9BE3DBA057C}" dt="2026-02-05T14:35:28.717" v="812"/>
          <ac:spMkLst>
            <pc:docMk/>
            <pc:sldMk cId="3433878762" sldId="444"/>
            <ac:spMk id="11" creationId="{12725A3C-154E-B1E2-6666-0F545823BE8A}"/>
          </ac:spMkLst>
        </pc:spChg>
        <pc:spChg chg="add mod">
          <ac:chgData name="Tambour Yanis" userId="51779955-9066-466a-adf0-309e4a6ffd4a" providerId="ADAL" clId="{69E34FFD-ADC1-484B-8EC1-F9BE3DBA057C}" dt="2026-02-05T14:35:33.264" v="813"/>
          <ac:spMkLst>
            <pc:docMk/>
            <pc:sldMk cId="3433878762" sldId="444"/>
            <ac:spMk id="12" creationId="{63223429-F681-CA7C-FF04-BF3403E07016}"/>
          </ac:spMkLst>
        </pc:spChg>
        <pc:spChg chg="add mod">
          <ac:chgData name="Tambour Yanis" userId="51779955-9066-466a-adf0-309e4a6ffd4a" providerId="ADAL" clId="{69E34FFD-ADC1-484B-8EC1-F9BE3DBA057C}" dt="2026-02-05T14:35:39.064" v="814"/>
          <ac:spMkLst>
            <pc:docMk/>
            <pc:sldMk cId="3433878762" sldId="444"/>
            <ac:spMk id="13" creationId="{3E10C5F2-CADC-6FFC-A023-6AFFED43B9A6}"/>
          </ac:spMkLst>
        </pc:spChg>
        <pc:spChg chg="add mod">
          <ac:chgData name="Tambour Yanis" userId="51779955-9066-466a-adf0-309e4a6ffd4a" providerId="ADAL" clId="{69E34FFD-ADC1-484B-8EC1-F9BE3DBA057C}" dt="2026-02-05T15:05:07.413" v="1247" actId="208"/>
          <ac:spMkLst>
            <pc:docMk/>
            <pc:sldMk cId="3433878762" sldId="444"/>
            <ac:spMk id="18" creationId="{64B031EA-2DC2-2FA2-527C-17F4E24521B9}"/>
          </ac:spMkLst>
        </pc:spChg>
        <pc:spChg chg="add mod">
          <ac:chgData name="Tambour Yanis" userId="51779955-9066-466a-adf0-309e4a6ffd4a" providerId="ADAL" clId="{69E34FFD-ADC1-484B-8EC1-F9BE3DBA057C}" dt="2026-02-05T15:15:25.572" v="1382" actId="20577"/>
          <ac:spMkLst>
            <pc:docMk/>
            <pc:sldMk cId="3433878762" sldId="444"/>
            <ac:spMk id="19" creationId="{E214D12B-DD71-A64B-CE3C-99A39159ED45}"/>
          </ac:spMkLst>
        </pc:spChg>
        <pc:picChg chg="add mod">
          <ac:chgData name="Tambour Yanis" userId="51779955-9066-466a-adf0-309e4a6ffd4a" providerId="ADAL" clId="{69E34FFD-ADC1-484B-8EC1-F9BE3DBA057C}" dt="2026-02-05T14:30:59.853" v="774" actId="1076"/>
          <ac:picMkLst>
            <pc:docMk/>
            <pc:sldMk cId="3433878762" sldId="444"/>
            <ac:picMk id="8" creationId="{1359481F-68F5-94DF-9BD5-64EDCF450B84}"/>
          </ac:picMkLst>
        </pc:picChg>
        <pc:cxnChg chg="add mod">
          <ac:chgData name="Tambour Yanis" userId="51779955-9066-466a-adf0-309e4a6ffd4a" providerId="ADAL" clId="{69E34FFD-ADC1-484B-8EC1-F9BE3DBA057C}" dt="2026-02-05T14:35:44.162" v="815"/>
          <ac:cxnSpMkLst>
            <pc:docMk/>
            <pc:sldMk cId="3433878762" sldId="444"/>
            <ac:cxnSpMk id="14" creationId="{96867219-169F-3596-1DCE-2782876FB301}"/>
          </ac:cxnSpMkLst>
        </pc:cxnChg>
        <pc:cxnChg chg="add mod">
          <ac:chgData name="Tambour Yanis" userId="51779955-9066-466a-adf0-309e4a6ffd4a" providerId="ADAL" clId="{69E34FFD-ADC1-484B-8EC1-F9BE3DBA057C}" dt="2026-02-05T14:35:49.055" v="816"/>
          <ac:cxnSpMkLst>
            <pc:docMk/>
            <pc:sldMk cId="3433878762" sldId="444"/>
            <ac:cxnSpMk id="15" creationId="{0596BC24-75F9-8AF9-4BCF-6893E474DDFE}"/>
          </ac:cxnSpMkLst>
        </pc:cxnChg>
      </pc:sldChg>
      <pc:sldChg chg="addSp delSp modSp add mod">
        <pc:chgData name="Tambour Yanis" userId="51779955-9066-466a-adf0-309e4a6ffd4a" providerId="ADAL" clId="{69E34FFD-ADC1-484B-8EC1-F9BE3DBA057C}" dt="2026-02-05T15:22:34.716" v="1464" actId="9405"/>
        <pc:sldMkLst>
          <pc:docMk/>
          <pc:sldMk cId="980158160" sldId="445"/>
        </pc:sldMkLst>
        <pc:spChg chg="add mod">
          <ac:chgData name="Tambour Yanis" userId="51779955-9066-466a-adf0-309e4a6ffd4a" providerId="ADAL" clId="{69E34FFD-ADC1-484B-8EC1-F9BE3DBA057C}" dt="2026-02-05T15:21:32.872" v="1456" actId="1076"/>
          <ac:spMkLst>
            <pc:docMk/>
            <pc:sldMk cId="980158160" sldId="445"/>
            <ac:spMk id="13" creationId="{47F9583D-BAA0-4112-62D4-8032C0840C5D}"/>
          </ac:spMkLst>
        </pc:spChg>
      </pc:sldChg>
      <pc:sldChg chg="delSp modSp add mod delAnim">
        <pc:chgData name="Tambour Yanis" userId="51779955-9066-466a-adf0-309e4a6ffd4a" providerId="ADAL" clId="{69E34FFD-ADC1-484B-8EC1-F9BE3DBA057C}" dt="2026-02-05T15:19:41.688" v="1449" actId="115"/>
        <pc:sldMkLst>
          <pc:docMk/>
          <pc:sldMk cId="2818516976" sldId="446"/>
        </pc:sldMkLst>
        <pc:spChg chg="mod">
          <ac:chgData name="Tambour Yanis" userId="51779955-9066-466a-adf0-309e4a6ffd4a" providerId="ADAL" clId="{69E34FFD-ADC1-484B-8EC1-F9BE3DBA057C}" dt="2026-02-05T15:05:54.440" v="1270" actId="20577"/>
          <ac:spMkLst>
            <pc:docMk/>
            <pc:sldMk cId="2818516976" sldId="446"/>
            <ac:spMk id="18" creationId="{B7B44CEA-0383-BABA-877F-DE33F2FB5B45}"/>
          </ac:spMkLst>
        </pc:spChg>
      </pc:sldChg>
      <pc:sldChg chg="delSp modSp add mod delAnim">
        <pc:chgData name="Tambour Yanis" userId="51779955-9066-466a-adf0-309e4a6ffd4a" providerId="ADAL" clId="{69E34FFD-ADC1-484B-8EC1-F9BE3DBA057C}" dt="2026-02-05T15:19:44.481" v="1450" actId="115"/>
        <pc:sldMkLst>
          <pc:docMk/>
          <pc:sldMk cId="2368926224" sldId="447"/>
        </pc:sldMkLst>
        <pc:spChg chg="mod">
          <ac:chgData name="Tambour Yanis" userId="51779955-9066-466a-adf0-309e4a6ffd4a" providerId="ADAL" clId="{69E34FFD-ADC1-484B-8EC1-F9BE3DBA057C}" dt="2026-02-05T15:06:48.449" v="1282" actId="208"/>
          <ac:spMkLst>
            <pc:docMk/>
            <pc:sldMk cId="2368926224" sldId="447"/>
            <ac:spMk id="16" creationId="{2E326CB5-267E-B1EB-5DB9-1E360BAEDCB3}"/>
          </ac:spMkLst>
        </pc:spChg>
        <pc:spChg chg="mod">
          <ac:chgData name="Tambour Yanis" userId="51779955-9066-466a-adf0-309e4a6ffd4a" providerId="ADAL" clId="{69E34FFD-ADC1-484B-8EC1-F9BE3DBA057C}" dt="2026-02-05T15:06:22.301" v="1274" actId="20577"/>
          <ac:spMkLst>
            <pc:docMk/>
            <pc:sldMk cId="2368926224" sldId="447"/>
            <ac:spMk id="18" creationId="{5D19BC01-3CFF-32CD-AC11-C254BF0DC075}"/>
          </ac:spMkLst>
        </pc:spChg>
      </pc:sldChg>
      <pc:sldChg chg="modSp add mod">
        <pc:chgData name="Tambour Yanis" userId="51779955-9066-466a-adf0-309e4a6ffd4a" providerId="ADAL" clId="{69E34FFD-ADC1-484B-8EC1-F9BE3DBA057C}" dt="2026-02-05T15:19:56.807" v="1454" actId="115"/>
        <pc:sldMkLst>
          <pc:docMk/>
          <pc:sldMk cId="3939520062" sldId="448"/>
        </pc:sldMkLst>
        <pc:spChg chg="mod">
          <ac:chgData name="Tambour Yanis" userId="51779955-9066-466a-adf0-309e4a6ffd4a" providerId="ADAL" clId="{69E34FFD-ADC1-484B-8EC1-F9BE3DBA057C}" dt="2026-02-05T15:16:52.521" v="1390" actId="20577"/>
          <ac:spMkLst>
            <pc:docMk/>
            <pc:sldMk cId="3939520062" sldId="448"/>
            <ac:spMk id="16" creationId="{55F7D732-A21F-7E0C-1584-9D2D0663DDCA}"/>
          </ac:spMkLst>
        </pc:spChg>
        <pc:spChg chg="mod">
          <ac:chgData name="Tambour Yanis" userId="51779955-9066-466a-adf0-309e4a6ffd4a" providerId="ADAL" clId="{69E34FFD-ADC1-484B-8EC1-F9BE3DBA057C}" dt="2026-02-05T15:16:55.511" v="1392" actId="20577"/>
          <ac:spMkLst>
            <pc:docMk/>
            <pc:sldMk cId="3939520062" sldId="448"/>
            <ac:spMk id="18" creationId="{CB468D68-FCAD-701E-2955-4C2D2D161EB6}"/>
          </ac:spMkLst>
        </pc:spChg>
        <pc:spChg chg="mod">
          <ac:chgData name="Tambour Yanis" userId="51779955-9066-466a-adf0-309e4a6ffd4a" providerId="ADAL" clId="{69E34FFD-ADC1-484B-8EC1-F9BE3DBA057C}" dt="2026-02-05T15:16:54.034" v="1391" actId="20577"/>
          <ac:spMkLst>
            <pc:docMk/>
            <pc:sldMk cId="3939520062" sldId="448"/>
            <ac:spMk id="21" creationId="{6E19F0DF-EC0E-11E8-14E7-42C99BEB6768}"/>
          </ac:spMkLst>
        </pc:spChg>
      </pc:sldChg>
      <pc:sldChg chg="delSp modSp add mod delAnim">
        <pc:chgData name="Tambour Yanis" userId="51779955-9066-466a-adf0-309e4a6ffd4a" providerId="ADAL" clId="{69E34FFD-ADC1-484B-8EC1-F9BE3DBA057C}" dt="2026-02-05T15:19:54.182" v="1453" actId="115"/>
        <pc:sldMkLst>
          <pc:docMk/>
          <pc:sldMk cId="2684354268" sldId="449"/>
        </pc:sldMkLst>
        <pc:spChg chg="mod">
          <ac:chgData name="Tambour Yanis" userId="51779955-9066-466a-adf0-309e4a6ffd4a" providerId="ADAL" clId="{69E34FFD-ADC1-484B-8EC1-F9BE3DBA057C}" dt="2026-02-05T15:15:46.544" v="1386" actId="20577"/>
          <ac:spMkLst>
            <pc:docMk/>
            <pc:sldMk cId="2684354268" sldId="449"/>
            <ac:spMk id="16" creationId="{DAB7A24A-5A51-68FF-F3C3-CFEB20E565BD}"/>
          </ac:spMkLst>
        </pc:spChg>
        <pc:spChg chg="mod">
          <ac:chgData name="Tambour Yanis" userId="51779955-9066-466a-adf0-309e4a6ffd4a" providerId="ADAL" clId="{69E34FFD-ADC1-484B-8EC1-F9BE3DBA057C}" dt="2026-02-05T15:15:49" v="1387" actId="20577"/>
          <ac:spMkLst>
            <pc:docMk/>
            <pc:sldMk cId="2684354268" sldId="449"/>
            <ac:spMk id="18" creationId="{555139D2-314B-A243-3683-A24AE9E97356}"/>
          </ac:spMkLst>
        </pc:spChg>
        <pc:spChg chg="mod">
          <ac:chgData name="Tambour Yanis" userId="51779955-9066-466a-adf0-309e4a6ffd4a" providerId="ADAL" clId="{69E34FFD-ADC1-484B-8EC1-F9BE3DBA057C}" dt="2026-02-05T15:15:43.144" v="1383" actId="20577"/>
          <ac:spMkLst>
            <pc:docMk/>
            <pc:sldMk cId="2684354268" sldId="449"/>
            <ac:spMk id="21" creationId="{CD9AC5C7-E6E3-87A8-BE4E-F86F48DC75ED}"/>
          </ac:spMkLst>
        </pc:spChg>
      </pc:sldChg>
      <pc:sldChg chg="delSp modSp add mod delAnim">
        <pc:chgData name="Tambour Yanis" userId="51779955-9066-466a-adf0-309e4a6ffd4a" providerId="ADAL" clId="{69E34FFD-ADC1-484B-8EC1-F9BE3DBA057C}" dt="2026-02-05T15:19:51.365" v="1452" actId="115"/>
        <pc:sldMkLst>
          <pc:docMk/>
          <pc:sldMk cId="992901885" sldId="450"/>
        </pc:sldMkLst>
        <pc:spChg chg="mod">
          <ac:chgData name="Tambour Yanis" userId="51779955-9066-466a-adf0-309e4a6ffd4a" providerId="ADAL" clId="{69E34FFD-ADC1-484B-8EC1-F9BE3DBA057C}" dt="2026-02-05T15:07:25.442" v="1297" actId="20577"/>
          <ac:spMkLst>
            <pc:docMk/>
            <pc:sldMk cId="992901885" sldId="450"/>
            <ac:spMk id="16" creationId="{F3F4C20B-0596-792C-EE4A-7AA91D09FDDB}"/>
          </ac:spMkLst>
        </pc:spChg>
        <pc:spChg chg="mod">
          <ac:chgData name="Tambour Yanis" userId="51779955-9066-466a-adf0-309e4a6ffd4a" providerId="ADAL" clId="{69E34FFD-ADC1-484B-8EC1-F9BE3DBA057C}" dt="2026-02-05T15:07:28.632" v="1298" actId="20577"/>
          <ac:spMkLst>
            <pc:docMk/>
            <pc:sldMk cId="992901885" sldId="450"/>
            <ac:spMk id="18" creationId="{9DB67D1E-5B7F-8D5A-0001-448827E2C844}"/>
          </ac:spMkLst>
        </pc:spChg>
        <pc:spChg chg="mod">
          <ac:chgData name="Tambour Yanis" userId="51779955-9066-466a-adf0-309e4a6ffd4a" providerId="ADAL" clId="{69E34FFD-ADC1-484B-8EC1-F9BE3DBA057C}" dt="2026-02-05T15:07:49.719" v="1304" actId="208"/>
          <ac:spMkLst>
            <pc:docMk/>
            <pc:sldMk cId="992901885" sldId="450"/>
            <ac:spMk id="21" creationId="{DEE93C36-2FF7-ABEE-7740-A1C513A902B6}"/>
          </ac:spMkLst>
        </pc:spChg>
      </pc:sldChg>
      <pc:sldChg chg="delSp modSp add mod delAnim">
        <pc:chgData name="Tambour Yanis" userId="51779955-9066-466a-adf0-309e4a6ffd4a" providerId="ADAL" clId="{69E34FFD-ADC1-484B-8EC1-F9BE3DBA057C}" dt="2026-02-05T15:19:47.400" v="1451" actId="115"/>
        <pc:sldMkLst>
          <pc:docMk/>
          <pc:sldMk cId="2155585196" sldId="451"/>
        </pc:sldMkLst>
        <pc:spChg chg="mod">
          <ac:chgData name="Tambour Yanis" userId="51779955-9066-466a-adf0-309e4a6ffd4a" providerId="ADAL" clId="{69E34FFD-ADC1-484B-8EC1-F9BE3DBA057C}" dt="2026-02-05T15:06:56.121" v="1284" actId="20577"/>
          <ac:spMkLst>
            <pc:docMk/>
            <pc:sldMk cId="2155585196" sldId="451"/>
            <ac:spMk id="16" creationId="{3D473C97-DC18-CE7F-B4A9-0B141EA8D20D}"/>
          </ac:spMkLst>
        </pc:spChg>
        <pc:spChg chg="mod">
          <ac:chgData name="Tambour Yanis" userId="51779955-9066-466a-adf0-309e4a6ffd4a" providerId="ADAL" clId="{69E34FFD-ADC1-484B-8EC1-F9BE3DBA057C}" dt="2026-02-05T15:07:14.177" v="1296" actId="20577"/>
          <ac:spMkLst>
            <pc:docMk/>
            <pc:sldMk cId="2155585196" sldId="451"/>
            <ac:spMk id="18" creationId="{2FF4A0A3-840B-0204-14C9-F733572AB103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1T06:45:07.96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0,'1676'0'0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60337-C0C9-4B7D-9858-A5C51D9FE8A1}" type="datetimeFigureOut">
              <a:rPr lang="fr-BE" smtClean="0"/>
              <a:t>03-05-26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B17970-4D57-44DD-86E9-C3FFCB92E68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04344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B17970-4D57-44DD-86E9-C3FFCB92E68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1150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8704A-D208-9CB0-C083-29E008F6C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fr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40ED25-69D0-73C5-00A4-A72274FE0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8CDFCC-462C-40A5-3F4C-A77F927A2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C7B75-4F92-48BB-9867-6C5D730BC8D7}" type="datetime1">
              <a:rPr lang="fr-BE" smtClean="0"/>
              <a:t>03-05-26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7B2BC-CD0E-3688-9946-C2D7C665C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7045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F7B55-4FD3-FD7C-4586-2AE1F509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DEE09-C1F7-2A9E-0393-A0410884C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C554E-2956-5CCD-7262-220DD9D46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CE36E-1E85-480B-8481-C1BA8F2C00C8}" type="datetime1">
              <a:rPr lang="fr-BE" smtClean="0"/>
              <a:t>03-05-26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60D52-41C2-F5A0-3637-7271FF472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4EA95-0FB2-3980-0A01-C7ACF2D16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22216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67924-0398-31B6-C5E2-513C596BF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A91102-DFDA-FAB3-12B0-89844811C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079B6-3577-D4A4-A1E0-00418B925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D465-E795-4EA6-87DC-ABD251CA0C19}" type="datetime1">
              <a:rPr lang="fr-BE" smtClean="0"/>
              <a:t>03-05-26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7D71C-012A-EE38-0DB7-752417A6F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71338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6DD6E-EC78-1158-9010-3A808D0EA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0B7C8-F6FF-1CB6-3176-279BBF57D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A96CBB-F97C-21CD-1C8A-6F6BFEF06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9D038B-F0FF-8B47-9A24-886D49A60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B62BC-716B-4DF4-997E-A3665E8C6CE5}" type="datetime1">
              <a:rPr lang="fr-BE" smtClean="0"/>
              <a:t>03-05-26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D18AAF-CC9F-A15B-8370-6E52E790A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BDEBA8-7E29-7EDD-152A-89384E3E9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4571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F818A-93B8-A498-3BDB-1C64B1925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D706AE-3B55-4AA9-8947-259AFED14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818EB7-C686-FCDC-DB93-956AEADF8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B89D56-FF06-DD1A-1079-A118C6BA1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16BD19-76C7-4FDE-D0B9-18AEAC20DE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D4C009-2DC9-04E0-0E62-0F7973B3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B85A4-7E4A-49C9-B0BE-817EF261E917}" type="datetime1">
              <a:rPr lang="fr-BE" smtClean="0"/>
              <a:t>03-05-26</a:t>
            </a:fld>
            <a:endParaRPr lang="fr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E9F759-BDC7-1978-FD89-92E8D0DF6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C30E6A-5BBF-60B6-88CA-D9E2B44E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86033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DBC02-7B19-6AA5-79B7-30DC2D104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005324-D348-DA09-F487-4E5DEDA82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B4B0-9150-4FAD-BF65-E1CE2B306AA5}" type="datetime1">
              <a:rPr lang="fr-BE" smtClean="0"/>
              <a:t>03-05-26</a:t>
            </a:fld>
            <a:endParaRPr lang="fr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C2EF32-54B8-07EF-92CE-30B979FCF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67D33-053E-8814-EE4C-BCCCC83B1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03700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56EC0F-BFC5-87B7-E837-515B85543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D820-C521-4A60-9D93-7D3BF827E97E}" type="datetime1">
              <a:rPr lang="fr-BE" smtClean="0"/>
              <a:t>03-05-26</a:t>
            </a:fld>
            <a:endParaRPr lang="fr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10484F-EEA7-C4EB-8878-2CB8D6C7C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F5BCD-F13D-D7C3-C07D-C3350BB3E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54842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72FBD-23DC-D031-A7F4-0D6CE0989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1D0ED-B6CB-B26C-567B-36F44EA46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1380C-C917-B7ED-8363-5973B0851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91EA26-DE27-64B8-EB48-3295CF044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F8EC-9196-487F-8BD4-DBFA1B88BEE3}" type="datetime1">
              <a:rPr lang="fr-BE" smtClean="0"/>
              <a:t>03-05-26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47F31-9E51-10BB-2567-29593AE2D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836E74-3D8F-4653-20F5-BE6C9FF67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62831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B164E-8FA2-C72B-592C-4B969645D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r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98F6ED-32EC-C7C7-81DE-412DC9188F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45C84-3B4F-9BBF-C37D-1D86D4E9D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48E43E-4F2F-62BB-E0DC-CCA6FBEAC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4A716-7DB3-4627-830A-FA04226DD774}" type="datetime1">
              <a:rPr lang="fr-BE" smtClean="0"/>
              <a:t>03-05-26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8F2A71-99C2-DE73-980A-A8151BFD2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D6DDE-CE24-D7CA-9CED-274A324DD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9419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AE55C-6A76-E34B-6B43-D06559448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320CF0-C62B-BD7B-7F9C-05F3E10A9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54704-ADE1-29CD-9365-5199E3510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5F1DF-99F7-4369-B961-9A5D70E8F0AC}" type="datetime1">
              <a:rPr lang="fr-BE" smtClean="0"/>
              <a:t>03-05-26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CBF30-1CEF-3479-6586-49764E4C2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FDE45-1505-076E-29A9-24AA4245F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43630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7500DD-0837-597B-F56D-9AB7FE76A3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CEA981-CFC0-1ACB-7455-36FCD2E0E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9C438-33E4-AAFE-2576-06D8DB4C5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38A06-169F-43D2-9460-00E6519E16BC}" type="datetime1">
              <a:rPr lang="fr-BE" smtClean="0"/>
              <a:t>03-05-26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15C28-DF84-DAC0-6C25-961A0AAE6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03591-88B2-2CFE-84DB-AE529D35D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15665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2150" y="2098160"/>
            <a:ext cx="9144000" cy="11985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aseline="0">
                <a:solidFill>
                  <a:schemeClr val="bg1">
                    <a:lumMod val="95000"/>
                  </a:schemeClr>
                </a:solidFill>
                <a:latin typeface="Source Sans Pro Bold" charset="0"/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2150" y="3503564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3000" baseline="0">
                <a:solidFill>
                  <a:schemeClr val="bg1">
                    <a:lumMod val="95000"/>
                  </a:schemeClr>
                </a:solidFill>
                <a:latin typeface="Source Sans Pro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Cliquez pour modifier le style </a:t>
            </a:r>
          </a:p>
          <a:p>
            <a:r>
              <a:rPr lang="fr-FR" dirty="0"/>
              <a:t>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32150" y="84772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rgbClr val="5FA4B0"/>
                </a:solidFill>
                <a:latin typeface="Source Sans Pro" charset="0"/>
              </a:defRPr>
            </a:lvl1pPr>
          </a:lstStyle>
          <a:p>
            <a:fld id="{F82CAE53-0109-4146-A91C-34CA7307E99B}" type="datetime1">
              <a:rPr lang="fr-BE" smtClean="0"/>
              <a:t>03-05-26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532150" y="58261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sz="800" baseline="0"/>
            </a:lvl1pPr>
          </a:lstStyle>
          <a:p>
            <a:endParaRPr lang="fr-FR">
              <a:solidFill>
                <a:schemeClr val="bg1"/>
              </a:solidFill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030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3215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5FA4B0"/>
                </a:solidFill>
                <a:latin typeface="Source Sans Pro" charset="0"/>
              </a:defRPr>
            </a:lvl1pPr>
          </a:lstStyle>
          <a:p>
            <a:fld id="{208CD085-301A-4C3C-9404-50B4AF37233B}" type="datetime1">
              <a:rPr lang="fr-BE" smtClean="0"/>
              <a:t>03-05-26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73255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5FA4B0"/>
                </a:solidFill>
                <a:latin typeface="Source Sans Pro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304550" y="6356350"/>
            <a:ext cx="3309112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5FA4B0"/>
                </a:solidFill>
                <a:latin typeface="Source Sans Pro" charset="0"/>
              </a:defRPr>
            </a:lvl1pPr>
          </a:lstStyle>
          <a:p>
            <a:fld id="{A96295AA-E393-1849-ABD9-937E1AFAD5F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titre 18"/>
          <p:cNvSpPr>
            <a:spLocks noGrp="1"/>
          </p:cNvSpPr>
          <p:nvPr>
            <p:ph type="title"/>
          </p:nvPr>
        </p:nvSpPr>
        <p:spPr>
          <a:xfrm>
            <a:off x="532150" y="602853"/>
            <a:ext cx="10515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11" name="Espace réservé du texte 20"/>
          <p:cNvSpPr>
            <a:spLocks noGrp="1"/>
          </p:cNvSpPr>
          <p:nvPr>
            <p:ph idx="1"/>
          </p:nvPr>
        </p:nvSpPr>
        <p:spPr>
          <a:xfrm>
            <a:off x="532150" y="161389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73055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337E83-890C-EA3B-3CDD-0141BC550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4D4D7-9B9E-4DFB-8EF0-15EDB9D82DBA}" type="datetime1">
              <a:rPr lang="fr-BE" smtClean="0"/>
              <a:t>03-05-26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45D1ABC-74D1-AC9D-CB86-5D407AED3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ECB1741-51E2-5B78-CC1D-FBE2729C0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95AA-E393-1849-ABD9-937E1AFAD5F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49C9A92-0197-CB1C-6A9A-E6BA79AD1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6671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9453F6-D54D-43A1-AB70-D2261A8DF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62BE8B-F023-4611-B3F8-729C5A17E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288E8B-0C66-4625-80AA-C07B7A23C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2455-0B73-4F87-9251-96D8076341C0}" type="datetime1">
              <a:rPr lang="fr-BE" smtClean="0"/>
              <a:t>03-05-26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F302FA-B049-4B7B-9A6B-BD5A885DD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B26DE4-9B89-4C96-8818-0441C618D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A0224-2BCE-4924-8A27-B9A23D5044F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77303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BF460D-F644-EE42-158C-7753DE73A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fr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64FEC9-77D5-9A95-899A-628FAE098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fr-B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D706D-53CC-4871-40FF-1729B59709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0294EC-AFBF-4C95-989C-DA97DA0FBFA5}" type="datetime1">
              <a:rPr lang="fr-BE" smtClean="0"/>
              <a:t>03-05-26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347EB-2756-864C-55E5-77FD045718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3BA83-D424-75B3-A33A-A841A9CAD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D23637-4595-45FE-861B-E0FCACC3AB6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97984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7030A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3215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5FA4B0"/>
                </a:solidFill>
                <a:latin typeface="Source Sans Pro" charset="0"/>
              </a:defRPr>
            </a:lvl1pPr>
          </a:lstStyle>
          <a:p>
            <a:fld id="{C6689A7E-5AF0-40DC-8285-3B8111FDE222}" type="datetime1">
              <a:rPr lang="fr-BE" smtClean="0"/>
              <a:t>03-05-26</a:t>
            </a:fld>
            <a:endParaRPr lang="fr-FR"/>
          </a:p>
        </p:txBody>
      </p:sp>
      <p:sp>
        <p:nvSpPr>
          <p:cNvPr id="16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73255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5FA4B0"/>
                </a:solidFill>
                <a:latin typeface="Source Sans Pro" charset="0"/>
              </a:defRPr>
            </a:lvl1pPr>
          </a:lstStyle>
          <a:p>
            <a:endParaRPr 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04550" y="6356350"/>
            <a:ext cx="3309112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5FA4B0"/>
                </a:solidFill>
                <a:latin typeface="Source Sans Pro" charset="0"/>
              </a:defRPr>
            </a:lvl1pPr>
          </a:lstStyle>
          <a:p>
            <a:fld id="{A96295AA-E393-1849-ABD9-937E1AFAD5F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9" name="Espace réservé du titre 18"/>
          <p:cNvSpPr>
            <a:spLocks noGrp="1"/>
          </p:cNvSpPr>
          <p:nvPr>
            <p:ph type="title"/>
          </p:nvPr>
        </p:nvSpPr>
        <p:spPr>
          <a:xfrm>
            <a:off x="532150" y="602853"/>
            <a:ext cx="10515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idx="1"/>
          </p:nvPr>
        </p:nvSpPr>
        <p:spPr>
          <a:xfrm>
            <a:off x="532150" y="161389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810488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l" defTabSz="914400" rtl="0" eaLnBrk="1" fontAlgn="t" latinLnBrk="0" hangingPunct="1">
        <a:lnSpc>
          <a:spcPct val="90000"/>
        </a:lnSpc>
        <a:spcBef>
          <a:spcPct val="0"/>
        </a:spcBef>
        <a:buNone/>
        <a:defRPr sz="4000" kern="1200" baseline="0">
          <a:solidFill>
            <a:srgbClr val="6F3990"/>
          </a:solidFill>
          <a:latin typeface="Source Sans Pro Bold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3000" kern="1200" baseline="0">
          <a:solidFill>
            <a:srgbClr val="5FA4B0"/>
          </a:solidFill>
          <a:latin typeface="source sans pro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 baseline="0">
          <a:solidFill>
            <a:schemeClr val="tx1">
              <a:lumMod val="75000"/>
              <a:lumOff val="25000"/>
            </a:schemeClr>
          </a:solidFill>
          <a:latin typeface="source sans pro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 baseline="0">
          <a:solidFill>
            <a:schemeClr val="tx1">
              <a:lumMod val="75000"/>
              <a:lumOff val="25000"/>
            </a:schemeClr>
          </a:solidFill>
          <a:latin typeface="source sans pro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source sans pro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chemeClr val="tx1">
              <a:lumMod val="75000"/>
              <a:lumOff val="25000"/>
            </a:schemeClr>
          </a:solidFill>
          <a:latin typeface="source sans pro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9493" y="1997893"/>
            <a:ext cx="8293100" cy="2278818"/>
          </a:xfrm>
        </p:spPr>
        <p:txBody>
          <a:bodyPr>
            <a:noAutofit/>
          </a:bodyPr>
          <a:lstStyle/>
          <a:p>
            <a:pPr algn="ctr"/>
            <a:r>
              <a:rPr lang="fr-FR" b="1" dirty="0">
                <a:latin typeface="Aptos Display" panose="020B0004020202020204" pitchFamily="34" charset="0"/>
              </a:rPr>
              <a:t>Ce que les flux d’informations et d’effectifs révèlent de l’équilibre du système policier belge</a:t>
            </a:r>
            <a:endParaRPr lang="fr-FR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05945" y="5094692"/>
            <a:ext cx="4900241" cy="1588460"/>
          </a:xfrm>
        </p:spPr>
        <p:txBody>
          <a:bodyPr>
            <a:normAutofit fontScale="92500" lnSpcReduction="10000"/>
          </a:bodyPr>
          <a:lstStyle/>
          <a:p>
            <a:endParaRPr lang="fr-BE" dirty="0">
              <a:latin typeface="Garamond" panose="02020404030301010803" pitchFamily="18" charset="0"/>
            </a:endParaRPr>
          </a:p>
          <a:p>
            <a:r>
              <a:rPr lang="fr-BE" sz="2600" dirty="0">
                <a:latin typeface="Arial" panose="020B0604020202020204" pitchFamily="34" charset="0"/>
                <a:cs typeface="Arial" panose="020B0604020202020204" pitchFamily="34" charset="0"/>
              </a:rPr>
              <a:t>Yanis Tambour</a:t>
            </a:r>
          </a:p>
          <a:p>
            <a:r>
              <a:rPr lang="fr-BE" sz="2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Doctorant boursier (ULiège)</a:t>
            </a:r>
          </a:p>
          <a:p>
            <a:r>
              <a:rPr lang="fr-BE" sz="2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Yanis.tambour@uliege.be</a:t>
            </a:r>
            <a:endParaRPr lang="fr-FR" sz="26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FAQ Espace de téléchargement">
            <a:extLst>
              <a:ext uri="{FF2B5EF4-FFF2-40B4-BE49-F238E27FC236}">
                <a16:creationId xmlns:a16="http://schemas.microsoft.com/office/drawing/2014/main" id="{4E4DA136-3857-3DB5-E01E-F3168A4CC7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4" t="9093" r="11144" b="12759"/>
          <a:stretch/>
        </p:blipFill>
        <p:spPr bwMode="auto">
          <a:xfrm>
            <a:off x="8402593" y="5703028"/>
            <a:ext cx="3583462" cy="9801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59DFC436-8197-FCD3-F40B-44AE92F54A3C}"/>
              </a:ext>
            </a:extLst>
          </p:cNvPr>
          <p:cNvSpPr txBox="1">
            <a:spLocks/>
          </p:cNvSpPr>
          <p:nvPr/>
        </p:nvSpPr>
        <p:spPr>
          <a:xfrm>
            <a:off x="385641" y="270383"/>
            <a:ext cx="4900241" cy="1588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/>
              <a:buNone/>
              <a:defRPr sz="3000" kern="1200" baseline="0">
                <a:solidFill>
                  <a:schemeClr val="bg1">
                    <a:lumMod val="95000"/>
                  </a:schemeClr>
                </a:solidFill>
                <a:latin typeface="Source Sans Pro Light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>
                <a:latin typeface="+mj-lt"/>
              </a:rPr>
              <a:t>XIXe colloque de l’AICLF</a:t>
            </a:r>
          </a:p>
          <a:p>
            <a:r>
              <a:rPr lang="fr-FR" sz="2400" dirty="0">
                <a:latin typeface="+mj-lt"/>
              </a:rPr>
              <a:t>Agen (France) – le 6 mai 2026</a:t>
            </a:r>
          </a:p>
        </p:txBody>
      </p:sp>
    </p:spTree>
    <p:extLst>
      <p:ext uri="{BB962C8B-B14F-4D97-AF65-F5344CB8AC3E}">
        <p14:creationId xmlns:p14="http://schemas.microsoft.com/office/powerpoint/2010/main" val="157640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708F1-2BEA-4BA2-32E6-A74BF66A5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37392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noProof="1">
                <a:latin typeface="Arial" panose="020B0604020202020204" pitchFamily="34" charset="0"/>
                <a:cs typeface="Arial" panose="020B0604020202020204" pitchFamily="34" charset="0"/>
              </a:rPr>
              <a:t>La police en Belgique</a:t>
            </a:r>
            <a:br>
              <a:rPr lang="fr-FR" sz="4000" b="1" noProof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73584-E525-E7E1-F702-F037C7B26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94" y="896544"/>
            <a:ext cx="8360309" cy="579130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noProof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Histoire du système policier belge (1830-1998)</a:t>
            </a:r>
          </a:p>
          <a:p>
            <a:pPr lvl="1"/>
            <a:r>
              <a:rPr lang="fr-FR" u="sng" noProof="1">
                <a:latin typeface="Arial" panose="020B0604020202020204" pitchFamily="34" charset="0"/>
                <a:cs typeface="Arial" panose="020B0604020202020204" pitchFamily="34" charset="0"/>
              </a:rPr>
              <a:t>Plusieurs forces</a:t>
            </a:r>
            <a: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  <a:t> de police distinctes</a:t>
            </a:r>
          </a:p>
          <a:p>
            <a:pPr lvl="2">
              <a:buFont typeface="Courier New" panose="02070309020205020404" pitchFamily="49" charset="0"/>
              <a:buChar char="-"/>
            </a:pPr>
            <a: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  <a:t>Police communale</a:t>
            </a:r>
          </a:p>
          <a:p>
            <a:pPr lvl="2">
              <a:buFont typeface="Courier New" panose="02070309020205020404" pitchFamily="49" charset="0"/>
              <a:buChar char="-"/>
            </a:pPr>
            <a: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  <a:t>Gendarmerie</a:t>
            </a:r>
          </a:p>
          <a:p>
            <a:pPr lvl="2">
              <a:buFont typeface="Courier New" panose="02070309020205020404" pitchFamily="49" charset="0"/>
              <a:buChar char="-"/>
            </a:pPr>
            <a: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  <a:t>Police judiciaire près les parquets</a:t>
            </a:r>
          </a:p>
          <a:p>
            <a:pPr lvl="1"/>
            <a:r>
              <a:rPr lang="fr-FR" u="sng" noProof="1">
                <a:latin typeface="Arial" panose="020B0604020202020204" pitchFamily="34" charset="0"/>
                <a:cs typeface="Arial" panose="020B0604020202020204" pitchFamily="34" charset="0"/>
              </a:rPr>
              <a:t>Remise en question</a:t>
            </a:r>
            <a: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  <a:t> de ce triptyque policier à la suite de certains événements marquants</a:t>
            </a: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noProof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 Octopus et loi du 7 décembre 1998</a:t>
            </a:r>
          </a:p>
          <a:p>
            <a:pPr lvl="1"/>
            <a: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  <a:t>Une police « </a:t>
            </a:r>
            <a:r>
              <a:rPr lang="fr-FR" u="sng" noProof="1">
                <a:latin typeface="Arial" panose="020B0604020202020204" pitchFamily="34" charset="0"/>
                <a:cs typeface="Arial" panose="020B0604020202020204" pitchFamily="34" charset="0"/>
              </a:rPr>
              <a:t>intégrée et structurée à deux niveaux </a:t>
            </a:r>
            <a: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lvl="2">
              <a:buFont typeface="Courier New" panose="02070309020205020404" pitchFamily="49" charset="0"/>
              <a:buChar char="-"/>
            </a:pPr>
            <a: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  <a:t>La police locale : missions de police de base</a:t>
            </a:r>
          </a:p>
          <a:p>
            <a:pPr lvl="2">
              <a:buFont typeface="Courier New" panose="02070309020205020404" pitchFamily="49" charset="0"/>
              <a:buChar char="-"/>
            </a:pPr>
            <a: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  <a:t>La police fédérale : spécialisée, supralocale et subsidiaire </a:t>
            </a:r>
          </a:p>
          <a:p>
            <a:pPr lvl="2">
              <a:buFont typeface="Courier New" panose="02070309020205020404" pitchFamily="49" charset="0"/>
              <a:buChar char="-"/>
            </a:pPr>
            <a: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  <a:t>Le caractère intégré : complémentarité et coordination</a:t>
            </a: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F60E71-9432-A202-BF7E-E6E13CB27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FR" sz="2000" noProof="1" smtClean="0"/>
              <a:t>2</a:t>
            </a:fld>
            <a:endParaRPr lang="fr-FR" sz="2000" noProof="1"/>
          </a:p>
        </p:txBody>
      </p:sp>
      <p:sp>
        <p:nvSpPr>
          <p:cNvPr id="5" name="AutoShape 2" descr="La zone de police unique à Bruxelles, formule magique ou pari risqué? |  L'Ech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1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AA096A5-5486-94DF-CA43-9AB947335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4415" y="2972151"/>
            <a:ext cx="2284335" cy="29696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79B6743-70FA-FACA-F954-C1D90B1AD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8845" y="565218"/>
            <a:ext cx="2195474" cy="21954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0363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7E122-2FC7-2479-1C68-673835A22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469AF-3A46-F2A8-B726-E6F754480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37392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noProof="1">
                <a:latin typeface="Arial" panose="020B0604020202020204" pitchFamily="34" charset="0"/>
                <a:cs typeface="Arial" panose="020B0604020202020204" pitchFamily="34" charset="0"/>
              </a:rPr>
              <a:t>Problématique de recherche</a:t>
            </a:r>
            <a:br>
              <a:rPr lang="fr-FR" sz="4000" b="1" noProof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2F462-9384-EF50-3132-D64AFA66C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94" y="896544"/>
            <a:ext cx="8360309" cy="579130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noProof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 d’étude</a:t>
            </a:r>
          </a:p>
          <a:p>
            <a:pPr lvl="1"/>
            <a:r>
              <a:rPr lang="en-US" noProof="1">
                <a:latin typeface="Arial" panose="020B0604020202020204" pitchFamily="34" charset="0"/>
                <a:cs typeface="Arial" panose="020B0604020202020204" pitchFamily="34" charset="0"/>
              </a:rPr>
              <a:t>Les mécanismes d’intégration relatifs aux flux </a:t>
            </a:r>
            <a:r>
              <a:rPr lang="en-US" u="sng" noProof="1">
                <a:latin typeface="Arial" panose="020B0604020202020204" pitchFamily="34" charset="0"/>
                <a:cs typeface="Arial" panose="020B0604020202020204" pitchFamily="34" charset="0"/>
              </a:rPr>
              <a:t>d’informations et d’effectifs</a:t>
            </a:r>
          </a:p>
          <a:p>
            <a:pPr lvl="1"/>
            <a:endParaRPr lang="en-US" sz="1200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noProof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de recherche</a:t>
            </a:r>
            <a:endParaRPr lang="en-US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i="1" noProof="1">
                <a:latin typeface="Arial" panose="020B0604020202020204" pitchFamily="34" charset="0"/>
                <a:cs typeface="Arial" panose="020B0604020202020204" pitchFamily="34" charset="0"/>
              </a:rPr>
              <a:t>Comment les dynamiques de coordination et de dé/centralisation </a:t>
            </a:r>
            <a:r>
              <a:rPr lang="fr-FR" i="1" u="sng" noProof="1">
                <a:latin typeface="Arial" panose="020B0604020202020204" pitchFamily="34" charset="0"/>
                <a:cs typeface="Arial" panose="020B0604020202020204" pitchFamily="34" charset="0"/>
              </a:rPr>
              <a:t>définissent-elles le système </a:t>
            </a:r>
            <a:r>
              <a:rPr lang="fr-FR" i="1" noProof="1">
                <a:latin typeface="Arial" panose="020B0604020202020204" pitchFamily="34" charset="0"/>
                <a:cs typeface="Arial" panose="020B0604020202020204" pitchFamily="34" charset="0"/>
              </a:rPr>
              <a:t>policier belge intégré et structuré à deux niveaux ?</a:t>
            </a:r>
          </a:p>
          <a:p>
            <a:pPr lvl="1"/>
            <a:r>
              <a:rPr lang="fr-FR" u="sng" noProof="1">
                <a:latin typeface="Arial" panose="020B0604020202020204" pitchFamily="34" charset="0"/>
                <a:cs typeface="Arial" panose="020B0604020202020204" pitchFamily="34" charset="0"/>
              </a:rPr>
              <a:t>Deux objectifs</a:t>
            </a:r>
            <a: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  <a:t> : empirique et théorique</a:t>
            </a:r>
          </a:p>
          <a:p>
            <a:pPr lvl="1"/>
            <a:endParaRPr lang="fr-FR" sz="1200" noProof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noProof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méthodologie qualitative</a:t>
            </a:r>
          </a:p>
          <a:p>
            <a:pPr lvl="1"/>
            <a: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  <a:t>Une analyse </a:t>
            </a:r>
            <a:r>
              <a:rPr lang="fr-FR" u="sng" noProof="1">
                <a:latin typeface="Arial" panose="020B0604020202020204" pitchFamily="34" charset="0"/>
                <a:cs typeface="Arial" panose="020B0604020202020204" pitchFamily="34" charset="0"/>
              </a:rPr>
              <a:t>documentaire et législative</a:t>
            </a:r>
            <a: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  <a:t> approfondie</a:t>
            </a:r>
          </a:p>
          <a:p>
            <a:pPr lvl="1"/>
            <a:r>
              <a:rPr lang="fr-FR" u="sng" noProof="1">
                <a:latin typeface="Arial" panose="020B0604020202020204" pitchFamily="34" charset="0"/>
                <a:cs typeface="Arial" panose="020B0604020202020204" pitchFamily="34" charset="0"/>
              </a:rPr>
              <a:t>12 entretiens</a:t>
            </a:r>
            <a: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  <a:t> semi-directifs menés avec des policiers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1CDF8-9FCE-8C33-A16E-A4F1DC4B1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FR" sz="2000" noProof="1" smtClean="0"/>
              <a:t>3</a:t>
            </a:fld>
            <a:endParaRPr lang="fr-FR" sz="2000" noProof="1"/>
          </a:p>
        </p:txBody>
      </p:sp>
      <p:sp>
        <p:nvSpPr>
          <p:cNvPr id="5" name="AutoShape 2" descr="La zone de police unique à Bruxelles, formule magique ou pari risqué? |  L'Echo">
            <a:extLst>
              <a:ext uri="{FF2B5EF4-FFF2-40B4-BE49-F238E27FC236}">
                <a16:creationId xmlns:a16="http://schemas.microsoft.com/office/drawing/2014/main" id="{0531F431-31B6-C1C6-02DC-142DC83021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1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D4EA62-7A22-64EF-E3E3-7AAFD963B1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87" t="1250" r="25208"/>
          <a:stretch/>
        </p:blipFill>
        <p:spPr>
          <a:xfrm>
            <a:off x="9134971" y="627402"/>
            <a:ext cx="2349003" cy="26722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6C35D6A-B8F9-AFDE-A4B0-051241488C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583" t="7500"/>
          <a:stretch/>
        </p:blipFill>
        <p:spPr>
          <a:xfrm>
            <a:off x="9334210" y="3589638"/>
            <a:ext cx="1950523" cy="2562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1342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F0EDA-694B-4676-09E7-BD2AAC082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B2645-21F3-97F9-CCA5-3FCA99561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37392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noProof="1">
                <a:latin typeface="Arial" panose="020B0604020202020204" pitchFamily="34" charset="0"/>
                <a:cs typeface="Arial" panose="020B0604020202020204" pitchFamily="34" charset="0"/>
              </a:rPr>
              <a:t>Problématique de recherche</a:t>
            </a:r>
            <a:br>
              <a:rPr lang="fr-FR" sz="4000" b="1" noProof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B6DE7-79A3-37C4-CE64-17504243F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94" y="1190170"/>
            <a:ext cx="8360309" cy="549768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noProof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typologie de référence (Bayley, 1990)</a:t>
            </a:r>
          </a:p>
          <a:p>
            <a:pPr marL="0" indent="0">
              <a:buNone/>
            </a:pPr>
            <a:endParaRPr lang="fr-FR" u="sng" noProof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u="sng" noProof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u="sng" noProof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u="sng" noProof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u="sng" noProof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u="sng" noProof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F303C8-55FA-4EF5-DF4F-D4AD911B3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FR" sz="2000" noProof="1" smtClean="0"/>
              <a:t>4</a:t>
            </a:fld>
            <a:endParaRPr lang="fr-FR" sz="2000" noProof="1"/>
          </a:p>
        </p:txBody>
      </p:sp>
      <p:sp>
        <p:nvSpPr>
          <p:cNvPr id="5" name="AutoShape 2" descr="La zone de police unique à Bruxelles, formule magique ou pari risqué? |  L'Echo">
            <a:extLst>
              <a:ext uri="{FF2B5EF4-FFF2-40B4-BE49-F238E27FC236}">
                <a16:creationId xmlns:a16="http://schemas.microsoft.com/office/drawing/2014/main" id="{F43EB342-7A29-172B-7F11-4D86372210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1"/>
          </a:p>
        </p:txBody>
      </p:sp>
      <p:pic>
        <p:nvPicPr>
          <p:cNvPr id="6" name="Picture 18" descr="Recherche - Icônes la toile gratuites">
            <a:extLst>
              <a:ext uri="{FF2B5EF4-FFF2-40B4-BE49-F238E27FC236}">
                <a16:creationId xmlns:a16="http://schemas.microsoft.com/office/drawing/2014/main" id="{4EF8BD09-F27C-2631-16C5-4E244B830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677" y="1009684"/>
            <a:ext cx="2002436" cy="200243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ECB02DB-4AF4-C58B-1ACC-32D954208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497" y="2284936"/>
            <a:ext cx="5412622" cy="378093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D6CDCB1-465D-4CD1-8557-5EBF7181A913}"/>
              </a:ext>
            </a:extLst>
          </p:cNvPr>
          <p:cNvSpPr txBox="1"/>
          <p:nvPr/>
        </p:nvSpPr>
        <p:spPr>
          <a:xfrm>
            <a:off x="7262765" y="3438509"/>
            <a:ext cx="4640261" cy="1660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0" i="0" strike="noStrike" kern="1200" cap="none" spc="0" normalizeH="0" baseline="0" noProof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critiques (de Maillard, 2017)</a:t>
            </a:r>
            <a:endParaRPr kumimoji="0" lang="en-US" sz="2400" b="0" i="0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fr-FR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L’attachement à des critères exclusivement </a:t>
            </a:r>
            <a:r>
              <a:rPr kumimoji="0" lang="fr-FR" sz="2000" b="0" i="0" u="sng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formels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fr-FR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caractère </a:t>
            </a:r>
            <a:r>
              <a:rPr kumimoji="0" lang="fr-FR" sz="2000" b="0" i="0" u="sng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historique</a:t>
            </a:r>
            <a:r>
              <a:rPr kumimoji="0" lang="fr-FR" sz="2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fixiste du cadre analytique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2249A32A-DA5B-36C2-348D-0586AAADF941}"/>
                  </a:ext>
                </a:extLst>
              </p14:cNvPr>
              <p14:cNvContentPartPr/>
              <p14:nvPr/>
            </p14:nvContentPartPr>
            <p14:xfrm>
              <a:off x="4872504" y="5368481"/>
              <a:ext cx="603720" cy="36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2249A32A-DA5B-36C2-348D-0586AAADF94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18504" y="5260481"/>
                <a:ext cx="71136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Accolade fermante 8">
            <a:extLst>
              <a:ext uri="{FF2B5EF4-FFF2-40B4-BE49-F238E27FC236}">
                <a16:creationId xmlns:a16="http://schemas.microsoft.com/office/drawing/2014/main" id="{0E5F46CB-3974-C8AE-45E3-62A7FC6A0E8E}"/>
              </a:ext>
            </a:extLst>
          </p:cNvPr>
          <p:cNvSpPr/>
          <p:nvPr/>
        </p:nvSpPr>
        <p:spPr>
          <a:xfrm>
            <a:off x="6570432" y="2415540"/>
            <a:ext cx="603720" cy="3441796"/>
          </a:xfrm>
          <a:prstGeom prst="rightBrace">
            <a:avLst>
              <a:gd name="adj1" fmla="val 23059"/>
              <a:gd name="adj2" fmla="val 50000"/>
            </a:avLst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00858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B618C-376F-BD5F-D56F-130E9A46F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7A3A3-268D-FCC3-BF38-D7B8C14ED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30167"/>
            <a:ext cx="10359188" cy="579130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90826F-A417-63EA-F0D8-21DD0BD9D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FR" sz="2000" noProof="1" smtClean="0"/>
              <a:t>5</a:t>
            </a:fld>
            <a:endParaRPr lang="fr-FR" sz="2000" noProof="1"/>
          </a:p>
        </p:txBody>
      </p:sp>
      <p:sp>
        <p:nvSpPr>
          <p:cNvPr id="5" name="AutoShape 2" descr="La zone de police unique à Bruxelles, formule magique ou pari risqué? |  L'Echo">
            <a:extLst>
              <a:ext uri="{FF2B5EF4-FFF2-40B4-BE49-F238E27FC236}">
                <a16:creationId xmlns:a16="http://schemas.microsoft.com/office/drawing/2014/main" id="{CCBA3BC7-5959-AFC3-EA7E-C204DEBEDA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1"/>
          </a:p>
        </p:txBody>
      </p:sp>
      <p:pic>
        <p:nvPicPr>
          <p:cNvPr id="8" name="Picture 6" descr="Résultat - Icônes fichiers et dossiers gratuites">
            <a:extLst>
              <a:ext uri="{FF2B5EF4-FFF2-40B4-BE49-F238E27FC236}">
                <a16:creationId xmlns:a16="http://schemas.microsoft.com/office/drawing/2014/main" id="{1359481F-68F5-94DF-9BD5-64EDCF450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527" y="183993"/>
            <a:ext cx="1506695" cy="1506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 de texte 6">
            <a:extLst>
              <a:ext uri="{FF2B5EF4-FFF2-40B4-BE49-F238E27FC236}">
                <a16:creationId xmlns:a16="http://schemas.microsoft.com/office/drawing/2014/main" id="{98A62A55-3FAA-CCE3-469C-50D540F67F2A}"/>
              </a:ext>
            </a:extLst>
          </p:cNvPr>
          <p:cNvSpPr txBox="1"/>
          <p:nvPr/>
        </p:nvSpPr>
        <p:spPr>
          <a:xfrm>
            <a:off x="5164297" y="1361123"/>
            <a:ext cx="1863406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Centralisation</a:t>
            </a:r>
          </a:p>
        </p:txBody>
      </p:sp>
      <p:sp>
        <p:nvSpPr>
          <p:cNvPr id="11" name="Zone de texte 6">
            <a:extLst>
              <a:ext uri="{FF2B5EF4-FFF2-40B4-BE49-F238E27FC236}">
                <a16:creationId xmlns:a16="http://schemas.microsoft.com/office/drawing/2014/main" id="{12725A3C-154E-B1E2-6666-0F545823BE8A}"/>
              </a:ext>
            </a:extLst>
          </p:cNvPr>
          <p:cNvSpPr txBox="1"/>
          <p:nvPr/>
        </p:nvSpPr>
        <p:spPr>
          <a:xfrm>
            <a:off x="4957048" y="5884862"/>
            <a:ext cx="2277903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Décentralisation</a:t>
            </a:r>
          </a:p>
        </p:txBody>
      </p:sp>
      <p:sp>
        <p:nvSpPr>
          <p:cNvPr id="12" name="Zone de texte 6">
            <a:extLst>
              <a:ext uri="{FF2B5EF4-FFF2-40B4-BE49-F238E27FC236}">
                <a16:creationId xmlns:a16="http://schemas.microsoft.com/office/drawing/2014/main" id="{63223429-F681-CA7C-FF04-BF3403E07016}"/>
              </a:ext>
            </a:extLst>
          </p:cNvPr>
          <p:cNvSpPr txBox="1"/>
          <p:nvPr/>
        </p:nvSpPr>
        <p:spPr>
          <a:xfrm>
            <a:off x="460375" y="3030538"/>
            <a:ext cx="2493803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Non-coordination</a:t>
            </a:r>
            <a:endParaRPr lang="fr-BE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Zone de texte 6">
            <a:extLst>
              <a:ext uri="{FF2B5EF4-FFF2-40B4-BE49-F238E27FC236}">
                <a16:creationId xmlns:a16="http://schemas.microsoft.com/office/drawing/2014/main" id="{3E10C5F2-CADC-6FFC-A023-6AFFED43B9A6}"/>
              </a:ext>
            </a:extLst>
          </p:cNvPr>
          <p:cNvSpPr txBox="1"/>
          <p:nvPr/>
        </p:nvSpPr>
        <p:spPr>
          <a:xfrm>
            <a:off x="9982200" y="3072765"/>
            <a:ext cx="1800224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Coordination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6867219-169F-3596-1DCE-2782876FB301}"/>
              </a:ext>
            </a:extLst>
          </p:cNvPr>
          <p:cNvCxnSpPr>
            <a:cxnSpLocks/>
          </p:cNvCxnSpPr>
          <p:nvPr/>
        </p:nvCxnSpPr>
        <p:spPr>
          <a:xfrm>
            <a:off x="6096000" y="1892300"/>
            <a:ext cx="0" cy="396240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0596BC24-75F9-8AF9-4BCF-6893E474DDFE}"/>
              </a:ext>
            </a:extLst>
          </p:cNvPr>
          <p:cNvCxnSpPr>
            <a:cxnSpLocks/>
          </p:cNvCxnSpPr>
          <p:nvPr/>
        </p:nvCxnSpPr>
        <p:spPr>
          <a:xfrm flipH="1">
            <a:off x="1333500" y="3733165"/>
            <a:ext cx="9525000" cy="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64B031EA-2DC2-2FA2-527C-17F4E24521B9}"/>
              </a:ext>
            </a:extLst>
          </p:cNvPr>
          <p:cNvSpPr/>
          <p:nvPr/>
        </p:nvSpPr>
        <p:spPr>
          <a:xfrm>
            <a:off x="5716236" y="2313038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H1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214D12B-DD71-A64B-CE3C-99A39159ED45}"/>
              </a:ext>
            </a:extLst>
          </p:cNvPr>
          <p:cNvSpPr txBox="1"/>
          <p:nvPr/>
        </p:nvSpPr>
        <p:spPr>
          <a:xfrm>
            <a:off x="6538963" y="2475808"/>
            <a:ext cx="4595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en-US" sz="20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police locale sous contrôle fédéral ?</a:t>
            </a:r>
            <a:endParaRPr lang="fr-BE" sz="20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6FCE2C7-7107-C16F-EC94-C6F9B4E66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37392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noProof="1">
                <a:latin typeface="Arial" panose="020B0604020202020204" pitchFamily="34" charset="0"/>
                <a:cs typeface="Arial" panose="020B0604020202020204" pitchFamily="34" charset="0"/>
              </a:rPr>
              <a:t>Résultats empiriques</a:t>
            </a:r>
            <a:br>
              <a:rPr lang="fr-FR" sz="4000" b="1" noProof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878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348C0-BB99-76C8-3ACE-CBC4A566A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11F16-50B3-FED1-3AF8-58283C780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30167"/>
            <a:ext cx="10359188" cy="579130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8788B-0F97-93B6-D1FE-6B6AAA5BB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FR" sz="2000" noProof="1" smtClean="0"/>
              <a:t>6</a:t>
            </a:fld>
            <a:endParaRPr lang="fr-FR" sz="2000" noProof="1"/>
          </a:p>
        </p:txBody>
      </p:sp>
      <p:sp>
        <p:nvSpPr>
          <p:cNvPr id="5" name="AutoShape 2" descr="La zone de police unique à Bruxelles, formule magique ou pari risqué? |  L'Echo">
            <a:extLst>
              <a:ext uri="{FF2B5EF4-FFF2-40B4-BE49-F238E27FC236}">
                <a16:creationId xmlns:a16="http://schemas.microsoft.com/office/drawing/2014/main" id="{3FCEC8AB-21A8-ED9A-70B9-75A477C55B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1"/>
          </a:p>
        </p:txBody>
      </p:sp>
      <p:pic>
        <p:nvPicPr>
          <p:cNvPr id="8" name="Picture 6" descr="Résultat - Icônes fichiers et dossiers gratuites">
            <a:extLst>
              <a:ext uri="{FF2B5EF4-FFF2-40B4-BE49-F238E27FC236}">
                <a16:creationId xmlns:a16="http://schemas.microsoft.com/office/drawing/2014/main" id="{49A7F7A8-DB7E-E1D0-70B1-CE92AB8A6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527" y="183993"/>
            <a:ext cx="1506695" cy="1506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FBB155D2-F896-0670-45A1-D0A6CDB98244}"/>
              </a:ext>
            </a:extLst>
          </p:cNvPr>
          <p:cNvCxnSpPr>
            <a:cxnSpLocks/>
          </p:cNvCxnSpPr>
          <p:nvPr/>
        </p:nvCxnSpPr>
        <p:spPr>
          <a:xfrm>
            <a:off x="6096000" y="1892300"/>
            <a:ext cx="0" cy="396240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E511EDE1-1322-F881-17C3-D48B277B2691}"/>
              </a:ext>
            </a:extLst>
          </p:cNvPr>
          <p:cNvCxnSpPr>
            <a:cxnSpLocks/>
          </p:cNvCxnSpPr>
          <p:nvPr/>
        </p:nvCxnSpPr>
        <p:spPr>
          <a:xfrm flipH="1">
            <a:off x="1333500" y="3733165"/>
            <a:ext cx="9525000" cy="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B7B44CEA-0383-BABA-877F-DE33F2FB5B45}"/>
              </a:ext>
            </a:extLst>
          </p:cNvPr>
          <p:cNvSpPr/>
          <p:nvPr/>
        </p:nvSpPr>
        <p:spPr>
          <a:xfrm>
            <a:off x="5716236" y="4791287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R1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C64CC5B-2D3C-C44C-9C66-B1AED7E03F6E}"/>
              </a:ext>
            </a:extLst>
          </p:cNvPr>
          <p:cNvSpPr txBox="1">
            <a:spLocks/>
          </p:cNvSpPr>
          <p:nvPr/>
        </p:nvSpPr>
        <p:spPr>
          <a:xfrm>
            <a:off x="460375" y="3373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7030A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noProof="1">
                <a:latin typeface="Arial" panose="020B0604020202020204" pitchFamily="34" charset="0"/>
                <a:cs typeface="Arial" panose="020B0604020202020204" pitchFamily="34" charset="0"/>
              </a:rPr>
              <a:t>Résultats empiriques</a:t>
            </a:r>
            <a:br>
              <a:rPr lang="fr-FR" noProof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 de texte 6">
            <a:extLst>
              <a:ext uri="{FF2B5EF4-FFF2-40B4-BE49-F238E27FC236}">
                <a16:creationId xmlns:a16="http://schemas.microsoft.com/office/drawing/2014/main" id="{A17BED65-65B9-7240-BF7D-881863D31B05}"/>
              </a:ext>
            </a:extLst>
          </p:cNvPr>
          <p:cNvSpPr txBox="1"/>
          <p:nvPr/>
        </p:nvSpPr>
        <p:spPr>
          <a:xfrm>
            <a:off x="5164297" y="1361123"/>
            <a:ext cx="1863406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Centralisation</a:t>
            </a:r>
          </a:p>
        </p:txBody>
      </p:sp>
      <p:sp>
        <p:nvSpPr>
          <p:cNvPr id="21" name="Zone de texte 6">
            <a:extLst>
              <a:ext uri="{FF2B5EF4-FFF2-40B4-BE49-F238E27FC236}">
                <a16:creationId xmlns:a16="http://schemas.microsoft.com/office/drawing/2014/main" id="{2ED4CFA5-6EC7-4845-C5F6-89D31201A9F6}"/>
              </a:ext>
            </a:extLst>
          </p:cNvPr>
          <p:cNvSpPr txBox="1"/>
          <p:nvPr/>
        </p:nvSpPr>
        <p:spPr>
          <a:xfrm>
            <a:off x="4957048" y="5884862"/>
            <a:ext cx="2277903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Décentralisation</a:t>
            </a:r>
          </a:p>
        </p:txBody>
      </p:sp>
      <p:sp>
        <p:nvSpPr>
          <p:cNvPr id="22" name="Zone de texte 6">
            <a:extLst>
              <a:ext uri="{FF2B5EF4-FFF2-40B4-BE49-F238E27FC236}">
                <a16:creationId xmlns:a16="http://schemas.microsoft.com/office/drawing/2014/main" id="{A7889B00-1B90-AA50-829B-2E2F348534FC}"/>
              </a:ext>
            </a:extLst>
          </p:cNvPr>
          <p:cNvSpPr txBox="1"/>
          <p:nvPr/>
        </p:nvSpPr>
        <p:spPr>
          <a:xfrm>
            <a:off x="460375" y="3030538"/>
            <a:ext cx="2493803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Non-coordination</a:t>
            </a:r>
            <a:endParaRPr lang="fr-BE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Zone de texte 6">
            <a:extLst>
              <a:ext uri="{FF2B5EF4-FFF2-40B4-BE49-F238E27FC236}">
                <a16:creationId xmlns:a16="http://schemas.microsoft.com/office/drawing/2014/main" id="{618CC58B-A22F-9531-C01D-2BF2017FDF6B}"/>
              </a:ext>
            </a:extLst>
          </p:cNvPr>
          <p:cNvSpPr txBox="1"/>
          <p:nvPr/>
        </p:nvSpPr>
        <p:spPr>
          <a:xfrm>
            <a:off x="9982200" y="3072765"/>
            <a:ext cx="1800224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Coordination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4402671-8F4B-EB24-425A-55DE52DC06C0}"/>
              </a:ext>
            </a:extLst>
          </p:cNvPr>
          <p:cNvSpPr txBox="1"/>
          <p:nvPr/>
        </p:nvSpPr>
        <p:spPr>
          <a:xfrm>
            <a:off x="6475764" y="5073697"/>
            <a:ext cx="36133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en-US" sz="2000" dirty="0">
                <a:solidFill>
                  <a:srgbClr val="38562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police locale autonome et la police fédérale pas contraignante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516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69363-F895-8ECE-F82D-1FC562C9E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E714E-B05E-E674-EEFA-21EE0395B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30167"/>
            <a:ext cx="10359188" cy="579130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F73E7-90AF-28C0-2DAF-9287DC4F7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FR" sz="2000" noProof="1" smtClean="0"/>
              <a:t>7</a:t>
            </a:fld>
            <a:endParaRPr lang="fr-FR" sz="2000" noProof="1"/>
          </a:p>
        </p:txBody>
      </p:sp>
      <p:sp>
        <p:nvSpPr>
          <p:cNvPr id="5" name="AutoShape 2" descr="La zone de police unique à Bruxelles, formule magique ou pari risqué? |  L'Echo">
            <a:extLst>
              <a:ext uri="{FF2B5EF4-FFF2-40B4-BE49-F238E27FC236}">
                <a16:creationId xmlns:a16="http://schemas.microsoft.com/office/drawing/2014/main" id="{BD9311B8-7848-5D92-5E57-0052111EAD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1"/>
          </a:p>
        </p:txBody>
      </p:sp>
      <p:pic>
        <p:nvPicPr>
          <p:cNvPr id="8" name="Picture 6" descr="Résultat - Icônes fichiers et dossiers gratuites">
            <a:extLst>
              <a:ext uri="{FF2B5EF4-FFF2-40B4-BE49-F238E27FC236}">
                <a16:creationId xmlns:a16="http://schemas.microsoft.com/office/drawing/2014/main" id="{E485309D-A66B-C0D5-01EC-1039827A0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527" y="183993"/>
            <a:ext cx="1506695" cy="1506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7562FE6-DC3E-4FAD-5305-C0C1A23A5EA6}"/>
              </a:ext>
            </a:extLst>
          </p:cNvPr>
          <p:cNvCxnSpPr>
            <a:cxnSpLocks/>
          </p:cNvCxnSpPr>
          <p:nvPr/>
        </p:nvCxnSpPr>
        <p:spPr>
          <a:xfrm>
            <a:off x="6096000" y="1892300"/>
            <a:ext cx="0" cy="396240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9BBE1EC5-D53C-A33B-0DE0-B1F1AACA8541}"/>
              </a:ext>
            </a:extLst>
          </p:cNvPr>
          <p:cNvCxnSpPr>
            <a:cxnSpLocks/>
          </p:cNvCxnSpPr>
          <p:nvPr/>
        </p:nvCxnSpPr>
        <p:spPr>
          <a:xfrm flipH="1">
            <a:off x="1333500" y="3733165"/>
            <a:ext cx="9525000" cy="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2E326CB5-267E-B1EB-5DB9-1E360BAEDCB3}"/>
              </a:ext>
            </a:extLst>
          </p:cNvPr>
          <p:cNvSpPr/>
          <p:nvPr/>
        </p:nvSpPr>
        <p:spPr>
          <a:xfrm>
            <a:off x="8097486" y="3373667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H2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5D19BC01-3CFF-32CD-AC11-C254BF0DC075}"/>
              </a:ext>
            </a:extLst>
          </p:cNvPr>
          <p:cNvSpPr/>
          <p:nvPr/>
        </p:nvSpPr>
        <p:spPr>
          <a:xfrm>
            <a:off x="5716236" y="4791287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R1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AB55B16-108C-D1DF-EB91-40C656A95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37392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noProof="1">
                <a:latin typeface="Arial" panose="020B0604020202020204" pitchFamily="34" charset="0"/>
                <a:cs typeface="Arial" panose="020B0604020202020204" pitchFamily="34" charset="0"/>
              </a:rPr>
              <a:t>Résultats empiriques</a:t>
            </a:r>
            <a:br>
              <a:rPr lang="fr-FR" sz="4000" b="1" noProof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Zone de texte 6">
            <a:extLst>
              <a:ext uri="{FF2B5EF4-FFF2-40B4-BE49-F238E27FC236}">
                <a16:creationId xmlns:a16="http://schemas.microsoft.com/office/drawing/2014/main" id="{D88E88A1-1159-6257-8B75-669C9BC3A9E0}"/>
              </a:ext>
            </a:extLst>
          </p:cNvPr>
          <p:cNvSpPr txBox="1"/>
          <p:nvPr/>
        </p:nvSpPr>
        <p:spPr>
          <a:xfrm>
            <a:off x="5164297" y="1361123"/>
            <a:ext cx="1863406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Centralisation</a:t>
            </a:r>
          </a:p>
        </p:txBody>
      </p:sp>
      <p:sp>
        <p:nvSpPr>
          <p:cNvPr id="21" name="Zone de texte 6">
            <a:extLst>
              <a:ext uri="{FF2B5EF4-FFF2-40B4-BE49-F238E27FC236}">
                <a16:creationId xmlns:a16="http://schemas.microsoft.com/office/drawing/2014/main" id="{DBA3F8F0-02DE-E7B7-2CFC-1A0072522583}"/>
              </a:ext>
            </a:extLst>
          </p:cNvPr>
          <p:cNvSpPr txBox="1"/>
          <p:nvPr/>
        </p:nvSpPr>
        <p:spPr>
          <a:xfrm>
            <a:off x="4957048" y="5884862"/>
            <a:ext cx="2277903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Décentralisation</a:t>
            </a:r>
          </a:p>
        </p:txBody>
      </p:sp>
      <p:sp>
        <p:nvSpPr>
          <p:cNvPr id="22" name="Zone de texte 6">
            <a:extLst>
              <a:ext uri="{FF2B5EF4-FFF2-40B4-BE49-F238E27FC236}">
                <a16:creationId xmlns:a16="http://schemas.microsoft.com/office/drawing/2014/main" id="{BB609292-CB87-1FDF-7A06-4A55D8DB6E8F}"/>
              </a:ext>
            </a:extLst>
          </p:cNvPr>
          <p:cNvSpPr txBox="1"/>
          <p:nvPr/>
        </p:nvSpPr>
        <p:spPr>
          <a:xfrm>
            <a:off x="460375" y="3030538"/>
            <a:ext cx="2493803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Non-coordination</a:t>
            </a:r>
            <a:endParaRPr lang="fr-BE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Zone de texte 6">
            <a:extLst>
              <a:ext uri="{FF2B5EF4-FFF2-40B4-BE49-F238E27FC236}">
                <a16:creationId xmlns:a16="http://schemas.microsoft.com/office/drawing/2014/main" id="{F1F165CC-977F-F679-5874-48D9F50BDF93}"/>
              </a:ext>
            </a:extLst>
          </p:cNvPr>
          <p:cNvSpPr txBox="1"/>
          <p:nvPr/>
        </p:nvSpPr>
        <p:spPr>
          <a:xfrm>
            <a:off x="9982200" y="3072765"/>
            <a:ext cx="1800224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Coordination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B9D3182-4671-E0B2-6DD0-5EA55716209F}"/>
              </a:ext>
            </a:extLst>
          </p:cNvPr>
          <p:cNvSpPr txBox="1"/>
          <p:nvPr/>
        </p:nvSpPr>
        <p:spPr>
          <a:xfrm>
            <a:off x="6475764" y="5073697"/>
            <a:ext cx="36133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en-US" sz="2000" dirty="0">
                <a:solidFill>
                  <a:srgbClr val="38562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police locale autonome et la police fédérale pas contraignante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2990EE7-A23A-660B-3F10-DA262DF6F55D}"/>
              </a:ext>
            </a:extLst>
          </p:cNvPr>
          <p:cNvSpPr txBox="1"/>
          <p:nvPr/>
        </p:nvSpPr>
        <p:spPr>
          <a:xfrm>
            <a:off x="8857014" y="3765372"/>
            <a:ext cx="23652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fr-BE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Une coordination pas totalement aboutie ?</a:t>
            </a:r>
          </a:p>
        </p:txBody>
      </p:sp>
    </p:spTree>
    <p:extLst>
      <p:ext uri="{BB962C8B-B14F-4D97-AF65-F5344CB8AC3E}">
        <p14:creationId xmlns:p14="http://schemas.microsoft.com/office/powerpoint/2010/main" val="2368926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4D0C0-3D20-42A5-157D-C84BC69BD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E3E0E-79B9-E533-05A6-75F14247D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30167"/>
            <a:ext cx="10359188" cy="579130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062CB-723D-7AC9-D0E3-FCDAECCE6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FR" sz="2000" noProof="1" smtClean="0"/>
              <a:t>8</a:t>
            </a:fld>
            <a:endParaRPr lang="fr-FR" sz="2000" noProof="1"/>
          </a:p>
        </p:txBody>
      </p:sp>
      <p:sp>
        <p:nvSpPr>
          <p:cNvPr id="5" name="AutoShape 2" descr="La zone de police unique à Bruxelles, formule magique ou pari risqué? |  L'Echo">
            <a:extLst>
              <a:ext uri="{FF2B5EF4-FFF2-40B4-BE49-F238E27FC236}">
                <a16:creationId xmlns:a16="http://schemas.microsoft.com/office/drawing/2014/main" id="{201DB153-E8F2-ACE3-BF76-933BCDB570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1"/>
          </a:p>
        </p:txBody>
      </p:sp>
      <p:pic>
        <p:nvPicPr>
          <p:cNvPr id="8" name="Picture 6" descr="Résultat - Icônes fichiers et dossiers gratuites">
            <a:extLst>
              <a:ext uri="{FF2B5EF4-FFF2-40B4-BE49-F238E27FC236}">
                <a16:creationId xmlns:a16="http://schemas.microsoft.com/office/drawing/2014/main" id="{900489DC-DDC5-E02B-7D5A-31F15B90A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527" y="183993"/>
            <a:ext cx="1506695" cy="1506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172D519B-5B03-9A88-9FE2-A45235535E6B}"/>
              </a:ext>
            </a:extLst>
          </p:cNvPr>
          <p:cNvCxnSpPr>
            <a:cxnSpLocks/>
          </p:cNvCxnSpPr>
          <p:nvPr/>
        </p:nvCxnSpPr>
        <p:spPr>
          <a:xfrm>
            <a:off x="6096000" y="1892300"/>
            <a:ext cx="0" cy="396240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69F9F952-B8D7-B09F-4CF5-75809E5E5044}"/>
              </a:ext>
            </a:extLst>
          </p:cNvPr>
          <p:cNvCxnSpPr>
            <a:cxnSpLocks/>
          </p:cNvCxnSpPr>
          <p:nvPr/>
        </p:nvCxnSpPr>
        <p:spPr>
          <a:xfrm flipH="1">
            <a:off x="1333500" y="3733165"/>
            <a:ext cx="9525000" cy="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3D473C97-DC18-CE7F-B4A9-0B141EA8D20D}"/>
              </a:ext>
            </a:extLst>
          </p:cNvPr>
          <p:cNvSpPr/>
          <p:nvPr/>
        </p:nvSpPr>
        <p:spPr>
          <a:xfrm>
            <a:off x="8097486" y="3373667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R2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2FF4A0A3-840B-0204-14C9-F733572AB103}"/>
              </a:ext>
            </a:extLst>
          </p:cNvPr>
          <p:cNvSpPr/>
          <p:nvPr/>
        </p:nvSpPr>
        <p:spPr>
          <a:xfrm>
            <a:off x="5716236" y="4791287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D5AA483-8A7F-569B-297D-512288D23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37392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noProof="1">
                <a:latin typeface="Arial" panose="020B0604020202020204" pitchFamily="34" charset="0"/>
                <a:cs typeface="Arial" panose="020B0604020202020204" pitchFamily="34" charset="0"/>
              </a:rPr>
              <a:t>Résultats empiriques</a:t>
            </a:r>
            <a:br>
              <a:rPr lang="fr-FR" sz="4000" b="1" noProof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 de texte 6">
            <a:extLst>
              <a:ext uri="{FF2B5EF4-FFF2-40B4-BE49-F238E27FC236}">
                <a16:creationId xmlns:a16="http://schemas.microsoft.com/office/drawing/2014/main" id="{9FAB806C-AB96-6D04-5D49-CD4951AF0B6D}"/>
              </a:ext>
            </a:extLst>
          </p:cNvPr>
          <p:cNvSpPr txBox="1"/>
          <p:nvPr/>
        </p:nvSpPr>
        <p:spPr>
          <a:xfrm>
            <a:off x="5164297" y="1361123"/>
            <a:ext cx="1863406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Centralisation</a:t>
            </a:r>
          </a:p>
        </p:txBody>
      </p:sp>
      <p:sp>
        <p:nvSpPr>
          <p:cNvPr id="9" name="Zone de texte 6">
            <a:extLst>
              <a:ext uri="{FF2B5EF4-FFF2-40B4-BE49-F238E27FC236}">
                <a16:creationId xmlns:a16="http://schemas.microsoft.com/office/drawing/2014/main" id="{7E1FADD1-C138-76C0-BF26-5D918493868F}"/>
              </a:ext>
            </a:extLst>
          </p:cNvPr>
          <p:cNvSpPr txBox="1"/>
          <p:nvPr/>
        </p:nvSpPr>
        <p:spPr>
          <a:xfrm>
            <a:off x="4957048" y="5884862"/>
            <a:ext cx="2277903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Décentralisation</a:t>
            </a:r>
          </a:p>
        </p:txBody>
      </p:sp>
      <p:sp>
        <p:nvSpPr>
          <p:cNvPr id="20" name="Zone de texte 6">
            <a:extLst>
              <a:ext uri="{FF2B5EF4-FFF2-40B4-BE49-F238E27FC236}">
                <a16:creationId xmlns:a16="http://schemas.microsoft.com/office/drawing/2014/main" id="{49AAFEB4-190C-73A7-4468-137940424BF8}"/>
              </a:ext>
            </a:extLst>
          </p:cNvPr>
          <p:cNvSpPr txBox="1"/>
          <p:nvPr/>
        </p:nvSpPr>
        <p:spPr>
          <a:xfrm>
            <a:off x="460375" y="3030538"/>
            <a:ext cx="2493803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Non-coordination</a:t>
            </a:r>
            <a:endParaRPr lang="fr-BE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Zone de texte 6">
            <a:extLst>
              <a:ext uri="{FF2B5EF4-FFF2-40B4-BE49-F238E27FC236}">
                <a16:creationId xmlns:a16="http://schemas.microsoft.com/office/drawing/2014/main" id="{484D0F79-54E5-F9C5-CD98-460FA62F159F}"/>
              </a:ext>
            </a:extLst>
          </p:cNvPr>
          <p:cNvSpPr txBox="1"/>
          <p:nvPr/>
        </p:nvSpPr>
        <p:spPr>
          <a:xfrm>
            <a:off x="9982200" y="3072765"/>
            <a:ext cx="1800224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Coordination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2228C48-0B78-E04A-05A6-14EE2AF32626}"/>
              </a:ext>
            </a:extLst>
          </p:cNvPr>
          <p:cNvSpPr txBox="1"/>
          <p:nvPr/>
        </p:nvSpPr>
        <p:spPr>
          <a:xfrm>
            <a:off x="6475764" y="5073697"/>
            <a:ext cx="36133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en-US" sz="2000" dirty="0">
                <a:solidFill>
                  <a:srgbClr val="38562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police locale autonome et la police fédérale pas contraignante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3B00723-273A-5635-B899-38AF8A43BA75}"/>
              </a:ext>
            </a:extLst>
          </p:cNvPr>
          <p:cNvSpPr txBox="1"/>
          <p:nvPr/>
        </p:nvSpPr>
        <p:spPr>
          <a:xfrm>
            <a:off x="8857014" y="3765372"/>
            <a:ext cx="23652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fr-BE" sz="2000" dirty="0">
                <a:solidFill>
                  <a:srgbClr val="3856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Une coordination pas totalement aboutie</a:t>
            </a:r>
          </a:p>
        </p:txBody>
      </p:sp>
    </p:spTree>
    <p:extLst>
      <p:ext uri="{BB962C8B-B14F-4D97-AF65-F5344CB8AC3E}">
        <p14:creationId xmlns:p14="http://schemas.microsoft.com/office/powerpoint/2010/main" val="2155585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8045D-AA58-9C84-F8F7-036AFD0C8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885B3-3269-5FF1-E148-F52349EDA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30167"/>
            <a:ext cx="10359188" cy="579130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F27D5-AFC2-218C-89CD-DFA989C8B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FR" sz="2000" noProof="1" smtClean="0"/>
              <a:t>9</a:t>
            </a:fld>
            <a:endParaRPr lang="fr-FR" sz="2000" noProof="1"/>
          </a:p>
        </p:txBody>
      </p:sp>
      <p:sp>
        <p:nvSpPr>
          <p:cNvPr id="5" name="AutoShape 2" descr="La zone de police unique à Bruxelles, formule magique ou pari risqué? |  L'Echo">
            <a:extLst>
              <a:ext uri="{FF2B5EF4-FFF2-40B4-BE49-F238E27FC236}">
                <a16:creationId xmlns:a16="http://schemas.microsoft.com/office/drawing/2014/main" id="{BFA87C61-1EC9-DF77-6ADC-0B06852295A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1"/>
          </a:p>
        </p:txBody>
      </p:sp>
      <p:pic>
        <p:nvPicPr>
          <p:cNvPr id="8" name="Picture 6" descr="Résultat - Icônes fichiers et dossiers gratuites">
            <a:extLst>
              <a:ext uri="{FF2B5EF4-FFF2-40B4-BE49-F238E27FC236}">
                <a16:creationId xmlns:a16="http://schemas.microsoft.com/office/drawing/2014/main" id="{5609F9AA-3DE2-04F5-35BD-2EA6DC555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527" y="183993"/>
            <a:ext cx="1506695" cy="1506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E0947B0C-94EA-A684-5347-7A4ECA09F517}"/>
              </a:ext>
            </a:extLst>
          </p:cNvPr>
          <p:cNvCxnSpPr>
            <a:cxnSpLocks/>
          </p:cNvCxnSpPr>
          <p:nvPr/>
        </p:nvCxnSpPr>
        <p:spPr>
          <a:xfrm>
            <a:off x="6096000" y="1892300"/>
            <a:ext cx="0" cy="396240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5F157A9-F708-1704-8CD2-12132C44F331}"/>
              </a:ext>
            </a:extLst>
          </p:cNvPr>
          <p:cNvCxnSpPr>
            <a:cxnSpLocks/>
          </p:cNvCxnSpPr>
          <p:nvPr/>
        </p:nvCxnSpPr>
        <p:spPr>
          <a:xfrm flipH="1">
            <a:off x="1333500" y="3733165"/>
            <a:ext cx="9525000" cy="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F3F4C20B-0596-792C-EE4A-7AA91D09FDDB}"/>
              </a:ext>
            </a:extLst>
          </p:cNvPr>
          <p:cNvSpPr/>
          <p:nvPr/>
        </p:nvSpPr>
        <p:spPr>
          <a:xfrm>
            <a:off x="8097486" y="3373667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R2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9DB67D1E-5B7F-8D5A-0001-448827E2C844}"/>
              </a:ext>
            </a:extLst>
          </p:cNvPr>
          <p:cNvSpPr/>
          <p:nvPr/>
        </p:nvSpPr>
        <p:spPr>
          <a:xfrm>
            <a:off x="5716236" y="4791287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R1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1757949-F08E-E05D-C4AA-5D03F0279F43}"/>
              </a:ext>
            </a:extLst>
          </p:cNvPr>
          <p:cNvCxnSpPr>
            <a:cxnSpLocks/>
          </p:cNvCxnSpPr>
          <p:nvPr/>
        </p:nvCxnSpPr>
        <p:spPr>
          <a:xfrm flipV="1">
            <a:off x="6704209" y="4064420"/>
            <a:ext cx="1147590" cy="836556"/>
          </a:xfrm>
          <a:prstGeom prst="straightConnector1">
            <a:avLst/>
          </a:prstGeom>
          <a:noFill/>
          <a:ln w="571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94305A59-DE8D-1E0B-6316-5962244AB806}"/>
              </a:ext>
            </a:extLst>
          </p:cNvPr>
          <p:cNvCxnSpPr>
            <a:cxnSpLocks/>
          </p:cNvCxnSpPr>
          <p:nvPr/>
        </p:nvCxnSpPr>
        <p:spPr>
          <a:xfrm flipV="1">
            <a:off x="6704209" y="4064420"/>
            <a:ext cx="1147590" cy="836556"/>
          </a:xfrm>
          <a:prstGeom prst="straightConnector1">
            <a:avLst/>
          </a:prstGeom>
          <a:noFill/>
          <a:ln w="571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7AAFECA9-8716-39DD-54FD-E9D166A922D7}"/>
              </a:ext>
            </a:extLst>
          </p:cNvPr>
          <p:cNvCxnSpPr>
            <a:cxnSpLocks/>
          </p:cNvCxnSpPr>
          <p:nvPr/>
        </p:nvCxnSpPr>
        <p:spPr>
          <a:xfrm flipH="1" flipV="1">
            <a:off x="6704209" y="4084694"/>
            <a:ext cx="1193639" cy="796008"/>
          </a:xfrm>
          <a:prstGeom prst="straightConnector1">
            <a:avLst/>
          </a:prstGeom>
          <a:noFill/>
          <a:ln w="571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DEE93C36-2FF7-ABEE-7740-A1C513A902B6}"/>
              </a:ext>
            </a:extLst>
          </p:cNvPr>
          <p:cNvSpPr/>
          <p:nvPr/>
        </p:nvSpPr>
        <p:spPr>
          <a:xfrm>
            <a:off x="6921264" y="4113760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fr-BE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BD468F0-8C45-6717-C0DE-E94A90141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37392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noProof="1">
                <a:latin typeface="Arial" panose="020B0604020202020204" pitchFamily="34" charset="0"/>
                <a:cs typeface="Arial" panose="020B0604020202020204" pitchFamily="34" charset="0"/>
              </a:rPr>
              <a:t>Résultats empiriques</a:t>
            </a:r>
            <a:br>
              <a:rPr lang="fr-FR" sz="4000" b="1" noProof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Zone de texte 6">
            <a:extLst>
              <a:ext uri="{FF2B5EF4-FFF2-40B4-BE49-F238E27FC236}">
                <a16:creationId xmlns:a16="http://schemas.microsoft.com/office/drawing/2014/main" id="{41809AA1-C767-C554-A162-1F18BE902542}"/>
              </a:ext>
            </a:extLst>
          </p:cNvPr>
          <p:cNvSpPr txBox="1"/>
          <p:nvPr/>
        </p:nvSpPr>
        <p:spPr>
          <a:xfrm>
            <a:off x="5164297" y="1361123"/>
            <a:ext cx="1863406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Centralisation</a:t>
            </a:r>
          </a:p>
        </p:txBody>
      </p:sp>
      <p:sp>
        <p:nvSpPr>
          <p:cNvPr id="26" name="Zone de texte 6">
            <a:extLst>
              <a:ext uri="{FF2B5EF4-FFF2-40B4-BE49-F238E27FC236}">
                <a16:creationId xmlns:a16="http://schemas.microsoft.com/office/drawing/2014/main" id="{72E60FEE-3A29-937C-A62D-6D89E5D5512E}"/>
              </a:ext>
            </a:extLst>
          </p:cNvPr>
          <p:cNvSpPr txBox="1"/>
          <p:nvPr/>
        </p:nvSpPr>
        <p:spPr>
          <a:xfrm>
            <a:off x="4957048" y="5884862"/>
            <a:ext cx="2277903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Décentralisation</a:t>
            </a:r>
          </a:p>
        </p:txBody>
      </p:sp>
      <p:sp>
        <p:nvSpPr>
          <p:cNvPr id="27" name="Zone de texte 6">
            <a:extLst>
              <a:ext uri="{FF2B5EF4-FFF2-40B4-BE49-F238E27FC236}">
                <a16:creationId xmlns:a16="http://schemas.microsoft.com/office/drawing/2014/main" id="{79EAE960-07AA-514B-F7DC-FE1F4EC61AB8}"/>
              </a:ext>
            </a:extLst>
          </p:cNvPr>
          <p:cNvSpPr txBox="1"/>
          <p:nvPr/>
        </p:nvSpPr>
        <p:spPr>
          <a:xfrm>
            <a:off x="460375" y="3030538"/>
            <a:ext cx="2493803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Non-coordination</a:t>
            </a:r>
            <a:endParaRPr lang="fr-BE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Zone de texte 6">
            <a:extLst>
              <a:ext uri="{FF2B5EF4-FFF2-40B4-BE49-F238E27FC236}">
                <a16:creationId xmlns:a16="http://schemas.microsoft.com/office/drawing/2014/main" id="{4520E114-9F7A-23B2-2459-4B1A6F417F71}"/>
              </a:ext>
            </a:extLst>
          </p:cNvPr>
          <p:cNvSpPr txBox="1"/>
          <p:nvPr/>
        </p:nvSpPr>
        <p:spPr>
          <a:xfrm>
            <a:off x="9982200" y="3072765"/>
            <a:ext cx="1800224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Coordination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F77912D-EEB8-DACA-A5F6-48D3BA8F4FAB}"/>
              </a:ext>
            </a:extLst>
          </p:cNvPr>
          <p:cNvSpPr txBox="1"/>
          <p:nvPr/>
        </p:nvSpPr>
        <p:spPr>
          <a:xfrm>
            <a:off x="6475764" y="5073697"/>
            <a:ext cx="36133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en-US" sz="2000" dirty="0">
                <a:solidFill>
                  <a:srgbClr val="38562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police locale autonome et la police fédérale pas contraignante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Zone de texte 6">
            <a:extLst>
              <a:ext uri="{FF2B5EF4-FFF2-40B4-BE49-F238E27FC236}">
                <a16:creationId xmlns:a16="http://schemas.microsoft.com/office/drawing/2014/main" id="{8055991C-043C-6E13-F04D-A0F7103FC71C}"/>
              </a:ext>
            </a:extLst>
          </p:cNvPr>
          <p:cNvSpPr txBox="1"/>
          <p:nvPr/>
        </p:nvSpPr>
        <p:spPr>
          <a:xfrm>
            <a:off x="7922685" y="4545014"/>
            <a:ext cx="3982329" cy="4826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 différences marquées entre ZP ?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F7037DF-B5E2-92C3-6AC4-FDADA0E614C5}"/>
              </a:ext>
            </a:extLst>
          </p:cNvPr>
          <p:cNvSpPr txBox="1"/>
          <p:nvPr/>
        </p:nvSpPr>
        <p:spPr>
          <a:xfrm>
            <a:off x="8857014" y="3765372"/>
            <a:ext cx="23652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fr-BE" sz="2000" dirty="0">
                <a:solidFill>
                  <a:srgbClr val="3856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Une coordination pas totalement aboutie</a:t>
            </a:r>
          </a:p>
        </p:txBody>
      </p:sp>
    </p:spTree>
    <p:extLst>
      <p:ext uri="{BB962C8B-B14F-4D97-AF65-F5344CB8AC3E}">
        <p14:creationId xmlns:p14="http://schemas.microsoft.com/office/powerpoint/2010/main" val="992901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A6F77-E8FB-DD12-8FE6-1C36E8A30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8D197-7A76-DA99-28F2-E5F38BF1A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30167"/>
            <a:ext cx="10359188" cy="579130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7174F-AACC-2CCC-4CDE-75257A915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FR" sz="2000" noProof="1" smtClean="0"/>
              <a:t>10</a:t>
            </a:fld>
            <a:endParaRPr lang="fr-FR" sz="2000" noProof="1"/>
          </a:p>
        </p:txBody>
      </p:sp>
      <p:sp>
        <p:nvSpPr>
          <p:cNvPr id="5" name="AutoShape 2" descr="La zone de police unique à Bruxelles, formule magique ou pari risqué? |  L'Echo">
            <a:extLst>
              <a:ext uri="{FF2B5EF4-FFF2-40B4-BE49-F238E27FC236}">
                <a16:creationId xmlns:a16="http://schemas.microsoft.com/office/drawing/2014/main" id="{AE628E0F-D565-958A-6146-DEFAA80EAD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1"/>
          </a:p>
        </p:txBody>
      </p:sp>
      <p:pic>
        <p:nvPicPr>
          <p:cNvPr id="8" name="Picture 6" descr="Résultat - Icônes fichiers et dossiers gratuites">
            <a:extLst>
              <a:ext uri="{FF2B5EF4-FFF2-40B4-BE49-F238E27FC236}">
                <a16:creationId xmlns:a16="http://schemas.microsoft.com/office/drawing/2014/main" id="{2DD8EB22-F947-C0EF-9C3B-7B65FEB0F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527" y="183993"/>
            <a:ext cx="1506695" cy="1506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564F439-7E69-CED2-E40A-C9BBB67D9807}"/>
              </a:ext>
            </a:extLst>
          </p:cNvPr>
          <p:cNvCxnSpPr>
            <a:cxnSpLocks/>
          </p:cNvCxnSpPr>
          <p:nvPr/>
        </p:nvCxnSpPr>
        <p:spPr>
          <a:xfrm>
            <a:off x="6096000" y="1892300"/>
            <a:ext cx="0" cy="396240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701273DD-A4CE-A556-F29D-9C046A781BEB}"/>
              </a:ext>
            </a:extLst>
          </p:cNvPr>
          <p:cNvCxnSpPr>
            <a:cxnSpLocks/>
          </p:cNvCxnSpPr>
          <p:nvPr/>
        </p:nvCxnSpPr>
        <p:spPr>
          <a:xfrm flipH="1">
            <a:off x="1333500" y="3733165"/>
            <a:ext cx="9525000" cy="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DAB7A24A-5A51-68FF-F3C3-CFEB20E565BD}"/>
              </a:ext>
            </a:extLst>
          </p:cNvPr>
          <p:cNvSpPr/>
          <p:nvPr/>
        </p:nvSpPr>
        <p:spPr>
          <a:xfrm>
            <a:off x="8097486" y="3373667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R2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555139D2-314B-A243-3683-A24AE9E97356}"/>
              </a:ext>
            </a:extLst>
          </p:cNvPr>
          <p:cNvSpPr/>
          <p:nvPr/>
        </p:nvSpPr>
        <p:spPr>
          <a:xfrm>
            <a:off x="5716236" y="4791287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R1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E6222E54-7A94-0836-0A4D-ABD41DFC7134}"/>
              </a:ext>
            </a:extLst>
          </p:cNvPr>
          <p:cNvCxnSpPr>
            <a:cxnSpLocks/>
          </p:cNvCxnSpPr>
          <p:nvPr/>
        </p:nvCxnSpPr>
        <p:spPr>
          <a:xfrm flipV="1">
            <a:off x="6704209" y="4064420"/>
            <a:ext cx="1147590" cy="836556"/>
          </a:xfrm>
          <a:prstGeom prst="straightConnector1">
            <a:avLst/>
          </a:prstGeom>
          <a:noFill/>
          <a:ln w="571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C1AA3E1-D86A-AC42-082B-24DD1BE369CE}"/>
              </a:ext>
            </a:extLst>
          </p:cNvPr>
          <p:cNvCxnSpPr>
            <a:cxnSpLocks/>
          </p:cNvCxnSpPr>
          <p:nvPr/>
        </p:nvCxnSpPr>
        <p:spPr>
          <a:xfrm flipV="1">
            <a:off x="6704209" y="4064420"/>
            <a:ext cx="1147590" cy="836556"/>
          </a:xfrm>
          <a:prstGeom prst="straightConnector1">
            <a:avLst/>
          </a:prstGeom>
          <a:noFill/>
          <a:ln w="571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21C6B73F-28B7-00BE-8C0A-A60B3933184F}"/>
              </a:ext>
            </a:extLst>
          </p:cNvPr>
          <p:cNvCxnSpPr>
            <a:cxnSpLocks/>
          </p:cNvCxnSpPr>
          <p:nvPr/>
        </p:nvCxnSpPr>
        <p:spPr>
          <a:xfrm flipH="1" flipV="1">
            <a:off x="6704209" y="4084694"/>
            <a:ext cx="1193639" cy="796008"/>
          </a:xfrm>
          <a:prstGeom prst="straightConnector1">
            <a:avLst/>
          </a:prstGeom>
          <a:noFill/>
          <a:ln w="571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CD9AC5C7-E6E3-87A8-BE4E-F86F48DC75ED}"/>
              </a:ext>
            </a:extLst>
          </p:cNvPr>
          <p:cNvSpPr/>
          <p:nvPr/>
        </p:nvSpPr>
        <p:spPr>
          <a:xfrm>
            <a:off x="6921264" y="4113760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fr-BE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580AFD3-21D7-9119-2793-F5B19A624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37392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noProof="1">
                <a:latin typeface="Arial" panose="020B0604020202020204" pitchFamily="34" charset="0"/>
                <a:cs typeface="Arial" panose="020B0604020202020204" pitchFamily="34" charset="0"/>
              </a:rPr>
              <a:t>Résultats empiriques</a:t>
            </a:r>
            <a:br>
              <a:rPr lang="fr-FR" sz="4000" b="1" noProof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Zone de texte 6">
            <a:extLst>
              <a:ext uri="{FF2B5EF4-FFF2-40B4-BE49-F238E27FC236}">
                <a16:creationId xmlns:a16="http://schemas.microsoft.com/office/drawing/2014/main" id="{C160B99F-815C-10C1-9394-241EDC7B4CD2}"/>
              </a:ext>
            </a:extLst>
          </p:cNvPr>
          <p:cNvSpPr txBox="1"/>
          <p:nvPr/>
        </p:nvSpPr>
        <p:spPr>
          <a:xfrm>
            <a:off x="5164297" y="1361123"/>
            <a:ext cx="1863406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Centralisation</a:t>
            </a:r>
          </a:p>
        </p:txBody>
      </p:sp>
      <p:sp>
        <p:nvSpPr>
          <p:cNvPr id="26" name="Zone de texte 6">
            <a:extLst>
              <a:ext uri="{FF2B5EF4-FFF2-40B4-BE49-F238E27FC236}">
                <a16:creationId xmlns:a16="http://schemas.microsoft.com/office/drawing/2014/main" id="{7116EB35-E2B1-A2AF-F528-DF54274888EE}"/>
              </a:ext>
            </a:extLst>
          </p:cNvPr>
          <p:cNvSpPr txBox="1"/>
          <p:nvPr/>
        </p:nvSpPr>
        <p:spPr>
          <a:xfrm>
            <a:off x="4957048" y="5884862"/>
            <a:ext cx="2277903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Décentralisation</a:t>
            </a:r>
          </a:p>
        </p:txBody>
      </p:sp>
      <p:sp>
        <p:nvSpPr>
          <p:cNvPr id="27" name="Zone de texte 6">
            <a:extLst>
              <a:ext uri="{FF2B5EF4-FFF2-40B4-BE49-F238E27FC236}">
                <a16:creationId xmlns:a16="http://schemas.microsoft.com/office/drawing/2014/main" id="{A23C3F15-F5ED-84FF-FB61-52E8F77F6E03}"/>
              </a:ext>
            </a:extLst>
          </p:cNvPr>
          <p:cNvSpPr txBox="1"/>
          <p:nvPr/>
        </p:nvSpPr>
        <p:spPr>
          <a:xfrm>
            <a:off x="460375" y="3030538"/>
            <a:ext cx="2493803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Non-coordination</a:t>
            </a:r>
            <a:endParaRPr lang="fr-BE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Zone de texte 6">
            <a:extLst>
              <a:ext uri="{FF2B5EF4-FFF2-40B4-BE49-F238E27FC236}">
                <a16:creationId xmlns:a16="http://schemas.microsoft.com/office/drawing/2014/main" id="{7E05C501-07A0-0ECB-24CE-E28A5C34DDFC}"/>
              </a:ext>
            </a:extLst>
          </p:cNvPr>
          <p:cNvSpPr txBox="1"/>
          <p:nvPr/>
        </p:nvSpPr>
        <p:spPr>
          <a:xfrm>
            <a:off x="9982200" y="3072765"/>
            <a:ext cx="1800224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Coordination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F4DF8AF-48F8-D040-7C6E-8C0609E7F9B3}"/>
              </a:ext>
            </a:extLst>
          </p:cNvPr>
          <p:cNvSpPr txBox="1"/>
          <p:nvPr/>
        </p:nvSpPr>
        <p:spPr>
          <a:xfrm>
            <a:off x="6475764" y="5073697"/>
            <a:ext cx="36133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en-US" sz="2000" dirty="0">
                <a:solidFill>
                  <a:srgbClr val="38562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police locale autonome et la police fédérale pas contraignante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Zone de texte 6">
            <a:extLst>
              <a:ext uri="{FF2B5EF4-FFF2-40B4-BE49-F238E27FC236}">
                <a16:creationId xmlns:a16="http://schemas.microsoft.com/office/drawing/2014/main" id="{372B39E5-008E-066A-8036-9EDCACD7735C}"/>
              </a:ext>
            </a:extLst>
          </p:cNvPr>
          <p:cNvSpPr txBox="1"/>
          <p:nvPr/>
        </p:nvSpPr>
        <p:spPr>
          <a:xfrm>
            <a:off x="7922685" y="4545014"/>
            <a:ext cx="3982329" cy="4826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rgbClr val="3856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 différences marquées entre ZP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E02AC6D-E9B1-7A7A-28F1-647D457B3819}"/>
              </a:ext>
            </a:extLst>
          </p:cNvPr>
          <p:cNvSpPr txBox="1"/>
          <p:nvPr/>
        </p:nvSpPr>
        <p:spPr>
          <a:xfrm>
            <a:off x="8857014" y="3765372"/>
            <a:ext cx="23652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fr-BE" sz="2000" dirty="0">
                <a:solidFill>
                  <a:srgbClr val="3856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Une coordination pas totalement aboutie</a:t>
            </a:r>
          </a:p>
        </p:txBody>
      </p:sp>
    </p:spTree>
    <p:extLst>
      <p:ext uri="{BB962C8B-B14F-4D97-AF65-F5344CB8AC3E}">
        <p14:creationId xmlns:p14="http://schemas.microsoft.com/office/powerpoint/2010/main" val="2684354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2EC1A-A50E-E297-3E60-277AA8B13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arme 25">
            <a:extLst>
              <a:ext uri="{FF2B5EF4-FFF2-40B4-BE49-F238E27FC236}">
                <a16:creationId xmlns:a16="http://schemas.microsoft.com/office/drawing/2014/main" id="{35C2677C-7E62-0669-8BEB-ED9CA19C1BAF}"/>
              </a:ext>
            </a:extLst>
          </p:cNvPr>
          <p:cNvSpPr/>
          <p:nvPr/>
        </p:nvSpPr>
        <p:spPr>
          <a:xfrm rot="10800000" flipV="1">
            <a:off x="6095998" y="3718086"/>
            <a:ext cx="4317997" cy="2151695"/>
          </a:xfrm>
          <a:prstGeom prst="teardrop">
            <a:avLst/>
          </a:prstGeom>
          <a:solidFill>
            <a:srgbClr val="E7F7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B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C30C7-4474-740C-0EAF-F17E19DCF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30167"/>
            <a:ext cx="10359188" cy="579130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C6C92-449C-3FC8-2F99-D1F962685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FR" sz="2000" noProof="1" smtClean="0"/>
              <a:t>11</a:t>
            </a:fld>
            <a:endParaRPr lang="fr-FR" sz="2000" noProof="1"/>
          </a:p>
        </p:txBody>
      </p:sp>
      <p:sp>
        <p:nvSpPr>
          <p:cNvPr id="5" name="AutoShape 2" descr="La zone de police unique à Bruxelles, formule magique ou pari risqué? |  L'Echo">
            <a:extLst>
              <a:ext uri="{FF2B5EF4-FFF2-40B4-BE49-F238E27FC236}">
                <a16:creationId xmlns:a16="http://schemas.microsoft.com/office/drawing/2014/main" id="{968E4957-8127-E4F8-9186-442F275748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1"/>
          </a:p>
        </p:txBody>
      </p:sp>
      <p:pic>
        <p:nvPicPr>
          <p:cNvPr id="8" name="Picture 6" descr="Résultat - Icônes fichiers et dossiers gratuites">
            <a:extLst>
              <a:ext uri="{FF2B5EF4-FFF2-40B4-BE49-F238E27FC236}">
                <a16:creationId xmlns:a16="http://schemas.microsoft.com/office/drawing/2014/main" id="{ECB5D0DF-1CDC-2EDF-92FF-11476EF6D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527" y="183993"/>
            <a:ext cx="1506695" cy="1506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B4337362-19C1-F239-AD59-B8ADFC1C0E33}"/>
              </a:ext>
            </a:extLst>
          </p:cNvPr>
          <p:cNvCxnSpPr>
            <a:cxnSpLocks/>
          </p:cNvCxnSpPr>
          <p:nvPr/>
        </p:nvCxnSpPr>
        <p:spPr>
          <a:xfrm>
            <a:off x="6096000" y="1892300"/>
            <a:ext cx="0" cy="396240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036F7626-DAFC-5ECE-A08C-EFE7F3119C10}"/>
              </a:ext>
            </a:extLst>
          </p:cNvPr>
          <p:cNvCxnSpPr>
            <a:cxnSpLocks/>
          </p:cNvCxnSpPr>
          <p:nvPr/>
        </p:nvCxnSpPr>
        <p:spPr>
          <a:xfrm flipH="1">
            <a:off x="1333500" y="3733165"/>
            <a:ext cx="9525000" cy="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55F7D732-A21F-7E0C-1584-9D2D0663DDCA}"/>
              </a:ext>
            </a:extLst>
          </p:cNvPr>
          <p:cNvSpPr/>
          <p:nvPr/>
        </p:nvSpPr>
        <p:spPr>
          <a:xfrm>
            <a:off x="8097486" y="3373667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R2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6F36758-843F-56E6-6A48-F3BA93E6CD34}"/>
              </a:ext>
            </a:extLst>
          </p:cNvPr>
          <p:cNvSpPr txBox="1"/>
          <p:nvPr/>
        </p:nvSpPr>
        <p:spPr>
          <a:xfrm>
            <a:off x="8857014" y="3765372"/>
            <a:ext cx="23652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fr-BE" sz="2000" dirty="0">
                <a:solidFill>
                  <a:srgbClr val="3856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Une coordination pas totalement aboutie</a:t>
            </a:r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CB468D68-FCAD-701E-2955-4C2D2D161EB6}"/>
              </a:ext>
            </a:extLst>
          </p:cNvPr>
          <p:cNvSpPr/>
          <p:nvPr/>
        </p:nvSpPr>
        <p:spPr>
          <a:xfrm>
            <a:off x="5716236" y="4791287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R1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CD0A71C-E8D0-453F-2514-A42D165FAD65}"/>
              </a:ext>
            </a:extLst>
          </p:cNvPr>
          <p:cNvSpPr txBox="1"/>
          <p:nvPr/>
        </p:nvSpPr>
        <p:spPr>
          <a:xfrm>
            <a:off x="6475764" y="5073697"/>
            <a:ext cx="36133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lang="en-US" sz="2000" dirty="0">
                <a:solidFill>
                  <a:srgbClr val="38562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police locale autonome et la police fédérale pas contraignante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Zone de texte 6">
            <a:extLst>
              <a:ext uri="{FF2B5EF4-FFF2-40B4-BE49-F238E27FC236}">
                <a16:creationId xmlns:a16="http://schemas.microsoft.com/office/drawing/2014/main" id="{0334DB3C-0DB1-30E1-5E6F-A287734DB315}"/>
              </a:ext>
            </a:extLst>
          </p:cNvPr>
          <p:cNvSpPr txBox="1"/>
          <p:nvPr/>
        </p:nvSpPr>
        <p:spPr>
          <a:xfrm>
            <a:off x="7922685" y="4545014"/>
            <a:ext cx="3982329" cy="4826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rgbClr val="38562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 différences marquées entre ZP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080C251-7321-38F7-3383-FED164A9D4A5}"/>
              </a:ext>
            </a:extLst>
          </p:cNvPr>
          <p:cNvCxnSpPr>
            <a:cxnSpLocks/>
          </p:cNvCxnSpPr>
          <p:nvPr/>
        </p:nvCxnSpPr>
        <p:spPr>
          <a:xfrm flipV="1">
            <a:off x="6704209" y="4064420"/>
            <a:ext cx="1147590" cy="836556"/>
          </a:xfrm>
          <a:prstGeom prst="straightConnector1">
            <a:avLst/>
          </a:prstGeom>
          <a:noFill/>
          <a:ln w="571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B378406-4ED8-569E-12B8-DBE48623F28C}"/>
              </a:ext>
            </a:extLst>
          </p:cNvPr>
          <p:cNvCxnSpPr>
            <a:cxnSpLocks/>
          </p:cNvCxnSpPr>
          <p:nvPr/>
        </p:nvCxnSpPr>
        <p:spPr>
          <a:xfrm flipV="1">
            <a:off x="6704209" y="4064420"/>
            <a:ext cx="1147590" cy="836556"/>
          </a:xfrm>
          <a:prstGeom prst="straightConnector1">
            <a:avLst/>
          </a:prstGeom>
          <a:noFill/>
          <a:ln w="571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59C89E83-859A-39C9-7489-4BA271CF7D71}"/>
              </a:ext>
            </a:extLst>
          </p:cNvPr>
          <p:cNvCxnSpPr>
            <a:cxnSpLocks/>
          </p:cNvCxnSpPr>
          <p:nvPr/>
        </p:nvCxnSpPr>
        <p:spPr>
          <a:xfrm flipH="1" flipV="1">
            <a:off x="6704209" y="4084694"/>
            <a:ext cx="1193639" cy="796008"/>
          </a:xfrm>
          <a:prstGeom prst="straightConnector1">
            <a:avLst/>
          </a:prstGeom>
          <a:noFill/>
          <a:ln w="571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25" name="Zone de texte 6">
            <a:extLst>
              <a:ext uri="{FF2B5EF4-FFF2-40B4-BE49-F238E27FC236}">
                <a16:creationId xmlns:a16="http://schemas.microsoft.com/office/drawing/2014/main" id="{916570AF-0300-0E6D-0D4B-1AA4A0293567}"/>
              </a:ext>
            </a:extLst>
          </p:cNvPr>
          <p:cNvSpPr txBox="1"/>
          <p:nvPr/>
        </p:nvSpPr>
        <p:spPr>
          <a:xfrm>
            <a:off x="9982200" y="4985498"/>
            <a:ext cx="1724698" cy="6578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i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fr-BE" sz="2000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système policier belge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Organigramme : Connecteur 20">
            <a:extLst>
              <a:ext uri="{FF2B5EF4-FFF2-40B4-BE49-F238E27FC236}">
                <a16:creationId xmlns:a16="http://schemas.microsoft.com/office/drawing/2014/main" id="{6E19F0DF-EC0E-11E8-14E7-42C99BEB6768}"/>
              </a:ext>
            </a:extLst>
          </p:cNvPr>
          <p:cNvSpPr/>
          <p:nvPr/>
        </p:nvSpPr>
        <p:spPr>
          <a:xfrm>
            <a:off x="6921264" y="4113760"/>
            <a:ext cx="759528" cy="718996"/>
          </a:xfrm>
          <a:prstGeom prst="flowChartConnector">
            <a:avLst/>
          </a:prstGeom>
          <a:solidFill>
            <a:sysClr val="window" lastClr="FFFFFF">
              <a:lumMod val="95000"/>
            </a:sys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fr-BE" sz="2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fr-BE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5F0308B-3E32-BB46-25F5-EC7947C31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37392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noProof="1">
                <a:latin typeface="Arial" panose="020B0604020202020204" pitchFamily="34" charset="0"/>
                <a:cs typeface="Arial" panose="020B0604020202020204" pitchFamily="34" charset="0"/>
              </a:rPr>
              <a:t>Résultats empiriques</a:t>
            </a:r>
            <a:br>
              <a:rPr lang="fr-FR" sz="4000" b="1" noProof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000" b="1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Zone de texte 6">
            <a:extLst>
              <a:ext uri="{FF2B5EF4-FFF2-40B4-BE49-F238E27FC236}">
                <a16:creationId xmlns:a16="http://schemas.microsoft.com/office/drawing/2014/main" id="{C8CC1255-F1FE-5085-1858-913D72B0441A}"/>
              </a:ext>
            </a:extLst>
          </p:cNvPr>
          <p:cNvSpPr txBox="1"/>
          <p:nvPr/>
        </p:nvSpPr>
        <p:spPr>
          <a:xfrm>
            <a:off x="5164297" y="1361123"/>
            <a:ext cx="1863406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Centralisation</a:t>
            </a:r>
          </a:p>
        </p:txBody>
      </p:sp>
      <p:sp>
        <p:nvSpPr>
          <p:cNvPr id="28" name="Zone de texte 6">
            <a:extLst>
              <a:ext uri="{FF2B5EF4-FFF2-40B4-BE49-F238E27FC236}">
                <a16:creationId xmlns:a16="http://schemas.microsoft.com/office/drawing/2014/main" id="{8500B3C2-D7D8-6EDB-51D3-993318E7151B}"/>
              </a:ext>
            </a:extLst>
          </p:cNvPr>
          <p:cNvSpPr txBox="1"/>
          <p:nvPr/>
        </p:nvSpPr>
        <p:spPr>
          <a:xfrm>
            <a:off x="4957048" y="5884862"/>
            <a:ext cx="2277903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Décentralisation</a:t>
            </a:r>
          </a:p>
        </p:txBody>
      </p:sp>
      <p:sp>
        <p:nvSpPr>
          <p:cNvPr id="29" name="Zone de texte 6">
            <a:extLst>
              <a:ext uri="{FF2B5EF4-FFF2-40B4-BE49-F238E27FC236}">
                <a16:creationId xmlns:a16="http://schemas.microsoft.com/office/drawing/2014/main" id="{6DB8ECC5-5A9C-9602-9850-DFFF9586622F}"/>
              </a:ext>
            </a:extLst>
          </p:cNvPr>
          <p:cNvSpPr txBox="1"/>
          <p:nvPr/>
        </p:nvSpPr>
        <p:spPr>
          <a:xfrm>
            <a:off x="460375" y="3030538"/>
            <a:ext cx="2493803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Non-coordination</a:t>
            </a:r>
            <a:endParaRPr lang="fr-BE" sz="20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Zone de texte 6">
            <a:extLst>
              <a:ext uri="{FF2B5EF4-FFF2-40B4-BE49-F238E27FC236}">
                <a16:creationId xmlns:a16="http://schemas.microsoft.com/office/drawing/2014/main" id="{0EFF298D-1CFE-BC83-2035-E47A4620E77C}"/>
              </a:ext>
            </a:extLst>
          </p:cNvPr>
          <p:cNvSpPr txBox="1"/>
          <p:nvPr/>
        </p:nvSpPr>
        <p:spPr>
          <a:xfrm>
            <a:off x="9982200" y="3072765"/>
            <a:ext cx="1800224" cy="5010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Coordination</a:t>
            </a:r>
          </a:p>
        </p:txBody>
      </p:sp>
    </p:spTree>
    <p:extLst>
      <p:ext uri="{BB962C8B-B14F-4D97-AF65-F5344CB8AC3E}">
        <p14:creationId xmlns:p14="http://schemas.microsoft.com/office/powerpoint/2010/main" val="393952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8E599-177F-277E-E65E-A32DCDB81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C1450-706B-E431-BAD8-48D77135A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40113"/>
            <a:ext cx="10359188" cy="508136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fr-FR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44AB5-9B1A-5DAB-36E5-E401F0062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3637-4595-45FE-861B-E0FCACC3AB6F}" type="slidenum">
              <a:rPr lang="fr-FR" sz="2000" noProof="1" smtClean="0"/>
              <a:t>12</a:t>
            </a:fld>
            <a:endParaRPr lang="fr-FR" sz="2000" noProof="1"/>
          </a:p>
        </p:txBody>
      </p:sp>
      <p:sp>
        <p:nvSpPr>
          <p:cNvPr id="5" name="AutoShape 2" descr="La zone de police unique à Bruxelles, formule magique ou pari risqué? |  L'Echo">
            <a:extLst>
              <a:ext uri="{FF2B5EF4-FFF2-40B4-BE49-F238E27FC236}">
                <a16:creationId xmlns:a16="http://schemas.microsoft.com/office/drawing/2014/main" id="{7759F841-2A99-EA43-FCE4-8E2050BE12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1"/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47F9583D-BAA0-4112-62D4-8032C0840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316" y="2855230"/>
            <a:ext cx="8903368" cy="1325563"/>
          </a:xfrm>
        </p:spPr>
        <p:txBody>
          <a:bodyPr>
            <a:noAutofit/>
          </a:bodyPr>
          <a:lstStyle/>
          <a:p>
            <a:pPr algn="ctr"/>
            <a:r>
              <a:rPr lang="fr-FR" sz="6600" dirty="0"/>
              <a:t>Merci pour votre écoute</a:t>
            </a:r>
            <a:endParaRPr lang="fr-BE" sz="6600" dirty="0"/>
          </a:p>
        </p:txBody>
      </p:sp>
      <p:pic>
        <p:nvPicPr>
          <p:cNvPr id="7" name="Picture 4" descr="FAQ Espace de téléchargement">
            <a:extLst>
              <a:ext uri="{FF2B5EF4-FFF2-40B4-BE49-F238E27FC236}">
                <a16:creationId xmlns:a16="http://schemas.microsoft.com/office/drawing/2014/main" id="{741443D4-6943-39CA-625F-78275F18EE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4" t="9093" r="11144" b="12759"/>
          <a:stretch/>
        </p:blipFill>
        <p:spPr bwMode="auto">
          <a:xfrm>
            <a:off x="460375" y="300542"/>
            <a:ext cx="3583462" cy="98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F590235A-9DE3-46DD-8094-AA691409E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7459" y="-36474"/>
            <a:ext cx="1668966" cy="164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158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ULIEGE CITE THEM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e7f73ae-e97e-4b65-bde3-9f1ae6468de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920216A0EE384CBD197DC9B9F5B2F6" ma:contentTypeVersion="18" ma:contentTypeDescription="Een nieuw document maken." ma:contentTypeScope="" ma:versionID="7d3c5bf4a270526eb04f0c9c58bf02e9">
  <xsd:schema xmlns:xsd="http://www.w3.org/2001/XMLSchema" xmlns:xs="http://www.w3.org/2001/XMLSchema" xmlns:p="http://schemas.microsoft.com/office/2006/metadata/properties" xmlns:ns3="be7f73ae-e97e-4b65-bde3-9f1ae6468dec" xmlns:ns4="7c7abd7d-46ba-4734-8e60-f55f51899d88" targetNamespace="http://schemas.microsoft.com/office/2006/metadata/properties" ma:root="true" ma:fieldsID="304b1a04c246d6bb3cf1cccaffcebd04" ns3:_="" ns4:_="">
    <xsd:import namespace="be7f73ae-e97e-4b65-bde3-9f1ae6468dec"/>
    <xsd:import namespace="7c7abd7d-46ba-4734-8e60-f55f51899d8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7f73ae-e97e-4b65-bde3-9f1ae6468d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7abd7d-46ba-4734-8e60-f55f51899d8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08B7EC-C645-4E6A-A5E2-9BE555E9DE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2D5F19-14B5-430C-A09C-2F9C9C4F4622}">
  <ds:schemaRefs>
    <ds:schemaRef ds:uri="http://www.w3.org/XML/1998/namespace"/>
    <ds:schemaRef ds:uri="be7f73ae-e97e-4b65-bde3-9f1ae6468dec"/>
    <ds:schemaRef ds:uri="7c7abd7d-46ba-4734-8e60-f55f51899d88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576C24D-534E-4FBB-9589-6BF470587F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7f73ae-e97e-4b65-bde3-9f1ae6468dec"/>
    <ds:schemaRef ds:uri="7c7abd7d-46ba-4734-8e60-f55f51899d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415</Words>
  <Application>Microsoft Office PowerPoint</Application>
  <PresentationFormat>Grand écran</PresentationFormat>
  <Paragraphs>138</Paragraphs>
  <Slides>12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25" baseType="lpstr">
      <vt:lpstr>Aptos</vt:lpstr>
      <vt:lpstr>Aptos Display</vt:lpstr>
      <vt:lpstr>Arial</vt:lpstr>
      <vt:lpstr>Courier New</vt:lpstr>
      <vt:lpstr>Garamond</vt:lpstr>
      <vt:lpstr>source sans pro</vt:lpstr>
      <vt:lpstr>source sans pro</vt:lpstr>
      <vt:lpstr>Source Sans Pro Bold</vt:lpstr>
      <vt:lpstr>Source Sans Pro Light</vt:lpstr>
      <vt:lpstr>Times New Roman</vt:lpstr>
      <vt:lpstr>Trebuchet MS</vt:lpstr>
      <vt:lpstr>Office Theme</vt:lpstr>
      <vt:lpstr>ULIEGE CITE THEME</vt:lpstr>
      <vt:lpstr>Ce que les flux d’informations et d’effectifs révèlent de l’équilibre du système policier belge</vt:lpstr>
      <vt:lpstr>La police en Belgique </vt:lpstr>
      <vt:lpstr>Problématique de recherche </vt:lpstr>
      <vt:lpstr>Problématique de recherche </vt:lpstr>
      <vt:lpstr>Résultats empiriques </vt:lpstr>
      <vt:lpstr>Présentation PowerPoint</vt:lpstr>
      <vt:lpstr>Résultats empiriques </vt:lpstr>
      <vt:lpstr>Résultats empiriques </vt:lpstr>
      <vt:lpstr>Résultats empiriques </vt:lpstr>
      <vt:lpstr>Résultats empiriques </vt:lpstr>
      <vt:lpstr>Résultats empiriques </vt:lpstr>
      <vt:lpstr>Merci pour votre écoute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 Une restructuration qui va bon train : analyse de la libéralisation du secteur ferroviaire en Belgique à partir du cas d’Infrabel »</dc:title>
  <dc:creator>Author</dc:creator>
  <cp:lastModifiedBy>Tambour Yanis</cp:lastModifiedBy>
  <cp:revision>168</cp:revision>
  <cp:lastPrinted>2024-10-09T11:32:44Z</cp:lastPrinted>
  <dcterms:created xsi:type="dcterms:W3CDTF">2024-10-08T05:23:02Z</dcterms:created>
  <dcterms:modified xsi:type="dcterms:W3CDTF">2026-05-03T14:14:18Z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0x0101004B920216A0EE384CBD197DC9B9F5B2F6</vt:lpwstr>
  </property>
</Properties>
</file>