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1"/>
  </p:sldMasterIdLst>
  <p:notesMasterIdLst>
    <p:notesMasterId r:id="rId15"/>
  </p:notesMasterIdLst>
  <p:sldIdLst>
    <p:sldId id="256" r:id="rId2"/>
    <p:sldId id="257" r:id="rId3"/>
    <p:sldId id="264" r:id="rId4"/>
    <p:sldId id="258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78" d="100"/>
          <a:sy n="78" d="100"/>
        </p:scale>
        <p:origin x="29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BC9AFF-2C4E-E44E-B4DB-5911EA2F0522}" type="datetimeFigureOut">
              <a:rPr lang="fr-FR" smtClean="0"/>
              <a:t>24/04/2026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4A077-BD95-6C4F-9931-ED842E01E4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5963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8E14-23EC-4C25-974C-48FA83988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5021183" cy="507422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FEDD4-20A1-49F6-9E3E-0B26B426B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2167" y="3602038"/>
            <a:ext cx="5021183" cy="2244580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A32F-E6F3-4C2E-B9E3-E47868E42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1A759-BFF8-4B5B-9ECE-D93AC303B331}" type="datetime1">
              <a:rPr lang="en-US" smtClean="0"/>
              <a:t>4/24/2026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724-A87A-4231-BFD9-277482AF7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30D1AF-36B8-4BB8-BD6A-71194F7B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‹N°›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F94B3-6D3E-44FE-BB02-A9027C0003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71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3D8A-C68D-4CF9-9D15-3E09BCC0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4D94C-E537-4FF3-AAF8-A85F05C31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4B1D4-6731-4993-8609-16C1D3327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AB316-A2E6-49F2-825C-64AA951E4184}" type="datetime1">
              <a:rPr lang="en-US" smtClean="0"/>
              <a:t>4/24/2026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B7BBD-CEEB-4256-84B2-6D907E11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2A8B7-F430-4F4A-BB63-481F51E58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AC1C-A332-4BA5-8C9C-FE0396C81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056" cy="487097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D137-710E-4125-B5E9-F63E7F1C9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7" y="3566639"/>
            <a:ext cx="5021183" cy="2279979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480C5-E9A6-425E-B050-03E444BE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9748B-ADD6-4C5A-8C2A-A39721276E74}" type="datetime1">
              <a:rPr lang="en-US" smtClean="0"/>
              <a:t>4/24/2026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B4831-6C0B-4E0B-A341-91E4C5D36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11EE6-252D-46DD-94DF-C42657EF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58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4B06-C54A-4B7B-B6D1-436428EA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52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23919-9A2F-4D97-8F31-6E35BD5975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3049" y="969264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8DA345-F684-4BAA-A22C-E725B3A603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63049" y="3621849"/>
            <a:ext cx="5290751" cy="25551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99C52-9753-45D8-9646-CF31BB015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FB0F-3C5C-4949-B933-9C7E511ED094}" type="datetime1">
              <a:rPr lang="en-US" smtClean="0"/>
              <a:t>4/24/2026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95E57-622C-4199-940E-F5462E1AC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B7592-00E8-41EF-B749-2A5EA8E4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203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2291277-967B-4176-B40B-9EC360626994}"/>
              </a:ext>
            </a:extLst>
          </p:cNvPr>
          <p:cNvSpPr/>
          <p:nvPr/>
        </p:nvSpPr>
        <p:spPr>
          <a:xfrm>
            <a:off x="517869" y="508090"/>
            <a:ext cx="11155680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11C00-F7CB-4484-807A-D12745CD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69" y="978119"/>
            <a:ext cx="11165481" cy="10730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AA6E-E243-48B3-9585-3C1420B3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70" y="2178908"/>
            <a:ext cx="5020056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D01B8-0F2E-41A4-B21C-334393F6A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870" y="2876085"/>
            <a:ext cx="5020056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9B23F-3E60-415A-9CE7-0928B5CFB2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2168" y="2178908"/>
            <a:ext cx="5021182" cy="65490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223446-0CDC-402B-8D71-D9D29F6DFF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62168" y="2876085"/>
            <a:ext cx="5021182" cy="33228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2B77D3-C6EC-4FFD-9E10-24E1AC5420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7870" y="6420414"/>
            <a:ext cx="2743200" cy="365125"/>
          </a:xfrm>
        </p:spPr>
        <p:txBody>
          <a:bodyPr/>
          <a:lstStyle/>
          <a:p>
            <a:fld id="{C2F01D58-E949-4BCB-829A-BBF80E38D59C}" type="datetime1">
              <a:rPr lang="en-US" smtClean="0"/>
              <a:t>4/24/2026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DF31B-BD07-4DC2-95C2-B77E51AA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4CE5A-3A0A-4AAB-81D2-F1C20636E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728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16B8-52AB-412B-BBE7-B6BE698F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779C3-9D19-467E-A5D2-0920834D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0A846-0DA4-4D92-9BF1-DE8C52C1F4DF}" type="datetime1">
              <a:rPr lang="en-US" smtClean="0"/>
              <a:t>4/24/2026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72BB4-C8D8-4F74-9677-5AC979932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B49B8-779F-4492-ABD9-96F0D042A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4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B976BF-9339-48D6-881A-280D15492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12331-4A9C-472F-A7FA-968157338839}" type="datetime1">
              <a:rPr lang="en-US" smtClean="0"/>
              <a:t>4/24/2026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77605-C9C8-432E-9662-D7D410B1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32B6-4A12-46EF-98A7-B5D50BD51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617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191C-AF68-4230-A7B2-F8F07B486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F9F11-5FCF-4D7E-BA51-38CB84277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3182" y="987423"/>
            <a:ext cx="502094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519B-06C0-41BC-95FB-FB1FE4363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61038"/>
            <a:ext cx="5020948" cy="2507949"/>
          </a:xfrm>
        </p:spPr>
        <p:txBody>
          <a:bodyPr>
            <a:normAutofit/>
          </a:bodyPr>
          <a:lstStyle>
            <a:lvl1pPr marL="0" indent="0">
              <a:buNone/>
              <a:defRPr sz="24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B8B70C-015C-4832-AFF6-D033E0227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97F3D-ED52-43FD-A26D-318B71534485}" type="datetime1">
              <a:rPr lang="en-US" smtClean="0"/>
              <a:t>4/24/2026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1A6FB-8C14-46D1-90A5-0FF11DE7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2C585-6FA1-4E94-9C1C-A1DEDE551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749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8B43-D1CE-43F4-A367-EF1FE9688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0948" cy="2270641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B73978-8CDF-4C0E-ABA1-7291A0347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2168" y="987425"/>
            <a:ext cx="502700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ECC62-ED45-451E-BEC5-A03C6A554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7870" y="3340442"/>
            <a:ext cx="5020948" cy="2528545"/>
          </a:xfrm>
        </p:spPr>
        <p:txBody>
          <a:bodyPr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A7A86-B983-4315-9312-936B4FCF7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91FA4-6264-4BB8-B3B5-77711EED2D82}" type="datetime1">
              <a:rPr lang="en-US" smtClean="0"/>
              <a:t>4/24/2026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88C0-25A5-46F9-AB35-EAD50E6B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0F9EA8-45AD-478E-8606-9328245B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11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6B8E-1D8E-4105-9BBB-D53AD24B7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25530-6629-4FEA-9670-EB21A2F5B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64C7A-A73F-46F5-BC33-696671DA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DF398-5DA3-4937-BE3F-7CA1B9158252}" type="datetime1">
              <a:rPr lang="en-US" smtClean="0"/>
              <a:t>4/24/2026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B3CC0-B649-4509-A4B6-DF9D20EFA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ECCCA-3F2A-46F3-BF45-7C862FF1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8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50133B-2446-4168-AA17-653891066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62168" y="996791"/>
            <a:ext cx="5011962" cy="4956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6A9AD-2756-4C51-A958-6756301EB9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7870" y="996791"/>
            <a:ext cx="5021183" cy="49569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995D-CCEA-43AF-973B-8B6B56A5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91ED9-F929-4A92-90F9-3C9C84ABBE83}" type="datetime1">
              <a:rPr lang="en-US" smtClean="0"/>
              <a:t>4/24/2026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29CF-BA62-4CCD-956E-FFA0B37B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E0B3D-96AB-41B3-ABDD-5B0DE86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F98CC-160E-494C-8C3C-8CDC5FA257DE}" type="slidenum">
              <a:rPr lang="en-US" smtClean="0"/>
              <a:t>‹N°›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18136A-0796-46EB-89BB-4C73C0258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62168" y="6209925"/>
            <a:ext cx="5021183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74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61AD20-E240-4E6F-AF91-689F7AEEE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78801-35D1-4C19-BC2B-EAC7EE917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62168" y="969264"/>
            <a:ext cx="5021182" cy="4870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282A45-C5B9-4575-8E28-A35767B4D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7870" y="64204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7F6A1D9-D323-4F4E-8655-25E2D32CE742}" type="datetime1">
              <a:rPr lang="en-US" smtClean="0"/>
              <a:t>4/24/2026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D0933-AA03-4018-8E37-004CFB9F6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7870" y="9771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F282A-DF4A-4A2D-9672-8F0F770A3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4317" y="6420414"/>
            <a:ext cx="6379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DFDF98CC-160E-494C-8C3C-8CDC5FA257DE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E57300-C7FF-4578-99A0-42B0295B123C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8F8250-7A81-4A19-87AD-FFB2CE4E39A5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9F38FC-2DEA-2647-C409-EF75720C1017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66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6" r:id="rId6"/>
    <p:sldLayoutId id="2147483761" r:id="rId7"/>
    <p:sldLayoutId id="2147483762" r:id="rId8"/>
    <p:sldLayoutId id="2147483763" r:id="rId9"/>
    <p:sldLayoutId id="2147483765" r:id="rId10"/>
    <p:sldLayoutId id="2147483764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27432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Image 7" descr="Une image contenant peinture, dessin&#10;&#10;Description générée automatiquement">
            <a:extLst>
              <a:ext uri="{FF2B5EF4-FFF2-40B4-BE49-F238E27FC236}">
                <a16:creationId xmlns:a16="http://schemas.microsoft.com/office/drawing/2014/main" id="{0E599B95-EBC3-DB8C-7D14-9521BCDAC9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" r="9788" b="-1"/>
          <a:stretch/>
        </p:blipFill>
        <p:spPr>
          <a:xfrm>
            <a:off x="3068" y="-2"/>
            <a:ext cx="12188932" cy="6857990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637992A9-1E8C-4E57-B4F4-EE2D38E50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9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04AC41-805D-2A38-9403-51AB8C7303F8}"/>
              </a:ext>
            </a:extLst>
          </p:cNvPr>
          <p:cNvSpPr txBox="1"/>
          <p:nvPr/>
        </p:nvSpPr>
        <p:spPr>
          <a:xfrm>
            <a:off x="598060" y="777992"/>
            <a:ext cx="5021182" cy="23342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Disseminating the Law in the Prince-Bishopric of Liège during the Early Modern Period</a:t>
            </a:r>
            <a:endParaRPr lang="en-US" sz="3000" dirty="0">
              <a:solidFill>
                <a:srgbClr val="FFFFFF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+mj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43ACA80-9BA9-F6B0-7F51-43ACC91830D5}"/>
              </a:ext>
            </a:extLst>
          </p:cNvPr>
          <p:cNvSpPr txBox="1"/>
          <p:nvPr/>
        </p:nvSpPr>
        <p:spPr>
          <a:xfrm>
            <a:off x="658492" y="5007758"/>
            <a:ext cx="3159747" cy="4653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spcBef>
                <a:spcPts val="1000"/>
              </a:spcBef>
              <a:spcAft>
                <a:spcPts val="600"/>
              </a:spcAft>
            </a:pPr>
            <a:r>
              <a:rPr lang="en-US" sz="2800" dirty="0">
                <a:solidFill>
                  <a:srgbClr val="FFFFFF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Dr Renaud ADAM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 15" descr="Une image contenant Graphique, Police, capture d’écran, graphisme&#10;&#10;Description générée automatiquement">
            <a:extLst>
              <a:ext uri="{FF2B5EF4-FFF2-40B4-BE49-F238E27FC236}">
                <a16:creationId xmlns:a16="http://schemas.microsoft.com/office/drawing/2014/main" id="{E0210954-DF2B-EAA5-6372-BC13D64CA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60" y="5353157"/>
            <a:ext cx="2430401" cy="99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7049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que 2">
            <a:extLst>
              <a:ext uri="{FF2B5EF4-FFF2-40B4-BE49-F238E27FC236}">
                <a16:creationId xmlns:a16="http://schemas.microsoft.com/office/drawing/2014/main" id="{8065E8B5-9228-F537-18F1-EC4703613C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7489" y="0"/>
            <a:ext cx="10357022" cy="6858000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F8A6FFB9-61CA-1EF7-6815-C2659B71F81A}"/>
              </a:ext>
            </a:extLst>
          </p:cNvPr>
          <p:cNvSpPr txBox="1">
            <a:spLocks/>
          </p:cNvSpPr>
          <p:nvPr/>
        </p:nvSpPr>
        <p:spPr>
          <a:xfrm>
            <a:off x="1743399" y="1125794"/>
            <a:ext cx="10357022" cy="60720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 Prince-Bishopric of Liège in 1560</a:t>
            </a:r>
            <a:endParaRPr lang="fr-BE" sz="3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32A21A94-E347-82FD-CD22-291460650BB3}"/>
              </a:ext>
            </a:extLst>
          </p:cNvPr>
          <p:cNvSpPr/>
          <p:nvPr/>
        </p:nvSpPr>
        <p:spPr>
          <a:xfrm>
            <a:off x="3637935" y="4070555"/>
            <a:ext cx="58994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FDC53F-915A-AB96-978D-16B77C2BD18B}"/>
              </a:ext>
            </a:extLst>
          </p:cNvPr>
          <p:cNvSpPr txBox="1"/>
          <p:nvPr/>
        </p:nvSpPr>
        <p:spPr>
          <a:xfrm>
            <a:off x="3952568" y="3663893"/>
            <a:ext cx="1553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>
                <a:latin typeface="Source Sans Pro" panose="020B0503030403020204" pitchFamily="34" charset="0"/>
                <a:ea typeface="Source Sans Pro" panose="020B0503030403020204" pitchFamily="34" charset="0"/>
              </a:rPr>
              <a:t>Liège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CFE66521-C1BB-C181-DDEA-E3111001CB78}"/>
              </a:ext>
            </a:extLst>
          </p:cNvPr>
          <p:cNvCxnSpPr>
            <a:cxnSpLocks/>
          </p:cNvCxnSpPr>
          <p:nvPr/>
        </p:nvCxnSpPr>
        <p:spPr>
          <a:xfrm flipH="1">
            <a:off x="3696929" y="3913239"/>
            <a:ext cx="334297" cy="1573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874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0E255A-A11B-370A-0065-0323F7984AD3}"/>
              </a:ext>
            </a:extLst>
          </p:cNvPr>
          <p:cNvSpPr txBox="1">
            <a:spLocks/>
          </p:cNvSpPr>
          <p:nvPr/>
        </p:nvSpPr>
        <p:spPr>
          <a:xfrm>
            <a:off x="453218" y="724961"/>
            <a:ext cx="10357022" cy="60720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Making the Law, consent of the Estates</a:t>
            </a:r>
            <a:endParaRPr lang="fr-BE" sz="3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9860048-1183-CD56-4DDE-D506A7A82E8E}"/>
              </a:ext>
            </a:extLst>
          </p:cNvPr>
          <p:cNvSpPr txBox="1"/>
          <p:nvPr/>
        </p:nvSpPr>
        <p:spPr>
          <a:xfrm>
            <a:off x="275572" y="3072969"/>
            <a:ext cx="265551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Prince-Bishop</a:t>
            </a:r>
          </a:p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77424A5-4C8B-2A6A-C68B-BDA080197A15}"/>
              </a:ext>
            </a:extLst>
          </p:cNvPr>
          <p:cNvSpPr txBox="1"/>
          <p:nvPr/>
        </p:nvSpPr>
        <p:spPr>
          <a:xfrm>
            <a:off x="3330241" y="1628506"/>
            <a:ext cx="265551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Estate</a:t>
            </a:r>
            <a:r>
              <a:rPr lang="fr-FR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of </a:t>
            </a:r>
            <a:r>
              <a:rPr lang="fr-FR" sz="2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Clergy</a:t>
            </a:r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C04C12D-5E0F-3C79-A9D5-6A64E3D173CF}"/>
              </a:ext>
            </a:extLst>
          </p:cNvPr>
          <p:cNvSpPr txBox="1"/>
          <p:nvPr/>
        </p:nvSpPr>
        <p:spPr>
          <a:xfrm>
            <a:off x="3330241" y="3072969"/>
            <a:ext cx="265551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Estate</a:t>
            </a:r>
            <a:r>
              <a:rPr lang="fr-FR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of </a:t>
            </a:r>
            <a:r>
              <a:rPr lang="fr-FR" sz="2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Nobility</a:t>
            </a:r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5A91F04-BEB0-00DB-0D70-3BC703B46B4F}"/>
              </a:ext>
            </a:extLst>
          </p:cNvPr>
          <p:cNvSpPr txBox="1"/>
          <p:nvPr/>
        </p:nvSpPr>
        <p:spPr>
          <a:xfrm>
            <a:off x="3330240" y="4517432"/>
            <a:ext cx="265551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Third </a:t>
            </a:r>
            <a:r>
              <a:rPr lang="fr-FR" sz="2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Estate</a:t>
            </a:r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F7C0E02-C669-3B86-1C96-7F8953420ABB}"/>
              </a:ext>
            </a:extLst>
          </p:cNvPr>
          <p:cNvSpPr txBox="1"/>
          <p:nvPr/>
        </p:nvSpPr>
        <p:spPr>
          <a:xfrm>
            <a:off x="6384909" y="2947772"/>
            <a:ext cx="2655517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Sens of the Country</a:t>
            </a:r>
          </a:p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B6976DB-DA55-6112-3593-A97EBEABDC9D}"/>
              </a:ext>
            </a:extLst>
          </p:cNvPr>
          <p:cNvSpPr txBox="1"/>
          <p:nvPr/>
        </p:nvSpPr>
        <p:spPr>
          <a:xfrm>
            <a:off x="9439577" y="3072969"/>
            <a:ext cx="265551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Privy</a:t>
            </a:r>
            <a:r>
              <a:rPr lang="fr-FR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Council</a:t>
            </a:r>
          </a:p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BB3E1620-EF57-4768-EDD5-1B8148A50C1E}"/>
              </a:ext>
            </a:extLst>
          </p:cNvPr>
          <p:cNvCxnSpPr>
            <a:stCxn id="3" idx="3"/>
            <a:endCxn id="5" idx="1"/>
          </p:cNvCxnSpPr>
          <p:nvPr/>
        </p:nvCxnSpPr>
        <p:spPr>
          <a:xfrm>
            <a:off x="2931089" y="3673134"/>
            <a:ext cx="39915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FF1EE91-70D8-C5AF-A93F-A9ED51C39648}"/>
              </a:ext>
            </a:extLst>
          </p:cNvPr>
          <p:cNvCxnSpPr>
            <a:cxnSpLocks/>
            <a:endCxn id="4" idx="1"/>
          </p:cNvCxnSpPr>
          <p:nvPr/>
        </p:nvCxnSpPr>
        <p:spPr>
          <a:xfrm flipV="1">
            <a:off x="2931088" y="2228671"/>
            <a:ext cx="399153" cy="14370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81BBFAFD-A8E4-D617-5170-12EB3F1B393E}"/>
              </a:ext>
            </a:extLst>
          </p:cNvPr>
          <p:cNvCxnSpPr>
            <a:cxnSpLocks/>
            <a:stCxn id="3" idx="3"/>
            <a:endCxn id="6" idx="1"/>
          </p:cNvCxnSpPr>
          <p:nvPr/>
        </p:nvCxnSpPr>
        <p:spPr>
          <a:xfrm>
            <a:off x="2931089" y="3673134"/>
            <a:ext cx="399151" cy="14444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B6D7B0DA-2B6E-4469-7A30-45BA10D23453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5985758" y="3665703"/>
            <a:ext cx="399151" cy="74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014D40A7-A42A-7140-3DA8-C7ADDE0FC250}"/>
              </a:ext>
            </a:extLst>
          </p:cNvPr>
          <p:cNvCxnSpPr>
            <a:cxnSpLocks/>
          </p:cNvCxnSpPr>
          <p:nvPr/>
        </p:nvCxnSpPr>
        <p:spPr>
          <a:xfrm>
            <a:off x="5985757" y="2103474"/>
            <a:ext cx="399152" cy="13255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2735C06-AAE2-D024-842B-30A2CFB36269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5985757" y="3973368"/>
            <a:ext cx="399151" cy="11442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E7497278-13DB-FCEE-F7FE-5BA9FFE9CE72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9040426" y="3665703"/>
            <a:ext cx="399151" cy="74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Image 35">
            <a:extLst>
              <a:ext uri="{FF2B5EF4-FFF2-40B4-BE49-F238E27FC236}">
                <a16:creationId xmlns:a16="http://schemas.microsoft.com/office/drawing/2014/main" id="{75A6453B-3C03-AC2F-2A2C-53D04EF14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5818" y="841270"/>
            <a:ext cx="1303997" cy="170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38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D8CE1-D947-E267-A73E-132B7508DAD1}"/>
              </a:ext>
            </a:extLst>
          </p:cNvPr>
          <p:cNvSpPr txBox="1">
            <a:spLocks/>
          </p:cNvSpPr>
          <p:nvPr/>
        </p:nvSpPr>
        <p:spPr>
          <a:xfrm>
            <a:off x="453218" y="724961"/>
            <a:ext cx="10357022" cy="60720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Making the Law, general policing</a:t>
            </a:r>
            <a:endParaRPr lang="fr-BE" sz="3600" dirty="0">
              <a:solidFill>
                <a:schemeClr val="bg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22072A-8C27-25DB-69ED-7A98F44514C2}"/>
              </a:ext>
            </a:extLst>
          </p:cNvPr>
          <p:cNvSpPr txBox="1"/>
          <p:nvPr/>
        </p:nvSpPr>
        <p:spPr>
          <a:xfrm>
            <a:off x="954711" y="2467470"/>
            <a:ext cx="2655517" cy="12003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dirty="0">
              <a:solidFill>
                <a:schemeClr val="bg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Prince-Bishop</a:t>
            </a:r>
          </a:p>
          <a:p>
            <a:pPr algn="ctr"/>
            <a:endParaRPr lang="fr-FR" sz="2400" dirty="0">
              <a:solidFill>
                <a:schemeClr val="bg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A6D55B-D314-F18D-722D-82FAFC425ABB}"/>
              </a:ext>
            </a:extLst>
          </p:cNvPr>
          <p:cNvSpPr txBox="1"/>
          <p:nvPr/>
        </p:nvSpPr>
        <p:spPr>
          <a:xfrm>
            <a:off x="4768241" y="2467470"/>
            <a:ext cx="2655517" cy="12003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dirty="0" err="1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Privy</a:t>
            </a:r>
            <a:r>
              <a:rPr lang="fr-FR" sz="2400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Council</a:t>
            </a:r>
          </a:p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AEE85C9-02D4-F0B5-C2E4-4ADBB513E071}"/>
              </a:ext>
            </a:extLst>
          </p:cNvPr>
          <p:cNvSpPr txBox="1"/>
          <p:nvPr/>
        </p:nvSpPr>
        <p:spPr>
          <a:xfrm>
            <a:off x="8581771" y="2452737"/>
            <a:ext cx="2655517" cy="12003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Chancellor</a:t>
            </a:r>
          </a:p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E8E88729-BF40-EA62-CFDD-91A305A51126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3610228" y="3067635"/>
            <a:ext cx="1158013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03F1F67C-31DA-58CF-1BD5-79388E92AC46}"/>
              </a:ext>
            </a:extLst>
          </p:cNvPr>
          <p:cNvCxnSpPr>
            <a:cxnSpLocks/>
            <a:stCxn id="9" idx="1"/>
            <a:endCxn id="8" idx="3"/>
          </p:cNvCxnSpPr>
          <p:nvPr/>
        </p:nvCxnSpPr>
        <p:spPr>
          <a:xfrm flipH="1">
            <a:off x="7423758" y="3052902"/>
            <a:ext cx="1158013" cy="1473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437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0DD077-7092-3C52-E3CA-DF34B0FE9822}"/>
              </a:ext>
            </a:extLst>
          </p:cNvPr>
          <p:cNvSpPr txBox="1">
            <a:spLocks/>
          </p:cNvSpPr>
          <p:nvPr/>
        </p:nvSpPr>
        <p:spPr>
          <a:xfrm>
            <a:off x="453218" y="724961"/>
            <a:ext cx="10357022" cy="60720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Making the Law, public proclamation</a:t>
            </a:r>
            <a:endParaRPr lang="fr-BE" sz="3600" dirty="0">
              <a:solidFill>
                <a:schemeClr val="bg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23D762F-4F41-FD80-AF1B-82F14D1DC9D3}"/>
              </a:ext>
            </a:extLst>
          </p:cNvPr>
          <p:cNvSpPr txBox="1"/>
          <p:nvPr/>
        </p:nvSpPr>
        <p:spPr>
          <a:xfrm>
            <a:off x="549892" y="3003954"/>
            <a:ext cx="2655517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Prince-Bishop</a:t>
            </a:r>
          </a:p>
          <a:p>
            <a:pPr algn="ctr"/>
            <a:r>
              <a:rPr lang="fr-FR" sz="2400" dirty="0" err="1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Ordinance</a:t>
            </a:r>
            <a:endParaRPr lang="fr-FR" sz="2400" dirty="0">
              <a:solidFill>
                <a:schemeClr val="bg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A67762B-CBFD-0E84-5A4C-81FF37AD58AB}"/>
              </a:ext>
            </a:extLst>
          </p:cNvPr>
          <p:cNvSpPr txBox="1"/>
          <p:nvPr/>
        </p:nvSpPr>
        <p:spPr>
          <a:xfrm>
            <a:off x="4768241" y="3003954"/>
            <a:ext cx="2655517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Publication in Every City</a:t>
            </a:r>
          </a:p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088B43A-3B10-72E6-123A-940DD3B03109}"/>
              </a:ext>
            </a:extLst>
          </p:cNvPr>
          <p:cNvSpPr txBox="1"/>
          <p:nvPr/>
        </p:nvSpPr>
        <p:spPr>
          <a:xfrm>
            <a:off x="8520483" y="1839020"/>
            <a:ext cx="2655517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Legal Record</a:t>
            </a:r>
          </a:p>
          <a:p>
            <a:pPr algn="ctr"/>
            <a:r>
              <a:rPr lang="fr-FR" sz="2400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Local Aldermen</a:t>
            </a:r>
          </a:p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8934625-CF87-8A1A-9BF5-6AC69C449FE1}"/>
              </a:ext>
            </a:extLst>
          </p:cNvPr>
          <p:cNvSpPr txBox="1"/>
          <p:nvPr/>
        </p:nvSpPr>
        <p:spPr>
          <a:xfrm>
            <a:off x="8520483" y="4022464"/>
            <a:ext cx="2655517" cy="156966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Proclamation</a:t>
            </a:r>
          </a:p>
          <a:p>
            <a:pPr algn="ctr"/>
            <a:r>
              <a:rPr lang="fr-FR" sz="2400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At the Perron</a:t>
            </a:r>
          </a:p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554D28A-EC19-3A8F-9199-47E02E38679B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>
            <a:off x="3205409" y="3788784"/>
            <a:ext cx="1562832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D25CF79A-E1F9-30E4-FE83-C633EEE54145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 flipV="1">
            <a:off x="7423758" y="2623850"/>
            <a:ext cx="1096725" cy="116493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FCBA1502-E301-3ED0-50CA-78217F6FBF7C}"/>
              </a:ext>
            </a:extLst>
          </p:cNvPr>
          <p:cNvCxnSpPr>
            <a:cxnSpLocks/>
            <a:stCxn id="4" idx="3"/>
            <a:endCxn id="7" idx="1"/>
          </p:cNvCxnSpPr>
          <p:nvPr/>
        </p:nvCxnSpPr>
        <p:spPr>
          <a:xfrm>
            <a:off x="7423758" y="3788784"/>
            <a:ext cx="1096725" cy="101851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46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CF2C7B-1D63-6A9A-F1E6-DD76255BC57D}"/>
              </a:ext>
            </a:extLst>
          </p:cNvPr>
          <p:cNvSpPr txBox="1">
            <a:spLocks/>
          </p:cNvSpPr>
          <p:nvPr/>
        </p:nvSpPr>
        <p:spPr>
          <a:xfrm>
            <a:off x="420854" y="704529"/>
            <a:ext cx="11149874" cy="12983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Printing the Law, Guillaume-Henri Streel (1654-1710)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5169D86-C547-9448-B2C9-1B6BDC45D4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26860"/>
          <a:stretch>
            <a:fillRect/>
          </a:stretch>
        </p:blipFill>
        <p:spPr>
          <a:xfrm>
            <a:off x="417516" y="1613364"/>
            <a:ext cx="3519552" cy="310141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6BC1150-F6BA-3C09-6CC2-4DF4449226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27961"/>
          <a:stretch>
            <a:fillRect/>
          </a:stretch>
        </p:blipFill>
        <p:spPr>
          <a:xfrm>
            <a:off x="8051176" y="1613364"/>
            <a:ext cx="3519552" cy="310141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FDA3B72-B84D-CD12-8EF7-09451CF65E3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15" r="2" b="31191"/>
          <a:stretch>
            <a:fillRect/>
          </a:stretch>
        </p:blipFill>
        <p:spPr>
          <a:xfrm>
            <a:off x="4233902" y="1613364"/>
            <a:ext cx="3520440" cy="3101414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79DD028E-40C1-14BD-466C-15D13BC64067}"/>
              </a:ext>
            </a:extLst>
          </p:cNvPr>
          <p:cNvSpPr txBox="1">
            <a:spLocks/>
          </p:cNvSpPr>
          <p:nvPr/>
        </p:nvSpPr>
        <p:spPr>
          <a:xfrm>
            <a:off x="269099" y="4974420"/>
            <a:ext cx="3816386" cy="12983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Maximilian Henry of Bavaria</a:t>
            </a:r>
          </a:p>
          <a:p>
            <a:pPr algn="ctr">
              <a:spcAft>
                <a:spcPts val="600"/>
              </a:spcAft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35 edicts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6C64989-5D78-A0D1-51FB-058DC5299C2D}"/>
              </a:ext>
            </a:extLst>
          </p:cNvPr>
          <p:cNvSpPr txBox="1">
            <a:spLocks/>
          </p:cNvSpPr>
          <p:nvPr/>
        </p:nvSpPr>
        <p:spPr>
          <a:xfrm>
            <a:off x="4234790" y="4974420"/>
            <a:ext cx="3519552" cy="12983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Jean-Louis </a:t>
            </a:r>
            <a:r>
              <a:rPr lang="en-US" sz="2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d’Elderen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28 edicts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D5686621-92ED-1849-D68F-5E48584F8D0A}"/>
              </a:ext>
            </a:extLst>
          </p:cNvPr>
          <p:cNvSpPr txBox="1">
            <a:spLocks/>
          </p:cNvSpPr>
          <p:nvPr/>
        </p:nvSpPr>
        <p:spPr>
          <a:xfrm>
            <a:off x="7949307" y="4974420"/>
            <a:ext cx="3723290" cy="12983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Joseph Clemens of Bavaria</a:t>
            </a:r>
          </a:p>
          <a:p>
            <a:pPr algn="ctr">
              <a:spcAft>
                <a:spcPts val="600"/>
              </a:spcAft>
            </a:pP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21 edicts</a:t>
            </a:r>
          </a:p>
        </p:txBody>
      </p:sp>
    </p:spTree>
    <p:extLst>
      <p:ext uri="{BB962C8B-B14F-4D97-AF65-F5344CB8AC3E}">
        <p14:creationId xmlns:p14="http://schemas.microsoft.com/office/powerpoint/2010/main" val="990903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5B2023-06D7-D5CA-45A9-FD7593571360}"/>
              </a:ext>
            </a:extLst>
          </p:cNvPr>
          <p:cNvSpPr txBox="1">
            <a:spLocks/>
          </p:cNvSpPr>
          <p:nvPr/>
        </p:nvSpPr>
        <p:spPr>
          <a:xfrm>
            <a:off x="420854" y="704529"/>
            <a:ext cx="11149874" cy="12983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Printing the Law, time necessary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A767C32-6145-1FC9-B549-FF36A43BB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0460" y="0"/>
            <a:ext cx="4231352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75D088B-805F-73BE-9D9F-F58FA31C4A17}"/>
              </a:ext>
            </a:extLst>
          </p:cNvPr>
          <p:cNvSpPr txBox="1"/>
          <p:nvPr/>
        </p:nvSpPr>
        <p:spPr>
          <a:xfrm>
            <a:off x="621272" y="2002915"/>
            <a:ext cx="681918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Promulgation: 3 July 1572</a:t>
            </a:r>
          </a:p>
          <a:p>
            <a:pPr marL="285750" indent="-285750">
              <a:buFontTx/>
              <a:buChar char="-"/>
            </a:pPr>
            <a:endParaRPr lang="fr-FR" sz="2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2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Registration and Public Reading: 4 July 1572</a:t>
            </a:r>
          </a:p>
          <a:p>
            <a:pPr marL="285750" indent="-285750">
              <a:buFontTx/>
              <a:buChar char="-"/>
            </a:pPr>
            <a:endParaRPr lang="fr-FR" sz="2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2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Privilege</a:t>
            </a:r>
            <a:r>
              <a:rPr lang="fr-FR" sz="2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fr-FR" sz="2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granted</a:t>
            </a:r>
            <a:r>
              <a:rPr lang="fr-FR" sz="2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6 August 1572</a:t>
            </a:r>
          </a:p>
          <a:p>
            <a:pPr marL="285750" indent="-285750">
              <a:buFontTx/>
              <a:buChar char="-"/>
            </a:pPr>
            <a:endParaRPr lang="fr-FR" sz="2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2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Impression: 28 August 1572</a:t>
            </a:r>
          </a:p>
          <a:p>
            <a:pPr marL="285750" indent="-285750">
              <a:buFontTx/>
              <a:buChar char="-"/>
            </a:pPr>
            <a:endParaRPr lang="fr-FR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43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4B3C4-714F-2A3E-3C49-A4326B926EE5}"/>
              </a:ext>
            </a:extLst>
          </p:cNvPr>
          <p:cNvSpPr txBox="1">
            <a:spLocks/>
          </p:cNvSpPr>
          <p:nvPr/>
        </p:nvSpPr>
        <p:spPr>
          <a:xfrm>
            <a:off x="420854" y="704529"/>
            <a:ext cx="11149874" cy="12983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Printing the Law, layout of placards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9C962EC-624A-9F19-ACD4-9F014A5B2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44" y="2010343"/>
            <a:ext cx="5248426" cy="39660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878E8B-A0DF-3E37-D3FF-18F8B093B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919" y="2010343"/>
            <a:ext cx="6245237" cy="395861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857BBF61-6555-F369-273A-4B20AB72F45A}"/>
              </a:ext>
            </a:extLst>
          </p:cNvPr>
          <p:cNvCxnSpPr>
            <a:cxnSpLocks/>
          </p:cNvCxnSpPr>
          <p:nvPr/>
        </p:nvCxnSpPr>
        <p:spPr>
          <a:xfrm>
            <a:off x="5995791" y="1831384"/>
            <a:ext cx="100209" cy="3366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3CC3DA3F-6172-9D08-E3E1-3BAA58BAFBBA}"/>
              </a:ext>
            </a:extLst>
          </p:cNvPr>
          <p:cNvSpPr txBox="1"/>
          <p:nvPr/>
        </p:nvSpPr>
        <p:spPr>
          <a:xfrm>
            <a:off x="4823393" y="1448228"/>
            <a:ext cx="1963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err="1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Decorated</a:t>
            </a:r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Initial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9BFDD442-1A47-03B6-426E-409A44E380FC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1734424" y="1907720"/>
            <a:ext cx="401320" cy="2601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B86AA1F6-6954-CD6A-BB6E-90F74D7A49A7}"/>
              </a:ext>
            </a:extLst>
          </p:cNvPr>
          <p:cNvSpPr txBox="1"/>
          <p:nvPr/>
        </p:nvSpPr>
        <p:spPr>
          <a:xfrm>
            <a:off x="886064" y="1538388"/>
            <a:ext cx="169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Coat of Arms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523EBBED-3629-0ABA-D29B-52745D2D7F54}"/>
              </a:ext>
            </a:extLst>
          </p:cNvPr>
          <p:cNvCxnSpPr>
            <a:cxnSpLocks/>
            <a:stCxn id="24" idx="2"/>
          </p:cNvCxnSpPr>
          <p:nvPr/>
        </p:nvCxnSpPr>
        <p:spPr>
          <a:xfrm>
            <a:off x="8068192" y="1723054"/>
            <a:ext cx="191888" cy="4449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A55B0E7A-63AA-4F65-4713-BCE707F3DE83}"/>
              </a:ext>
            </a:extLst>
          </p:cNvPr>
          <p:cNvSpPr txBox="1"/>
          <p:nvPr/>
        </p:nvSpPr>
        <p:spPr>
          <a:xfrm>
            <a:off x="6669769" y="1353722"/>
            <a:ext cx="2796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Name of the Prince-Bishop</a:t>
            </a: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4C15C09-381E-C2E7-EF05-7FEA369E7C00}"/>
              </a:ext>
            </a:extLst>
          </p:cNvPr>
          <p:cNvCxnSpPr>
            <a:cxnSpLocks/>
          </p:cNvCxnSpPr>
          <p:nvPr/>
        </p:nvCxnSpPr>
        <p:spPr>
          <a:xfrm flipH="1">
            <a:off x="9968351" y="1351214"/>
            <a:ext cx="390497" cy="9290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F326D083-2879-A6F7-5546-9F9E4CB31666}"/>
              </a:ext>
            </a:extLst>
          </p:cNvPr>
          <p:cNvSpPr txBox="1"/>
          <p:nvPr/>
        </p:nvSpPr>
        <p:spPr>
          <a:xfrm>
            <a:off x="9395154" y="981882"/>
            <a:ext cx="2004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Titulature in </a:t>
            </a:r>
            <a:r>
              <a:rPr lang="fr-BE" dirty="0" err="1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Italics</a:t>
            </a:r>
            <a:endParaRPr lang="fr-BE" dirty="0">
              <a:solidFill>
                <a:schemeClr val="accent3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615DDEDA-F6AB-7F3D-A9C4-01F9F43EA3CB}"/>
              </a:ext>
            </a:extLst>
          </p:cNvPr>
          <p:cNvCxnSpPr>
            <a:cxnSpLocks/>
            <a:stCxn id="31" idx="0"/>
          </p:cNvCxnSpPr>
          <p:nvPr/>
        </p:nvCxnSpPr>
        <p:spPr>
          <a:xfrm flipV="1">
            <a:off x="2570480" y="4561840"/>
            <a:ext cx="3365249" cy="17429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AAEB5A01-F067-CA70-2CE1-49CEC1B1B196}"/>
              </a:ext>
            </a:extLst>
          </p:cNvPr>
          <p:cNvSpPr txBox="1"/>
          <p:nvPr/>
        </p:nvSpPr>
        <p:spPr>
          <a:xfrm>
            <a:off x="1466140" y="6304793"/>
            <a:ext cx="220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Legal </a:t>
            </a:r>
            <a:r>
              <a:rPr lang="fr-BE" dirty="0" err="1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text</a:t>
            </a:r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in Romans</a:t>
            </a: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F31D89CC-122F-7199-6100-05BB61149F5E}"/>
              </a:ext>
            </a:extLst>
          </p:cNvPr>
          <p:cNvCxnSpPr>
            <a:cxnSpLocks/>
            <a:stCxn id="31" idx="0"/>
          </p:cNvCxnSpPr>
          <p:nvPr/>
        </p:nvCxnSpPr>
        <p:spPr>
          <a:xfrm flipH="1" flipV="1">
            <a:off x="1998420" y="5760720"/>
            <a:ext cx="572060" cy="5440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44791F2D-9752-DA90-2365-9F76A851E9F0}"/>
              </a:ext>
            </a:extLst>
          </p:cNvPr>
          <p:cNvCxnSpPr>
            <a:cxnSpLocks/>
          </p:cNvCxnSpPr>
          <p:nvPr/>
        </p:nvCxnSpPr>
        <p:spPr>
          <a:xfrm flipV="1">
            <a:off x="5935729" y="5303520"/>
            <a:ext cx="734040" cy="816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7F80F2FF-39FE-AB7B-50CD-50C9102A55F4}"/>
              </a:ext>
            </a:extLst>
          </p:cNvPr>
          <p:cNvSpPr txBox="1"/>
          <p:nvPr/>
        </p:nvSpPr>
        <p:spPr>
          <a:xfrm>
            <a:off x="4991660" y="6120127"/>
            <a:ext cx="220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 err="1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Vicar</a:t>
            </a:r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General</a:t>
            </a:r>
          </a:p>
        </p:txBody>
      </p: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45002935-75C1-F893-1A98-71F1AE012ABE}"/>
              </a:ext>
            </a:extLst>
          </p:cNvPr>
          <p:cNvCxnSpPr>
            <a:cxnSpLocks/>
            <a:stCxn id="52" idx="0"/>
          </p:cNvCxnSpPr>
          <p:nvPr/>
        </p:nvCxnSpPr>
        <p:spPr>
          <a:xfrm flipV="1">
            <a:off x="7774109" y="5760720"/>
            <a:ext cx="495256" cy="35197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B9964A48-914C-AD43-A4D2-C08EEAC5427D}"/>
              </a:ext>
            </a:extLst>
          </p:cNvPr>
          <p:cNvSpPr txBox="1"/>
          <p:nvPr/>
        </p:nvSpPr>
        <p:spPr>
          <a:xfrm>
            <a:off x="6669769" y="6112699"/>
            <a:ext cx="220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Official Printer</a:t>
            </a:r>
          </a:p>
        </p:txBody>
      </p:sp>
      <p:cxnSp>
        <p:nvCxnSpPr>
          <p:cNvPr id="59" name="Connecteur droit avec flèche 58">
            <a:extLst>
              <a:ext uri="{FF2B5EF4-FFF2-40B4-BE49-F238E27FC236}">
                <a16:creationId xmlns:a16="http://schemas.microsoft.com/office/drawing/2014/main" id="{590E03D2-1C60-0F23-48A3-1F707C8F3725}"/>
              </a:ext>
            </a:extLst>
          </p:cNvPr>
          <p:cNvCxnSpPr>
            <a:cxnSpLocks/>
            <a:stCxn id="60" idx="0"/>
          </p:cNvCxnSpPr>
          <p:nvPr/>
        </p:nvCxnSpPr>
        <p:spPr>
          <a:xfrm flipV="1">
            <a:off x="9511230" y="5486400"/>
            <a:ext cx="101259" cy="6262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0" name="ZoneTexte 59">
            <a:extLst>
              <a:ext uri="{FF2B5EF4-FFF2-40B4-BE49-F238E27FC236}">
                <a16:creationId xmlns:a16="http://schemas.microsoft.com/office/drawing/2014/main" id="{7750D43A-45AE-6E36-931C-32C08688CF3F}"/>
              </a:ext>
            </a:extLst>
          </p:cNvPr>
          <p:cNvSpPr txBox="1"/>
          <p:nvPr/>
        </p:nvSpPr>
        <p:spPr>
          <a:xfrm>
            <a:off x="8974300" y="6112699"/>
            <a:ext cx="1073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Seal</a:t>
            </a:r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0DDFF407-2666-08A9-583E-251BF15EE430}"/>
              </a:ext>
            </a:extLst>
          </p:cNvPr>
          <p:cNvCxnSpPr>
            <a:cxnSpLocks/>
            <a:stCxn id="66" idx="0"/>
          </p:cNvCxnSpPr>
          <p:nvPr/>
        </p:nvCxnSpPr>
        <p:spPr>
          <a:xfrm flipH="1" flipV="1">
            <a:off x="11110826" y="5543013"/>
            <a:ext cx="6921" cy="7827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6" name="ZoneTexte 65">
            <a:extLst>
              <a:ext uri="{FF2B5EF4-FFF2-40B4-BE49-F238E27FC236}">
                <a16:creationId xmlns:a16="http://schemas.microsoft.com/office/drawing/2014/main" id="{94BF904D-6957-E121-D653-96F3718CC7BF}"/>
              </a:ext>
            </a:extLst>
          </p:cNvPr>
          <p:cNvSpPr txBox="1"/>
          <p:nvPr/>
        </p:nvSpPr>
        <p:spPr>
          <a:xfrm>
            <a:off x="10464800" y="6325767"/>
            <a:ext cx="1305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 err="1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Secretary</a:t>
            </a:r>
            <a:endParaRPr lang="fr-BE" dirty="0">
              <a:solidFill>
                <a:schemeClr val="accent3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58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24" grpId="0"/>
      <p:bldP spid="28" grpId="0"/>
      <p:bldP spid="31" grpId="0"/>
      <p:bldP spid="46" grpId="0"/>
      <p:bldP spid="52" grpId="0"/>
      <p:bldP spid="60" grpId="0"/>
      <p:bldP spid="6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>
            <a:extLst>
              <a:ext uri="{FF2B5EF4-FFF2-40B4-BE49-F238E27FC236}">
                <a16:creationId xmlns:a16="http://schemas.microsoft.com/office/drawing/2014/main" id="{4A1F1677-9B8A-A573-C79D-0DC1CEFB6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9380" y="1353721"/>
            <a:ext cx="3770755" cy="52901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D25EFCB-DA27-65F9-F3EF-CF6775D87556}"/>
              </a:ext>
            </a:extLst>
          </p:cNvPr>
          <p:cNvSpPr txBox="1">
            <a:spLocks/>
          </p:cNvSpPr>
          <p:nvPr/>
        </p:nvSpPr>
        <p:spPr>
          <a:xfrm>
            <a:off x="420854" y="704529"/>
            <a:ext cx="11149874" cy="12983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Printing the Law, layout of pamphlets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02D317-831A-982E-9639-2520FCF1E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775" y="1353721"/>
            <a:ext cx="3668070" cy="53798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08BBC27-78C3-1637-C7C1-314B6D253203}"/>
              </a:ext>
            </a:extLst>
          </p:cNvPr>
          <p:cNvSpPr txBox="1"/>
          <p:nvPr/>
        </p:nvSpPr>
        <p:spPr>
          <a:xfrm>
            <a:off x="5081646" y="4724203"/>
            <a:ext cx="1459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Coat of Arms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5FB4E527-13AD-77FB-9447-9F945DF9BC1B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6541578" y="4908869"/>
            <a:ext cx="1727351" cy="3778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EBF502DD-948A-EAC3-D918-717379E25D16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3244645" y="4313095"/>
            <a:ext cx="1837001" cy="5957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A077B666-35AE-5EAF-44FA-3CB5B46C1B7A}"/>
              </a:ext>
            </a:extLst>
          </p:cNvPr>
          <p:cNvSpPr txBox="1"/>
          <p:nvPr/>
        </p:nvSpPr>
        <p:spPr>
          <a:xfrm>
            <a:off x="5058855" y="1485365"/>
            <a:ext cx="1459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Title in Capitals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B8E41858-71BB-3645-75B1-50F939A08122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6518787" y="1808531"/>
            <a:ext cx="729966" cy="890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71F8FF24-B617-F57D-AB6F-B8002B14D492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050890" y="1808531"/>
            <a:ext cx="1007965" cy="97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2E0C638F-4B35-3999-5D1B-FDA1E0F9579C}"/>
              </a:ext>
            </a:extLst>
          </p:cNvPr>
          <p:cNvSpPr txBox="1"/>
          <p:nvPr/>
        </p:nvSpPr>
        <p:spPr>
          <a:xfrm>
            <a:off x="5058855" y="2188136"/>
            <a:ext cx="1459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Cry of the Perron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056546D0-688E-F26A-71EF-B65BAA901924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3736258" y="2197855"/>
            <a:ext cx="1322597" cy="3134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7F72CDED-EDBE-7DB9-164C-2B3D15527731}"/>
              </a:ext>
            </a:extLst>
          </p:cNvPr>
          <p:cNvSpPr txBox="1"/>
          <p:nvPr/>
        </p:nvSpPr>
        <p:spPr>
          <a:xfrm>
            <a:off x="5295643" y="4128429"/>
            <a:ext cx="953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Subject</a:t>
            </a: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179EDFC3-09F9-8499-4E5F-F950CC4B0765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6249372" y="4313095"/>
            <a:ext cx="112482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5" name="ZoneTexte 34">
            <a:extLst>
              <a:ext uri="{FF2B5EF4-FFF2-40B4-BE49-F238E27FC236}">
                <a16:creationId xmlns:a16="http://schemas.microsoft.com/office/drawing/2014/main" id="{410280A4-E54B-8C91-C403-B8D2ACA3F2A4}"/>
              </a:ext>
            </a:extLst>
          </p:cNvPr>
          <p:cNvSpPr txBox="1"/>
          <p:nvPr/>
        </p:nvSpPr>
        <p:spPr>
          <a:xfrm>
            <a:off x="5058855" y="5555755"/>
            <a:ext cx="1459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Official Printer</a:t>
            </a: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BFAD5E3B-93B1-2DF5-9695-3B3FB69A55BF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6518787" y="5878921"/>
            <a:ext cx="2077734" cy="2745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7A201B5E-F5F5-514B-0CBB-FF3A60D77578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3529781" y="5666312"/>
            <a:ext cx="1529074" cy="2126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79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22" grpId="0"/>
      <p:bldP spid="28" grpId="0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657683-C15B-E1A1-4AF2-CEFE180ABC5C}"/>
              </a:ext>
            </a:extLst>
          </p:cNvPr>
          <p:cNvSpPr txBox="1">
            <a:spLocks/>
          </p:cNvSpPr>
          <p:nvPr/>
        </p:nvSpPr>
        <p:spPr>
          <a:xfrm>
            <a:off x="420854" y="704529"/>
            <a:ext cx="11149874" cy="12983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Printing the Law, layout of pamphlets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432BD3F-3336-52DF-E9AD-E70FB7FEF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973" y="1411401"/>
            <a:ext cx="3573381" cy="49558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F68F641-7FCA-3155-0FF0-C23E9C598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0658" y="1415411"/>
            <a:ext cx="3460070" cy="495188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26D06AC-A7B3-B07C-41CD-76A4E26428FE}"/>
              </a:ext>
            </a:extLst>
          </p:cNvPr>
          <p:cNvSpPr txBox="1"/>
          <p:nvPr/>
        </p:nvSpPr>
        <p:spPr>
          <a:xfrm>
            <a:off x="5712671" y="1411401"/>
            <a:ext cx="1676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Name of the</a:t>
            </a:r>
          </a:p>
          <a:p>
            <a:pPr algn="ctr"/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Prince-Bishop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0581E20B-C593-E25B-E5AF-DEFE36E2BBE0}"/>
              </a:ext>
            </a:extLst>
          </p:cNvPr>
          <p:cNvCxnSpPr>
            <a:cxnSpLocks/>
          </p:cNvCxnSpPr>
          <p:nvPr/>
        </p:nvCxnSpPr>
        <p:spPr>
          <a:xfrm>
            <a:off x="1554290" y="1907458"/>
            <a:ext cx="44165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757F68C5-AE2C-321F-1019-CDDECD123EA0}"/>
              </a:ext>
            </a:extLst>
          </p:cNvPr>
          <p:cNvSpPr txBox="1"/>
          <p:nvPr/>
        </p:nvSpPr>
        <p:spPr>
          <a:xfrm>
            <a:off x="251274" y="1584292"/>
            <a:ext cx="1255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 err="1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Decorated</a:t>
            </a:r>
            <a:endParaRPr lang="fr-BE" dirty="0">
              <a:solidFill>
                <a:schemeClr val="accent3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Initial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F38947B3-7720-4BE8-1D5F-D1009B8F5EDD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5122606" y="1734567"/>
            <a:ext cx="590065" cy="745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760654F6-0FB1-D709-4C83-E38F73917E5C}"/>
              </a:ext>
            </a:extLst>
          </p:cNvPr>
          <p:cNvSpPr txBox="1"/>
          <p:nvPr/>
        </p:nvSpPr>
        <p:spPr>
          <a:xfrm>
            <a:off x="6131184" y="3501489"/>
            <a:ext cx="1676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Name of the</a:t>
            </a:r>
          </a:p>
          <a:p>
            <a:pPr algn="ctr"/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Chancellor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B608F7B3-8D26-3760-5CB2-67D70B24BD46}"/>
              </a:ext>
            </a:extLst>
          </p:cNvPr>
          <p:cNvCxnSpPr>
            <a:cxnSpLocks/>
          </p:cNvCxnSpPr>
          <p:nvPr/>
        </p:nvCxnSpPr>
        <p:spPr>
          <a:xfrm flipV="1">
            <a:off x="7806813" y="3429000"/>
            <a:ext cx="1661652" cy="3966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EE7CAF4C-FCD4-A4CE-E993-78AA58391B94}"/>
              </a:ext>
            </a:extLst>
          </p:cNvPr>
          <p:cNvSpPr txBox="1"/>
          <p:nvPr/>
        </p:nvSpPr>
        <p:spPr>
          <a:xfrm>
            <a:off x="6911549" y="2849327"/>
            <a:ext cx="75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>
                <a:solidFill>
                  <a:schemeClr val="accent3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Seal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2D9C7152-02FD-0536-2778-F764AD1A219C}"/>
              </a:ext>
            </a:extLst>
          </p:cNvPr>
          <p:cNvCxnSpPr>
            <a:cxnSpLocks/>
          </p:cNvCxnSpPr>
          <p:nvPr/>
        </p:nvCxnSpPr>
        <p:spPr>
          <a:xfrm>
            <a:off x="7662023" y="3033993"/>
            <a:ext cx="1344325" cy="718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979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9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662B1-F94B-3D2B-B371-DDB94820E573}"/>
              </a:ext>
            </a:extLst>
          </p:cNvPr>
          <p:cNvSpPr txBox="1">
            <a:spLocks/>
          </p:cNvSpPr>
          <p:nvPr/>
        </p:nvSpPr>
        <p:spPr>
          <a:xfrm>
            <a:off x="420854" y="704529"/>
            <a:ext cx="11149874" cy="12983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Disseminating the Law, formula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7945D2F-7CB9-7E82-8C8A-739C6C624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7981" y="497949"/>
            <a:ext cx="4763165" cy="605874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95B42F7-A337-6AE0-F81E-5DA303CDE738}"/>
              </a:ext>
            </a:extLst>
          </p:cNvPr>
          <p:cNvSpPr txBox="1"/>
          <p:nvPr/>
        </p:nvSpPr>
        <p:spPr>
          <a:xfrm>
            <a:off x="621272" y="2002915"/>
            <a:ext cx="5820428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Order for the printing and posting of the placard in the customary places:</a:t>
            </a:r>
          </a:p>
          <a:p>
            <a:pPr algn="ctr"/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en-US" sz="24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Elle </a:t>
            </a:r>
            <a:r>
              <a:rPr lang="en-US" sz="2400" i="1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ordonne</a:t>
            </a:r>
            <a:r>
              <a:rPr lang="en-US" sz="24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400" i="1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qu’elle</a:t>
            </a:r>
            <a:r>
              <a:rPr lang="en-US" sz="24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soit </a:t>
            </a:r>
            <a:r>
              <a:rPr lang="en-US" sz="2400" i="1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imprimée</a:t>
            </a:r>
            <a:r>
              <a:rPr lang="en-US" sz="24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&amp; </a:t>
            </a:r>
            <a:r>
              <a:rPr lang="en-US" sz="2400" i="1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affichée</a:t>
            </a:r>
            <a:r>
              <a:rPr lang="en-US" sz="24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400" i="1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comme</a:t>
            </a:r>
            <a:r>
              <a:rPr lang="en-US" sz="24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de </a:t>
            </a:r>
            <a:r>
              <a:rPr lang="en-US" sz="2400" i="1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coûtume</a:t>
            </a:r>
            <a:endParaRPr lang="fr-FR" sz="2400" i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824D39A1-A2C7-A4FF-05FD-AE28AF0C906E}"/>
              </a:ext>
            </a:extLst>
          </p:cNvPr>
          <p:cNvSpPr/>
          <p:nvPr/>
        </p:nvSpPr>
        <p:spPr>
          <a:xfrm>
            <a:off x="6992668" y="4640826"/>
            <a:ext cx="4778478" cy="1199536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02F1A80-FE8D-96B8-46E5-57F33E0F14E0}"/>
              </a:ext>
            </a:extLst>
          </p:cNvPr>
          <p:cNvCxnSpPr/>
          <p:nvPr/>
        </p:nvCxnSpPr>
        <p:spPr>
          <a:xfrm>
            <a:off x="5995791" y="4139381"/>
            <a:ext cx="1171925" cy="8062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206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8000" r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3B9DE3-545B-21C3-F0B3-107F0251A7BE}"/>
              </a:ext>
            </a:extLst>
          </p:cNvPr>
          <p:cNvSpPr txBox="1">
            <a:spLocks/>
          </p:cNvSpPr>
          <p:nvPr/>
        </p:nvSpPr>
        <p:spPr>
          <a:xfrm>
            <a:off x="420854" y="704529"/>
            <a:ext cx="11149874" cy="12983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Disseminating the Law, circulation among officers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5562BA-A409-48F2-944E-0F9E2D75533F}"/>
              </a:ext>
            </a:extLst>
          </p:cNvPr>
          <p:cNvSpPr txBox="1"/>
          <p:nvPr/>
        </p:nvSpPr>
        <p:spPr>
          <a:xfrm>
            <a:off x="275572" y="3072969"/>
            <a:ext cx="265551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Prince-Bishop</a:t>
            </a:r>
          </a:p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DC9AD8B-81BB-4E98-07E6-B911785E52D7}"/>
              </a:ext>
            </a:extLst>
          </p:cNvPr>
          <p:cNvSpPr txBox="1"/>
          <p:nvPr/>
        </p:nvSpPr>
        <p:spPr>
          <a:xfrm>
            <a:off x="3330241" y="3072969"/>
            <a:ext cx="265551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Grand Baillif</a:t>
            </a:r>
          </a:p>
          <a:p>
            <a:pPr algn="ctr"/>
            <a:endParaRPr lang="fr-FR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88E26C21-4FBA-10F4-8DA0-C21638B37572}"/>
              </a:ext>
            </a:extLst>
          </p:cNvPr>
          <p:cNvCxnSpPr/>
          <p:nvPr/>
        </p:nvCxnSpPr>
        <p:spPr>
          <a:xfrm>
            <a:off x="2931089" y="3673134"/>
            <a:ext cx="39915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E4AC4A1E-C4D8-D182-2D4A-94AFD8D3E07D}"/>
              </a:ext>
            </a:extLst>
          </p:cNvPr>
          <p:cNvSpPr txBox="1"/>
          <p:nvPr/>
        </p:nvSpPr>
        <p:spPr>
          <a:xfrm>
            <a:off x="7032086" y="1872640"/>
            <a:ext cx="279239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Rural </a:t>
            </a:r>
            <a:r>
              <a:rPr lang="fr-FR" sz="2400" b="1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communities</a:t>
            </a:r>
            <a:endParaRPr lang="fr-FR" sz="24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endParaRPr lang="fr-FR" sz="24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55D3E7D-ED51-AB37-C6AB-741ABFD4AE56}"/>
              </a:ext>
            </a:extLst>
          </p:cNvPr>
          <p:cNvSpPr txBox="1"/>
          <p:nvPr/>
        </p:nvSpPr>
        <p:spPr>
          <a:xfrm>
            <a:off x="7032086" y="4273298"/>
            <a:ext cx="279239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4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r>
              <a:rPr lang="fr-FR" sz="2400" b="1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Burgomasters</a:t>
            </a:r>
            <a:endParaRPr lang="fr-FR" sz="24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algn="ctr"/>
            <a:endParaRPr lang="fr-FR" sz="2400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601642C2-AE59-58BD-26D9-B628F69BAD30}"/>
              </a:ext>
            </a:extLst>
          </p:cNvPr>
          <p:cNvCxnSpPr>
            <a:cxnSpLocks/>
            <a:stCxn id="4" idx="3"/>
            <a:endCxn id="6" idx="1"/>
          </p:cNvCxnSpPr>
          <p:nvPr/>
        </p:nvCxnSpPr>
        <p:spPr>
          <a:xfrm flipV="1">
            <a:off x="5985758" y="2472805"/>
            <a:ext cx="1046328" cy="12003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30D394C5-8B58-AE54-F424-EBAF818FA968}"/>
              </a:ext>
            </a:extLst>
          </p:cNvPr>
          <p:cNvCxnSpPr>
            <a:cxnSpLocks/>
            <a:stCxn id="4" idx="3"/>
            <a:endCxn id="7" idx="1"/>
          </p:cNvCxnSpPr>
          <p:nvPr/>
        </p:nvCxnSpPr>
        <p:spPr>
          <a:xfrm>
            <a:off x="5985758" y="3673134"/>
            <a:ext cx="1046328" cy="12003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314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AEA147-7496-62C6-4CBE-37E55F851C2E}"/>
              </a:ext>
            </a:extLst>
          </p:cNvPr>
          <p:cNvSpPr txBox="1">
            <a:spLocks/>
          </p:cNvSpPr>
          <p:nvPr/>
        </p:nvSpPr>
        <p:spPr>
          <a:xfrm>
            <a:off x="420854" y="704529"/>
            <a:ext cx="11149874" cy="12983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Disseminating the Law, affixing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1E40545-76AD-7AFB-82FD-3B03C83A4B04}"/>
              </a:ext>
            </a:extLst>
          </p:cNvPr>
          <p:cNvSpPr/>
          <p:nvPr/>
        </p:nvSpPr>
        <p:spPr>
          <a:xfrm>
            <a:off x="9824484" y="4678326"/>
            <a:ext cx="1488558" cy="10738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5C95D8-4870-F0F6-6434-F77AA3D0925C}"/>
              </a:ext>
            </a:extLst>
          </p:cNvPr>
          <p:cNvSpPr txBox="1"/>
          <p:nvPr/>
        </p:nvSpPr>
        <p:spPr>
          <a:xfrm>
            <a:off x="1368523" y="2140567"/>
            <a:ext cx="681918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Courts &amp; juridictions</a:t>
            </a:r>
          </a:p>
          <a:p>
            <a:pPr marL="285750" indent="-285750">
              <a:buFontTx/>
              <a:buChar char="-"/>
            </a:pPr>
            <a:endParaRPr lang="fr-FR" sz="2600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2600" b="1" dirty="0" err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Crossroads</a:t>
            </a:r>
            <a:endParaRPr lang="fr-FR" sz="2600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Tx/>
              <a:buChar char="-"/>
            </a:pPr>
            <a:endParaRPr lang="fr-FR" sz="2600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2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Public square</a:t>
            </a:r>
          </a:p>
          <a:p>
            <a:pPr marL="285750" indent="-285750">
              <a:buFontTx/>
              <a:buChar char="-"/>
            </a:pPr>
            <a:endParaRPr lang="fr-FR" sz="2600" b="1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26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Churches…</a:t>
            </a:r>
            <a:endParaRPr lang="fr-FR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estaltVTI">
  <a:themeElements>
    <a:clrScheme name="Custom 86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Bierstad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256</Words>
  <Application>Microsoft Office PowerPoint</Application>
  <PresentationFormat>Grand écran</PresentationFormat>
  <Paragraphs>97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Aptos</vt:lpstr>
      <vt:lpstr>Arial</vt:lpstr>
      <vt:lpstr>Bierstadt</vt:lpstr>
      <vt:lpstr>Source Sans Pro</vt:lpstr>
      <vt:lpstr>GestaltVTI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Renaud Adam</dc:creator>
  <cp:lastModifiedBy>Adam Renaud</cp:lastModifiedBy>
  <cp:revision>12</cp:revision>
  <dcterms:created xsi:type="dcterms:W3CDTF">2025-02-18T13:42:34Z</dcterms:created>
  <dcterms:modified xsi:type="dcterms:W3CDTF">2026-04-24T13:55:50Z</dcterms:modified>
</cp:coreProperties>
</file>