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37"/>
  </p:notesMasterIdLst>
  <p:sldIdLst>
    <p:sldId id="257" r:id="rId5"/>
    <p:sldId id="258" r:id="rId6"/>
    <p:sldId id="262" r:id="rId7"/>
    <p:sldId id="282" r:id="rId8"/>
    <p:sldId id="284" r:id="rId9"/>
    <p:sldId id="292" r:id="rId10"/>
    <p:sldId id="291" r:id="rId11"/>
    <p:sldId id="259" r:id="rId12"/>
    <p:sldId id="261" r:id="rId13"/>
    <p:sldId id="260" r:id="rId14"/>
    <p:sldId id="266" r:id="rId15"/>
    <p:sldId id="264" r:id="rId16"/>
    <p:sldId id="269" r:id="rId17"/>
    <p:sldId id="270" r:id="rId18"/>
    <p:sldId id="271" r:id="rId19"/>
    <p:sldId id="272" r:id="rId20"/>
    <p:sldId id="273" r:id="rId21"/>
    <p:sldId id="274" r:id="rId22"/>
    <p:sldId id="286" r:id="rId23"/>
    <p:sldId id="295" r:id="rId24"/>
    <p:sldId id="287" r:id="rId25"/>
    <p:sldId id="289" r:id="rId26"/>
    <p:sldId id="298" r:id="rId27"/>
    <p:sldId id="297" r:id="rId28"/>
    <p:sldId id="296" r:id="rId29"/>
    <p:sldId id="267" r:id="rId30"/>
    <p:sldId id="275" r:id="rId31"/>
    <p:sldId id="290" r:id="rId32"/>
    <p:sldId id="268" r:id="rId33"/>
    <p:sldId id="294" r:id="rId34"/>
    <p:sldId id="299" r:id="rId35"/>
    <p:sldId id="300" r:id="rId3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5">
          <p15:clr>
            <a:srgbClr val="A4A3A4"/>
          </p15:clr>
        </p15:guide>
        <p15:guide id="4" pos="54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76DB5A-C1AF-0AEC-6F2F-17C12885E298}" name="Cheriet Nawël" initials="CN" userId="S::nawel.cheriet@uliege.be::a62d1194-077c-46a8-9247-9cf92fbcd0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F"/>
    <a:srgbClr val="FFFFFF"/>
    <a:srgbClr val="1C4B58"/>
    <a:srgbClr val="5FA4B0"/>
    <a:srgbClr val="FCEFCD"/>
    <a:srgbClr val="8C8B82"/>
    <a:srgbClr val="C6C0B4"/>
    <a:srgbClr val="E8E2D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14BA3-6889-4F4C-9D11-817D7E4CCBC6}" v="8" dt="2025-06-05T13:29:11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29" autoAdjust="0"/>
  </p:normalViewPr>
  <p:slideViewPr>
    <p:cSldViewPr snapToGrid="0">
      <p:cViewPr varScale="1">
        <p:scale>
          <a:sx n="94" d="100"/>
          <a:sy n="94" d="100"/>
        </p:scale>
        <p:origin x="1138" y="77"/>
      </p:cViewPr>
      <p:guideLst>
        <p:guide orient="horz" pos="259"/>
        <p:guide orient="horz" pos="1620"/>
        <p:guide pos="285"/>
        <p:guide pos="54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et David" userId="8809c96f-66d1-4914-986a-cdffc69dfd98" providerId="ADAL" clId="{41D14BA3-6889-4F4C-9D11-817D7E4CCBC6}"/>
    <pc:docChg chg="modSld">
      <pc:chgData name="Baudet David" userId="8809c96f-66d1-4914-986a-cdffc69dfd98" providerId="ADAL" clId="{41D14BA3-6889-4F4C-9D11-817D7E4CCBC6}" dt="2025-06-05T13:29:11.814" v="5" actId="20577"/>
      <pc:docMkLst>
        <pc:docMk/>
      </pc:docMkLst>
      <pc:sldChg chg="modSp modAnim">
        <pc:chgData name="Baudet David" userId="8809c96f-66d1-4914-986a-cdffc69dfd98" providerId="ADAL" clId="{41D14BA3-6889-4F4C-9D11-817D7E4CCBC6}" dt="2025-06-05T13:29:11.814" v="5" actId="20577"/>
        <pc:sldMkLst>
          <pc:docMk/>
          <pc:sldMk cId="1659063735" sldId="282"/>
        </pc:sldMkLst>
        <pc:spChg chg="mod">
          <ac:chgData name="Baudet David" userId="8809c96f-66d1-4914-986a-cdffc69dfd98" providerId="ADAL" clId="{41D14BA3-6889-4F4C-9D11-817D7E4CCBC6}" dt="2025-06-05T13:28:58.800" v="4" actId="20577"/>
          <ac:spMkLst>
            <pc:docMk/>
            <pc:sldMk cId="1659063735" sldId="282"/>
            <ac:spMk id="2" creationId="{E9844BA3-2E7F-CF5E-7861-246DF1C287F9}"/>
          </ac:spMkLst>
        </pc:spChg>
      </pc:sldChg>
      <pc:sldChg chg="modSp modAnim">
        <pc:chgData name="Baudet David" userId="8809c96f-66d1-4914-986a-cdffc69dfd98" providerId="ADAL" clId="{41D14BA3-6889-4F4C-9D11-817D7E4CCBC6}" dt="2025-06-05T13:28:40.725" v="3" actId="5793"/>
        <pc:sldMkLst>
          <pc:docMk/>
          <pc:sldMk cId="242905935" sldId="284"/>
        </pc:sldMkLst>
        <pc:spChg chg="mod">
          <ac:chgData name="Baudet David" userId="8809c96f-66d1-4914-986a-cdffc69dfd98" providerId="ADAL" clId="{41D14BA3-6889-4F4C-9D11-817D7E4CCBC6}" dt="2025-06-05T13:28:40.725" v="3" actId="5793"/>
          <ac:spMkLst>
            <pc:docMk/>
            <pc:sldMk cId="242905935" sldId="284"/>
            <ac:spMk id="2" creationId="{C63D01B6-4F8E-39CE-6523-70F1D834953E}"/>
          </ac:spMkLst>
        </pc:spChg>
      </pc:sldChg>
    </pc:docChg>
  </pc:docChgLst>
  <pc:docChgLst>
    <pc:chgData name="Baudet David" userId="8809c96f-66d1-4914-986a-cdffc69dfd98" providerId="ADAL" clId="{CBA8A31C-BE1C-4C0E-BFE1-1A3421B2312E}"/>
    <pc:docChg chg="undo custSel addSld delSld modSld sldOrd">
      <pc:chgData name="Baudet David" userId="8809c96f-66d1-4914-986a-cdffc69dfd98" providerId="ADAL" clId="{CBA8A31C-BE1C-4C0E-BFE1-1A3421B2312E}" dt="2025-04-14T12:28:13.206" v="6174"/>
      <pc:docMkLst>
        <pc:docMk/>
      </pc:docMkLst>
      <pc:sldChg chg="modSp mod">
        <pc:chgData name="Baudet David" userId="8809c96f-66d1-4914-986a-cdffc69dfd98" providerId="ADAL" clId="{CBA8A31C-BE1C-4C0E-BFE1-1A3421B2312E}" dt="2025-03-26T13:12:46.257" v="931" actId="1076"/>
        <pc:sldMkLst>
          <pc:docMk/>
          <pc:sldMk cId="3006681902" sldId="257"/>
        </pc:sldMkLst>
        <pc:spChg chg="mod">
          <ac:chgData name="Baudet David" userId="8809c96f-66d1-4914-986a-cdffc69dfd98" providerId="ADAL" clId="{CBA8A31C-BE1C-4C0E-BFE1-1A3421B2312E}" dt="2025-03-26T13:12:46.257" v="931" actId="1076"/>
          <ac:spMkLst>
            <pc:docMk/>
            <pc:sldMk cId="3006681902" sldId="257"/>
            <ac:spMk id="7" creationId="{60C26705-08BF-FDE8-E865-C9DD69702D8A}"/>
          </ac:spMkLst>
        </pc:spChg>
      </pc:sldChg>
      <pc:sldChg chg="modSp">
        <pc:chgData name="Baudet David" userId="8809c96f-66d1-4914-986a-cdffc69dfd98" providerId="ADAL" clId="{CBA8A31C-BE1C-4C0E-BFE1-1A3421B2312E}" dt="2025-04-04T13:34:09.364" v="6043" actId="20577"/>
        <pc:sldMkLst>
          <pc:docMk/>
          <pc:sldMk cId="1310945774" sldId="258"/>
        </pc:sldMkLst>
        <pc:spChg chg="mod">
          <ac:chgData name="Baudet David" userId="8809c96f-66d1-4914-986a-cdffc69dfd98" providerId="ADAL" clId="{CBA8A31C-BE1C-4C0E-BFE1-1A3421B2312E}" dt="2025-04-04T13:34:09.364" v="6043" actId="20577"/>
          <ac:spMkLst>
            <pc:docMk/>
            <pc:sldMk cId="1310945774" sldId="258"/>
            <ac:spMk id="7" creationId="{E087096E-A730-3C0A-C96C-71E71C099058}"/>
          </ac:spMkLst>
        </pc:spChg>
      </pc:sldChg>
      <pc:sldChg chg="ord">
        <pc:chgData name="Baudet David" userId="8809c96f-66d1-4914-986a-cdffc69dfd98" providerId="ADAL" clId="{CBA8A31C-BE1C-4C0E-BFE1-1A3421B2312E}" dt="2025-04-04T08:09:05.603" v="1535"/>
        <pc:sldMkLst>
          <pc:docMk/>
          <pc:sldMk cId="3038447113" sldId="261"/>
        </pc:sldMkLst>
      </pc:sldChg>
      <pc:sldChg chg="addSp delSp modSp mod">
        <pc:chgData name="Baudet David" userId="8809c96f-66d1-4914-986a-cdffc69dfd98" providerId="ADAL" clId="{CBA8A31C-BE1C-4C0E-BFE1-1A3421B2312E}" dt="2025-04-04T12:06:38.769" v="3694" actId="20577"/>
        <pc:sldMkLst>
          <pc:docMk/>
          <pc:sldMk cId="539802056" sldId="264"/>
        </pc:sldMkLst>
        <pc:spChg chg="add mod">
          <ac:chgData name="Baudet David" userId="8809c96f-66d1-4914-986a-cdffc69dfd98" providerId="ADAL" clId="{CBA8A31C-BE1C-4C0E-BFE1-1A3421B2312E}" dt="2025-04-04T12:06:38.769" v="3694" actId="20577"/>
          <ac:spMkLst>
            <pc:docMk/>
            <pc:sldMk cId="539802056" sldId="264"/>
            <ac:spMk id="10" creationId="{EAEFB8BD-BE1C-3F42-DA1A-1F6D389FA9BB}"/>
          </ac:spMkLst>
        </pc:spChg>
      </pc:sldChg>
      <pc:sldChg chg="addSp delSp modSp mod modTransition">
        <pc:chgData name="Baudet David" userId="8809c96f-66d1-4914-986a-cdffc69dfd98" providerId="ADAL" clId="{CBA8A31C-BE1C-4C0E-BFE1-1A3421B2312E}" dt="2025-03-26T08:28:47.796" v="8" actId="478"/>
        <pc:sldMkLst>
          <pc:docMk/>
          <pc:sldMk cId="3292480101" sldId="266"/>
        </pc:sldMkLst>
      </pc:sldChg>
      <pc:sldChg chg="addSp delSp modSp mod modClrScheme chgLayout">
        <pc:chgData name="Baudet David" userId="8809c96f-66d1-4914-986a-cdffc69dfd98" providerId="ADAL" clId="{CBA8A31C-BE1C-4C0E-BFE1-1A3421B2312E}" dt="2025-03-26T08:58:12.624" v="676" actId="5793"/>
        <pc:sldMkLst>
          <pc:docMk/>
          <pc:sldMk cId="1065319792" sldId="269"/>
        </pc:sldMkLst>
        <pc:spChg chg="mod ord">
          <ac:chgData name="Baudet David" userId="8809c96f-66d1-4914-986a-cdffc69dfd98" providerId="ADAL" clId="{CBA8A31C-BE1C-4C0E-BFE1-1A3421B2312E}" dt="2025-03-26T08:58:02.106" v="669" actId="700"/>
          <ac:spMkLst>
            <pc:docMk/>
            <pc:sldMk cId="1065319792" sldId="269"/>
            <ac:spMk id="2" creationId="{7129A798-B59F-E97B-7E16-FF12D2005C61}"/>
          </ac:spMkLst>
        </pc:spChg>
        <pc:spChg chg="mod ord">
          <ac:chgData name="Baudet David" userId="8809c96f-66d1-4914-986a-cdffc69dfd98" providerId="ADAL" clId="{CBA8A31C-BE1C-4C0E-BFE1-1A3421B2312E}" dt="2025-03-26T08:58:12.624" v="676" actId="5793"/>
          <ac:spMkLst>
            <pc:docMk/>
            <pc:sldMk cId="1065319792" sldId="269"/>
            <ac:spMk id="5" creationId="{4F0C03B3-C9E2-2C4C-EB47-923A3CDF3AC8}"/>
          </ac:spMkLst>
        </pc:spChg>
      </pc:sldChg>
      <pc:sldChg chg="addSp delSp modSp mod">
        <pc:chgData name="Baudet David" userId="8809c96f-66d1-4914-986a-cdffc69dfd98" providerId="ADAL" clId="{CBA8A31C-BE1C-4C0E-BFE1-1A3421B2312E}" dt="2025-04-04T12:06:16.252" v="3658" actId="20577"/>
        <pc:sldMkLst>
          <pc:docMk/>
          <pc:sldMk cId="1819262902" sldId="272"/>
        </pc:sldMkLst>
        <pc:spChg chg="add del mod">
          <ac:chgData name="Baudet David" userId="8809c96f-66d1-4914-986a-cdffc69dfd98" providerId="ADAL" clId="{CBA8A31C-BE1C-4C0E-BFE1-1A3421B2312E}" dt="2025-04-04T12:06:16.252" v="3658" actId="20577"/>
          <ac:spMkLst>
            <pc:docMk/>
            <pc:sldMk cId="1819262902" sldId="272"/>
            <ac:spMk id="3" creationId="{6768D11E-049B-2FF4-7FD5-51B606066241}"/>
          </ac:spMkLst>
        </pc:spChg>
      </pc:sldChg>
      <pc:sldChg chg="addSp modSp mod ord">
        <pc:chgData name="Baudet David" userId="8809c96f-66d1-4914-986a-cdffc69dfd98" providerId="ADAL" clId="{CBA8A31C-BE1C-4C0E-BFE1-1A3421B2312E}" dt="2025-04-04T13:35:26.611" v="6049" actId="1076"/>
        <pc:sldMkLst>
          <pc:docMk/>
          <pc:sldMk cId="1299347774" sldId="273"/>
        </pc:sldMkLst>
        <pc:spChg chg="mod">
          <ac:chgData name="Baudet David" userId="8809c96f-66d1-4914-986a-cdffc69dfd98" providerId="ADAL" clId="{CBA8A31C-BE1C-4C0E-BFE1-1A3421B2312E}" dt="2025-04-04T13:35:26.611" v="6049" actId="1076"/>
          <ac:spMkLst>
            <pc:docMk/>
            <pc:sldMk cId="1299347774" sldId="273"/>
            <ac:spMk id="3" creationId="{A31FFAAE-B878-2913-827D-A2FB31CC73F8}"/>
          </ac:spMkLst>
        </pc:spChg>
        <pc:spChg chg="mod">
          <ac:chgData name="Baudet David" userId="8809c96f-66d1-4914-986a-cdffc69dfd98" providerId="ADAL" clId="{CBA8A31C-BE1C-4C0E-BFE1-1A3421B2312E}" dt="2025-04-04T13:35:20.347" v="6047" actId="1076"/>
          <ac:spMkLst>
            <pc:docMk/>
            <pc:sldMk cId="1299347774" sldId="273"/>
            <ac:spMk id="4" creationId="{3B15EB7C-9E14-2EDA-FBD6-1AD996D6B1B0}"/>
          </ac:spMkLst>
        </pc:spChg>
        <pc:spChg chg="add mod">
          <ac:chgData name="Baudet David" userId="8809c96f-66d1-4914-986a-cdffc69dfd98" providerId="ADAL" clId="{CBA8A31C-BE1C-4C0E-BFE1-1A3421B2312E}" dt="2025-04-04T13:35:22.938" v="6048" actId="1076"/>
          <ac:spMkLst>
            <pc:docMk/>
            <pc:sldMk cId="1299347774" sldId="273"/>
            <ac:spMk id="6" creationId="{E38E4485-4C0B-0968-BEF6-6CB399B84E70}"/>
          </ac:spMkLst>
        </pc:spChg>
      </pc:sldChg>
      <pc:sldChg chg="modSp new mod ord">
        <pc:chgData name="Baudet David" userId="8809c96f-66d1-4914-986a-cdffc69dfd98" providerId="ADAL" clId="{CBA8A31C-BE1C-4C0E-BFE1-1A3421B2312E}" dt="2025-04-04T08:34:42.813" v="2114" actId="2710"/>
        <pc:sldMkLst>
          <pc:docMk/>
          <pc:sldMk cId="3491169180" sldId="275"/>
        </pc:sldMkLst>
        <pc:spChg chg="mod">
          <ac:chgData name="Baudet David" userId="8809c96f-66d1-4914-986a-cdffc69dfd98" providerId="ADAL" clId="{CBA8A31C-BE1C-4C0E-BFE1-1A3421B2312E}" dt="2025-04-04T08:34:39.518" v="2113" actId="2710"/>
          <ac:spMkLst>
            <pc:docMk/>
            <pc:sldMk cId="3491169180" sldId="275"/>
            <ac:spMk id="3" creationId="{FEF5931A-0023-0889-0CE5-B6C855CDB97D}"/>
          </ac:spMkLst>
        </pc:spChg>
        <pc:spChg chg="mod">
          <ac:chgData name="Baudet David" userId="8809c96f-66d1-4914-986a-cdffc69dfd98" providerId="ADAL" clId="{CBA8A31C-BE1C-4C0E-BFE1-1A3421B2312E}" dt="2025-04-04T08:34:42.813" v="2114" actId="2710"/>
          <ac:spMkLst>
            <pc:docMk/>
            <pc:sldMk cId="3491169180" sldId="275"/>
            <ac:spMk id="4" creationId="{2140A30D-6060-EED8-F25F-5D4EB267EC56}"/>
          </ac:spMkLst>
        </pc:spChg>
        <pc:spChg chg="mod">
          <ac:chgData name="Baudet David" userId="8809c96f-66d1-4914-986a-cdffc69dfd98" providerId="ADAL" clId="{CBA8A31C-BE1C-4C0E-BFE1-1A3421B2312E}" dt="2025-03-26T08:47:25.281" v="261" actId="20577"/>
          <ac:spMkLst>
            <pc:docMk/>
            <pc:sldMk cId="3491169180" sldId="275"/>
            <ac:spMk id="5" creationId="{44F696D5-88CE-67F4-083E-8889196E78E7}"/>
          </ac:spMkLst>
        </pc:spChg>
      </pc:sldChg>
      <pc:sldChg chg="addSp delSp modSp new del mod modClrScheme chgLayout modNotesTx">
        <pc:chgData name="Baudet David" userId="8809c96f-66d1-4914-986a-cdffc69dfd98" providerId="ADAL" clId="{CBA8A31C-BE1C-4C0E-BFE1-1A3421B2312E}" dt="2025-04-04T08:15:49.497" v="1769" actId="47"/>
        <pc:sldMkLst>
          <pc:docMk/>
          <pc:sldMk cId="1845788704" sldId="276"/>
        </pc:sldMkLst>
      </pc:sldChg>
      <pc:sldChg chg="modSp new mod">
        <pc:chgData name="Baudet David" userId="8809c96f-66d1-4914-986a-cdffc69dfd98" providerId="ADAL" clId="{CBA8A31C-BE1C-4C0E-BFE1-1A3421B2312E}" dt="2025-03-26T09:34:51.456" v="926" actId="20577"/>
        <pc:sldMkLst>
          <pc:docMk/>
          <pc:sldMk cId="1624565572" sldId="277"/>
        </pc:sldMkLst>
      </pc:sldChg>
      <pc:sldChg chg="modSp mod">
        <pc:chgData name="Baudet David" userId="8809c96f-66d1-4914-986a-cdffc69dfd98" providerId="ADAL" clId="{CBA8A31C-BE1C-4C0E-BFE1-1A3421B2312E}" dt="2025-04-04T11:30:50.395" v="2260" actId="167"/>
        <pc:sldMkLst>
          <pc:docMk/>
          <pc:sldMk cId="242905935" sldId="284"/>
        </pc:sldMkLst>
        <pc:spChg chg="ord">
          <ac:chgData name="Baudet David" userId="8809c96f-66d1-4914-986a-cdffc69dfd98" providerId="ADAL" clId="{CBA8A31C-BE1C-4C0E-BFE1-1A3421B2312E}" dt="2025-04-04T11:30:50.395" v="2260" actId="167"/>
          <ac:spMkLst>
            <pc:docMk/>
            <pc:sldMk cId="242905935" sldId="284"/>
            <ac:spMk id="6" creationId="{69B57E45-17AB-55D0-E9CC-A75477168736}"/>
          </ac:spMkLst>
        </pc:spChg>
        <pc:picChg chg="mod">
          <ac:chgData name="Baudet David" userId="8809c96f-66d1-4914-986a-cdffc69dfd98" providerId="ADAL" clId="{CBA8A31C-BE1C-4C0E-BFE1-1A3421B2312E}" dt="2025-04-04T11:28:28.192" v="2257" actId="1035"/>
          <ac:picMkLst>
            <pc:docMk/>
            <pc:sldMk cId="242905935" sldId="284"/>
            <ac:picMk id="5" creationId="{4FE38AE1-9F87-3073-02BB-809FA341522C}"/>
          </ac:picMkLst>
        </pc:picChg>
      </pc:sldChg>
      <pc:sldChg chg="addSp delSp del mod">
        <pc:chgData name="Baudet David" userId="8809c96f-66d1-4914-986a-cdffc69dfd98" providerId="ADAL" clId="{CBA8A31C-BE1C-4C0E-BFE1-1A3421B2312E}" dt="2025-04-04T13:36:20.864" v="6072" actId="47"/>
        <pc:sldMkLst>
          <pc:docMk/>
          <pc:sldMk cId="4249114850" sldId="285"/>
        </pc:sldMkLst>
      </pc:sldChg>
      <pc:sldChg chg="addSp delSp modSp mod">
        <pc:chgData name="Baudet David" userId="8809c96f-66d1-4914-986a-cdffc69dfd98" providerId="ADAL" clId="{CBA8A31C-BE1C-4C0E-BFE1-1A3421B2312E}" dt="2025-04-04T08:31:36.516" v="2067" actId="20577"/>
        <pc:sldMkLst>
          <pc:docMk/>
          <pc:sldMk cId="2656372011" sldId="286"/>
        </pc:sldMkLst>
        <pc:spChg chg="add mod">
          <ac:chgData name="Baudet David" userId="8809c96f-66d1-4914-986a-cdffc69dfd98" providerId="ADAL" clId="{CBA8A31C-BE1C-4C0E-BFE1-1A3421B2312E}" dt="2025-04-04T08:17:19.620" v="1786" actId="20577"/>
          <ac:spMkLst>
            <pc:docMk/>
            <pc:sldMk cId="2656372011" sldId="286"/>
            <ac:spMk id="4" creationId="{E14248A7-09AA-501F-556F-1E660FCD4DFC}"/>
          </ac:spMkLst>
        </pc:spChg>
        <pc:spChg chg="add mod">
          <ac:chgData name="Baudet David" userId="8809c96f-66d1-4914-986a-cdffc69dfd98" providerId="ADAL" clId="{CBA8A31C-BE1C-4C0E-BFE1-1A3421B2312E}" dt="2025-04-04T08:17:44.276" v="1793" actId="1037"/>
          <ac:spMkLst>
            <pc:docMk/>
            <pc:sldMk cId="2656372011" sldId="286"/>
            <ac:spMk id="6" creationId="{9E4FCECD-6645-32F8-79C5-5891377352F0}"/>
          </ac:spMkLst>
        </pc:spChg>
        <pc:spChg chg="add mod">
          <ac:chgData name="Baudet David" userId="8809c96f-66d1-4914-986a-cdffc69dfd98" providerId="ADAL" clId="{CBA8A31C-BE1C-4C0E-BFE1-1A3421B2312E}" dt="2025-04-04T08:18:02.402" v="1795" actId="1076"/>
          <ac:spMkLst>
            <pc:docMk/>
            <pc:sldMk cId="2656372011" sldId="286"/>
            <ac:spMk id="7" creationId="{1D812772-7A45-88BD-2E61-24C6C27E608B}"/>
          </ac:spMkLst>
        </pc:spChg>
        <pc:spChg chg="add mod">
          <ac:chgData name="Baudet David" userId="8809c96f-66d1-4914-986a-cdffc69dfd98" providerId="ADAL" clId="{CBA8A31C-BE1C-4C0E-BFE1-1A3421B2312E}" dt="2025-04-04T08:21:04.929" v="1943" actId="1076"/>
          <ac:spMkLst>
            <pc:docMk/>
            <pc:sldMk cId="2656372011" sldId="286"/>
            <ac:spMk id="8" creationId="{E26214F3-6BD2-4282-BD9A-29092EB4F2B8}"/>
          </ac:spMkLst>
        </pc:spChg>
        <pc:spChg chg="mod">
          <ac:chgData name="Baudet David" userId="8809c96f-66d1-4914-986a-cdffc69dfd98" providerId="ADAL" clId="{CBA8A31C-BE1C-4C0E-BFE1-1A3421B2312E}" dt="2025-04-04T08:31:36.516" v="2067" actId="20577"/>
          <ac:spMkLst>
            <pc:docMk/>
            <pc:sldMk cId="2656372011" sldId="286"/>
            <ac:spMk id="13" creationId="{F33BECDF-3B6C-6F5D-6825-0E5EC8409DEE}"/>
          </ac:spMkLst>
        </pc:spChg>
      </pc:sldChg>
      <pc:sldChg chg="addSp delSp modSp mod">
        <pc:chgData name="Baudet David" userId="8809c96f-66d1-4914-986a-cdffc69dfd98" providerId="ADAL" clId="{CBA8A31C-BE1C-4C0E-BFE1-1A3421B2312E}" dt="2025-04-04T08:31:49.255" v="2068" actId="20577"/>
        <pc:sldMkLst>
          <pc:docMk/>
          <pc:sldMk cId="2274308906" sldId="287"/>
        </pc:sldMkLst>
        <pc:spChg chg="add mod">
          <ac:chgData name="Baudet David" userId="8809c96f-66d1-4914-986a-cdffc69dfd98" providerId="ADAL" clId="{CBA8A31C-BE1C-4C0E-BFE1-1A3421B2312E}" dt="2025-04-04T07:42:58.645" v="995"/>
          <ac:spMkLst>
            <pc:docMk/>
            <pc:sldMk cId="2274308906" sldId="287"/>
            <ac:spMk id="3" creationId="{EC7E452D-062D-B407-667A-5D45F2AF7972}"/>
          </ac:spMkLst>
        </pc:spChg>
        <pc:spChg chg="add mod">
          <ac:chgData name="Baudet David" userId="8809c96f-66d1-4914-986a-cdffc69dfd98" providerId="ADAL" clId="{CBA8A31C-BE1C-4C0E-BFE1-1A3421B2312E}" dt="2025-04-04T08:21:18.162" v="1978" actId="1037"/>
          <ac:spMkLst>
            <pc:docMk/>
            <pc:sldMk cId="2274308906" sldId="287"/>
            <ac:spMk id="6" creationId="{8A7BF581-6BC7-1B9B-E5C5-084B1ED222D5}"/>
          </ac:spMkLst>
        </pc:spChg>
        <pc:spChg chg="mod">
          <ac:chgData name="Baudet David" userId="8809c96f-66d1-4914-986a-cdffc69dfd98" providerId="ADAL" clId="{CBA8A31C-BE1C-4C0E-BFE1-1A3421B2312E}" dt="2025-04-04T08:31:49.255" v="2068" actId="20577"/>
          <ac:spMkLst>
            <pc:docMk/>
            <pc:sldMk cId="2274308906" sldId="287"/>
            <ac:spMk id="13" creationId="{546FF46A-AD3F-FB16-9398-0D23C5DFC598}"/>
          </ac:spMkLst>
        </pc:spChg>
      </pc:sldChg>
      <pc:sldChg chg="addSp delSp modSp mod">
        <pc:chgData name="Baudet David" userId="8809c96f-66d1-4914-986a-cdffc69dfd98" providerId="ADAL" clId="{CBA8A31C-BE1C-4C0E-BFE1-1A3421B2312E}" dt="2025-04-04T08:32:28.036" v="2106" actId="404"/>
        <pc:sldMkLst>
          <pc:docMk/>
          <pc:sldMk cId="3989145911" sldId="289"/>
        </pc:sldMkLst>
        <pc:spChg chg="add mod">
          <ac:chgData name="Baudet David" userId="8809c96f-66d1-4914-986a-cdffc69dfd98" providerId="ADAL" clId="{CBA8A31C-BE1C-4C0E-BFE1-1A3421B2312E}" dt="2025-04-04T07:41:49.459" v="962" actId="27636"/>
          <ac:spMkLst>
            <pc:docMk/>
            <pc:sldMk cId="3989145911" sldId="289"/>
            <ac:spMk id="4" creationId="{E412B3CB-84DA-4E0C-A9B7-BFADD50EEA5F}"/>
          </ac:spMkLst>
        </pc:spChg>
        <pc:spChg chg="add mod">
          <ac:chgData name="Baudet David" userId="8809c96f-66d1-4914-986a-cdffc69dfd98" providerId="ADAL" clId="{CBA8A31C-BE1C-4C0E-BFE1-1A3421B2312E}" dt="2025-04-04T07:42:18.851" v="992" actId="1076"/>
          <ac:spMkLst>
            <pc:docMk/>
            <pc:sldMk cId="3989145911" sldId="289"/>
            <ac:spMk id="6" creationId="{417FACFD-CD55-CFEC-97F6-5201BE9797EE}"/>
          </ac:spMkLst>
        </pc:spChg>
        <pc:spChg chg="add mod">
          <ac:chgData name="Baudet David" userId="8809c96f-66d1-4914-986a-cdffc69dfd98" providerId="ADAL" clId="{CBA8A31C-BE1C-4C0E-BFE1-1A3421B2312E}" dt="2025-04-04T07:42:23.506" v="994" actId="1076"/>
          <ac:spMkLst>
            <pc:docMk/>
            <pc:sldMk cId="3989145911" sldId="289"/>
            <ac:spMk id="7" creationId="{31C671A3-D8F7-1768-7E37-C56EFF86F362}"/>
          </ac:spMkLst>
        </pc:spChg>
        <pc:spChg chg="add mod">
          <ac:chgData name="Baudet David" userId="8809c96f-66d1-4914-986a-cdffc69dfd98" providerId="ADAL" clId="{CBA8A31C-BE1C-4C0E-BFE1-1A3421B2312E}" dt="2025-04-04T08:21:27.828" v="1983"/>
          <ac:spMkLst>
            <pc:docMk/>
            <pc:sldMk cId="3989145911" sldId="289"/>
            <ac:spMk id="9" creationId="{FA94ED8E-651C-5A7A-F59B-AEF4383CDCB2}"/>
          </ac:spMkLst>
        </pc:spChg>
        <pc:spChg chg="mod">
          <ac:chgData name="Baudet David" userId="8809c96f-66d1-4914-986a-cdffc69dfd98" providerId="ADAL" clId="{CBA8A31C-BE1C-4C0E-BFE1-1A3421B2312E}" dt="2025-04-04T08:32:28.036" v="2106" actId="404"/>
          <ac:spMkLst>
            <pc:docMk/>
            <pc:sldMk cId="3989145911" sldId="289"/>
            <ac:spMk id="13" creationId="{F25F624C-686C-A43B-33C0-33B50EF7B8BF}"/>
          </ac:spMkLst>
        </pc:spChg>
      </pc:sldChg>
      <pc:sldChg chg="modSp mod">
        <pc:chgData name="Baudet David" userId="8809c96f-66d1-4914-986a-cdffc69dfd98" providerId="ADAL" clId="{CBA8A31C-BE1C-4C0E-BFE1-1A3421B2312E}" dt="2025-04-04T13:14:30.943" v="5218" actId="1037"/>
        <pc:sldMkLst>
          <pc:docMk/>
          <pc:sldMk cId="621625523" sldId="291"/>
        </pc:sldMkLst>
        <pc:picChg chg="mod">
          <ac:chgData name="Baudet David" userId="8809c96f-66d1-4914-986a-cdffc69dfd98" providerId="ADAL" clId="{CBA8A31C-BE1C-4C0E-BFE1-1A3421B2312E}" dt="2025-04-04T13:14:30.943" v="5218" actId="1037"/>
          <ac:picMkLst>
            <pc:docMk/>
            <pc:sldMk cId="621625523" sldId="291"/>
            <ac:picMk id="45" creationId="{EAD2E032-F392-CD30-B693-0E6DE55F26F5}"/>
          </ac:picMkLst>
        </pc:picChg>
        <pc:cxnChg chg="mod">
          <ac:chgData name="Baudet David" userId="8809c96f-66d1-4914-986a-cdffc69dfd98" providerId="ADAL" clId="{CBA8A31C-BE1C-4C0E-BFE1-1A3421B2312E}" dt="2025-04-04T11:29:30.037" v="2259" actId="14100"/>
          <ac:cxnSpMkLst>
            <pc:docMk/>
            <pc:sldMk cId="621625523" sldId="291"/>
            <ac:cxnSpMk id="1041" creationId="{E1AD8A0F-197F-2A02-0F08-F6685C8E9D8E}"/>
          </ac:cxnSpMkLst>
        </pc:cxnChg>
      </pc:sldChg>
      <pc:sldChg chg="modSp mod">
        <pc:chgData name="Baudet David" userId="8809c96f-66d1-4914-986a-cdffc69dfd98" providerId="ADAL" clId="{CBA8A31C-BE1C-4C0E-BFE1-1A3421B2312E}" dt="2025-04-04T08:08:32.331" v="1529" actId="404"/>
        <pc:sldMkLst>
          <pc:docMk/>
          <pc:sldMk cId="1364805048" sldId="292"/>
        </pc:sldMkLst>
        <pc:spChg chg="mod">
          <ac:chgData name="Baudet David" userId="8809c96f-66d1-4914-986a-cdffc69dfd98" providerId="ADAL" clId="{CBA8A31C-BE1C-4C0E-BFE1-1A3421B2312E}" dt="2025-04-04T08:08:32.331" v="1529" actId="404"/>
          <ac:spMkLst>
            <pc:docMk/>
            <pc:sldMk cId="1364805048" sldId="292"/>
            <ac:spMk id="6" creationId="{0DCC12E1-F62A-63D0-AC62-E0EC1A9E7F68}"/>
          </ac:spMkLst>
        </pc:spChg>
      </pc:sldChg>
      <pc:sldChg chg="addSp delSp modSp new del mod modClrScheme addAnim delAnim modAnim chgLayout">
        <pc:chgData name="Baudet David" userId="8809c96f-66d1-4914-986a-cdffc69dfd98" providerId="ADAL" clId="{CBA8A31C-BE1C-4C0E-BFE1-1A3421B2312E}" dt="2025-04-04T13:35:41.415" v="6050" actId="47"/>
        <pc:sldMkLst>
          <pc:docMk/>
          <pc:sldMk cId="2068612308" sldId="293"/>
        </pc:sldMkLst>
      </pc:sldChg>
      <pc:sldChg chg="addSp delSp modSp mod modClrScheme chgLayout">
        <pc:chgData name="Baudet David" userId="8809c96f-66d1-4914-986a-cdffc69dfd98" providerId="ADAL" clId="{CBA8A31C-BE1C-4C0E-BFE1-1A3421B2312E}" dt="2025-04-04T08:05:55.058" v="1393" actId="1076"/>
        <pc:sldMkLst>
          <pc:docMk/>
          <pc:sldMk cId="1285301755" sldId="294"/>
        </pc:sldMkLst>
        <pc:spChg chg="mod ord">
          <ac:chgData name="Baudet David" userId="8809c96f-66d1-4914-986a-cdffc69dfd98" providerId="ADAL" clId="{CBA8A31C-BE1C-4C0E-BFE1-1A3421B2312E}" dt="2025-04-04T08:05:51.053" v="1392" actId="27636"/>
          <ac:spMkLst>
            <pc:docMk/>
            <pc:sldMk cId="1285301755" sldId="294"/>
            <ac:spMk id="3" creationId="{4AE39E48-7B68-6930-FC8B-198443DC9DA5}"/>
          </ac:spMkLst>
        </pc:spChg>
        <pc:graphicFrameChg chg="mod">
          <ac:chgData name="Baudet David" userId="8809c96f-66d1-4914-986a-cdffc69dfd98" providerId="ADAL" clId="{CBA8A31C-BE1C-4C0E-BFE1-1A3421B2312E}" dt="2025-04-04T08:05:55.058" v="1393" actId="1076"/>
          <ac:graphicFrameMkLst>
            <pc:docMk/>
            <pc:sldMk cId="1285301755" sldId="294"/>
            <ac:graphicFrameMk id="4" creationId="{5A4A5B98-0B06-DBD1-5CD5-B7A2DFF0D479}"/>
          </ac:graphicFrameMkLst>
        </pc:graphicFrameChg>
      </pc:sldChg>
      <pc:sldChg chg="addSp delSp modSp add mod">
        <pc:chgData name="Baudet David" userId="8809c96f-66d1-4914-986a-cdffc69dfd98" providerId="ADAL" clId="{CBA8A31C-BE1C-4C0E-BFE1-1A3421B2312E}" dt="2025-04-04T08:31:34.354" v="2065" actId="20577"/>
        <pc:sldMkLst>
          <pc:docMk/>
          <pc:sldMk cId="535884198" sldId="295"/>
        </pc:sldMkLst>
        <pc:spChg chg="add mod">
          <ac:chgData name="Baudet David" userId="8809c96f-66d1-4914-986a-cdffc69dfd98" providerId="ADAL" clId="{CBA8A31C-BE1C-4C0E-BFE1-1A3421B2312E}" dt="2025-04-04T08:21:10.132" v="1944"/>
          <ac:spMkLst>
            <pc:docMk/>
            <pc:sldMk cId="535884198" sldId="295"/>
            <ac:spMk id="7" creationId="{748CD3CD-A152-F0E8-825A-EC861B0A203B}"/>
          </ac:spMkLst>
        </pc:spChg>
        <pc:spChg chg="add mod">
          <ac:chgData name="Baudet David" userId="8809c96f-66d1-4914-986a-cdffc69dfd98" providerId="ADAL" clId="{CBA8A31C-BE1C-4C0E-BFE1-1A3421B2312E}" dt="2025-04-04T08:26:08.002" v="2009" actId="1035"/>
          <ac:spMkLst>
            <pc:docMk/>
            <pc:sldMk cId="535884198" sldId="295"/>
            <ac:spMk id="8" creationId="{495945BF-6BA1-3835-1AB4-E86CBC93E51F}"/>
          </ac:spMkLst>
        </pc:spChg>
        <pc:spChg chg="add mod">
          <ac:chgData name="Baudet David" userId="8809c96f-66d1-4914-986a-cdffc69dfd98" providerId="ADAL" clId="{CBA8A31C-BE1C-4C0E-BFE1-1A3421B2312E}" dt="2025-04-04T08:25:50.673" v="1992" actId="1076"/>
          <ac:spMkLst>
            <pc:docMk/>
            <pc:sldMk cId="535884198" sldId="295"/>
            <ac:spMk id="9" creationId="{3DE8D777-FC41-B8E4-374E-FCE6902D3702}"/>
          </ac:spMkLst>
        </pc:spChg>
        <pc:spChg chg="mod">
          <ac:chgData name="Baudet David" userId="8809c96f-66d1-4914-986a-cdffc69dfd98" providerId="ADAL" clId="{CBA8A31C-BE1C-4C0E-BFE1-1A3421B2312E}" dt="2025-04-04T08:31:34.354" v="2065" actId="20577"/>
          <ac:spMkLst>
            <pc:docMk/>
            <pc:sldMk cId="535884198" sldId="295"/>
            <ac:spMk id="13" creationId="{BACC8878-0326-2C95-C059-F817F3D87B0D}"/>
          </ac:spMkLst>
        </pc:spChg>
        <pc:picChg chg="add mod">
          <ac:chgData name="Baudet David" userId="8809c96f-66d1-4914-986a-cdffc69dfd98" providerId="ADAL" clId="{CBA8A31C-BE1C-4C0E-BFE1-1A3421B2312E}" dt="2025-04-04T08:15:12.127" v="1762"/>
          <ac:picMkLst>
            <pc:docMk/>
            <pc:sldMk cId="535884198" sldId="295"/>
            <ac:picMk id="6" creationId="{80900A3A-055C-D47B-1431-487D6C26288D}"/>
          </ac:picMkLst>
        </pc:picChg>
      </pc:sldChg>
      <pc:sldChg chg="addSp delSp modSp new del mod">
        <pc:chgData name="Baudet David" userId="8809c96f-66d1-4914-986a-cdffc69dfd98" providerId="ADAL" clId="{CBA8A31C-BE1C-4C0E-BFE1-1A3421B2312E}" dt="2025-04-04T10:12:20.891" v="2256" actId="2696"/>
        <pc:sldMkLst>
          <pc:docMk/>
          <pc:sldMk cId="957916710" sldId="296"/>
        </pc:sldMkLst>
      </pc:sldChg>
      <pc:sldChg chg="modSp new mod modAnim">
        <pc:chgData name="Baudet David" userId="8809c96f-66d1-4914-986a-cdffc69dfd98" providerId="ADAL" clId="{CBA8A31C-BE1C-4C0E-BFE1-1A3421B2312E}" dt="2025-04-14T12:28:13.206" v="6174"/>
        <pc:sldMkLst>
          <pc:docMk/>
          <pc:sldMk cId="2019190550" sldId="296"/>
        </pc:sldMkLst>
        <pc:spChg chg="mod">
          <ac:chgData name="Baudet David" userId="8809c96f-66d1-4914-986a-cdffc69dfd98" providerId="ADAL" clId="{CBA8A31C-BE1C-4C0E-BFE1-1A3421B2312E}" dt="2025-04-14T12:28:13.206" v="6174"/>
          <ac:spMkLst>
            <pc:docMk/>
            <pc:sldMk cId="2019190550" sldId="296"/>
            <ac:spMk id="3" creationId="{766E5500-BBAF-6058-9AA5-0694A9AC9C3F}"/>
          </ac:spMkLst>
        </pc:spChg>
        <pc:spChg chg="mod">
          <ac:chgData name="Baudet David" userId="8809c96f-66d1-4914-986a-cdffc69dfd98" providerId="ADAL" clId="{CBA8A31C-BE1C-4C0E-BFE1-1A3421B2312E}" dt="2025-04-04T13:26:41.377" v="5537"/>
          <ac:spMkLst>
            <pc:docMk/>
            <pc:sldMk cId="2019190550" sldId="296"/>
            <ac:spMk id="4" creationId="{15F347AB-200C-BD28-3E1A-3956D2BF4EFA}"/>
          </ac:spMkLst>
        </pc:spChg>
      </pc:sldChg>
      <pc:sldChg chg="addSp delSp modSp add mod delAnim modAnim">
        <pc:chgData name="Baudet David" userId="8809c96f-66d1-4914-986a-cdffc69dfd98" providerId="ADAL" clId="{CBA8A31C-BE1C-4C0E-BFE1-1A3421B2312E}" dt="2025-04-04T13:36:08.037" v="6071" actId="478"/>
        <pc:sldMkLst>
          <pc:docMk/>
          <pc:sldMk cId="4014820919" sldId="297"/>
        </pc:sldMkLst>
        <pc:spChg chg="add mod">
          <ac:chgData name="Baudet David" userId="8809c96f-66d1-4914-986a-cdffc69dfd98" providerId="ADAL" clId="{CBA8A31C-BE1C-4C0E-BFE1-1A3421B2312E}" dt="2025-04-04T13:21:53.697" v="5438" actId="20578"/>
          <ac:spMkLst>
            <pc:docMk/>
            <pc:sldMk cId="4014820919" sldId="297"/>
            <ac:spMk id="5" creationId="{45F2B304-76CC-8FBD-48D5-9916152BA15C}"/>
          </ac:spMkLst>
        </pc:spChg>
        <pc:spChg chg="add mod">
          <ac:chgData name="Baudet David" userId="8809c96f-66d1-4914-986a-cdffc69dfd98" providerId="ADAL" clId="{CBA8A31C-BE1C-4C0E-BFE1-1A3421B2312E}" dt="2025-04-04T13:20:41.020" v="5415" actId="1076"/>
          <ac:spMkLst>
            <pc:docMk/>
            <pc:sldMk cId="4014820919" sldId="297"/>
            <ac:spMk id="8" creationId="{8BBB56F4-C238-5098-D90F-8A5DA4502F29}"/>
          </ac:spMkLst>
        </pc:spChg>
        <pc:spChg chg="add mod">
          <ac:chgData name="Baudet David" userId="8809c96f-66d1-4914-986a-cdffc69dfd98" providerId="ADAL" clId="{CBA8A31C-BE1C-4C0E-BFE1-1A3421B2312E}" dt="2025-04-04T13:19:23.342" v="5381" actId="113"/>
          <ac:spMkLst>
            <pc:docMk/>
            <pc:sldMk cId="4014820919" sldId="297"/>
            <ac:spMk id="9" creationId="{D31EAE4C-34EC-0CD2-0726-3160D8B215E4}"/>
          </ac:spMkLst>
        </pc:spChg>
        <pc:spChg chg="add mod">
          <ac:chgData name="Baudet David" userId="8809c96f-66d1-4914-986a-cdffc69dfd98" providerId="ADAL" clId="{CBA8A31C-BE1C-4C0E-BFE1-1A3421B2312E}" dt="2025-04-04T13:21:22.715" v="5430" actId="20577"/>
          <ac:spMkLst>
            <pc:docMk/>
            <pc:sldMk cId="4014820919" sldId="297"/>
            <ac:spMk id="10" creationId="{CD6FC2B1-55C8-CD87-F736-2515FF82E466}"/>
          </ac:spMkLst>
        </pc:spChg>
        <pc:spChg chg="mod">
          <ac:chgData name="Baudet David" userId="8809c96f-66d1-4914-986a-cdffc69dfd98" providerId="ADAL" clId="{CBA8A31C-BE1C-4C0E-BFE1-1A3421B2312E}" dt="2025-04-04T13:15:01.531" v="5245" actId="14100"/>
          <ac:spMkLst>
            <pc:docMk/>
            <pc:sldMk cId="4014820919" sldId="297"/>
            <ac:spMk id="58" creationId="{7BD489E5-B213-041E-76E3-C43256333EFE}"/>
          </ac:spMkLst>
        </pc:spChg>
        <pc:spChg chg="mod">
          <ac:chgData name="Baudet David" userId="8809c96f-66d1-4914-986a-cdffc69dfd98" providerId="ADAL" clId="{CBA8A31C-BE1C-4C0E-BFE1-1A3421B2312E}" dt="2025-04-04T13:14:59.203" v="5244" actId="14100"/>
          <ac:spMkLst>
            <pc:docMk/>
            <pc:sldMk cId="4014820919" sldId="297"/>
            <ac:spMk id="59" creationId="{9B11EA79-8411-5DE7-EAB5-0240B0E4EF8E}"/>
          </ac:spMkLst>
        </pc:spChg>
        <pc:spChg chg="mod">
          <ac:chgData name="Baudet David" userId="8809c96f-66d1-4914-986a-cdffc69dfd98" providerId="ADAL" clId="{CBA8A31C-BE1C-4C0E-BFE1-1A3421B2312E}" dt="2025-04-04T13:14:05.453" v="5210" actId="1038"/>
          <ac:spMkLst>
            <pc:docMk/>
            <pc:sldMk cId="4014820919" sldId="297"/>
            <ac:spMk id="1046" creationId="{59A2DC93-1D58-EF58-84D8-0D9685E7D34B}"/>
          </ac:spMkLst>
        </pc:spChg>
      </pc:sldChg>
      <pc:sldChg chg="addSp delSp modSp add mod ord addAnim delAnim modAnim">
        <pc:chgData name="Baudet David" userId="8809c96f-66d1-4914-986a-cdffc69dfd98" providerId="ADAL" clId="{CBA8A31C-BE1C-4C0E-BFE1-1A3421B2312E}" dt="2025-04-04T13:35:58.481" v="6068" actId="478"/>
        <pc:sldMkLst>
          <pc:docMk/>
          <pc:sldMk cId="3029480801" sldId="298"/>
        </pc:sldMkLst>
        <pc:spChg chg="add mod">
          <ac:chgData name="Baudet David" userId="8809c96f-66d1-4914-986a-cdffc69dfd98" providerId="ADAL" clId="{CBA8A31C-BE1C-4C0E-BFE1-1A3421B2312E}" dt="2025-04-04T13:25:28.012" v="5530" actId="1035"/>
          <ac:spMkLst>
            <pc:docMk/>
            <pc:sldMk cId="3029480801" sldId="298"/>
            <ac:spMk id="3" creationId="{0997BEDE-F7A0-D21B-A58D-95F3C359F284}"/>
          </ac:spMkLst>
        </pc:spChg>
        <pc:spChg chg="mod">
          <ac:chgData name="Baudet David" userId="8809c96f-66d1-4914-986a-cdffc69dfd98" providerId="ADAL" clId="{CBA8A31C-BE1C-4C0E-BFE1-1A3421B2312E}" dt="2025-04-04T13:35:56.155" v="6067" actId="20577"/>
          <ac:spMkLst>
            <pc:docMk/>
            <pc:sldMk cId="3029480801" sldId="298"/>
            <ac:spMk id="4" creationId="{95314133-C3C1-A47A-DB54-6961DB430214}"/>
          </ac:spMkLst>
        </pc:spChg>
        <pc:spChg chg="add mod">
          <ac:chgData name="Baudet David" userId="8809c96f-66d1-4914-986a-cdffc69dfd98" providerId="ADAL" clId="{CBA8A31C-BE1C-4C0E-BFE1-1A3421B2312E}" dt="2025-04-04T13:25:32.458" v="5533" actId="27636"/>
          <ac:spMkLst>
            <pc:docMk/>
            <pc:sldMk cId="3029480801" sldId="298"/>
            <ac:spMk id="5" creationId="{B5BAE87C-D58F-DDA7-E28F-9AECC665BA22}"/>
          </ac:spMkLst>
        </pc:spChg>
        <pc:spChg chg="mod">
          <ac:chgData name="Baudet David" userId="8809c96f-66d1-4914-986a-cdffc69dfd98" providerId="ADAL" clId="{CBA8A31C-BE1C-4C0E-BFE1-1A3421B2312E}" dt="2025-04-04T13:25:24.261" v="5515" actId="1035"/>
          <ac:spMkLst>
            <pc:docMk/>
            <pc:sldMk cId="3029480801" sldId="298"/>
            <ac:spMk id="1037" creationId="{AC9451B4-5FEF-B11F-3F59-140FAEACFD27}"/>
          </ac:spMkLst>
        </pc:spChg>
        <pc:spChg chg="mod">
          <ac:chgData name="Baudet David" userId="8809c96f-66d1-4914-986a-cdffc69dfd98" providerId="ADAL" clId="{CBA8A31C-BE1C-4C0E-BFE1-1A3421B2312E}" dt="2025-04-04T13:25:24.261" v="5515" actId="1035"/>
          <ac:spMkLst>
            <pc:docMk/>
            <pc:sldMk cId="3029480801" sldId="298"/>
            <ac:spMk id="1046" creationId="{76488D59-119E-5C4A-F3A8-0DF9FDB958D6}"/>
          </ac:spMkLst>
        </pc:spChg>
        <pc:grpChg chg="mod">
          <ac:chgData name="Baudet David" userId="8809c96f-66d1-4914-986a-cdffc69dfd98" providerId="ADAL" clId="{CBA8A31C-BE1C-4C0E-BFE1-1A3421B2312E}" dt="2025-04-04T13:24:23.100" v="5475" actId="1076"/>
          <ac:grpSpMkLst>
            <pc:docMk/>
            <pc:sldMk cId="3029480801" sldId="298"/>
            <ac:grpSpMk id="46" creationId="{13879AB4-ACB3-1930-5DE0-31DDDE2E600A}"/>
          </ac:grpSpMkLst>
        </pc:grpChg>
        <pc:grpChg chg="mod">
          <ac:chgData name="Baudet David" userId="8809c96f-66d1-4914-986a-cdffc69dfd98" providerId="ADAL" clId="{CBA8A31C-BE1C-4C0E-BFE1-1A3421B2312E}" dt="2025-04-04T13:24:22.068" v="5474" actId="1076"/>
          <ac:grpSpMkLst>
            <pc:docMk/>
            <pc:sldMk cId="3029480801" sldId="298"/>
            <ac:grpSpMk id="47" creationId="{000D2CDB-1ACA-11E7-41A5-4FFEFDC27112}"/>
          </ac:grpSpMkLst>
        </pc:grpChg>
        <pc:grpChg chg="mod">
          <ac:chgData name="Baudet David" userId="8809c96f-66d1-4914-986a-cdffc69dfd98" providerId="ADAL" clId="{CBA8A31C-BE1C-4C0E-BFE1-1A3421B2312E}" dt="2025-04-04T13:24:18.570" v="5472" actId="1076"/>
          <ac:grpSpMkLst>
            <pc:docMk/>
            <pc:sldMk cId="3029480801" sldId="298"/>
            <ac:grpSpMk id="55" creationId="{A0DF04B1-6208-F20B-E155-CE60C8CF461B}"/>
          </ac:grpSpMkLst>
        </pc:grpChg>
        <pc:grpChg chg="mod">
          <ac:chgData name="Baudet David" userId="8809c96f-66d1-4914-986a-cdffc69dfd98" providerId="ADAL" clId="{CBA8A31C-BE1C-4C0E-BFE1-1A3421B2312E}" dt="2025-04-04T13:24:19.268" v="5473" actId="1076"/>
          <ac:grpSpMkLst>
            <pc:docMk/>
            <pc:sldMk cId="3029480801" sldId="298"/>
            <ac:grpSpMk id="1049" creationId="{AC83CC8E-B086-82CA-57A3-B0E51EDBAB92}"/>
          </ac:grpSpMkLst>
        </pc:grpChg>
        <pc:picChg chg="mod">
          <ac:chgData name="Baudet David" userId="8809c96f-66d1-4914-986a-cdffc69dfd98" providerId="ADAL" clId="{CBA8A31C-BE1C-4C0E-BFE1-1A3421B2312E}" dt="2025-04-04T13:25:24.261" v="5515" actId="1035"/>
          <ac:picMkLst>
            <pc:docMk/>
            <pc:sldMk cId="3029480801" sldId="298"/>
            <ac:picMk id="39" creationId="{3C951204-FF86-B79D-8B72-0FF34AEE5EC6}"/>
          </ac:picMkLst>
        </pc:picChg>
        <pc:picChg chg="mod">
          <ac:chgData name="Baudet David" userId="8809c96f-66d1-4914-986a-cdffc69dfd98" providerId="ADAL" clId="{CBA8A31C-BE1C-4C0E-BFE1-1A3421B2312E}" dt="2025-04-04T13:25:24.261" v="5515" actId="1035"/>
          <ac:picMkLst>
            <pc:docMk/>
            <pc:sldMk cId="3029480801" sldId="298"/>
            <ac:picMk id="41" creationId="{E34A55D8-7D5D-30C8-C0A4-35C97A48997B}"/>
          </ac:picMkLst>
        </pc:picChg>
        <pc:picChg chg="mod">
          <ac:chgData name="Baudet David" userId="8809c96f-66d1-4914-986a-cdffc69dfd98" providerId="ADAL" clId="{CBA8A31C-BE1C-4C0E-BFE1-1A3421B2312E}" dt="2025-04-04T13:25:24.261" v="5515" actId="1035"/>
          <ac:picMkLst>
            <pc:docMk/>
            <pc:sldMk cId="3029480801" sldId="298"/>
            <ac:picMk id="43" creationId="{E27F706A-EBB6-F1D4-05A5-37D39BD3B899}"/>
          </ac:picMkLst>
        </pc:picChg>
        <pc:picChg chg="mod">
          <ac:chgData name="Baudet David" userId="8809c96f-66d1-4914-986a-cdffc69dfd98" providerId="ADAL" clId="{CBA8A31C-BE1C-4C0E-BFE1-1A3421B2312E}" dt="2025-04-04T13:25:24.261" v="5515" actId="1035"/>
          <ac:picMkLst>
            <pc:docMk/>
            <pc:sldMk cId="3029480801" sldId="298"/>
            <ac:picMk id="45" creationId="{85A1D197-9503-8721-CD3A-CCD49ABC7430}"/>
          </ac:picMkLst>
        </pc:picChg>
        <pc:picChg chg="mod">
          <ac:chgData name="Baudet David" userId="8809c96f-66d1-4914-986a-cdffc69dfd98" providerId="ADAL" clId="{CBA8A31C-BE1C-4C0E-BFE1-1A3421B2312E}" dt="2025-04-04T13:25:24.261" v="5515" actId="1035"/>
          <ac:picMkLst>
            <pc:docMk/>
            <pc:sldMk cId="3029480801" sldId="298"/>
            <ac:picMk id="54" creationId="{59C0F80C-2A75-FAFE-A215-478F75A187CE}"/>
          </ac:picMkLst>
        </pc:picChg>
        <pc:picChg chg="mod">
          <ac:chgData name="Baudet David" userId="8809c96f-66d1-4914-986a-cdffc69dfd98" providerId="ADAL" clId="{CBA8A31C-BE1C-4C0E-BFE1-1A3421B2312E}" dt="2025-04-04T13:25:24.261" v="5515" actId="1035"/>
          <ac:picMkLst>
            <pc:docMk/>
            <pc:sldMk cId="3029480801" sldId="298"/>
            <ac:picMk id="1026" creationId="{572FF22B-882D-BA8D-8B27-6180C93CD9C1}"/>
          </ac:picMkLst>
        </pc:picChg>
        <pc:picChg chg="mod">
          <ac:chgData name="Baudet David" userId="8809c96f-66d1-4914-986a-cdffc69dfd98" providerId="ADAL" clId="{CBA8A31C-BE1C-4C0E-BFE1-1A3421B2312E}" dt="2025-04-04T13:25:24.261" v="5515" actId="1035"/>
          <ac:picMkLst>
            <pc:docMk/>
            <pc:sldMk cId="3029480801" sldId="298"/>
            <ac:picMk id="1030" creationId="{7506286C-8BFD-B156-6A48-630ACD420E68}"/>
          </ac:picMkLst>
        </pc:picChg>
        <pc:picChg chg="mod">
          <ac:chgData name="Baudet David" userId="8809c96f-66d1-4914-986a-cdffc69dfd98" providerId="ADAL" clId="{CBA8A31C-BE1C-4C0E-BFE1-1A3421B2312E}" dt="2025-04-04T13:25:24.261" v="5515" actId="1035"/>
          <ac:picMkLst>
            <pc:docMk/>
            <pc:sldMk cId="3029480801" sldId="298"/>
            <ac:picMk id="1034" creationId="{4B5B1422-9C36-822A-7EBE-8B124AA12591}"/>
          </ac:picMkLst>
        </pc:picChg>
      </pc:sldChg>
      <pc:sldChg chg="add del">
        <pc:chgData name="Baudet David" userId="8809c96f-66d1-4914-986a-cdffc69dfd98" providerId="ADAL" clId="{CBA8A31C-BE1C-4C0E-BFE1-1A3421B2312E}" dt="2025-04-04T13:24:33.090" v="5478"/>
        <pc:sldMkLst>
          <pc:docMk/>
          <pc:sldMk cId="1232585807" sldId="299"/>
        </pc:sldMkLst>
      </pc:sldChg>
    </pc:docChg>
  </pc:docChgLst>
  <pc:docChgLst>
    <pc:chgData name="Baudet David" userId="8809c96f-66d1-4914-986a-cdffc69dfd98" providerId="ADAL" clId="{4067A1B7-DF1F-40DC-A5D2-CDBB3B996B4A}"/>
    <pc:docChg chg="undo custSel addSld delSld modSld sldOrd">
      <pc:chgData name="Baudet David" userId="8809c96f-66d1-4914-986a-cdffc69dfd98" providerId="ADAL" clId="{4067A1B7-DF1F-40DC-A5D2-CDBB3B996B4A}" dt="2025-04-07T17:32:02.545" v="7784" actId="1076"/>
      <pc:docMkLst>
        <pc:docMk/>
      </pc:docMkLst>
      <pc:sldChg chg="del">
        <pc:chgData name="Baudet David" userId="8809c96f-66d1-4914-986a-cdffc69dfd98" providerId="ADAL" clId="{4067A1B7-DF1F-40DC-A5D2-CDBB3B996B4A}" dt="2025-03-25T11:29:57.620" v="0" actId="2696"/>
        <pc:sldMkLst>
          <pc:docMk/>
          <pc:sldMk cId="3202815520" sldId="256"/>
        </pc:sldMkLst>
      </pc:sldChg>
      <pc:sldChg chg="addSp delSp modSp mod">
        <pc:chgData name="Baudet David" userId="8809c96f-66d1-4914-986a-cdffc69dfd98" providerId="ADAL" clId="{4067A1B7-DF1F-40DC-A5D2-CDBB3B996B4A}" dt="2025-04-04T14:33:29.985" v="6343" actId="113"/>
        <pc:sldMkLst>
          <pc:docMk/>
          <pc:sldMk cId="3006681902" sldId="257"/>
        </pc:sldMkLst>
        <pc:spChg chg="mod">
          <ac:chgData name="Baudet David" userId="8809c96f-66d1-4914-986a-cdffc69dfd98" providerId="ADAL" clId="{4067A1B7-DF1F-40DC-A5D2-CDBB3B996B4A}" dt="2025-03-25T11:39:27.329" v="268" actId="207"/>
          <ac:spMkLst>
            <pc:docMk/>
            <pc:sldMk cId="3006681902" sldId="257"/>
            <ac:spMk id="2" creationId="{08757FE0-372B-6BDE-52B5-24AA8B6A1DCF}"/>
          </ac:spMkLst>
        </pc:spChg>
        <pc:spChg chg="add mod">
          <ac:chgData name="Baudet David" userId="8809c96f-66d1-4914-986a-cdffc69dfd98" providerId="ADAL" clId="{4067A1B7-DF1F-40DC-A5D2-CDBB3B996B4A}" dt="2025-04-04T14:33:29.985" v="6343" actId="113"/>
          <ac:spMkLst>
            <pc:docMk/>
            <pc:sldMk cId="3006681902" sldId="257"/>
            <ac:spMk id="7" creationId="{60C26705-08BF-FDE8-E865-C9DD69702D8A}"/>
          </ac:spMkLst>
        </pc:spChg>
        <pc:spChg chg="add mod">
          <ac:chgData name="Baudet David" userId="8809c96f-66d1-4914-986a-cdffc69dfd98" providerId="ADAL" clId="{4067A1B7-DF1F-40DC-A5D2-CDBB3B996B4A}" dt="2025-03-25T11:42:06.954" v="304" actId="1076"/>
          <ac:spMkLst>
            <pc:docMk/>
            <pc:sldMk cId="3006681902" sldId="257"/>
            <ac:spMk id="21" creationId="{6F738B92-B3EE-8568-63FD-CE0BFBE41FAD}"/>
          </ac:spMkLst>
        </pc:spChg>
        <pc:spChg chg="add mod">
          <ac:chgData name="Baudet David" userId="8809c96f-66d1-4914-986a-cdffc69dfd98" providerId="ADAL" clId="{4067A1B7-DF1F-40DC-A5D2-CDBB3B996B4A}" dt="2025-03-25T11:41:46.840" v="300" actId="1076"/>
          <ac:spMkLst>
            <pc:docMk/>
            <pc:sldMk cId="3006681902" sldId="257"/>
            <ac:spMk id="25" creationId="{3822A2F0-C860-E791-FC28-3CE61C7FE902}"/>
          </ac:spMkLst>
        </pc:spChg>
        <pc:picChg chg="add mod">
          <ac:chgData name="Baudet David" userId="8809c96f-66d1-4914-986a-cdffc69dfd98" providerId="ADAL" clId="{4067A1B7-DF1F-40DC-A5D2-CDBB3B996B4A}" dt="2025-03-25T11:35:17.348" v="201" actId="1076"/>
          <ac:picMkLst>
            <pc:docMk/>
            <pc:sldMk cId="3006681902" sldId="257"/>
            <ac:picMk id="14" creationId="{14892A1C-3A6C-01F0-2A6D-4B04646553E9}"/>
          </ac:picMkLst>
        </pc:picChg>
        <pc:picChg chg="add mod">
          <ac:chgData name="Baudet David" userId="8809c96f-66d1-4914-986a-cdffc69dfd98" providerId="ADAL" clId="{4067A1B7-DF1F-40DC-A5D2-CDBB3B996B4A}" dt="2025-03-25T11:38:22.531" v="225" actId="1076"/>
          <ac:picMkLst>
            <pc:docMk/>
            <pc:sldMk cId="3006681902" sldId="257"/>
            <ac:picMk id="15" creationId="{4A5C5E4F-3FFB-A4D4-797D-AB0E526648A7}"/>
          </ac:picMkLst>
        </pc:picChg>
        <pc:picChg chg="add mod">
          <ac:chgData name="Baudet David" userId="8809c96f-66d1-4914-986a-cdffc69dfd98" providerId="ADAL" clId="{4067A1B7-DF1F-40DC-A5D2-CDBB3B996B4A}" dt="2025-03-25T11:38:34.034" v="227" actId="1076"/>
          <ac:picMkLst>
            <pc:docMk/>
            <pc:sldMk cId="3006681902" sldId="257"/>
            <ac:picMk id="16" creationId="{7F0F95EF-C8CD-B612-3393-C7EECA3A987A}"/>
          </ac:picMkLst>
        </pc:picChg>
        <pc:picChg chg="add mod">
          <ac:chgData name="Baudet David" userId="8809c96f-66d1-4914-986a-cdffc69dfd98" providerId="ADAL" clId="{4067A1B7-DF1F-40DC-A5D2-CDBB3B996B4A}" dt="2025-03-25T11:37:57.388" v="222" actId="1076"/>
          <ac:picMkLst>
            <pc:docMk/>
            <pc:sldMk cId="3006681902" sldId="257"/>
            <ac:picMk id="19" creationId="{FF8D19A7-FB06-A755-7309-E5F96A4063F1}"/>
          </ac:picMkLst>
        </pc:picChg>
      </pc:sldChg>
      <pc:sldChg chg="addSp delSp modSp mod modClrScheme delAnim modAnim chgLayout">
        <pc:chgData name="Baudet David" userId="8809c96f-66d1-4914-986a-cdffc69dfd98" providerId="ADAL" clId="{4067A1B7-DF1F-40DC-A5D2-CDBB3B996B4A}" dt="2025-04-04T15:02:28.031" v="6544" actId="6549"/>
        <pc:sldMkLst>
          <pc:docMk/>
          <pc:sldMk cId="1310945774" sldId="258"/>
        </pc:sldMkLst>
        <pc:spChg chg="add mod">
          <ac:chgData name="Baudet David" userId="8809c96f-66d1-4914-986a-cdffc69dfd98" providerId="ADAL" clId="{4067A1B7-DF1F-40DC-A5D2-CDBB3B996B4A}" dt="2025-04-04T14:39:40.405" v="6423" actId="1076"/>
          <ac:spMkLst>
            <pc:docMk/>
            <pc:sldMk cId="1310945774" sldId="258"/>
            <ac:spMk id="4" creationId="{772D69CB-F3CE-46B3-460B-F55AE5890397}"/>
          </ac:spMkLst>
        </pc:spChg>
        <pc:spChg chg="add mod ord">
          <ac:chgData name="Baudet David" userId="8809c96f-66d1-4914-986a-cdffc69dfd98" providerId="ADAL" clId="{4067A1B7-DF1F-40DC-A5D2-CDBB3B996B4A}" dt="2025-03-27T14:55:59.183" v="3855" actId="20577"/>
          <ac:spMkLst>
            <pc:docMk/>
            <pc:sldMk cId="1310945774" sldId="258"/>
            <ac:spMk id="6" creationId="{9CE63042-037F-304D-7325-28A26043A837}"/>
          </ac:spMkLst>
        </pc:spChg>
        <pc:spChg chg="add mod ord">
          <ac:chgData name="Baudet David" userId="8809c96f-66d1-4914-986a-cdffc69dfd98" providerId="ADAL" clId="{4067A1B7-DF1F-40DC-A5D2-CDBB3B996B4A}" dt="2025-04-04T15:02:28.031" v="6544" actId="6549"/>
          <ac:spMkLst>
            <pc:docMk/>
            <pc:sldMk cId="1310945774" sldId="258"/>
            <ac:spMk id="7" creationId="{E087096E-A730-3C0A-C96C-71E71C099058}"/>
          </ac:spMkLst>
        </pc:spChg>
        <pc:picChg chg="add mod modCrop">
          <ac:chgData name="Baudet David" userId="8809c96f-66d1-4914-986a-cdffc69dfd98" providerId="ADAL" clId="{4067A1B7-DF1F-40DC-A5D2-CDBB3B996B4A}" dt="2025-04-04T14:41:26.959" v="6426" actId="14100"/>
          <ac:picMkLst>
            <pc:docMk/>
            <pc:sldMk cId="1310945774" sldId="258"/>
            <ac:picMk id="3" creationId="{F001282A-85D2-5D53-CC87-9C6E44F50A05}"/>
          </ac:picMkLst>
        </pc:picChg>
      </pc:sldChg>
      <pc:sldChg chg="addSp delSp modSp new mod modClrScheme chgLayout">
        <pc:chgData name="Baudet David" userId="8809c96f-66d1-4914-986a-cdffc69dfd98" providerId="ADAL" clId="{4067A1B7-DF1F-40DC-A5D2-CDBB3B996B4A}" dt="2025-04-03T14:48:10.393" v="6102" actId="478"/>
        <pc:sldMkLst>
          <pc:docMk/>
          <pc:sldMk cId="161180172" sldId="259"/>
        </pc:sldMkLst>
        <pc:spChg chg="add mod ord">
          <ac:chgData name="Baudet David" userId="8809c96f-66d1-4914-986a-cdffc69dfd98" providerId="ADAL" clId="{4067A1B7-DF1F-40DC-A5D2-CDBB3B996B4A}" dt="2025-03-25T15:08:06.508" v="1032" actId="700"/>
          <ac:spMkLst>
            <pc:docMk/>
            <pc:sldMk cId="161180172" sldId="259"/>
            <ac:spMk id="4" creationId="{DDEFFA53-EF27-200F-3EC5-4A327486D6DA}"/>
          </ac:spMkLst>
        </pc:spChg>
      </pc:sldChg>
      <pc:sldChg chg="addSp delSp modSp new mod modClrScheme chgLayout">
        <pc:chgData name="Baudet David" userId="8809c96f-66d1-4914-986a-cdffc69dfd98" providerId="ADAL" clId="{4067A1B7-DF1F-40DC-A5D2-CDBB3B996B4A}" dt="2025-03-25T16:13:55.848" v="2664" actId="403"/>
        <pc:sldMkLst>
          <pc:docMk/>
          <pc:sldMk cId="145517916" sldId="260"/>
        </pc:sldMkLst>
        <pc:spChg chg="add mod">
          <ac:chgData name="Baudet David" userId="8809c96f-66d1-4914-986a-cdffc69dfd98" providerId="ADAL" clId="{4067A1B7-DF1F-40DC-A5D2-CDBB3B996B4A}" dt="2025-03-25T16:13:55.848" v="2664" actId="403"/>
          <ac:spMkLst>
            <pc:docMk/>
            <pc:sldMk cId="145517916" sldId="260"/>
            <ac:spMk id="3" creationId="{3F6326ED-02B8-9366-CB34-F47375789337}"/>
          </ac:spMkLst>
        </pc:spChg>
        <pc:spChg chg="add mod ord">
          <ac:chgData name="Baudet David" userId="8809c96f-66d1-4914-986a-cdffc69dfd98" providerId="ADAL" clId="{4067A1B7-DF1F-40DC-A5D2-CDBB3B996B4A}" dt="2025-03-25T15:08:35.340" v="1074" actId="20577"/>
          <ac:spMkLst>
            <pc:docMk/>
            <pc:sldMk cId="145517916" sldId="260"/>
            <ac:spMk id="4" creationId="{07601D43-43F2-1464-10F9-05E15A718A1F}"/>
          </ac:spMkLst>
        </pc:spChg>
        <pc:spChg chg="add mod ord">
          <ac:chgData name="Baudet David" userId="8809c96f-66d1-4914-986a-cdffc69dfd98" providerId="ADAL" clId="{4067A1B7-DF1F-40DC-A5D2-CDBB3B996B4A}" dt="2025-03-25T15:11:55.013" v="1121" actId="404"/>
          <ac:spMkLst>
            <pc:docMk/>
            <pc:sldMk cId="145517916" sldId="260"/>
            <ac:spMk id="5" creationId="{38868F94-EBEB-3EDF-719E-327762275E6D}"/>
          </ac:spMkLst>
        </pc:spChg>
        <pc:spChg chg="add mod">
          <ac:chgData name="Baudet David" userId="8809c96f-66d1-4914-986a-cdffc69dfd98" providerId="ADAL" clId="{4067A1B7-DF1F-40DC-A5D2-CDBB3B996B4A}" dt="2025-03-25T15:15:59.677" v="1738" actId="1076"/>
          <ac:spMkLst>
            <pc:docMk/>
            <pc:sldMk cId="145517916" sldId="260"/>
            <ac:spMk id="7" creationId="{33FD1F43-0866-447C-4F4F-8E107ABC5095}"/>
          </ac:spMkLst>
        </pc:spChg>
        <pc:spChg chg="add mod">
          <ac:chgData name="Baudet David" userId="8809c96f-66d1-4914-986a-cdffc69dfd98" providerId="ADAL" clId="{4067A1B7-DF1F-40DC-A5D2-CDBB3B996B4A}" dt="2025-03-25T15:15:59.677" v="1738" actId="1076"/>
          <ac:spMkLst>
            <pc:docMk/>
            <pc:sldMk cId="145517916" sldId="260"/>
            <ac:spMk id="8" creationId="{9F231E4E-0815-6DAA-C0B2-CC2FB5849A27}"/>
          </ac:spMkLst>
        </pc:spChg>
        <pc:spChg chg="add mod">
          <ac:chgData name="Baudet David" userId="8809c96f-66d1-4914-986a-cdffc69dfd98" providerId="ADAL" clId="{4067A1B7-DF1F-40DC-A5D2-CDBB3B996B4A}" dt="2025-03-25T15:15:59.677" v="1738" actId="1076"/>
          <ac:spMkLst>
            <pc:docMk/>
            <pc:sldMk cId="145517916" sldId="260"/>
            <ac:spMk id="9" creationId="{51494550-0C7A-5BE3-4251-3F27F5C97806}"/>
          </ac:spMkLst>
        </pc:spChg>
        <pc:spChg chg="add mod">
          <ac:chgData name="Baudet David" userId="8809c96f-66d1-4914-986a-cdffc69dfd98" providerId="ADAL" clId="{4067A1B7-DF1F-40DC-A5D2-CDBB3B996B4A}" dt="2025-03-25T15:15:59.677" v="1738" actId="1076"/>
          <ac:spMkLst>
            <pc:docMk/>
            <pc:sldMk cId="145517916" sldId="260"/>
            <ac:spMk id="10" creationId="{1D44FCDC-847B-0502-7FC3-8E20B4A1ADDF}"/>
          </ac:spMkLst>
        </pc:spChg>
        <pc:spChg chg="add mod">
          <ac:chgData name="Baudet David" userId="8809c96f-66d1-4914-986a-cdffc69dfd98" providerId="ADAL" clId="{4067A1B7-DF1F-40DC-A5D2-CDBB3B996B4A}" dt="2025-03-25T15:20:25.235" v="1867" actId="14100"/>
          <ac:spMkLst>
            <pc:docMk/>
            <pc:sldMk cId="145517916" sldId="260"/>
            <ac:spMk id="11" creationId="{97F19FAC-BB1F-CFE8-F7D2-DD0955F94780}"/>
          </ac:spMkLst>
        </pc:spChg>
        <pc:spChg chg="add mod">
          <ac:chgData name="Baudet David" userId="8809c96f-66d1-4914-986a-cdffc69dfd98" providerId="ADAL" clId="{4067A1B7-DF1F-40DC-A5D2-CDBB3B996B4A}" dt="2025-03-25T15:22:37.786" v="1951"/>
          <ac:spMkLst>
            <pc:docMk/>
            <pc:sldMk cId="145517916" sldId="260"/>
            <ac:spMk id="14" creationId="{E1916D12-6A5D-3B8E-E642-EDCB3016E551}"/>
          </ac:spMkLst>
        </pc:spChg>
        <pc:picChg chg="add mod">
          <ac:chgData name="Baudet David" userId="8809c96f-66d1-4914-986a-cdffc69dfd98" providerId="ADAL" clId="{4067A1B7-DF1F-40DC-A5D2-CDBB3B996B4A}" dt="2025-03-25T15:15:59.677" v="1738" actId="1076"/>
          <ac:picMkLst>
            <pc:docMk/>
            <pc:sldMk cId="145517916" sldId="260"/>
            <ac:picMk id="2" creationId="{28581FC8-A996-6A62-83CB-8BEEA762A41F}"/>
          </ac:picMkLst>
        </pc:picChg>
      </pc:sldChg>
      <pc:sldChg chg="addSp delSp modSp new mod modClrScheme chgLayout">
        <pc:chgData name="Baudet David" userId="8809c96f-66d1-4914-986a-cdffc69dfd98" providerId="ADAL" clId="{4067A1B7-DF1F-40DC-A5D2-CDBB3B996B4A}" dt="2025-04-07T17:08:47.545" v="7757" actId="404"/>
        <pc:sldMkLst>
          <pc:docMk/>
          <pc:sldMk cId="3038447113" sldId="261"/>
        </pc:sldMkLst>
        <pc:spChg chg="add mod ord">
          <ac:chgData name="Baudet David" userId="8809c96f-66d1-4914-986a-cdffc69dfd98" providerId="ADAL" clId="{4067A1B7-DF1F-40DC-A5D2-CDBB3B996B4A}" dt="2025-03-25T11:45:25.507" v="437" actId="20577"/>
          <ac:spMkLst>
            <pc:docMk/>
            <pc:sldMk cId="3038447113" sldId="261"/>
            <ac:spMk id="4" creationId="{B45E4DC3-87E8-8125-89D7-1F0BD82D664E}"/>
          </ac:spMkLst>
        </pc:spChg>
        <pc:spChg chg="add mod ord">
          <ac:chgData name="Baudet David" userId="8809c96f-66d1-4914-986a-cdffc69dfd98" providerId="ADAL" clId="{4067A1B7-DF1F-40DC-A5D2-CDBB3B996B4A}" dt="2025-04-07T17:08:47.545" v="7757" actId="404"/>
          <ac:spMkLst>
            <pc:docMk/>
            <pc:sldMk cId="3038447113" sldId="261"/>
            <ac:spMk id="5" creationId="{CF24D11D-2FBE-C1A3-758E-1CED81C53043}"/>
          </ac:spMkLst>
        </pc:spChg>
        <pc:spChg chg="add mod">
          <ac:chgData name="Baudet David" userId="8809c96f-66d1-4914-986a-cdffc69dfd98" providerId="ADAL" clId="{4067A1B7-DF1F-40DC-A5D2-CDBB3B996B4A}" dt="2025-04-03T15:02:53.841" v="6270" actId="404"/>
          <ac:spMkLst>
            <pc:docMk/>
            <pc:sldMk cId="3038447113" sldId="261"/>
            <ac:spMk id="8" creationId="{EAC4FE6D-D6C6-72D5-C0D5-45FC7DF38ABE}"/>
          </ac:spMkLst>
        </pc:spChg>
        <pc:graphicFrameChg chg="add mod modGraphic">
          <ac:chgData name="Baudet David" userId="8809c96f-66d1-4914-986a-cdffc69dfd98" providerId="ADAL" clId="{4067A1B7-DF1F-40DC-A5D2-CDBB3B996B4A}" dt="2025-04-07T17:08:34.969" v="7744" actId="1076"/>
          <ac:graphicFrameMkLst>
            <pc:docMk/>
            <pc:sldMk cId="3038447113" sldId="261"/>
            <ac:graphicFrameMk id="2" creationId="{63FDDB90-4CAA-7A20-4C5D-B73F7CEC4FF6}"/>
          </ac:graphicFrameMkLst>
        </pc:graphicFrameChg>
        <pc:graphicFrameChg chg="add mod modGraphic">
          <ac:chgData name="Baudet David" userId="8809c96f-66d1-4914-986a-cdffc69dfd98" providerId="ADAL" clId="{4067A1B7-DF1F-40DC-A5D2-CDBB3B996B4A}" dt="2025-04-07T17:08:28.627" v="7741" actId="1076"/>
          <ac:graphicFrameMkLst>
            <pc:docMk/>
            <pc:sldMk cId="3038447113" sldId="261"/>
            <ac:graphicFrameMk id="10" creationId="{24E73EBB-E3AA-9E53-EBA6-B7EFB4053BB4}"/>
          </ac:graphicFrameMkLst>
        </pc:graphicFrameChg>
      </pc:sldChg>
      <pc:sldChg chg="addSp delSp modSp new mod modTransition modAnim modNotesTx">
        <pc:chgData name="Baudet David" userId="8809c96f-66d1-4914-986a-cdffc69dfd98" providerId="ADAL" clId="{4067A1B7-DF1F-40DC-A5D2-CDBB3B996B4A}" dt="2025-04-04T14:53:23.297" v="6540" actId="20577"/>
        <pc:sldMkLst>
          <pc:docMk/>
          <pc:sldMk cId="2586501212" sldId="262"/>
        </pc:sldMkLst>
        <pc:spChg chg="mod">
          <ac:chgData name="Baudet David" userId="8809c96f-66d1-4914-986a-cdffc69dfd98" providerId="ADAL" clId="{4067A1B7-DF1F-40DC-A5D2-CDBB3B996B4A}" dt="2025-04-04T14:53:23.297" v="6540" actId="20577"/>
          <ac:spMkLst>
            <pc:docMk/>
            <pc:sldMk cId="2586501212" sldId="262"/>
            <ac:spMk id="2" creationId="{F904EAB4-3009-152C-7057-EFB5B357FD00}"/>
          </ac:spMkLst>
        </pc:spChg>
        <pc:spChg chg="mod">
          <ac:chgData name="Baudet David" userId="8809c96f-66d1-4914-986a-cdffc69dfd98" providerId="ADAL" clId="{4067A1B7-DF1F-40DC-A5D2-CDBB3B996B4A}" dt="2025-03-27T14:07:43.354" v="3190" actId="20577"/>
          <ac:spMkLst>
            <pc:docMk/>
            <pc:sldMk cId="2586501212" sldId="262"/>
            <ac:spMk id="3" creationId="{A5A5732F-C9EE-4C51-7E6F-BB5E403D0355}"/>
          </ac:spMkLst>
        </pc:spChg>
        <pc:picChg chg="add mod ord modCrop">
          <ac:chgData name="Baudet David" userId="8809c96f-66d1-4914-986a-cdffc69dfd98" providerId="ADAL" clId="{4067A1B7-DF1F-40DC-A5D2-CDBB3B996B4A}" dt="2025-03-27T15:21:56.105" v="4240" actId="18131"/>
          <ac:picMkLst>
            <pc:docMk/>
            <pc:sldMk cId="2586501212" sldId="262"/>
            <ac:picMk id="6" creationId="{F7403736-26CE-6768-0B26-8B44FF1D1CCD}"/>
          </ac:picMkLst>
        </pc:picChg>
        <pc:picChg chg="add mod">
          <ac:chgData name="Baudet David" userId="8809c96f-66d1-4914-986a-cdffc69dfd98" providerId="ADAL" clId="{4067A1B7-DF1F-40DC-A5D2-CDBB3B996B4A}" dt="2025-03-27T14:50:46.342" v="3808" actId="29295"/>
          <ac:picMkLst>
            <pc:docMk/>
            <pc:sldMk cId="2586501212" sldId="262"/>
            <ac:picMk id="8" creationId="{1BAA4218-C71E-C30E-1885-99D35484AE3A}"/>
          </ac:picMkLst>
        </pc:picChg>
      </pc:sldChg>
      <pc:sldChg chg="addSp delSp modSp new add del mod modClrScheme chgLayout">
        <pc:chgData name="Baudet David" userId="8809c96f-66d1-4914-986a-cdffc69dfd98" providerId="ADAL" clId="{4067A1B7-DF1F-40DC-A5D2-CDBB3B996B4A}" dt="2025-04-03T14:31:28.144" v="6101" actId="2696"/>
        <pc:sldMkLst>
          <pc:docMk/>
          <pc:sldMk cId="3195346517" sldId="263"/>
        </pc:sldMkLst>
      </pc:sldChg>
      <pc:sldChg chg="addSp delSp modSp new mod">
        <pc:chgData name="Baudet David" userId="8809c96f-66d1-4914-986a-cdffc69dfd98" providerId="ADAL" clId="{4067A1B7-DF1F-40DC-A5D2-CDBB3B996B4A}" dt="2025-03-25T16:14:48.301" v="2665" actId="207"/>
        <pc:sldMkLst>
          <pc:docMk/>
          <pc:sldMk cId="539802056" sldId="264"/>
        </pc:sldMkLst>
        <pc:spChg chg="mod">
          <ac:chgData name="Baudet David" userId="8809c96f-66d1-4914-986a-cdffc69dfd98" providerId="ADAL" clId="{4067A1B7-DF1F-40DC-A5D2-CDBB3B996B4A}" dt="2025-03-25T15:49:59.955" v="2115" actId="20577"/>
          <ac:spMkLst>
            <pc:docMk/>
            <pc:sldMk cId="539802056" sldId="264"/>
            <ac:spMk id="4" creationId="{22BDFB97-6131-5522-80D0-FEF341BFEFBF}"/>
          </ac:spMkLst>
        </pc:spChg>
        <pc:spChg chg="add mod">
          <ac:chgData name="Baudet David" userId="8809c96f-66d1-4914-986a-cdffc69dfd98" providerId="ADAL" clId="{4067A1B7-DF1F-40DC-A5D2-CDBB3B996B4A}" dt="2025-03-25T16:00:10.804" v="2273" actId="20577"/>
          <ac:spMkLst>
            <pc:docMk/>
            <pc:sldMk cId="539802056" sldId="264"/>
            <ac:spMk id="8" creationId="{0188C07D-2C16-F53A-CA4D-4090DBC6D683}"/>
          </ac:spMkLst>
        </pc:spChg>
        <pc:spChg chg="add mod">
          <ac:chgData name="Baudet David" userId="8809c96f-66d1-4914-986a-cdffc69dfd98" providerId="ADAL" clId="{4067A1B7-DF1F-40DC-A5D2-CDBB3B996B4A}" dt="2025-03-25T16:04:22.959" v="2372" actId="20577"/>
          <ac:spMkLst>
            <pc:docMk/>
            <pc:sldMk cId="539802056" sldId="264"/>
            <ac:spMk id="13" creationId="{B596F86D-BD6B-F263-1FD9-EB05EB5E00EF}"/>
          </ac:spMkLst>
        </pc:spChg>
        <pc:picChg chg="add mod">
          <ac:chgData name="Baudet David" userId="8809c96f-66d1-4914-986a-cdffc69dfd98" providerId="ADAL" clId="{4067A1B7-DF1F-40DC-A5D2-CDBB3B996B4A}" dt="2025-03-25T15:58:01.601" v="2269" actId="1076"/>
          <ac:picMkLst>
            <pc:docMk/>
            <pc:sldMk cId="539802056" sldId="264"/>
            <ac:picMk id="6" creationId="{47BA8E21-3D53-20C9-BE51-980C49AE5690}"/>
          </ac:picMkLst>
        </pc:picChg>
        <pc:picChg chg="add mod">
          <ac:chgData name="Baudet David" userId="8809c96f-66d1-4914-986a-cdffc69dfd98" providerId="ADAL" clId="{4067A1B7-DF1F-40DC-A5D2-CDBB3B996B4A}" dt="2025-03-25T15:58:09.615" v="2271" actId="14100"/>
          <ac:picMkLst>
            <pc:docMk/>
            <pc:sldMk cId="539802056" sldId="264"/>
            <ac:picMk id="7" creationId="{7C264B65-D1D0-DD44-24EF-7177E4EC731A}"/>
          </ac:picMkLst>
        </pc:picChg>
        <pc:picChg chg="add mod">
          <ac:chgData name="Baudet David" userId="8809c96f-66d1-4914-986a-cdffc69dfd98" providerId="ADAL" clId="{4067A1B7-DF1F-40DC-A5D2-CDBB3B996B4A}" dt="2025-03-25T15:57:58.926" v="2268" actId="1076"/>
          <ac:picMkLst>
            <pc:docMk/>
            <pc:sldMk cId="539802056" sldId="264"/>
            <ac:picMk id="12" creationId="{E6B2FBF0-8DFC-6E87-016C-4C485987F7DB}"/>
          </ac:picMkLst>
        </pc:picChg>
      </pc:sldChg>
      <pc:sldChg chg="addSp delSp modSp add del mod">
        <pc:chgData name="Baudet David" userId="8809c96f-66d1-4914-986a-cdffc69dfd98" providerId="ADAL" clId="{4067A1B7-DF1F-40DC-A5D2-CDBB3B996B4A}" dt="2025-03-25T15:22:58.333" v="1956" actId="2696"/>
        <pc:sldMkLst>
          <pc:docMk/>
          <pc:sldMk cId="2033184824" sldId="265"/>
        </pc:sldMkLst>
      </pc:sldChg>
      <pc:sldChg chg="addSp delSp modSp add mod">
        <pc:chgData name="Baudet David" userId="8809c96f-66d1-4914-986a-cdffc69dfd98" providerId="ADAL" clId="{4067A1B7-DF1F-40DC-A5D2-CDBB3B996B4A}" dt="2025-03-25T15:49:32.835" v="2069" actId="20577"/>
        <pc:sldMkLst>
          <pc:docMk/>
          <pc:sldMk cId="3292480101" sldId="266"/>
        </pc:sldMkLst>
        <pc:spChg chg="mod">
          <ac:chgData name="Baudet David" userId="8809c96f-66d1-4914-986a-cdffc69dfd98" providerId="ADAL" clId="{4067A1B7-DF1F-40DC-A5D2-CDBB3B996B4A}" dt="2025-03-25T15:49:32.835" v="2069" actId="20577"/>
          <ac:spMkLst>
            <pc:docMk/>
            <pc:sldMk cId="3292480101" sldId="266"/>
            <ac:spMk id="4" creationId="{1616FEFA-040B-CD2B-D8B8-1943DF9241BD}"/>
          </ac:spMkLst>
        </pc:spChg>
        <pc:spChg chg="add mod">
          <ac:chgData name="Baudet David" userId="8809c96f-66d1-4914-986a-cdffc69dfd98" providerId="ADAL" clId="{4067A1B7-DF1F-40DC-A5D2-CDBB3B996B4A}" dt="2025-03-25T15:48:21.526" v="2050" actId="1076"/>
          <ac:spMkLst>
            <pc:docMk/>
            <pc:sldMk cId="3292480101" sldId="266"/>
            <ac:spMk id="6" creationId="{AA5547F8-A91E-F5C3-9918-A8F9DBCE9BED}"/>
          </ac:spMkLst>
        </pc:spChg>
        <pc:spChg chg="add mod">
          <ac:chgData name="Baudet David" userId="8809c96f-66d1-4914-986a-cdffc69dfd98" providerId="ADAL" clId="{4067A1B7-DF1F-40DC-A5D2-CDBB3B996B4A}" dt="2025-03-25T15:24:48.830" v="1970" actId="1076"/>
          <ac:spMkLst>
            <pc:docMk/>
            <pc:sldMk cId="3292480101" sldId="266"/>
            <ac:spMk id="13" creationId="{9F88C85D-1DB1-A03A-F3BF-77518E513B1B}"/>
          </ac:spMkLst>
        </pc:spChg>
        <pc:spChg chg="add mod">
          <ac:chgData name="Baudet David" userId="8809c96f-66d1-4914-986a-cdffc69dfd98" providerId="ADAL" clId="{4067A1B7-DF1F-40DC-A5D2-CDBB3B996B4A}" dt="2025-03-25T15:24:57.876" v="1972" actId="1076"/>
          <ac:spMkLst>
            <pc:docMk/>
            <pc:sldMk cId="3292480101" sldId="266"/>
            <ac:spMk id="15" creationId="{C705D51A-812E-ABFF-5E35-5FB0AB00793C}"/>
          </ac:spMkLst>
        </pc:spChg>
      </pc:sldChg>
      <pc:sldChg chg="addSp delSp modSp new mod modTransition modClrScheme chgLayout">
        <pc:chgData name="Baudet David" userId="8809c96f-66d1-4914-986a-cdffc69dfd98" providerId="ADAL" clId="{4067A1B7-DF1F-40DC-A5D2-CDBB3B996B4A}" dt="2025-03-28T10:04:01.933" v="4292"/>
        <pc:sldMkLst>
          <pc:docMk/>
          <pc:sldMk cId="395760082" sldId="267"/>
        </pc:sldMkLst>
        <pc:spChg chg="mod ord">
          <ac:chgData name="Baudet David" userId="8809c96f-66d1-4914-986a-cdffc69dfd98" providerId="ADAL" clId="{4067A1B7-DF1F-40DC-A5D2-CDBB3B996B4A}" dt="2025-03-25T15:25:45.573" v="1975" actId="700"/>
          <ac:spMkLst>
            <pc:docMk/>
            <pc:sldMk cId="395760082" sldId="267"/>
            <ac:spMk id="2" creationId="{1A882F32-1C10-4BCF-39BC-8E433EBD32DA}"/>
          </ac:spMkLst>
        </pc:spChg>
        <pc:spChg chg="add mod ord">
          <ac:chgData name="Baudet David" userId="8809c96f-66d1-4914-986a-cdffc69dfd98" providerId="ADAL" clId="{4067A1B7-DF1F-40DC-A5D2-CDBB3B996B4A}" dt="2025-03-25T16:03:09.934" v="2370" actId="20577"/>
          <ac:spMkLst>
            <pc:docMk/>
            <pc:sldMk cId="395760082" sldId="267"/>
            <ac:spMk id="6" creationId="{C938E689-56E5-04FF-D3EB-6249903975D5}"/>
          </ac:spMkLst>
        </pc:spChg>
        <pc:spChg chg="add mod ord">
          <ac:chgData name="Baudet David" userId="8809c96f-66d1-4914-986a-cdffc69dfd98" providerId="ADAL" clId="{4067A1B7-DF1F-40DC-A5D2-CDBB3B996B4A}" dt="2025-03-25T16:02:54.014" v="2334" actId="1076"/>
          <ac:spMkLst>
            <pc:docMk/>
            <pc:sldMk cId="395760082" sldId="267"/>
            <ac:spMk id="7" creationId="{F38520D0-4731-5FEB-E544-9BD25A25CC50}"/>
          </ac:spMkLst>
        </pc:spChg>
      </pc:sldChg>
      <pc:sldChg chg="addSp delSp modSp new mod modClrScheme chgLayout">
        <pc:chgData name="Baudet David" userId="8809c96f-66d1-4914-986a-cdffc69dfd98" providerId="ADAL" clId="{4067A1B7-DF1F-40DC-A5D2-CDBB3B996B4A}" dt="2025-03-25T15:26:29.236" v="2008" actId="1076"/>
        <pc:sldMkLst>
          <pc:docMk/>
          <pc:sldMk cId="4040708154" sldId="268"/>
        </pc:sldMkLst>
        <pc:spChg chg="add mod ord">
          <ac:chgData name="Baudet David" userId="8809c96f-66d1-4914-986a-cdffc69dfd98" providerId="ADAL" clId="{4067A1B7-DF1F-40DC-A5D2-CDBB3B996B4A}" dt="2025-03-25T15:26:16.147" v="2001" actId="20577"/>
          <ac:spMkLst>
            <pc:docMk/>
            <pc:sldMk cId="4040708154" sldId="268"/>
            <ac:spMk id="4" creationId="{BE4347FF-8DD3-2B41-7893-34E82E3C320F}"/>
          </ac:spMkLst>
        </pc:spChg>
        <pc:spChg chg="add mod">
          <ac:chgData name="Baudet David" userId="8809c96f-66d1-4914-986a-cdffc69dfd98" providerId="ADAL" clId="{4067A1B7-DF1F-40DC-A5D2-CDBB3B996B4A}" dt="2025-03-25T15:26:29.236" v="2008" actId="1076"/>
          <ac:spMkLst>
            <pc:docMk/>
            <pc:sldMk cId="4040708154" sldId="268"/>
            <ac:spMk id="6" creationId="{E207F093-500D-0E08-86DD-3DEB319525D8}"/>
          </ac:spMkLst>
        </pc:spChg>
      </pc:sldChg>
      <pc:sldChg chg="modSp new mod">
        <pc:chgData name="Baudet David" userId="8809c96f-66d1-4914-986a-cdffc69dfd98" providerId="ADAL" clId="{4067A1B7-DF1F-40DC-A5D2-CDBB3B996B4A}" dt="2025-03-25T16:16:11.230" v="2671" actId="20577"/>
        <pc:sldMkLst>
          <pc:docMk/>
          <pc:sldMk cId="1065319792" sldId="269"/>
        </pc:sldMkLst>
        <pc:spChg chg="mod">
          <ac:chgData name="Baudet David" userId="8809c96f-66d1-4914-986a-cdffc69dfd98" providerId="ADAL" clId="{4067A1B7-DF1F-40DC-A5D2-CDBB3B996B4A}" dt="2025-03-25T16:16:11.230" v="2671" actId="20577"/>
          <ac:spMkLst>
            <pc:docMk/>
            <pc:sldMk cId="1065319792" sldId="269"/>
            <ac:spMk id="5" creationId="{4F0C03B3-C9E2-2C4C-EB47-923A3CDF3AC8}"/>
          </ac:spMkLst>
        </pc:spChg>
      </pc:sldChg>
      <pc:sldChg chg="addSp delSp modSp add mod ord">
        <pc:chgData name="Baudet David" userId="8809c96f-66d1-4914-986a-cdffc69dfd98" providerId="ADAL" clId="{4067A1B7-DF1F-40DC-A5D2-CDBB3B996B4A}" dt="2025-03-25T16:17:47.075" v="2715" actId="1038"/>
        <pc:sldMkLst>
          <pc:docMk/>
          <pc:sldMk cId="389023356" sldId="270"/>
        </pc:sldMkLst>
        <pc:spChg chg="mod">
          <ac:chgData name="Baudet David" userId="8809c96f-66d1-4914-986a-cdffc69dfd98" providerId="ADAL" clId="{4067A1B7-DF1F-40DC-A5D2-CDBB3B996B4A}" dt="2025-03-25T16:16:58.105" v="2675" actId="20577"/>
          <ac:spMkLst>
            <pc:docMk/>
            <pc:sldMk cId="389023356" sldId="270"/>
            <ac:spMk id="3" creationId="{11D046C1-4E58-DE7E-C6F8-0DA1FE994EA5}"/>
          </ac:spMkLst>
        </pc:spChg>
        <pc:spChg chg="mod">
          <ac:chgData name="Baudet David" userId="8809c96f-66d1-4914-986a-cdffc69dfd98" providerId="ADAL" clId="{4067A1B7-DF1F-40DC-A5D2-CDBB3B996B4A}" dt="2025-03-25T16:17:37.392" v="2698" actId="20577"/>
          <ac:spMkLst>
            <pc:docMk/>
            <pc:sldMk cId="389023356" sldId="270"/>
            <ac:spMk id="5" creationId="{9A36218D-3CD6-EB80-BB83-F6B986A14A6E}"/>
          </ac:spMkLst>
        </pc:spChg>
        <pc:spChg chg="mod">
          <ac:chgData name="Baudet David" userId="8809c96f-66d1-4914-986a-cdffc69dfd98" providerId="ADAL" clId="{4067A1B7-DF1F-40DC-A5D2-CDBB3B996B4A}" dt="2025-03-25T16:17:47.075" v="2715" actId="1038"/>
          <ac:spMkLst>
            <pc:docMk/>
            <pc:sldMk cId="389023356" sldId="270"/>
            <ac:spMk id="7" creationId="{F8F1CB75-CC6C-402F-89BA-4D5628E3DAAD}"/>
          </ac:spMkLst>
        </pc:spChg>
        <pc:spChg chg="mod">
          <ac:chgData name="Baudet David" userId="8809c96f-66d1-4914-986a-cdffc69dfd98" providerId="ADAL" clId="{4067A1B7-DF1F-40DC-A5D2-CDBB3B996B4A}" dt="2025-03-25T16:17:47.075" v="2715" actId="1038"/>
          <ac:spMkLst>
            <pc:docMk/>
            <pc:sldMk cId="389023356" sldId="270"/>
            <ac:spMk id="8" creationId="{48AF7BCA-DC8E-3AC7-2FD2-F0B3033F4385}"/>
          </ac:spMkLst>
        </pc:spChg>
        <pc:spChg chg="mod">
          <ac:chgData name="Baudet David" userId="8809c96f-66d1-4914-986a-cdffc69dfd98" providerId="ADAL" clId="{4067A1B7-DF1F-40DC-A5D2-CDBB3B996B4A}" dt="2025-03-25T16:17:47.075" v="2715" actId="1038"/>
          <ac:spMkLst>
            <pc:docMk/>
            <pc:sldMk cId="389023356" sldId="270"/>
            <ac:spMk id="9" creationId="{122721CB-486D-3F46-2F56-AF99F2CFA87C}"/>
          </ac:spMkLst>
        </pc:spChg>
        <pc:spChg chg="mod">
          <ac:chgData name="Baudet David" userId="8809c96f-66d1-4914-986a-cdffc69dfd98" providerId="ADAL" clId="{4067A1B7-DF1F-40DC-A5D2-CDBB3B996B4A}" dt="2025-03-25T16:17:47.075" v="2715" actId="1038"/>
          <ac:spMkLst>
            <pc:docMk/>
            <pc:sldMk cId="389023356" sldId="270"/>
            <ac:spMk id="10" creationId="{E7A8D6DE-5687-0245-3A8F-42EB3828E6B6}"/>
          </ac:spMkLst>
        </pc:spChg>
        <pc:spChg chg="mod">
          <ac:chgData name="Baudet David" userId="8809c96f-66d1-4914-986a-cdffc69dfd98" providerId="ADAL" clId="{4067A1B7-DF1F-40DC-A5D2-CDBB3B996B4A}" dt="2025-03-25T16:17:47.075" v="2715" actId="1038"/>
          <ac:spMkLst>
            <pc:docMk/>
            <pc:sldMk cId="389023356" sldId="270"/>
            <ac:spMk id="11" creationId="{2F068D65-EAA2-554F-A738-3EF06EFC3CD3}"/>
          </ac:spMkLst>
        </pc:spChg>
        <pc:picChg chg="add mod">
          <ac:chgData name="Baudet David" userId="8809c96f-66d1-4914-986a-cdffc69dfd98" providerId="ADAL" clId="{4067A1B7-DF1F-40DC-A5D2-CDBB3B996B4A}" dt="2025-03-25T16:17:47.075" v="2715" actId="1038"/>
          <ac:picMkLst>
            <pc:docMk/>
            <pc:sldMk cId="389023356" sldId="270"/>
            <ac:picMk id="12" creationId="{1721863C-2F46-D0A9-D5D7-0923DDF32E44}"/>
          </ac:picMkLst>
        </pc:picChg>
      </pc:sldChg>
      <pc:sldChg chg="add del">
        <pc:chgData name="Baudet David" userId="8809c96f-66d1-4914-986a-cdffc69dfd98" providerId="ADAL" clId="{4067A1B7-DF1F-40DC-A5D2-CDBB3B996B4A}" dt="2025-03-25T16:18:02.914" v="2717" actId="47"/>
        <pc:sldMkLst>
          <pc:docMk/>
          <pc:sldMk cId="1445758049" sldId="271"/>
        </pc:sldMkLst>
      </pc:sldChg>
      <pc:sldChg chg="addSp delSp modSp add mod">
        <pc:chgData name="Baudet David" userId="8809c96f-66d1-4914-986a-cdffc69dfd98" providerId="ADAL" clId="{4067A1B7-DF1F-40DC-A5D2-CDBB3B996B4A}" dt="2025-03-25T16:18:33.668" v="2722"/>
        <pc:sldMkLst>
          <pc:docMk/>
          <pc:sldMk cId="3504030202" sldId="271"/>
        </pc:sldMkLst>
        <pc:spChg chg="add mod">
          <ac:chgData name="Baudet David" userId="8809c96f-66d1-4914-986a-cdffc69dfd98" providerId="ADAL" clId="{4067A1B7-DF1F-40DC-A5D2-CDBB3B996B4A}" dt="2025-03-25T16:18:19.898" v="2720" actId="1076"/>
          <ac:spMkLst>
            <pc:docMk/>
            <pc:sldMk cId="3504030202" sldId="271"/>
            <ac:spMk id="2" creationId="{DEA1058B-2063-7625-56C9-8EB1E0E3C12D}"/>
          </ac:spMkLst>
        </pc:spChg>
        <pc:spChg chg="add mod">
          <ac:chgData name="Baudet David" userId="8809c96f-66d1-4914-986a-cdffc69dfd98" providerId="ADAL" clId="{4067A1B7-DF1F-40DC-A5D2-CDBB3B996B4A}" dt="2025-03-25T16:18:33.668" v="2722"/>
          <ac:spMkLst>
            <pc:docMk/>
            <pc:sldMk cId="3504030202" sldId="271"/>
            <ac:spMk id="6" creationId="{8A1A5152-227A-B25C-03BF-DE3079167430}"/>
          </ac:spMkLst>
        </pc:spChg>
      </pc:sldChg>
      <pc:sldChg chg="addSp delSp modSp add mod ord">
        <pc:chgData name="Baudet David" userId="8809c96f-66d1-4914-986a-cdffc69dfd98" providerId="ADAL" clId="{4067A1B7-DF1F-40DC-A5D2-CDBB3B996B4A}" dt="2025-03-25T16:19:28.778" v="2778" actId="1076"/>
        <pc:sldMkLst>
          <pc:docMk/>
          <pc:sldMk cId="1819262902" sldId="272"/>
        </pc:sldMkLst>
        <pc:spChg chg="mod">
          <ac:chgData name="Baudet David" userId="8809c96f-66d1-4914-986a-cdffc69dfd98" providerId="ADAL" clId="{4067A1B7-DF1F-40DC-A5D2-CDBB3B996B4A}" dt="2025-03-25T16:19:10.021" v="2771" actId="5793"/>
          <ac:spMkLst>
            <pc:docMk/>
            <pc:sldMk cId="1819262902" sldId="272"/>
            <ac:spMk id="8" creationId="{90A3FBE0-A48B-733A-2EF6-EC87A00B6D8F}"/>
          </ac:spMkLst>
        </pc:spChg>
        <pc:picChg chg="add mod">
          <ac:chgData name="Baudet David" userId="8809c96f-66d1-4914-986a-cdffc69dfd98" providerId="ADAL" clId="{4067A1B7-DF1F-40DC-A5D2-CDBB3B996B4A}" dt="2025-03-25T16:19:28.778" v="2778" actId="1076"/>
          <ac:picMkLst>
            <pc:docMk/>
            <pc:sldMk cId="1819262902" sldId="272"/>
            <ac:picMk id="2" creationId="{97C65A7E-C720-9F4F-3362-CDAB285D2B1D}"/>
          </ac:picMkLst>
        </pc:picChg>
      </pc:sldChg>
      <pc:sldChg chg="modSp new mod">
        <pc:chgData name="Baudet David" userId="8809c96f-66d1-4914-986a-cdffc69dfd98" providerId="ADAL" clId="{4067A1B7-DF1F-40DC-A5D2-CDBB3B996B4A}" dt="2025-03-25T16:19:49.344" v="2789" actId="20577"/>
        <pc:sldMkLst>
          <pc:docMk/>
          <pc:sldMk cId="1299347774" sldId="273"/>
        </pc:sldMkLst>
        <pc:spChg chg="mod">
          <ac:chgData name="Baudet David" userId="8809c96f-66d1-4914-986a-cdffc69dfd98" providerId="ADAL" clId="{4067A1B7-DF1F-40DC-A5D2-CDBB3B996B4A}" dt="2025-03-25T16:19:49.344" v="2789" actId="20577"/>
          <ac:spMkLst>
            <pc:docMk/>
            <pc:sldMk cId="1299347774" sldId="273"/>
            <ac:spMk id="5" creationId="{CA584987-3821-8872-D86D-EE46E78B07DF}"/>
          </ac:spMkLst>
        </pc:spChg>
      </pc:sldChg>
      <pc:sldChg chg="addSp delSp modSp new mod modClrScheme chgLayout">
        <pc:chgData name="Baudet David" userId="8809c96f-66d1-4914-986a-cdffc69dfd98" providerId="ADAL" clId="{4067A1B7-DF1F-40DC-A5D2-CDBB3B996B4A}" dt="2025-03-25T16:20:19.085" v="2800" actId="478"/>
        <pc:sldMkLst>
          <pc:docMk/>
          <pc:sldMk cId="1729473348" sldId="274"/>
        </pc:sldMkLst>
        <pc:spChg chg="mod ord">
          <ac:chgData name="Baudet David" userId="8809c96f-66d1-4914-986a-cdffc69dfd98" providerId="ADAL" clId="{4067A1B7-DF1F-40DC-A5D2-CDBB3B996B4A}" dt="2025-03-25T16:20:05.061" v="2791" actId="700"/>
          <ac:spMkLst>
            <pc:docMk/>
            <pc:sldMk cId="1729473348" sldId="274"/>
            <ac:spMk id="2" creationId="{6D783C13-8FA4-B9ED-D64E-7BFE5F7DC978}"/>
          </ac:spMkLst>
        </pc:spChg>
        <pc:spChg chg="add mod ord">
          <ac:chgData name="Baudet David" userId="8809c96f-66d1-4914-986a-cdffc69dfd98" providerId="ADAL" clId="{4067A1B7-DF1F-40DC-A5D2-CDBB3B996B4A}" dt="2025-03-25T16:20:07.800" v="2799" actId="20577"/>
          <ac:spMkLst>
            <pc:docMk/>
            <pc:sldMk cId="1729473348" sldId="274"/>
            <ac:spMk id="6" creationId="{DE6158E1-E2F6-65E6-EE08-0A261DF4D7D0}"/>
          </ac:spMkLst>
        </pc:spChg>
      </pc:sldChg>
      <pc:sldChg chg="addSp delSp modSp mod">
        <pc:chgData name="Baudet David" userId="8809c96f-66d1-4914-986a-cdffc69dfd98" providerId="ADAL" clId="{4067A1B7-DF1F-40DC-A5D2-CDBB3B996B4A}" dt="2025-04-03T10:36:36.614" v="4410" actId="29295"/>
        <pc:sldMkLst>
          <pc:docMk/>
          <pc:sldMk cId="1845788704" sldId="276"/>
        </pc:sldMkLst>
      </pc:sldChg>
      <pc:sldChg chg="del modTransition">
        <pc:chgData name="Baudet David" userId="8809c96f-66d1-4914-986a-cdffc69dfd98" providerId="ADAL" clId="{4067A1B7-DF1F-40DC-A5D2-CDBB3B996B4A}" dt="2025-04-03T10:37:15.213" v="4430" actId="47"/>
        <pc:sldMkLst>
          <pc:docMk/>
          <pc:sldMk cId="1624565572" sldId="277"/>
        </pc:sldMkLst>
      </pc:sldChg>
      <pc:sldChg chg="modSp add del mod">
        <pc:chgData name="Baudet David" userId="8809c96f-66d1-4914-986a-cdffc69dfd98" providerId="ADAL" clId="{4067A1B7-DF1F-40DC-A5D2-CDBB3B996B4A}" dt="2025-03-27T14:48:32.942" v="3644" actId="47"/>
        <pc:sldMkLst>
          <pc:docMk/>
          <pc:sldMk cId="1302668019" sldId="278"/>
        </pc:sldMkLst>
      </pc:sldChg>
      <pc:sldChg chg="add del">
        <pc:chgData name="Baudet David" userId="8809c96f-66d1-4914-986a-cdffc69dfd98" providerId="ADAL" clId="{4067A1B7-DF1F-40DC-A5D2-CDBB3B996B4A}" dt="2025-03-27T14:39:48.232" v="3261" actId="47"/>
        <pc:sldMkLst>
          <pc:docMk/>
          <pc:sldMk cId="3675509408" sldId="279"/>
        </pc:sldMkLst>
      </pc:sldChg>
      <pc:sldChg chg="delSp modSp add del mod modTransition">
        <pc:chgData name="Baudet David" userId="8809c96f-66d1-4914-986a-cdffc69dfd98" providerId="ADAL" clId="{4067A1B7-DF1F-40DC-A5D2-CDBB3B996B4A}" dt="2025-03-27T14:48:29.168" v="3642" actId="47"/>
        <pc:sldMkLst>
          <pc:docMk/>
          <pc:sldMk cId="147570822" sldId="280"/>
        </pc:sldMkLst>
      </pc:sldChg>
      <pc:sldChg chg="delSp modSp add del mod modTransition">
        <pc:chgData name="Baudet David" userId="8809c96f-66d1-4914-986a-cdffc69dfd98" providerId="ADAL" clId="{4067A1B7-DF1F-40DC-A5D2-CDBB3B996B4A}" dt="2025-03-27T14:48:31.030" v="3643" actId="47"/>
        <pc:sldMkLst>
          <pc:docMk/>
          <pc:sldMk cId="649906587" sldId="281"/>
        </pc:sldMkLst>
      </pc:sldChg>
      <pc:sldChg chg="addSp delSp modSp add mod modTransition delAnim modAnim modNotesTx">
        <pc:chgData name="Baudet David" userId="8809c96f-66d1-4914-986a-cdffc69dfd98" providerId="ADAL" clId="{4067A1B7-DF1F-40DC-A5D2-CDBB3B996B4A}" dt="2025-04-04T15:17:16.310" v="6576"/>
        <pc:sldMkLst>
          <pc:docMk/>
          <pc:sldMk cId="1659063735" sldId="282"/>
        </pc:sldMkLst>
        <pc:spChg chg="add del mod">
          <ac:chgData name="Baudet David" userId="8809c96f-66d1-4914-986a-cdffc69dfd98" providerId="ADAL" clId="{4067A1B7-DF1F-40DC-A5D2-CDBB3B996B4A}" dt="2025-04-04T15:16:56.519" v="6572" actId="6549"/>
          <ac:spMkLst>
            <pc:docMk/>
            <pc:sldMk cId="1659063735" sldId="282"/>
            <ac:spMk id="2" creationId="{E9844BA3-2E7F-CF5E-7861-246DF1C287F9}"/>
          </ac:spMkLst>
        </pc:spChg>
        <pc:spChg chg="add del mod">
          <ac:chgData name="Baudet David" userId="8809c96f-66d1-4914-986a-cdffc69dfd98" providerId="ADAL" clId="{4067A1B7-DF1F-40DC-A5D2-CDBB3B996B4A}" dt="2025-03-27T14:54:08.515" v="3824"/>
          <ac:spMkLst>
            <pc:docMk/>
            <pc:sldMk cId="1659063735" sldId="282"/>
            <ac:spMk id="3" creationId="{2DC0829E-2DF2-4EBB-CCCB-D1A77058B83F}"/>
          </ac:spMkLst>
        </pc:spChg>
        <pc:spChg chg="add mod">
          <ac:chgData name="Baudet David" userId="8809c96f-66d1-4914-986a-cdffc69dfd98" providerId="ADAL" clId="{4067A1B7-DF1F-40DC-A5D2-CDBB3B996B4A}" dt="2025-03-27T14:58:58.742" v="3927" actId="1076"/>
          <ac:spMkLst>
            <pc:docMk/>
            <pc:sldMk cId="1659063735" sldId="282"/>
            <ac:spMk id="22" creationId="{9F7E1B76-2256-F56A-2673-0BE2A6F28B71}"/>
          </ac:spMkLst>
        </pc:spChg>
        <pc:picChg chg="add mod ord modCrop">
          <ac:chgData name="Baudet David" userId="8809c96f-66d1-4914-986a-cdffc69dfd98" providerId="ADAL" clId="{4067A1B7-DF1F-40DC-A5D2-CDBB3B996B4A}" dt="2025-03-27T15:21:44.685" v="4237" actId="732"/>
          <ac:picMkLst>
            <pc:docMk/>
            <pc:sldMk cId="1659063735" sldId="282"/>
            <ac:picMk id="5" creationId="{916C716F-7D01-1CD1-F926-A69A08AF3E66}"/>
          </ac:picMkLst>
        </pc:picChg>
      </pc:sldChg>
      <pc:sldChg chg="addSp modSp add del mod modTransition">
        <pc:chgData name="Baudet David" userId="8809c96f-66d1-4914-986a-cdffc69dfd98" providerId="ADAL" clId="{4067A1B7-DF1F-40DC-A5D2-CDBB3B996B4A}" dt="2025-03-27T15:00:32.183" v="3936" actId="2696"/>
        <pc:sldMkLst>
          <pc:docMk/>
          <pc:sldMk cId="240464170" sldId="283"/>
        </pc:sldMkLst>
      </pc:sldChg>
      <pc:sldChg chg="addSp modSp add mod modAnim modNotesTx">
        <pc:chgData name="Baudet David" userId="8809c96f-66d1-4914-986a-cdffc69dfd98" providerId="ADAL" clId="{4067A1B7-DF1F-40DC-A5D2-CDBB3B996B4A}" dt="2025-04-04T14:51:01.765" v="6531" actId="21"/>
        <pc:sldMkLst>
          <pc:docMk/>
          <pc:sldMk cId="242905935" sldId="284"/>
        </pc:sldMkLst>
        <pc:spChg chg="mod">
          <ac:chgData name="Baudet David" userId="8809c96f-66d1-4914-986a-cdffc69dfd98" providerId="ADAL" clId="{4067A1B7-DF1F-40DC-A5D2-CDBB3B996B4A}" dt="2025-04-04T14:51:01.765" v="6531" actId="21"/>
          <ac:spMkLst>
            <pc:docMk/>
            <pc:sldMk cId="242905935" sldId="284"/>
            <ac:spMk id="2" creationId="{C63D01B6-4F8E-39CE-6523-70F1D834953E}"/>
          </ac:spMkLst>
        </pc:spChg>
        <pc:spChg chg="mod">
          <ac:chgData name="Baudet David" userId="8809c96f-66d1-4914-986a-cdffc69dfd98" providerId="ADAL" clId="{4067A1B7-DF1F-40DC-A5D2-CDBB3B996B4A}" dt="2025-04-03T12:06:27.949" v="4521" actId="20577"/>
          <ac:spMkLst>
            <pc:docMk/>
            <pc:sldMk cId="242905935" sldId="284"/>
            <ac:spMk id="3" creationId="{3D921193-7E0E-69E7-E6D2-2E369159CFCC}"/>
          </ac:spMkLst>
        </pc:spChg>
        <pc:spChg chg="add mod ord">
          <ac:chgData name="Baudet David" userId="8809c96f-66d1-4914-986a-cdffc69dfd98" providerId="ADAL" clId="{4067A1B7-DF1F-40DC-A5D2-CDBB3B996B4A}" dt="2025-03-27T14:59:14.122" v="3929" actId="167"/>
          <ac:spMkLst>
            <pc:docMk/>
            <pc:sldMk cId="242905935" sldId="284"/>
            <ac:spMk id="6" creationId="{69B57E45-17AB-55D0-E9CC-A75477168736}"/>
          </ac:spMkLst>
        </pc:spChg>
        <pc:picChg chg="mod ord modCrop">
          <ac:chgData name="Baudet David" userId="8809c96f-66d1-4914-986a-cdffc69dfd98" providerId="ADAL" clId="{4067A1B7-DF1F-40DC-A5D2-CDBB3B996B4A}" dt="2025-04-03T12:44:29.034" v="5248" actId="167"/>
          <ac:picMkLst>
            <pc:docMk/>
            <pc:sldMk cId="242905935" sldId="284"/>
            <ac:picMk id="5" creationId="{4FE38AE1-9F87-3073-02BB-809FA341522C}"/>
          </ac:picMkLst>
        </pc:picChg>
        <pc:picChg chg="add mod ord">
          <ac:chgData name="Baudet David" userId="8809c96f-66d1-4914-986a-cdffc69dfd98" providerId="ADAL" clId="{4067A1B7-DF1F-40DC-A5D2-CDBB3B996B4A}" dt="2025-04-03T12:44:33.322" v="5249" actId="167"/>
          <ac:picMkLst>
            <pc:docMk/>
            <pc:sldMk cId="242905935" sldId="284"/>
            <ac:picMk id="7" creationId="{B8D88346-2CEE-6897-9660-855D9628B023}"/>
          </ac:picMkLst>
        </pc:picChg>
      </pc:sldChg>
      <pc:sldChg chg="add del">
        <pc:chgData name="Baudet David" userId="8809c96f-66d1-4914-986a-cdffc69dfd98" providerId="ADAL" clId="{4067A1B7-DF1F-40DC-A5D2-CDBB3B996B4A}" dt="2025-03-27T14:48:04.536" v="3640" actId="2696"/>
        <pc:sldMkLst>
          <pc:docMk/>
          <pc:sldMk cId="1593495422" sldId="284"/>
        </pc:sldMkLst>
      </pc:sldChg>
      <pc:sldChg chg="addSp modSp new mod">
        <pc:chgData name="Baudet David" userId="8809c96f-66d1-4914-986a-cdffc69dfd98" providerId="ADAL" clId="{4067A1B7-DF1F-40DC-A5D2-CDBB3B996B4A}" dt="2025-03-27T14:57:47.846" v="3917" actId="27636"/>
        <pc:sldMkLst>
          <pc:docMk/>
          <pc:sldMk cId="4249114850" sldId="285"/>
        </pc:sldMkLst>
      </pc:sldChg>
      <pc:sldChg chg="addSp delSp modSp add mod ord modAnim">
        <pc:chgData name="Baudet David" userId="8809c96f-66d1-4914-986a-cdffc69dfd98" providerId="ADAL" clId="{4067A1B7-DF1F-40DC-A5D2-CDBB3B996B4A}" dt="2025-04-04T15:38:43.683" v="6579"/>
        <pc:sldMkLst>
          <pc:docMk/>
          <pc:sldMk cId="2656372011" sldId="286"/>
        </pc:sldMkLst>
        <pc:spChg chg="mod">
          <ac:chgData name="Baudet David" userId="8809c96f-66d1-4914-986a-cdffc69dfd98" providerId="ADAL" clId="{4067A1B7-DF1F-40DC-A5D2-CDBB3B996B4A}" dt="2025-04-03T10:36:49.211" v="4427" actId="20577"/>
          <ac:spMkLst>
            <pc:docMk/>
            <pc:sldMk cId="2656372011" sldId="286"/>
            <ac:spMk id="13" creationId="{F33BECDF-3B6C-6F5D-6825-0E5EC8409DEE}"/>
          </ac:spMkLst>
        </pc:spChg>
        <pc:picChg chg="add mod">
          <ac:chgData name="Baudet David" userId="8809c96f-66d1-4914-986a-cdffc69dfd98" providerId="ADAL" clId="{4067A1B7-DF1F-40DC-A5D2-CDBB3B996B4A}" dt="2025-04-03T10:34:00.569" v="4300" actId="1076"/>
          <ac:picMkLst>
            <pc:docMk/>
            <pc:sldMk cId="2656372011" sldId="286"/>
            <ac:picMk id="3" creationId="{64F79FA9-389D-7603-B9B5-931EA43C724D}"/>
          </ac:picMkLst>
        </pc:picChg>
      </pc:sldChg>
      <pc:sldChg chg="addSp delSp modSp add mod">
        <pc:chgData name="Baudet David" userId="8809c96f-66d1-4914-986a-cdffc69dfd98" providerId="ADAL" clId="{4067A1B7-DF1F-40DC-A5D2-CDBB3B996B4A}" dt="2025-04-03T10:38:23.457" v="4490" actId="478"/>
        <pc:sldMkLst>
          <pc:docMk/>
          <pc:sldMk cId="2274308906" sldId="287"/>
        </pc:sldMkLst>
        <pc:spChg chg="mod">
          <ac:chgData name="Baudet David" userId="8809c96f-66d1-4914-986a-cdffc69dfd98" providerId="ADAL" clId="{4067A1B7-DF1F-40DC-A5D2-CDBB3B996B4A}" dt="2025-04-03T10:37:30.161" v="4458" actId="20577"/>
          <ac:spMkLst>
            <pc:docMk/>
            <pc:sldMk cId="2274308906" sldId="287"/>
            <ac:spMk id="5" creationId="{8BD7147E-F705-7D4B-A447-DAD495332B7C}"/>
          </ac:spMkLst>
        </pc:spChg>
        <pc:spChg chg="mod">
          <ac:chgData name="Baudet David" userId="8809c96f-66d1-4914-986a-cdffc69dfd98" providerId="ADAL" clId="{4067A1B7-DF1F-40DC-A5D2-CDBB3B996B4A}" dt="2025-04-03T10:37:42.935" v="4485" actId="6549"/>
          <ac:spMkLst>
            <pc:docMk/>
            <pc:sldMk cId="2274308906" sldId="287"/>
            <ac:spMk id="13" creationId="{546FF46A-AD3F-FB16-9398-0D23C5DFC598}"/>
          </ac:spMkLst>
        </pc:spChg>
        <pc:picChg chg="add mod ord">
          <ac:chgData name="Baudet David" userId="8809c96f-66d1-4914-986a-cdffc69dfd98" providerId="ADAL" clId="{4067A1B7-DF1F-40DC-A5D2-CDBB3B996B4A}" dt="2025-04-03T10:38:21.783" v="4489" actId="167"/>
          <ac:picMkLst>
            <pc:docMk/>
            <pc:sldMk cId="2274308906" sldId="287"/>
            <ac:picMk id="4" creationId="{2E350CF1-1CD1-84A0-A4B6-07B59AFBC61E}"/>
          </ac:picMkLst>
        </pc:picChg>
      </pc:sldChg>
      <pc:sldChg chg="add del replId">
        <pc:chgData name="Baudet David" userId="8809c96f-66d1-4914-986a-cdffc69dfd98" providerId="ADAL" clId="{4067A1B7-DF1F-40DC-A5D2-CDBB3B996B4A}" dt="2025-04-03T10:38:32.666" v="4492" actId="47"/>
        <pc:sldMkLst>
          <pc:docMk/>
          <pc:sldMk cId="511054370" sldId="288"/>
        </pc:sldMkLst>
      </pc:sldChg>
      <pc:sldChg chg="addSp delSp modSp add mod">
        <pc:chgData name="Baudet David" userId="8809c96f-66d1-4914-986a-cdffc69dfd98" providerId="ADAL" clId="{4067A1B7-DF1F-40DC-A5D2-CDBB3B996B4A}" dt="2025-04-03T10:39:48.192" v="4508" actId="207"/>
        <pc:sldMkLst>
          <pc:docMk/>
          <pc:sldMk cId="3989145911" sldId="289"/>
        </pc:sldMkLst>
        <pc:spChg chg="mod">
          <ac:chgData name="Baudet David" userId="8809c96f-66d1-4914-986a-cdffc69dfd98" providerId="ADAL" clId="{4067A1B7-DF1F-40DC-A5D2-CDBB3B996B4A}" dt="2025-04-03T10:39:48.192" v="4508" actId="207"/>
          <ac:spMkLst>
            <pc:docMk/>
            <pc:sldMk cId="3989145911" sldId="289"/>
            <ac:spMk id="13" creationId="{F25F624C-686C-A43B-33C0-33B50EF7B8BF}"/>
          </ac:spMkLst>
        </pc:spChg>
        <pc:picChg chg="add mod ord">
          <ac:chgData name="Baudet David" userId="8809c96f-66d1-4914-986a-cdffc69dfd98" providerId="ADAL" clId="{4067A1B7-DF1F-40DC-A5D2-CDBB3B996B4A}" dt="2025-04-03T10:38:56.166" v="4496" actId="167"/>
          <ac:picMkLst>
            <pc:docMk/>
            <pc:sldMk cId="3989145911" sldId="289"/>
            <ac:picMk id="3" creationId="{B80B8D26-38FE-7D57-9D41-16C38BE957B6}"/>
          </ac:picMkLst>
        </pc:picChg>
      </pc:sldChg>
      <pc:sldChg chg="addSp delSp modSp new mod modClrScheme chgLayout">
        <pc:chgData name="Baudet David" userId="8809c96f-66d1-4914-986a-cdffc69dfd98" providerId="ADAL" clId="{4067A1B7-DF1F-40DC-A5D2-CDBB3B996B4A}" dt="2025-04-03T12:28:06.805" v="4861" actId="404"/>
        <pc:sldMkLst>
          <pc:docMk/>
          <pc:sldMk cId="982972518" sldId="290"/>
        </pc:sldMkLst>
        <pc:spChg chg="add mod">
          <ac:chgData name="Baudet David" userId="8809c96f-66d1-4914-986a-cdffc69dfd98" providerId="ADAL" clId="{4067A1B7-DF1F-40DC-A5D2-CDBB3B996B4A}" dt="2025-04-03T12:24:35.567" v="4829" actId="14100"/>
          <ac:spMkLst>
            <pc:docMk/>
            <pc:sldMk cId="982972518" sldId="290"/>
            <ac:spMk id="7" creationId="{F50A597A-5DE1-F791-2F38-60F03D8285E3}"/>
          </ac:spMkLst>
        </pc:spChg>
        <pc:spChg chg="add mod">
          <ac:chgData name="Baudet David" userId="8809c96f-66d1-4914-986a-cdffc69dfd98" providerId="ADAL" clId="{4067A1B7-DF1F-40DC-A5D2-CDBB3B996B4A}" dt="2025-04-03T12:23:35.372" v="4818" actId="14100"/>
          <ac:spMkLst>
            <pc:docMk/>
            <pc:sldMk cId="982972518" sldId="290"/>
            <ac:spMk id="8" creationId="{EA24B4D6-EA9F-1F17-F513-AF59C02C40BC}"/>
          </ac:spMkLst>
        </pc:spChg>
        <pc:spChg chg="add mod">
          <ac:chgData name="Baudet David" userId="8809c96f-66d1-4914-986a-cdffc69dfd98" providerId="ADAL" clId="{4067A1B7-DF1F-40DC-A5D2-CDBB3B996B4A}" dt="2025-04-03T12:24:15.156" v="4826" actId="14100"/>
          <ac:spMkLst>
            <pc:docMk/>
            <pc:sldMk cId="982972518" sldId="290"/>
            <ac:spMk id="9" creationId="{1C98953C-387F-AFA1-FA75-797A30C2052E}"/>
          </ac:spMkLst>
        </pc:spChg>
        <pc:spChg chg="add mod">
          <ac:chgData name="Baudet David" userId="8809c96f-66d1-4914-986a-cdffc69dfd98" providerId="ADAL" clId="{4067A1B7-DF1F-40DC-A5D2-CDBB3B996B4A}" dt="2025-04-03T12:24:08.249" v="4824" actId="14100"/>
          <ac:spMkLst>
            <pc:docMk/>
            <pc:sldMk cId="982972518" sldId="290"/>
            <ac:spMk id="10" creationId="{480A48E3-4246-4B81-27B6-1AF5AD32AFC8}"/>
          </ac:spMkLst>
        </pc:spChg>
        <pc:spChg chg="add mod">
          <ac:chgData name="Baudet David" userId="8809c96f-66d1-4914-986a-cdffc69dfd98" providerId="ADAL" clId="{4067A1B7-DF1F-40DC-A5D2-CDBB3B996B4A}" dt="2025-04-03T12:28:06.805" v="4861" actId="404"/>
          <ac:spMkLst>
            <pc:docMk/>
            <pc:sldMk cId="982972518" sldId="290"/>
            <ac:spMk id="12" creationId="{9F0C4125-231A-ABD5-992A-F1920F78BDC2}"/>
          </ac:spMkLst>
        </pc:spChg>
        <pc:picChg chg="add mod ord">
          <ac:chgData name="Baudet David" userId="8809c96f-66d1-4914-986a-cdffc69dfd98" providerId="ADAL" clId="{4067A1B7-DF1F-40DC-A5D2-CDBB3B996B4A}" dt="2025-04-03T12:24:25.214" v="4827" actId="167"/>
          <ac:picMkLst>
            <pc:docMk/>
            <pc:sldMk cId="982972518" sldId="290"/>
            <ac:picMk id="5" creationId="{5B5B379F-2FE5-6C20-C9EE-C723F679AF0F}"/>
          </ac:picMkLst>
        </pc:picChg>
      </pc:sldChg>
      <pc:sldChg chg="addSp delSp modSp new mod modAnim">
        <pc:chgData name="Baudet David" userId="8809c96f-66d1-4914-986a-cdffc69dfd98" providerId="ADAL" clId="{4067A1B7-DF1F-40DC-A5D2-CDBB3B996B4A}" dt="2025-04-03T14:31:14.123" v="6100"/>
        <pc:sldMkLst>
          <pc:docMk/>
          <pc:sldMk cId="621625523" sldId="291"/>
        </pc:sldMkLst>
        <pc:spChg chg="mod">
          <ac:chgData name="Baudet David" userId="8809c96f-66d1-4914-986a-cdffc69dfd98" providerId="ADAL" clId="{4067A1B7-DF1F-40DC-A5D2-CDBB3B996B4A}" dt="2025-04-03T14:29:17.379" v="6059" actId="20577"/>
          <ac:spMkLst>
            <pc:docMk/>
            <pc:sldMk cId="621625523" sldId="291"/>
            <ac:spMk id="4" creationId="{8161B648-4518-04BD-EC71-39D455ADFA8F}"/>
          </ac:spMkLst>
        </pc:spChg>
        <pc:spChg chg="add mod">
          <ac:chgData name="Baudet David" userId="8809c96f-66d1-4914-986a-cdffc69dfd98" providerId="ADAL" clId="{4067A1B7-DF1F-40DC-A5D2-CDBB3B996B4A}" dt="2025-04-03T14:15:49.421" v="5835" actId="14100"/>
          <ac:spMkLst>
            <pc:docMk/>
            <pc:sldMk cId="621625523" sldId="291"/>
            <ac:spMk id="56" creationId="{1C7DBEDC-CCD9-A7E5-5225-B29F908378E7}"/>
          </ac:spMkLst>
        </pc:spChg>
        <pc:spChg chg="add mod">
          <ac:chgData name="Baudet David" userId="8809c96f-66d1-4914-986a-cdffc69dfd98" providerId="ADAL" clId="{4067A1B7-DF1F-40DC-A5D2-CDBB3B996B4A}" dt="2025-04-03T14:16:08.235" v="5843" actId="14100"/>
          <ac:spMkLst>
            <pc:docMk/>
            <pc:sldMk cId="621625523" sldId="291"/>
            <ac:spMk id="57" creationId="{1333401E-5D16-50D5-7B27-29E935D6B2CE}"/>
          </ac:spMkLst>
        </pc:spChg>
        <pc:spChg chg="add mod">
          <ac:chgData name="Baudet David" userId="8809c96f-66d1-4914-986a-cdffc69dfd98" providerId="ADAL" clId="{4067A1B7-DF1F-40DC-A5D2-CDBB3B996B4A}" dt="2025-04-03T14:28:29.206" v="6033" actId="14100"/>
          <ac:spMkLst>
            <pc:docMk/>
            <pc:sldMk cId="621625523" sldId="291"/>
            <ac:spMk id="58" creationId="{B61037B1-7B68-9258-E81F-3988DBCD3B9D}"/>
          </ac:spMkLst>
        </pc:spChg>
        <pc:spChg chg="add mod">
          <ac:chgData name="Baudet David" userId="8809c96f-66d1-4914-986a-cdffc69dfd98" providerId="ADAL" clId="{4067A1B7-DF1F-40DC-A5D2-CDBB3B996B4A}" dt="2025-04-03T14:28:32.381" v="6034" actId="14100"/>
          <ac:spMkLst>
            <pc:docMk/>
            <pc:sldMk cId="621625523" sldId="291"/>
            <ac:spMk id="59" creationId="{E41B59C3-A121-43D1-3151-34D03476C565}"/>
          </ac:spMkLst>
        </pc:spChg>
        <pc:spChg chg="add mod">
          <ac:chgData name="Baudet David" userId="8809c96f-66d1-4914-986a-cdffc69dfd98" providerId="ADAL" clId="{4067A1B7-DF1F-40DC-A5D2-CDBB3B996B4A}" dt="2025-04-03T14:24:47.624" v="5990" actId="207"/>
          <ac:spMkLst>
            <pc:docMk/>
            <pc:sldMk cId="621625523" sldId="291"/>
            <ac:spMk id="1036" creationId="{16BF9331-B512-0616-E97B-DED4B29D0509}"/>
          </ac:spMkLst>
        </pc:spChg>
        <pc:spChg chg="add mod">
          <ac:chgData name="Baudet David" userId="8809c96f-66d1-4914-986a-cdffc69dfd98" providerId="ADAL" clId="{4067A1B7-DF1F-40DC-A5D2-CDBB3B996B4A}" dt="2025-04-03T14:30:27.932" v="6092" actId="164"/>
          <ac:spMkLst>
            <pc:docMk/>
            <pc:sldMk cId="621625523" sldId="291"/>
            <ac:spMk id="1037" creationId="{97BE4CCD-16B2-65E3-3E72-CCAAEAF02C30}"/>
          </ac:spMkLst>
        </pc:spChg>
        <pc:spChg chg="add mod">
          <ac:chgData name="Baudet David" userId="8809c96f-66d1-4914-986a-cdffc69dfd98" providerId="ADAL" clId="{4067A1B7-DF1F-40DC-A5D2-CDBB3B996B4A}" dt="2025-04-03T14:29:40.036" v="6086" actId="1076"/>
          <ac:spMkLst>
            <pc:docMk/>
            <pc:sldMk cId="621625523" sldId="291"/>
            <ac:spMk id="1046" creationId="{0A116DCB-74BD-5CF3-61EC-A842EC677A1F}"/>
          </ac:spMkLst>
        </pc:spChg>
        <pc:grpChg chg="add mod">
          <ac:chgData name="Baudet David" userId="8809c96f-66d1-4914-986a-cdffc69dfd98" providerId="ADAL" clId="{4067A1B7-DF1F-40DC-A5D2-CDBB3B996B4A}" dt="2025-04-03T14:16:02.920" v="5841" actId="1076"/>
          <ac:grpSpMkLst>
            <pc:docMk/>
            <pc:sldMk cId="621625523" sldId="291"/>
            <ac:grpSpMk id="46" creationId="{48D45DFA-8DEA-17C0-748F-80265C0EC3A7}"/>
          </ac:grpSpMkLst>
        </pc:grpChg>
        <pc:grpChg chg="add mod">
          <ac:chgData name="Baudet David" userId="8809c96f-66d1-4914-986a-cdffc69dfd98" providerId="ADAL" clId="{4067A1B7-DF1F-40DC-A5D2-CDBB3B996B4A}" dt="2025-04-03T14:16:04.788" v="5842" actId="1076"/>
          <ac:grpSpMkLst>
            <pc:docMk/>
            <pc:sldMk cId="621625523" sldId="291"/>
            <ac:grpSpMk id="47" creationId="{53501BB6-BA06-3EE5-7696-CC8C6F6DCFA5}"/>
          </ac:grpSpMkLst>
        </pc:grpChg>
        <pc:grpChg chg="add mod">
          <ac:chgData name="Baudet David" userId="8809c96f-66d1-4914-986a-cdffc69dfd98" providerId="ADAL" clId="{4067A1B7-DF1F-40DC-A5D2-CDBB3B996B4A}" dt="2025-04-03T14:15:45.773" v="5834" actId="1076"/>
          <ac:grpSpMkLst>
            <pc:docMk/>
            <pc:sldMk cId="621625523" sldId="291"/>
            <ac:grpSpMk id="50" creationId="{D1555CA5-FA58-2C36-BD85-6BAEFE5CE1E9}"/>
          </ac:grpSpMkLst>
        </pc:grpChg>
        <pc:grpChg chg="add mod">
          <ac:chgData name="Baudet David" userId="8809c96f-66d1-4914-986a-cdffc69dfd98" providerId="ADAL" clId="{4067A1B7-DF1F-40DC-A5D2-CDBB3B996B4A}" dt="2025-04-03T14:15:45.773" v="5834" actId="1076"/>
          <ac:grpSpMkLst>
            <pc:docMk/>
            <pc:sldMk cId="621625523" sldId="291"/>
            <ac:grpSpMk id="55" creationId="{541A9A76-DE96-EF38-CA66-4C067FAEC4FD}"/>
          </ac:grpSpMkLst>
        </pc:grpChg>
        <pc:grpChg chg="add mod">
          <ac:chgData name="Baudet David" userId="8809c96f-66d1-4914-986a-cdffc69dfd98" providerId="ADAL" clId="{4067A1B7-DF1F-40DC-A5D2-CDBB3B996B4A}" dt="2025-04-03T14:30:17.504" v="6091" actId="164"/>
          <ac:grpSpMkLst>
            <pc:docMk/>
            <pc:sldMk cId="621625523" sldId="291"/>
            <ac:grpSpMk id="1047" creationId="{7AAE7AE9-D753-8D93-147D-5112C11827EA}"/>
          </ac:grpSpMkLst>
        </pc:grpChg>
        <pc:grpChg chg="add mod">
          <ac:chgData name="Baudet David" userId="8809c96f-66d1-4914-986a-cdffc69dfd98" providerId="ADAL" clId="{4067A1B7-DF1F-40DC-A5D2-CDBB3B996B4A}" dt="2025-04-03T14:30:33.175" v="6093" actId="164"/>
          <ac:grpSpMkLst>
            <pc:docMk/>
            <pc:sldMk cId="621625523" sldId="291"/>
            <ac:grpSpMk id="1048" creationId="{07EE1E99-6DFA-3826-1FBA-8646ACBDE490}"/>
          </ac:grpSpMkLst>
        </pc:grpChg>
        <pc:grpChg chg="add mod">
          <ac:chgData name="Baudet David" userId="8809c96f-66d1-4914-986a-cdffc69dfd98" providerId="ADAL" clId="{4067A1B7-DF1F-40DC-A5D2-CDBB3B996B4A}" dt="2025-04-03T14:30:33.175" v="6093" actId="164"/>
          <ac:grpSpMkLst>
            <pc:docMk/>
            <pc:sldMk cId="621625523" sldId="291"/>
            <ac:grpSpMk id="1049" creationId="{238E3F6E-3463-A25C-F3CD-BBED25B42940}"/>
          </ac:grpSpMkLst>
        </pc:grpChg>
        <pc:picChg chg="add mod modCrop">
          <ac:chgData name="Baudet David" userId="8809c96f-66d1-4914-986a-cdffc69dfd98" providerId="ADAL" clId="{4067A1B7-DF1F-40DC-A5D2-CDBB3B996B4A}" dt="2025-04-03T14:15:33.177" v="5811" actId="1076"/>
          <ac:picMkLst>
            <pc:docMk/>
            <pc:sldMk cId="621625523" sldId="291"/>
            <ac:picMk id="27" creationId="{8222E0FE-1E26-88BA-8535-593DBA48D63B}"/>
          </ac:picMkLst>
        </pc:picChg>
        <pc:picChg chg="add mod modCrop">
          <ac:chgData name="Baudet David" userId="8809c96f-66d1-4914-986a-cdffc69dfd98" providerId="ADAL" clId="{4067A1B7-DF1F-40DC-A5D2-CDBB3B996B4A}" dt="2025-04-03T14:17:34.765" v="5905" actId="1036"/>
          <ac:picMkLst>
            <pc:docMk/>
            <pc:sldMk cId="621625523" sldId="291"/>
            <ac:picMk id="29" creationId="{CB6F3C02-19A5-F24D-94EC-A396CA1A4223}"/>
          </ac:picMkLst>
        </pc:picChg>
        <pc:picChg chg="add mod">
          <ac:chgData name="Baudet David" userId="8809c96f-66d1-4914-986a-cdffc69dfd98" providerId="ADAL" clId="{4067A1B7-DF1F-40DC-A5D2-CDBB3B996B4A}" dt="2025-04-03T14:17:34.765" v="5905" actId="1036"/>
          <ac:picMkLst>
            <pc:docMk/>
            <pc:sldMk cId="621625523" sldId="291"/>
            <ac:picMk id="31" creationId="{62891782-1536-FDBA-086D-E11B4637FAD3}"/>
          </ac:picMkLst>
        </pc:picChg>
        <pc:picChg chg="add mod ord">
          <ac:chgData name="Baudet David" userId="8809c96f-66d1-4914-986a-cdffc69dfd98" providerId="ADAL" clId="{4067A1B7-DF1F-40DC-A5D2-CDBB3B996B4A}" dt="2025-04-03T14:09:06.634" v="5715" actId="164"/>
          <ac:picMkLst>
            <pc:docMk/>
            <pc:sldMk cId="621625523" sldId="291"/>
            <ac:picMk id="35" creationId="{A20ACD0D-A1F5-DA45-DF8D-08218E6DF02D}"/>
          </ac:picMkLst>
        </pc:picChg>
        <pc:picChg chg="add mod">
          <ac:chgData name="Baudet David" userId="8809c96f-66d1-4914-986a-cdffc69dfd98" providerId="ADAL" clId="{4067A1B7-DF1F-40DC-A5D2-CDBB3B996B4A}" dt="2025-04-03T14:07:50.408" v="5706" actId="164"/>
          <ac:picMkLst>
            <pc:docMk/>
            <pc:sldMk cId="621625523" sldId="291"/>
            <ac:picMk id="39" creationId="{E97DC8B4-04F9-B8C9-57DB-B7CA40220289}"/>
          </ac:picMkLst>
        </pc:picChg>
        <pc:picChg chg="add mod ord">
          <ac:chgData name="Baudet David" userId="8809c96f-66d1-4914-986a-cdffc69dfd98" providerId="ADAL" clId="{4067A1B7-DF1F-40DC-A5D2-CDBB3B996B4A}" dt="2025-04-03T14:07:50.408" v="5706" actId="164"/>
          <ac:picMkLst>
            <pc:docMk/>
            <pc:sldMk cId="621625523" sldId="291"/>
            <ac:picMk id="41" creationId="{17FE036F-C27A-95F7-7589-173B510CACE0}"/>
          </ac:picMkLst>
        </pc:picChg>
        <pc:picChg chg="add mod">
          <ac:chgData name="Baudet David" userId="8809c96f-66d1-4914-986a-cdffc69dfd98" providerId="ADAL" clId="{4067A1B7-DF1F-40DC-A5D2-CDBB3B996B4A}" dt="2025-04-03T14:14:00.944" v="5787" actId="14100"/>
          <ac:picMkLst>
            <pc:docMk/>
            <pc:sldMk cId="621625523" sldId="291"/>
            <ac:picMk id="43" creationId="{BDF61D93-39D0-1D41-3A0B-B4D78F14DD2D}"/>
          </ac:picMkLst>
        </pc:picChg>
        <pc:picChg chg="add mod">
          <ac:chgData name="Baudet David" userId="8809c96f-66d1-4914-986a-cdffc69dfd98" providerId="ADAL" clId="{4067A1B7-DF1F-40DC-A5D2-CDBB3B996B4A}" dt="2025-04-03T14:12:26.817" v="5751" actId="1038"/>
          <ac:picMkLst>
            <pc:docMk/>
            <pc:sldMk cId="621625523" sldId="291"/>
            <ac:picMk id="45" creationId="{EAD2E032-F392-CD30-B693-0E6DE55F26F5}"/>
          </ac:picMkLst>
        </pc:picChg>
        <pc:picChg chg="add mod">
          <ac:chgData name="Baudet David" userId="8809c96f-66d1-4914-986a-cdffc69dfd98" providerId="ADAL" clId="{4067A1B7-DF1F-40DC-A5D2-CDBB3B996B4A}" dt="2025-04-03T14:09:06.634" v="5715" actId="164"/>
          <ac:picMkLst>
            <pc:docMk/>
            <pc:sldMk cId="621625523" sldId="291"/>
            <ac:picMk id="49" creationId="{82FE16C0-6C21-A211-577D-7A39A241165A}"/>
          </ac:picMkLst>
        </pc:picChg>
        <pc:picChg chg="add mod">
          <ac:chgData name="Baudet David" userId="8809c96f-66d1-4914-986a-cdffc69dfd98" providerId="ADAL" clId="{4067A1B7-DF1F-40DC-A5D2-CDBB3B996B4A}" dt="2025-04-03T14:14:47.666" v="5803" actId="1076"/>
          <ac:picMkLst>
            <pc:docMk/>
            <pc:sldMk cId="621625523" sldId="291"/>
            <ac:picMk id="54" creationId="{01BB7465-0559-D0F7-6145-499699CF0799}"/>
          </ac:picMkLst>
        </pc:picChg>
        <pc:picChg chg="add mod">
          <ac:chgData name="Baudet David" userId="8809c96f-66d1-4914-986a-cdffc69dfd98" providerId="ADAL" clId="{4067A1B7-DF1F-40DC-A5D2-CDBB3B996B4A}" dt="2025-04-03T14:30:33.175" v="6093" actId="164"/>
          <ac:picMkLst>
            <pc:docMk/>
            <pc:sldMk cId="621625523" sldId="291"/>
            <ac:picMk id="1025" creationId="{38AB4C64-1D7D-BDCA-71FF-21AC7E7715AD}"/>
          </ac:picMkLst>
        </pc:picChg>
        <pc:picChg chg="add mod">
          <ac:chgData name="Baudet David" userId="8809c96f-66d1-4914-986a-cdffc69dfd98" providerId="ADAL" clId="{4067A1B7-DF1F-40DC-A5D2-CDBB3B996B4A}" dt="2025-04-03T14:14:47.666" v="5803" actId="1076"/>
          <ac:picMkLst>
            <pc:docMk/>
            <pc:sldMk cId="621625523" sldId="291"/>
            <ac:picMk id="1026" creationId="{7D44C423-035C-13B9-7BE6-622F1FB0112E}"/>
          </ac:picMkLst>
        </pc:picChg>
        <pc:picChg chg="add mod">
          <ac:chgData name="Baudet David" userId="8809c96f-66d1-4914-986a-cdffc69dfd98" providerId="ADAL" clId="{4067A1B7-DF1F-40DC-A5D2-CDBB3B996B4A}" dt="2025-04-03T14:30:17.504" v="6091" actId="164"/>
          <ac:picMkLst>
            <pc:docMk/>
            <pc:sldMk cId="621625523" sldId="291"/>
            <ac:picMk id="1028" creationId="{40908E54-F0B5-91A7-3C17-CAB7B07BD3EF}"/>
          </ac:picMkLst>
        </pc:picChg>
        <pc:picChg chg="add mod">
          <ac:chgData name="Baudet David" userId="8809c96f-66d1-4914-986a-cdffc69dfd98" providerId="ADAL" clId="{4067A1B7-DF1F-40DC-A5D2-CDBB3B996B4A}" dt="2025-04-03T14:30:27.932" v="6092" actId="164"/>
          <ac:picMkLst>
            <pc:docMk/>
            <pc:sldMk cId="621625523" sldId="291"/>
            <ac:picMk id="1030" creationId="{44C7946E-C400-180C-4708-480A362D6972}"/>
          </ac:picMkLst>
        </pc:picChg>
        <pc:picChg chg="add mod">
          <ac:chgData name="Baudet David" userId="8809c96f-66d1-4914-986a-cdffc69dfd98" providerId="ADAL" clId="{4067A1B7-DF1F-40DC-A5D2-CDBB3B996B4A}" dt="2025-04-03T14:30:17.504" v="6091" actId="164"/>
          <ac:picMkLst>
            <pc:docMk/>
            <pc:sldMk cId="621625523" sldId="291"/>
            <ac:picMk id="1032" creationId="{2EDB035F-5220-2B0D-2E58-CF526537B63B}"/>
          </ac:picMkLst>
        </pc:picChg>
        <pc:picChg chg="add mod">
          <ac:chgData name="Baudet David" userId="8809c96f-66d1-4914-986a-cdffc69dfd98" providerId="ADAL" clId="{4067A1B7-DF1F-40DC-A5D2-CDBB3B996B4A}" dt="2025-04-03T14:30:27.932" v="6092" actId="164"/>
          <ac:picMkLst>
            <pc:docMk/>
            <pc:sldMk cId="621625523" sldId="291"/>
            <ac:picMk id="1034" creationId="{EFB19678-AAEB-FD53-541E-6BA84853478E}"/>
          </ac:picMkLst>
        </pc:picChg>
        <pc:picChg chg="add mod">
          <ac:chgData name="Baudet David" userId="8809c96f-66d1-4914-986a-cdffc69dfd98" providerId="ADAL" clId="{4067A1B7-DF1F-40DC-A5D2-CDBB3B996B4A}" dt="2025-04-03T14:28:12.763" v="6032" actId="1076"/>
          <ac:picMkLst>
            <pc:docMk/>
            <pc:sldMk cId="621625523" sldId="291"/>
            <ac:picMk id="1045" creationId="{3D4808D8-DD6E-8A22-583D-979F3EAB3346}"/>
          </ac:picMkLst>
        </pc:picChg>
        <pc:cxnChg chg="add mod">
          <ac:chgData name="Baudet David" userId="8809c96f-66d1-4914-986a-cdffc69dfd98" providerId="ADAL" clId="{4067A1B7-DF1F-40DC-A5D2-CDBB3B996B4A}" dt="2025-04-03T14:30:27.932" v="6092" actId="164"/>
          <ac:cxnSpMkLst>
            <pc:docMk/>
            <pc:sldMk cId="621625523" sldId="291"/>
            <ac:cxnSpMk id="1041" creationId="{E1AD8A0F-197F-2A02-0F08-F6685C8E9D8E}"/>
          </ac:cxnSpMkLst>
        </pc:cxnChg>
      </pc:sldChg>
      <pc:sldChg chg="addSp delSp modSp new mod modClrScheme chgLayout">
        <pc:chgData name="Baudet David" userId="8809c96f-66d1-4914-986a-cdffc69dfd98" providerId="ADAL" clId="{4067A1B7-DF1F-40DC-A5D2-CDBB3B996B4A}" dt="2025-04-03T14:29:06.969" v="6046" actId="20577"/>
        <pc:sldMkLst>
          <pc:docMk/>
          <pc:sldMk cId="1364805048" sldId="292"/>
        </pc:sldMkLst>
        <pc:spChg chg="mod ord">
          <ac:chgData name="Baudet David" userId="8809c96f-66d1-4914-986a-cdffc69dfd98" providerId="ADAL" clId="{4067A1B7-DF1F-40DC-A5D2-CDBB3B996B4A}" dt="2025-04-03T14:29:04.185" v="6036" actId="700"/>
          <ac:spMkLst>
            <pc:docMk/>
            <pc:sldMk cId="1364805048" sldId="292"/>
            <ac:spMk id="2" creationId="{F82E19C0-6970-957C-D71D-2FBF6A8A5098}"/>
          </ac:spMkLst>
        </pc:spChg>
        <pc:spChg chg="add mod ord">
          <ac:chgData name="Baudet David" userId="8809c96f-66d1-4914-986a-cdffc69dfd98" providerId="ADAL" clId="{4067A1B7-DF1F-40DC-A5D2-CDBB3B996B4A}" dt="2025-04-03T14:29:06.969" v="6046" actId="20577"/>
          <ac:spMkLst>
            <pc:docMk/>
            <pc:sldMk cId="1364805048" sldId="292"/>
            <ac:spMk id="5" creationId="{0BEECA86-E229-A826-E9BB-69783BF03419}"/>
          </ac:spMkLst>
        </pc:spChg>
        <pc:spChg chg="add mod ord">
          <ac:chgData name="Baudet David" userId="8809c96f-66d1-4914-986a-cdffc69dfd98" providerId="ADAL" clId="{4067A1B7-DF1F-40DC-A5D2-CDBB3B996B4A}" dt="2025-04-03T14:29:04.185" v="6036" actId="700"/>
          <ac:spMkLst>
            <pc:docMk/>
            <pc:sldMk cId="1364805048" sldId="292"/>
            <ac:spMk id="6" creationId="{0DCC12E1-F62A-63D0-AC62-E0EC1A9E7F68}"/>
          </ac:spMkLst>
        </pc:spChg>
      </pc:sldChg>
      <pc:sldChg chg="modSp mod modAnim">
        <pc:chgData name="Baudet David" userId="8809c96f-66d1-4914-986a-cdffc69dfd98" providerId="ADAL" clId="{4067A1B7-DF1F-40DC-A5D2-CDBB3B996B4A}" dt="2025-04-07T14:29:38.448" v="7696"/>
        <pc:sldMkLst>
          <pc:docMk/>
          <pc:sldMk cId="2019190550" sldId="296"/>
        </pc:sldMkLst>
        <pc:spChg chg="mod">
          <ac:chgData name="Baudet David" userId="8809c96f-66d1-4914-986a-cdffc69dfd98" providerId="ADAL" clId="{4067A1B7-DF1F-40DC-A5D2-CDBB3B996B4A}" dt="2025-04-07T14:29:22.067" v="7693" actId="27636"/>
          <ac:spMkLst>
            <pc:docMk/>
            <pc:sldMk cId="2019190550" sldId="296"/>
            <ac:spMk id="3" creationId="{766E5500-BBAF-6058-9AA5-0694A9AC9C3F}"/>
          </ac:spMkLst>
        </pc:spChg>
        <pc:spChg chg="mod">
          <ac:chgData name="Baudet David" userId="8809c96f-66d1-4914-986a-cdffc69dfd98" providerId="ADAL" clId="{4067A1B7-DF1F-40DC-A5D2-CDBB3B996B4A}" dt="2025-04-07T14:14:10.248" v="6992" actId="404"/>
          <ac:spMkLst>
            <pc:docMk/>
            <pc:sldMk cId="2019190550" sldId="296"/>
            <ac:spMk id="4" creationId="{15F347AB-200C-BD28-3E1A-3956D2BF4EFA}"/>
          </ac:spMkLst>
        </pc:spChg>
      </pc:sldChg>
      <pc:sldChg chg="modSp modAnim">
        <pc:chgData name="Baudet David" userId="8809c96f-66d1-4914-986a-cdffc69dfd98" providerId="ADAL" clId="{4067A1B7-DF1F-40DC-A5D2-CDBB3B996B4A}" dt="2025-04-07T17:25:16.166" v="7768" actId="20577"/>
        <pc:sldMkLst>
          <pc:docMk/>
          <pc:sldMk cId="4014820919" sldId="297"/>
        </pc:sldMkLst>
        <pc:spChg chg="mod">
          <ac:chgData name="Baudet David" userId="8809c96f-66d1-4914-986a-cdffc69dfd98" providerId="ADAL" clId="{4067A1B7-DF1F-40DC-A5D2-CDBB3B996B4A}" dt="2025-04-07T17:25:16.166" v="7768" actId="20577"/>
          <ac:spMkLst>
            <pc:docMk/>
            <pc:sldMk cId="4014820919" sldId="297"/>
            <ac:spMk id="5" creationId="{45F2B304-76CC-8FBD-48D5-9916152BA15C}"/>
          </ac:spMkLst>
        </pc:spChg>
      </pc:sldChg>
      <pc:sldChg chg="addSp delSp modSp new mod">
        <pc:chgData name="Baudet David" userId="8809c96f-66d1-4914-986a-cdffc69dfd98" providerId="ADAL" clId="{4067A1B7-DF1F-40DC-A5D2-CDBB3B996B4A}" dt="2025-04-07T17:30:27.170" v="7779" actId="478"/>
        <pc:sldMkLst>
          <pc:docMk/>
          <pc:sldMk cId="3258272003" sldId="299"/>
        </pc:sldMkLst>
        <pc:picChg chg="add mod">
          <ac:chgData name="Baudet David" userId="8809c96f-66d1-4914-986a-cdffc69dfd98" providerId="ADAL" clId="{4067A1B7-DF1F-40DC-A5D2-CDBB3B996B4A}" dt="2025-04-07T17:30:24.600" v="7778" actId="1076"/>
          <ac:picMkLst>
            <pc:docMk/>
            <pc:sldMk cId="3258272003" sldId="299"/>
            <ac:picMk id="6" creationId="{F833E48A-6D98-E24B-F281-1203111016B2}"/>
          </ac:picMkLst>
        </pc:picChg>
      </pc:sldChg>
      <pc:sldChg chg="addSp delSp modSp new mod">
        <pc:chgData name="Baudet David" userId="8809c96f-66d1-4914-986a-cdffc69dfd98" providerId="ADAL" clId="{4067A1B7-DF1F-40DC-A5D2-CDBB3B996B4A}" dt="2025-04-07T17:32:02.545" v="7784" actId="1076"/>
        <pc:sldMkLst>
          <pc:docMk/>
          <pc:sldMk cId="2602232219" sldId="300"/>
        </pc:sldMkLst>
        <pc:picChg chg="add mod">
          <ac:chgData name="Baudet David" userId="8809c96f-66d1-4914-986a-cdffc69dfd98" providerId="ADAL" clId="{4067A1B7-DF1F-40DC-A5D2-CDBB3B996B4A}" dt="2025-04-07T17:32:02.545" v="7784" actId="1076"/>
          <ac:picMkLst>
            <pc:docMk/>
            <pc:sldMk cId="2602232219" sldId="300"/>
            <ac:picMk id="5" creationId="{1623A74F-546D-A2AF-ACA6-489A614691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F5FB-08FB-B347-AB98-4ADD350AA490}" type="datetimeFigureOut">
              <a:rPr lang="fr-FR" smtClean="0"/>
              <a:t>05/06/2025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8460-0177-FC47-BD0D-1CFCF9801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3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178EF-F11A-E1BC-F2E7-E25818CA4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5578B-491A-2AEC-AD12-B242589B3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D3FBE-BB65-82D5-D4D8-26BCE67CA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01B81-76CD-5971-36F3-8E6F24417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786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596CC-3A07-29FD-7C6A-0FD59CE4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44FB6-C887-6B9A-698E-30B719B0D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B0B8C-42AF-A6D9-1407-EEF175BF8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64784-5667-E2AF-ABCA-B02399F33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437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E4E79-FCBE-3E9D-8C32-C5CA781DD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DE8BF-189E-20A4-E840-525AAD89C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59CAC-9950-ADA4-FE8F-EE9C3F4BF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E4E2A-B3AD-D1F2-82C3-E63248C1C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04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3C4EA-E8D7-EE14-4A7A-AE285A032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6FA14-9314-8D67-268D-46925AAEF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1DF7BB-090E-22BD-7344-667D51152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5A94-A231-108B-2836-D85BA2453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770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7244B-252B-B813-57C0-D56EB5F5C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33D71-FCE5-9819-7E81-08CE936BF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39DF3-DD50-757E-3CB9-B9C8BF1AC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Motivations of parents and grandparents to transmit important personal and public memories to younger generations and the motivations of the younger generation to remember memories from the older generations</a:t>
            </a:r>
            <a:endParaRPr lang="fr-BE" dirty="0"/>
          </a:p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1E93-67E3-213D-72F4-18E969288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537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7AA1B-6CEE-AB21-48B4-426A144F6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08B81-068E-BBE0-9835-321C12153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22443-FB3F-0E4F-E25F-5C1D51799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Motivations of parents and grandparents to transmit important personal and public memories to younger generations and the motivations of the younger generation to remember memories from the older generations</a:t>
            </a:r>
            <a:endParaRPr lang="fr-BE" dirty="0"/>
          </a:p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CBFD9-85E0-A0F0-77A5-0B0654D86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65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Analyse de fréquences des différentes fonctions des enfants en fonction des fonctions du 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07EA1-A9C5-4DF1-A958-C804C838087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96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Autobiographical memory (AM) involves more than the mere recollection of past events; it also encompasses the evaluation of these events, including their significance and personal relevance (Conway, 2005; </a:t>
            </a:r>
            <a:r>
              <a:rPr lang="en-US" dirty="0" err="1"/>
              <a:t>Fivush</a:t>
            </a:r>
            <a:r>
              <a:rPr lang="en-US" dirty="0"/>
              <a:t>, 2008; </a:t>
            </a:r>
            <a:r>
              <a:rPr lang="en-US" dirty="0" err="1"/>
              <a:t>Fivush</a:t>
            </a:r>
            <a:r>
              <a:rPr lang="en-US" dirty="0"/>
              <a:t> et al., 2011; Habermas and Bluck,2000)</a:t>
            </a:r>
          </a:p>
          <a:p>
            <a:endParaRPr lang="en-US" dirty="0"/>
          </a:p>
          <a:p>
            <a:r>
              <a:rPr lang="en-US" dirty="0"/>
              <a:t>Reflective &gt; self-continuity (TALE), directing behavior (TALE), identity (RFS), problem solving (RFS)</a:t>
            </a:r>
          </a:p>
          <a:p>
            <a:r>
              <a:rPr lang="en-US" dirty="0"/>
              <a:t>Social &gt; social-bonding (TALE), conversation (RFS)</a:t>
            </a:r>
          </a:p>
          <a:p>
            <a:r>
              <a:rPr lang="en-US" dirty="0"/>
              <a:t>Ruminative &gt; boredom reduction (RFS), bitterness revival (RFS)</a:t>
            </a:r>
          </a:p>
          <a:p>
            <a:r>
              <a:rPr lang="en-US" dirty="0"/>
              <a:t>Generative &gt; intimacy maintenance (RFS), teach/inform (RFS), death prep (RFS)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89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741C9-1224-E4D0-AC6B-6C5589208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B1DD7-77F4-CA94-9CCE-F61D6AE30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A5958-949B-8217-183F-DA9AAD4F2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77D40-6A90-B855-63CA-B908697B6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61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E2FC0-ACDC-1105-8B8A-CEC06F9C6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5CBC1A-5155-6AB8-0A41-3B1E6E964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E1072-0D8A-BFC0-9B1E-B814FAA86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7AFD4-3C4B-8CD9-3002-B4048D172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65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Motivations of parents and grandparents to transmit important personal and public memories to younger generations and the motivations of the younger generation to remember memories from the older generations</a:t>
            </a:r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43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87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A09B-9781-FC0F-9D83-2B37634ED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0BB89-29EF-9ECA-849C-A226752C5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B8674-B9A7-5D0C-F084-B3D99BB5E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F0CA0-AF60-F5BC-8863-11F813BAA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482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EE38E-458A-2EB8-44D5-2B2C27623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C408F-3C84-FB01-290D-BFDC64AC8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1E933-A5D1-CF19-1309-DB1EA0AF6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0240C-5826-10E0-40F5-DCAF22542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337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C3A4-872A-16A5-AF27-BFE05484D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6B6A3-E150-21B6-9B33-D4742ABC0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EF486-65BB-0E44-1F47-3FAAD74AA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69E26-551A-04BE-4F7C-F3B933649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00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S5335_Ambiance-LiegeVille-Exterieur-DrapeauxPonts-JLW-092-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051" cy="51435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771865" y="931852"/>
            <a:ext cx="8372134" cy="4211649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28106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1"/>
            <a:ext cx="5021870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3656775" y="3607361"/>
            <a:ext cx="5152370" cy="52130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56775" y="4176675"/>
            <a:ext cx="5152370" cy="585698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5624086" y="-4730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fr-FR"/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36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8D1-5B76-48CB-8794-E3F53C6F038D}" type="datetime1">
              <a:rPr lang="fr-FR" smtClean="0"/>
              <a:t>05/06/2025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285075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31026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25" y="152439"/>
            <a:ext cx="1089707" cy="3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F48E-435D-460F-9362-92D0AAC19A5C}" type="datetime1">
              <a:rPr lang="fr-FR" smtClean="0"/>
              <a:t>05/06/2025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75227"/>
            <a:ext cx="8229600" cy="3428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E15C-06AC-48E5-90BA-10D51A2BA7F3}" type="datetime1">
              <a:rPr lang="fr-FR" smtClean="0"/>
              <a:t>05/06/2025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1" y="1278175"/>
            <a:ext cx="393566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725976" y="1278175"/>
            <a:ext cx="396342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3" name="Image 12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6FC-6624-4208-BA7D-59EB5760A988}" type="datetime1">
              <a:rPr lang="fr-FR" smtClean="0"/>
              <a:t>05/06/2025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392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8C8B8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135B-2BCD-4792-ABAB-FB84CF1A421D}" type="datetime1">
              <a:rPr lang="fr-FR" smtClean="0"/>
              <a:t>05/06/2025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1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8198" y="3952223"/>
            <a:ext cx="2465236" cy="875838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fr-FR" sz="1400">
                <a:solidFill>
                  <a:srgbClr val="5FA4B0"/>
                </a:solidFill>
              </a:rPr>
              <a:t>Contact</a:t>
            </a:r>
            <a:endParaRPr lang="fr-FR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1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11" y="1999210"/>
            <a:ext cx="3583380" cy="11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22E24-9800-4201-A91D-0A0EF01F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8E99DA-832F-4F9D-AE3B-BB3D7C76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98D559-1D7C-4C7D-BC97-3560A1BF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5DB2-3AF7-4C1A-BA25-A37E071A6911}" type="datetime1">
              <a:rPr lang="fr-FR" smtClean="0"/>
              <a:t>05/06/2025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5A7C3F-5214-43CF-BE60-40B39A38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F4FC9-AE98-4AAD-A552-FFBEF005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4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2276498"/>
            <a:ext cx="9145410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915" y="1987058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1" y="2633009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9" name="Image 8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1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150642"/>
            <a:chOff x="-5102" y="-5100"/>
            <a:chExt cx="9149101" cy="5150642"/>
          </a:xfrm>
        </p:grpSpPr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91F-35A0-4F8F-BC98-563047686DAC}" type="datetime1">
              <a:rPr lang="fr-FR" smtClean="0"/>
              <a:t>05/06/2025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86817" y="3476665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6817" y="4122616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25" y="152439"/>
            <a:ext cx="1089707" cy="3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09B4-016C-4385-AE46-55002A0B3EB3}" type="datetime1">
              <a:rPr lang="fr-FR" smtClean="0"/>
              <a:t>05/06/2025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899" r:id="rId9"/>
    <p:sldLayoutId id="2147483900" r:id="rId10"/>
    <p:sldLayoutId id="2147483901" r:id="rId11"/>
    <p:sldLayoutId id="2147483684" r:id="rId12"/>
    <p:sldLayoutId id="2147483660" r:id="rId13"/>
    <p:sldLayoutId id="2147483902" r:id="rId14"/>
    <p:sldLayoutId id="2147483683" r:id="rId15"/>
    <p:sldLayoutId id="2147483664" r:id="rId16"/>
    <p:sldLayoutId id="2147483663" r:id="rId17"/>
    <p:sldLayoutId id="214748368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Lucida Grande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8.svg"/><Relationship Id="rId18" Type="http://schemas.openxmlformats.org/officeDocument/2006/relationships/image" Target="../media/image4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svg"/><Relationship Id="rId11" Type="http://schemas.openxmlformats.org/officeDocument/2006/relationships/image" Target="../media/image36.jpeg"/><Relationship Id="rId5" Type="http://schemas.openxmlformats.org/officeDocument/2006/relationships/image" Target="../media/image26.png"/><Relationship Id="rId15" Type="http://schemas.openxmlformats.org/officeDocument/2006/relationships/image" Target="../media/image44.svg"/><Relationship Id="rId10" Type="http://schemas.openxmlformats.org/officeDocument/2006/relationships/image" Target="../media/image31.svg"/><Relationship Id="rId19" Type="http://schemas.openxmlformats.org/officeDocument/2006/relationships/image" Target="../media/image48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9658211.2013.806555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40.svg"/><Relationship Id="rId33" Type="http://schemas.openxmlformats.org/officeDocument/2006/relationships/image" Target="../media/image4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29" Type="http://schemas.openxmlformats.org/officeDocument/2006/relationships/image" Target="../media/image44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svg"/><Relationship Id="rId28" Type="http://schemas.openxmlformats.org/officeDocument/2006/relationships/image" Target="../media/image43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31" Type="http://schemas.openxmlformats.org/officeDocument/2006/relationships/image" Target="../media/image46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png"/><Relationship Id="rId27" Type="http://schemas.openxmlformats.org/officeDocument/2006/relationships/image" Target="../media/image42.svg"/><Relationship Id="rId30" Type="http://schemas.openxmlformats.org/officeDocument/2006/relationships/image" Target="../media/image45.png"/><Relationship Id="rId35" Type="http://schemas.openxmlformats.org/officeDocument/2006/relationships/image" Target="../media/image50.svg"/><Relationship Id="rId8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7FE0-372B-6BDE-52B5-24AA8B6A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81" y="1829764"/>
            <a:ext cx="7496437" cy="13068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1C4B58"/>
                </a:solidFill>
              </a:rPr>
              <a:t>Motives for </a:t>
            </a:r>
            <a:r>
              <a:rPr lang="fr-FR" dirty="0" err="1">
                <a:solidFill>
                  <a:srgbClr val="1C4B58"/>
                </a:solidFill>
              </a:rPr>
              <a:t>transmitting</a:t>
            </a:r>
            <a:r>
              <a:rPr lang="fr-FR" dirty="0">
                <a:solidFill>
                  <a:srgbClr val="1C4B58"/>
                </a:solidFill>
              </a:rPr>
              <a:t> and </a:t>
            </a:r>
            <a:r>
              <a:rPr lang="fr-FR" dirty="0" err="1">
                <a:solidFill>
                  <a:srgbClr val="1C4B58"/>
                </a:solidFill>
              </a:rPr>
              <a:t>remembering</a:t>
            </a:r>
            <a:br>
              <a:rPr lang="fr-FR" dirty="0"/>
            </a:br>
            <a:r>
              <a:rPr lang="fr-FR" sz="2000" b="0" dirty="0"/>
              <a:t>A </a:t>
            </a:r>
            <a:r>
              <a:rPr lang="fr-FR" sz="2000" b="0" dirty="0" err="1"/>
              <a:t>functional</a:t>
            </a:r>
            <a:r>
              <a:rPr lang="fr-FR" sz="2000" b="0" dirty="0"/>
              <a:t> </a:t>
            </a:r>
            <a:r>
              <a:rPr lang="fr-FR" sz="2000" b="0" dirty="0" err="1"/>
              <a:t>analysis</a:t>
            </a:r>
            <a:r>
              <a:rPr lang="fr-FR" sz="2000" b="0" dirty="0"/>
              <a:t> of </a:t>
            </a:r>
            <a:r>
              <a:rPr lang="fr-FR" sz="2000" b="0" dirty="0" err="1"/>
              <a:t>intergenerational</a:t>
            </a:r>
            <a:r>
              <a:rPr lang="fr-FR" sz="2000" b="0" dirty="0"/>
              <a:t> memory transmission in the </a:t>
            </a:r>
            <a:r>
              <a:rPr lang="fr-FR" sz="2000" b="0" dirty="0" err="1"/>
              <a:t>family</a:t>
            </a:r>
            <a:endParaRPr lang="fr-BE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26705-08BF-FDE8-E865-C9DD69702D8A}"/>
              </a:ext>
            </a:extLst>
          </p:cNvPr>
          <p:cNvSpPr txBox="1"/>
          <p:nvPr/>
        </p:nvSpPr>
        <p:spPr>
          <a:xfrm>
            <a:off x="0" y="4589552"/>
            <a:ext cx="6104427" cy="5109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 fontScale="92500"/>
          </a:bodyPr>
          <a:lstStyle/>
          <a:p>
            <a:r>
              <a:rPr lang="fr-FR" sz="1600" dirty="0"/>
              <a:t>Principal </a:t>
            </a:r>
            <a:r>
              <a:rPr lang="fr-FR" sz="1600" dirty="0" err="1"/>
              <a:t>Investigators</a:t>
            </a:r>
            <a:r>
              <a:rPr lang="fr-FR" sz="1600" dirty="0"/>
              <a:t>: </a:t>
            </a:r>
            <a:r>
              <a:rPr lang="fr-FR" sz="1600" b="1" dirty="0"/>
              <a:t>Christine Bastin, Aline Cordonnier, Olivier Luminet</a:t>
            </a:r>
          </a:p>
        </p:txBody>
      </p:sp>
      <p:pic>
        <p:nvPicPr>
          <p:cNvPr id="14" name="Graphique 2">
            <a:extLst>
              <a:ext uri="{FF2B5EF4-FFF2-40B4-BE49-F238E27FC236}">
                <a16:creationId xmlns:a16="http://schemas.microsoft.com/office/drawing/2014/main" id="{14892A1C-3A6C-01F0-2A6D-4B0464655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7586" y="75851"/>
            <a:ext cx="1669263" cy="485080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A5C5E4F-3FFB-A4D4-797D-AB0E5266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74" y="4737591"/>
            <a:ext cx="1564223" cy="36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upright=Article à illustrer Organisation">
            <a:extLst>
              <a:ext uri="{FF2B5EF4-FFF2-40B4-BE49-F238E27FC236}">
                <a16:creationId xmlns:a16="http://schemas.microsoft.com/office/drawing/2014/main" id="{7F0F95EF-C8CD-B612-3393-C7EECA3A9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 bwMode="auto">
          <a:xfrm>
            <a:off x="8328691" y="4696732"/>
            <a:ext cx="686788" cy="38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logo with two heads and lines in a circle&#10;&#10;AI-generated content may be incorrect.">
            <a:extLst>
              <a:ext uri="{FF2B5EF4-FFF2-40B4-BE49-F238E27FC236}">
                <a16:creationId xmlns:a16="http://schemas.microsoft.com/office/drawing/2014/main" id="{FF8D19A7-FB06-A755-7309-E5F96A4063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71550" cy="97155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F738B92-B3EE-8568-63FD-CE0BFBE41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5617" y="3286535"/>
            <a:ext cx="1612761" cy="507021"/>
          </a:xfrm>
        </p:spPr>
        <p:txBody>
          <a:bodyPr/>
          <a:lstStyle/>
          <a:p>
            <a:r>
              <a:rPr lang="fr-FR" sz="1800" b="1" dirty="0"/>
              <a:t>David Baudet </a:t>
            </a:r>
          </a:p>
          <a:p>
            <a:r>
              <a:rPr lang="fr-BE" sz="1200" dirty="0"/>
              <a:t>15/04/2025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22A2F0-C860-E791-FC28-3CE61C7FE902}"/>
              </a:ext>
            </a:extLst>
          </p:cNvPr>
          <p:cNvSpPr/>
          <p:nvPr/>
        </p:nvSpPr>
        <p:spPr>
          <a:xfrm>
            <a:off x="3644436" y="228800"/>
            <a:ext cx="1855125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0066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868F94-EBEB-3EDF-719E-32776227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Children</a:t>
            </a:r>
            <a:r>
              <a:rPr lang="fr-FR" sz="2400" dirty="0"/>
              <a:t> </a:t>
            </a:r>
            <a:endParaRPr lang="fr-BE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601D43-43F2-1464-10F9-05E15A71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Listing </a:t>
            </a:r>
            <a:r>
              <a:rPr lang="fr-FR" dirty="0" err="1"/>
              <a:t>memories</a:t>
            </a:r>
            <a:endParaRPr lang="fr-BE" dirty="0"/>
          </a:p>
        </p:txBody>
      </p:sp>
      <p:pic>
        <p:nvPicPr>
          <p:cNvPr id="2" name="Graphic 1" descr="Woman with long wavy hair">
            <a:extLst>
              <a:ext uri="{FF2B5EF4-FFF2-40B4-BE49-F238E27FC236}">
                <a16:creationId xmlns:a16="http://schemas.microsoft.com/office/drawing/2014/main" id="{28581FC8-A996-6A62-83CB-8BEEA762A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0619" y="2151749"/>
            <a:ext cx="792637" cy="1110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326ED-02B8-9366-CB34-F47375789337}"/>
              </a:ext>
            </a:extLst>
          </p:cNvPr>
          <p:cNvSpPr txBox="1"/>
          <p:nvPr/>
        </p:nvSpPr>
        <p:spPr>
          <a:xfrm>
            <a:off x="220898" y="3608295"/>
            <a:ext cx="62817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« </a:t>
            </a:r>
            <a:r>
              <a:rPr lang="en-US" b="1" i="1" dirty="0"/>
              <a:t>What important memories did your parents tell you about? </a:t>
            </a:r>
            <a:r>
              <a:rPr lang="fr-FR" b="1" i="1" dirty="0"/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At least</a:t>
            </a:r>
            <a:r>
              <a:rPr lang="fr-FR" sz="1400" b="1" u="sng" dirty="0"/>
              <a:t> 2 public and 2 </a:t>
            </a:r>
            <a:r>
              <a:rPr lang="fr-FR" sz="1400" b="1" u="sng" dirty="0" err="1"/>
              <a:t>personal</a:t>
            </a:r>
            <a:endParaRPr lang="fr-FR" sz="1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That she </a:t>
            </a:r>
            <a:r>
              <a:rPr lang="fr-FR" sz="1400" dirty="0" err="1"/>
              <a:t>lived</a:t>
            </a:r>
            <a:r>
              <a:rPr lang="fr-FR" sz="1400" dirty="0"/>
              <a:t> </a:t>
            </a:r>
            <a:r>
              <a:rPr lang="fr-FR" sz="1400" dirty="0" err="1"/>
              <a:t>before</a:t>
            </a:r>
            <a:r>
              <a:rPr lang="fr-FR" sz="1400" dirty="0"/>
              <a:t> </a:t>
            </a:r>
            <a:r>
              <a:rPr lang="fr-FR" sz="1400" dirty="0" err="1"/>
              <a:t>turning</a:t>
            </a:r>
            <a:r>
              <a:rPr lang="fr-FR" sz="1400" dirty="0"/>
              <a:t> 30 </a:t>
            </a:r>
            <a:r>
              <a:rPr lang="fr-FR" sz="1400" dirty="0" err="1"/>
              <a:t>years</a:t>
            </a:r>
            <a:r>
              <a:rPr lang="fr-FR" sz="1400" dirty="0"/>
              <a:t> </a:t>
            </a:r>
            <a:r>
              <a:rPr lang="fr-FR" sz="1400" dirty="0" err="1"/>
              <a:t>old</a:t>
            </a: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err="1"/>
              <a:t>Transmitted</a:t>
            </a:r>
            <a:r>
              <a:rPr lang="fr-FR" sz="1400" dirty="0"/>
              <a:t> </a:t>
            </a:r>
            <a:r>
              <a:rPr lang="fr-FR" sz="1400" dirty="0" err="1"/>
              <a:t>directly</a:t>
            </a: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« </a:t>
            </a:r>
            <a:r>
              <a:rPr lang="fr-FR" sz="1400" dirty="0" err="1"/>
              <a:t>Episodic</a:t>
            </a:r>
            <a:r>
              <a:rPr lang="fr-FR" sz="1400" dirty="0"/>
              <a:t> » (not </a:t>
            </a:r>
            <a:r>
              <a:rPr lang="fr-FR" sz="1400" dirty="0" err="1"/>
              <a:t>repeated</a:t>
            </a:r>
            <a:r>
              <a:rPr lang="fr-FR" sz="1400" dirty="0"/>
              <a:t>, short)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3FD1F43-0866-447C-4F4F-8E107ABC5095}"/>
              </a:ext>
            </a:extLst>
          </p:cNvPr>
          <p:cNvSpPr/>
          <p:nvPr/>
        </p:nvSpPr>
        <p:spPr>
          <a:xfrm>
            <a:off x="5973256" y="1043427"/>
            <a:ext cx="2392255" cy="669951"/>
          </a:xfrm>
          <a:prstGeom prst="wedgeRoundRectCallout">
            <a:avLst>
              <a:gd name="adj1" fmla="val -52880"/>
              <a:gd name="adj2" fmla="val 971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King </a:t>
            </a:r>
            <a:r>
              <a:rPr lang="fr-FR" dirty="0" err="1"/>
              <a:t>Baudouin’s</a:t>
            </a:r>
            <a:r>
              <a:rPr lang="fr-FR" dirty="0"/>
              <a:t> </a:t>
            </a:r>
            <a:r>
              <a:rPr lang="fr-FR" dirty="0" err="1"/>
              <a:t>death</a:t>
            </a:r>
            <a:endParaRPr lang="fr-FR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F231E4E-0815-6DAA-C0B2-CC2FB5849A27}"/>
              </a:ext>
            </a:extLst>
          </p:cNvPr>
          <p:cNvSpPr/>
          <p:nvPr/>
        </p:nvSpPr>
        <p:spPr>
          <a:xfrm>
            <a:off x="6502695" y="2014577"/>
            <a:ext cx="1944025" cy="669951"/>
          </a:xfrm>
          <a:prstGeom prst="wedgeRoundRectCallout">
            <a:avLst>
              <a:gd name="adj1" fmla="val -70093"/>
              <a:gd name="adj2" fmla="val 2144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Parents’ </a:t>
            </a:r>
            <a:r>
              <a:rPr lang="fr-FR" dirty="0" err="1"/>
              <a:t>wedding</a:t>
            </a:r>
            <a:endParaRPr lang="fr-FR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1494550-0C7A-5BE3-4251-3F27F5C97806}"/>
              </a:ext>
            </a:extLst>
          </p:cNvPr>
          <p:cNvSpPr/>
          <p:nvPr/>
        </p:nvSpPr>
        <p:spPr>
          <a:xfrm>
            <a:off x="6502695" y="2862592"/>
            <a:ext cx="1944025" cy="576216"/>
          </a:xfrm>
          <a:prstGeom prst="wedgeRoundRectCallout">
            <a:avLst>
              <a:gd name="adj1" fmla="val -66779"/>
              <a:gd name="adj2" fmla="val -5226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Mom’s</a:t>
            </a:r>
            <a:r>
              <a:rPr lang="fr-FR" dirty="0"/>
              <a:t> divorce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D44FCDC-847B-0502-7FC3-8E20B4A1ADDF}"/>
              </a:ext>
            </a:extLst>
          </p:cNvPr>
          <p:cNvSpPr/>
          <p:nvPr/>
        </p:nvSpPr>
        <p:spPr>
          <a:xfrm>
            <a:off x="3325034" y="1146029"/>
            <a:ext cx="2392255" cy="567349"/>
          </a:xfrm>
          <a:prstGeom prst="wedgeRoundRectCallout">
            <a:avLst>
              <a:gd name="adj1" fmla="val 35475"/>
              <a:gd name="adj2" fmla="val 952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When</a:t>
            </a:r>
            <a:r>
              <a:rPr lang="fr-FR" dirty="0"/>
              <a:t> my parents met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7F19FAC-BB1F-CFE8-F7D2-DD0955F94780}"/>
              </a:ext>
            </a:extLst>
          </p:cNvPr>
          <p:cNvSpPr/>
          <p:nvPr/>
        </p:nvSpPr>
        <p:spPr>
          <a:xfrm>
            <a:off x="3073579" y="1844716"/>
            <a:ext cx="1779605" cy="621533"/>
          </a:xfrm>
          <a:prstGeom prst="wedgeRoundRectCallout">
            <a:avLst>
              <a:gd name="adj1" fmla="val 69837"/>
              <a:gd name="adj2" fmla="val 545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09/11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1916D12-6A5D-3B8E-E642-EDCB3016E551}"/>
              </a:ext>
            </a:extLst>
          </p:cNvPr>
          <p:cNvSpPr/>
          <p:nvPr/>
        </p:nvSpPr>
        <p:spPr>
          <a:xfrm>
            <a:off x="3073579" y="2640920"/>
            <a:ext cx="1779605" cy="621533"/>
          </a:xfrm>
          <a:prstGeom prst="wedgeRoundRectCallout">
            <a:avLst>
              <a:gd name="adj1" fmla="val 67543"/>
              <a:gd name="adj2" fmla="val -4918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Carnival parade in leek costume</a:t>
            </a:r>
            <a:endParaRPr lang="fr-FR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4C5F22E-589E-18F5-1E9F-1B48D442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AF6F6-4707-B645-907F-B200D1CA9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84C3B0-522B-E23E-04D1-D089D57BA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Children</a:t>
            </a:r>
            <a:r>
              <a:rPr lang="fr-FR" sz="2400" dirty="0"/>
              <a:t> </a:t>
            </a:r>
            <a:endParaRPr lang="fr-BE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16FEFA-040B-CD2B-D8B8-1943DF92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Memory </a:t>
            </a:r>
            <a:r>
              <a:rPr lang="fr-FR" dirty="0" err="1"/>
              <a:t>selection</a:t>
            </a:r>
            <a:endParaRPr lang="fr-BE" dirty="0"/>
          </a:p>
        </p:txBody>
      </p:sp>
      <p:pic>
        <p:nvPicPr>
          <p:cNvPr id="2" name="Graphic 1" descr="Woman with long wavy hair">
            <a:extLst>
              <a:ext uri="{FF2B5EF4-FFF2-40B4-BE49-F238E27FC236}">
                <a16:creationId xmlns:a16="http://schemas.microsoft.com/office/drawing/2014/main" id="{19225691-A64D-D261-B741-F5B9A8A8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0619" y="2151749"/>
            <a:ext cx="792637" cy="111089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6B0AA7A-3C80-B5E3-FC05-4DC50BD43B64}"/>
              </a:ext>
            </a:extLst>
          </p:cNvPr>
          <p:cNvSpPr/>
          <p:nvPr/>
        </p:nvSpPr>
        <p:spPr>
          <a:xfrm>
            <a:off x="5973256" y="1043427"/>
            <a:ext cx="2392255" cy="669951"/>
          </a:xfrm>
          <a:prstGeom prst="wedgeRoundRectCallout">
            <a:avLst>
              <a:gd name="adj1" fmla="val -52880"/>
              <a:gd name="adj2" fmla="val 971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King </a:t>
            </a:r>
            <a:r>
              <a:rPr lang="fr-FR" dirty="0" err="1"/>
              <a:t>Baudouin’s</a:t>
            </a:r>
            <a:r>
              <a:rPr lang="fr-FR" dirty="0"/>
              <a:t> </a:t>
            </a:r>
            <a:r>
              <a:rPr lang="fr-FR" dirty="0" err="1"/>
              <a:t>death</a:t>
            </a:r>
            <a:endParaRPr lang="fr-FR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83CB286-85FA-2F50-F7C0-0229EB9CFA1D}"/>
              </a:ext>
            </a:extLst>
          </p:cNvPr>
          <p:cNvSpPr/>
          <p:nvPr/>
        </p:nvSpPr>
        <p:spPr>
          <a:xfrm>
            <a:off x="6502695" y="2014577"/>
            <a:ext cx="1944025" cy="669951"/>
          </a:xfrm>
          <a:prstGeom prst="wedgeRoundRectCallout">
            <a:avLst>
              <a:gd name="adj1" fmla="val -70093"/>
              <a:gd name="adj2" fmla="val 2144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Parents’ </a:t>
            </a:r>
            <a:r>
              <a:rPr lang="fr-FR" dirty="0" err="1"/>
              <a:t>wedding</a:t>
            </a:r>
            <a:endParaRPr lang="fr-FR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2D6BE06-6D2D-E76F-4562-446689CBEFBD}"/>
              </a:ext>
            </a:extLst>
          </p:cNvPr>
          <p:cNvSpPr/>
          <p:nvPr/>
        </p:nvSpPr>
        <p:spPr>
          <a:xfrm>
            <a:off x="6502695" y="2862592"/>
            <a:ext cx="1944025" cy="576216"/>
          </a:xfrm>
          <a:prstGeom prst="wedgeRoundRectCallout">
            <a:avLst>
              <a:gd name="adj1" fmla="val -66779"/>
              <a:gd name="adj2" fmla="val -5226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Mom’s</a:t>
            </a:r>
            <a:r>
              <a:rPr lang="fr-FR" dirty="0"/>
              <a:t> divorce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3804B7-E0FB-CE14-87DC-D54C7719685C}"/>
              </a:ext>
            </a:extLst>
          </p:cNvPr>
          <p:cNvSpPr/>
          <p:nvPr/>
        </p:nvSpPr>
        <p:spPr>
          <a:xfrm>
            <a:off x="3325034" y="1146029"/>
            <a:ext cx="2392255" cy="567349"/>
          </a:xfrm>
          <a:prstGeom prst="wedgeRoundRectCallout">
            <a:avLst>
              <a:gd name="adj1" fmla="val 35475"/>
              <a:gd name="adj2" fmla="val 952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When</a:t>
            </a:r>
            <a:r>
              <a:rPr lang="fr-FR" dirty="0"/>
              <a:t> my parents met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28011AA-E2B5-C2F7-7C6E-060292AE36EA}"/>
              </a:ext>
            </a:extLst>
          </p:cNvPr>
          <p:cNvSpPr/>
          <p:nvPr/>
        </p:nvSpPr>
        <p:spPr>
          <a:xfrm>
            <a:off x="3073579" y="1844716"/>
            <a:ext cx="1779605" cy="621533"/>
          </a:xfrm>
          <a:prstGeom prst="wedgeRoundRectCallout">
            <a:avLst>
              <a:gd name="adj1" fmla="val 69837"/>
              <a:gd name="adj2" fmla="val 545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09/11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FD49306-9B63-7B0F-76A3-4FBA00881D2A}"/>
              </a:ext>
            </a:extLst>
          </p:cNvPr>
          <p:cNvSpPr/>
          <p:nvPr/>
        </p:nvSpPr>
        <p:spPr>
          <a:xfrm>
            <a:off x="3073579" y="2640920"/>
            <a:ext cx="1779605" cy="621533"/>
          </a:xfrm>
          <a:prstGeom prst="wedgeRoundRectCallout">
            <a:avLst>
              <a:gd name="adj1" fmla="val 67543"/>
              <a:gd name="adj2" fmla="val -4918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Carnival parade in leek costume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547F8-A91E-F5C3-9918-A8F9DBCE9BED}"/>
              </a:ext>
            </a:extLst>
          </p:cNvPr>
          <p:cNvSpPr txBox="1"/>
          <p:nvPr/>
        </p:nvSpPr>
        <p:spPr>
          <a:xfrm>
            <a:off x="204569" y="3727712"/>
            <a:ext cx="597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Centrality</a:t>
            </a:r>
            <a:r>
              <a:rPr lang="fr-FR" b="1" i="1" dirty="0"/>
              <a:t> of Event </a:t>
            </a:r>
            <a:r>
              <a:rPr lang="fr-FR" b="1" i="1" dirty="0" err="1"/>
              <a:t>Scale</a:t>
            </a:r>
            <a:r>
              <a:rPr lang="fr-FR" sz="1100" i="1" dirty="0"/>
              <a:t> </a:t>
            </a:r>
            <a:r>
              <a:rPr lang="fr-FR" sz="1100" dirty="0"/>
              <a:t>(</a:t>
            </a:r>
            <a:r>
              <a:rPr lang="fr-FR" sz="1100" dirty="0" err="1"/>
              <a:t>Berntsen</a:t>
            </a:r>
            <a:r>
              <a:rPr lang="fr-FR" sz="1100" dirty="0"/>
              <a:t> &amp; Rubin, 2006)</a:t>
            </a:r>
            <a:r>
              <a:rPr lang="fr-FR" b="1" i="1" dirty="0"/>
              <a:t>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04D7F9-46DB-21AF-9829-B20503F0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11</a:t>
            </a:fld>
            <a:endParaRPr lang="fr-FR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9F88C85D-1DB1-A03A-F3BF-77518E513B1B}"/>
              </a:ext>
            </a:extLst>
          </p:cNvPr>
          <p:cNvSpPr/>
          <p:nvPr/>
        </p:nvSpPr>
        <p:spPr>
          <a:xfrm>
            <a:off x="2481384" y="2380190"/>
            <a:ext cx="2954740" cy="1110893"/>
          </a:xfrm>
          <a:prstGeom prst="mathMultiply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C705D51A-812E-ABFF-5E35-5FB0AB00793C}"/>
              </a:ext>
            </a:extLst>
          </p:cNvPr>
          <p:cNvSpPr/>
          <p:nvPr/>
        </p:nvSpPr>
        <p:spPr>
          <a:xfrm>
            <a:off x="5907663" y="1806096"/>
            <a:ext cx="2954740" cy="1110893"/>
          </a:xfrm>
          <a:prstGeom prst="mathMultiply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24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BDFB97-6131-5522-80D0-FEF341BF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Memory narrative and </a:t>
            </a:r>
            <a:r>
              <a:rPr lang="fr-FR" dirty="0" err="1"/>
              <a:t>functions</a:t>
            </a:r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048B8-5DD8-65E8-0E31-E199732F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12</a:t>
            </a:fld>
            <a:endParaRPr lang="fr-FR"/>
          </a:p>
        </p:txBody>
      </p:sp>
      <p:pic>
        <p:nvPicPr>
          <p:cNvPr id="6" name="Graphic 5" descr="Woman with long wavy hair">
            <a:extLst>
              <a:ext uri="{FF2B5EF4-FFF2-40B4-BE49-F238E27FC236}">
                <a16:creationId xmlns:a16="http://schemas.microsoft.com/office/drawing/2014/main" id="{47BA8E21-3D53-20C9-BE51-980C49AE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798" y="2636759"/>
            <a:ext cx="792637" cy="1110893"/>
          </a:xfrm>
          <a:prstGeom prst="rect">
            <a:avLst/>
          </a:prstGeom>
        </p:spPr>
      </p:pic>
      <p:pic>
        <p:nvPicPr>
          <p:cNvPr id="7" name="Graphic 6" descr="Radio microphone with solid fill">
            <a:extLst>
              <a:ext uri="{FF2B5EF4-FFF2-40B4-BE49-F238E27FC236}">
                <a16:creationId xmlns:a16="http://schemas.microsoft.com/office/drawing/2014/main" id="{7C264B65-D1D0-DD44-24EF-7177E4EC7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1191" y="2747068"/>
            <a:ext cx="696669" cy="69666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188C07D-2C16-F53A-CA4D-4090DBC6D683}"/>
              </a:ext>
            </a:extLst>
          </p:cNvPr>
          <p:cNvSpPr/>
          <p:nvPr/>
        </p:nvSpPr>
        <p:spPr>
          <a:xfrm>
            <a:off x="1196248" y="1426045"/>
            <a:ext cx="3098165" cy="696669"/>
          </a:xfrm>
          <a:prstGeom prst="wedgeRoundRectCallout">
            <a:avLst>
              <a:gd name="adj1" fmla="val -41623"/>
              <a:gd name="adj2" fmla="val 1158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My parents met in the Carré… </a:t>
            </a:r>
          </a:p>
        </p:txBody>
      </p:sp>
      <p:pic>
        <p:nvPicPr>
          <p:cNvPr id="12" name="Graphic 11" descr="Clipboard outline">
            <a:extLst>
              <a:ext uri="{FF2B5EF4-FFF2-40B4-BE49-F238E27FC236}">
                <a16:creationId xmlns:a16="http://schemas.microsoft.com/office/drawing/2014/main" id="{E6B2FBF0-8DFC-6E87-016C-4C485987F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7674" y="692413"/>
            <a:ext cx="4320760" cy="43207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96F86D-BD6B-F263-1FD9-EB05EB5E00EF}"/>
              </a:ext>
            </a:extLst>
          </p:cNvPr>
          <p:cNvSpPr txBox="1"/>
          <p:nvPr/>
        </p:nvSpPr>
        <p:spPr>
          <a:xfrm>
            <a:off x="1104116" y="4228830"/>
            <a:ext cx="2249081" cy="4980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dirty="0"/>
              <a:t>For </a:t>
            </a:r>
            <a:r>
              <a:rPr lang="fr-FR" dirty="0" err="1"/>
              <a:t>each</a:t>
            </a:r>
            <a:r>
              <a:rPr lang="fr-FR" dirty="0"/>
              <a:t> memory </a:t>
            </a:r>
            <a:endParaRPr lang="fr-B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EFB8BD-BE1C-3F42-DA1A-1F6D389FA9BB}"/>
              </a:ext>
            </a:extLst>
          </p:cNvPr>
          <p:cNvSpPr txBox="1">
            <a:spLocks/>
          </p:cNvSpPr>
          <p:nvPr/>
        </p:nvSpPr>
        <p:spPr>
          <a:xfrm>
            <a:off x="5430049" y="1951981"/>
            <a:ext cx="2351311" cy="227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err="1"/>
              <a:t>Reminiscence</a:t>
            </a:r>
            <a:r>
              <a:rPr lang="fr-FR" sz="1600" b="1" dirty="0"/>
              <a:t> </a:t>
            </a:r>
            <a:r>
              <a:rPr lang="fr-FR" sz="1600" b="1" dirty="0" err="1"/>
              <a:t>Functions</a:t>
            </a:r>
            <a:r>
              <a:rPr lang="fr-FR" sz="1600" b="1" dirty="0"/>
              <a:t> </a:t>
            </a:r>
            <a:r>
              <a:rPr lang="fr-FR" sz="1600" b="1" dirty="0" err="1"/>
              <a:t>Scale</a:t>
            </a:r>
            <a:r>
              <a:rPr lang="fr-FR" sz="2000" b="1" dirty="0"/>
              <a:t> </a:t>
            </a:r>
            <a:r>
              <a:rPr lang="fr-FR" sz="1050" b="1" dirty="0"/>
              <a:t>(Webster, 1993)</a:t>
            </a:r>
            <a:endParaRPr lang="fr-FR" sz="1400" b="1" dirty="0"/>
          </a:p>
          <a:p>
            <a:pPr marL="0" indent="0">
              <a:buFont typeface="Lucida Grande"/>
              <a:buNone/>
            </a:pPr>
            <a:endParaRPr lang="fr-FR" sz="1400" b="1" dirty="0"/>
          </a:p>
          <a:p>
            <a:pPr marL="0" indent="0" algn="ctr">
              <a:buFont typeface="Lucida Grande"/>
              <a:buNone/>
            </a:pPr>
            <a:r>
              <a:rPr lang="fr-FR" sz="1200" i="1" dirty="0"/>
              <a:t>« Why do </a:t>
            </a:r>
            <a:r>
              <a:rPr lang="fr-FR" sz="1200" i="1" dirty="0" err="1"/>
              <a:t>you</a:t>
            </a:r>
            <a:r>
              <a:rPr lang="fr-FR" sz="1200" i="1" dirty="0"/>
              <a:t> </a:t>
            </a:r>
            <a:r>
              <a:rPr lang="fr-FR" sz="1200" i="1" dirty="0" err="1"/>
              <a:t>remember</a:t>
            </a:r>
            <a:r>
              <a:rPr lang="fr-FR" sz="1200" i="1" dirty="0"/>
              <a:t> </a:t>
            </a:r>
            <a:r>
              <a:rPr lang="fr-FR" sz="1200" i="1" dirty="0" err="1"/>
              <a:t>this</a:t>
            </a:r>
            <a:r>
              <a:rPr lang="fr-FR" sz="1200" i="1" dirty="0"/>
              <a:t> memory? »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5398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9A798-B59F-E97B-7E16-FF12D200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13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0C03B3-C9E2-2C4C-EB47-923A3CDF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Same </a:t>
            </a:r>
            <a:r>
              <a:rPr lang="fr-FR" sz="2400" dirty="0" err="1"/>
              <a:t>thing</a:t>
            </a:r>
            <a:r>
              <a:rPr lang="fr-FR" sz="2400" dirty="0"/>
              <a:t> for the parent/</a:t>
            </a:r>
            <a:r>
              <a:rPr lang="fr-FR" sz="2400" dirty="0" err="1"/>
              <a:t>grandparent</a:t>
            </a:r>
            <a:r>
              <a:rPr lang="fr-FR" sz="2400" dirty="0"/>
              <a:t>…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0653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52FB-6666-564D-4477-B56077858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36218D-3CD6-EB80-BB83-F6B986A1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78176"/>
            <a:ext cx="3935666" cy="837110"/>
          </a:xfrm>
        </p:spPr>
        <p:txBody>
          <a:bodyPr>
            <a:normAutofit/>
          </a:bodyPr>
          <a:lstStyle/>
          <a:p>
            <a:r>
              <a:rPr lang="fr-FR" sz="2400" dirty="0"/>
              <a:t>Parent/</a:t>
            </a:r>
            <a:r>
              <a:rPr lang="fr-FR" sz="2400" dirty="0" err="1"/>
              <a:t>grandparent</a:t>
            </a:r>
            <a:r>
              <a:rPr lang="fr-FR" sz="2400" dirty="0"/>
              <a:t> </a:t>
            </a:r>
            <a:endParaRPr lang="fr-BE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97EE9C-798B-716C-7B30-12494532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Listing </a:t>
            </a:r>
            <a:r>
              <a:rPr lang="fr-FR" dirty="0" err="1"/>
              <a:t>memories</a:t>
            </a:r>
            <a:endParaRPr lang="fr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046C1-4E58-DE7E-C6F8-0DA1FE994EA5}"/>
              </a:ext>
            </a:extLst>
          </p:cNvPr>
          <p:cNvSpPr txBox="1"/>
          <p:nvPr/>
        </p:nvSpPr>
        <p:spPr>
          <a:xfrm>
            <a:off x="220898" y="3608295"/>
            <a:ext cx="7371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« </a:t>
            </a:r>
            <a:r>
              <a:rPr lang="en-US" b="1" i="1" dirty="0"/>
              <a:t>What important memories did you share with your child/grandchild? </a:t>
            </a:r>
            <a:r>
              <a:rPr lang="fr-FR" b="1" i="1" dirty="0"/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At least</a:t>
            </a:r>
            <a:r>
              <a:rPr lang="fr-FR" sz="1400" b="1" u="sng" dirty="0"/>
              <a:t> 2 public and 2 </a:t>
            </a:r>
            <a:r>
              <a:rPr lang="fr-FR" sz="1400" b="1" u="sng" dirty="0" err="1"/>
              <a:t>personal</a:t>
            </a:r>
            <a:endParaRPr lang="fr-FR" sz="1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That </a:t>
            </a:r>
            <a:r>
              <a:rPr lang="fr-FR" sz="1400" dirty="0" err="1"/>
              <a:t>you</a:t>
            </a:r>
            <a:r>
              <a:rPr lang="fr-FR" sz="1400" dirty="0"/>
              <a:t> </a:t>
            </a:r>
            <a:r>
              <a:rPr lang="fr-FR" sz="1400" dirty="0" err="1"/>
              <a:t>lived</a:t>
            </a:r>
            <a:r>
              <a:rPr lang="fr-FR" sz="1400" dirty="0"/>
              <a:t> </a:t>
            </a:r>
            <a:r>
              <a:rPr lang="fr-FR" sz="1400" dirty="0" err="1"/>
              <a:t>before</a:t>
            </a:r>
            <a:r>
              <a:rPr lang="fr-FR" sz="1400" dirty="0"/>
              <a:t> </a:t>
            </a:r>
            <a:r>
              <a:rPr lang="fr-FR" sz="1400" dirty="0" err="1"/>
              <a:t>turning</a:t>
            </a:r>
            <a:r>
              <a:rPr lang="fr-FR" sz="1400" dirty="0"/>
              <a:t> 30 </a:t>
            </a:r>
            <a:r>
              <a:rPr lang="fr-FR" sz="1400" dirty="0" err="1"/>
              <a:t>years</a:t>
            </a:r>
            <a:r>
              <a:rPr lang="fr-FR" sz="1400" dirty="0"/>
              <a:t> </a:t>
            </a:r>
            <a:r>
              <a:rPr lang="fr-FR" sz="1400" dirty="0" err="1"/>
              <a:t>old</a:t>
            </a: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err="1"/>
              <a:t>Transmitted</a:t>
            </a:r>
            <a:r>
              <a:rPr lang="fr-FR" sz="1400" dirty="0"/>
              <a:t> </a:t>
            </a:r>
            <a:r>
              <a:rPr lang="fr-FR" sz="1400" dirty="0" err="1"/>
              <a:t>directly</a:t>
            </a: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« </a:t>
            </a:r>
            <a:r>
              <a:rPr lang="fr-FR" sz="1400" dirty="0" err="1"/>
              <a:t>Episodic</a:t>
            </a:r>
            <a:r>
              <a:rPr lang="fr-FR" sz="1400" dirty="0"/>
              <a:t> » (not </a:t>
            </a:r>
            <a:r>
              <a:rPr lang="fr-FR" sz="1400" dirty="0" err="1"/>
              <a:t>repeated</a:t>
            </a:r>
            <a:r>
              <a:rPr lang="fr-FR" sz="1400" dirty="0"/>
              <a:t>, short)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8F1CB75-CC6C-402F-89BA-4D5628E3DAAD}"/>
              </a:ext>
            </a:extLst>
          </p:cNvPr>
          <p:cNvSpPr/>
          <p:nvPr/>
        </p:nvSpPr>
        <p:spPr>
          <a:xfrm>
            <a:off x="6291662" y="1043427"/>
            <a:ext cx="2392255" cy="669951"/>
          </a:xfrm>
          <a:prstGeom prst="wedgeRoundRectCallout">
            <a:avLst>
              <a:gd name="adj1" fmla="val -52880"/>
              <a:gd name="adj2" fmla="val 971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Meeting my </a:t>
            </a:r>
            <a:r>
              <a:rPr lang="fr-FR" dirty="0" err="1"/>
              <a:t>husband</a:t>
            </a:r>
            <a:endParaRPr lang="fr-FR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8AF7BCA-DC8E-3AC7-2FD2-F0B3033F4385}"/>
              </a:ext>
            </a:extLst>
          </p:cNvPr>
          <p:cNvSpPr/>
          <p:nvPr/>
        </p:nvSpPr>
        <p:spPr>
          <a:xfrm>
            <a:off x="6821101" y="2014577"/>
            <a:ext cx="1944025" cy="669951"/>
          </a:xfrm>
          <a:prstGeom prst="wedgeRoundRectCallout">
            <a:avLst>
              <a:gd name="adj1" fmla="val -70093"/>
              <a:gd name="adj2" fmla="val 2144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Birth of my first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22721CB-486D-3F46-2F56-AF99F2CFA87C}"/>
              </a:ext>
            </a:extLst>
          </p:cNvPr>
          <p:cNvSpPr/>
          <p:nvPr/>
        </p:nvSpPr>
        <p:spPr>
          <a:xfrm>
            <a:off x="6821101" y="2862592"/>
            <a:ext cx="1944025" cy="576216"/>
          </a:xfrm>
          <a:prstGeom prst="wedgeRoundRectCallout">
            <a:avLst>
              <a:gd name="adj1" fmla="val -66779"/>
              <a:gd name="adj2" fmla="val -5226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Driving licence exam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7A8D6DE-5687-0245-3A8F-42EB3828E6B6}"/>
              </a:ext>
            </a:extLst>
          </p:cNvPr>
          <p:cNvSpPr/>
          <p:nvPr/>
        </p:nvSpPr>
        <p:spPr>
          <a:xfrm>
            <a:off x="3643440" y="1146029"/>
            <a:ext cx="2392255" cy="567349"/>
          </a:xfrm>
          <a:prstGeom prst="wedgeRoundRectCallout">
            <a:avLst>
              <a:gd name="adj1" fmla="val 35475"/>
              <a:gd name="adj2" fmla="val 952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Assassination of JFK</a:t>
            </a:r>
            <a:endParaRPr lang="fr-FR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F068D65-EAA2-554F-A738-3EF06EFC3CD3}"/>
              </a:ext>
            </a:extLst>
          </p:cNvPr>
          <p:cNvSpPr/>
          <p:nvPr/>
        </p:nvSpPr>
        <p:spPr>
          <a:xfrm>
            <a:off x="3391985" y="1844716"/>
            <a:ext cx="1779605" cy="621533"/>
          </a:xfrm>
          <a:prstGeom prst="wedgeRoundRectCallout">
            <a:avLst>
              <a:gd name="adj1" fmla="val 69837"/>
              <a:gd name="adj2" fmla="val 545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Earthquakes in 1983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4504DBE-FAC7-EFB9-1C11-CA576919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14</a:t>
            </a:fld>
            <a:endParaRPr lang="fr-FR"/>
          </a:p>
        </p:txBody>
      </p:sp>
      <p:pic>
        <p:nvPicPr>
          <p:cNvPr id="12" name="Graphic 11" descr="Woman wearing a cardigan">
            <a:extLst>
              <a:ext uri="{FF2B5EF4-FFF2-40B4-BE49-F238E27FC236}">
                <a16:creationId xmlns:a16="http://schemas.microsoft.com/office/drawing/2014/main" id="{1721863C-2F46-D0A9-D5D7-0923DDF3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900" y="2162667"/>
            <a:ext cx="748884" cy="104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644D0-5D1B-89ED-15D4-94E14A819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7D4560-1228-56E3-BB92-6D46D0F3C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78176"/>
            <a:ext cx="3935666" cy="837110"/>
          </a:xfrm>
        </p:spPr>
        <p:txBody>
          <a:bodyPr>
            <a:normAutofit/>
          </a:bodyPr>
          <a:lstStyle/>
          <a:p>
            <a:r>
              <a:rPr lang="fr-FR" sz="2400" dirty="0"/>
              <a:t>Parent/</a:t>
            </a:r>
            <a:r>
              <a:rPr lang="fr-FR" sz="2400" dirty="0" err="1"/>
              <a:t>grandparent</a:t>
            </a:r>
            <a:r>
              <a:rPr lang="fr-FR" sz="2400" dirty="0"/>
              <a:t> </a:t>
            </a:r>
            <a:endParaRPr lang="fr-BE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AE617F-2895-3279-C146-0AFBC942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Listing </a:t>
            </a:r>
            <a:r>
              <a:rPr lang="fr-FR" dirty="0" err="1"/>
              <a:t>memories</a:t>
            </a:r>
            <a:endParaRPr lang="fr-BE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3333046-D34A-9923-424F-A47939F19765}"/>
              </a:ext>
            </a:extLst>
          </p:cNvPr>
          <p:cNvSpPr/>
          <p:nvPr/>
        </p:nvSpPr>
        <p:spPr>
          <a:xfrm>
            <a:off x="6291662" y="1043427"/>
            <a:ext cx="2392255" cy="669951"/>
          </a:xfrm>
          <a:prstGeom prst="wedgeRoundRectCallout">
            <a:avLst>
              <a:gd name="adj1" fmla="val -52880"/>
              <a:gd name="adj2" fmla="val 971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Meeting my </a:t>
            </a:r>
            <a:r>
              <a:rPr lang="fr-FR" dirty="0" err="1"/>
              <a:t>husband</a:t>
            </a:r>
            <a:endParaRPr lang="fr-FR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0662262-87B3-2475-2EEF-C8FEC6B510D4}"/>
              </a:ext>
            </a:extLst>
          </p:cNvPr>
          <p:cNvSpPr/>
          <p:nvPr/>
        </p:nvSpPr>
        <p:spPr>
          <a:xfrm>
            <a:off x="6821101" y="2014577"/>
            <a:ext cx="1944025" cy="669951"/>
          </a:xfrm>
          <a:prstGeom prst="wedgeRoundRectCallout">
            <a:avLst>
              <a:gd name="adj1" fmla="val -70093"/>
              <a:gd name="adj2" fmla="val 2144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Birth of my first </a:t>
            </a:r>
            <a:r>
              <a:rPr lang="fr-FR" dirty="0" err="1"/>
              <a:t>child</a:t>
            </a:r>
            <a:endParaRPr lang="fr-FR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5F20904-C8C4-AC99-4DC0-71810DC791BD}"/>
              </a:ext>
            </a:extLst>
          </p:cNvPr>
          <p:cNvSpPr/>
          <p:nvPr/>
        </p:nvSpPr>
        <p:spPr>
          <a:xfrm>
            <a:off x="6821101" y="2862592"/>
            <a:ext cx="1944025" cy="576216"/>
          </a:xfrm>
          <a:prstGeom prst="wedgeRoundRectCallout">
            <a:avLst>
              <a:gd name="adj1" fmla="val -66779"/>
              <a:gd name="adj2" fmla="val -5226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Driving licence exam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32C9464-DD55-BE07-6448-19A3CFEBC651}"/>
              </a:ext>
            </a:extLst>
          </p:cNvPr>
          <p:cNvSpPr/>
          <p:nvPr/>
        </p:nvSpPr>
        <p:spPr>
          <a:xfrm>
            <a:off x="3643440" y="1146029"/>
            <a:ext cx="2392255" cy="567349"/>
          </a:xfrm>
          <a:prstGeom prst="wedgeRoundRectCallout">
            <a:avLst>
              <a:gd name="adj1" fmla="val 35475"/>
              <a:gd name="adj2" fmla="val 952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Assassination of JFK</a:t>
            </a:r>
            <a:endParaRPr lang="fr-FR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6AAE9B1-6B7C-CBAC-9499-7818006E9EB5}"/>
              </a:ext>
            </a:extLst>
          </p:cNvPr>
          <p:cNvSpPr/>
          <p:nvPr/>
        </p:nvSpPr>
        <p:spPr>
          <a:xfrm>
            <a:off x="3391985" y="1844716"/>
            <a:ext cx="1779605" cy="621533"/>
          </a:xfrm>
          <a:prstGeom prst="wedgeRoundRectCallout">
            <a:avLst>
              <a:gd name="adj1" fmla="val 69837"/>
              <a:gd name="adj2" fmla="val 545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Earthquakes in 1983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55B627B-8676-BA92-9DC2-4A23D851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15</a:t>
            </a:fld>
            <a:endParaRPr lang="fr-FR"/>
          </a:p>
        </p:txBody>
      </p:sp>
      <p:pic>
        <p:nvPicPr>
          <p:cNvPr id="12" name="Graphic 11" descr="Woman wearing a cardigan">
            <a:extLst>
              <a:ext uri="{FF2B5EF4-FFF2-40B4-BE49-F238E27FC236}">
                <a16:creationId xmlns:a16="http://schemas.microsoft.com/office/drawing/2014/main" id="{9EE15236-CB09-3FF3-16EF-EBA51E4D3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900" y="2162667"/>
            <a:ext cx="748884" cy="1043721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DEA1058B-2063-7625-56C9-8EB1E0E3C12D}"/>
              </a:ext>
            </a:extLst>
          </p:cNvPr>
          <p:cNvSpPr/>
          <p:nvPr/>
        </p:nvSpPr>
        <p:spPr>
          <a:xfrm>
            <a:off x="6360784" y="2615963"/>
            <a:ext cx="2954740" cy="1110893"/>
          </a:xfrm>
          <a:prstGeom prst="mathMultiply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A5152-227A-B25C-03BF-DE3079167430}"/>
              </a:ext>
            </a:extLst>
          </p:cNvPr>
          <p:cNvSpPr txBox="1"/>
          <p:nvPr/>
        </p:nvSpPr>
        <p:spPr>
          <a:xfrm>
            <a:off x="204569" y="3727712"/>
            <a:ext cx="597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Centrality</a:t>
            </a:r>
            <a:r>
              <a:rPr lang="fr-FR" b="1" i="1" dirty="0"/>
              <a:t> of Event </a:t>
            </a:r>
            <a:r>
              <a:rPr lang="fr-FR" b="1" i="1" dirty="0" err="1"/>
              <a:t>Scale</a:t>
            </a:r>
            <a:r>
              <a:rPr lang="fr-FR" sz="1100" i="1" dirty="0"/>
              <a:t> </a:t>
            </a:r>
            <a:r>
              <a:rPr lang="fr-FR" sz="1100" dirty="0"/>
              <a:t>(</a:t>
            </a:r>
            <a:r>
              <a:rPr lang="fr-FR" sz="1100" dirty="0" err="1"/>
              <a:t>Berntsen</a:t>
            </a:r>
            <a:r>
              <a:rPr lang="fr-FR" sz="1100" dirty="0"/>
              <a:t> &amp; Rubin, 2006)</a:t>
            </a:r>
            <a:r>
              <a:rPr lang="fr-FR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0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ACADD-5A3B-24F4-4E41-A52AEA4E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8D11E-049B-2FF4-7FD5-51B6060662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30049" y="1951981"/>
            <a:ext cx="2351311" cy="2276849"/>
          </a:xfrm>
        </p:spPr>
        <p:txBody>
          <a:bodyPr>
            <a:normAutofit/>
          </a:bodyPr>
          <a:lstStyle/>
          <a:p>
            <a:r>
              <a:rPr lang="fr-FR" sz="1600" b="1" dirty="0" err="1"/>
              <a:t>Reminiscence</a:t>
            </a:r>
            <a:r>
              <a:rPr lang="fr-FR" sz="1600" b="1" dirty="0"/>
              <a:t> </a:t>
            </a:r>
            <a:r>
              <a:rPr lang="fr-FR" sz="1600" b="1" dirty="0" err="1"/>
              <a:t>Functions</a:t>
            </a:r>
            <a:r>
              <a:rPr lang="fr-FR" sz="1600" b="1" dirty="0"/>
              <a:t> </a:t>
            </a:r>
            <a:r>
              <a:rPr lang="fr-FR" sz="1600" b="1" dirty="0" err="1"/>
              <a:t>Scale</a:t>
            </a:r>
            <a:r>
              <a:rPr lang="fr-FR" sz="2000" b="1" dirty="0"/>
              <a:t> </a:t>
            </a:r>
            <a:r>
              <a:rPr lang="fr-FR" sz="1050" b="1" dirty="0"/>
              <a:t>(Webster, 1993)</a:t>
            </a: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  <a:p>
            <a:pPr marL="0" indent="0" algn="ctr">
              <a:buNone/>
            </a:pPr>
            <a:r>
              <a:rPr lang="fr-FR" sz="1200" i="1" dirty="0"/>
              <a:t>« Why did </a:t>
            </a:r>
            <a:r>
              <a:rPr lang="fr-FR" sz="1200" i="1" dirty="0" err="1"/>
              <a:t>you</a:t>
            </a:r>
            <a:r>
              <a:rPr lang="fr-FR" sz="1200" i="1" dirty="0"/>
              <a:t> </a:t>
            </a:r>
            <a:r>
              <a:rPr lang="fr-FR" sz="1200" i="1" dirty="0" err="1"/>
              <a:t>share</a:t>
            </a:r>
            <a:r>
              <a:rPr lang="fr-FR" sz="1200" i="1" dirty="0"/>
              <a:t> </a:t>
            </a:r>
            <a:r>
              <a:rPr lang="fr-FR" sz="1200" i="1" dirty="0" err="1"/>
              <a:t>this</a:t>
            </a:r>
            <a:r>
              <a:rPr lang="fr-FR" sz="1200" i="1" dirty="0"/>
              <a:t> memory </a:t>
            </a:r>
            <a:r>
              <a:rPr lang="fr-FR" sz="1200" i="1" dirty="0" err="1"/>
              <a:t>with</a:t>
            </a:r>
            <a:r>
              <a:rPr lang="fr-FR" sz="1200" i="1" dirty="0"/>
              <a:t> your </a:t>
            </a:r>
            <a:r>
              <a:rPr lang="fr-FR" sz="1200" i="1" dirty="0" err="1"/>
              <a:t>child</a:t>
            </a:r>
            <a:r>
              <a:rPr lang="fr-FR" sz="1200" i="1" dirty="0"/>
              <a:t>? »</a:t>
            </a:r>
            <a:endParaRPr lang="fr-FR" sz="10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7EB9AD-6139-0007-15B2-746668EE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Memory narrative and </a:t>
            </a:r>
            <a:r>
              <a:rPr lang="fr-FR" dirty="0" err="1"/>
              <a:t>functions</a:t>
            </a:r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7A093-B470-0ECD-AD99-DED80806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16</a:t>
            </a:fld>
            <a:endParaRPr lang="fr-FR"/>
          </a:p>
        </p:txBody>
      </p:sp>
      <p:pic>
        <p:nvPicPr>
          <p:cNvPr id="7" name="Graphic 6" descr="Radio microphone with solid fill">
            <a:extLst>
              <a:ext uri="{FF2B5EF4-FFF2-40B4-BE49-F238E27FC236}">
                <a16:creationId xmlns:a16="http://schemas.microsoft.com/office/drawing/2014/main" id="{65062540-9EEE-4339-E4C0-2783BD319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1191" y="2747068"/>
            <a:ext cx="696669" cy="69666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A3FBE0-A48B-733A-2EF6-EC87A00B6D8F}"/>
              </a:ext>
            </a:extLst>
          </p:cNvPr>
          <p:cNvSpPr/>
          <p:nvPr/>
        </p:nvSpPr>
        <p:spPr>
          <a:xfrm>
            <a:off x="1196248" y="1426045"/>
            <a:ext cx="3098165" cy="696669"/>
          </a:xfrm>
          <a:prstGeom prst="wedgeRoundRectCallout">
            <a:avLst>
              <a:gd name="adj1" fmla="val -41623"/>
              <a:gd name="adj2" fmla="val 1158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When</a:t>
            </a:r>
            <a:r>
              <a:rPr lang="fr-FR" dirty="0"/>
              <a:t> I </a:t>
            </a:r>
            <a:r>
              <a:rPr lang="fr-FR" dirty="0" err="1"/>
              <a:t>learned</a:t>
            </a:r>
            <a:r>
              <a:rPr lang="fr-FR" dirty="0"/>
              <a:t> about JFK…</a:t>
            </a:r>
          </a:p>
        </p:txBody>
      </p:sp>
      <p:pic>
        <p:nvPicPr>
          <p:cNvPr id="12" name="Graphic 11" descr="Clipboard outline">
            <a:extLst>
              <a:ext uri="{FF2B5EF4-FFF2-40B4-BE49-F238E27FC236}">
                <a16:creationId xmlns:a16="http://schemas.microsoft.com/office/drawing/2014/main" id="{3D5A4DED-293A-DF0B-AD55-03D7AEF9E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7674" y="692413"/>
            <a:ext cx="4320760" cy="43207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714984-369E-82ED-836E-80FABE57693C}"/>
              </a:ext>
            </a:extLst>
          </p:cNvPr>
          <p:cNvSpPr txBox="1"/>
          <p:nvPr/>
        </p:nvSpPr>
        <p:spPr>
          <a:xfrm>
            <a:off x="1104116" y="4228830"/>
            <a:ext cx="2249081" cy="4980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dirty="0"/>
              <a:t>For each memory </a:t>
            </a:r>
            <a:endParaRPr lang="fr-BE" dirty="0"/>
          </a:p>
        </p:txBody>
      </p:sp>
      <p:pic>
        <p:nvPicPr>
          <p:cNvPr id="2" name="Graphic 1" descr="Woman wearing a cardigan">
            <a:extLst>
              <a:ext uri="{FF2B5EF4-FFF2-40B4-BE49-F238E27FC236}">
                <a16:creationId xmlns:a16="http://schemas.microsoft.com/office/drawing/2014/main" id="{97C65A7E-C720-9F4F-3362-CDAB285D2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692" y="2648690"/>
            <a:ext cx="996847" cy="13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012B6-2419-9E04-0557-D76480E7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17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FAAE-B878-2913-827D-A2FB31CC7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1" y="1302212"/>
            <a:ext cx="3935666" cy="3370863"/>
          </a:xfrm>
        </p:spPr>
        <p:txBody>
          <a:bodyPr anchor="ctr"/>
          <a:lstStyle/>
          <a:p>
            <a:r>
              <a:rPr lang="fr-BE" sz="2400" dirty="0" err="1"/>
              <a:t>Functions</a:t>
            </a:r>
            <a:endParaRPr lang="fr-BE" sz="2400" dirty="0"/>
          </a:p>
          <a:p>
            <a:pPr lvl="1"/>
            <a:r>
              <a:rPr lang="fr-BE" sz="2000" dirty="0" err="1"/>
              <a:t>Ruminative</a:t>
            </a:r>
            <a:endParaRPr lang="fr-BE" sz="2000" dirty="0"/>
          </a:p>
          <a:p>
            <a:pPr lvl="1"/>
            <a:r>
              <a:rPr lang="fr-BE" sz="2000" dirty="0" err="1"/>
              <a:t>Reflective</a:t>
            </a:r>
            <a:endParaRPr lang="fr-BE" sz="2000" dirty="0"/>
          </a:p>
          <a:p>
            <a:pPr lvl="1"/>
            <a:r>
              <a:rPr lang="fr-BE" sz="2000" dirty="0" err="1"/>
              <a:t>Generative</a:t>
            </a:r>
            <a:endParaRPr lang="fr-BE" sz="2000" dirty="0"/>
          </a:p>
          <a:p>
            <a:pPr lvl="1"/>
            <a:r>
              <a:rPr lang="fr-BE" sz="2000" dirty="0"/>
              <a:t>Social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5EB7C-9E14-2EDA-FBD6-1AD996D6B1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1596" y="1351138"/>
            <a:ext cx="3963426" cy="3370863"/>
          </a:xfrm>
        </p:spPr>
        <p:txBody>
          <a:bodyPr anchor="ctr">
            <a:normAutofit/>
          </a:bodyPr>
          <a:lstStyle/>
          <a:p>
            <a:r>
              <a:rPr lang="fr-BE" sz="2400" dirty="0"/>
              <a:t>Type of memory</a:t>
            </a:r>
          </a:p>
          <a:p>
            <a:pPr lvl="1"/>
            <a:r>
              <a:rPr lang="fr-BE" sz="2000" dirty="0" err="1"/>
              <a:t>Personal</a:t>
            </a:r>
            <a:endParaRPr lang="fr-BE" sz="2000" dirty="0"/>
          </a:p>
          <a:p>
            <a:pPr lvl="1"/>
            <a:r>
              <a:rPr lang="fr-BE" sz="2000" dirty="0"/>
              <a:t>Public</a:t>
            </a:r>
          </a:p>
          <a:p>
            <a:r>
              <a:rPr lang="fr-BE" sz="2400" dirty="0" err="1"/>
              <a:t>Generation</a:t>
            </a:r>
            <a:r>
              <a:rPr lang="fr-BE" sz="2400" dirty="0"/>
              <a:t> </a:t>
            </a:r>
          </a:p>
          <a:p>
            <a:pPr lvl="1"/>
            <a:r>
              <a:rPr lang="fr-BE" sz="2000" dirty="0"/>
              <a:t>Parent vs. </a:t>
            </a:r>
            <a:r>
              <a:rPr lang="fr-BE" sz="2000" dirty="0" err="1"/>
              <a:t>child</a:t>
            </a:r>
            <a:endParaRPr lang="fr-BE" sz="2000" dirty="0"/>
          </a:p>
          <a:p>
            <a:pPr lvl="1"/>
            <a:r>
              <a:rPr lang="fr-BE" sz="2000" dirty="0" err="1"/>
              <a:t>Grandparend</a:t>
            </a:r>
            <a:r>
              <a:rPr lang="fr-BE" sz="2000" dirty="0"/>
              <a:t> vs. </a:t>
            </a:r>
            <a:r>
              <a:rPr lang="fr-BE" sz="2000" dirty="0" err="1"/>
              <a:t>grandchild</a:t>
            </a:r>
            <a:endParaRPr lang="fr-BE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584987-3821-8872-D86D-EE46E78B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Variables</a:t>
            </a:r>
            <a:endParaRPr lang="fr-BE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38E4485-4C0B-0968-BEF6-6CB399B84E70}"/>
              </a:ext>
            </a:extLst>
          </p:cNvPr>
          <p:cNvSpPr/>
          <p:nvPr/>
        </p:nvSpPr>
        <p:spPr>
          <a:xfrm>
            <a:off x="4196689" y="1958339"/>
            <a:ext cx="510540" cy="2156460"/>
          </a:xfrm>
          <a:prstGeom prst="rightBrace">
            <a:avLst/>
          </a:prstGeom>
          <a:ln>
            <a:solidFill>
              <a:srgbClr val="0070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3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83C13-8FA4-B9ED-D64E-7BFE5F7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18</a:t>
            </a:fld>
            <a:endParaRPr lang="fr-F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6158E1-E2F6-65E6-EE08-0A261DF4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Results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94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022A6-5BA4-1D36-0569-575DA0CC3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F7F56-E760-5DEC-4B41-284DE492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9F7243-735F-A762-3A6C-3E827159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Parent-Child</a:t>
            </a:r>
            <a:endParaRPr lang="fr-FR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3BECDF-3B6C-6F5D-6825-0E5EC840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800" dirty="0"/>
              <a:t>Generation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Generative: parents  &gt; children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Reflective: parents &gt; children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Ruminative: parents &gt; children</a:t>
            </a:r>
          </a:p>
          <a:p>
            <a:pPr marL="57150" indent="0">
              <a:lnSpc>
                <a:spcPct val="200000"/>
              </a:lnSpc>
              <a:buNone/>
            </a:pPr>
            <a:endParaRPr lang="fr-FR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79FA9-389D-7603-B9B5-931EA43C7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302" y="550656"/>
            <a:ext cx="4046582" cy="4042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4248A7-09AA-501F-556F-1E660FCD4DFC}"/>
              </a:ext>
            </a:extLst>
          </p:cNvPr>
          <p:cNvSpPr txBox="1"/>
          <p:nvPr/>
        </p:nvSpPr>
        <p:spPr>
          <a:xfrm>
            <a:off x="5094514" y="794962"/>
            <a:ext cx="879566" cy="4832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b="1" dirty="0"/>
              <a:t>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FCECD-6645-32F8-79C5-5891377352F0}"/>
              </a:ext>
            </a:extLst>
          </p:cNvPr>
          <p:cNvSpPr txBox="1"/>
          <p:nvPr/>
        </p:nvSpPr>
        <p:spPr>
          <a:xfrm>
            <a:off x="6086683" y="1835636"/>
            <a:ext cx="879566" cy="4832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b="1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12772-7A45-88BD-2E61-24C6C27E608B}"/>
              </a:ext>
            </a:extLst>
          </p:cNvPr>
          <p:cNvSpPr txBox="1"/>
          <p:nvPr/>
        </p:nvSpPr>
        <p:spPr>
          <a:xfrm>
            <a:off x="6966249" y="1835635"/>
            <a:ext cx="879566" cy="4832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b="1" dirty="0"/>
              <a:t>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214F3-6BD2-4282-BD9A-29092EB4F2B8}"/>
              </a:ext>
            </a:extLst>
          </p:cNvPr>
          <p:cNvSpPr txBox="1"/>
          <p:nvPr/>
        </p:nvSpPr>
        <p:spPr>
          <a:xfrm>
            <a:off x="8054065" y="747436"/>
            <a:ext cx="577078" cy="3538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500" i="1" dirty="0"/>
              <a:t>p</a:t>
            </a:r>
            <a:r>
              <a:rPr lang="fr-FR" sz="500" dirty="0"/>
              <a:t> &lt; .001 ***</a:t>
            </a:r>
          </a:p>
          <a:p>
            <a:r>
              <a:rPr lang="fr-FR" sz="500" i="1" dirty="0"/>
              <a:t>p </a:t>
            </a:r>
            <a:r>
              <a:rPr lang="fr-FR" sz="500" dirty="0"/>
              <a:t>&lt; .01 **</a:t>
            </a:r>
          </a:p>
          <a:p>
            <a:r>
              <a:rPr lang="fr-FR" sz="500" i="1" dirty="0"/>
              <a:t>p</a:t>
            </a:r>
            <a:r>
              <a:rPr lang="fr-FR" sz="500" dirty="0"/>
              <a:t> &lt; .05 *</a:t>
            </a:r>
          </a:p>
        </p:txBody>
      </p:sp>
    </p:spTree>
    <p:extLst>
      <p:ext uri="{BB962C8B-B14F-4D97-AF65-F5344CB8AC3E}">
        <p14:creationId xmlns:p14="http://schemas.microsoft.com/office/powerpoint/2010/main" val="26563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87096E-A730-3C0A-C96C-71E71C099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Oral, direct transmission of memory from an older to a younger generation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Frequent and natural </a:t>
            </a:r>
            <a:r>
              <a:rPr lang="en-US" sz="1100" dirty="0"/>
              <a:t>(</a:t>
            </a:r>
            <a:r>
              <a:rPr lang="en-US" sz="1100" dirty="0" err="1"/>
              <a:t>Fivush</a:t>
            </a:r>
            <a:r>
              <a:rPr lang="en-US" sz="1100" dirty="0"/>
              <a:t> &amp; Merrill, 2016)</a:t>
            </a:r>
          </a:p>
          <a:p>
            <a:pPr lvl="1">
              <a:lnSpc>
                <a:spcPct val="150000"/>
              </a:lnSpc>
            </a:pPr>
            <a:r>
              <a:rPr lang="en-US" sz="1200" dirty="0"/>
              <a:t>Occurs approximately every 5 minutes during family dinnertime </a:t>
            </a:r>
            <a:r>
              <a:rPr lang="en-US" sz="1100" dirty="0"/>
              <a:t>(</a:t>
            </a:r>
            <a:r>
              <a:rPr lang="en-US" sz="1100" dirty="0" err="1"/>
              <a:t>Bohanek</a:t>
            </a:r>
            <a:r>
              <a:rPr lang="en-US" sz="1100" dirty="0"/>
              <a:t> et al., 2009)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Serves key functions: </a:t>
            </a:r>
            <a:r>
              <a:rPr lang="en-US" sz="1600" i="1" dirty="0"/>
              <a:t>shaping worldviews</a:t>
            </a:r>
            <a:r>
              <a:rPr lang="en-US" sz="1600" dirty="0"/>
              <a:t>, </a:t>
            </a:r>
            <a:r>
              <a:rPr lang="en-US" sz="1600" i="1" dirty="0"/>
              <a:t>validating emotions</a:t>
            </a:r>
            <a:r>
              <a:rPr lang="en-US" sz="1600" dirty="0"/>
              <a:t>, and </a:t>
            </a:r>
            <a:r>
              <a:rPr lang="en-US" sz="1600" i="1" dirty="0"/>
              <a:t>fostering belonging </a:t>
            </a:r>
            <a:r>
              <a:rPr lang="en-US" sz="1600" dirty="0"/>
              <a:t>both as an </a:t>
            </a:r>
            <a:r>
              <a:rPr lang="en-US" sz="1600" b="1" i="1" u="sng" dirty="0"/>
              <a:t>individual</a:t>
            </a:r>
            <a:r>
              <a:rPr lang="en-US" sz="1600" i="1" dirty="0"/>
              <a:t> </a:t>
            </a:r>
            <a:r>
              <a:rPr lang="en-US" sz="1600" dirty="0"/>
              <a:t>and as a </a:t>
            </a:r>
            <a:r>
              <a:rPr lang="en-US" sz="1600" b="1" i="1" u="sng" dirty="0"/>
              <a:t>group</a:t>
            </a:r>
            <a:r>
              <a:rPr lang="en-US" sz="1600" i="1" dirty="0"/>
              <a:t> </a:t>
            </a:r>
            <a:r>
              <a:rPr lang="en-US" sz="1100" dirty="0"/>
              <a:t>(</a:t>
            </a:r>
            <a:r>
              <a:rPr lang="en-US" sz="1100" dirty="0" err="1"/>
              <a:t>Fivush</a:t>
            </a:r>
            <a:r>
              <a:rPr lang="en-US" sz="1100" dirty="0"/>
              <a:t> et al., 2010)</a:t>
            </a:r>
            <a:endParaRPr lang="fr-BE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E63042-037F-304D-7325-28A26043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Family</a:t>
            </a:r>
            <a:endParaRPr lang="fr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9A82F-65B1-165D-3416-31B87699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1282A-85D2-5D53-CC87-9C6E44F50A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" t="362" r="751" b="-848"/>
          <a:stretch/>
        </p:blipFill>
        <p:spPr>
          <a:xfrm>
            <a:off x="6380559" y="2880021"/>
            <a:ext cx="1310198" cy="2161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D69CB-F3CE-46B3-460B-F55AE5890397}"/>
              </a:ext>
            </a:extLst>
          </p:cNvPr>
          <p:cNvSpPr txBox="1"/>
          <p:nvPr/>
        </p:nvSpPr>
        <p:spPr>
          <a:xfrm>
            <a:off x="4964650" y="4637314"/>
            <a:ext cx="1502229" cy="5061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000" dirty="0"/>
              <a:t>Cordonnier et al., (2022)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13109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286D1-AAE0-B0FB-4686-20B8A28A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31F59-7397-22B7-A3CF-FE1B4AA1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BF1FA0-9FA6-8F98-874A-E55B8F77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Parent-Child</a:t>
            </a:r>
            <a:endParaRPr lang="fr-FR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CC8878-0326-2C95-C059-F817F3D8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 fontScale="92500"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Generation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Generative: parents  &gt; children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Reflective: parents &gt; children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Ruminative: parents &gt; children</a:t>
            </a:r>
          </a:p>
          <a:p>
            <a:pPr marL="514350" indent="-457200">
              <a:lnSpc>
                <a:spcPct val="200000"/>
              </a:lnSpc>
            </a:pPr>
            <a:r>
              <a:rPr lang="en-US" sz="1800" dirty="0"/>
              <a:t>Memory type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Reflective: personal &gt; public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Ruminative: personal &gt; public</a:t>
            </a:r>
          </a:p>
          <a:p>
            <a:pPr marL="57150" indent="0">
              <a:lnSpc>
                <a:spcPct val="200000"/>
              </a:lnSpc>
              <a:buNone/>
            </a:pPr>
            <a:endParaRPr lang="fr-FR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00A3A-055C-D47B-1431-487D6C262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63" y="546444"/>
            <a:ext cx="4028921" cy="404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8CD3CD-A152-F0E8-825A-EC861B0A203B}"/>
              </a:ext>
            </a:extLst>
          </p:cNvPr>
          <p:cNvSpPr txBox="1"/>
          <p:nvPr/>
        </p:nvSpPr>
        <p:spPr>
          <a:xfrm>
            <a:off x="8054065" y="747436"/>
            <a:ext cx="577078" cy="3538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500" i="1" dirty="0"/>
              <a:t>p</a:t>
            </a:r>
            <a:r>
              <a:rPr lang="fr-FR" sz="500" dirty="0"/>
              <a:t> &lt; .001 ***</a:t>
            </a:r>
          </a:p>
          <a:p>
            <a:r>
              <a:rPr lang="fr-FR" sz="500" i="1" dirty="0"/>
              <a:t>p </a:t>
            </a:r>
            <a:r>
              <a:rPr lang="fr-FR" sz="500" dirty="0"/>
              <a:t>&lt; .01 **</a:t>
            </a:r>
          </a:p>
          <a:p>
            <a:r>
              <a:rPr lang="fr-FR" sz="500" i="1" dirty="0"/>
              <a:t>p</a:t>
            </a:r>
            <a:r>
              <a:rPr lang="fr-FR" sz="500" dirty="0"/>
              <a:t> &lt; .05 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945BF-6BA1-3835-1AB4-E86CBC93E51F}"/>
              </a:ext>
            </a:extLst>
          </p:cNvPr>
          <p:cNvSpPr txBox="1"/>
          <p:nvPr/>
        </p:nvSpPr>
        <p:spPr>
          <a:xfrm>
            <a:off x="5993674" y="1625542"/>
            <a:ext cx="879566" cy="4832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b="1" dirty="0"/>
              <a:t>***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8D777-FC41-B8E4-374E-FCE6902D3702}"/>
              </a:ext>
            </a:extLst>
          </p:cNvPr>
          <p:cNvSpPr txBox="1"/>
          <p:nvPr/>
        </p:nvSpPr>
        <p:spPr>
          <a:xfrm>
            <a:off x="6991413" y="2040175"/>
            <a:ext cx="879566" cy="4832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358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E8BAB-116E-B1CA-09FB-EF4D72C28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50CF1-1CD1-84A0-A4B6-07B59AFBC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35" y="550044"/>
            <a:ext cx="4029660" cy="4042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8E983-8863-0CF0-D704-5A05519D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D7147E-F705-7D4B-A447-DAD49533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 err="1"/>
              <a:t>Grandparent-Grandchild</a:t>
            </a:r>
            <a:endParaRPr lang="fr-F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6FF46A-AD3F-FB16-9398-0D23C5DFC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" y="1278175"/>
            <a:ext cx="4029659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600" dirty="0"/>
              <a:t>Generation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200" dirty="0"/>
              <a:t>Ruminative: grandparents  &gt; grandchildren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E452D-062D-B407-667A-5D45F2AF7972}"/>
              </a:ext>
            </a:extLst>
          </p:cNvPr>
          <p:cNvSpPr txBox="1"/>
          <p:nvPr/>
        </p:nvSpPr>
        <p:spPr>
          <a:xfrm>
            <a:off x="7051225" y="1702809"/>
            <a:ext cx="919295" cy="4894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600" b="1" dirty="0"/>
              <a:t>***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BF581-6BC7-1B9B-E5C5-084B1ED222D5}"/>
              </a:ext>
            </a:extLst>
          </p:cNvPr>
          <p:cNvSpPr txBox="1"/>
          <p:nvPr/>
        </p:nvSpPr>
        <p:spPr>
          <a:xfrm>
            <a:off x="8300554" y="747436"/>
            <a:ext cx="577078" cy="3538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500" i="1" dirty="0"/>
              <a:t>p</a:t>
            </a:r>
            <a:r>
              <a:rPr lang="fr-FR" sz="500" dirty="0"/>
              <a:t> &lt; .001 ***</a:t>
            </a:r>
          </a:p>
          <a:p>
            <a:r>
              <a:rPr lang="fr-FR" sz="500" i="1" dirty="0"/>
              <a:t>p </a:t>
            </a:r>
            <a:r>
              <a:rPr lang="fr-FR" sz="500" dirty="0"/>
              <a:t>&lt; .01 **</a:t>
            </a:r>
          </a:p>
          <a:p>
            <a:r>
              <a:rPr lang="fr-FR" sz="500" i="1" dirty="0"/>
              <a:t>p</a:t>
            </a:r>
            <a:r>
              <a:rPr lang="fr-FR" sz="500" dirty="0"/>
              <a:t> &lt; .05 *</a:t>
            </a:r>
          </a:p>
        </p:txBody>
      </p:sp>
    </p:spTree>
    <p:extLst>
      <p:ext uri="{BB962C8B-B14F-4D97-AF65-F5344CB8AC3E}">
        <p14:creationId xmlns:p14="http://schemas.microsoft.com/office/powerpoint/2010/main" val="22743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5027-A955-6E3B-292B-3B88D49D5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0B8D26-38FE-7D57-9D41-16C38BE9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31" t="9947" r="16724"/>
          <a:stretch/>
        </p:blipFill>
        <p:spPr>
          <a:xfrm>
            <a:off x="4759168" y="489712"/>
            <a:ext cx="4003873" cy="4042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47D516-8C60-EE6C-62BD-12CBCF0E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AE7EB4-693A-D397-E7D5-A9EAEDC3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 err="1"/>
              <a:t>Grandparent-Grandchild</a:t>
            </a:r>
            <a:endParaRPr lang="fr-F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5F624C-686C-A43B-33C0-33B50EF7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" y="1278175"/>
            <a:ext cx="4069079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Generation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Ruminative: grandparents  &gt; grandchildren</a:t>
            </a:r>
          </a:p>
          <a:p>
            <a:pPr marL="514350" indent="-457200">
              <a:lnSpc>
                <a:spcPct val="200000"/>
              </a:lnSpc>
            </a:pPr>
            <a:r>
              <a:rPr lang="en-US" sz="1800" dirty="0"/>
              <a:t>Memory type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Reflective: personal &gt; public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Ruminative: personal &gt; public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2B3CB-84DA-4E0C-A9B7-BFADD50EEA5F}"/>
              </a:ext>
            </a:extLst>
          </p:cNvPr>
          <p:cNvSpPr txBox="1"/>
          <p:nvPr/>
        </p:nvSpPr>
        <p:spPr>
          <a:xfrm>
            <a:off x="7109460" y="1943100"/>
            <a:ext cx="579120" cy="2438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FACFD-CD55-CFEC-97F6-5201BE9797EE}"/>
              </a:ext>
            </a:extLst>
          </p:cNvPr>
          <p:cNvSpPr txBox="1"/>
          <p:nvPr/>
        </p:nvSpPr>
        <p:spPr>
          <a:xfrm>
            <a:off x="7051225" y="1702809"/>
            <a:ext cx="919295" cy="4894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600" b="1" dirty="0"/>
              <a:t>***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671A3-D8F7-1768-7E37-C56EFF86F362}"/>
              </a:ext>
            </a:extLst>
          </p:cNvPr>
          <p:cNvSpPr txBox="1"/>
          <p:nvPr/>
        </p:nvSpPr>
        <p:spPr>
          <a:xfrm>
            <a:off x="6216515" y="1468058"/>
            <a:ext cx="919295" cy="4894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600" b="1" dirty="0"/>
              <a:t>***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4ED8E-651C-5A7A-F59B-AEF4383CDCB2}"/>
              </a:ext>
            </a:extLst>
          </p:cNvPr>
          <p:cNvSpPr txBox="1"/>
          <p:nvPr/>
        </p:nvSpPr>
        <p:spPr>
          <a:xfrm>
            <a:off x="8300554" y="747436"/>
            <a:ext cx="577078" cy="3538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500" i="1" dirty="0"/>
              <a:t>p</a:t>
            </a:r>
            <a:r>
              <a:rPr lang="fr-FR" sz="500" dirty="0"/>
              <a:t> &lt; .001 ***</a:t>
            </a:r>
          </a:p>
          <a:p>
            <a:r>
              <a:rPr lang="fr-FR" sz="500" i="1" dirty="0"/>
              <a:t>p </a:t>
            </a:r>
            <a:r>
              <a:rPr lang="fr-FR" sz="500" dirty="0"/>
              <a:t>&lt; .01 **</a:t>
            </a:r>
          </a:p>
          <a:p>
            <a:r>
              <a:rPr lang="fr-FR" sz="500" i="1" dirty="0"/>
              <a:t>p</a:t>
            </a:r>
            <a:r>
              <a:rPr lang="fr-FR" sz="500" dirty="0"/>
              <a:t> &lt; .05 *</a:t>
            </a:r>
          </a:p>
        </p:txBody>
      </p:sp>
    </p:spTree>
    <p:extLst>
      <p:ext uri="{BB962C8B-B14F-4D97-AF65-F5344CB8AC3E}">
        <p14:creationId xmlns:p14="http://schemas.microsoft.com/office/powerpoint/2010/main" val="39891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60FC2-702F-E1D0-FEBD-88BBD008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B5A8B-BBAC-08C7-CDAE-1A9548B2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23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314133-C3C1-A47A-DB54-6961DB43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Results</a:t>
            </a:r>
            <a:r>
              <a:rPr lang="fr-FR" dirty="0"/>
              <a:t> - </a:t>
            </a:r>
            <a:r>
              <a:rPr lang="fr-FR" dirty="0" err="1"/>
              <a:t>summary</a:t>
            </a:r>
            <a:endParaRPr lang="fr-BE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0D2CDB-1ACA-11E7-41A5-4FFEFDC27112}"/>
              </a:ext>
            </a:extLst>
          </p:cNvPr>
          <p:cNvGrpSpPr/>
          <p:nvPr/>
        </p:nvGrpSpPr>
        <p:grpSpPr>
          <a:xfrm>
            <a:off x="6323735" y="2360171"/>
            <a:ext cx="590550" cy="714375"/>
            <a:chOff x="5095875" y="2494888"/>
            <a:chExt cx="590550" cy="714375"/>
          </a:xfrm>
        </p:grpSpPr>
        <p:pic>
          <p:nvPicPr>
            <p:cNvPr id="41" name="Graphic 40" descr="Man with short hair">
              <a:extLst>
                <a:ext uri="{FF2B5EF4-FFF2-40B4-BE49-F238E27FC236}">
                  <a16:creationId xmlns:a16="http://schemas.microsoft.com/office/drawing/2014/main" id="{E34A55D8-7D5D-30C8-C0A4-35C97A489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95875" y="2494888"/>
              <a:ext cx="590550" cy="714375"/>
            </a:xfrm>
            <a:prstGeom prst="rect">
              <a:avLst/>
            </a:prstGeom>
          </p:spPr>
        </p:pic>
        <p:pic>
          <p:nvPicPr>
            <p:cNvPr id="39" name="Graphic 38" descr="Face with heart eyes">
              <a:extLst>
                <a:ext uri="{FF2B5EF4-FFF2-40B4-BE49-F238E27FC236}">
                  <a16:creationId xmlns:a16="http://schemas.microsoft.com/office/drawing/2014/main" id="{3C951204-FF86-B79D-8B72-0FF34AEE5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3501" y="2724112"/>
              <a:ext cx="333375" cy="35242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879AB4-ACB3-1930-5DE0-31DDDE2E600A}"/>
              </a:ext>
            </a:extLst>
          </p:cNvPr>
          <p:cNvGrpSpPr>
            <a:grpSpLocks noChangeAspect="1"/>
          </p:cNvGrpSpPr>
          <p:nvPr/>
        </p:nvGrpSpPr>
        <p:grpSpPr>
          <a:xfrm>
            <a:off x="7437863" y="2247502"/>
            <a:ext cx="720000" cy="777600"/>
            <a:chOff x="7619999" y="2319298"/>
            <a:chExt cx="720000" cy="777600"/>
          </a:xfrm>
        </p:grpSpPr>
        <p:pic>
          <p:nvPicPr>
            <p:cNvPr id="43" name="Graphic 42" descr="Female with long wavy hair">
              <a:extLst>
                <a:ext uri="{FF2B5EF4-FFF2-40B4-BE49-F238E27FC236}">
                  <a16:creationId xmlns:a16="http://schemas.microsoft.com/office/drawing/2014/main" id="{E27F706A-EBB6-F1D4-05A5-37D39BD3B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19999" y="2319298"/>
              <a:ext cx="720000" cy="777600"/>
            </a:xfrm>
            <a:prstGeom prst="rect">
              <a:avLst/>
            </a:prstGeom>
          </p:spPr>
        </p:pic>
        <p:pic>
          <p:nvPicPr>
            <p:cNvPr id="45" name="Graphic 44" descr="A smiling woman">
              <a:extLst>
                <a:ext uri="{FF2B5EF4-FFF2-40B4-BE49-F238E27FC236}">
                  <a16:creationId xmlns:a16="http://schemas.microsoft.com/office/drawing/2014/main" id="{85A1D197-9503-8721-CD3A-CCD49ABC7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44415" y="2571750"/>
              <a:ext cx="304800" cy="33337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DF04B1-6208-F20B-E155-CE60C8CF461B}"/>
              </a:ext>
            </a:extLst>
          </p:cNvPr>
          <p:cNvGrpSpPr/>
          <p:nvPr/>
        </p:nvGrpSpPr>
        <p:grpSpPr>
          <a:xfrm>
            <a:off x="759864" y="2432254"/>
            <a:ext cx="1304647" cy="1304647"/>
            <a:chOff x="6977339" y="1208023"/>
            <a:chExt cx="1304647" cy="130464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72FF22B-882D-BA8D-8B27-6180C93CD9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2"/>
            <a:stretch/>
          </p:blipFill>
          <p:spPr bwMode="auto">
            <a:xfrm>
              <a:off x="7069719" y="1468142"/>
              <a:ext cx="1134482" cy="665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Graphic 53" descr="Television with solid fill">
              <a:extLst>
                <a:ext uri="{FF2B5EF4-FFF2-40B4-BE49-F238E27FC236}">
                  <a16:creationId xmlns:a16="http://schemas.microsoft.com/office/drawing/2014/main" id="{59C0F80C-2A75-FAFE-A215-478F75A18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7339" y="1208023"/>
              <a:ext cx="1304647" cy="1304647"/>
            </a:xfrm>
            <a:prstGeom prst="rect">
              <a:avLst/>
            </a:prstGeom>
          </p:spPr>
        </p:pic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AC83CC8E-B086-82CA-57A3-B0E51EDBAB92}"/>
              </a:ext>
            </a:extLst>
          </p:cNvPr>
          <p:cNvGrpSpPr/>
          <p:nvPr/>
        </p:nvGrpSpPr>
        <p:grpSpPr>
          <a:xfrm>
            <a:off x="2538433" y="2101120"/>
            <a:ext cx="928093" cy="1966913"/>
            <a:chOff x="2304823" y="2721749"/>
            <a:chExt cx="928093" cy="1966913"/>
          </a:xfrm>
        </p:grpSpPr>
        <p:pic>
          <p:nvPicPr>
            <p:cNvPr id="1025" name="Graphic 1024" descr="Boy holding sign">
              <a:extLst>
                <a:ext uri="{FF2B5EF4-FFF2-40B4-BE49-F238E27FC236}">
                  <a16:creationId xmlns:a16="http://schemas.microsoft.com/office/drawing/2014/main" id="{46BD234E-7FD9-CAB2-9253-0E177722C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304823" y="3006529"/>
              <a:ext cx="898728" cy="1682133"/>
            </a:xfrm>
            <a:prstGeom prst="rect">
              <a:avLst/>
            </a:prstGeom>
          </p:spPr>
        </p:pic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992D29E4-9EAC-9E49-F05C-C6B56AAE9A1B}"/>
                </a:ext>
              </a:extLst>
            </p:cNvPr>
            <p:cNvGrpSpPr/>
            <p:nvPr/>
          </p:nvGrpSpPr>
          <p:grpSpPr>
            <a:xfrm>
              <a:off x="2318516" y="2721749"/>
              <a:ext cx="914400" cy="1256784"/>
              <a:chOff x="2318516" y="2721749"/>
              <a:chExt cx="914400" cy="1256784"/>
            </a:xfrm>
          </p:grpSpPr>
          <p:pic>
            <p:nvPicPr>
              <p:cNvPr id="1030" name="Graphic 1029" descr="Man with thick hair">
                <a:extLst>
                  <a:ext uri="{FF2B5EF4-FFF2-40B4-BE49-F238E27FC236}">
                    <a16:creationId xmlns:a16="http://schemas.microsoft.com/office/drawing/2014/main" id="{7506286C-8BFD-B156-6A48-630ACD420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603239" y="2721749"/>
                <a:ext cx="360000" cy="394521"/>
              </a:xfrm>
              <a:prstGeom prst="rect">
                <a:avLst/>
              </a:prstGeom>
            </p:spPr>
          </p:pic>
          <p:pic>
            <p:nvPicPr>
              <p:cNvPr id="1034" name="Graphic 1033" descr="Angry man face">
                <a:extLst>
                  <a:ext uri="{FF2B5EF4-FFF2-40B4-BE49-F238E27FC236}">
                    <a16:creationId xmlns:a16="http://schemas.microsoft.com/office/drawing/2014/main" id="{4B5B1422-9C36-822A-7EBE-8B124AA12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670167" y="2860421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AC9451B4-5FEF-B11F-3F59-140FAEACFD27}"/>
                  </a:ext>
                </a:extLst>
              </p:cNvPr>
              <p:cNvSpPr txBox="1"/>
              <p:nvPr/>
            </p:nvSpPr>
            <p:spPr>
              <a:xfrm>
                <a:off x="2318516" y="3064133"/>
                <a:ext cx="9144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fr-FR" sz="1100" dirty="0"/>
                  <a:t>CAPITALISM</a:t>
                </a:r>
                <a:endParaRPr lang="fr-BE" dirty="0"/>
              </a:p>
            </p:txBody>
          </p:sp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7FB371FF-7D0D-ED51-9354-0F0A5132EF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8958" y="3290888"/>
                <a:ext cx="764292" cy="47872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6" name="TextBox 1045">
            <a:extLst>
              <a:ext uri="{FF2B5EF4-FFF2-40B4-BE49-F238E27FC236}">
                <a16:creationId xmlns:a16="http://schemas.microsoft.com/office/drawing/2014/main" id="{76488D59-119E-5C4A-F3A8-0DF9FDB958D6}"/>
              </a:ext>
            </a:extLst>
          </p:cNvPr>
          <p:cNvSpPr txBox="1"/>
          <p:nvPr/>
        </p:nvSpPr>
        <p:spPr>
          <a:xfrm>
            <a:off x="4402347" y="2169913"/>
            <a:ext cx="1275129" cy="9327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4000" b="1" dirty="0"/>
              <a:t>vs.</a:t>
            </a:r>
            <a:endParaRPr lang="fr-BE" sz="4000" b="1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997BEDE-F7A0-D21B-A58D-95F3C359F284}"/>
              </a:ext>
            </a:extLst>
          </p:cNvPr>
          <p:cNvSpPr txBox="1">
            <a:spLocks/>
          </p:cNvSpPr>
          <p:nvPr/>
        </p:nvSpPr>
        <p:spPr>
          <a:xfrm>
            <a:off x="1320121" y="1384425"/>
            <a:ext cx="6837742" cy="805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200" dirty="0"/>
              <a:t>Both </a:t>
            </a:r>
            <a:r>
              <a:rPr lang="en-US" sz="1200" b="1" dirty="0"/>
              <a:t>personal</a:t>
            </a:r>
            <a:r>
              <a:rPr lang="en-US" sz="1200" dirty="0"/>
              <a:t> and </a:t>
            </a:r>
            <a:r>
              <a:rPr lang="en-US" sz="1200" b="1" dirty="0"/>
              <a:t>public</a:t>
            </a:r>
            <a:r>
              <a:rPr lang="en-US" sz="1200" dirty="0"/>
              <a:t> memories help transmit </a:t>
            </a:r>
            <a:r>
              <a:rPr lang="en-US" sz="1200" b="1" dirty="0"/>
              <a:t>values</a:t>
            </a:r>
            <a:r>
              <a:rPr lang="en-US" sz="1200" dirty="0"/>
              <a:t> and initiate </a:t>
            </a:r>
            <a:r>
              <a:rPr lang="en-US" sz="1200" b="1" dirty="0"/>
              <a:t>conversations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5BAE87C-D58F-DDA7-E28F-9AECC665BA22}"/>
              </a:ext>
            </a:extLst>
          </p:cNvPr>
          <p:cNvSpPr txBox="1">
            <a:spLocks/>
          </p:cNvSpPr>
          <p:nvPr/>
        </p:nvSpPr>
        <p:spPr>
          <a:xfrm>
            <a:off x="5226973" y="3357831"/>
            <a:ext cx="3459827" cy="986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200" b="1" dirty="0"/>
              <a:t>Personal</a:t>
            </a:r>
            <a:r>
              <a:rPr lang="en-US" sz="1200" dirty="0"/>
              <a:t> memories provide more </a:t>
            </a:r>
            <a:r>
              <a:rPr lang="en-US" sz="1200" b="1" dirty="0"/>
              <a:t>self-related information </a:t>
            </a:r>
            <a:r>
              <a:rPr lang="en-US" sz="1200" dirty="0"/>
              <a:t>than public memories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0294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EDC11-4214-733D-8198-41F5743A8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9E44A-3595-4E05-2B61-4381183B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24</a:t>
            </a:fld>
            <a:endParaRPr lang="fr-FR" dirty="0"/>
          </a:p>
        </p:txBody>
      </p:sp>
      <p:pic>
        <p:nvPicPr>
          <p:cNvPr id="27" name="Graphic 26" descr="Woman with polka dots shirt">
            <a:extLst>
              <a:ext uri="{FF2B5EF4-FFF2-40B4-BE49-F238E27FC236}">
                <a16:creationId xmlns:a16="http://schemas.microsoft.com/office/drawing/2014/main" id="{A0BDE0EB-4B80-E84A-867F-6D09AC8DD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72124"/>
          <a:stretch/>
        </p:blipFill>
        <p:spPr>
          <a:xfrm>
            <a:off x="5010391" y="2207457"/>
            <a:ext cx="1333500" cy="1200150"/>
          </a:xfrm>
          <a:prstGeom prst="rect">
            <a:avLst/>
          </a:prstGeom>
        </p:spPr>
      </p:pic>
      <p:pic>
        <p:nvPicPr>
          <p:cNvPr id="29" name="Graphic 28" descr="Old woman with white hair">
            <a:extLst>
              <a:ext uri="{FF2B5EF4-FFF2-40B4-BE49-F238E27FC236}">
                <a16:creationId xmlns:a16="http://schemas.microsoft.com/office/drawing/2014/main" id="{2D8E92B8-0B7B-462B-F9C0-7EB83876E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68601"/>
          <a:stretch/>
        </p:blipFill>
        <p:spPr>
          <a:xfrm>
            <a:off x="381001" y="1945771"/>
            <a:ext cx="971670" cy="1004636"/>
          </a:xfrm>
          <a:prstGeom prst="rect">
            <a:avLst/>
          </a:prstGeom>
        </p:spPr>
      </p:pic>
      <p:pic>
        <p:nvPicPr>
          <p:cNvPr id="31" name="Graphic 30" descr="Man with facial hair">
            <a:extLst>
              <a:ext uri="{FF2B5EF4-FFF2-40B4-BE49-F238E27FC236}">
                <a16:creationId xmlns:a16="http://schemas.microsoft.com/office/drawing/2014/main" id="{7ECA7B39-F354-7BC2-2B99-1B51603B4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1" y="3483373"/>
            <a:ext cx="971670" cy="1316683"/>
          </a:xfrm>
          <a:prstGeom prst="rect">
            <a:avLst/>
          </a:prstGeom>
        </p:spPr>
      </p:pic>
      <p:sp>
        <p:nvSpPr>
          <p:cNvPr id="56" name="Thought Bubble: Cloud 55">
            <a:extLst>
              <a:ext uri="{FF2B5EF4-FFF2-40B4-BE49-F238E27FC236}">
                <a16:creationId xmlns:a16="http://schemas.microsoft.com/office/drawing/2014/main" id="{6804C309-5AD6-F3B3-A7EF-2582254D91AC}"/>
              </a:ext>
            </a:extLst>
          </p:cNvPr>
          <p:cNvSpPr/>
          <p:nvPr/>
        </p:nvSpPr>
        <p:spPr>
          <a:xfrm>
            <a:off x="5703075" y="439769"/>
            <a:ext cx="3247905" cy="1866980"/>
          </a:xfrm>
          <a:prstGeom prst="cloudCallout">
            <a:avLst>
              <a:gd name="adj1" fmla="val -31947"/>
              <a:gd name="adj2" fmla="val 5688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Thought Bubble: Cloud 56">
            <a:extLst>
              <a:ext uri="{FF2B5EF4-FFF2-40B4-BE49-F238E27FC236}">
                <a16:creationId xmlns:a16="http://schemas.microsoft.com/office/drawing/2014/main" id="{2817A62B-7670-5BB0-C3BD-DB359DB5266F}"/>
              </a:ext>
            </a:extLst>
          </p:cNvPr>
          <p:cNvSpPr/>
          <p:nvPr/>
        </p:nvSpPr>
        <p:spPr>
          <a:xfrm>
            <a:off x="5905500" y="3407606"/>
            <a:ext cx="2618432" cy="1612251"/>
          </a:xfrm>
          <a:prstGeom prst="cloudCallout">
            <a:avLst>
              <a:gd name="adj1" fmla="val -34493"/>
              <a:gd name="adj2" fmla="val -7781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7BD489E5-B213-041E-76E3-C43256333EFE}"/>
              </a:ext>
            </a:extLst>
          </p:cNvPr>
          <p:cNvSpPr/>
          <p:nvPr/>
        </p:nvSpPr>
        <p:spPr>
          <a:xfrm>
            <a:off x="1628774" y="581914"/>
            <a:ext cx="2536254" cy="1866980"/>
          </a:xfrm>
          <a:prstGeom prst="wedgeRoundRectCallout">
            <a:avLst>
              <a:gd name="adj1" fmla="val -63852"/>
              <a:gd name="adj2" fmla="val 5424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9B11EA79-8411-5DE7-EAB5-0240B0E4EF8E}"/>
              </a:ext>
            </a:extLst>
          </p:cNvPr>
          <p:cNvSpPr/>
          <p:nvPr/>
        </p:nvSpPr>
        <p:spPr>
          <a:xfrm>
            <a:off x="1577396" y="2950407"/>
            <a:ext cx="2587631" cy="1757304"/>
          </a:xfrm>
          <a:prstGeom prst="wedgeRoundRectCallout">
            <a:avLst>
              <a:gd name="adj1" fmla="val -63852"/>
              <a:gd name="adj2" fmla="val 683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59A2DC93-1D58-EF58-84D8-0D9685E7D34B}"/>
              </a:ext>
            </a:extLst>
          </p:cNvPr>
          <p:cNvSpPr txBox="1"/>
          <p:nvPr/>
        </p:nvSpPr>
        <p:spPr>
          <a:xfrm>
            <a:off x="4320008" y="2334067"/>
            <a:ext cx="1275129" cy="9327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4000" b="1" dirty="0"/>
              <a:t>vs.</a:t>
            </a:r>
            <a:endParaRPr lang="fr-BE" sz="4000" b="1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5F2B304-76CC-8FBD-48D5-9916152BA15C}"/>
              </a:ext>
            </a:extLst>
          </p:cNvPr>
          <p:cNvSpPr txBox="1">
            <a:spLocks/>
          </p:cNvSpPr>
          <p:nvPr/>
        </p:nvSpPr>
        <p:spPr>
          <a:xfrm>
            <a:off x="1628774" y="613357"/>
            <a:ext cx="2541893" cy="1693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/>
              <a:t>Spark </a:t>
            </a:r>
            <a:r>
              <a:rPr lang="en-US" sz="1200" b="1" dirty="0"/>
              <a:t>conversation</a:t>
            </a:r>
            <a:r>
              <a:rPr lang="en-US" sz="1200" dirty="0"/>
              <a:t>/</a:t>
            </a:r>
            <a:r>
              <a:rPr lang="en-US" sz="1200" b="1" dirty="0"/>
              <a:t>bond</a:t>
            </a:r>
          </a:p>
          <a:p>
            <a:pPr>
              <a:lnSpc>
                <a:spcPct val="150000"/>
              </a:lnSpc>
            </a:pPr>
            <a:r>
              <a:rPr lang="en-US" sz="1200" b="1" dirty="0"/>
              <a:t>Values</a:t>
            </a:r>
            <a:r>
              <a:rPr lang="en-US" sz="1200" dirty="0"/>
              <a:t> (leave positive impact)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Share</a:t>
            </a:r>
            <a:r>
              <a:rPr lang="en-US" sz="1200" b="1" dirty="0"/>
              <a:t> self-related information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BBB56F4-C238-5098-D90F-8A5DA4502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638" y="2861712"/>
            <a:ext cx="2664075" cy="185854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Create </a:t>
            </a:r>
            <a:r>
              <a:rPr lang="en-US" sz="1200" b="1" dirty="0"/>
              <a:t>discussion</a:t>
            </a:r>
            <a:r>
              <a:rPr lang="en-US" sz="1200" dirty="0"/>
              <a:t>/</a:t>
            </a:r>
            <a:r>
              <a:rPr lang="en-US" sz="1200" b="1" dirty="0"/>
              <a:t>bond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Pass down important </a:t>
            </a:r>
            <a:r>
              <a:rPr lang="en-US" sz="1200" b="1" dirty="0"/>
              <a:t>values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Share origins (</a:t>
            </a:r>
            <a:r>
              <a:rPr lang="en-US" sz="1200" b="1" dirty="0"/>
              <a:t>reflective</a:t>
            </a:r>
            <a:r>
              <a:rPr lang="en-US" sz="1200" dirty="0"/>
              <a:t> function)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Discuss </a:t>
            </a:r>
            <a:r>
              <a:rPr lang="en-US" sz="1200" b="1" dirty="0"/>
              <a:t>adverse</a:t>
            </a:r>
            <a:r>
              <a:rPr lang="en-US" sz="1200" dirty="0"/>
              <a:t> </a:t>
            </a:r>
            <a:r>
              <a:rPr lang="en-US" sz="1200" b="1" dirty="0"/>
              <a:t>events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1EAE4C-34EC-0CD2-0726-3160D8B215E4}"/>
              </a:ext>
            </a:extLst>
          </p:cNvPr>
          <p:cNvSpPr txBox="1">
            <a:spLocks/>
          </p:cNvSpPr>
          <p:nvPr/>
        </p:nvSpPr>
        <p:spPr>
          <a:xfrm>
            <a:off x="6056080" y="494078"/>
            <a:ext cx="2732974" cy="1693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/>
              <a:t>Spark </a:t>
            </a:r>
            <a:r>
              <a:rPr lang="en-US" sz="1200" b="1" dirty="0"/>
              <a:t>conversation</a:t>
            </a:r>
            <a:r>
              <a:rPr lang="en-US" sz="1200" dirty="0"/>
              <a:t>/</a:t>
            </a:r>
            <a:r>
              <a:rPr lang="en-US" sz="1200" b="1" dirty="0"/>
              <a:t>bond</a:t>
            </a:r>
          </a:p>
          <a:p>
            <a:pPr>
              <a:lnSpc>
                <a:spcPct val="150000"/>
              </a:lnSpc>
            </a:pPr>
            <a:r>
              <a:rPr lang="en-US" sz="1200" b="1" dirty="0"/>
              <a:t>Values</a:t>
            </a:r>
            <a:endParaRPr lang="en-US" sz="120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D6FC2B1-55C8-CD87-F736-2515FF82E466}"/>
              </a:ext>
            </a:extLst>
          </p:cNvPr>
          <p:cNvSpPr txBox="1">
            <a:spLocks/>
          </p:cNvSpPr>
          <p:nvPr/>
        </p:nvSpPr>
        <p:spPr>
          <a:xfrm>
            <a:off x="6206347" y="3295018"/>
            <a:ext cx="2732974" cy="1693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/>
              <a:t>Create </a:t>
            </a:r>
            <a:r>
              <a:rPr lang="en-US" sz="1200" b="1" dirty="0"/>
              <a:t>conversation</a:t>
            </a:r>
            <a:r>
              <a:rPr lang="en-US" sz="1200" dirty="0"/>
              <a:t>/</a:t>
            </a:r>
            <a:r>
              <a:rPr lang="en-US" sz="1200" b="1" dirty="0"/>
              <a:t>bond</a:t>
            </a:r>
          </a:p>
        </p:txBody>
      </p:sp>
    </p:spTree>
    <p:extLst>
      <p:ext uri="{BB962C8B-B14F-4D97-AF65-F5344CB8AC3E}">
        <p14:creationId xmlns:p14="http://schemas.microsoft.com/office/powerpoint/2010/main" val="40148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B06DC-FE8F-1FF6-9F58-B0044BA0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25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E5500-BBAF-6058-9AA5-0694A9AC9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Intergenerational memory sharing helps </a:t>
            </a:r>
            <a:r>
              <a:rPr lang="en-US" sz="1800" b="1" dirty="0"/>
              <a:t>preserve generational links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For older generations, memories are ways to teach values, teach about where they are from, about life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Younger generations : learn values, especially from grandparents?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Grandparents’ stories play a role in identity development</a:t>
            </a:r>
            <a:r>
              <a:rPr lang="en-US" sz="1100" dirty="0"/>
              <a:t> (Green, 2019)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800" dirty="0"/>
              <a:t>More memory transmission linked to higher levels of well-being among adolescents and young adults, including improved self-esteem and emotional regulation </a:t>
            </a:r>
            <a:r>
              <a:rPr lang="en-US" sz="1050" dirty="0"/>
              <a:t>(Chen et al., 2021; Duke et al., 2008; </a:t>
            </a:r>
            <a:r>
              <a:rPr lang="en-US" sz="1050" dirty="0" err="1"/>
              <a:t>Fivush</a:t>
            </a:r>
            <a:r>
              <a:rPr lang="en-US" sz="1050" dirty="0"/>
              <a:t> et al., 2010; </a:t>
            </a:r>
            <a:r>
              <a:rPr lang="en-US" sz="1050" dirty="0" err="1"/>
              <a:t>Fivush</a:t>
            </a:r>
            <a:r>
              <a:rPr lang="en-US" sz="1050" dirty="0"/>
              <a:t> et al., 2011; Merrill et al., 2017)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Leave something behind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Generativity linked to life-satisfaction </a:t>
            </a:r>
            <a:r>
              <a:rPr lang="en-US" sz="1100" dirty="0"/>
              <a:t>(McAdams et al., 1993) </a:t>
            </a:r>
            <a:endParaRPr lang="fr-FR" sz="11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F347AB-200C-BD28-3E1A-3956D2BF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Motivations for telling a story are not always the same as the ones for remembering it </a:t>
            </a:r>
            <a:r>
              <a:rPr lang="en-US" sz="1050" dirty="0"/>
              <a:t>(Harris et al., 2024)</a:t>
            </a:r>
            <a:r>
              <a:rPr lang="fr-FR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91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8E689-56E5-04FF-D3EB-62499039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your attention</a:t>
            </a:r>
            <a:endParaRPr lang="fr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8520D0-4731-5FEB-E544-9BD25A25C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6257" y="4140002"/>
            <a:ext cx="2645229" cy="383013"/>
          </a:xfrm>
        </p:spPr>
        <p:txBody>
          <a:bodyPr/>
          <a:lstStyle/>
          <a:p>
            <a:r>
              <a:rPr lang="fr-FR" sz="1800" b="1" dirty="0"/>
              <a:t>david.baudet@uliege.be</a:t>
            </a:r>
            <a:endParaRPr lang="fr-BE" sz="1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82F32-1C10-4BCF-39BC-8E433EBD32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439CFB3C-5329-804D-A21F-9A0246BF7AB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894F2-6492-87E0-0873-D7438381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27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5931A-0023-0889-0CE5-B6C855CDB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800" dirty="0"/>
              <a:t>Parent-Child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Generative: parents  &gt; children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Reflective: children &gt; parents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Personal &gt; public</a:t>
            </a:r>
            <a:endParaRPr lang="fr-FR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0A30D-6060-EED8-F25F-5D4EB267EC5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800" dirty="0" err="1"/>
              <a:t>Grandparent-Grandchild</a:t>
            </a:r>
            <a:endParaRPr lang="fr-FR" sz="18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Ruminative &amp; social : grandparents &gt; grandchildren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Reflective &amp; generative: grandchildren &gt; grandparents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Personal &gt; public</a:t>
            </a:r>
            <a:endParaRPr lang="fr-FR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F696D5-88CE-67F4-083E-8889196E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Main </a:t>
            </a:r>
            <a:r>
              <a:rPr lang="fr-FR" dirty="0" err="1"/>
              <a:t>hypotheses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5B379F-2FE5-6C20-C9EE-C723F679A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4" y="835865"/>
            <a:ext cx="8197137" cy="308299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A597A-5DE1-F791-2F38-60F03D8285E3}"/>
              </a:ext>
            </a:extLst>
          </p:cNvPr>
          <p:cNvSpPr/>
          <p:nvPr/>
        </p:nvSpPr>
        <p:spPr>
          <a:xfrm>
            <a:off x="928889" y="3304726"/>
            <a:ext cx="6565925" cy="499832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24B4D6-EA9F-1F17-F513-AF59C02C40BC}"/>
              </a:ext>
            </a:extLst>
          </p:cNvPr>
          <p:cNvSpPr/>
          <p:nvPr/>
        </p:nvSpPr>
        <p:spPr>
          <a:xfrm>
            <a:off x="928888" y="2963636"/>
            <a:ext cx="7684433" cy="320220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98953C-387F-AFA1-FA75-797A30C2052E}"/>
              </a:ext>
            </a:extLst>
          </p:cNvPr>
          <p:cNvSpPr/>
          <p:nvPr/>
        </p:nvSpPr>
        <p:spPr>
          <a:xfrm>
            <a:off x="928888" y="1948542"/>
            <a:ext cx="4410555" cy="673997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0A48E3-4246-4B81-27B6-1AF5AD32AFC8}"/>
              </a:ext>
            </a:extLst>
          </p:cNvPr>
          <p:cNvSpPr/>
          <p:nvPr/>
        </p:nvSpPr>
        <p:spPr>
          <a:xfrm>
            <a:off x="928888" y="2643410"/>
            <a:ext cx="5553555" cy="299356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C4125-231A-ABD5-992A-F1920F78BDC2}"/>
              </a:ext>
            </a:extLst>
          </p:cNvPr>
          <p:cNvSpPr txBox="1"/>
          <p:nvPr/>
        </p:nvSpPr>
        <p:spPr>
          <a:xfrm>
            <a:off x="367393" y="4534866"/>
            <a:ext cx="84418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222222"/>
                </a:solidFill>
                <a:effectLst/>
              </a:rPr>
              <a:t>Harris, C. B., Rasmussen, A. S., &amp; Berntsen, D. (2014). The functions of autobiographical memory: An integrative approach. </a:t>
            </a:r>
            <a:r>
              <a:rPr lang="en-US" sz="1050" b="0" i="1" dirty="0">
                <a:solidFill>
                  <a:srgbClr val="222222"/>
                </a:solidFill>
                <a:effectLst/>
              </a:rPr>
              <a:t>Memory</a:t>
            </a:r>
            <a:r>
              <a:rPr lang="en-US" sz="105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1050" b="0" i="1" dirty="0">
                <a:solidFill>
                  <a:srgbClr val="222222"/>
                </a:solidFill>
                <a:effectLst/>
              </a:rPr>
              <a:t>22</a:t>
            </a:r>
            <a:r>
              <a:rPr lang="en-US" sz="1050" b="0" i="0" dirty="0">
                <a:solidFill>
                  <a:srgbClr val="222222"/>
                </a:solidFill>
                <a:effectLst/>
              </a:rPr>
              <a:t>(5), 559-581. </a:t>
            </a:r>
            <a:r>
              <a:rPr lang="fr-BE" sz="1050" b="0" i="0" u="none" strike="noStrike" dirty="0">
                <a:solidFill>
                  <a:srgbClr val="006DB4"/>
                </a:solidFill>
                <a:effectLst/>
                <a:hlinkClick r:id="rId3"/>
              </a:rPr>
              <a:t>https://doi.org/10.1080/09658211.2013.806555</a:t>
            </a:r>
            <a:endParaRPr lang="fr-BE" sz="1050" b="0" i="0" dirty="0">
              <a:solidFill>
                <a:srgbClr val="333333"/>
              </a:solidFill>
              <a:effectLst/>
            </a:endParaRPr>
          </a:p>
          <a:p>
            <a:endParaRPr lang="fr-BE" sz="1050" dirty="0"/>
          </a:p>
        </p:txBody>
      </p:sp>
    </p:spTree>
    <p:extLst>
      <p:ext uri="{BB962C8B-B14F-4D97-AF65-F5344CB8AC3E}">
        <p14:creationId xmlns:p14="http://schemas.microsoft.com/office/powerpoint/2010/main" val="9829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4347FF-8DD3-2B41-7893-34E82E3C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Adapted</a:t>
            </a:r>
            <a:r>
              <a:rPr lang="fr-FR" dirty="0"/>
              <a:t> CES</a:t>
            </a:r>
            <a:endParaRPr lang="fr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7F093-500D-0E08-86DD-3DEB319525D8}"/>
              </a:ext>
            </a:extLst>
          </p:cNvPr>
          <p:cNvSpPr txBox="1"/>
          <p:nvPr/>
        </p:nvSpPr>
        <p:spPr>
          <a:xfrm>
            <a:off x="886260" y="1358569"/>
            <a:ext cx="7371480" cy="361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400" dirty="0"/>
              <a:t>Je pense que cet événement est devenu une partie intégrante de mon identité personnelle et/ou familiale.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est devenu un point de référence pour la façon dont je me comprends moi-même et/ou ma famille.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est devenu un point de référence pour la façon dont je comprends le monde.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Je pense que cet événement est central dans mon histoire personnelle et/ou familiale.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a un impact sur la manière dont je perçois d'autres événements.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a changé de manière permanente ma vie et/ou celle de ma famille.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Je pense souvent aux effets que cet événement a et aura sur ma propre vie.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a été un tournant dans l'histoire de ma vie et/ou celle de ma famille.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407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403736-26CE-6768-0B26-8B44FF1D1C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t="10290" r="26633" b="73739"/>
          <a:stretch/>
        </p:blipFill>
        <p:spPr>
          <a:xfrm>
            <a:off x="4572001" y="3014723"/>
            <a:ext cx="4572000" cy="212877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4EAB4-3009-152C-7057-EFB5B357F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9" y="1275227"/>
            <a:ext cx="9051721" cy="3428140"/>
          </a:xfrm>
        </p:spPr>
        <p:txBody>
          <a:bodyPr>
            <a:normAutofit/>
          </a:bodyPr>
          <a:lstStyle/>
          <a:p>
            <a:r>
              <a:rPr lang="en-US" sz="1800" dirty="0"/>
              <a:t>Memories that are “specific, personal, long-lasting, and of significance to the self” </a:t>
            </a:r>
            <a:r>
              <a:rPr lang="en-US" sz="1000" dirty="0"/>
              <a:t> (Nelson, 1993)</a:t>
            </a:r>
            <a:endParaRPr lang="en-US" sz="1800" dirty="0"/>
          </a:p>
          <a:p>
            <a:pPr lvl="1"/>
            <a:r>
              <a:rPr lang="en-US" sz="1400" dirty="0"/>
              <a:t>reflective processing,</a:t>
            </a:r>
          </a:p>
          <a:p>
            <a:pPr lvl="1"/>
            <a:r>
              <a:rPr lang="en-US" sz="1400" dirty="0"/>
              <a:t>significance and personal relevance </a:t>
            </a:r>
            <a:r>
              <a:rPr lang="en-US" sz="1000" dirty="0"/>
              <a:t>(Conway, 2005; </a:t>
            </a:r>
            <a:r>
              <a:rPr lang="en-US" sz="1000" dirty="0" err="1"/>
              <a:t>Fivush</a:t>
            </a:r>
            <a:r>
              <a:rPr lang="en-US" sz="1000" dirty="0"/>
              <a:t>, 2008; </a:t>
            </a:r>
            <a:r>
              <a:rPr lang="en-US" sz="1000" dirty="0" err="1"/>
              <a:t>Fivush</a:t>
            </a:r>
            <a:r>
              <a:rPr lang="en-US" sz="1000" dirty="0"/>
              <a:t> et al., 2011; Habermas and Bluck, 2000)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000" dirty="0"/>
              <a:t>Serves different functions </a:t>
            </a:r>
            <a:r>
              <a:rPr lang="en-US" sz="1050" dirty="0"/>
              <a:t>(Harris et al., 2014)</a:t>
            </a:r>
          </a:p>
          <a:p>
            <a:pPr lvl="1"/>
            <a:r>
              <a:rPr lang="en-US" sz="1600" dirty="0"/>
              <a:t>Reflective functions (“self positive”)</a:t>
            </a:r>
          </a:p>
          <a:p>
            <a:pPr lvl="1"/>
            <a:r>
              <a:rPr lang="en-US" sz="1600" dirty="0"/>
              <a:t>Social functions (conversation, bonding)</a:t>
            </a:r>
          </a:p>
          <a:p>
            <a:pPr lvl="1"/>
            <a:r>
              <a:rPr lang="en-US" sz="1600" dirty="0"/>
              <a:t>Ruminative (“self negative”)</a:t>
            </a:r>
          </a:p>
          <a:p>
            <a:pPr lvl="1"/>
            <a:r>
              <a:rPr lang="en-US" sz="1600" dirty="0"/>
              <a:t>Generative (teach, leave a positive impact)</a:t>
            </a:r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5732F-C9EE-4C51-7E6F-BB5E403D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Autobiographical</a:t>
            </a:r>
            <a:r>
              <a:rPr lang="fr-FR" dirty="0"/>
              <a:t> memory</a:t>
            </a:r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4B3A5-B1CA-9211-915E-DB6AD0A4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A4218-C71E-C30E-1885-99D35484AE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6886324" y="4059850"/>
            <a:ext cx="1800476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556C4-572F-27C9-61EB-4F9D663E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39E48-7B68-6930-FC8B-198443DC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5827"/>
            <a:ext cx="8229600" cy="3802596"/>
          </a:xfrm>
        </p:spPr>
        <p:txBody>
          <a:bodyPr>
            <a:normAutofit/>
          </a:bodyPr>
          <a:lstStyle/>
          <a:p>
            <a:r>
              <a:rPr lang="fr-FR" sz="2000" dirty="0" err="1"/>
              <a:t>Within</a:t>
            </a:r>
            <a:r>
              <a:rPr lang="fr-FR" sz="2000" dirty="0"/>
              <a:t> duo </a:t>
            </a:r>
            <a:r>
              <a:rPr lang="fr-FR" sz="2000" dirty="0" err="1"/>
              <a:t>analysis</a:t>
            </a:r>
            <a:endParaRPr lang="fr-FR" sz="2000" dirty="0"/>
          </a:p>
          <a:p>
            <a:pPr lvl="1"/>
            <a:r>
              <a:rPr lang="fr-FR" sz="1400" dirty="0" err="1"/>
              <a:t>Parent’s</a:t>
            </a:r>
            <a:r>
              <a:rPr lang="fr-FR" sz="1400" dirty="0"/>
              <a:t> scores </a:t>
            </a:r>
            <a:r>
              <a:rPr lang="fr-FR" sz="1400" dirty="0" err="1"/>
              <a:t>predict</a:t>
            </a:r>
            <a:r>
              <a:rPr lang="fr-FR" sz="1400" dirty="0"/>
              <a:t> </a:t>
            </a:r>
            <a:r>
              <a:rPr lang="fr-FR" sz="1400" dirty="0" err="1"/>
              <a:t>children’s</a:t>
            </a:r>
            <a:r>
              <a:rPr lang="fr-FR" sz="1400" dirty="0"/>
              <a:t> scores? 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r>
              <a:rPr lang="en-US" sz="1800" dirty="0"/>
              <a:t>When parents score higher on social and generative functions, their children tend to score lower on these functions?</a:t>
            </a:r>
            <a:endParaRPr lang="fr-BE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A5B98-0B06-DBD1-5CD5-B7A2DFF0D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79443"/>
              </p:ext>
            </p:extLst>
          </p:nvPr>
        </p:nvGraphicFramePr>
        <p:xfrm>
          <a:off x="1209562" y="1830846"/>
          <a:ext cx="60960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536520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40124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4030493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fr-BE" sz="14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Parent - Child</a:t>
                      </a:r>
                      <a:endParaRPr lang="fr-BE" sz="14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fr-BE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986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fr-BE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Estimate</a:t>
                      </a:r>
                      <a:r>
                        <a:rPr lang="fr-FR" sz="1400" b="1" dirty="0"/>
                        <a:t> </a:t>
                      </a:r>
                      <a:endParaRPr lang="fr-BE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/>
                        <a:t>p</a:t>
                      </a:r>
                      <a:r>
                        <a:rPr lang="fr-FR" sz="1400" b="1" i="0" dirty="0"/>
                        <a:t>-value</a:t>
                      </a:r>
                      <a:endParaRPr lang="fr-BE" sz="1400" b="1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91572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/>
                        <a:t>Reflective</a:t>
                      </a:r>
                      <a:endParaRPr lang="fr-BE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0.04</a:t>
                      </a:r>
                      <a:endParaRPr lang="fr-BE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0.5489</a:t>
                      </a:r>
                      <a:endParaRPr lang="fr-BE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1235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Social</a:t>
                      </a:r>
                      <a:endParaRPr lang="fr-BE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-0.24</a:t>
                      </a:r>
                      <a:endParaRPr lang="fr-BE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&lt;.0001</a:t>
                      </a:r>
                      <a:endParaRPr lang="fr-BE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98564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/>
                        <a:t>Ruminative</a:t>
                      </a:r>
                      <a:endParaRPr lang="fr-BE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0.13</a:t>
                      </a:r>
                      <a:endParaRPr lang="fr-BE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0.0868</a:t>
                      </a:r>
                      <a:endParaRPr lang="fr-BE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1865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Generative</a:t>
                      </a:r>
                      <a:endParaRPr lang="fr-BE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-0.15</a:t>
                      </a:r>
                      <a:endParaRPr lang="fr-BE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0.0393</a:t>
                      </a:r>
                      <a:endParaRPr lang="fr-BE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42222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531378-5BD4-BC96-CF2B-0481220A9434}"/>
              </a:ext>
            </a:extLst>
          </p:cNvPr>
          <p:cNvSpPr txBox="1"/>
          <p:nvPr/>
        </p:nvSpPr>
        <p:spPr>
          <a:xfrm>
            <a:off x="4914900" y="89178"/>
            <a:ext cx="416480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750" dirty="0"/>
              <a:t>G2G3_predic2 &lt;- </a:t>
            </a:r>
            <a:r>
              <a:rPr lang="fr-BE" sz="750" dirty="0" err="1"/>
              <a:t>lmer</a:t>
            </a:r>
            <a:r>
              <a:rPr lang="fr-BE" sz="750" dirty="0"/>
              <a:t>(G3 ~ G2C+Func.class+  G2C:Func.class + (1|ID), data=  </a:t>
            </a:r>
            <a:r>
              <a:rPr lang="fr-BE" sz="750" dirty="0" err="1"/>
              <a:t>df_predic</a:t>
            </a:r>
            <a:r>
              <a:rPr lang="fr-BE" sz="7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53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7000A9-5164-701B-32DE-B218F92A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31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3E48A-6D98-E24B-F281-12031110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63" y="583746"/>
            <a:ext cx="6656212" cy="3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15BC3A-6880-BA59-0F76-F1800BCB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3A74F-546D-A2AF-ACA6-489A6146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7" y="517598"/>
            <a:ext cx="7478486" cy="41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965D-75BA-8B00-E173-C263744F2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C716F-7D01-1CD1-F926-A69A08AF3E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t="26262" r="26633" b="35093"/>
          <a:stretch/>
        </p:blipFill>
        <p:spPr>
          <a:xfrm>
            <a:off x="4572001" y="-7347"/>
            <a:ext cx="4572000" cy="51508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844BA3-2E7F-CF5E-7861-246DF1C2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227"/>
            <a:ext cx="5767431" cy="3428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900" dirty="0"/>
              <a:t>Stories told by primary caregivers form the foundation of children’s AM development </a:t>
            </a:r>
            <a:r>
              <a:rPr lang="en-US" sz="1200" dirty="0"/>
              <a:t>(</a:t>
            </a:r>
            <a:r>
              <a:rPr lang="en-US" sz="1200" dirty="0" err="1"/>
              <a:t>Fivush</a:t>
            </a:r>
            <a:r>
              <a:rPr lang="en-US" sz="1200" dirty="0"/>
              <a:t> and Salmon, 2023; Merrill and </a:t>
            </a:r>
            <a:r>
              <a:rPr lang="en-US" sz="1200" dirty="0" err="1"/>
              <a:t>Fivush</a:t>
            </a:r>
            <a:r>
              <a:rPr lang="en-US" sz="1200" dirty="0"/>
              <a:t>, 2016; Nelson and </a:t>
            </a:r>
            <a:r>
              <a:rPr lang="en-US" sz="1200" dirty="0" err="1"/>
              <a:t>Fivush</a:t>
            </a:r>
            <a:r>
              <a:rPr lang="en-US" sz="1200" dirty="0"/>
              <a:t>, 2004)</a:t>
            </a:r>
          </a:p>
          <a:p>
            <a:pPr lvl="1">
              <a:lnSpc>
                <a:spcPct val="150000"/>
              </a:lnSpc>
            </a:pPr>
            <a:r>
              <a:rPr lang="en-US" sz="1400" b="1" dirty="0"/>
              <a:t>Maternal training </a:t>
            </a:r>
            <a:r>
              <a:rPr lang="en-US" sz="1400" dirty="0"/>
              <a:t>in elaborative reminiscing leads </a:t>
            </a:r>
            <a:r>
              <a:rPr lang="en-US" sz="1400" b="1" dirty="0"/>
              <a:t>to more coherent life narratives </a:t>
            </a:r>
            <a:r>
              <a:rPr lang="en-US" sz="1400" dirty="0"/>
              <a:t>and fewer emotional problems in adolescents </a:t>
            </a:r>
            <a:r>
              <a:rPr lang="en-US" sz="800" dirty="0"/>
              <a:t>(Mitchell &amp; Reese, 2022)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Roots of collective </a:t>
            </a:r>
            <a:r>
              <a:rPr lang="fr-FR" sz="1800" dirty="0" err="1"/>
              <a:t>remembering</a:t>
            </a:r>
            <a:r>
              <a:rPr lang="fr-FR" sz="1800" dirty="0"/>
              <a:t> </a:t>
            </a:r>
            <a:r>
              <a:rPr lang="fr-FR" sz="1000" dirty="0"/>
              <a:t>(Reese &amp; </a:t>
            </a:r>
            <a:r>
              <a:rPr lang="fr-FR" sz="1000" dirty="0" err="1"/>
              <a:t>Fivush</a:t>
            </a:r>
            <a:r>
              <a:rPr lang="fr-FR" sz="1000" dirty="0"/>
              <a:t>, 2008)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0829E-2DF2-4EBB-CCCB-D1A77058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‘</a:t>
            </a:r>
            <a:r>
              <a:rPr lang="fr-FR" dirty="0" err="1"/>
              <a:t>Children</a:t>
            </a:r>
            <a:r>
              <a:rPr lang="fr-FR" dirty="0"/>
              <a:t> are </a:t>
            </a:r>
            <a:r>
              <a:rPr lang="fr-FR" dirty="0" err="1"/>
              <a:t>born</a:t>
            </a:r>
            <a:r>
              <a:rPr lang="fr-FR" dirty="0"/>
              <a:t> in a </a:t>
            </a:r>
            <a:r>
              <a:rPr lang="fr-FR" dirty="0" err="1"/>
              <a:t>storied</a:t>
            </a:r>
            <a:r>
              <a:rPr lang="fr-FR" dirty="0"/>
              <a:t> world’ </a:t>
            </a:r>
            <a:r>
              <a:rPr lang="fr-FR" sz="1600" dirty="0"/>
              <a:t>(</a:t>
            </a:r>
            <a:r>
              <a:rPr lang="fr-FR" sz="1600" dirty="0" err="1"/>
              <a:t>Fivush</a:t>
            </a:r>
            <a:r>
              <a:rPr lang="fr-FR" sz="1600" dirty="0"/>
              <a:t> &amp; </a:t>
            </a:r>
            <a:r>
              <a:rPr lang="fr-FR" sz="1600" dirty="0" err="1"/>
              <a:t>Merril</a:t>
            </a:r>
            <a:r>
              <a:rPr lang="fr-FR" sz="1600" dirty="0"/>
              <a:t>, 2016)</a:t>
            </a:r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553A-131E-0105-91EE-4D084698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4</a:t>
            </a:fld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7E1B76-2256-F56A-2673-0BE2A6F28B71}"/>
              </a:ext>
            </a:extLst>
          </p:cNvPr>
          <p:cNvSpPr/>
          <p:nvPr/>
        </p:nvSpPr>
        <p:spPr>
          <a:xfrm>
            <a:off x="8196044" y="102393"/>
            <a:ext cx="570451" cy="3973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906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26F0F-64C1-6738-EB99-8E11B1CEB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B57E45-17AB-55D0-E9CC-A75477168736}"/>
              </a:ext>
            </a:extLst>
          </p:cNvPr>
          <p:cNvSpPr/>
          <p:nvPr/>
        </p:nvSpPr>
        <p:spPr>
          <a:xfrm>
            <a:off x="8196044" y="102393"/>
            <a:ext cx="570451" cy="3973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88346-2CEE-6897-9660-855D9628B0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6782848" y="1545344"/>
            <a:ext cx="1810003" cy="87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38AE1-9F87-3073-02BB-809FA34152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t="64907" r="26633" b="11362"/>
          <a:stretch/>
        </p:blipFill>
        <p:spPr>
          <a:xfrm>
            <a:off x="4572001" y="546"/>
            <a:ext cx="4572000" cy="316287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3D01B6-4F8E-39CE-6523-70F1D834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Sustains collective identity </a:t>
            </a:r>
            <a:r>
              <a:rPr lang="en-US" sz="1000" dirty="0"/>
              <a:t>(Hirst &amp; Manier, 2008)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“Communicative memory” </a:t>
            </a:r>
            <a:r>
              <a:rPr lang="en-US" sz="1000" dirty="0"/>
              <a:t>(Assmann &amp; Czaplicka, 1995)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400" dirty="0"/>
              <a:t>collective memories based on everyday communications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fr-BE" sz="1800" dirty="0"/>
              <a:t>World </a:t>
            </a:r>
            <a:r>
              <a:rPr lang="fr-BE" sz="1800" dirty="0" err="1"/>
              <a:t>War</a:t>
            </a:r>
            <a:r>
              <a:rPr lang="fr-BE" sz="1800" dirty="0"/>
              <a:t> II </a:t>
            </a:r>
            <a:r>
              <a:rPr lang="fr-BE" sz="1000" dirty="0"/>
              <a:t>(Cordonnier et al., 2021; </a:t>
            </a:r>
            <a:r>
              <a:rPr lang="fr-BE" sz="1000" dirty="0" err="1"/>
              <a:t>Pohn-Lauggas</a:t>
            </a:r>
            <a:r>
              <a:rPr lang="fr-BE" sz="1000" dirty="0"/>
              <a:t>, 2021; Stone et al., 2014)</a:t>
            </a:r>
          </a:p>
          <a:p>
            <a:pPr>
              <a:lnSpc>
                <a:spcPct val="150000"/>
              </a:lnSpc>
            </a:pPr>
            <a:r>
              <a:rPr lang="fr-BE" sz="1800" dirty="0"/>
              <a:t>The </a:t>
            </a:r>
            <a:r>
              <a:rPr lang="fr-BE" sz="1800" dirty="0" err="1"/>
              <a:t>Holocaust</a:t>
            </a:r>
            <a:r>
              <a:rPr lang="fr-BE" sz="1800" dirty="0"/>
              <a:t> </a:t>
            </a:r>
            <a:r>
              <a:rPr lang="fr-BE" sz="1000" dirty="0"/>
              <a:t>(</a:t>
            </a:r>
            <a:r>
              <a:rPr lang="fr-BE" sz="1000" dirty="0" err="1"/>
              <a:t>Auerhahn</a:t>
            </a:r>
            <a:r>
              <a:rPr lang="fr-BE" sz="1000" dirty="0"/>
              <a:t> &amp; </a:t>
            </a:r>
            <a:r>
              <a:rPr lang="fr-BE" sz="1000" dirty="0" err="1"/>
              <a:t>Laub</a:t>
            </a:r>
            <a:r>
              <a:rPr lang="fr-BE" sz="1000" dirty="0"/>
              <a:t>, 1998; Wiseman et al., 2006) </a:t>
            </a:r>
          </a:p>
          <a:p>
            <a:pPr>
              <a:lnSpc>
                <a:spcPct val="150000"/>
              </a:lnSpc>
            </a:pPr>
            <a:r>
              <a:rPr lang="fr-BE" sz="1800" dirty="0"/>
              <a:t>Wars in the former </a:t>
            </a:r>
            <a:r>
              <a:rPr lang="fr-BE" sz="1800" dirty="0" err="1"/>
              <a:t>Yugoslavia</a:t>
            </a:r>
            <a:r>
              <a:rPr lang="fr-BE" sz="1800" dirty="0"/>
              <a:t> </a:t>
            </a:r>
            <a:r>
              <a:rPr lang="fr-BE" sz="1000" dirty="0"/>
              <a:t>(</a:t>
            </a:r>
            <a:r>
              <a:rPr lang="fr-BE" sz="1000" dirty="0" err="1"/>
              <a:t>Svob</a:t>
            </a:r>
            <a:r>
              <a:rPr lang="fr-BE" sz="1000" dirty="0"/>
              <a:t> et al., 2016)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21193-7E0E-69E7-E6D2-2E369159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Collective memory</a:t>
            </a:r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A9424-F670-10DE-49A0-744F4494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05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E19C0-6970-957C-D71D-2FBF6A8A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6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EECA86-E229-A826-E9BB-69783BF0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Our </a:t>
            </a:r>
            <a:r>
              <a:rPr lang="fr-FR" dirty="0" err="1"/>
              <a:t>study</a:t>
            </a:r>
            <a:endParaRPr lang="fr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CC12E1-F62A-63D0-AC62-E0EC1A9E7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3931026"/>
            <a:ext cx="8556171" cy="486486"/>
          </a:xfrm>
        </p:spPr>
        <p:txBody>
          <a:bodyPr/>
          <a:lstStyle/>
          <a:p>
            <a:r>
              <a:rPr lang="en-US" sz="2000" dirty="0"/>
              <a:t>Functions of intergenerational memory from both generations' perspectives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3648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6CFA4-4356-5CE1-8F0A-976777AB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7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1B648-4518-04BD-EC71-39D455AD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Why ?</a:t>
            </a:r>
            <a:endParaRPr lang="fr-BE" dirty="0"/>
          </a:p>
        </p:txBody>
      </p:sp>
      <p:pic>
        <p:nvPicPr>
          <p:cNvPr id="27" name="Graphic 26" descr="Woman with polka dots shirt">
            <a:extLst>
              <a:ext uri="{FF2B5EF4-FFF2-40B4-BE49-F238E27FC236}">
                <a16:creationId xmlns:a16="http://schemas.microsoft.com/office/drawing/2014/main" id="{8222E0FE-1E26-88BA-8535-593DBA48D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72124"/>
          <a:stretch/>
        </p:blipFill>
        <p:spPr>
          <a:xfrm>
            <a:off x="5010391" y="2207457"/>
            <a:ext cx="1333500" cy="1200150"/>
          </a:xfrm>
          <a:prstGeom prst="rect">
            <a:avLst/>
          </a:prstGeom>
        </p:spPr>
      </p:pic>
      <p:pic>
        <p:nvPicPr>
          <p:cNvPr id="29" name="Graphic 28" descr="Old woman with white hair">
            <a:extLst>
              <a:ext uri="{FF2B5EF4-FFF2-40B4-BE49-F238E27FC236}">
                <a16:creationId xmlns:a16="http://schemas.microsoft.com/office/drawing/2014/main" id="{CB6F3C02-19A5-F24D-94EC-A396CA1A4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68601"/>
          <a:stretch/>
        </p:blipFill>
        <p:spPr>
          <a:xfrm>
            <a:off x="381001" y="1945771"/>
            <a:ext cx="971670" cy="1004636"/>
          </a:xfrm>
          <a:prstGeom prst="rect">
            <a:avLst/>
          </a:prstGeom>
        </p:spPr>
      </p:pic>
      <p:pic>
        <p:nvPicPr>
          <p:cNvPr id="31" name="Graphic 30" descr="Man with facial hair">
            <a:extLst>
              <a:ext uri="{FF2B5EF4-FFF2-40B4-BE49-F238E27FC236}">
                <a16:creationId xmlns:a16="http://schemas.microsoft.com/office/drawing/2014/main" id="{62891782-1536-FDBA-086D-E11B4637FA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1" y="3483373"/>
            <a:ext cx="971670" cy="131668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3501BB6-BA06-3EE5-7696-CC8C6F6DCFA5}"/>
              </a:ext>
            </a:extLst>
          </p:cNvPr>
          <p:cNvGrpSpPr/>
          <p:nvPr/>
        </p:nvGrpSpPr>
        <p:grpSpPr>
          <a:xfrm>
            <a:off x="6446246" y="3769616"/>
            <a:ext cx="590550" cy="714375"/>
            <a:chOff x="5095875" y="2494888"/>
            <a:chExt cx="590550" cy="714375"/>
          </a:xfrm>
        </p:grpSpPr>
        <p:pic>
          <p:nvPicPr>
            <p:cNvPr id="41" name="Graphic 40" descr="Man with short hair">
              <a:extLst>
                <a:ext uri="{FF2B5EF4-FFF2-40B4-BE49-F238E27FC236}">
                  <a16:creationId xmlns:a16="http://schemas.microsoft.com/office/drawing/2014/main" id="{17FE036F-C27A-95F7-7589-173B510CA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95875" y="2494888"/>
              <a:ext cx="590550" cy="714375"/>
            </a:xfrm>
            <a:prstGeom prst="rect">
              <a:avLst/>
            </a:prstGeom>
          </p:spPr>
        </p:pic>
        <p:pic>
          <p:nvPicPr>
            <p:cNvPr id="39" name="Graphic 38" descr="Face with heart eyes">
              <a:extLst>
                <a:ext uri="{FF2B5EF4-FFF2-40B4-BE49-F238E27FC236}">
                  <a16:creationId xmlns:a16="http://schemas.microsoft.com/office/drawing/2014/main" id="{E97DC8B4-04F9-B8C9-57DB-B7CA40220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93501" y="2724112"/>
              <a:ext cx="333375" cy="35242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D45DFA-8DEA-17C0-748F-80265C0EC3A7}"/>
              </a:ext>
            </a:extLst>
          </p:cNvPr>
          <p:cNvGrpSpPr>
            <a:grpSpLocks noChangeAspect="1"/>
          </p:cNvGrpSpPr>
          <p:nvPr/>
        </p:nvGrpSpPr>
        <p:grpSpPr>
          <a:xfrm>
            <a:off x="7158239" y="3762460"/>
            <a:ext cx="720000" cy="777600"/>
            <a:chOff x="7619999" y="2319298"/>
            <a:chExt cx="720000" cy="777600"/>
          </a:xfrm>
        </p:grpSpPr>
        <p:pic>
          <p:nvPicPr>
            <p:cNvPr id="43" name="Graphic 42" descr="Female with long wavy hair">
              <a:extLst>
                <a:ext uri="{FF2B5EF4-FFF2-40B4-BE49-F238E27FC236}">
                  <a16:creationId xmlns:a16="http://schemas.microsoft.com/office/drawing/2014/main" id="{BDF61D93-39D0-1D41-3A0B-B4D78F14D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19999" y="2319298"/>
              <a:ext cx="720000" cy="777600"/>
            </a:xfrm>
            <a:prstGeom prst="rect">
              <a:avLst/>
            </a:prstGeom>
          </p:spPr>
        </p:pic>
        <p:pic>
          <p:nvPicPr>
            <p:cNvPr id="45" name="Graphic 44" descr="A smiling woman">
              <a:extLst>
                <a:ext uri="{FF2B5EF4-FFF2-40B4-BE49-F238E27FC236}">
                  <a16:creationId xmlns:a16="http://schemas.microsoft.com/office/drawing/2014/main" id="{EAD2E032-F392-CD30-B693-0E6DE55F2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44415" y="2571750"/>
              <a:ext cx="304800" cy="33337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555CA5-FA58-2C36-BD85-6BAEFE5CE1E9}"/>
              </a:ext>
            </a:extLst>
          </p:cNvPr>
          <p:cNvGrpSpPr/>
          <p:nvPr/>
        </p:nvGrpSpPr>
        <p:grpSpPr>
          <a:xfrm>
            <a:off x="5979178" y="979805"/>
            <a:ext cx="733425" cy="742950"/>
            <a:chOff x="5729287" y="1357312"/>
            <a:chExt cx="733425" cy="742950"/>
          </a:xfrm>
        </p:grpSpPr>
        <p:pic>
          <p:nvPicPr>
            <p:cNvPr id="35" name="Graphic 34" descr="Elderly woman with tied hair">
              <a:extLst>
                <a:ext uri="{FF2B5EF4-FFF2-40B4-BE49-F238E27FC236}">
                  <a16:creationId xmlns:a16="http://schemas.microsoft.com/office/drawing/2014/main" id="{A20ACD0D-A1F5-DA45-DF8D-08218E6DF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729287" y="1357312"/>
              <a:ext cx="733425" cy="742950"/>
            </a:xfrm>
            <a:prstGeom prst="rect">
              <a:avLst/>
            </a:prstGeom>
          </p:spPr>
        </p:pic>
        <p:pic>
          <p:nvPicPr>
            <p:cNvPr id="49" name="Graphic 48" descr="A surprised face">
              <a:extLst>
                <a:ext uri="{FF2B5EF4-FFF2-40B4-BE49-F238E27FC236}">
                  <a16:creationId xmlns:a16="http://schemas.microsoft.com/office/drawing/2014/main" id="{82FE16C0-6C21-A211-577D-7A39A241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067424" y="1646136"/>
              <a:ext cx="304800" cy="36195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1A9A76-DE96-EF38-CA66-4C067FAEC4FD}"/>
              </a:ext>
            </a:extLst>
          </p:cNvPr>
          <p:cNvGrpSpPr/>
          <p:nvPr/>
        </p:nvGrpSpPr>
        <p:grpSpPr>
          <a:xfrm>
            <a:off x="7065859" y="631542"/>
            <a:ext cx="1304647" cy="1304647"/>
            <a:chOff x="6977339" y="1208023"/>
            <a:chExt cx="1304647" cy="130464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D44C423-035C-13B9-7BE6-622F1FB01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2"/>
            <a:stretch/>
          </p:blipFill>
          <p:spPr bwMode="auto">
            <a:xfrm>
              <a:off x="7069719" y="1468142"/>
              <a:ext cx="1134482" cy="665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Graphic 53" descr="Television with solid fill">
              <a:extLst>
                <a:ext uri="{FF2B5EF4-FFF2-40B4-BE49-F238E27FC236}">
                  <a16:creationId xmlns:a16="http://schemas.microsoft.com/office/drawing/2014/main" id="{01BB7465-0559-D0F7-6145-499699CF0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977339" y="1208023"/>
              <a:ext cx="1304647" cy="1304647"/>
            </a:xfrm>
            <a:prstGeom prst="rect">
              <a:avLst/>
            </a:prstGeom>
          </p:spPr>
        </p:pic>
      </p:grpSp>
      <p:sp>
        <p:nvSpPr>
          <p:cNvPr id="56" name="Thought Bubble: Cloud 55">
            <a:extLst>
              <a:ext uri="{FF2B5EF4-FFF2-40B4-BE49-F238E27FC236}">
                <a16:creationId xmlns:a16="http://schemas.microsoft.com/office/drawing/2014/main" id="{1C7DBEDC-CCD9-A7E5-5225-B29F908378E7}"/>
              </a:ext>
            </a:extLst>
          </p:cNvPr>
          <p:cNvSpPr/>
          <p:nvPr/>
        </p:nvSpPr>
        <p:spPr>
          <a:xfrm>
            <a:off x="5703075" y="439769"/>
            <a:ext cx="3247905" cy="1866980"/>
          </a:xfrm>
          <a:prstGeom prst="cloudCallout">
            <a:avLst>
              <a:gd name="adj1" fmla="val -31947"/>
              <a:gd name="adj2" fmla="val 5688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Thought Bubble: Cloud 56">
            <a:extLst>
              <a:ext uri="{FF2B5EF4-FFF2-40B4-BE49-F238E27FC236}">
                <a16:creationId xmlns:a16="http://schemas.microsoft.com/office/drawing/2014/main" id="{1333401E-5D16-50D5-7B27-29E935D6B2CE}"/>
              </a:ext>
            </a:extLst>
          </p:cNvPr>
          <p:cNvSpPr/>
          <p:nvPr/>
        </p:nvSpPr>
        <p:spPr>
          <a:xfrm>
            <a:off x="5905500" y="3407606"/>
            <a:ext cx="2618432" cy="1612251"/>
          </a:xfrm>
          <a:prstGeom prst="cloudCallout">
            <a:avLst>
              <a:gd name="adj1" fmla="val -34493"/>
              <a:gd name="adj2" fmla="val -7781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B61037B1-7B68-9258-E81F-3988DBCD3B9D}"/>
              </a:ext>
            </a:extLst>
          </p:cNvPr>
          <p:cNvSpPr/>
          <p:nvPr/>
        </p:nvSpPr>
        <p:spPr>
          <a:xfrm>
            <a:off x="1628774" y="1248745"/>
            <a:ext cx="2003659" cy="1004636"/>
          </a:xfrm>
          <a:prstGeom prst="wedgeRoundRectCallout">
            <a:avLst>
              <a:gd name="adj1" fmla="val -63852"/>
              <a:gd name="adj2" fmla="val 5424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E41B59C3-A121-43D1-3151-34D03476C565}"/>
              </a:ext>
            </a:extLst>
          </p:cNvPr>
          <p:cNvSpPr/>
          <p:nvPr/>
        </p:nvSpPr>
        <p:spPr>
          <a:xfrm>
            <a:off x="1577397" y="2658444"/>
            <a:ext cx="2239594" cy="2049267"/>
          </a:xfrm>
          <a:prstGeom prst="wedgeRoundRectCallout">
            <a:avLst>
              <a:gd name="adj1" fmla="val -63852"/>
              <a:gd name="adj2" fmla="val 683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7AAE7AE9-D753-8D93-147D-5112C11827EA}"/>
              </a:ext>
            </a:extLst>
          </p:cNvPr>
          <p:cNvGrpSpPr/>
          <p:nvPr/>
        </p:nvGrpSpPr>
        <p:grpSpPr>
          <a:xfrm>
            <a:off x="1888864" y="1336774"/>
            <a:ext cx="714375" cy="838200"/>
            <a:chOff x="1888864" y="1336774"/>
            <a:chExt cx="714375" cy="838200"/>
          </a:xfrm>
        </p:grpSpPr>
        <p:pic>
          <p:nvPicPr>
            <p:cNvPr id="1028" name="Graphic 1027" descr="Head with protective gear">
              <a:extLst>
                <a:ext uri="{FF2B5EF4-FFF2-40B4-BE49-F238E27FC236}">
                  <a16:creationId xmlns:a16="http://schemas.microsoft.com/office/drawing/2014/main" id="{40908E54-F0B5-91A7-3C17-CAB7B07BD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888864" y="1336774"/>
              <a:ext cx="714375" cy="838200"/>
            </a:xfrm>
            <a:prstGeom prst="rect">
              <a:avLst/>
            </a:prstGeom>
          </p:spPr>
        </p:pic>
        <p:pic>
          <p:nvPicPr>
            <p:cNvPr id="1032" name="Graphic 1031" descr="A face with no mouth">
              <a:extLst>
                <a:ext uri="{FF2B5EF4-FFF2-40B4-BE49-F238E27FC236}">
                  <a16:creationId xmlns:a16="http://schemas.microsoft.com/office/drawing/2014/main" id="{2EDB035F-5220-2B0D-2E58-CF526537B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91283" y="1618908"/>
              <a:ext cx="304800" cy="314325"/>
            </a:xfrm>
            <a:prstGeom prst="rect">
              <a:avLst/>
            </a:prstGeom>
          </p:spPr>
        </p:pic>
      </p:grpSp>
      <p:sp>
        <p:nvSpPr>
          <p:cNvPr id="1036" name="TextBox 1035">
            <a:extLst>
              <a:ext uri="{FF2B5EF4-FFF2-40B4-BE49-F238E27FC236}">
                <a16:creationId xmlns:a16="http://schemas.microsoft.com/office/drawing/2014/main" id="{16BF9331-B512-0616-E97B-DED4B29D0509}"/>
              </a:ext>
            </a:extLst>
          </p:cNvPr>
          <p:cNvSpPr txBox="1"/>
          <p:nvPr/>
        </p:nvSpPr>
        <p:spPr>
          <a:xfrm>
            <a:off x="7036796" y="799327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600" b="0" i="0" dirty="0">
                <a:solidFill>
                  <a:schemeClr val="bg1"/>
                </a:solidFill>
                <a:effectLst/>
              </a:rPr>
              <a:t>©Getty - </a:t>
            </a:r>
            <a:r>
              <a:rPr lang="fr-BE" sz="600" b="0" i="0" dirty="0" err="1">
                <a:solidFill>
                  <a:schemeClr val="bg1"/>
                </a:solidFill>
                <a:effectLst/>
              </a:rPr>
              <a:t>Bettmann</a:t>
            </a:r>
            <a:endParaRPr lang="fr-BE" sz="600" dirty="0">
              <a:solidFill>
                <a:schemeClr val="bg1"/>
              </a:solidFill>
            </a:endParaRPr>
          </a:p>
        </p:txBody>
      </p: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238E3F6E-3463-A25C-F3CD-BBED25B42940}"/>
              </a:ext>
            </a:extLst>
          </p:cNvPr>
          <p:cNvGrpSpPr/>
          <p:nvPr/>
        </p:nvGrpSpPr>
        <p:grpSpPr>
          <a:xfrm>
            <a:off x="2304823" y="2721749"/>
            <a:ext cx="928093" cy="1966913"/>
            <a:chOff x="2304823" y="2721749"/>
            <a:chExt cx="928093" cy="1966913"/>
          </a:xfrm>
        </p:grpSpPr>
        <p:pic>
          <p:nvPicPr>
            <p:cNvPr id="1025" name="Graphic 1024" descr="Boy holding sign">
              <a:extLst>
                <a:ext uri="{FF2B5EF4-FFF2-40B4-BE49-F238E27FC236}">
                  <a16:creationId xmlns:a16="http://schemas.microsoft.com/office/drawing/2014/main" id="{38AB4C64-1D7D-BDCA-71FF-21AC7E771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304823" y="3006529"/>
              <a:ext cx="898728" cy="1682133"/>
            </a:xfrm>
            <a:prstGeom prst="rect">
              <a:avLst/>
            </a:prstGeom>
          </p:spPr>
        </p:pic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07EE1E99-6DFA-3826-1FBA-8646ACBDE490}"/>
                </a:ext>
              </a:extLst>
            </p:cNvPr>
            <p:cNvGrpSpPr/>
            <p:nvPr/>
          </p:nvGrpSpPr>
          <p:grpSpPr>
            <a:xfrm>
              <a:off x="2318516" y="2721749"/>
              <a:ext cx="914400" cy="1256784"/>
              <a:chOff x="2318516" y="2721749"/>
              <a:chExt cx="914400" cy="1256784"/>
            </a:xfrm>
          </p:grpSpPr>
          <p:pic>
            <p:nvPicPr>
              <p:cNvPr id="1030" name="Graphic 1029" descr="Man with thick hair">
                <a:extLst>
                  <a:ext uri="{FF2B5EF4-FFF2-40B4-BE49-F238E27FC236}">
                    <a16:creationId xmlns:a16="http://schemas.microsoft.com/office/drawing/2014/main" id="{44C7946E-C400-180C-4708-480A362D6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2603239" y="2721749"/>
                <a:ext cx="360000" cy="394521"/>
              </a:xfrm>
              <a:prstGeom prst="rect">
                <a:avLst/>
              </a:prstGeom>
            </p:spPr>
          </p:pic>
          <p:pic>
            <p:nvPicPr>
              <p:cNvPr id="1034" name="Graphic 1033" descr="Angry man face">
                <a:extLst>
                  <a:ext uri="{FF2B5EF4-FFF2-40B4-BE49-F238E27FC236}">
                    <a16:creationId xmlns:a16="http://schemas.microsoft.com/office/drawing/2014/main" id="{EFB19678-AAEB-FD53-541E-6BA848534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2670167" y="2860421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97BE4CCD-16B2-65E3-3E72-CCAAEAF02C30}"/>
                  </a:ext>
                </a:extLst>
              </p:cNvPr>
              <p:cNvSpPr txBox="1"/>
              <p:nvPr/>
            </p:nvSpPr>
            <p:spPr>
              <a:xfrm>
                <a:off x="2318516" y="3064133"/>
                <a:ext cx="9144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fr-FR" sz="1100" dirty="0"/>
                  <a:t>CAPITALISM</a:t>
                </a:r>
                <a:endParaRPr lang="fr-BE" dirty="0"/>
              </a:p>
            </p:txBody>
          </p:sp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E1AD8A0F-197F-2A02-0F08-F6685C8E9D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8958" y="3290888"/>
                <a:ext cx="764292" cy="47872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5" name="Graphic 1044" descr="Stethoscope with solid fill">
            <a:extLst>
              <a:ext uri="{FF2B5EF4-FFF2-40B4-BE49-F238E27FC236}">
                <a16:creationId xmlns:a16="http://schemas.microsoft.com/office/drawing/2014/main" id="{3D4808D8-DD6E-8A22-583D-979F3EAB334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941376" y="1529857"/>
            <a:ext cx="543894" cy="543894"/>
          </a:xfrm>
          <a:prstGeom prst="rect">
            <a:avLst/>
          </a:prstGeom>
        </p:spPr>
      </p:pic>
      <p:sp>
        <p:nvSpPr>
          <p:cNvPr id="1046" name="TextBox 1045">
            <a:extLst>
              <a:ext uri="{FF2B5EF4-FFF2-40B4-BE49-F238E27FC236}">
                <a16:creationId xmlns:a16="http://schemas.microsoft.com/office/drawing/2014/main" id="{0A116DCB-74BD-5CF3-61EC-A842EC677A1F}"/>
              </a:ext>
            </a:extLst>
          </p:cNvPr>
          <p:cNvSpPr txBox="1"/>
          <p:nvPr/>
        </p:nvSpPr>
        <p:spPr>
          <a:xfrm>
            <a:off x="4165028" y="2334067"/>
            <a:ext cx="1275129" cy="9327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4000" b="1" dirty="0"/>
              <a:t>vs.</a:t>
            </a:r>
            <a:endParaRPr lang="fr-BE" sz="4000" b="1" dirty="0"/>
          </a:p>
        </p:txBody>
      </p:sp>
    </p:spTree>
    <p:extLst>
      <p:ext uri="{BB962C8B-B14F-4D97-AF65-F5344CB8AC3E}">
        <p14:creationId xmlns:p14="http://schemas.microsoft.com/office/powerpoint/2010/main" val="6216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EFFA53-EF27-200F-3EC5-4A327486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Method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1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4D11D-2FBE-C1A3-758E-1CED81C53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err="1"/>
              <a:t>Two</a:t>
            </a:r>
            <a:r>
              <a:rPr lang="fr-FR" sz="2000" dirty="0"/>
              <a:t> sets of data : </a:t>
            </a:r>
          </a:p>
          <a:p>
            <a:pPr lvl="1"/>
            <a:r>
              <a:rPr lang="fr-FR" sz="1600" dirty="0"/>
              <a:t>64 duos parent-</a:t>
            </a:r>
            <a:r>
              <a:rPr lang="fr-FR" sz="1600" dirty="0" err="1"/>
              <a:t>child</a:t>
            </a:r>
            <a:endParaRPr lang="fr-FR" sz="1600" dirty="0"/>
          </a:p>
          <a:p>
            <a:pPr lvl="1"/>
            <a:endParaRPr lang="fr-FR" sz="1400" dirty="0"/>
          </a:p>
          <a:p>
            <a:pPr marL="457200" lvl="1" indent="0">
              <a:buNone/>
            </a:pPr>
            <a:endParaRPr lang="fr-FR" sz="2000" dirty="0"/>
          </a:p>
          <a:p>
            <a:endParaRPr lang="fr-FR" sz="2000" dirty="0"/>
          </a:p>
          <a:p>
            <a:pPr marL="0" indent="0">
              <a:buNone/>
            </a:pPr>
            <a:endParaRPr lang="fr-FR" sz="1400" dirty="0"/>
          </a:p>
          <a:p>
            <a:pPr lvl="1"/>
            <a:r>
              <a:rPr lang="fr-FR" sz="1600" dirty="0"/>
              <a:t>49 duos </a:t>
            </a:r>
            <a:r>
              <a:rPr lang="fr-FR" sz="1600" dirty="0" err="1"/>
              <a:t>grandparent-grandchild</a:t>
            </a:r>
            <a:endParaRPr lang="fr-FR" sz="1600" dirty="0"/>
          </a:p>
          <a:p>
            <a:pPr lvl="1"/>
            <a:endParaRPr lang="fr-FR" sz="1600" dirty="0"/>
          </a:p>
          <a:p>
            <a:pPr marL="0" indent="0">
              <a:buNone/>
            </a:pPr>
            <a:endParaRPr lang="fr-BE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5E4DC3-87E8-8125-89D7-1F0BD82D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Participants</a:t>
            </a:r>
            <a:endParaRPr lang="fr-BE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E73EBB-E3AA-9E53-EBA6-B7EFB405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31983"/>
              </p:ext>
            </p:extLst>
          </p:nvPr>
        </p:nvGraphicFramePr>
        <p:xfrm>
          <a:off x="1191985" y="2084926"/>
          <a:ext cx="6760030" cy="97364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52006">
                  <a:extLst>
                    <a:ext uri="{9D8B030D-6E8A-4147-A177-3AD203B41FA5}">
                      <a16:colId xmlns:a16="http://schemas.microsoft.com/office/drawing/2014/main" val="3513265185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2201016637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2284644590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4140190579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470407078"/>
                    </a:ext>
                  </a:extLst>
                </a:gridCol>
              </a:tblGrid>
              <a:tr h="36404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Generation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Age min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Age max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Age </a:t>
                      </a:r>
                      <a:r>
                        <a:rPr lang="fr-FR" sz="1400" dirty="0" err="1"/>
                        <a:t>mean</a:t>
                      </a:r>
                      <a:r>
                        <a:rPr lang="fr-FR" sz="1400" dirty="0"/>
                        <a:t> (SD)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Women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987236"/>
                  </a:ext>
                </a:extLst>
              </a:tr>
              <a:tr h="2109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Parents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37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69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50.9 (6.0)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51 (79.7%)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084699"/>
                  </a:ext>
                </a:extLst>
              </a:tr>
              <a:tr h="2109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Children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17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27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20.5 (2.5)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55 (85.9%)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28269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FDDB90-4CAA-7A20-4C5D-B73F7CEC4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31050"/>
              </p:ext>
            </p:extLst>
          </p:nvPr>
        </p:nvGraphicFramePr>
        <p:xfrm>
          <a:off x="1191985" y="3529177"/>
          <a:ext cx="6760030" cy="97364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52006">
                  <a:extLst>
                    <a:ext uri="{9D8B030D-6E8A-4147-A177-3AD203B41FA5}">
                      <a16:colId xmlns:a16="http://schemas.microsoft.com/office/drawing/2014/main" val="3513265185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2201016637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2284644590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4140190579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470407078"/>
                    </a:ext>
                  </a:extLst>
                </a:gridCol>
              </a:tblGrid>
              <a:tr h="36404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Generation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Age min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Age max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Age </a:t>
                      </a:r>
                      <a:r>
                        <a:rPr lang="fr-FR" sz="1400" dirty="0" err="1"/>
                        <a:t>mean</a:t>
                      </a:r>
                      <a:r>
                        <a:rPr lang="fr-FR" sz="1400" dirty="0"/>
                        <a:t> (SD)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Women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987236"/>
                  </a:ext>
                </a:extLst>
              </a:tr>
              <a:tr h="2109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Grandparents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60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94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74.4 (5.9)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35 (71.4%)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084699"/>
                  </a:ext>
                </a:extLst>
              </a:tr>
              <a:tr h="2109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Grandchildren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29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20.1 (2.5)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37 (75.5%)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2826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3A7A9-AAD1-41FA-45C2-751B02BF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9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4FE6D-D6C6-72D5-C0D5-45FC7DF38ABE}"/>
              </a:ext>
            </a:extLst>
          </p:cNvPr>
          <p:cNvSpPr txBox="1"/>
          <p:nvPr/>
        </p:nvSpPr>
        <p:spPr>
          <a:xfrm>
            <a:off x="1510393" y="4767263"/>
            <a:ext cx="4759778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050" dirty="0" err="1"/>
              <a:t>Grandparents</a:t>
            </a:r>
            <a:r>
              <a:rPr lang="fr-FR" sz="1050" dirty="0"/>
              <a:t>: </a:t>
            </a:r>
            <a:r>
              <a:rPr lang="fr-FR" sz="1050" dirty="0" err="1"/>
              <a:t>MoCA</a:t>
            </a:r>
            <a:r>
              <a:rPr lang="fr-FR" sz="1050" dirty="0"/>
              <a:t> </a:t>
            </a:r>
            <a:r>
              <a:rPr lang="fr-FR" sz="600" dirty="0"/>
              <a:t>(</a:t>
            </a:r>
            <a:r>
              <a:rPr lang="fr-FR" sz="600" dirty="0" err="1"/>
              <a:t>Nasreddine</a:t>
            </a:r>
            <a:r>
              <a:rPr lang="fr-FR" sz="600" dirty="0"/>
              <a:t> &amp; Patel, 2016) </a:t>
            </a:r>
            <a:r>
              <a:rPr lang="fr-FR" sz="1050" dirty="0"/>
              <a:t>≥ 23</a:t>
            </a:r>
            <a:r>
              <a:rPr lang="fr-FR" sz="600" dirty="0"/>
              <a:t> (Carson et al., 2018)</a:t>
            </a:r>
            <a:endParaRPr lang="fr-BE" sz="1050" dirty="0"/>
          </a:p>
        </p:txBody>
      </p:sp>
    </p:spTree>
    <p:extLst>
      <p:ext uri="{BB962C8B-B14F-4D97-AF65-F5344CB8AC3E}">
        <p14:creationId xmlns:p14="http://schemas.microsoft.com/office/powerpoint/2010/main" val="30384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8b7af1-40da-4f1a-9141-119420732c3a" xsi:nil="true"/>
    <lcf76f155ced4ddcb4097134ff3c332f xmlns="a238498b-f08d-448e-8dbd-abe85e2249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F7B0B27692148B5B3A8916168065D" ma:contentTypeVersion="8" ma:contentTypeDescription="Crée un document." ma:contentTypeScope="" ma:versionID="c586b3d6def7ddd298ec05f60c20f170">
  <xsd:schema xmlns:xsd="http://www.w3.org/2001/XMLSchema" xmlns:xs="http://www.w3.org/2001/XMLSchema" xmlns:p="http://schemas.microsoft.com/office/2006/metadata/properties" xmlns:ns2="a238498b-f08d-448e-8dbd-abe85e2249af" xmlns:ns3="348b7af1-40da-4f1a-9141-119420732c3a" targetNamespace="http://schemas.microsoft.com/office/2006/metadata/properties" ma:root="true" ma:fieldsID="af0249ab98b969d41482d6c3779b12b3" ns2:_="" ns3:_="">
    <xsd:import namespace="a238498b-f08d-448e-8dbd-abe85e2249af"/>
    <xsd:import namespace="348b7af1-40da-4f1a-9141-119420732c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8498b-f08d-448e-8dbd-abe85e224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4434ded7-6e41-4000-8be6-3d063d771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b7af1-40da-4f1a-9141-119420732c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ba0067b-9e80-4877-b09a-9c58ba9702bf}" ma:internalName="TaxCatchAll" ma:showField="CatchAllData" ma:web="348b7af1-40da-4f1a-9141-119420732c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5DE90-E022-467C-8BE0-7C952CFF5E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437664-34A4-46EC-8920-BEBB4D5E447D}">
  <ds:schemaRefs>
    <ds:schemaRef ds:uri="348b7af1-40da-4f1a-9141-119420732c3a"/>
    <ds:schemaRef ds:uri="a238498b-f08d-448e-8dbd-abe85e2249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3E0DE3-6C05-4F69-BA8E-FCBDA4E9062B}">
  <ds:schemaRefs>
    <ds:schemaRef ds:uri="348b7af1-40da-4f1a-9141-119420732c3a"/>
    <ds:schemaRef ds:uri="a238498b-f08d-448e-8dbd-abe85e2249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1674</Words>
  <Application>Microsoft Office PowerPoint</Application>
  <PresentationFormat>On-screen Show (16:9)</PresentationFormat>
  <Paragraphs>316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Lucida Grande</vt:lpstr>
      <vt:lpstr>Thème Office</vt:lpstr>
      <vt:lpstr>Motives for transmitting and remembering A functional analysis of intergenerational memory transmission in the family</vt:lpstr>
      <vt:lpstr>Family</vt:lpstr>
      <vt:lpstr>Autobiographical memory</vt:lpstr>
      <vt:lpstr>‘Children are born in a storied world’ (Fivush &amp; Merril, 2016)</vt:lpstr>
      <vt:lpstr>Collective memory</vt:lpstr>
      <vt:lpstr>Our study</vt:lpstr>
      <vt:lpstr>Why ?</vt:lpstr>
      <vt:lpstr>Method</vt:lpstr>
      <vt:lpstr>Participants</vt:lpstr>
      <vt:lpstr>Listing memories</vt:lpstr>
      <vt:lpstr>Memory selection</vt:lpstr>
      <vt:lpstr>Memory narrative and functions</vt:lpstr>
      <vt:lpstr>Same thing for the parent/grandparent…</vt:lpstr>
      <vt:lpstr>Listing memories</vt:lpstr>
      <vt:lpstr>Listing memories</vt:lpstr>
      <vt:lpstr>Memory narrative and functions</vt:lpstr>
      <vt:lpstr>Variables</vt:lpstr>
      <vt:lpstr>Results</vt:lpstr>
      <vt:lpstr>Parent-Child</vt:lpstr>
      <vt:lpstr>Parent-Child</vt:lpstr>
      <vt:lpstr>Grandparent-Grandchild</vt:lpstr>
      <vt:lpstr>Grandparent-Grandchild</vt:lpstr>
      <vt:lpstr>Results - summary</vt:lpstr>
      <vt:lpstr>PowerPoint Presentation</vt:lpstr>
      <vt:lpstr>Motivations for telling a story are not always the same as the ones for remembering it (Harris et al., 2024) </vt:lpstr>
      <vt:lpstr>Thank you for your attention</vt:lpstr>
      <vt:lpstr>Main hypotheses</vt:lpstr>
      <vt:lpstr>PowerPoint Presentation</vt:lpstr>
      <vt:lpstr>Adapted 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Baudet David</cp:lastModifiedBy>
  <cp:revision>358</cp:revision>
  <dcterms:created xsi:type="dcterms:W3CDTF">2018-03-13T16:35:22Z</dcterms:created>
  <dcterms:modified xsi:type="dcterms:W3CDTF">2025-06-05T13:29:21Z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0x01010054BF7B0B27692148B5B3A8916168065D</vt:lpwstr>
  </property>
  <property fmtid="{D5CDD505-2E9C-101B-9397-08002B2CF9AE}" pid="3" name="MediaServiceImageTags">
    <vt:lpwstr/>
  </property>
</Properties>
</file>