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handoutMasterIdLst>
    <p:handoutMasterId r:id="rId29"/>
  </p:handoutMasterIdLst>
  <p:sldIdLst>
    <p:sldId id="256" r:id="rId2"/>
    <p:sldId id="276" r:id="rId3"/>
    <p:sldId id="257" r:id="rId4"/>
    <p:sldId id="258" r:id="rId5"/>
    <p:sldId id="290" r:id="rId6"/>
    <p:sldId id="261" r:id="rId7"/>
    <p:sldId id="293" r:id="rId8"/>
    <p:sldId id="278" r:id="rId9"/>
    <p:sldId id="289" r:id="rId10"/>
    <p:sldId id="279" r:id="rId11"/>
    <p:sldId id="294" r:id="rId12"/>
    <p:sldId id="281" r:id="rId13"/>
    <p:sldId id="282" r:id="rId14"/>
    <p:sldId id="283" r:id="rId15"/>
    <p:sldId id="284" r:id="rId16"/>
    <p:sldId id="285" r:id="rId17"/>
    <p:sldId id="286" r:id="rId18"/>
    <p:sldId id="272" r:id="rId19"/>
    <p:sldId id="287" r:id="rId20"/>
    <p:sldId id="288" r:id="rId21"/>
    <p:sldId id="274" r:id="rId22"/>
    <p:sldId id="295" r:id="rId23"/>
    <p:sldId id="273" r:id="rId24"/>
    <p:sldId id="291" r:id="rId25"/>
    <p:sldId id="292" r:id="rId26"/>
    <p:sldId id="275" r:id="rId27"/>
  </p:sldIdLst>
  <p:sldSz cx="12192000" cy="6858000"/>
  <p:notesSz cx="6800850" cy="993298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C1A703-0177-48BB-AE15-CF712728227D}" v="730" dt="2026-04-22T10:01:54.40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32" autoAdjust="0"/>
    <p:restoredTop sz="94660"/>
  </p:normalViewPr>
  <p:slideViewPr>
    <p:cSldViewPr snapToGrid="0">
      <p:cViewPr varScale="1">
        <p:scale>
          <a:sx n="101" d="100"/>
          <a:sy n="101" d="100"/>
        </p:scale>
        <p:origin x="852" y="108"/>
      </p:cViewPr>
      <p:guideLst/>
    </p:cSldViewPr>
  </p:slideViewPr>
  <p:notesTextViewPr>
    <p:cViewPr>
      <p:scale>
        <a:sx n="3" d="2"/>
        <a:sy n="3" d="2"/>
      </p:scale>
      <p:origin x="0" y="0"/>
    </p:cViewPr>
  </p:notesTextViewPr>
  <p:notesViewPr>
    <p:cSldViewPr snapToGrid="0">
      <p:cViewPr varScale="1">
        <p:scale>
          <a:sx n="81" d="100"/>
          <a:sy n="81" d="100"/>
        </p:scale>
        <p:origin x="3894"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naville François" userId="8a422ffe-456e-450c-bdcb-8251884e4b70" providerId="ADAL" clId="{F02AE27D-ED62-46FA-A3D9-C12B19F9DBE8}"/>
    <pc:docChg chg="undo custSel addSld delSld modSld sldOrd modNotesMaster modHandout">
      <pc:chgData name="Renaville François" userId="8a422ffe-456e-450c-bdcb-8251884e4b70" providerId="ADAL" clId="{F02AE27D-ED62-46FA-A3D9-C12B19F9DBE8}" dt="2026-04-22T12:13:51.338" v="3870" actId="27636"/>
      <pc:docMkLst>
        <pc:docMk/>
      </pc:docMkLst>
      <pc:sldChg chg="addSp delSp modSp mod setBg">
        <pc:chgData name="Renaville François" userId="8a422ffe-456e-450c-bdcb-8251884e4b70" providerId="ADAL" clId="{F02AE27D-ED62-46FA-A3D9-C12B19F9DBE8}" dt="2026-04-22T12:13:51.338" v="3870" actId="27636"/>
        <pc:sldMkLst>
          <pc:docMk/>
          <pc:sldMk cId="3036437881" sldId="256"/>
        </pc:sldMkLst>
        <pc:spChg chg="mod">
          <ac:chgData name="Renaville François" userId="8a422ffe-456e-450c-bdcb-8251884e4b70" providerId="ADAL" clId="{F02AE27D-ED62-46FA-A3D9-C12B19F9DBE8}" dt="2026-04-22T08:16:05.205" v="3479" actId="313"/>
          <ac:spMkLst>
            <pc:docMk/>
            <pc:sldMk cId="3036437881" sldId="256"/>
            <ac:spMk id="2" creationId="{F6D26326-CFB1-08C2-CB38-BC4301F87F9B}"/>
          </ac:spMkLst>
        </pc:spChg>
        <pc:spChg chg="mod">
          <ac:chgData name="Renaville François" userId="8a422ffe-456e-450c-bdcb-8251884e4b70" providerId="ADAL" clId="{F02AE27D-ED62-46FA-A3D9-C12B19F9DBE8}" dt="2026-04-22T12:13:51.338" v="3870" actId="27636"/>
          <ac:spMkLst>
            <pc:docMk/>
            <pc:sldMk cId="3036437881" sldId="256"/>
            <ac:spMk id="3" creationId="{B8A9A69C-98FA-DFD9-2405-54379D0E51A2}"/>
          </ac:spMkLst>
        </pc:spChg>
        <pc:spChg chg="mod">
          <ac:chgData name="Renaville François" userId="8a422ffe-456e-450c-bdcb-8251884e4b70" providerId="ADAL" clId="{F02AE27D-ED62-46FA-A3D9-C12B19F9DBE8}" dt="2026-04-21T08:18:54.863" v="354" actId="26606"/>
          <ac:spMkLst>
            <pc:docMk/>
            <pc:sldMk cId="3036437881" sldId="256"/>
            <ac:spMk id="4" creationId="{71D282E8-DD1B-DDB0-2DCF-9AFEE38BCA4C}"/>
          </ac:spMkLst>
        </pc:spChg>
        <pc:spChg chg="add mod">
          <ac:chgData name="Renaville François" userId="8a422ffe-456e-450c-bdcb-8251884e4b70" providerId="ADAL" clId="{F02AE27D-ED62-46FA-A3D9-C12B19F9DBE8}" dt="2026-04-21T16:11:58.754" v="2589"/>
          <ac:spMkLst>
            <pc:docMk/>
            <pc:sldMk cId="3036437881" sldId="256"/>
            <ac:spMk id="5" creationId="{CFFBC0BC-373B-9E57-4812-FAE76FDE8941}"/>
          </ac:spMkLst>
        </pc:spChg>
        <pc:spChg chg="add del">
          <ac:chgData name="Renaville François" userId="8a422ffe-456e-450c-bdcb-8251884e4b70" providerId="ADAL" clId="{F02AE27D-ED62-46FA-A3D9-C12B19F9DBE8}" dt="2026-04-21T08:18:38.126" v="353" actId="26606"/>
          <ac:spMkLst>
            <pc:docMk/>
            <pc:sldMk cId="3036437881" sldId="256"/>
            <ac:spMk id="8" creationId="{46F1F2C8-798B-4CCE-A851-94AFAF350BED}"/>
          </ac:spMkLst>
        </pc:spChg>
        <pc:spChg chg="add del">
          <ac:chgData name="Renaville François" userId="8a422ffe-456e-450c-bdcb-8251884e4b70" providerId="ADAL" clId="{F02AE27D-ED62-46FA-A3D9-C12B19F9DBE8}" dt="2026-04-21T08:18:38.126" v="353" actId="26606"/>
          <ac:spMkLst>
            <pc:docMk/>
            <pc:sldMk cId="3036437881" sldId="256"/>
            <ac:spMk id="10" creationId="{755E9CD0-04B0-4A3C-B291-AD913379C713}"/>
          </ac:spMkLst>
        </pc:spChg>
        <pc:spChg chg="add">
          <ac:chgData name="Renaville François" userId="8a422ffe-456e-450c-bdcb-8251884e4b70" providerId="ADAL" clId="{F02AE27D-ED62-46FA-A3D9-C12B19F9DBE8}" dt="2026-04-21T08:05:35.933" v="185" actId="26606"/>
          <ac:spMkLst>
            <pc:docMk/>
            <pc:sldMk cId="3036437881" sldId="256"/>
            <ac:spMk id="12" creationId="{1DD8BF3B-6066-418C-8D1A-75C5E396FC04}"/>
          </ac:spMkLst>
        </pc:spChg>
        <pc:spChg chg="add del">
          <ac:chgData name="Renaville François" userId="8a422ffe-456e-450c-bdcb-8251884e4b70" providerId="ADAL" clId="{F02AE27D-ED62-46FA-A3D9-C12B19F9DBE8}" dt="2026-04-21T08:18:38.126" v="353" actId="26606"/>
          <ac:spMkLst>
            <pc:docMk/>
            <pc:sldMk cId="3036437881" sldId="256"/>
            <ac:spMk id="14" creationId="{80BC66F9-7A74-4286-AD22-1174052CC22C}"/>
          </ac:spMkLst>
        </pc:spChg>
        <pc:spChg chg="add del">
          <ac:chgData name="Renaville François" userId="8a422ffe-456e-450c-bdcb-8251884e4b70" providerId="ADAL" clId="{F02AE27D-ED62-46FA-A3D9-C12B19F9DBE8}" dt="2026-04-21T08:18:38.126" v="353" actId="26606"/>
          <ac:spMkLst>
            <pc:docMk/>
            <pc:sldMk cId="3036437881" sldId="256"/>
            <ac:spMk id="16" creationId="{D8142CC3-2B5C-48E6-9DF0-6C8ACBAF23EF}"/>
          </ac:spMkLst>
        </pc:spChg>
        <pc:spChg chg="add">
          <ac:chgData name="Renaville François" userId="8a422ffe-456e-450c-bdcb-8251884e4b70" providerId="ADAL" clId="{F02AE27D-ED62-46FA-A3D9-C12B19F9DBE8}" dt="2026-04-21T08:05:35.933" v="185" actId="26606"/>
          <ac:spMkLst>
            <pc:docMk/>
            <pc:sldMk cId="3036437881" sldId="256"/>
            <ac:spMk id="20" creationId="{46A89C79-8EF3-4AF9-B3D9-59A883F41C83}"/>
          </ac:spMkLst>
        </pc:spChg>
        <pc:spChg chg="add del">
          <ac:chgData name="Renaville François" userId="8a422ffe-456e-450c-bdcb-8251884e4b70" providerId="ADAL" clId="{F02AE27D-ED62-46FA-A3D9-C12B19F9DBE8}" dt="2026-04-21T08:18:38.126" v="353" actId="26606"/>
          <ac:spMkLst>
            <pc:docMk/>
            <pc:sldMk cId="3036437881" sldId="256"/>
            <ac:spMk id="22" creationId="{EFE5CE34-4543-42E5-B82C-1F3D12422CDD}"/>
          </ac:spMkLst>
        </pc:spChg>
        <pc:spChg chg="add">
          <ac:chgData name="Renaville François" userId="8a422ffe-456e-450c-bdcb-8251884e4b70" providerId="ADAL" clId="{F02AE27D-ED62-46FA-A3D9-C12B19F9DBE8}" dt="2026-04-21T08:05:35.933" v="185" actId="26606"/>
          <ac:spMkLst>
            <pc:docMk/>
            <pc:sldMk cId="3036437881" sldId="256"/>
            <ac:spMk id="24" creationId="{72AF41FE-63D7-4695-81D2-66D2510E4486}"/>
          </ac:spMkLst>
        </pc:spChg>
        <pc:spChg chg="add del">
          <ac:chgData name="Renaville François" userId="8a422ffe-456e-450c-bdcb-8251884e4b70" providerId="ADAL" clId="{F02AE27D-ED62-46FA-A3D9-C12B19F9DBE8}" dt="2026-04-21T08:18:54.863" v="354" actId="26606"/>
          <ac:spMkLst>
            <pc:docMk/>
            <pc:sldMk cId="3036437881" sldId="256"/>
            <ac:spMk id="29" creationId="{934F1179-B481-4F9E-BCA3-AFB972070F83}"/>
          </ac:spMkLst>
        </pc:spChg>
        <pc:spChg chg="add del">
          <ac:chgData name="Renaville François" userId="8a422ffe-456e-450c-bdcb-8251884e4b70" providerId="ADAL" clId="{F02AE27D-ED62-46FA-A3D9-C12B19F9DBE8}" dt="2026-04-21T08:18:54.863" v="354" actId="26606"/>
          <ac:spMkLst>
            <pc:docMk/>
            <pc:sldMk cId="3036437881" sldId="256"/>
            <ac:spMk id="31" creationId="{827DC2C4-B485-428A-BF4A-472D2967F47F}"/>
          </ac:spMkLst>
        </pc:spChg>
        <pc:spChg chg="add del">
          <ac:chgData name="Renaville François" userId="8a422ffe-456e-450c-bdcb-8251884e4b70" providerId="ADAL" clId="{F02AE27D-ED62-46FA-A3D9-C12B19F9DBE8}" dt="2026-04-21T08:18:54.863" v="354" actId="26606"/>
          <ac:spMkLst>
            <pc:docMk/>
            <pc:sldMk cId="3036437881" sldId="256"/>
            <ac:spMk id="33" creationId="{EE04B5EB-F158-4507-90DD-BD23620C7CC9}"/>
          </ac:spMkLst>
        </pc:spChg>
        <pc:spChg chg="add">
          <ac:chgData name="Renaville François" userId="8a422ffe-456e-450c-bdcb-8251884e4b70" providerId="ADAL" clId="{F02AE27D-ED62-46FA-A3D9-C12B19F9DBE8}" dt="2026-04-21T08:18:54.863" v="354" actId="26606"/>
          <ac:spMkLst>
            <pc:docMk/>
            <pc:sldMk cId="3036437881" sldId="256"/>
            <ac:spMk id="38" creationId="{BAD76F3E-3A97-486B-B402-44400A8B9173}"/>
          </ac:spMkLst>
        </pc:spChg>
        <pc:spChg chg="add">
          <ac:chgData name="Renaville François" userId="8a422ffe-456e-450c-bdcb-8251884e4b70" providerId="ADAL" clId="{F02AE27D-ED62-46FA-A3D9-C12B19F9DBE8}" dt="2026-04-21T08:18:54.863" v="354" actId="26606"/>
          <ac:spMkLst>
            <pc:docMk/>
            <pc:sldMk cId="3036437881" sldId="256"/>
            <ac:spMk id="40" creationId="{391F6B52-91F4-4AEB-B6DB-29FEBCF28C8B}"/>
          </ac:spMkLst>
        </pc:spChg>
        <pc:spChg chg="add">
          <ac:chgData name="Renaville François" userId="8a422ffe-456e-450c-bdcb-8251884e4b70" providerId="ADAL" clId="{F02AE27D-ED62-46FA-A3D9-C12B19F9DBE8}" dt="2026-04-21T08:18:54.863" v="354" actId="26606"/>
          <ac:spMkLst>
            <pc:docMk/>
            <pc:sldMk cId="3036437881" sldId="256"/>
            <ac:spMk id="42" creationId="{2CD6F061-7C53-44F4-9794-953DB70A451B}"/>
          </ac:spMkLst>
        </pc:spChg>
        <pc:picChg chg="add del mod">
          <ac:chgData name="Renaville François" userId="8a422ffe-456e-450c-bdcb-8251884e4b70" providerId="ADAL" clId="{F02AE27D-ED62-46FA-A3D9-C12B19F9DBE8}" dt="2026-04-21T09:07:29.926" v="912" actId="478"/>
          <ac:picMkLst>
            <pc:docMk/>
            <pc:sldMk cId="3036437881" sldId="256"/>
            <ac:picMk id="6" creationId="{BBCC34E7-D073-B1E6-5485-CC3F4A53B030}"/>
          </ac:picMkLst>
        </pc:picChg>
        <pc:picChg chg="add del">
          <ac:chgData name="Renaville François" userId="8a422ffe-456e-450c-bdcb-8251884e4b70" providerId="ADAL" clId="{F02AE27D-ED62-46FA-A3D9-C12B19F9DBE8}" dt="2026-04-21T09:07:47.086" v="914" actId="478"/>
          <ac:picMkLst>
            <pc:docMk/>
            <pc:sldMk cId="3036437881" sldId="256"/>
            <ac:picMk id="9" creationId="{4444EA1A-AAAB-69F2-1F24-DA6BB461B558}"/>
          </ac:picMkLst>
        </pc:picChg>
        <pc:picChg chg="add del mod">
          <ac:chgData name="Renaville François" userId="8a422ffe-456e-450c-bdcb-8251884e4b70" providerId="ADAL" clId="{F02AE27D-ED62-46FA-A3D9-C12B19F9DBE8}" dt="2026-04-21T09:07:55.263" v="918" actId="478"/>
          <ac:picMkLst>
            <pc:docMk/>
            <pc:sldMk cId="3036437881" sldId="256"/>
            <ac:picMk id="13" creationId="{F23056CB-ED1B-9C51-AB8B-8A523A0855F3}"/>
          </ac:picMkLst>
        </pc:picChg>
        <pc:picChg chg="add del mod">
          <ac:chgData name="Renaville François" userId="8a422ffe-456e-450c-bdcb-8251884e4b70" providerId="ADAL" clId="{F02AE27D-ED62-46FA-A3D9-C12B19F9DBE8}" dt="2026-04-21T09:08:13.622" v="920" actId="478"/>
          <ac:picMkLst>
            <pc:docMk/>
            <pc:sldMk cId="3036437881" sldId="256"/>
            <ac:picMk id="17" creationId="{2ADC3CFE-F552-F8A6-4E2B-639A14336B73}"/>
          </ac:picMkLst>
        </pc:picChg>
        <pc:picChg chg="add mod">
          <ac:chgData name="Renaville François" userId="8a422ffe-456e-450c-bdcb-8251884e4b70" providerId="ADAL" clId="{F02AE27D-ED62-46FA-A3D9-C12B19F9DBE8}" dt="2026-04-21T09:08:32.241" v="924" actId="1076"/>
          <ac:picMkLst>
            <pc:docMk/>
            <pc:sldMk cId="3036437881" sldId="256"/>
            <ac:picMk id="21" creationId="{5F79AB68-1300-DAA8-2FE7-775E1F5A2FFB}"/>
          </ac:picMkLst>
        </pc:picChg>
      </pc:sldChg>
      <pc:sldChg chg="addSp delSp modSp mod setBg">
        <pc:chgData name="Renaville François" userId="8a422ffe-456e-450c-bdcb-8251884e4b70" providerId="ADAL" clId="{F02AE27D-ED62-46FA-A3D9-C12B19F9DBE8}" dt="2026-04-21T20:19:14.432" v="2906" actId="113"/>
        <pc:sldMkLst>
          <pc:docMk/>
          <pc:sldMk cId="787455221" sldId="257"/>
        </pc:sldMkLst>
        <pc:spChg chg="mod">
          <ac:chgData name="Renaville François" userId="8a422ffe-456e-450c-bdcb-8251884e4b70" providerId="ADAL" clId="{F02AE27D-ED62-46FA-A3D9-C12B19F9DBE8}" dt="2026-04-21T08:19:15.767" v="358" actId="26606"/>
          <ac:spMkLst>
            <pc:docMk/>
            <pc:sldMk cId="787455221" sldId="257"/>
            <ac:spMk id="2" creationId="{D809149F-2DB0-F892-0F6C-1FFC5EDCCE98}"/>
          </ac:spMkLst>
        </pc:spChg>
        <pc:spChg chg="mod">
          <ac:chgData name="Renaville François" userId="8a422ffe-456e-450c-bdcb-8251884e4b70" providerId="ADAL" clId="{F02AE27D-ED62-46FA-A3D9-C12B19F9DBE8}" dt="2026-04-21T20:19:14.432" v="2906" actId="113"/>
          <ac:spMkLst>
            <pc:docMk/>
            <pc:sldMk cId="787455221" sldId="257"/>
            <ac:spMk id="3" creationId="{62977DAE-5711-03F7-24CA-A1900968980C}"/>
          </ac:spMkLst>
        </pc:spChg>
        <pc:spChg chg="mod">
          <ac:chgData name="Renaville François" userId="8a422ffe-456e-450c-bdcb-8251884e4b70" providerId="ADAL" clId="{F02AE27D-ED62-46FA-A3D9-C12B19F9DBE8}" dt="2026-04-21T08:19:15.767" v="358" actId="26606"/>
          <ac:spMkLst>
            <pc:docMk/>
            <pc:sldMk cId="787455221" sldId="257"/>
            <ac:spMk id="4" creationId="{12FB7A88-B11B-90DB-04D0-1C20B08DA9C1}"/>
          </ac:spMkLst>
        </pc:spChg>
        <pc:spChg chg="add del">
          <ac:chgData name="Renaville François" userId="8a422ffe-456e-450c-bdcb-8251884e4b70" providerId="ADAL" clId="{F02AE27D-ED62-46FA-A3D9-C12B19F9DBE8}" dt="2026-04-21T08:19:15.767" v="358" actId="26606"/>
          <ac:spMkLst>
            <pc:docMk/>
            <pc:sldMk cId="787455221" sldId="257"/>
            <ac:spMk id="8" creationId="{907EF6B7-1338-4443-8C46-6A318D952DFD}"/>
          </ac:spMkLst>
        </pc:spChg>
        <pc:spChg chg="add del">
          <ac:chgData name="Renaville François" userId="8a422ffe-456e-450c-bdcb-8251884e4b70" providerId="ADAL" clId="{F02AE27D-ED62-46FA-A3D9-C12B19F9DBE8}" dt="2026-04-21T08:19:15.767" v="358" actId="26606"/>
          <ac:spMkLst>
            <pc:docMk/>
            <pc:sldMk cId="787455221" sldId="257"/>
            <ac:spMk id="10" creationId="{DAAE4CDD-124C-4DCF-9584-B6033B545DD5}"/>
          </ac:spMkLst>
        </pc:spChg>
        <pc:spChg chg="add del">
          <ac:chgData name="Renaville François" userId="8a422ffe-456e-450c-bdcb-8251884e4b70" providerId="ADAL" clId="{F02AE27D-ED62-46FA-A3D9-C12B19F9DBE8}" dt="2026-04-21T08:19:15.767" v="358" actId="26606"/>
          <ac:spMkLst>
            <pc:docMk/>
            <pc:sldMk cId="787455221" sldId="257"/>
            <ac:spMk id="12" creationId="{081E4A58-353D-44AE-B2FC-2A74E2E400F7}"/>
          </ac:spMkLst>
        </pc:spChg>
        <pc:spChg chg="add del">
          <ac:chgData name="Renaville François" userId="8a422ffe-456e-450c-bdcb-8251884e4b70" providerId="ADAL" clId="{F02AE27D-ED62-46FA-A3D9-C12B19F9DBE8}" dt="2026-04-21T08:19:15.766" v="357" actId="26606"/>
          <ac:spMkLst>
            <pc:docMk/>
            <pc:sldMk cId="787455221" sldId="257"/>
            <ac:spMk id="17" creationId="{CBB2B1F0-0DD6-4744-9A46-7A344FB48E40}"/>
          </ac:spMkLst>
        </pc:spChg>
        <pc:spChg chg="add del">
          <ac:chgData name="Renaville François" userId="8a422ffe-456e-450c-bdcb-8251884e4b70" providerId="ADAL" clId="{F02AE27D-ED62-46FA-A3D9-C12B19F9DBE8}" dt="2026-04-21T08:19:15.766" v="357" actId="26606"/>
          <ac:spMkLst>
            <pc:docMk/>
            <pc:sldMk cId="787455221" sldId="257"/>
            <ac:spMk id="19" creationId="{52D502E5-F6B4-4D58-B4AE-FC466FF15EE8}"/>
          </ac:spMkLst>
        </pc:spChg>
        <pc:spChg chg="add del">
          <ac:chgData name="Renaville François" userId="8a422ffe-456e-450c-bdcb-8251884e4b70" providerId="ADAL" clId="{F02AE27D-ED62-46FA-A3D9-C12B19F9DBE8}" dt="2026-04-21T08:19:15.766" v="357" actId="26606"/>
          <ac:spMkLst>
            <pc:docMk/>
            <pc:sldMk cId="787455221" sldId="257"/>
            <ac:spMk id="21" creationId="{9DECDBF4-02B6-4BB4-B65B-B8107AD6A9E8}"/>
          </ac:spMkLst>
        </pc:spChg>
        <pc:spChg chg="add">
          <ac:chgData name="Renaville François" userId="8a422ffe-456e-450c-bdcb-8251884e4b70" providerId="ADAL" clId="{F02AE27D-ED62-46FA-A3D9-C12B19F9DBE8}" dt="2026-04-21T08:19:15.767" v="358" actId="26606"/>
          <ac:spMkLst>
            <pc:docMk/>
            <pc:sldMk cId="787455221" sldId="257"/>
            <ac:spMk id="23" creationId="{074B4F7D-14B2-478B-8BF5-01E4E0C5D263}"/>
          </ac:spMkLst>
        </pc:spChg>
        <pc:spChg chg="add">
          <ac:chgData name="Renaville François" userId="8a422ffe-456e-450c-bdcb-8251884e4b70" providerId="ADAL" clId="{F02AE27D-ED62-46FA-A3D9-C12B19F9DBE8}" dt="2026-04-21T08:19:15.767" v="358" actId="26606"/>
          <ac:spMkLst>
            <pc:docMk/>
            <pc:sldMk cId="787455221" sldId="257"/>
            <ac:spMk id="24" creationId="{DAF1966E-FD40-4A4A-B61B-C4DF7FA05F06}"/>
          </ac:spMkLst>
        </pc:spChg>
        <pc:spChg chg="add">
          <ac:chgData name="Renaville François" userId="8a422ffe-456e-450c-bdcb-8251884e4b70" providerId="ADAL" clId="{F02AE27D-ED62-46FA-A3D9-C12B19F9DBE8}" dt="2026-04-21T08:19:15.767" v="358" actId="26606"/>
          <ac:spMkLst>
            <pc:docMk/>
            <pc:sldMk cId="787455221" sldId="257"/>
            <ac:spMk id="25" creationId="{047BFA19-D45E-416B-A404-7AF2F3F27017}"/>
          </ac:spMkLst>
        </pc:spChg>
        <pc:spChg chg="add">
          <ac:chgData name="Renaville François" userId="8a422ffe-456e-450c-bdcb-8251884e4b70" providerId="ADAL" clId="{F02AE27D-ED62-46FA-A3D9-C12B19F9DBE8}" dt="2026-04-21T08:19:15.767" v="358" actId="26606"/>
          <ac:spMkLst>
            <pc:docMk/>
            <pc:sldMk cId="787455221" sldId="257"/>
            <ac:spMk id="26" creationId="{8E0105E7-23DB-4CF2-8258-FF47C7620F6E}"/>
          </ac:spMkLst>
        </pc:spChg>
      </pc:sldChg>
      <pc:sldChg chg="addSp delSp modSp mod setBg">
        <pc:chgData name="Renaville François" userId="8a422ffe-456e-450c-bdcb-8251884e4b70" providerId="ADAL" clId="{F02AE27D-ED62-46FA-A3D9-C12B19F9DBE8}" dt="2026-04-22T08:31:51.162" v="3481" actId="20577"/>
        <pc:sldMkLst>
          <pc:docMk/>
          <pc:sldMk cId="96637015" sldId="258"/>
        </pc:sldMkLst>
        <pc:spChg chg="mod">
          <ac:chgData name="Renaville François" userId="8a422ffe-456e-450c-bdcb-8251884e4b70" providerId="ADAL" clId="{F02AE27D-ED62-46FA-A3D9-C12B19F9DBE8}" dt="2026-04-21T08:19:26.144" v="360" actId="26606"/>
          <ac:spMkLst>
            <pc:docMk/>
            <pc:sldMk cId="96637015" sldId="258"/>
            <ac:spMk id="2" creationId="{D7DACCE5-F0AC-2C47-BBD5-40B7B3D4C4C3}"/>
          </ac:spMkLst>
        </pc:spChg>
        <pc:spChg chg="mod">
          <ac:chgData name="Renaville François" userId="8a422ffe-456e-450c-bdcb-8251884e4b70" providerId="ADAL" clId="{F02AE27D-ED62-46FA-A3D9-C12B19F9DBE8}" dt="2026-04-22T08:31:51.162" v="3481" actId="20577"/>
          <ac:spMkLst>
            <pc:docMk/>
            <pc:sldMk cId="96637015" sldId="258"/>
            <ac:spMk id="3" creationId="{6C98EB66-3A3C-D722-EF2D-8897EBC21154}"/>
          </ac:spMkLst>
        </pc:spChg>
        <pc:spChg chg="mod">
          <ac:chgData name="Renaville François" userId="8a422ffe-456e-450c-bdcb-8251884e4b70" providerId="ADAL" clId="{F02AE27D-ED62-46FA-A3D9-C12B19F9DBE8}" dt="2026-04-21T08:19:26.144" v="360" actId="26606"/>
          <ac:spMkLst>
            <pc:docMk/>
            <pc:sldMk cId="96637015" sldId="258"/>
            <ac:spMk id="4" creationId="{6195343F-6B59-6F5E-E98A-34248073AE0F}"/>
          </ac:spMkLst>
        </pc:spChg>
        <pc:spChg chg="add del">
          <ac:chgData name="Renaville François" userId="8a422ffe-456e-450c-bdcb-8251884e4b70" providerId="ADAL" clId="{F02AE27D-ED62-46FA-A3D9-C12B19F9DBE8}" dt="2026-04-21T08:19:26.144" v="360" actId="26606"/>
          <ac:spMkLst>
            <pc:docMk/>
            <pc:sldMk cId="96637015" sldId="258"/>
            <ac:spMk id="8" creationId="{907EF6B7-1338-4443-8C46-6A318D952DFD}"/>
          </ac:spMkLst>
        </pc:spChg>
        <pc:spChg chg="add del">
          <ac:chgData name="Renaville François" userId="8a422ffe-456e-450c-bdcb-8251884e4b70" providerId="ADAL" clId="{F02AE27D-ED62-46FA-A3D9-C12B19F9DBE8}" dt="2026-04-21T08:19:26.144" v="360" actId="26606"/>
          <ac:spMkLst>
            <pc:docMk/>
            <pc:sldMk cId="96637015" sldId="258"/>
            <ac:spMk id="10" creationId="{DAAE4CDD-124C-4DCF-9584-B6033B545DD5}"/>
          </ac:spMkLst>
        </pc:spChg>
        <pc:spChg chg="add del">
          <ac:chgData name="Renaville François" userId="8a422ffe-456e-450c-bdcb-8251884e4b70" providerId="ADAL" clId="{F02AE27D-ED62-46FA-A3D9-C12B19F9DBE8}" dt="2026-04-21T08:19:26.144" v="360" actId="26606"/>
          <ac:spMkLst>
            <pc:docMk/>
            <pc:sldMk cId="96637015" sldId="258"/>
            <ac:spMk id="12" creationId="{081E4A58-353D-44AE-B2FC-2A74E2E400F7}"/>
          </ac:spMkLst>
        </pc:spChg>
        <pc:spChg chg="add">
          <ac:chgData name="Renaville François" userId="8a422ffe-456e-450c-bdcb-8251884e4b70" providerId="ADAL" clId="{F02AE27D-ED62-46FA-A3D9-C12B19F9DBE8}" dt="2026-04-21T08:19:26.144" v="360" actId="26606"/>
          <ac:spMkLst>
            <pc:docMk/>
            <pc:sldMk cId="96637015" sldId="258"/>
            <ac:spMk id="17" creationId="{DAF1966E-FD40-4A4A-B61B-C4DF7FA05F06}"/>
          </ac:spMkLst>
        </pc:spChg>
        <pc:spChg chg="add">
          <ac:chgData name="Renaville François" userId="8a422ffe-456e-450c-bdcb-8251884e4b70" providerId="ADAL" clId="{F02AE27D-ED62-46FA-A3D9-C12B19F9DBE8}" dt="2026-04-21T08:19:26.144" v="360" actId="26606"/>
          <ac:spMkLst>
            <pc:docMk/>
            <pc:sldMk cId="96637015" sldId="258"/>
            <ac:spMk id="19" creationId="{047BFA19-D45E-416B-A404-7AF2F3F27017}"/>
          </ac:spMkLst>
        </pc:spChg>
        <pc:spChg chg="add">
          <ac:chgData name="Renaville François" userId="8a422ffe-456e-450c-bdcb-8251884e4b70" providerId="ADAL" clId="{F02AE27D-ED62-46FA-A3D9-C12B19F9DBE8}" dt="2026-04-21T08:19:26.144" v="360" actId="26606"/>
          <ac:spMkLst>
            <pc:docMk/>
            <pc:sldMk cId="96637015" sldId="258"/>
            <ac:spMk id="21" creationId="{8E0105E7-23DB-4CF2-8258-FF47C7620F6E}"/>
          </ac:spMkLst>
        </pc:spChg>
        <pc:spChg chg="add">
          <ac:chgData name="Renaville François" userId="8a422ffe-456e-450c-bdcb-8251884e4b70" providerId="ADAL" clId="{F02AE27D-ED62-46FA-A3D9-C12B19F9DBE8}" dt="2026-04-21T08:19:26.144" v="360" actId="26606"/>
          <ac:spMkLst>
            <pc:docMk/>
            <pc:sldMk cId="96637015" sldId="258"/>
            <ac:spMk id="23" creationId="{074B4F7D-14B2-478B-8BF5-01E4E0C5D263}"/>
          </ac:spMkLst>
        </pc:spChg>
      </pc:sldChg>
      <pc:sldChg chg="addSp delSp modSp del mod setBg">
        <pc:chgData name="Renaville François" userId="8a422ffe-456e-450c-bdcb-8251884e4b70" providerId="ADAL" clId="{F02AE27D-ED62-46FA-A3D9-C12B19F9DBE8}" dt="2026-04-21T09:02:15.128" v="881" actId="47"/>
        <pc:sldMkLst>
          <pc:docMk/>
          <pc:sldMk cId="4203255419" sldId="259"/>
        </pc:sldMkLst>
        <pc:spChg chg="mod">
          <ac:chgData name="Renaville François" userId="8a422ffe-456e-450c-bdcb-8251884e4b70" providerId="ADAL" clId="{F02AE27D-ED62-46FA-A3D9-C12B19F9DBE8}" dt="2026-04-21T08:21:25.313" v="364" actId="26606"/>
          <ac:spMkLst>
            <pc:docMk/>
            <pc:sldMk cId="4203255419" sldId="259"/>
            <ac:spMk id="2" creationId="{7D62702E-B86A-B52B-363B-67A14DBE0CE2}"/>
          </ac:spMkLst>
        </pc:spChg>
        <pc:spChg chg="mod">
          <ac:chgData name="Renaville François" userId="8a422ffe-456e-450c-bdcb-8251884e4b70" providerId="ADAL" clId="{F02AE27D-ED62-46FA-A3D9-C12B19F9DBE8}" dt="2026-04-21T08:21:25.313" v="364" actId="26606"/>
          <ac:spMkLst>
            <pc:docMk/>
            <pc:sldMk cId="4203255419" sldId="259"/>
            <ac:spMk id="3" creationId="{97D8AD56-A6D4-5A01-0884-73A25D314F2F}"/>
          </ac:spMkLst>
        </pc:spChg>
        <pc:spChg chg="mod">
          <ac:chgData name="Renaville François" userId="8a422ffe-456e-450c-bdcb-8251884e4b70" providerId="ADAL" clId="{F02AE27D-ED62-46FA-A3D9-C12B19F9DBE8}" dt="2026-04-21T08:21:25.313" v="364" actId="26606"/>
          <ac:spMkLst>
            <pc:docMk/>
            <pc:sldMk cId="4203255419" sldId="259"/>
            <ac:spMk id="4" creationId="{CEDE0704-EF3B-8275-E4F2-44D3B1087B46}"/>
          </ac:spMkLst>
        </pc:spChg>
        <pc:spChg chg="add del">
          <ac:chgData name="Renaville François" userId="8a422ffe-456e-450c-bdcb-8251884e4b70" providerId="ADAL" clId="{F02AE27D-ED62-46FA-A3D9-C12B19F9DBE8}" dt="2026-04-21T08:18:08.081" v="352" actId="26606"/>
          <ac:spMkLst>
            <pc:docMk/>
            <pc:sldMk cId="4203255419" sldId="259"/>
            <ac:spMk id="8" creationId="{907EF6B7-1338-4443-8C46-6A318D952DFD}"/>
          </ac:spMkLst>
        </pc:spChg>
        <pc:spChg chg="add del">
          <ac:chgData name="Renaville François" userId="8a422ffe-456e-450c-bdcb-8251884e4b70" providerId="ADAL" clId="{F02AE27D-ED62-46FA-A3D9-C12B19F9DBE8}" dt="2026-04-21T08:18:08.081" v="352" actId="26606"/>
          <ac:spMkLst>
            <pc:docMk/>
            <pc:sldMk cId="4203255419" sldId="259"/>
            <ac:spMk id="10" creationId="{DAAE4CDD-124C-4DCF-9584-B6033B545DD5}"/>
          </ac:spMkLst>
        </pc:spChg>
        <pc:spChg chg="add del">
          <ac:chgData name="Renaville François" userId="8a422ffe-456e-450c-bdcb-8251884e4b70" providerId="ADAL" clId="{F02AE27D-ED62-46FA-A3D9-C12B19F9DBE8}" dt="2026-04-21T08:18:08.081" v="352" actId="26606"/>
          <ac:spMkLst>
            <pc:docMk/>
            <pc:sldMk cId="4203255419" sldId="259"/>
            <ac:spMk id="12" creationId="{081E4A58-353D-44AE-B2FC-2A74E2E400F7}"/>
          </ac:spMkLst>
        </pc:spChg>
        <pc:spChg chg="add del">
          <ac:chgData name="Renaville François" userId="8a422ffe-456e-450c-bdcb-8251884e4b70" providerId="ADAL" clId="{F02AE27D-ED62-46FA-A3D9-C12B19F9DBE8}" dt="2026-04-21T08:21:25.313" v="364" actId="26606"/>
          <ac:spMkLst>
            <pc:docMk/>
            <pc:sldMk cId="4203255419" sldId="259"/>
            <ac:spMk id="18" creationId="{C0763A76-9F1C-4FC5-82B7-DD475DA461B2}"/>
          </ac:spMkLst>
        </pc:spChg>
        <pc:spChg chg="add del">
          <ac:chgData name="Renaville François" userId="8a422ffe-456e-450c-bdcb-8251884e4b70" providerId="ADAL" clId="{F02AE27D-ED62-46FA-A3D9-C12B19F9DBE8}" dt="2026-04-21T08:21:25.313" v="364" actId="26606"/>
          <ac:spMkLst>
            <pc:docMk/>
            <pc:sldMk cId="4203255419" sldId="259"/>
            <ac:spMk id="20" creationId="{E81BF4F6-F2CF-4984-9D14-D6966D92F99F}"/>
          </ac:spMkLst>
        </pc:spChg>
        <pc:spChg chg="add">
          <ac:chgData name="Renaville François" userId="8a422ffe-456e-450c-bdcb-8251884e4b70" providerId="ADAL" clId="{F02AE27D-ED62-46FA-A3D9-C12B19F9DBE8}" dt="2026-04-21T08:21:25.313" v="364" actId="26606"/>
          <ac:spMkLst>
            <pc:docMk/>
            <pc:sldMk cId="4203255419" sldId="259"/>
            <ac:spMk id="25" creationId="{560AFAAC-EA6C-45A9-9E03-C9C9F0193B4F}"/>
          </ac:spMkLst>
        </pc:spChg>
        <pc:spChg chg="add">
          <ac:chgData name="Renaville François" userId="8a422ffe-456e-450c-bdcb-8251884e4b70" providerId="ADAL" clId="{F02AE27D-ED62-46FA-A3D9-C12B19F9DBE8}" dt="2026-04-21T08:21:25.313" v="364" actId="26606"/>
          <ac:spMkLst>
            <pc:docMk/>
            <pc:sldMk cId="4203255419" sldId="259"/>
            <ac:spMk id="27" creationId="{83549E37-C86B-4401-90BD-D8BF83859F14}"/>
          </ac:spMkLst>
        </pc:spChg>
        <pc:spChg chg="add">
          <ac:chgData name="Renaville François" userId="8a422ffe-456e-450c-bdcb-8251884e4b70" providerId="ADAL" clId="{F02AE27D-ED62-46FA-A3D9-C12B19F9DBE8}" dt="2026-04-21T08:21:25.313" v="364" actId="26606"/>
          <ac:spMkLst>
            <pc:docMk/>
            <pc:sldMk cId="4203255419" sldId="259"/>
            <ac:spMk id="29" creationId="{8A17784E-76D8-4521-A77D-0D2EBB923004}"/>
          </ac:spMkLst>
        </pc:spChg>
        <pc:spChg chg="add">
          <ac:chgData name="Renaville François" userId="8a422ffe-456e-450c-bdcb-8251884e4b70" providerId="ADAL" clId="{F02AE27D-ED62-46FA-A3D9-C12B19F9DBE8}" dt="2026-04-21T08:21:25.313" v="364" actId="26606"/>
          <ac:spMkLst>
            <pc:docMk/>
            <pc:sldMk cId="4203255419" sldId="259"/>
            <ac:spMk id="31" creationId="{C0036C6B-F09C-4EAB-AE02-8D056EE74856}"/>
          </ac:spMkLst>
        </pc:spChg>
        <pc:spChg chg="add">
          <ac:chgData name="Renaville François" userId="8a422ffe-456e-450c-bdcb-8251884e4b70" providerId="ADAL" clId="{F02AE27D-ED62-46FA-A3D9-C12B19F9DBE8}" dt="2026-04-21T08:21:25.313" v="364" actId="26606"/>
          <ac:spMkLst>
            <pc:docMk/>
            <pc:sldMk cId="4203255419" sldId="259"/>
            <ac:spMk id="33" creationId="{FC8D5885-2804-4D3C-BE31-902E4D3279B0}"/>
          </ac:spMkLst>
        </pc:spChg>
        <pc:picChg chg="add">
          <ac:chgData name="Renaville François" userId="8a422ffe-456e-450c-bdcb-8251884e4b70" providerId="ADAL" clId="{F02AE27D-ED62-46FA-A3D9-C12B19F9DBE8}" dt="2026-04-21T08:18:08.081" v="352" actId="26606"/>
          <ac:picMkLst>
            <pc:docMk/>
            <pc:sldMk cId="4203255419" sldId="259"/>
            <ac:picMk id="14" creationId="{0ACF0E26-AEF6-8997-EF2C-6F1C5A9514B8}"/>
          </ac:picMkLst>
        </pc:picChg>
      </pc:sldChg>
      <pc:sldChg chg="addSp delSp modSp del mod setBg">
        <pc:chgData name="Renaville François" userId="8a422ffe-456e-450c-bdcb-8251884e4b70" providerId="ADAL" clId="{F02AE27D-ED62-46FA-A3D9-C12B19F9DBE8}" dt="2026-04-21T08:22:17.960" v="371" actId="2696"/>
        <pc:sldMkLst>
          <pc:docMk/>
          <pc:sldMk cId="198309636" sldId="260"/>
        </pc:sldMkLst>
        <pc:spChg chg="mod">
          <ac:chgData name="Renaville François" userId="8a422ffe-456e-450c-bdcb-8251884e4b70" providerId="ADAL" clId="{F02AE27D-ED62-46FA-A3D9-C12B19F9DBE8}" dt="2026-04-21T08:20:04.630" v="363" actId="26606"/>
          <ac:spMkLst>
            <pc:docMk/>
            <pc:sldMk cId="198309636" sldId="260"/>
            <ac:spMk id="2" creationId="{3A245B7B-70F4-1297-FEFD-8696661C9555}"/>
          </ac:spMkLst>
        </pc:spChg>
        <pc:spChg chg="mod ord">
          <ac:chgData name="Renaville François" userId="8a422ffe-456e-450c-bdcb-8251884e4b70" providerId="ADAL" clId="{F02AE27D-ED62-46FA-A3D9-C12B19F9DBE8}" dt="2026-04-21T08:20:04.630" v="363" actId="26606"/>
          <ac:spMkLst>
            <pc:docMk/>
            <pc:sldMk cId="198309636" sldId="260"/>
            <ac:spMk id="3" creationId="{C3EDBB03-264D-D607-6950-9E59734A082E}"/>
          </ac:spMkLst>
        </pc:spChg>
        <pc:spChg chg="mod">
          <ac:chgData name="Renaville François" userId="8a422ffe-456e-450c-bdcb-8251884e4b70" providerId="ADAL" clId="{F02AE27D-ED62-46FA-A3D9-C12B19F9DBE8}" dt="2026-04-21T08:20:04.630" v="363" actId="26606"/>
          <ac:spMkLst>
            <pc:docMk/>
            <pc:sldMk cId="198309636" sldId="260"/>
            <ac:spMk id="4" creationId="{AF34BFAE-21EC-79D0-F404-8FDF3E2E0987}"/>
          </ac:spMkLst>
        </pc:spChg>
        <pc:spChg chg="add del">
          <ac:chgData name="Renaville François" userId="8a422ffe-456e-450c-bdcb-8251884e4b70" providerId="ADAL" clId="{F02AE27D-ED62-46FA-A3D9-C12B19F9DBE8}" dt="2026-04-21T08:17:26.647" v="351" actId="26606"/>
          <ac:spMkLst>
            <pc:docMk/>
            <pc:sldMk cId="198309636" sldId="260"/>
            <ac:spMk id="8" creationId="{907EF6B7-1338-4443-8C46-6A318D952DFD}"/>
          </ac:spMkLst>
        </pc:spChg>
        <pc:spChg chg="add del">
          <ac:chgData name="Renaville François" userId="8a422ffe-456e-450c-bdcb-8251884e4b70" providerId="ADAL" clId="{F02AE27D-ED62-46FA-A3D9-C12B19F9DBE8}" dt="2026-04-21T08:17:26.647" v="351" actId="26606"/>
          <ac:spMkLst>
            <pc:docMk/>
            <pc:sldMk cId="198309636" sldId="260"/>
            <ac:spMk id="10" creationId="{DAAE4CDD-124C-4DCF-9584-B6033B545DD5}"/>
          </ac:spMkLst>
        </pc:spChg>
        <pc:spChg chg="add del">
          <ac:chgData name="Renaville François" userId="8a422ffe-456e-450c-bdcb-8251884e4b70" providerId="ADAL" clId="{F02AE27D-ED62-46FA-A3D9-C12B19F9DBE8}" dt="2026-04-21T08:17:26.647" v="351" actId="26606"/>
          <ac:spMkLst>
            <pc:docMk/>
            <pc:sldMk cId="198309636" sldId="260"/>
            <ac:spMk id="12" creationId="{081E4A58-353D-44AE-B2FC-2A74E2E400F7}"/>
          </ac:spMkLst>
        </pc:spChg>
        <pc:spChg chg="add del">
          <ac:chgData name="Renaville François" userId="8a422ffe-456e-450c-bdcb-8251884e4b70" providerId="ADAL" clId="{F02AE27D-ED62-46FA-A3D9-C12B19F9DBE8}" dt="2026-04-21T08:20:04.630" v="363" actId="26606"/>
          <ac:spMkLst>
            <pc:docMk/>
            <pc:sldMk cId="198309636" sldId="260"/>
            <ac:spMk id="18" creationId="{C0763A76-9F1C-4FC5-82B7-DD475DA461B2}"/>
          </ac:spMkLst>
        </pc:spChg>
        <pc:spChg chg="add del">
          <ac:chgData name="Renaville François" userId="8a422ffe-456e-450c-bdcb-8251884e4b70" providerId="ADAL" clId="{F02AE27D-ED62-46FA-A3D9-C12B19F9DBE8}" dt="2026-04-21T08:20:04.630" v="363" actId="26606"/>
          <ac:spMkLst>
            <pc:docMk/>
            <pc:sldMk cId="198309636" sldId="260"/>
            <ac:spMk id="20" creationId="{E81BF4F6-F2CF-4984-9D14-D6966D92F99F}"/>
          </ac:spMkLst>
        </pc:spChg>
        <pc:spChg chg="add del">
          <ac:chgData name="Renaville François" userId="8a422ffe-456e-450c-bdcb-8251884e4b70" providerId="ADAL" clId="{F02AE27D-ED62-46FA-A3D9-C12B19F9DBE8}" dt="2026-04-21T08:20:04.602" v="362" actId="26606"/>
          <ac:spMkLst>
            <pc:docMk/>
            <pc:sldMk cId="198309636" sldId="260"/>
            <ac:spMk id="25" creationId="{84ECDE7A-6944-466D-8FFE-149A29BA6BAE}"/>
          </ac:spMkLst>
        </pc:spChg>
        <pc:spChg chg="add del">
          <ac:chgData name="Renaville François" userId="8a422ffe-456e-450c-bdcb-8251884e4b70" providerId="ADAL" clId="{F02AE27D-ED62-46FA-A3D9-C12B19F9DBE8}" dt="2026-04-21T08:20:04.602" v="362" actId="26606"/>
          <ac:spMkLst>
            <pc:docMk/>
            <pc:sldMk cId="198309636" sldId="260"/>
            <ac:spMk id="27" creationId="{B3420082-9415-44EC-802E-C77D71D59C57}"/>
          </ac:spMkLst>
        </pc:spChg>
        <pc:spChg chg="add del">
          <ac:chgData name="Renaville François" userId="8a422ffe-456e-450c-bdcb-8251884e4b70" providerId="ADAL" clId="{F02AE27D-ED62-46FA-A3D9-C12B19F9DBE8}" dt="2026-04-21T08:20:04.602" v="362" actId="26606"/>
          <ac:spMkLst>
            <pc:docMk/>
            <pc:sldMk cId="198309636" sldId="260"/>
            <ac:spMk id="29" creationId="{55A52C45-1FCB-4636-A80F-2849B8226C01}"/>
          </ac:spMkLst>
        </pc:spChg>
        <pc:spChg chg="add del">
          <ac:chgData name="Renaville François" userId="8a422ffe-456e-450c-bdcb-8251884e4b70" providerId="ADAL" clId="{F02AE27D-ED62-46FA-A3D9-C12B19F9DBE8}" dt="2026-04-21T08:20:04.602" v="362" actId="26606"/>
          <ac:spMkLst>
            <pc:docMk/>
            <pc:sldMk cId="198309636" sldId="260"/>
            <ac:spMk id="31" creationId="{768EB4DD-3704-43AD-92B3-C4E0C6EA92CB}"/>
          </ac:spMkLst>
        </pc:spChg>
        <pc:spChg chg="add">
          <ac:chgData name="Renaville François" userId="8a422ffe-456e-450c-bdcb-8251884e4b70" providerId="ADAL" clId="{F02AE27D-ED62-46FA-A3D9-C12B19F9DBE8}" dt="2026-04-21T08:20:04.630" v="363" actId="26606"/>
          <ac:spMkLst>
            <pc:docMk/>
            <pc:sldMk cId="198309636" sldId="260"/>
            <ac:spMk id="33" creationId="{FC8D5885-2804-4D3C-BE31-902E4D3279B0}"/>
          </ac:spMkLst>
        </pc:spChg>
        <pc:spChg chg="add">
          <ac:chgData name="Renaville François" userId="8a422ffe-456e-450c-bdcb-8251884e4b70" providerId="ADAL" clId="{F02AE27D-ED62-46FA-A3D9-C12B19F9DBE8}" dt="2026-04-21T08:20:04.630" v="363" actId="26606"/>
          <ac:spMkLst>
            <pc:docMk/>
            <pc:sldMk cId="198309636" sldId="260"/>
            <ac:spMk id="34" creationId="{560AFAAC-EA6C-45A9-9E03-C9C9F0193B4F}"/>
          </ac:spMkLst>
        </pc:spChg>
        <pc:spChg chg="add">
          <ac:chgData name="Renaville François" userId="8a422ffe-456e-450c-bdcb-8251884e4b70" providerId="ADAL" clId="{F02AE27D-ED62-46FA-A3D9-C12B19F9DBE8}" dt="2026-04-21T08:20:04.630" v="363" actId="26606"/>
          <ac:spMkLst>
            <pc:docMk/>
            <pc:sldMk cId="198309636" sldId="260"/>
            <ac:spMk id="35" creationId="{83549E37-C86B-4401-90BD-D8BF83859F14}"/>
          </ac:spMkLst>
        </pc:spChg>
        <pc:spChg chg="add">
          <ac:chgData name="Renaville François" userId="8a422ffe-456e-450c-bdcb-8251884e4b70" providerId="ADAL" clId="{F02AE27D-ED62-46FA-A3D9-C12B19F9DBE8}" dt="2026-04-21T08:20:04.630" v="363" actId="26606"/>
          <ac:spMkLst>
            <pc:docMk/>
            <pc:sldMk cId="198309636" sldId="260"/>
            <ac:spMk id="36" creationId="{8A17784E-76D8-4521-A77D-0D2EBB923004}"/>
          </ac:spMkLst>
        </pc:spChg>
        <pc:spChg chg="add">
          <ac:chgData name="Renaville François" userId="8a422ffe-456e-450c-bdcb-8251884e4b70" providerId="ADAL" clId="{F02AE27D-ED62-46FA-A3D9-C12B19F9DBE8}" dt="2026-04-21T08:20:04.630" v="363" actId="26606"/>
          <ac:spMkLst>
            <pc:docMk/>
            <pc:sldMk cId="198309636" sldId="260"/>
            <ac:spMk id="37" creationId="{C0036C6B-F09C-4EAB-AE02-8D056EE74856}"/>
          </ac:spMkLst>
        </pc:spChg>
        <pc:picChg chg="add mod">
          <ac:chgData name="Renaville François" userId="8a422ffe-456e-450c-bdcb-8251884e4b70" providerId="ADAL" clId="{F02AE27D-ED62-46FA-A3D9-C12B19F9DBE8}" dt="2026-04-21T08:20:04.602" v="362" actId="26606"/>
          <ac:picMkLst>
            <pc:docMk/>
            <pc:sldMk cId="198309636" sldId="260"/>
            <ac:picMk id="14" creationId="{98536F96-1A68-A508-8F52-37E5F744934F}"/>
          </ac:picMkLst>
        </pc:picChg>
      </pc:sldChg>
      <pc:sldChg chg="addSp delSp modSp mod ord setBg">
        <pc:chgData name="Renaville François" userId="8a422ffe-456e-450c-bdcb-8251884e4b70" providerId="ADAL" clId="{F02AE27D-ED62-46FA-A3D9-C12B19F9DBE8}" dt="2026-04-22T10:04:26.535" v="3843"/>
        <pc:sldMkLst>
          <pc:docMk/>
          <pc:sldMk cId="4064786636" sldId="261"/>
        </pc:sldMkLst>
        <pc:spChg chg="mod">
          <ac:chgData name="Renaville François" userId="8a422ffe-456e-450c-bdcb-8251884e4b70" providerId="ADAL" clId="{F02AE27D-ED62-46FA-A3D9-C12B19F9DBE8}" dt="2026-04-21T08:21:58.787" v="367"/>
          <ac:spMkLst>
            <pc:docMk/>
            <pc:sldMk cId="4064786636" sldId="261"/>
            <ac:spMk id="2" creationId="{995F0CA8-DE1A-D4F3-2EE9-FE7A65B26016}"/>
          </ac:spMkLst>
        </pc:spChg>
        <pc:spChg chg="mod">
          <ac:chgData name="Renaville François" userId="8a422ffe-456e-450c-bdcb-8251884e4b70" providerId="ADAL" clId="{F02AE27D-ED62-46FA-A3D9-C12B19F9DBE8}" dt="2026-04-22T08:42:33.450" v="3496" actId="20577"/>
          <ac:spMkLst>
            <pc:docMk/>
            <pc:sldMk cId="4064786636" sldId="261"/>
            <ac:spMk id="3" creationId="{2E7978F9-E12E-E44A-3BD4-FC8FA33A0374}"/>
          </ac:spMkLst>
        </pc:spChg>
        <pc:spChg chg="mod">
          <ac:chgData name="Renaville François" userId="8a422ffe-456e-450c-bdcb-8251884e4b70" providerId="ADAL" clId="{F02AE27D-ED62-46FA-A3D9-C12B19F9DBE8}" dt="2026-04-21T08:21:41.128" v="365" actId="26606"/>
          <ac:spMkLst>
            <pc:docMk/>
            <pc:sldMk cId="4064786636" sldId="261"/>
            <ac:spMk id="4" creationId="{56974665-7B0A-8D17-68B7-F3ADD487565C}"/>
          </ac:spMkLst>
        </pc:spChg>
        <pc:spChg chg="add del">
          <ac:chgData name="Renaville François" userId="8a422ffe-456e-450c-bdcb-8251884e4b70" providerId="ADAL" clId="{F02AE27D-ED62-46FA-A3D9-C12B19F9DBE8}" dt="2026-04-21T08:21:41.128" v="365" actId="26606"/>
          <ac:spMkLst>
            <pc:docMk/>
            <pc:sldMk cId="4064786636" sldId="261"/>
            <ac:spMk id="8" creationId="{907EF6B7-1338-4443-8C46-6A318D952DFD}"/>
          </ac:spMkLst>
        </pc:spChg>
        <pc:spChg chg="add del">
          <ac:chgData name="Renaville François" userId="8a422ffe-456e-450c-bdcb-8251884e4b70" providerId="ADAL" clId="{F02AE27D-ED62-46FA-A3D9-C12B19F9DBE8}" dt="2026-04-21T08:21:41.128" v="365" actId="26606"/>
          <ac:spMkLst>
            <pc:docMk/>
            <pc:sldMk cId="4064786636" sldId="261"/>
            <ac:spMk id="10" creationId="{DAAE4CDD-124C-4DCF-9584-B6033B545DD5}"/>
          </ac:spMkLst>
        </pc:spChg>
        <pc:spChg chg="add del">
          <ac:chgData name="Renaville François" userId="8a422ffe-456e-450c-bdcb-8251884e4b70" providerId="ADAL" clId="{F02AE27D-ED62-46FA-A3D9-C12B19F9DBE8}" dt="2026-04-21T08:21:41.128" v="365" actId="26606"/>
          <ac:spMkLst>
            <pc:docMk/>
            <pc:sldMk cId="4064786636" sldId="261"/>
            <ac:spMk id="12" creationId="{081E4A58-353D-44AE-B2FC-2A74E2E400F7}"/>
          </ac:spMkLst>
        </pc:spChg>
        <pc:spChg chg="add">
          <ac:chgData name="Renaville François" userId="8a422ffe-456e-450c-bdcb-8251884e4b70" providerId="ADAL" clId="{F02AE27D-ED62-46FA-A3D9-C12B19F9DBE8}" dt="2026-04-21T08:21:41.128" v="365" actId="26606"/>
          <ac:spMkLst>
            <pc:docMk/>
            <pc:sldMk cId="4064786636" sldId="261"/>
            <ac:spMk id="17" creationId="{DAF1966E-FD40-4A4A-B61B-C4DF7FA05F06}"/>
          </ac:spMkLst>
        </pc:spChg>
        <pc:spChg chg="add">
          <ac:chgData name="Renaville François" userId="8a422ffe-456e-450c-bdcb-8251884e4b70" providerId="ADAL" clId="{F02AE27D-ED62-46FA-A3D9-C12B19F9DBE8}" dt="2026-04-21T08:21:41.128" v="365" actId="26606"/>
          <ac:spMkLst>
            <pc:docMk/>
            <pc:sldMk cId="4064786636" sldId="261"/>
            <ac:spMk id="19" creationId="{047BFA19-D45E-416B-A404-7AF2F3F27017}"/>
          </ac:spMkLst>
        </pc:spChg>
        <pc:spChg chg="add">
          <ac:chgData name="Renaville François" userId="8a422ffe-456e-450c-bdcb-8251884e4b70" providerId="ADAL" clId="{F02AE27D-ED62-46FA-A3D9-C12B19F9DBE8}" dt="2026-04-21T08:21:41.128" v="365" actId="26606"/>
          <ac:spMkLst>
            <pc:docMk/>
            <pc:sldMk cId="4064786636" sldId="261"/>
            <ac:spMk id="21" creationId="{8E0105E7-23DB-4CF2-8258-FF47C7620F6E}"/>
          </ac:spMkLst>
        </pc:spChg>
        <pc:spChg chg="add">
          <ac:chgData name="Renaville François" userId="8a422ffe-456e-450c-bdcb-8251884e4b70" providerId="ADAL" clId="{F02AE27D-ED62-46FA-A3D9-C12B19F9DBE8}" dt="2026-04-21T08:21:41.128" v="365" actId="26606"/>
          <ac:spMkLst>
            <pc:docMk/>
            <pc:sldMk cId="4064786636" sldId="261"/>
            <ac:spMk id="23" creationId="{074B4F7D-14B2-478B-8BF5-01E4E0C5D263}"/>
          </ac:spMkLst>
        </pc:spChg>
      </pc:sldChg>
      <pc:sldChg chg="addSp delSp del mod">
        <pc:chgData name="Renaville François" userId="8a422ffe-456e-450c-bdcb-8251884e4b70" providerId="ADAL" clId="{F02AE27D-ED62-46FA-A3D9-C12B19F9DBE8}" dt="2026-04-21T08:13:20.612" v="343" actId="47"/>
        <pc:sldMkLst>
          <pc:docMk/>
          <pc:sldMk cId="3792184570" sldId="262"/>
        </pc:sldMkLst>
        <pc:spChg chg="add del">
          <ac:chgData name="Renaville François" userId="8a422ffe-456e-450c-bdcb-8251884e4b70" providerId="ADAL" clId="{F02AE27D-ED62-46FA-A3D9-C12B19F9DBE8}" dt="2026-04-21T08:09:35.684" v="214" actId="26606"/>
          <ac:spMkLst>
            <pc:docMk/>
            <pc:sldMk cId="3792184570" sldId="262"/>
            <ac:spMk id="6" creationId="{F6243C05-9329-EA6D-011E-2ABD5545A1AF}"/>
          </ac:spMkLst>
        </pc:spChg>
        <pc:graphicFrameChg chg="add del">
          <ac:chgData name="Renaville François" userId="8a422ffe-456e-450c-bdcb-8251884e4b70" providerId="ADAL" clId="{F02AE27D-ED62-46FA-A3D9-C12B19F9DBE8}" dt="2026-04-21T08:09:35.669" v="213" actId="26606"/>
          <ac:graphicFrameMkLst>
            <pc:docMk/>
            <pc:sldMk cId="3792184570" sldId="262"/>
            <ac:graphicFrameMk id="11" creationId="{A862E6DF-BE35-AFB8-D242-78E6A1B48AB0}"/>
          </ac:graphicFrameMkLst>
        </pc:graphicFrameChg>
        <pc:graphicFrameChg chg="add">
          <ac:chgData name="Renaville François" userId="8a422ffe-456e-450c-bdcb-8251884e4b70" providerId="ADAL" clId="{F02AE27D-ED62-46FA-A3D9-C12B19F9DBE8}" dt="2026-04-21T08:09:35.684" v="214" actId="26606"/>
          <ac:graphicFrameMkLst>
            <pc:docMk/>
            <pc:sldMk cId="3792184570" sldId="262"/>
            <ac:graphicFrameMk id="13" creationId="{16C2B60A-A001-901D-9555-926BB765A48E}"/>
          </ac:graphicFrameMkLst>
        </pc:graphicFrameChg>
      </pc:sldChg>
      <pc:sldChg chg="addSp delSp modSp del mod setBg delDesignElem">
        <pc:chgData name="Renaville François" userId="8a422ffe-456e-450c-bdcb-8251884e4b70" providerId="ADAL" clId="{F02AE27D-ED62-46FA-A3D9-C12B19F9DBE8}" dt="2026-04-21T08:33:27.607" v="383" actId="47"/>
        <pc:sldMkLst>
          <pc:docMk/>
          <pc:sldMk cId="3762511663" sldId="263"/>
        </pc:sldMkLst>
        <pc:spChg chg="mod">
          <ac:chgData name="Renaville François" userId="8a422ffe-456e-450c-bdcb-8251884e4b70" providerId="ADAL" clId="{F02AE27D-ED62-46FA-A3D9-C12B19F9DBE8}" dt="2026-04-21T08:06:43.605" v="192" actId="26606"/>
          <ac:spMkLst>
            <pc:docMk/>
            <pc:sldMk cId="3762511663" sldId="263"/>
            <ac:spMk id="7" creationId="{2FCDC154-D7D3-7AC7-DB85-AADA66C3B626}"/>
          </ac:spMkLst>
        </pc:spChg>
        <pc:spChg chg="mod">
          <ac:chgData name="Renaville François" userId="8a422ffe-456e-450c-bdcb-8251884e4b70" providerId="ADAL" clId="{F02AE27D-ED62-46FA-A3D9-C12B19F9DBE8}" dt="2026-04-21T08:14:54.283" v="345" actId="20577"/>
          <ac:spMkLst>
            <pc:docMk/>
            <pc:sldMk cId="3762511663" sldId="263"/>
            <ac:spMk id="8" creationId="{24651324-C44D-011F-DFBE-DB552F623FCA}"/>
          </ac:spMkLst>
        </pc:spChg>
        <pc:spChg chg="mod">
          <ac:chgData name="Renaville François" userId="8a422ffe-456e-450c-bdcb-8251884e4b70" providerId="ADAL" clId="{F02AE27D-ED62-46FA-A3D9-C12B19F9DBE8}" dt="2026-04-21T08:32:54.616" v="374"/>
          <ac:spMkLst>
            <pc:docMk/>
            <pc:sldMk cId="3762511663" sldId="263"/>
            <ac:spMk id="9" creationId="{5BC02554-0F95-B8D0-7030-34754BE8AAEC}"/>
          </ac:spMkLst>
        </pc:spChg>
        <pc:spChg chg="add del">
          <ac:chgData name="Renaville François" userId="8a422ffe-456e-450c-bdcb-8251884e4b70" providerId="ADAL" clId="{F02AE27D-ED62-46FA-A3D9-C12B19F9DBE8}" dt="2026-04-21T08:32:54.616" v="374"/>
          <ac:spMkLst>
            <pc:docMk/>
            <pc:sldMk cId="3762511663" sldId="263"/>
            <ac:spMk id="13" creationId="{907EF6B7-1338-4443-8C46-6A318D952DFD}"/>
          </ac:spMkLst>
        </pc:spChg>
        <pc:spChg chg="add del">
          <ac:chgData name="Renaville François" userId="8a422ffe-456e-450c-bdcb-8251884e4b70" providerId="ADAL" clId="{F02AE27D-ED62-46FA-A3D9-C12B19F9DBE8}" dt="2026-04-21T08:32:54.616" v="374"/>
          <ac:spMkLst>
            <pc:docMk/>
            <pc:sldMk cId="3762511663" sldId="263"/>
            <ac:spMk id="15" creationId="{DAAE4CDD-124C-4DCF-9584-B6033B545DD5}"/>
          </ac:spMkLst>
        </pc:spChg>
        <pc:spChg chg="add del">
          <ac:chgData name="Renaville François" userId="8a422ffe-456e-450c-bdcb-8251884e4b70" providerId="ADAL" clId="{F02AE27D-ED62-46FA-A3D9-C12B19F9DBE8}" dt="2026-04-21T08:32:54.616" v="374"/>
          <ac:spMkLst>
            <pc:docMk/>
            <pc:sldMk cId="3762511663" sldId="263"/>
            <ac:spMk id="17" creationId="{081E4A58-353D-44AE-B2FC-2A74E2E400F7}"/>
          </ac:spMkLst>
        </pc:spChg>
      </pc:sldChg>
      <pc:sldChg chg="delSp modSp del mod modClrScheme chgLayout">
        <pc:chgData name="Renaville François" userId="8a422ffe-456e-450c-bdcb-8251884e4b70" providerId="ADAL" clId="{F02AE27D-ED62-46FA-A3D9-C12B19F9DBE8}" dt="2026-04-21T08:35:12.872" v="402" actId="47"/>
        <pc:sldMkLst>
          <pc:docMk/>
          <pc:sldMk cId="4019814147" sldId="265"/>
        </pc:sldMkLst>
        <pc:spChg chg="mod ord">
          <ac:chgData name="Renaville François" userId="8a422ffe-456e-450c-bdcb-8251884e4b70" providerId="ADAL" clId="{F02AE27D-ED62-46FA-A3D9-C12B19F9DBE8}" dt="2026-04-21T08:34:02.417" v="387" actId="700"/>
          <ac:spMkLst>
            <pc:docMk/>
            <pc:sldMk cId="4019814147" sldId="265"/>
            <ac:spMk id="4" creationId="{98D3D188-C608-376B-64F3-AC13CA7D780E}"/>
          </ac:spMkLst>
        </pc:spChg>
        <pc:spChg chg="del mod ord">
          <ac:chgData name="Renaville François" userId="8a422ffe-456e-450c-bdcb-8251884e4b70" providerId="ADAL" clId="{F02AE27D-ED62-46FA-A3D9-C12B19F9DBE8}" dt="2026-04-21T08:34:19.990" v="390" actId="478"/>
          <ac:spMkLst>
            <pc:docMk/>
            <pc:sldMk cId="4019814147" sldId="265"/>
            <ac:spMk id="5" creationId="{F17B2B01-38BA-A1EB-BAE5-03CA4D286E24}"/>
          </ac:spMkLst>
        </pc:spChg>
        <pc:spChg chg="mod ord">
          <ac:chgData name="Renaville François" userId="8a422ffe-456e-450c-bdcb-8251884e4b70" providerId="ADAL" clId="{F02AE27D-ED62-46FA-A3D9-C12B19F9DBE8}" dt="2026-04-21T08:34:30.243" v="397"/>
          <ac:spMkLst>
            <pc:docMk/>
            <pc:sldMk cId="4019814147" sldId="265"/>
            <ac:spMk id="6" creationId="{1E5A271E-29BB-DC79-F01A-40B23C6A5E27}"/>
          </ac:spMkLst>
        </pc:spChg>
        <pc:spChg chg="del mod ord">
          <ac:chgData name="Renaville François" userId="8a422ffe-456e-450c-bdcb-8251884e4b70" providerId="ADAL" clId="{F02AE27D-ED62-46FA-A3D9-C12B19F9DBE8}" dt="2026-04-21T08:34:16.591" v="389" actId="478"/>
          <ac:spMkLst>
            <pc:docMk/>
            <pc:sldMk cId="4019814147" sldId="265"/>
            <ac:spMk id="7" creationId="{A8E84875-C02D-4DCE-24C6-7162DA8D22B0}"/>
          </ac:spMkLst>
        </pc:spChg>
        <pc:spChg chg="del mod ord">
          <ac:chgData name="Renaville François" userId="8a422ffe-456e-450c-bdcb-8251884e4b70" providerId="ADAL" clId="{F02AE27D-ED62-46FA-A3D9-C12B19F9DBE8}" dt="2026-04-21T08:34:13.534" v="388" actId="478"/>
          <ac:spMkLst>
            <pc:docMk/>
            <pc:sldMk cId="4019814147" sldId="265"/>
            <ac:spMk id="8" creationId="{03A12ACA-8C47-E3C5-CE7C-012C78C62492}"/>
          </ac:spMkLst>
        </pc:spChg>
        <pc:spChg chg="del mod">
          <ac:chgData name="Renaville François" userId="8a422ffe-456e-450c-bdcb-8251884e4b70" providerId="ADAL" clId="{F02AE27D-ED62-46FA-A3D9-C12B19F9DBE8}" dt="2026-04-21T08:34:26.638" v="392" actId="478"/>
          <ac:spMkLst>
            <pc:docMk/>
            <pc:sldMk cId="4019814147" sldId="265"/>
            <ac:spMk id="10" creationId="{563AA4A5-3AA9-67AF-F821-FC8C8F1B7AF7}"/>
          </ac:spMkLst>
        </pc:spChg>
        <pc:spChg chg="mod ord">
          <ac:chgData name="Renaville François" userId="8a422ffe-456e-450c-bdcb-8251884e4b70" providerId="ADAL" clId="{F02AE27D-ED62-46FA-A3D9-C12B19F9DBE8}" dt="2026-04-21T08:34:02.417" v="387" actId="700"/>
          <ac:spMkLst>
            <pc:docMk/>
            <pc:sldMk cId="4019814147" sldId="265"/>
            <ac:spMk id="11" creationId="{2F71C4F5-CC63-A82E-D369-B2621A30140B}"/>
          </ac:spMkLst>
        </pc:spChg>
      </pc:sldChg>
      <pc:sldChg chg="del">
        <pc:chgData name="Renaville François" userId="8a422ffe-456e-450c-bdcb-8251884e4b70" providerId="ADAL" clId="{F02AE27D-ED62-46FA-A3D9-C12B19F9DBE8}" dt="2026-04-21T08:37:33.510" v="486" actId="47"/>
        <pc:sldMkLst>
          <pc:docMk/>
          <pc:sldMk cId="4201319370" sldId="266"/>
        </pc:sldMkLst>
      </pc:sldChg>
      <pc:sldChg chg="del">
        <pc:chgData name="Renaville François" userId="8a422ffe-456e-450c-bdcb-8251884e4b70" providerId="ADAL" clId="{F02AE27D-ED62-46FA-A3D9-C12B19F9DBE8}" dt="2026-04-21T08:38:55.122" v="497" actId="47"/>
        <pc:sldMkLst>
          <pc:docMk/>
          <pc:sldMk cId="3604134179" sldId="267"/>
        </pc:sldMkLst>
      </pc:sldChg>
      <pc:sldChg chg="del">
        <pc:chgData name="Renaville François" userId="8a422ffe-456e-450c-bdcb-8251884e4b70" providerId="ADAL" clId="{F02AE27D-ED62-46FA-A3D9-C12B19F9DBE8}" dt="2026-04-21T08:39:38.963" v="502" actId="47"/>
        <pc:sldMkLst>
          <pc:docMk/>
          <pc:sldMk cId="1776230077" sldId="268"/>
        </pc:sldMkLst>
      </pc:sldChg>
      <pc:sldChg chg="modSp del mod">
        <pc:chgData name="Renaville François" userId="8a422ffe-456e-450c-bdcb-8251884e4b70" providerId="ADAL" clId="{F02AE27D-ED62-46FA-A3D9-C12B19F9DBE8}" dt="2026-04-21T08:40:38.029" v="511" actId="47"/>
        <pc:sldMkLst>
          <pc:docMk/>
          <pc:sldMk cId="598027075" sldId="269"/>
        </pc:sldMkLst>
        <pc:spChg chg="mod">
          <ac:chgData name="Renaville François" userId="8a422ffe-456e-450c-bdcb-8251884e4b70" providerId="ADAL" clId="{F02AE27D-ED62-46FA-A3D9-C12B19F9DBE8}" dt="2026-04-21T08:40:02.261" v="507"/>
          <ac:spMkLst>
            <pc:docMk/>
            <pc:sldMk cId="598027075" sldId="269"/>
            <ac:spMk id="6" creationId="{E3AE2C56-7E9C-DDE0-673C-96FA9A214815}"/>
          </ac:spMkLst>
        </pc:spChg>
      </pc:sldChg>
      <pc:sldChg chg="del">
        <pc:chgData name="Renaville François" userId="8a422ffe-456e-450c-bdcb-8251884e4b70" providerId="ADAL" clId="{F02AE27D-ED62-46FA-A3D9-C12B19F9DBE8}" dt="2026-04-21T08:41:19.846" v="519" actId="47"/>
        <pc:sldMkLst>
          <pc:docMk/>
          <pc:sldMk cId="879086558" sldId="270"/>
        </pc:sldMkLst>
      </pc:sldChg>
      <pc:sldChg chg="addSp delSp modSp del mod setBg">
        <pc:chgData name="Renaville François" userId="8a422ffe-456e-450c-bdcb-8251884e4b70" providerId="ADAL" clId="{F02AE27D-ED62-46FA-A3D9-C12B19F9DBE8}" dt="2026-04-21T08:44:38.622" v="580" actId="2696"/>
        <pc:sldMkLst>
          <pc:docMk/>
          <pc:sldMk cId="3343273817" sldId="271"/>
        </pc:sldMkLst>
        <pc:spChg chg="mod">
          <ac:chgData name="Renaville François" userId="8a422ffe-456e-450c-bdcb-8251884e4b70" providerId="ADAL" clId="{F02AE27D-ED62-46FA-A3D9-C12B19F9DBE8}" dt="2026-04-21T08:41:59.493" v="536" actId="26606"/>
          <ac:spMkLst>
            <pc:docMk/>
            <pc:sldMk cId="3343273817" sldId="271"/>
            <ac:spMk id="7" creationId="{2B3678A4-3C23-0185-B03E-E42B2D9D62EB}"/>
          </ac:spMkLst>
        </pc:spChg>
        <pc:spChg chg="mod">
          <ac:chgData name="Renaville François" userId="8a422ffe-456e-450c-bdcb-8251884e4b70" providerId="ADAL" clId="{F02AE27D-ED62-46FA-A3D9-C12B19F9DBE8}" dt="2026-04-21T08:41:59.493" v="536" actId="26606"/>
          <ac:spMkLst>
            <pc:docMk/>
            <pc:sldMk cId="3343273817" sldId="271"/>
            <ac:spMk id="9" creationId="{FB981E53-A9F4-7237-5815-0E9832F1D55C}"/>
          </ac:spMkLst>
        </pc:spChg>
        <pc:spChg chg="add del">
          <ac:chgData name="Renaville François" userId="8a422ffe-456e-450c-bdcb-8251884e4b70" providerId="ADAL" clId="{F02AE27D-ED62-46FA-A3D9-C12B19F9DBE8}" dt="2026-04-21T08:41:59.493" v="536" actId="26606"/>
          <ac:spMkLst>
            <pc:docMk/>
            <pc:sldMk cId="3343273817" sldId="271"/>
            <ac:spMk id="13" creationId="{BCED4D40-4B67-4331-AC48-79B82B4A47D8}"/>
          </ac:spMkLst>
        </pc:spChg>
        <pc:spChg chg="add del">
          <ac:chgData name="Renaville François" userId="8a422ffe-456e-450c-bdcb-8251884e4b70" providerId="ADAL" clId="{F02AE27D-ED62-46FA-A3D9-C12B19F9DBE8}" dt="2026-04-21T08:41:59.493" v="536" actId="26606"/>
          <ac:spMkLst>
            <pc:docMk/>
            <pc:sldMk cId="3343273817" sldId="271"/>
            <ac:spMk id="15" creationId="{670CEDEF-4F34-412E-84EE-329C1E936AF5}"/>
          </ac:spMkLst>
        </pc:spChg>
        <pc:spChg chg="add">
          <ac:chgData name="Renaville François" userId="8a422ffe-456e-450c-bdcb-8251884e4b70" providerId="ADAL" clId="{F02AE27D-ED62-46FA-A3D9-C12B19F9DBE8}" dt="2026-04-21T08:41:59.493" v="536" actId="26606"/>
          <ac:spMkLst>
            <pc:docMk/>
            <pc:sldMk cId="3343273817" sldId="271"/>
            <ac:spMk id="20" creationId="{68AF5748-FED8-45BA-8631-26D1D10F3246}"/>
          </ac:spMkLst>
        </pc:spChg>
        <pc:spChg chg="add">
          <ac:chgData name="Renaville François" userId="8a422ffe-456e-450c-bdcb-8251884e4b70" providerId="ADAL" clId="{F02AE27D-ED62-46FA-A3D9-C12B19F9DBE8}" dt="2026-04-21T08:41:59.493" v="536" actId="26606"/>
          <ac:spMkLst>
            <pc:docMk/>
            <pc:sldMk cId="3343273817" sldId="271"/>
            <ac:spMk id="22" creationId="{AF2F604E-43BE-4DC3-B983-E071523364F8}"/>
          </ac:spMkLst>
        </pc:spChg>
        <pc:spChg chg="add">
          <ac:chgData name="Renaville François" userId="8a422ffe-456e-450c-bdcb-8251884e4b70" providerId="ADAL" clId="{F02AE27D-ED62-46FA-A3D9-C12B19F9DBE8}" dt="2026-04-21T08:41:59.493" v="536" actId="26606"/>
          <ac:spMkLst>
            <pc:docMk/>
            <pc:sldMk cId="3343273817" sldId="271"/>
            <ac:spMk id="24" creationId="{08C9B587-E65E-4B52-B37C-ABEBB6E87928}"/>
          </ac:spMkLst>
        </pc:spChg>
        <pc:graphicFrameChg chg="add mod ord modGraphic">
          <ac:chgData name="Renaville François" userId="8a422ffe-456e-450c-bdcb-8251884e4b70" providerId="ADAL" clId="{F02AE27D-ED62-46FA-A3D9-C12B19F9DBE8}" dt="2026-04-21T08:41:59.493" v="536" actId="26606"/>
          <ac:graphicFrameMkLst>
            <pc:docMk/>
            <pc:sldMk cId="3343273817" sldId="271"/>
            <ac:graphicFrameMk id="8" creationId="{6F93B725-C6DD-A26E-5BD3-40D8776BE608}"/>
          </ac:graphicFrameMkLst>
        </pc:graphicFrameChg>
      </pc:sldChg>
      <pc:sldChg chg="addSp delSp modSp mod setBg">
        <pc:chgData name="Renaville François" userId="8a422ffe-456e-450c-bdcb-8251884e4b70" providerId="ADAL" clId="{F02AE27D-ED62-46FA-A3D9-C12B19F9DBE8}" dt="2026-04-22T09:06:12.596" v="3634" actId="20577"/>
        <pc:sldMkLst>
          <pc:docMk/>
          <pc:sldMk cId="244441826" sldId="272"/>
        </pc:sldMkLst>
        <pc:spChg chg="mod">
          <ac:chgData name="Renaville François" userId="8a422ffe-456e-450c-bdcb-8251884e4b70" providerId="ADAL" clId="{F02AE27D-ED62-46FA-A3D9-C12B19F9DBE8}" dt="2026-04-21T08:43:31.112" v="561" actId="20577"/>
          <ac:spMkLst>
            <pc:docMk/>
            <pc:sldMk cId="244441826" sldId="272"/>
            <ac:spMk id="3" creationId="{D5975631-5840-68D9-1197-CB979244F793}"/>
          </ac:spMkLst>
        </pc:spChg>
        <pc:spChg chg="del mod">
          <ac:chgData name="Renaville François" userId="8a422ffe-456e-450c-bdcb-8251884e4b70" providerId="ADAL" clId="{F02AE27D-ED62-46FA-A3D9-C12B19F9DBE8}" dt="2026-04-21T08:44:05.879" v="573" actId="3680"/>
          <ac:spMkLst>
            <pc:docMk/>
            <pc:sldMk cId="244441826" sldId="272"/>
            <ac:spMk id="4" creationId="{934196BF-7D33-2153-5FF5-13F42265AD43}"/>
          </ac:spMkLst>
        </pc:spChg>
        <pc:spChg chg="mod">
          <ac:chgData name="Renaville François" userId="8a422ffe-456e-450c-bdcb-8251884e4b70" providerId="ADAL" clId="{F02AE27D-ED62-46FA-A3D9-C12B19F9DBE8}" dt="2026-04-21T08:42:58.896" v="537" actId="26606"/>
          <ac:spMkLst>
            <pc:docMk/>
            <pc:sldMk cId="244441826" sldId="272"/>
            <ac:spMk id="5" creationId="{8480E280-72C6-849E-6C6B-3CB8F9DF897A}"/>
          </ac:spMkLst>
        </pc:spChg>
        <pc:spChg chg="add del">
          <ac:chgData name="Renaville François" userId="8a422ffe-456e-450c-bdcb-8251884e4b70" providerId="ADAL" clId="{F02AE27D-ED62-46FA-A3D9-C12B19F9DBE8}" dt="2026-04-21T08:42:58.896" v="537" actId="26606"/>
          <ac:spMkLst>
            <pc:docMk/>
            <pc:sldMk cId="244441826" sldId="272"/>
            <ac:spMk id="9" creationId="{907EF6B7-1338-4443-8C46-6A318D952DFD}"/>
          </ac:spMkLst>
        </pc:spChg>
        <pc:spChg chg="add del">
          <ac:chgData name="Renaville François" userId="8a422ffe-456e-450c-bdcb-8251884e4b70" providerId="ADAL" clId="{F02AE27D-ED62-46FA-A3D9-C12B19F9DBE8}" dt="2026-04-21T08:42:58.896" v="537" actId="26606"/>
          <ac:spMkLst>
            <pc:docMk/>
            <pc:sldMk cId="244441826" sldId="272"/>
            <ac:spMk id="11" creationId="{DAAE4CDD-124C-4DCF-9584-B6033B545DD5}"/>
          </ac:spMkLst>
        </pc:spChg>
        <pc:spChg chg="add del">
          <ac:chgData name="Renaville François" userId="8a422ffe-456e-450c-bdcb-8251884e4b70" providerId="ADAL" clId="{F02AE27D-ED62-46FA-A3D9-C12B19F9DBE8}" dt="2026-04-21T08:42:58.896" v="537" actId="26606"/>
          <ac:spMkLst>
            <pc:docMk/>
            <pc:sldMk cId="244441826" sldId="272"/>
            <ac:spMk id="13" creationId="{081E4A58-353D-44AE-B2FC-2A74E2E400F7}"/>
          </ac:spMkLst>
        </pc:spChg>
        <pc:spChg chg="add">
          <ac:chgData name="Renaville François" userId="8a422ffe-456e-450c-bdcb-8251884e4b70" providerId="ADAL" clId="{F02AE27D-ED62-46FA-A3D9-C12B19F9DBE8}" dt="2026-04-21T08:42:58.896" v="537" actId="26606"/>
          <ac:spMkLst>
            <pc:docMk/>
            <pc:sldMk cId="244441826" sldId="272"/>
            <ac:spMk id="18" creationId="{DAF1966E-FD40-4A4A-B61B-C4DF7FA05F06}"/>
          </ac:spMkLst>
        </pc:spChg>
        <pc:spChg chg="add">
          <ac:chgData name="Renaville François" userId="8a422ffe-456e-450c-bdcb-8251884e4b70" providerId="ADAL" clId="{F02AE27D-ED62-46FA-A3D9-C12B19F9DBE8}" dt="2026-04-21T08:42:58.896" v="537" actId="26606"/>
          <ac:spMkLst>
            <pc:docMk/>
            <pc:sldMk cId="244441826" sldId="272"/>
            <ac:spMk id="20" creationId="{047BFA19-D45E-416B-A404-7AF2F3F27017}"/>
          </ac:spMkLst>
        </pc:spChg>
        <pc:spChg chg="add">
          <ac:chgData name="Renaville François" userId="8a422ffe-456e-450c-bdcb-8251884e4b70" providerId="ADAL" clId="{F02AE27D-ED62-46FA-A3D9-C12B19F9DBE8}" dt="2026-04-21T08:42:58.896" v="537" actId="26606"/>
          <ac:spMkLst>
            <pc:docMk/>
            <pc:sldMk cId="244441826" sldId="272"/>
            <ac:spMk id="22" creationId="{8E0105E7-23DB-4CF2-8258-FF47C7620F6E}"/>
          </ac:spMkLst>
        </pc:spChg>
        <pc:spChg chg="add">
          <ac:chgData name="Renaville François" userId="8a422ffe-456e-450c-bdcb-8251884e4b70" providerId="ADAL" clId="{F02AE27D-ED62-46FA-A3D9-C12B19F9DBE8}" dt="2026-04-21T08:42:58.896" v="537" actId="26606"/>
          <ac:spMkLst>
            <pc:docMk/>
            <pc:sldMk cId="244441826" sldId="272"/>
            <ac:spMk id="24" creationId="{074B4F7D-14B2-478B-8BF5-01E4E0C5D263}"/>
          </ac:spMkLst>
        </pc:spChg>
        <pc:graphicFrameChg chg="add mod ord modGraphic">
          <ac:chgData name="Renaville François" userId="8a422ffe-456e-450c-bdcb-8251884e4b70" providerId="ADAL" clId="{F02AE27D-ED62-46FA-A3D9-C12B19F9DBE8}" dt="2026-04-22T09:06:12.596" v="3634" actId="20577"/>
          <ac:graphicFrameMkLst>
            <pc:docMk/>
            <pc:sldMk cId="244441826" sldId="272"/>
            <ac:graphicFrameMk id="6" creationId="{EE9A4DF9-C7F4-EF0F-EA9E-652986E4554B}"/>
          </ac:graphicFrameMkLst>
        </pc:graphicFrameChg>
      </pc:sldChg>
      <pc:sldChg chg="addSp delSp modSp mod setBg modAnim">
        <pc:chgData name="Renaville François" userId="8a422ffe-456e-450c-bdcb-8251884e4b70" providerId="ADAL" clId="{F02AE27D-ED62-46FA-A3D9-C12B19F9DBE8}" dt="2026-04-22T09:55:02.841" v="3792" actId="20577"/>
        <pc:sldMkLst>
          <pc:docMk/>
          <pc:sldMk cId="3586004864" sldId="273"/>
        </pc:sldMkLst>
        <pc:spChg chg="mod">
          <ac:chgData name="Renaville François" userId="8a422ffe-456e-450c-bdcb-8251884e4b70" providerId="ADAL" clId="{F02AE27D-ED62-46FA-A3D9-C12B19F9DBE8}" dt="2026-04-21T08:43:02.837" v="538" actId="26606"/>
          <ac:spMkLst>
            <pc:docMk/>
            <pc:sldMk cId="3586004864" sldId="273"/>
            <ac:spMk id="2" creationId="{DCECBC50-2D61-E1C3-D70C-E46C864730C3}"/>
          </ac:spMkLst>
        </pc:spChg>
        <pc:spChg chg="mod">
          <ac:chgData name="Renaville François" userId="8a422ffe-456e-450c-bdcb-8251884e4b70" providerId="ADAL" clId="{F02AE27D-ED62-46FA-A3D9-C12B19F9DBE8}" dt="2026-04-22T09:55:02.841" v="3792" actId="20577"/>
          <ac:spMkLst>
            <pc:docMk/>
            <pc:sldMk cId="3586004864" sldId="273"/>
            <ac:spMk id="3" creationId="{9B3CA62B-56E9-B73B-4595-844CEE1572EA}"/>
          </ac:spMkLst>
        </pc:spChg>
        <pc:spChg chg="mod">
          <ac:chgData name="Renaville François" userId="8a422ffe-456e-450c-bdcb-8251884e4b70" providerId="ADAL" clId="{F02AE27D-ED62-46FA-A3D9-C12B19F9DBE8}" dt="2026-04-21T08:43:02.837" v="538" actId="26606"/>
          <ac:spMkLst>
            <pc:docMk/>
            <pc:sldMk cId="3586004864" sldId="273"/>
            <ac:spMk id="5" creationId="{15B4DCA1-8CB3-F275-9D84-376BEE034BFD}"/>
          </ac:spMkLst>
        </pc:spChg>
        <pc:spChg chg="add del">
          <ac:chgData name="Renaville François" userId="8a422ffe-456e-450c-bdcb-8251884e4b70" providerId="ADAL" clId="{F02AE27D-ED62-46FA-A3D9-C12B19F9DBE8}" dt="2026-04-21T08:43:02.837" v="538" actId="26606"/>
          <ac:spMkLst>
            <pc:docMk/>
            <pc:sldMk cId="3586004864" sldId="273"/>
            <ac:spMk id="8" creationId="{907EF6B7-1338-4443-8C46-6A318D952DFD}"/>
          </ac:spMkLst>
        </pc:spChg>
        <pc:spChg chg="add del">
          <ac:chgData name="Renaville François" userId="8a422ffe-456e-450c-bdcb-8251884e4b70" providerId="ADAL" clId="{F02AE27D-ED62-46FA-A3D9-C12B19F9DBE8}" dt="2026-04-21T08:43:02.837" v="538" actId="26606"/>
          <ac:spMkLst>
            <pc:docMk/>
            <pc:sldMk cId="3586004864" sldId="273"/>
            <ac:spMk id="10" creationId="{DAAE4CDD-124C-4DCF-9584-B6033B545DD5}"/>
          </ac:spMkLst>
        </pc:spChg>
        <pc:spChg chg="add del">
          <ac:chgData name="Renaville François" userId="8a422ffe-456e-450c-bdcb-8251884e4b70" providerId="ADAL" clId="{F02AE27D-ED62-46FA-A3D9-C12B19F9DBE8}" dt="2026-04-21T08:43:02.837" v="538" actId="26606"/>
          <ac:spMkLst>
            <pc:docMk/>
            <pc:sldMk cId="3586004864" sldId="273"/>
            <ac:spMk id="12" creationId="{081E4A58-353D-44AE-B2FC-2A74E2E400F7}"/>
          </ac:spMkLst>
        </pc:spChg>
        <pc:spChg chg="add">
          <ac:chgData name="Renaville François" userId="8a422ffe-456e-450c-bdcb-8251884e4b70" providerId="ADAL" clId="{F02AE27D-ED62-46FA-A3D9-C12B19F9DBE8}" dt="2026-04-21T08:43:02.837" v="538" actId="26606"/>
          <ac:spMkLst>
            <pc:docMk/>
            <pc:sldMk cId="3586004864" sldId="273"/>
            <ac:spMk id="17" creationId="{DAF1966E-FD40-4A4A-B61B-C4DF7FA05F06}"/>
          </ac:spMkLst>
        </pc:spChg>
        <pc:spChg chg="add">
          <ac:chgData name="Renaville François" userId="8a422ffe-456e-450c-bdcb-8251884e4b70" providerId="ADAL" clId="{F02AE27D-ED62-46FA-A3D9-C12B19F9DBE8}" dt="2026-04-21T08:43:02.837" v="538" actId="26606"/>
          <ac:spMkLst>
            <pc:docMk/>
            <pc:sldMk cId="3586004864" sldId="273"/>
            <ac:spMk id="19" creationId="{047BFA19-D45E-416B-A404-7AF2F3F27017}"/>
          </ac:spMkLst>
        </pc:spChg>
        <pc:spChg chg="add">
          <ac:chgData name="Renaville François" userId="8a422ffe-456e-450c-bdcb-8251884e4b70" providerId="ADAL" clId="{F02AE27D-ED62-46FA-A3D9-C12B19F9DBE8}" dt="2026-04-21T08:43:02.837" v="538" actId="26606"/>
          <ac:spMkLst>
            <pc:docMk/>
            <pc:sldMk cId="3586004864" sldId="273"/>
            <ac:spMk id="21" creationId="{8E0105E7-23DB-4CF2-8258-FF47C7620F6E}"/>
          </ac:spMkLst>
        </pc:spChg>
        <pc:spChg chg="add">
          <ac:chgData name="Renaville François" userId="8a422ffe-456e-450c-bdcb-8251884e4b70" providerId="ADAL" clId="{F02AE27D-ED62-46FA-A3D9-C12B19F9DBE8}" dt="2026-04-21T08:43:02.837" v="538" actId="26606"/>
          <ac:spMkLst>
            <pc:docMk/>
            <pc:sldMk cId="3586004864" sldId="273"/>
            <ac:spMk id="23" creationId="{074B4F7D-14B2-478B-8BF5-01E4E0C5D263}"/>
          </ac:spMkLst>
        </pc:spChg>
      </pc:sldChg>
      <pc:sldChg chg="addSp delSp modSp mod ord setBg addAnim delAnim modAnim">
        <pc:chgData name="Renaville François" userId="8a422ffe-456e-450c-bdcb-8251884e4b70" providerId="ADAL" clId="{F02AE27D-ED62-46FA-A3D9-C12B19F9DBE8}" dt="2026-04-22T09:20:40.562" v="3671" actId="122"/>
        <pc:sldMkLst>
          <pc:docMk/>
          <pc:sldMk cId="464514126" sldId="274"/>
        </pc:sldMkLst>
        <pc:spChg chg="mod">
          <ac:chgData name="Renaville François" userId="8a422ffe-456e-450c-bdcb-8251884e4b70" providerId="ADAL" clId="{F02AE27D-ED62-46FA-A3D9-C12B19F9DBE8}" dt="2026-04-21T08:43:05.624" v="539" actId="26606"/>
          <ac:spMkLst>
            <pc:docMk/>
            <pc:sldMk cId="464514126" sldId="274"/>
            <ac:spMk id="2" creationId="{1619F102-73EB-F89B-5EB4-C0DB5AC53211}"/>
          </ac:spMkLst>
        </pc:spChg>
        <pc:spChg chg="mod">
          <ac:chgData name="Renaville François" userId="8a422ffe-456e-450c-bdcb-8251884e4b70" providerId="ADAL" clId="{F02AE27D-ED62-46FA-A3D9-C12B19F9DBE8}" dt="2026-04-22T09:19:50.053" v="3670" actId="20577"/>
          <ac:spMkLst>
            <pc:docMk/>
            <pc:sldMk cId="464514126" sldId="274"/>
            <ac:spMk id="3" creationId="{7ED74247-49FE-F88E-D47C-789CFD4E0B10}"/>
          </ac:spMkLst>
        </pc:spChg>
        <pc:spChg chg="mod">
          <ac:chgData name="Renaville François" userId="8a422ffe-456e-450c-bdcb-8251884e4b70" providerId="ADAL" clId="{F02AE27D-ED62-46FA-A3D9-C12B19F9DBE8}" dt="2026-04-21T08:43:05.624" v="539" actId="26606"/>
          <ac:spMkLst>
            <pc:docMk/>
            <pc:sldMk cId="464514126" sldId="274"/>
            <ac:spMk id="5" creationId="{A8759F1D-471F-C01B-F7DC-4B8DC65AA689}"/>
          </ac:spMkLst>
        </pc:spChg>
        <pc:spChg chg="add del mod">
          <ac:chgData name="Renaville François" userId="8a422ffe-456e-450c-bdcb-8251884e4b70" providerId="ADAL" clId="{F02AE27D-ED62-46FA-A3D9-C12B19F9DBE8}" dt="2026-04-21T09:38:22.377" v="1120" actId="478"/>
          <ac:spMkLst>
            <pc:docMk/>
            <pc:sldMk cId="464514126" sldId="274"/>
            <ac:spMk id="6" creationId="{BF29FE32-C1AB-8CF8-49F2-0B8395A83AC4}"/>
          </ac:spMkLst>
        </pc:spChg>
        <pc:spChg chg="add mod">
          <ac:chgData name="Renaville François" userId="8a422ffe-456e-450c-bdcb-8251884e4b70" providerId="ADAL" clId="{F02AE27D-ED62-46FA-A3D9-C12B19F9DBE8}" dt="2026-04-22T09:20:40.562" v="3671" actId="122"/>
          <ac:spMkLst>
            <pc:docMk/>
            <pc:sldMk cId="464514126" sldId="274"/>
            <ac:spMk id="7" creationId="{BB37DB29-D22F-7C41-CD32-7D57B40E0249}"/>
          </ac:spMkLst>
        </pc:spChg>
        <pc:spChg chg="add del">
          <ac:chgData name="Renaville François" userId="8a422ffe-456e-450c-bdcb-8251884e4b70" providerId="ADAL" clId="{F02AE27D-ED62-46FA-A3D9-C12B19F9DBE8}" dt="2026-04-21T08:43:05.624" v="539" actId="26606"/>
          <ac:spMkLst>
            <pc:docMk/>
            <pc:sldMk cId="464514126" sldId="274"/>
            <ac:spMk id="8" creationId="{907EF6B7-1338-4443-8C46-6A318D952DFD}"/>
          </ac:spMkLst>
        </pc:spChg>
        <pc:spChg chg="add del">
          <ac:chgData name="Renaville François" userId="8a422ffe-456e-450c-bdcb-8251884e4b70" providerId="ADAL" clId="{F02AE27D-ED62-46FA-A3D9-C12B19F9DBE8}" dt="2026-04-21T08:43:05.624" v="539" actId="26606"/>
          <ac:spMkLst>
            <pc:docMk/>
            <pc:sldMk cId="464514126" sldId="274"/>
            <ac:spMk id="10" creationId="{DAAE4CDD-124C-4DCF-9584-B6033B545DD5}"/>
          </ac:spMkLst>
        </pc:spChg>
        <pc:spChg chg="add del">
          <ac:chgData name="Renaville François" userId="8a422ffe-456e-450c-bdcb-8251884e4b70" providerId="ADAL" clId="{F02AE27D-ED62-46FA-A3D9-C12B19F9DBE8}" dt="2026-04-21T08:43:05.624" v="539" actId="26606"/>
          <ac:spMkLst>
            <pc:docMk/>
            <pc:sldMk cId="464514126" sldId="274"/>
            <ac:spMk id="12" creationId="{081E4A58-353D-44AE-B2FC-2A74E2E400F7}"/>
          </ac:spMkLst>
        </pc:spChg>
        <pc:spChg chg="add">
          <ac:chgData name="Renaville François" userId="8a422ffe-456e-450c-bdcb-8251884e4b70" providerId="ADAL" clId="{F02AE27D-ED62-46FA-A3D9-C12B19F9DBE8}" dt="2026-04-21T08:43:05.624" v="539" actId="26606"/>
          <ac:spMkLst>
            <pc:docMk/>
            <pc:sldMk cId="464514126" sldId="274"/>
            <ac:spMk id="17" creationId="{DAF1966E-FD40-4A4A-B61B-C4DF7FA05F06}"/>
          </ac:spMkLst>
        </pc:spChg>
        <pc:spChg chg="add">
          <ac:chgData name="Renaville François" userId="8a422ffe-456e-450c-bdcb-8251884e4b70" providerId="ADAL" clId="{F02AE27D-ED62-46FA-A3D9-C12B19F9DBE8}" dt="2026-04-21T08:43:05.624" v="539" actId="26606"/>
          <ac:spMkLst>
            <pc:docMk/>
            <pc:sldMk cId="464514126" sldId="274"/>
            <ac:spMk id="19" creationId="{047BFA19-D45E-416B-A404-7AF2F3F27017}"/>
          </ac:spMkLst>
        </pc:spChg>
        <pc:spChg chg="add">
          <ac:chgData name="Renaville François" userId="8a422ffe-456e-450c-bdcb-8251884e4b70" providerId="ADAL" clId="{F02AE27D-ED62-46FA-A3D9-C12B19F9DBE8}" dt="2026-04-21T08:43:05.624" v="539" actId="26606"/>
          <ac:spMkLst>
            <pc:docMk/>
            <pc:sldMk cId="464514126" sldId="274"/>
            <ac:spMk id="21" creationId="{8E0105E7-23DB-4CF2-8258-FF47C7620F6E}"/>
          </ac:spMkLst>
        </pc:spChg>
        <pc:spChg chg="add">
          <ac:chgData name="Renaville François" userId="8a422ffe-456e-450c-bdcb-8251884e4b70" providerId="ADAL" clId="{F02AE27D-ED62-46FA-A3D9-C12B19F9DBE8}" dt="2026-04-21T08:43:05.624" v="539" actId="26606"/>
          <ac:spMkLst>
            <pc:docMk/>
            <pc:sldMk cId="464514126" sldId="274"/>
            <ac:spMk id="23" creationId="{074B4F7D-14B2-478B-8BF5-01E4E0C5D263}"/>
          </ac:spMkLst>
        </pc:spChg>
        <pc:cxnChg chg="add mod">
          <ac:chgData name="Renaville François" userId="8a422ffe-456e-450c-bdcb-8251884e4b70" providerId="ADAL" clId="{F02AE27D-ED62-46FA-A3D9-C12B19F9DBE8}" dt="2026-04-22T07:42:23.338" v="2997" actId="1076"/>
          <ac:cxnSpMkLst>
            <pc:docMk/>
            <pc:sldMk cId="464514126" sldId="274"/>
            <ac:cxnSpMk id="11" creationId="{2AA535A8-C56C-357D-8E3F-0756AC1387EA}"/>
          </ac:cxnSpMkLst>
        </pc:cxnChg>
        <pc:cxnChg chg="add mod">
          <ac:chgData name="Renaville François" userId="8a422ffe-456e-450c-bdcb-8251884e4b70" providerId="ADAL" clId="{F02AE27D-ED62-46FA-A3D9-C12B19F9DBE8}" dt="2026-04-22T07:42:20.324" v="2996" actId="1076"/>
          <ac:cxnSpMkLst>
            <pc:docMk/>
            <pc:sldMk cId="464514126" sldId="274"/>
            <ac:cxnSpMk id="13" creationId="{9E1BE161-98E6-BBC5-74ED-38EC7D6BD137}"/>
          </ac:cxnSpMkLst>
        </pc:cxnChg>
      </pc:sldChg>
      <pc:sldChg chg="addSp delSp modSp mod setBg">
        <pc:chgData name="Renaville François" userId="8a422ffe-456e-450c-bdcb-8251884e4b70" providerId="ADAL" clId="{F02AE27D-ED62-46FA-A3D9-C12B19F9DBE8}" dt="2026-04-22T09:58:05.023" v="3841" actId="20577"/>
        <pc:sldMkLst>
          <pc:docMk/>
          <pc:sldMk cId="345270741" sldId="275"/>
        </pc:sldMkLst>
        <pc:spChg chg="mod">
          <ac:chgData name="Renaville François" userId="8a422ffe-456e-450c-bdcb-8251884e4b70" providerId="ADAL" clId="{F02AE27D-ED62-46FA-A3D9-C12B19F9DBE8}" dt="2026-04-21T16:29:51.404" v="2826" actId="20577"/>
          <ac:spMkLst>
            <pc:docMk/>
            <pc:sldMk cId="345270741" sldId="275"/>
            <ac:spMk id="2" creationId="{EB189574-DE74-58EE-4FE2-23C31D0DF5B4}"/>
          </ac:spMkLst>
        </pc:spChg>
        <pc:spChg chg="mod">
          <ac:chgData name="Renaville François" userId="8a422ffe-456e-450c-bdcb-8251884e4b70" providerId="ADAL" clId="{F02AE27D-ED62-46FA-A3D9-C12B19F9DBE8}" dt="2026-04-22T09:58:05.023" v="3841" actId="20577"/>
          <ac:spMkLst>
            <pc:docMk/>
            <pc:sldMk cId="345270741" sldId="275"/>
            <ac:spMk id="3" creationId="{2318C576-D96E-843C-4A80-86EBC6FAC128}"/>
          </ac:spMkLst>
        </pc:spChg>
        <pc:spChg chg="mod">
          <ac:chgData name="Renaville François" userId="8a422ffe-456e-450c-bdcb-8251884e4b70" providerId="ADAL" clId="{F02AE27D-ED62-46FA-A3D9-C12B19F9DBE8}" dt="2026-04-21T08:43:11.361" v="540" actId="26606"/>
          <ac:spMkLst>
            <pc:docMk/>
            <pc:sldMk cId="345270741" sldId="275"/>
            <ac:spMk id="4" creationId="{447AB2E7-1C67-E31C-8011-4BAB838C015D}"/>
          </ac:spMkLst>
        </pc:spChg>
        <pc:spChg chg="add del">
          <ac:chgData name="Renaville François" userId="8a422ffe-456e-450c-bdcb-8251884e4b70" providerId="ADAL" clId="{F02AE27D-ED62-46FA-A3D9-C12B19F9DBE8}" dt="2026-04-21T08:43:11.361" v="540" actId="26606"/>
          <ac:spMkLst>
            <pc:docMk/>
            <pc:sldMk cId="345270741" sldId="275"/>
            <ac:spMk id="8" creationId="{907EF6B7-1338-4443-8C46-6A318D952DFD}"/>
          </ac:spMkLst>
        </pc:spChg>
        <pc:spChg chg="add del">
          <ac:chgData name="Renaville François" userId="8a422ffe-456e-450c-bdcb-8251884e4b70" providerId="ADAL" clId="{F02AE27D-ED62-46FA-A3D9-C12B19F9DBE8}" dt="2026-04-21T08:43:11.361" v="540" actId="26606"/>
          <ac:spMkLst>
            <pc:docMk/>
            <pc:sldMk cId="345270741" sldId="275"/>
            <ac:spMk id="10" creationId="{DAAE4CDD-124C-4DCF-9584-B6033B545DD5}"/>
          </ac:spMkLst>
        </pc:spChg>
        <pc:spChg chg="add del">
          <ac:chgData name="Renaville François" userId="8a422ffe-456e-450c-bdcb-8251884e4b70" providerId="ADAL" clId="{F02AE27D-ED62-46FA-A3D9-C12B19F9DBE8}" dt="2026-04-21T08:43:11.361" v="540" actId="26606"/>
          <ac:spMkLst>
            <pc:docMk/>
            <pc:sldMk cId="345270741" sldId="275"/>
            <ac:spMk id="12" creationId="{081E4A58-353D-44AE-B2FC-2A74E2E400F7}"/>
          </ac:spMkLst>
        </pc:spChg>
        <pc:spChg chg="add">
          <ac:chgData name="Renaville François" userId="8a422ffe-456e-450c-bdcb-8251884e4b70" providerId="ADAL" clId="{F02AE27D-ED62-46FA-A3D9-C12B19F9DBE8}" dt="2026-04-21T08:43:11.361" v="540" actId="26606"/>
          <ac:spMkLst>
            <pc:docMk/>
            <pc:sldMk cId="345270741" sldId="275"/>
            <ac:spMk id="17" creationId="{DAF1966E-FD40-4A4A-B61B-C4DF7FA05F06}"/>
          </ac:spMkLst>
        </pc:spChg>
        <pc:spChg chg="add">
          <ac:chgData name="Renaville François" userId="8a422ffe-456e-450c-bdcb-8251884e4b70" providerId="ADAL" clId="{F02AE27D-ED62-46FA-A3D9-C12B19F9DBE8}" dt="2026-04-21T08:43:11.361" v="540" actId="26606"/>
          <ac:spMkLst>
            <pc:docMk/>
            <pc:sldMk cId="345270741" sldId="275"/>
            <ac:spMk id="19" creationId="{047BFA19-D45E-416B-A404-7AF2F3F27017}"/>
          </ac:spMkLst>
        </pc:spChg>
        <pc:spChg chg="add">
          <ac:chgData name="Renaville François" userId="8a422ffe-456e-450c-bdcb-8251884e4b70" providerId="ADAL" clId="{F02AE27D-ED62-46FA-A3D9-C12B19F9DBE8}" dt="2026-04-21T08:43:11.361" v="540" actId="26606"/>
          <ac:spMkLst>
            <pc:docMk/>
            <pc:sldMk cId="345270741" sldId="275"/>
            <ac:spMk id="21" creationId="{8E0105E7-23DB-4CF2-8258-FF47C7620F6E}"/>
          </ac:spMkLst>
        </pc:spChg>
        <pc:spChg chg="add">
          <ac:chgData name="Renaville François" userId="8a422ffe-456e-450c-bdcb-8251884e4b70" providerId="ADAL" clId="{F02AE27D-ED62-46FA-A3D9-C12B19F9DBE8}" dt="2026-04-21T08:43:11.361" v="540" actId="26606"/>
          <ac:spMkLst>
            <pc:docMk/>
            <pc:sldMk cId="345270741" sldId="275"/>
            <ac:spMk id="23" creationId="{074B4F7D-14B2-478B-8BF5-01E4E0C5D263}"/>
          </ac:spMkLst>
        </pc:spChg>
        <pc:picChg chg="add del mod">
          <ac:chgData name="Renaville François" userId="8a422ffe-456e-450c-bdcb-8251884e4b70" providerId="ADAL" clId="{F02AE27D-ED62-46FA-A3D9-C12B19F9DBE8}" dt="2026-04-21T09:57:42.637" v="1302" actId="478"/>
          <ac:picMkLst>
            <pc:docMk/>
            <pc:sldMk cId="345270741" sldId="275"/>
            <ac:picMk id="6" creationId="{C7CB0D66-A7E8-80AB-3C6E-1E27AF2EB0DB}"/>
          </ac:picMkLst>
        </pc:picChg>
      </pc:sldChg>
      <pc:sldChg chg="addSp delSp modSp mod setBg">
        <pc:chgData name="Renaville François" userId="8a422ffe-456e-450c-bdcb-8251884e4b70" providerId="ADAL" clId="{F02AE27D-ED62-46FA-A3D9-C12B19F9DBE8}" dt="2026-04-21T16:30:55.704" v="2848" actId="403"/>
        <pc:sldMkLst>
          <pc:docMk/>
          <pc:sldMk cId="1298642259" sldId="276"/>
        </pc:sldMkLst>
        <pc:spChg chg="mod">
          <ac:chgData name="Renaville François" userId="8a422ffe-456e-450c-bdcb-8251884e4b70" providerId="ADAL" clId="{F02AE27D-ED62-46FA-A3D9-C12B19F9DBE8}" dt="2026-04-21T16:30:32.926" v="2846" actId="20577"/>
          <ac:spMkLst>
            <pc:docMk/>
            <pc:sldMk cId="1298642259" sldId="276"/>
            <ac:spMk id="2" creationId="{32840760-FA0A-6007-50D9-ADB4B1E93F19}"/>
          </ac:spMkLst>
        </pc:spChg>
        <pc:spChg chg="mod">
          <ac:chgData name="Renaville François" userId="8a422ffe-456e-450c-bdcb-8251884e4b70" providerId="ADAL" clId="{F02AE27D-ED62-46FA-A3D9-C12B19F9DBE8}" dt="2026-04-21T16:30:55.704" v="2848" actId="403"/>
          <ac:spMkLst>
            <pc:docMk/>
            <pc:sldMk cId="1298642259" sldId="276"/>
            <ac:spMk id="3" creationId="{57313513-DAE7-4F89-C22A-CAF96FB21325}"/>
          </ac:spMkLst>
        </pc:spChg>
        <pc:spChg chg="mod">
          <ac:chgData name="Renaville François" userId="8a422ffe-456e-450c-bdcb-8251884e4b70" providerId="ADAL" clId="{F02AE27D-ED62-46FA-A3D9-C12B19F9DBE8}" dt="2026-04-21T08:19:21.316" v="359" actId="26606"/>
          <ac:spMkLst>
            <pc:docMk/>
            <pc:sldMk cId="1298642259" sldId="276"/>
            <ac:spMk id="4" creationId="{0716A50D-9E1D-23FF-A81D-0E140FFE5EA7}"/>
          </ac:spMkLst>
        </pc:spChg>
        <pc:spChg chg="add del">
          <ac:chgData name="Renaville François" userId="8a422ffe-456e-450c-bdcb-8251884e4b70" providerId="ADAL" clId="{F02AE27D-ED62-46FA-A3D9-C12B19F9DBE8}" dt="2026-04-21T08:19:04.359" v="355" actId="26606"/>
          <ac:spMkLst>
            <pc:docMk/>
            <pc:sldMk cId="1298642259" sldId="276"/>
            <ac:spMk id="8" creationId="{907EF6B7-1338-4443-8C46-6A318D952DFD}"/>
          </ac:spMkLst>
        </pc:spChg>
        <pc:spChg chg="add del">
          <ac:chgData name="Renaville François" userId="8a422ffe-456e-450c-bdcb-8251884e4b70" providerId="ADAL" clId="{F02AE27D-ED62-46FA-A3D9-C12B19F9DBE8}" dt="2026-04-21T08:19:04.359" v="355" actId="26606"/>
          <ac:spMkLst>
            <pc:docMk/>
            <pc:sldMk cId="1298642259" sldId="276"/>
            <ac:spMk id="10" creationId="{DAAE4CDD-124C-4DCF-9584-B6033B545DD5}"/>
          </ac:spMkLst>
        </pc:spChg>
        <pc:spChg chg="add del">
          <ac:chgData name="Renaville François" userId="8a422ffe-456e-450c-bdcb-8251884e4b70" providerId="ADAL" clId="{F02AE27D-ED62-46FA-A3D9-C12B19F9DBE8}" dt="2026-04-21T08:19:04.359" v="355" actId="26606"/>
          <ac:spMkLst>
            <pc:docMk/>
            <pc:sldMk cId="1298642259" sldId="276"/>
            <ac:spMk id="12" creationId="{081E4A58-353D-44AE-B2FC-2A74E2E400F7}"/>
          </ac:spMkLst>
        </pc:spChg>
        <pc:spChg chg="add del">
          <ac:chgData name="Renaville François" userId="8a422ffe-456e-450c-bdcb-8251884e4b70" providerId="ADAL" clId="{F02AE27D-ED62-46FA-A3D9-C12B19F9DBE8}" dt="2026-04-21T08:19:21.316" v="359" actId="26606"/>
          <ac:spMkLst>
            <pc:docMk/>
            <pc:sldMk cId="1298642259" sldId="276"/>
            <ac:spMk id="17" creationId="{CBB2B1F0-0DD6-4744-9A46-7A344FB48E40}"/>
          </ac:spMkLst>
        </pc:spChg>
        <pc:spChg chg="add del">
          <ac:chgData name="Renaville François" userId="8a422ffe-456e-450c-bdcb-8251884e4b70" providerId="ADAL" clId="{F02AE27D-ED62-46FA-A3D9-C12B19F9DBE8}" dt="2026-04-21T08:19:21.316" v="359" actId="26606"/>
          <ac:spMkLst>
            <pc:docMk/>
            <pc:sldMk cId="1298642259" sldId="276"/>
            <ac:spMk id="19" creationId="{52D502E5-F6B4-4D58-B4AE-FC466FF15EE8}"/>
          </ac:spMkLst>
        </pc:spChg>
        <pc:spChg chg="add del">
          <ac:chgData name="Renaville François" userId="8a422ffe-456e-450c-bdcb-8251884e4b70" providerId="ADAL" clId="{F02AE27D-ED62-46FA-A3D9-C12B19F9DBE8}" dt="2026-04-21T08:19:21.316" v="359" actId="26606"/>
          <ac:spMkLst>
            <pc:docMk/>
            <pc:sldMk cId="1298642259" sldId="276"/>
            <ac:spMk id="21" creationId="{9DECDBF4-02B6-4BB4-B65B-B8107AD6A9E8}"/>
          </ac:spMkLst>
        </pc:spChg>
        <pc:spChg chg="add">
          <ac:chgData name="Renaville François" userId="8a422ffe-456e-450c-bdcb-8251884e4b70" providerId="ADAL" clId="{F02AE27D-ED62-46FA-A3D9-C12B19F9DBE8}" dt="2026-04-21T08:19:21.316" v="359" actId="26606"/>
          <ac:spMkLst>
            <pc:docMk/>
            <pc:sldMk cId="1298642259" sldId="276"/>
            <ac:spMk id="26" creationId="{DAF1966E-FD40-4A4A-B61B-C4DF7FA05F06}"/>
          </ac:spMkLst>
        </pc:spChg>
        <pc:spChg chg="add">
          <ac:chgData name="Renaville François" userId="8a422ffe-456e-450c-bdcb-8251884e4b70" providerId="ADAL" clId="{F02AE27D-ED62-46FA-A3D9-C12B19F9DBE8}" dt="2026-04-21T08:19:21.316" v="359" actId="26606"/>
          <ac:spMkLst>
            <pc:docMk/>
            <pc:sldMk cId="1298642259" sldId="276"/>
            <ac:spMk id="28" creationId="{047BFA19-D45E-416B-A404-7AF2F3F27017}"/>
          </ac:spMkLst>
        </pc:spChg>
        <pc:spChg chg="add">
          <ac:chgData name="Renaville François" userId="8a422ffe-456e-450c-bdcb-8251884e4b70" providerId="ADAL" clId="{F02AE27D-ED62-46FA-A3D9-C12B19F9DBE8}" dt="2026-04-21T08:19:21.316" v="359" actId="26606"/>
          <ac:spMkLst>
            <pc:docMk/>
            <pc:sldMk cId="1298642259" sldId="276"/>
            <ac:spMk id="30" creationId="{8E0105E7-23DB-4CF2-8258-FF47C7620F6E}"/>
          </ac:spMkLst>
        </pc:spChg>
        <pc:spChg chg="add">
          <ac:chgData name="Renaville François" userId="8a422ffe-456e-450c-bdcb-8251884e4b70" providerId="ADAL" clId="{F02AE27D-ED62-46FA-A3D9-C12B19F9DBE8}" dt="2026-04-21T08:19:21.316" v="359" actId="26606"/>
          <ac:spMkLst>
            <pc:docMk/>
            <pc:sldMk cId="1298642259" sldId="276"/>
            <ac:spMk id="32" creationId="{074B4F7D-14B2-478B-8BF5-01E4E0C5D263}"/>
          </ac:spMkLst>
        </pc:spChg>
      </pc:sldChg>
      <pc:sldChg chg="addSp delSp modSp add del mod">
        <pc:chgData name="Renaville François" userId="8a422ffe-456e-450c-bdcb-8251884e4b70" providerId="ADAL" clId="{F02AE27D-ED62-46FA-A3D9-C12B19F9DBE8}" dt="2026-04-21T09:01:54.477" v="875" actId="47"/>
        <pc:sldMkLst>
          <pc:docMk/>
          <pc:sldMk cId="372267463" sldId="277"/>
        </pc:sldMkLst>
        <pc:spChg chg="mod">
          <ac:chgData name="Renaville François" userId="8a422ffe-456e-450c-bdcb-8251884e4b70" providerId="ADAL" clId="{F02AE27D-ED62-46FA-A3D9-C12B19F9DBE8}" dt="2026-04-21T08:13:12.596" v="341" actId="255"/>
          <ac:spMkLst>
            <pc:docMk/>
            <pc:sldMk cId="372267463" sldId="277"/>
            <ac:spMk id="5" creationId="{6C7CFA99-D8EA-445C-99DB-D01071B90E43}"/>
          </ac:spMkLst>
        </pc:spChg>
        <pc:spChg chg="mod">
          <ac:chgData name="Renaville François" userId="8a422ffe-456e-450c-bdcb-8251884e4b70" providerId="ADAL" clId="{F02AE27D-ED62-46FA-A3D9-C12B19F9DBE8}" dt="2026-04-21T08:13:17.083" v="342" actId="255"/>
          <ac:spMkLst>
            <pc:docMk/>
            <pc:sldMk cId="372267463" sldId="277"/>
            <ac:spMk id="7" creationId="{303FD4A4-9AB4-0B43-4B68-E4FB224E5AB3}"/>
          </ac:spMkLst>
        </pc:spChg>
        <pc:spChg chg="del mod">
          <ac:chgData name="Renaville François" userId="8a422ffe-456e-450c-bdcb-8251884e4b70" providerId="ADAL" clId="{F02AE27D-ED62-46FA-A3D9-C12B19F9DBE8}" dt="2026-04-21T08:10:26.953" v="220" actId="478"/>
          <ac:spMkLst>
            <pc:docMk/>
            <pc:sldMk cId="372267463" sldId="277"/>
            <ac:spMk id="8" creationId="{BAEF813F-C7F5-E84F-CFE0-C4CBA4D7CB6D}"/>
          </ac:spMkLst>
        </pc:spChg>
        <pc:graphicFrameChg chg="add mod modGraphic">
          <ac:chgData name="Renaville François" userId="8a422ffe-456e-450c-bdcb-8251884e4b70" providerId="ADAL" clId="{F02AE27D-ED62-46FA-A3D9-C12B19F9DBE8}" dt="2026-04-21T08:12:05.385" v="324"/>
          <ac:graphicFrameMkLst>
            <pc:docMk/>
            <pc:sldMk cId="372267463" sldId="277"/>
            <ac:graphicFrameMk id="2" creationId="{61D4A2C4-7A3E-0AC5-32B3-3C38DBE8F3EE}"/>
          </ac:graphicFrameMkLst>
        </pc:graphicFrameChg>
        <pc:graphicFrameChg chg="mod modGraphic">
          <ac:chgData name="Renaville François" userId="8a422ffe-456e-450c-bdcb-8251884e4b70" providerId="ADAL" clId="{F02AE27D-ED62-46FA-A3D9-C12B19F9DBE8}" dt="2026-04-21T08:12:48.638" v="338" actId="20577"/>
          <ac:graphicFrameMkLst>
            <pc:docMk/>
            <pc:sldMk cId="372267463" sldId="277"/>
            <ac:graphicFrameMk id="13" creationId="{3915937C-4D3B-C046-4B19-9DFEDFF0DD3E}"/>
          </ac:graphicFrameMkLst>
        </pc:graphicFrameChg>
      </pc:sldChg>
      <pc:sldChg chg="modSp add mod">
        <pc:chgData name="Renaville François" userId="8a422ffe-456e-450c-bdcb-8251884e4b70" providerId="ADAL" clId="{F02AE27D-ED62-46FA-A3D9-C12B19F9DBE8}" dt="2026-04-22T08:46:06.214" v="3522" actId="20577"/>
        <pc:sldMkLst>
          <pc:docMk/>
          <pc:sldMk cId="3402577006" sldId="278"/>
        </pc:sldMkLst>
        <pc:spChg chg="mod">
          <ac:chgData name="Renaville François" userId="8a422ffe-456e-450c-bdcb-8251884e4b70" providerId="ADAL" clId="{F02AE27D-ED62-46FA-A3D9-C12B19F9DBE8}" dt="2026-04-22T08:46:06.214" v="3522" actId="20577"/>
          <ac:spMkLst>
            <pc:docMk/>
            <pc:sldMk cId="3402577006" sldId="278"/>
            <ac:spMk id="3" creationId="{8905C582-6024-BE2F-7FF1-002BAF6E7BEC}"/>
          </ac:spMkLst>
        </pc:spChg>
      </pc:sldChg>
      <pc:sldChg chg="addSp modSp add del mod">
        <pc:chgData name="Renaville François" userId="8a422ffe-456e-450c-bdcb-8251884e4b70" providerId="ADAL" clId="{F02AE27D-ED62-46FA-A3D9-C12B19F9DBE8}" dt="2026-04-21T08:16:56.821" v="350" actId="2696"/>
        <pc:sldMkLst>
          <pc:docMk/>
          <pc:sldMk cId="3836612774" sldId="278"/>
        </pc:sldMkLst>
        <pc:graphicFrameChg chg="add modGraphic">
          <ac:chgData name="Renaville François" userId="8a422ffe-456e-450c-bdcb-8251884e4b70" providerId="ADAL" clId="{F02AE27D-ED62-46FA-A3D9-C12B19F9DBE8}" dt="2026-04-21T08:16:46.222" v="349" actId="1032"/>
          <ac:graphicFrameMkLst>
            <pc:docMk/>
            <pc:sldMk cId="3836612774" sldId="278"/>
            <ac:graphicFrameMk id="5" creationId="{F73D03AC-B67C-B340-B800-604EA3588B16}"/>
          </ac:graphicFrameMkLst>
        </pc:graphicFrameChg>
      </pc:sldChg>
      <pc:sldChg chg="new del">
        <pc:chgData name="Renaville François" userId="8a422ffe-456e-450c-bdcb-8251884e4b70" providerId="ADAL" clId="{F02AE27D-ED62-46FA-A3D9-C12B19F9DBE8}" dt="2026-04-21T08:15:59.747" v="347" actId="680"/>
        <pc:sldMkLst>
          <pc:docMk/>
          <pc:sldMk cId="4166978172" sldId="278"/>
        </pc:sldMkLst>
      </pc:sldChg>
      <pc:sldChg chg="modSp add mod ord">
        <pc:chgData name="Renaville François" userId="8a422ffe-456e-450c-bdcb-8251884e4b70" providerId="ADAL" clId="{F02AE27D-ED62-46FA-A3D9-C12B19F9DBE8}" dt="2026-04-22T08:51:15.930" v="3611" actId="20577"/>
        <pc:sldMkLst>
          <pc:docMk/>
          <pc:sldMk cId="3002689928" sldId="279"/>
        </pc:sldMkLst>
        <pc:spChg chg="mod">
          <ac:chgData name="Renaville François" userId="8a422ffe-456e-450c-bdcb-8251884e4b70" providerId="ADAL" clId="{F02AE27D-ED62-46FA-A3D9-C12B19F9DBE8}" dt="2026-04-21T08:33:15.239" v="379"/>
          <ac:spMkLst>
            <pc:docMk/>
            <pc:sldMk cId="3002689928" sldId="279"/>
            <ac:spMk id="2" creationId="{AA870D24-5EDB-BB89-81FE-4CF21E15785D}"/>
          </ac:spMkLst>
        </pc:spChg>
        <pc:spChg chg="mod">
          <ac:chgData name="Renaville François" userId="8a422ffe-456e-450c-bdcb-8251884e4b70" providerId="ADAL" clId="{F02AE27D-ED62-46FA-A3D9-C12B19F9DBE8}" dt="2026-04-22T08:51:15.930" v="3611" actId="20577"/>
          <ac:spMkLst>
            <pc:docMk/>
            <pc:sldMk cId="3002689928" sldId="279"/>
            <ac:spMk id="3" creationId="{EA1EAD65-11BF-A722-6900-D910BABDDDFA}"/>
          </ac:spMkLst>
        </pc:spChg>
      </pc:sldChg>
      <pc:sldChg chg="add del">
        <pc:chgData name="Renaville François" userId="8a422ffe-456e-450c-bdcb-8251884e4b70" providerId="ADAL" clId="{F02AE27D-ED62-46FA-A3D9-C12B19F9DBE8}" dt="2026-04-21T08:36:47.596" v="480" actId="47"/>
        <pc:sldMkLst>
          <pc:docMk/>
          <pc:sldMk cId="3417585787" sldId="280"/>
        </pc:sldMkLst>
      </pc:sldChg>
      <pc:sldChg chg="addSp delSp modSp add mod ord modClrScheme addAnim delAnim modAnim delDesignElem chgLayout">
        <pc:chgData name="Renaville François" userId="8a422ffe-456e-450c-bdcb-8251884e4b70" providerId="ADAL" clId="{F02AE27D-ED62-46FA-A3D9-C12B19F9DBE8}" dt="2026-04-21T20:23:56.353" v="2916" actId="20577"/>
        <pc:sldMkLst>
          <pc:docMk/>
          <pc:sldMk cId="2694174676" sldId="281"/>
        </pc:sldMkLst>
        <pc:spChg chg="mod ord">
          <ac:chgData name="Renaville François" userId="8a422ffe-456e-450c-bdcb-8251884e4b70" providerId="ADAL" clId="{F02AE27D-ED62-46FA-A3D9-C12B19F9DBE8}" dt="2026-04-21T08:35:25.902" v="404" actId="700"/>
          <ac:spMkLst>
            <pc:docMk/>
            <pc:sldMk cId="2694174676" sldId="281"/>
            <ac:spMk id="2" creationId="{D33E1130-F59A-2EB0-3752-BF69DC036BA7}"/>
          </ac:spMkLst>
        </pc:spChg>
        <pc:spChg chg="del mod ord">
          <ac:chgData name="Renaville François" userId="8a422ffe-456e-450c-bdcb-8251884e4b70" providerId="ADAL" clId="{F02AE27D-ED62-46FA-A3D9-C12B19F9DBE8}" dt="2026-04-21T08:35:41.763" v="405" actId="478"/>
          <ac:spMkLst>
            <pc:docMk/>
            <pc:sldMk cId="2694174676" sldId="281"/>
            <ac:spMk id="3" creationId="{DE46D558-F15A-0961-A30A-8DAF92B67A03}"/>
          </ac:spMkLst>
        </pc:spChg>
        <pc:spChg chg="mod ord">
          <ac:chgData name="Renaville François" userId="8a422ffe-456e-450c-bdcb-8251884e4b70" providerId="ADAL" clId="{F02AE27D-ED62-46FA-A3D9-C12B19F9DBE8}" dt="2026-04-21T08:35:25.902" v="404" actId="700"/>
          <ac:spMkLst>
            <pc:docMk/>
            <pc:sldMk cId="2694174676" sldId="281"/>
            <ac:spMk id="4" creationId="{9CEB44E1-72F1-74B0-BD09-7B1C2440DA08}"/>
          </ac:spMkLst>
        </pc:spChg>
        <pc:spChg chg="add del mod ord">
          <ac:chgData name="Renaville François" userId="8a422ffe-456e-450c-bdcb-8251884e4b70" providerId="ADAL" clId="{F02AE27D-ED62-46FA-A3D9-C12B19F9DBE8}" dt="2026-04-21T08:35:25.902" v="404" actId="700"/>
          <ac:spMkLst>
            <pc:docMk/>
            <pc:sldMk cId="2694174676" sldId="281"/>
            <ac:spMk id="5" creationId="{EA249881-ACEF-B6A2-00AA-F40DEEFC49C5}"/>
          </ac:spMkLst>
        </pc:spChg>
        <pc:spChg chg="add del mod ord">
          <ac:chgData name="Renaville François" userId="8a422ffe-456e-450c-bdcb-8251884e4b70" providerId="ADAL" clId="{F02AE27D-ED62-46FA-A3D9-C12B19F9DBE8}" dt="2026-04-21T08:35:25.902" v="404" actId="700"/>
          <ac:spMkLst>
            <pc:docMk/>
            <pc:sldMk cId="2694174676" sldId="281"/>
            <ac:spMk id="6" creationId="{1478B286-14EB-2FD9-9BEC-4E610EE3BED1}"/>
          </ac:spMkLst>
        </pc:spChg>
        <pc:spChg chg="add del mod ord">
          <ac:chgData name="Renaville François" userId="8a422ffe-456e-450c-bdcb-8251884e4b70" providerId="ADAL" clId="{F02AE27D-ED62-46FA-A3D9-C12B19F9DBE8}" dt="2026-04-21T08:35:25.902" v="404" actId="700"/>
          <ac:spMkLst>
            <pc:docMk/>
            <pc:sldMk cId="2694174676" sldId="281"/>
            <ac:spMk id="7" creationId="{C21B07C5-41B7-E347-9271-27829A469190}"/>
          </ac:spMkLst>
        </pc:spChg>
        <pc:spChg chg="add del mod">
          <ac:chgData name="Renaville François" userId="8a422ffe-456e-450c-bdcb-8251884e4b70" providerId="ADAL" clId="{F02AE27D-ED62-46FA-A3D9-C12B19F9DBE8}" dt="2026-04-21T08:35:45.628" v="406" actId="478"/>
          <ac:spMkLst>
            <pc:docMk/>
            <pc:sldMk cId="2694174676" sldId="281"/>
            <ac:spMk id="9" creationId="{F0AA78A7-1B10-4E4F-86A5-81FB1BEF5951}"/>
          </ac:spMkLst>
        </pc:spChg>
        <pc:spChg chg="add mod">
          <ac:chgData name="Renaville François" userId="8a422ffe-456e-450c-bdcb-8251884e4b70" providerId="ADAL" clId="{F02AE27D-ED62-46FA-A3D9-C12B19F9DBE8}" dt="2026-04-21T08:36:35.523" v="479" actId="113"/>
          <ac:spMkLst>
            <pc:docMk/>
            <pc:sldMk cId="2694174676" sldId="281"/>
            <ac:spMk id="10" creationId="{741F7FC2-762C-2B83-DA5E-8AEB38DEC8D4}"/>
          </ac:spMkLst>
        </pc:spChg>
        <pc:spChg chg="add mod">
          <ac:chgData name="Renaville François" userId="8a422ffe-456e-450c-bdcb-8251884e4b70" providerId="ADAL" clId="{F02AE27D-ED62-46FA-A3D9-C12B19F9DBE8}" dt="2026-04-21T15:19:22.548" v="2023" actId="404"/>
          <ac:spMkLst>
            <pc:docMk/>
            <pc:sldMk cId="2694174676" sldId="281"/>
            <ac:spMk id="11" creationId="{F151B271-0E5D-FEC2-CB9F-00C797D28485}"/>
          </ac:spMkLst>
        </pc:spChg>
        <pc:spChg chg="add mod">
          <ac:chgData name="Renaville François" userId="8a422ffe-456e-450c-bdcb-8251884e4b70" providerId="ADAL" clId="{F02AE27D-ED62-46FA-A3D9-C12B19F9DBE8}" dt="2026-04-21T08:36:31.682" v="478" actId="113"/>
          <ac:spMkLst>
            <pc:docMk/>
            <pc:sldMk cId="2694174676" sldId="281"/>
            <ac:spMk id="12" creationId="{712D0036-847F-1E71-8A17-EA62091F6701}"/>
          </ac:spMkLst>
        </pc:spChg>
        <pc:spChg chg="add mod">
          <ac:chgData name="Renaville François" userId="8a422ffe-456e-450c-bdcb-8251884e4b70" providerId="ADAL" clId="{F02AE27D-ED62-46FA-A3D9-C12B19F9DBE8}" dt="2026-04-21T20:23:56.353" v="2916" actId="20577"/>
          <ac:spMkLst>
            <pc:docMk/>
            <pc:sldMk cId="2694174676" sldId="281"/>
            <ac:spMk id="13" creationId="{3C1CFDDA-5895-50F4-6C66-F44AB5CAD27D}"/>
          </ac:spMkLst>
        </pc:spChg>
        <pc:spChg chg="add mod">
          <ac:chgData name="Renaville François" userId="8a422ffe-456e-450c-bdcb-8251884e4b70" providerId="ADAL" clId="{F02AE27D-ED62-46FA-A3D9-C12B19F9DBE8}" dt="2026-04-21T08:36:14.266" v="471" actId="1035"/>
          <ac:spMkLst>
            <pc:docMk/>
            <pc:sldMk cId="2694174676" sldId="281"/>
            <ac:spMk id="14" creationId="{C79CE4B4-72B8-C41C-FD90-6F25732D1EF7}"/>
          </ac:spMkLst>
        </pc:spChg>
        <pc:spChg chg="add del">
          <ac:chgData name="Renaville François" userId="8a422ffe-456e-450c-bdcb-8251884e4b70" providerId="ADAL" clId="{F02AE27D-ED62-46FA-A3D9-C12B19F9DBE8}" dt="2026-04-21T08:35:25.902" v="404" actId="700"/>
          <ac:spMkLst>
            <pc:docMk/>
            <pc:sldMk cId="2694174676" sldId="281"/>
            <ac:spMk id="17" creationId="{170CF8C9-B3F0-593B-82F4-EE13B55EE330}"/>
          </ac:spMkLst>
        </pc:spChg>
        <pc:spChg chg="add del">
          <ac:chgData name="Renaville François" userId="8a422ffe-456e-450c-bdcb-8251884e4b70" providerId="ADAL" clId="{F02AE27D-ED62-46FA-A3D9-C12B19F9DBE8}" dt="2026-04-21T08:35:25.902" v="404" actId="700"/>
          <ac:spMkLst>
            <pc:docMk/>
            <pc:sldMk cId="2694174676" sldId="281"/>
            <ac:spMk id="19" creationId="{29962A13-A379-8B3B-8FC9-439FBB69084D}"/>
          </ac:spMkLst>
        </pc:spChg>
        <pc:spChg chg="add del">
          <ac:chgData name="Renaville François" userId="8a422ffe-456e-450c-bdcb-8251884e4b70" providerId="ADAL" clId="{F02AE27D-ED62-46FA-A3D9-C12B19F9DBE8}" dt="2026-04-21T08:35:25.902" v="404" actId="700"/>
          <ac:spMkLst>
            <pc:docMk/>
            <pc:sldMk cId="2694174676" sldId="281"/>
            <ac:spMk id="21" creationId="{F8E2ED2B-E7E1-06F5-DEDB-063583FDD65F}"/>
          </ac:spMkLst>
        </pc:spChg>
        <pc:spChg chg="add del">
          <ac:chgData name="Renaville François" userId="8a422ffe-456e-450c-bdcb-8251884e4b70" providerId="ADAL" clId="{F02AE27D-ED62-46FA-A3D9-C12B19F9DBE8}" dt="2026-04-21T08:35:25.902" v="404" actId="700"/>
          <ac:spMkLst>
            <pc:docMk/>
            <pc:sldMk cId="2694174676" sldId="281"/>
            <ac:spMk id="23" creationId="{CAD83D50-5A2D-8654-9B13-19C92F80FED9}"/>
          </ac:spMkLst>
        </pc:spChg>
      </pc:sldChg>
      <pc:sldChg chg="modSp add mod addAnim delAnim modAnim">
        <pc:chgData name="Renaville François" userId="8a422ffe-456e-450c-bdcb-8251884e4b70" providerId="ADAL" clId="{F02AE27D-ED62-46FA-A3D9-C12B19F9DBE8}" dt="2026-04-21T15:25:57.346" v="2215" actId="20577"/>
        <pc:sldMkLst>
          <pc:docMk/>
          <pc:sldMk cId="3427716168" sldId="282"/>
        </pc:sldMkLst>
        <pc:spChg chg="mod">
          <ac:chgData name="Renaville François" userId="8a422ffe-456e-450c-bdcb-8251884e4b70" providerId="ADAL" clId="{F02AE27D-ED62-46FA-A3D9-C12B19F9DBE8}" dt="2026-04-21T08:36:59.502" v="482"/>
          <ac:spMkLst>
            <pc:docMk/>
            <pc:sldMk cId="3427716168" sldId="282"/>
            <ac:spMk id="2" creationId="{91A63E0D-A964-20CA-EC25-00885334440B}"/>
          </ac:spMkLst>
        </pc:spChg>
        <pc:spChg chg="mod">
          <ac:chgData name="Renaville François" userId="8a422ffe-456e-450c-bdcb-8251884e4b70" providerId="ADAL" clId="{F02AE27D-ED62-46FA-A3D9-C12B19F9DBE8}" dt="2026-04-21T15:23:26.014" v="2144" actId="20577"/>
          <ac:spMkLst>
            <pc:docMk/>
            <pc:sldMk cId="3427716168" sldId="282"/>
            <ac:spMk id="11" creationId="{F144468E-F580-575D-9DEC-28DE778E76A5}"/>
          </ac:spMkLst>
        </pc:spChg>
        <pc:spChg chg="mod">
          <ac:chgData name="Renaville François" userId="8a422ffe-456e-450c-bdcb-8251884e4b70" providerId="ADAL" clId="{F02AE27D-ED62-46FA-A3D9-C12B19F9DBE8}" dt="2026-04-21T15:25:57.346" v="2215" actId="20577"/>
          <ac:spMkLst>
            <pc:docMk/>
            <pc:sldMk cId="3427716168" sldId="282"/>
            <ac:spMk id="13" creationId="{9A1D9A8D-B33A-3540-7BB2-4E358C16F19E}"/>
          </ac:spMkLst>
        </pc:spChg>
        <pc:spChg chg="mod">
          <ac:chgData name="Renaville François" userId="8a422ffe-456e-450c-bdcb-8251884e4b70" providerId="ADAL" clId="{F02AE27D-ED62-46FA-A3D9-C12B19F9DBE8}" dt="2026-04-21T08:37:28.582" v="485"/>
          <ac:spMkLst>
            <pc:docMk/>
            <pc:sldMk cId="3427716168" sldId="282"/>
            <ac:spMk id="14" creationId="{C68C6883-6DAB-79FB-E30D-1D50B4A5A213}"/>
          </ac:spMkLst>
        </pc:spChg>
      </pc:sldChg>
      <pc:sldChg chg="addSp modSp add mod addAnim delAnim modAnim">
        <pc:chgData name="Renaville François" userId="8a422ffe-456e-450c-bdcb-8251884e4b70" providerId="ADAL" clId="{F02AE27D-ED62-46FA-A3D9-C12B19F9DBE8}" dt="2026-04-22T09:00:13.052" v="3612"/>
        <pc:sldMkLst>
          <pc:docMk/>
          <pc:sldMk cId="2520215352" sldId="283"/>
        </pc:sldMkLst>
        <pc:spChg chg="mod">
          <ac:chgData name="Renaville François" userId="8a422ffe-456e-450c-bdcb-8251884e4b70" providerId="ADAL" clId="{F02AE27D-ED62-46FA-A3D9-C12B19F9DBE8}" dt="2026-04-21T08:37:45.775" v="488"/>
          <ac:spMkLst>
            <pc:docMk/>
            <pc:sldMk cId="2520215352" sldId="283"/>
            <ac:spMk id="2" creationId="{D4A655CE-D58D-B4AB-09DE-A61185AECF67}"/>
          </ac:spMkLst>
        </pc:spChg>
        <pc:spChg chg="add mod">
          <ac:chgData name="Renaville François" userId="8a422ffe-456e-450c-bdcb-8251884e4b70" providerId="ADAL" clId="{F02AE27D-ED62-46FA-A3D9-C12B19F9DBE8}" dt="2026-04-21T08:38:12.800" v="491"/>
          <ac:spMkLst>
            <pc:docMk/>
            <pc:sldMk cId="2520215352" sldId="283"/>
            <ac:spMk id="3" creationId="{EFFF0564-DB8F-573E-169A-388AF9B8D756}"/>
          </ac:spMkLst>
        </pc:spChg>
        <pc:spChg chg="add mod">
          <ac:chgData name="Renaville François" userId="8a422ffe-456e-450c-bdcb-8251884e4b70" providerId="ADAL" clId="{F02AE27D-ED62-46FA-A3D9-C12B19F9DBE8}" dt="2026-04-21T08:38:18.678" v="493"/>
          <ac:spMkLst>
            <pc:docMk/>
            <pc:sldMk cId="2520215352" sldId="283"/>
            <ac:spMk id="5" creationId="{7B82CE44-996B-ACE8-8C5A-AF12AFFD7F67}"/>
          </ac:spMkLst>
        </pc:spChg>
        <pc:spChg chg="mod">
          <ac:chgData name="Renaville François" userId="8a422ffe-456e-450c-bdcb-8251884e4b70" providerId="ADAL" clId="{F02AE27D-ED62-46FA-A3D9-C12B19F9DBE8}" dt="2026-04-21T15:28:10.471" v="2265" actId="20577"/>
          <ac:spMkLst>
            <pc:docMk/>
            <pc:sldMk cId="2520215352" sldId="283"/>
            <ac:spMk id="11" creationId="{72493872-1E1A-A736-DEBE-9E5A33271DDF}"/>
          </ac:spMkLst>
        </pc:spChg>
        <pc:spChg chg="mod">
          <ac:chgData name="Renaville François" userId="8a422ffe-456e-450c-bdcb-8251884e4b70" providerId="ADAL" clId="{F02AE27D-ED62-46FA-A3D9-C12B19F9DBE8}" dt="2026-04-21T15:29:51.780" v="2309" actId="5793"/>
          <ac:spMkLst>
            <pc:docMk/>
            <pc:sldMk cId="2520215352" sldId="283"/>
            <ac:spMk id="13" creationId="{65820B5C-0C25-E551-983C-925879D85862}"/>
          </ac:spMkLst>
        </pc:spChg>
        <pc:spChg chg="mod">
          <ac:chgData name="Renaville François" userId="8a422ffe-456e-450c-bdcb-8251884e4b70" providerId="ADAL" clId="{F02AE27D-ED62-46FA-A3D9-C12B19F9DBE8}" dt="2026-04-21T08:38:15.662" v="492" actId="6549"/>
          <ac:spMkLst>
            <pc:docMk/>
            <pc:sldMk cId="2520215352" sldId="283"/>
            <ac:spMk id="14" creationId="{A5440AEA-B431-E0F3-1111-E649A71CB9D5}"/>
          </ac:spMkLst>
        </pc:spChg>
      </pc:sldChg>
      <pc:sldChg chg="modSp add mod ord addAnim delAnim modAnim">
        <pc:chgData name="Renaville François" userId="8a422ffe-456e-450c-bdcb-8251884e4b70" providerId="ADAL" clId="{F02AE27D-ED62-46FA-A3D9-C12B19F9DBE8}" dt="2026-04-21T15:34:00.272" v="2350"/>
        <pc:sldMkLst>
          <pc:docMk/>
          <pc:sldMk cId="751074401" sldId="284"/>
        </pc:sldMkLst>
        <pc:spChg chg="mod">
          <ac:chgData name="Renaville François" userId="8a422ffe-456e-450c-bdcb-8251884e4b70" providerId="ADAL" clId="{F02AE27D-ED62-46FA-A3D9-C12B19F9DBE8}" dt="2026-04-21T08:39:01.033" v="498"/>
          <ac:spMkLst>
            <pc:docMk/>
            <pc:sldMk cId="751074401" sldId="284"/>
            <ac:spMk id="2" creationId="{8DBDBDE6-E481-55B2-D544-31B0854DA869}"/>
          </ac:spMkLst>
        </pc:spChg>
        <pc:spChg chg="mod">
          <ac:chgData name="Renaville François" userId="8a422ffe-456e-450c-bdcb-8251884e4b70" providerId="ADAL" clId="{F02AE27D-ED62-46FA-A3D9-C12B19F9DBE8}" dt="2026-04-21T15:32:54.399" v="2346" actId="404"/>
          <ac:spMkLst>
            <pc:docMk/>
            <pc:sldMk cId="751074401" sldId="284"/>
            <ac:spMk id="11" creationId="{DE253955-9204-04E3-2E88-75506044E284}"/>
          </ac:spMkLst>
        </pc:spChg>
        <pc:spChg chg="mod">
          <ac:chgData name="Renaville François" userId="8a422ffe-456e-450c-bdcb-8251884e4b70" providerId="ADAL" clId="{F02AE27D-ED62-46FA-A3D9-C12B19F9DBE8}" dt="2026-04-21T15:32:51.604" v="2345" actId="404"/>
          <ac:spMkLst>
            <pc:docMk/>
            <pc:sldMk cId="751074401" sldId="284"/>
            <ac:spMk id="13" creationId="{9CC35EBA-D4CF-6151-5E10-1DEEE7DB6DD8}"/>
          </ac:spMkLst>
        </pc:spChg>
        <pc:spChg chg="mod">
          <ac:chgData name="Renaville François" userId="8a422ffe-456e-450c-bdcb-8251884e4b70" providerId="ADAL" clId="{F02AE27D-ED62-46FA-A3D9-C12B19F9DBE8}" dt="2026-04-21T08:39:31.046" v="501"/>
          <ac:spMkLst>
            <pc:docMk/>
            <pc:sldMk cId="751074401" sldId="284"/>
            <ac:spMk id="14" creationId="{C212F3B8-26E2-EE00-73CC-1719D791BE89}"/>
          </ac:spMkLst>
        </pc:spChg>
      </pc:sldChg>
      <pc:sldChg chg="modSp add mod ord addAnim delAnim modAnim">
        <pc:chgData name="Renaville François" userId="8a422ffe-456e-450c-bdcb-8251884e4b70" providerId="ADAL" clId="{F02AE27D-ED62-46FA-A3D9-C12B19F9DBE8}" dt="2026-04-21T15:36:15.188" v="2356"/>
        <pc:sldMkLst>
          <pc:docMk/>
          <pc:sldMk cId="1709208798" sldId="285"/>
        </pc:sldMkLst>
        <pc:spChg chg="mod">
          <ac:chgData name="Renaville François" userId="8a422ffe-456e-450c-bdcb-8251884e4b70" providerId="ADAL" clId="{F02AE27D-ED62-46FA-A3D9-C12B19F9DBE8}" dt="2026-04-21T08:39:54.402" v="506"/>
          <ac:spMkLst>
            <pc:docMk/>
            <pc:sldMk cId="1709208798" sldId="285"/>
            <ac:spMk id="2" creationId="{C3DBEC71-1600-554E-9221-9210E9C7C17A}"/>
          </ac:spMkLst>
        </pc:spChg>
        <pc:spChg chg="mod">
          <ac:chgData name="Renaville François" userId="8a422ffe-456e-450c-bdcb-8251884e4b70" providerId="ADAL" clId="{F02AE27D-ED62-46FA-A3D9-C12B19F9DBE8}" dt="2026-04-21T15:34:34.335" v="2352" actId="404"/>
          <ac:spMkLst>
            <pc:docMk/>
            <pc:sldMk cId="1709208798" sldId="285"/>
            <ac:spMk id="11" creationId="{0D1006CC-0865-EE63-1DAA-436C03BA9734}"/>
          </ac:spMkLst>
        </pc:spChg>
        <pc:spChg chg="mod">
          <ac:chgData name="Renaville François" userId="8a422ffe-456e-450c-bdcb-8251884e4b70" providerId="ADAL" clId="{F02AE27D-ED62-46FA-A3D9-C12B19F9DBE8}" dt="2026-04-21T15:34:30.910" v="2351" actId="404"/>
          <ac:spMkLst>
            <pc:docMk/>
            <pc:sldMk cId="1709208798" sldId="285"/>
            <ac:spMk id="13" creationId="{278CD2A5-4D39-F2F2-895A-714169D11A3F}"/>
          </ac:spMkLst>
        </pc:spChg>
        <pc:spChg chg="mod">
          <ac:chgData name="Renaville François" userId="8a422ffe-456e-450c-bdcb-8251884e4b70" providerId="ADAL" clId="{F02AE27D-ED62-46FA-A3D9-C12B19F9DBE8}" dt="2026-04-21T08:40:32.181" v="510"/>
          <ac:spMkLst>
            <pc:docMk/>
            <pc:sldMk cId="1709208798" sldId="285"/>
            <ac:spMk id="14" creationId="{75428F8A-9F33-3238-643E-04198A233E15}"/>
          </ac:spMkLst>
        </pc:spChg>
      </pc:sldChg>
      <pc:sldChg chg="modSp add mod ord addAnim delAnim modAnim">
        <pc:chgData name="Renaville François" userId="8a422ffe-456e-450c-bdcb-8251884e4b70" providerId="ADAL" clId="{F02AE27D-ED62-46FA-A3D9-C12B19F9DBE8}" dt="2026-04-21T15:46:53.768" v="2436" actId="6549"/>
        <pc:sldMkLst>
          <pc:docMk/>
          <pc:sldMk cId="2456067825" sldId="286"/>
        </pc:sldMkLst>
        <pc:spChg chg="mod">
          <ac:chgData name="Renaville François" userId="8a422ffe-456e-450c-bdcb-8251884e4b70" providerId="ADAL" clId="{F02AE27D-ED62-46FA-A3D9-C12B19F9DBE8}" dt="2026-04-21T08:40:54.852" v="515"/>
          <ac:spMkLst>
            <pc:docMk/>
            <pc:sldMk cId="2456067825" sldId="286"/>
            <ac:spMk id="2" creationId="{7D770F78-4F0F-E94C-479A-8426DB468D2A}"/>
          </ac:spMkLst>
        </pc:spChg>
        <pc:spChg chg="mod">
          <ac:chgData name="Renaville François" userId="8a422ffe-456e-450c-bdcb-8251884e4b70" providerId="ADAL" clId="{F02AE27D-ED62-46FA-A3D9-C12B19F9DBE8}" dt="2026-04-21T15:46:53.768" v="2436" actId="6549"/>
          <ac:spMkLst>
            <pc:docMk/>
            <pc:sldMk cId="2456067825" sldId="286"/>
            <ac:spMk id="11" creationId="{F4803EF5-1044-EA6C-7671-966DA2B4D5C5}"/>
          </ac:spMkLst>
        </pc:spChg>
        <pc:spChg chg="mod">
          <ac:chgData name="Renaville François" userId="8a422ffe-456e-450c-bdcb-8251884e4b70" providerId="ADAL" clId="{F02AE27D-ED62-46FA-A3D9-C12B19F9DBE8}" dt="2026-04-21T15:42:30.397" v="2435" actId="255"/>
          <ac:spMkLst>
            <pc:docMk/>
            <pc:sldMk cId="2456067825" sldId="286"/>
            <ac:spMk id="13" creationId="{4DCD25D4-A8A5-6237-974B-AA209AEB733E}"/>
          </ac:spMkLst>
        </pc:spChg>
        <pc:spChg chg="mod">
          <ac:chgData name="Renaville François" userId="8a422ffe-456e-450c-bdcb-8251884e4b70" providerId="ADAL" clId="{F02AE27D-ED62-46FA-A3D9-C12B19F9DBE8}" dt="2026-04-21T08:41:16.214" v="518"/>
          <ac:spMkLst>
            <pc:docMk/>
            <pc:sldMk cId="2456067825" sldId="286"/>
            <ac:spMk id="14" creationId="{EAB6B640-EB52-FC5F-7409-066392BB54BC}"/>
          </ac:spMkLst>
        </pc:spChg>
      </pc:sldChg>
      <pc:sldChg chg="modSp add mod">
        <pc:chgData name="Renaville François" userId="8a422ffe-456e-450c-bdcb-8251884e4b70" providerId="ADAL" clId="{F02AE27D-ED62-46FA-A3D9-C12B19F9DBE8}" dt="2026-04-21T16:09:09.021" v="2554" actId="115"/>
        <pc:sldMkLst>
          <pc:docMk/>
          <pc:sldMk cId="2582070657" sldId="287"/>
        </pc:sldMkLst>
        <pc:spChg chg="mod">
          <ac:chgData name="Renaville François" userId="8a422ffe-456e-450c-bdcb-8251884e4b70" providerId="ADAL" clId="{F02AE27D-ED62-46FA-A3D9-C12B19F9DBE8}" dt="2026-04-21T08:44:47.538" v="582" actId="20577"/>
          <ac:spMkLst>
            <pc:docMk/>
            <pc:sldMk cId="2582070657" sldId="287"/>
            <ac:spMk id="3" creationId="{459A5FBA-32C9-5ED2-470A-1724FB580490}"/>
          </ac:spMkLst>
        </pc:spChg>
        <pc:spChg chg="mod">
          <ac:chgData name="Renaville François" userId="8a422ffe-456e-450c-bdcb-8251884e4b70" providerId="ADAL" clId="{F02AE27D-ED62-46FA-A3D9-C12B19F9DBE8}" dt="2026-04-21T16:09:09.021" v="2554" actId="115"/>
          <ac:spMkLst>
            <pc:docMk/>
            <pc:sldMk cId="2582070657" sldId="287"/>
            <ac:spMk id="4" creationId="{34170EAF-7264-B10C-3AC5-83F5670F6A61}"/>
          </ac:spMkLst>
        </pc:spChg>
      </pc:sldChg>
      <pc:sldChg chg="addSp modSp new mod setBg">
        <pc:chgData name="Renaville François" userId="8a422ffe-456e-450c-bdcb-8251884e4b70" providerId="ADAL" clId="{F02AE27D-ED62-46FA-A3D9-C12B19F9DBE8}" dt="2026-04-22T09:15:08.535" v="3643" actId="113"/>
        <pc:sldMkLst>
          <pc:docMk/>
          <pc:sldMk cId="737697488" sldId="288"/>
        </pc:sldMkLst>
        <pc:spChg chg="mod">
          <ac:chgData name="Renaville François" userId="8a422ffe-456e-450c-bdcb-8251884e4b70" providerId="ADAL" clId="{F02AE27D-ED62-46FA-A3D9-C12B19F9DBE8}" dt="2026-04-21T08:45:24.210" v="660" actId="20577"/>
          <ac:spMkLst>
            <pc:docMk/>
            <pc:sldMk cId="737697488" sldId="288"/>
            <ac:spMk id="2" creationId="{3FF74706-1C64-E803-0547-0FD22AEF1991}"/>
          </ac:spMkLst>
        </pc:spChg>
        <pc:spChg chg="mod">
          <ac:chgData name="Renaville François" userId="8a422ffe-456e-450c-bdcb-8251884e4b70" providerId="ADAL" clId="{F02AE27D-ED62-46FA-A3D9-C12B19F9DBE8}" dt="2026-04-22T09:07:43.648" v="3636" actId="20577"/>
          <ac:spMkLst>
            <pc:docMk/>
            <pc:sldMk cId="737697488" sldId="288"/>
            <ac:spMk id="3" creationId="{C8C24A2C-1FC9-7EE7-8F5D-77F22E0CF11B}"/>
          </ac:spMkLst>
        </pc:spChg>
        <pc:spChg chg="mod">
          <ac:chgData name="Renaville François" userId="8a422ffe-456e-450c-bdcb-8251884e4b70" providerId="ADAL" clId="{F02AE27D-ED62-46FA-A3D9-C12B19F9DBE8}" dt="2026-04-21T08:44:57.083" v="584" actId="26606"/>
          <ac:spMkLst>
            <pc:docMk/>
            <pc:sldMk cId="737697488" sldId="288"/>
            <ac:spMk id="4" creationId="{B78F344D-6720-6DA5-44AC-079DF0C9F4F4}"/>
          </ac:spMkLst>
        </pc:spChg>
        <pc:spChg chg="add mod">
          <ac:chgData name="Renaville François" userId="8a422ffe-456e-450c-bdcb-8251884e4b70" providerId="ADAL" clId="{F02AE27D-ED62-46FA-A3D9-C12B19F9DBE8}" dt="2026-04-22T09:15:08.535" v="3643" actId="113"/>
          <ac:spMkLst>
            <pc:docMk/>
            <pc:sldMk cId="737697488" sldId="288"/>
            <ac:spMk id="5" creationId="{CDB94E83-E155-11D5-100D-A93BECDC640C}"/>
          </ac:spMkLst>
        </pc:spChg>
        <pc:spChg chg="add">
          <ac:chgData name="Renaville François" userId="8a422ffe-456e-450c-bdcb-8251884e4b70" providerId="ADAL" clId="{F02AE27D-ED62-46FA-A3D9-C12B19F9DBE8}" dt="2026-04-21T19:29:38.364" v="2870"/>
          <ac:spMkLst>
            <pc:docMk/>
            <pc:sldMk cId="737697488" sldId="288"/>
            <ac:spMk id="6" creationId="{3AD61D3B-CF23-2BAB-D801-BDA8A7744E6D}"/>
          </ac:spMkLst>
        </pc:spChg>
        <pc:spChg chg="add">
          <ac:chgData name="Renaville François" userId="8a422ffe-456e-450c-bdcb-8251884e4b70" providerId="ADAL" clId="{F02AE27D-ED62-46FA-A3D9-C12B19F9DBE8}" dt="2026-04-21T08:44:57.083" v="584" actId="26606"/>
          <ac:spMkLst>
            <pc:docMk/>
            <pc:sldMk cId="737697488" sldId="288"/>
            <ac:spMk id="9" creationId="{DAF1966E-FD40-4A4A-B61B-C4DF7FA05F06}"/>
          </ac:spMkLst>
        </pc:spChg>
        <pc:spChg chg="add">
          <ac:chgData name="Renaville François" userId="8a422ffe-456e-450c-bdcb-8251884e4b70" providerId="ADAL" clId="{F02AE27D-ED62-46FA-A3D9-C12B19F9DBE8}" dt="2026-04-21T08:44:57.083" v="584" actId="26606"/>
          <ac:spMkLst>
            <pc:docMk/>
            <pc:sldMk cId="737697488" sldId="288"/>
            <ac:spMk id="11" creationId="{047BFA19-D45E-416B-A404-7AF2F3F27017}"/>
          </ac:spMkLst>
        </pc:spChg>
        <pc:spChg chg="add">
          <ac:chgData name="Renaville François" userId="8a422ffe-456e-450c-bdcb-8251884e4b70" providerId="ADAL" clId="{F02AE27D-ED62-46FA-A3D9-C12B19F9DBE8}" dt="2026-04-21T08:44:57.083" v="584" actId="26606"/>
          <ac:spMkLst>
            <pc:docMk/>
            <pc:sldMk cId="737697488" sldId="288"/>
            <ac:spMk id="13" creationId="{8E0105E7-23DB-4CF2-8258-FF47C7620F6E}"/>
          </ac:spMkLst>
        </pc:spChg>
        <pc:spChg chg="add">
          <ac:chgData name="Renaville François" userId="8a422ffe-456e-450c-bdcb-8251884e4b70" providerId="ADAL" clId="{F02AE27D-ED62-46FA-A3D9-C12B19F9DBE8}" dt="2026-04-21T08:44:57.083" v="584" actId="26606"/>
          <ac:spMkLst>
            <pc:docMk/>
            <pc:sldMk cId="737697488" sldId="288"/>
            <ac:spMk id="15" creationId="{074B4F7D-14B2-478B-8BF5-01E4E0C5D263}"/>
          </ac:spMkLst>
        </pc:spChg>
      </pc:sldChg>
      <pc:sldChg chg="delSp modSp add mod ord modAnim">
        <pc:chgData name="Renaville François" userId="8a422ffe-456e-450c-bdcb-8251884e4b70" providerId="ADAL" clId="{F02AE27D-ED62-46FA-A3D9-C12B19F9DBE8}" dt="2026-04-22T08:47:38.639" v="3536" actId="20577"/>
        <pc:sldMkLst>
          <pc:docMk/>
          <pc:sldMk cId="2352827417" sldId="289"/>
        </pc:sldMkLst>
        <pc:spChg chg="mod">
          <ac:chgData name="Renaville François" userId="8a422ffe-456e-450c-bdcb-8251884e4b70" providerId="ADAL" clId="{F02AE27D-ED62-46FA-A3D9-C12B19F9DBE8}" dt="2026-04-21T13:27:58.315" v="1763"/>
          <ac:spMkLst>
            <pc:docMk/>
            <pc:sldMk cId="2352827417" sldId="289"/>
            <ac:spMk id="2" creationId="{7AC9F1A4-314F-BD23-05C3-4AD88216BDB8}"/>
          </ac:spMkLst>
        </pc:spChg>
        <pc:spChg chg="mod">
          <ac:chgData name="Renaville François" userId="8a422ffe-456e-450c-bdcb-8251884e4b70" providerId="ADAL" clId="{F02AE27D-ED62-46FA-A3D9-C12B19F9DBE8}" dt="2026-04-22T08:47:38.639" v="3536" actId="20577"/>
          <ac:spMkLst>
            <pc:docMk/>
            <pc:sldMk cId="2352827417" sldId="289"/>
            <ac:spMk id="11" creationId="{47F9BD89-D5F3-22AB-24BC-FA2A0B9946D4}"/>
          </ac:spMkLst>
        </pc:spChg>
        <pc:spChg chg="mod">
          <ac:chgData name="Renaville François" userId="8a422ffe-456e-450c-bdcb-8251884e4b70" providerId="ADAL" clId="{F02AE27D-ED62-46FA-A3D9-C12B19F9DBE8}" dt="2026-04-21T14:31:28.138" v="1780" actId="14100"/>
          <ac:spMkLst>
            <pc:docMk/>
            <pc:sldMk cId="2352827417" sldId="289"/>
            <ac:spMk id="13" creationId="{4AEB91DA-FE3B-CC37-845B-508EA9B5E54B}"/>
          </ac:spMkLst>
        </pc:spChg>
        <pc:spChg chg="del">
          <ac:chgData name="Renaville François" userId="8a422ffe-456e-450c-bdcb-8251884e4b70" providerId="ADAL" clId="{F02AE27D-ED62-46FA-A3D9-C12B19F9DBE8}" dt="2026-04-21T09:00:11.760" v="841" actId="478"/>
          <ac:spMkLst>
            <pc:docMk/>
            <pc:sldMk cId="2352827417" sldId="289"/>
            <ac:spMk id="14" creationId="{229D6B65-C307-CA98-5173-22C263100F78}"/>
          </ac:spMkLst>
        </pc:spChg>
      </pc:sldChg>
      <pc:sldChg chg="modSp add mod modAnim">
        <pc:chgData name="Renaville François" userId="8a422ffe-456e-450c-bdcb-8251884e4b70" providerId="ADAL" clId="{F02AE27D-ED62-46FA-A3D9-C12B19F9DBE8}" dt="2026-04-22T08:37:45.369" v="3484" actId="403"/>
        <pc:sldMkLst>
          <pc:docMk/>
          <pc:sldMk cId="3455521536" sldId="290"/>
        </pc:sldMkLst>
        <pc:spChg chg="mod">
          <ac:chgData name="Renaville François" userId="8a422ffe-456e-450c-bdcb-8251884e4b70" providerId="ADAL" clId="{F02AE27D-ED62-46FA-A3D9-C12B19F9DBE8}" dt="2026-04-21T09:02:05.378" v="877"/>
          <ac:spMkLst>
            <pc:docMk/>
            <pc:sldMk cId="3455521536" sldId="290"/>
            <ac:spMk id="2" creationId="{E36D8E3B-828F-FA5F-BF24-70AE1E4DF775}"/>
          </ac:spMkLst>
        </pc:spChg>
        <pc:spChg chg="mod">
          <ac:chgData name="Renaville François" userId="8a422ffe-456e-450c-bdcb-8251884e4b70" providerId="ADAL" clId="{F02AE27D-ED62-46FA-A3D9-C12B19F9DBE8}" dt="2026-04-22T08:37:45.369" v="3484" actId="403"/>
          <ac:spMkLst>
            <pc:docMk/>
            <pc:sldMk cId="3455521536" sldId="290"/>
            <ac:spMk id="3" creationId="{1FAC5A0C-4FE7-BF5D-5217-2CABB8475769}"/>
          </ac:spMkLst>
        </pc:spChg>
      </pc:sldChg>
      <pc:sldChg chg="addSp delSp modSp new mod setBg">
        <pc:chgData name="Renaville François" userId="8a422ffe-456e-450c-bdcb-8251884e4b70" providerId="ADAL" clId="{F02AE27D-ED62-46FA-A3D9-C12B19F9DBE8}" dt="2026-04-22T09:15:24.808" v="3646" actId="113"/>
        <pc:sldMkLst>
          <pc:docMk/>
          <pc:sldMk cId="2481472055" sldId="291"/>
        </pc:sldMkLst>
        <pc:spChg chg="mod">
          <ac:chgData name="Renaville François" userId="8a422ffe-456e-450c-bdcb-8251884e4b70" providerId="ADAL" clId="{F02AE27D-ED62-46FA-A3D9-C12B19F9DBE8}" dt="2026-04-21T16:23:51.472" v="2720" actId="20577"/>
          <ac:spMkLst>
            <pc:docMk/>
            <pc:sldMk cId="2481472055" sldId="291"/>
            <ac:spMk id="2" creationId="{516FAB39-B8A6-34C3-57B5-4ADD4BFDA266}"/>
          </ac:spMkLst>
        </pc:spChg>
        <pc:spChg chg="del">
          <ac:chgData name="Renaville François" userId="8a422ffe-456e-450c-bdcb-8251884e4b70" providerId="ADAL" clId="{F02AE27D-ED62-46FA-A3D9-C12B19F9DBE8}" dt="2026-04-21T09:46:34.900" v="1191" actId="22"/>
          <ac:spMkLst>
            <pc:docMk/>
            <pc:sldMk cId="2481472055" sldId="291"/>
            <ac:spMk id="3" creationId="{1067C8E3-C4D8-687D-6957-7BA5B056D175}"/>
          </ac:spMkLst>
        </pc:spChg>
        <pc:spChg chg="mod">
          <ac:chgData name="Renaville François" userId="8a422ffe-456e-450c-bdcb-8251884e4b70" providerId="ADAL" clId="{F02AE27D-ED62-46FA-A3D9-C12B19F9DBE8}" dt="2026-04-21T09:51:34.315" v="1226" actId="26606"/>
          <ac:spMkLst>
            <pc:docMk/>
            <pc:sldMk cId="2481472055" sldId="291"/>
            <ac:spMk id="4" creationId="{7BE2FAAD-25BB-8138-7A75-90519BB5AFC2}"/>
          </ac:spMkLst>
        </pc:spChg>
        <pc:spChg chg="add del">
          <ac:chgData name="Renaville François" userId="8a422ffe-456e-450c-bdcb-8251884e4b70" providerId="ADAL" clId="{F02AE27D-ED62-46FA-A3D9-C12B19F9DBE8}" dt="2026-04-21T09:46:49.398" v="1193" actId="26606"/>
          <ac:spMkLst>
            <pc:docMk/>
            <pc:sldMk cId="2481472055" sldId="291"/>
            <ac:spMk id="10" creationId="{BE166340-9108-FFA1-730A-12A089AC9E85}"/>
          </ac:spMkLst>
        </pc:spChg>
        <pc:spChg chg="add del">
          <ac:chgData name="Renaville François" userId="8a422ffe-456e-450c-bdcb-8251884e4b70" providerId="ADAL" clId="{F02AE27D-ED62-46FA-A3D9-C12B19F9DBE8}" dt="2026-04-21T09:46:49.398" v="1193" actId="26606"/>
          <ac:spMkLst>
            <pc:docMk/>
            <pc:sldMk cId="2481472055" sldId="291"/>
            <ac:spMk id="13" creationId="{1ECAB1E8-8195-4748-BE71-FF806D86892E}"/>
          </ac:spMkLst>
        </pc:spChg>
        <pc:spChg chg="add del">
          <ac:chgData name="Renaville François" userId="8a422ffe-456e-450c-bdcb-8251884e4b70" providerId="ADAL" clId="{F02AE27D-ED62-46FA-A3D9-C12B19F9DBE8}" dt="2026-04-21T09:46:49.398" v="1193" actId="26606"/>
          <ac:spMkLst>
            <pc:docMk/>
            <pc:sldMk cId="2481472055" sldId="291"/>
            <ac:spMk id="15" creationId="{57F6BDD4-E066-4008-8011-6CC31AEB4556}"/>
          </ac:spMkLst>
        </pc:spChg>
        <pc:spChg chg="add del">
          <ac:chgData name="Renaville François" userId="8a422ffe-456e-450c-bdcb-8251884e4b70" providerId="ADAL" clId="{F02AE27D-ED62-46FA-A3D9-C12B19F9DBE8}" dt="2026-04-21T09:46:49.398" v="1193" actId="26606"/>
          <ac:spMkLst>
            <pc:docMk/>
            <pc:sldMk cId="2481472055" sldId="291"/>
            <ac:spMk id="17" creationId="{2711A8FB-68FC-45FC-B01E-38F809E2D439}"/>
          </ac:spMkLst>
        </pc:spChg>
        <pc:spChg chg="add del">
          <ac:chgData name="Renaville François" userId="8a422ffe-456e-450c-bdcb-8251884e4b70" providerId="ADAL" clId="{F02AE27D-ED62-46FA-A3D9-C12B19F9DBE8}" dt="2026-04-21T09:46:49.398" v="1193" actId="26606"/>
          <ac:spMkLst>
            <pc:docMk/>
            <pc:sldMk cId="2481472055" sldId="291"/>
            <ac:spMk id="19" creationId="{2A865FE3-5FC9-4049-87CF-30019C46C0F5}"/>
          </ac:spMkLst>
        </pc:spChg>
        <pc:spChg chg="add del">
          <ac:chgData name="Renaville François" userId="8a422ffe-456e-450c-bdcb-8251884e4b70" providerId="ADAL" clId="{F02AE27D-ED62-46FA-A3D9-C12B19F9DBE8}" dt="2026-04-21T09:46:52.039" v="1195" actId="26606"/>
          <ac:spMkLst>
            <pc:docMk/>
            <pc:sldMk cId="2481472055" sldId="291"/>
            <ac:spMk id="21" creationId="{2C9A9DA9-7DC8-488B-A882-123947B0F3D9}"/>
          </ac:spMkLst>
        </pc:spChg>
        <pc:spChg chg="add del">
          <ac:chgData name="Renaville François" userId="8a422ffe-456e-450c-bdcb-8251884e4b70" providerId="ADAL" clId="{F02AE27D-ED62-46FA-A3D9-C12B19F9DBE8}" dt="2026-04-21T09:46:52.039" v="1195" actId="26606"/>
          <ac:spMkLst>
            <pc:docMk/>
            <pc:sldMk cId="2481472055" sldId="291"/>
            <ac:spMk id="22" creationId="{57F6BDD4-E066-4008-8011-6CC31AEB4556}"/>
          </ac:spMkLst>
        </pc:spChg>
        <pc:spChg chg="add del">
          <ac:chgData name="Renaville François" userId="8a422ffe-456e-450c-bdcb-8251884e4b70" providerId="ADAL" clId="{F02AE27D-ED62-46FA-A3D9-C12B19F9DBE8}" dt="2026-04-21T09:46:52.039" v="1195" actId="26606"/>
          <ac:spMkLst>
            <pc:docMk/>
            <pc:sldMk cId="2481472055" sldId="291"/>
            <ac:spMk id="23" creationId="{2711A8FB-68FC-45FC-B01E-38F809E2D439}"/>
          </ac:spMkLst>
        </pc:spChg>
        <pc:spChg chg="add del">
          <ac:chgData name="Renaville François" userId="8a422ffe-456e-450c-bdcb-8251884e4b70" providerId="ADAL" clId="{F02AE27D-ED62-46FA-A3D9-C12B19F9DBE8}" dt="2026-04-21T09:46:52.039" v="1195" actId="26606"/>
          <ac:spMkLst>
            <pc:docMk/>
            <pc:sldMk cId="2481472055" sldId="291"/>
            <ac:spMk id="24" creationId="{2A865FE3-5FC9-4049-87CF-30019C46C0F5}"/>
          </ac:spMkLst>
        </pc:spChg>
        <pc:spChg chg="add del">
          <ac:chgData name="Renaville François" userId="8a422ffe-456e-450c-bdcb-8251884e4b70" providerId="ADAL" clId="{F02AE27D-ED62-46FA-A3D9-C12B19F9DBE8}" dt="2026-04-21T09:46:52.039" v="1195" actId="26606"/>
          <ac:spMkLst>
            <pc:docMk/>
            <pc:sldMk cId="2481472055" sldId="291"/>
            <ac:spMk id="25" creationId="{49057757-6BC2-9880-2D18-F113AC6B176A}"/>
          </ac:spMkLst>
        </pc:spChg>
        <pc:spChg chg="add del">
          <ac:chgData name="Renaville François" userId="8a422ffe-456e-450c-bdcb-8251884e4b70" providerId="ADAL" clId="{F02AE27D-ED62-46FA-A3D9-C12B19F9DBE8}" dt="2026-04-21T09:51:34.315" v="1226" actId="26606"/>
          <ac:spMkLst>
            <pc:docMk/>
            <pc:sldMk cId="2481472055" sldId="291"/>
            <ac:spMk id="27" creationId="{1ECAB1E8-8195-4748-BE71-FF806D86892E}"/>
          </ac:spMkLst>
        </pc:spChg>
        <pc:spChg chg="add del">
          <ac:chgData name="Renaville François" userId="8a422ffe-456e-450c-bdcb-8251884e4b70" providerId="ADAL" clId="{F02AE27D-ED62-46FA-A3D9-C12B19F9DBE8}" dt="2026-04-21T09:51:34.315" v="1226" actId="26606"/>
          <ac:spMkLst>
            <pc:docMk/>
            <pc:sldMk cId="2481472055" sldId="291"/>
            <ac:spMk id="28" creationId="{57F6BDD4-E066-4008-8011-6CC31AEB4556}"/>
          </ac:spMkLst>
        </pc:spChg>
        <pc:spChg chg="add del">
          <ac:chgData name="Renaville François" userId="8a422ffe-456e-450c-bdcb-8251884e4b70" providerId="ADAL" clId="{F02AE27D-ED62-46FA-A3D9-C12B19F9DBE8}" dt="2026-04-21T09:51:34.315" v="1226" actId="26606"/>
          <ac:spMkLst>
            <pc:docMk/>
            <pc:sldMk cId="2481472055" sldId="291"/>
            <ac:spMk id="29" creationId="{2711A8FB-68FC-45FC-B01E-38F809E2D439}"/>
          </ac:spMkLst>
        </pc:spChg>
        <pc:spChg chg="add del">
          <ac:chgData name="Renaville François" userId="8a422ffe-456e-450c-bdcb-8251884e4b70" providerId="ADAL" clId="{F02AE27D-ED62-46FA-A3D9-C12B19F9DBE8}" dt="2026-04-21T09:51:34.315" v="1226" actId="26606"/>
          <ac:spMkLst>
            <pc:docMk/>
            <pc:sldMk cId="2481472055" sldId="291"/>
            <ac:spMk id="30" creationId="{2A865FE3-5FC9-4049-87CF-30019C46C0F5}"/>
          </ac:spMkLst>
        </pc:spChg>
        <pc:spChg chg="add mod">
          <ac:chgData name="Renaville François" userId="8a422ffe-456e-450c-bdcb-8251884e4b70" providerId="ADAL" clId="{F02AE27D-ED62-46FA-A3D9-C12B19F9DBE8}" dt="2026-04-22T09:15:24.808" v="3646" actId="113"/>
          <ac:spMkLst>
            <pc:docMk/>
            <pc:sldMk cId="2481472055" sldId="291"/>
            <ac:spMk id="31" creationId="{BE166340-9108-FFA1-730A-12A089AC9E85}"/>
          </ac:spMkLst>
        </pc:spChg>
        <pc:spChg chg="add">
          <ac:chgData name="Renaville François" userId="8a422ffe-456e-450c-bdcb-8251884e4b70" providerId="ADAL" clId="{F02AE27D-ED62-46FA-A3D9-C12B19F9DBE8}" dt="2026-04-21T09:51:34.315" v="1226" actId="26606"/>
          <ac:spMkLst>
            <pc:docMk/>
            <pc:sldMk cId="2481472055" sldId="291"/>
            <ac:spMk id="38" creationId="{CF236821-17FE-429B-8D2C-08E13A64EA40}"/>
          </ac:spMkLst>
        </pc:spChg>
        <pc:spChg chg="add">
          <ac:chgData name="Renaville François" userId="8a422ffe-456e-450c-bdcb-8251884e4b70" providerId="ADAL" clId="{F02AE27D-ED62-46FA-A3D9-C12B19F9DBE8}" dt="2026-04-21T09:51:34.315" v="1226" actId="26606"/>
          <ac:spMkLst>
            <pc:docMk/>
            <pc:sldMk cId="2481472055" sldId="291"/>
            <ac:spMk id="40" creationId="{C0BDBCD2-E081-43AB-9119-C55465E59757}"/>
          </ac:spMkLst>
        </pc:spChg>
        <pc:spChg chg="add">
          <ac:chgData name="Renaville François" userId="8a422ffe-456e-450c-bdcb-8251884e4b70" providerId="ADAL" clId="{F02AE27D-ED62-46FA-A3D9-C12B19F9DBE8}" dt="2026-04-21T09:51:34.315" v="1226" actId="26606"/>
          <ac:spMkLst>
            <pc:docMk/>
            <pc:sldMk cId="2481472055" sldId="291"/>
            <ac:spMk id="42" creationId="{98E79BE4-34FE-485A-98A5-92CE8F7C4743}"/>
          </ac:spMkLst>
        </pc:spChg>
        <pc:spChg chg="add">
          <ac:chgData name="Renaville François" userId="8a422ffe-456e-450c-bdcb-8251884e4b70" providerId="ADAL" clId="{F02AE27D-ED62-46FA-A3D9-C12B19F9DBE8}" dt="2026-04-21T09:51:34.315" v="1226" actId="26606"/>
          <ac:spMkLst>
            <pc:docMk/>
            <pc:sldMk cId="2481472055" sldId="291"/>
            <ac:spMk id="44" creationId="{7A5F0580-5EE9-419F-96EE-B6529EF6E7D0}"/>
          </ac:spMkLst>
        </pc:spChg>
        <pc:picChg chg="add mod ord">
          <ac:chgData name="Renaville François" userId="8a422ffe-456e-450c-bdcb-8251884e4b70" providerId="ADAL" clId="{F02AE27D-ED62-46FA-A3D9-C12B19F9DBE8}" dt="2026-04-21T09:51:40.859" v="1227" actId="14100"/>
          <ac:picMkLst>
            <pc:docMk/>
            <pc:sldMk cId="2481472055" sldId="291"/>
            <ac:picMk id="6" creationId="{BB809D7D-35FF-E1F6-1465-FE946DFDA400}"/>
          </ac:picMkLst>
        </pc:picChg>
      </pc:sldChg>
      <pc:sldChg chg="addSp delSp modSp add mod">
        <pc:chgData name="Renaville François" userId="8a422ffe-456e-450c-bdcb-8251884e4b70" providerId="ADAL" clId="{F02AE27D-ED62-46FA-A3D9-C12B19F9DBE8}" dt="2026-04-22T09:15:31.383" v="3647" actId="113"/>
        <pc:sldMkLst>
          <pc:docMk/>
          <pc:sldMk cId="1451877194" sldId="292"/>
        </pc:sldMkLst>
        <pc:spChg chg="mod">
          <ac:chgData name="Renaville François" userId="8a422ffe-456e-450c-bdcb-8251884e4b70" providerId="ADAL" clId="{F02AE27D-ED62-46FA-A3D9-C12B19F9DBE8}" dt="2026-04-21T16:23:57.008" v="2727" actId="20577"/>
          <ac:spMkLst>
            <pc:docMk/>
            <pc:sldMk cId="1451877194" sldId="292"/>
            <ac:spMk id="2" creationId="{66CBF744-4BE0-C404-94C3-2340312B634A}"/>
          </ac:spMkLst>
        </pc:spChg>
        <pc:spChg chg="mod ord">
          <ac:chgData name="Renaville François" userId="8a422ffe-456e-450c-bdcb-8251884e4b70" providerId="ADAL" clId="{F02AE27D-ED62-46FA-A3D9-C12B19F9DBE8}" dt="2026-04-21T09:59:43.172" v="1316" actId="26606"/>
          <ac:spMkLst>
            <pc:docMk/>
            <pc:sldMk cId="1451877194" sldId="292"/>
            <ac:spMk id="4" creationId="{11332F87-EEB3-4B2A-6260-86075F43FE55}"/>
          </ac:spMkLst>
        </pc:spChg>
        <pc:spChg chg="add del">
          <ac:chgData name="Renaville François" userId="8a422ffe-456e-450c-bdcb-8251884e4b70" providerId="ADAL" clId="{F02AE27D-ED62-46FA-A3D9-C12B19F9DBE8}" dt="2026-04-21T09:51:17.029" v="1225" actId="26606"/>
          <ac:spMkLst>
            <pc:docMk/>
            <pc:sldMk cId="1451877194" sldId="292"/>
            <ac:spMk id="27" creationId="{7882825C-0509-E77D-6920-1AF78FF25FD1}"/>
          </ac:spMkLst>
        </pc:spChg>
        <pc:spChg chg="add del">
          <ac:chgData name="Renaville François" userId="8a422ffe-456e-450c-bdcb-8251884e4b70" providerId="ADAL" clId="{F02AE27D-ED62-46FA-A3D9-C12B19F9DBE8}" dt="2026-04-21T09:51:17.021" v="1224" actId="26606"/>
          <ac:spMkLst>
            <pc:docMk/>
            <pc:sldMk cId="1451877194" sldId="292"/>
            <ac:spMk id="28" creationId="{A8B8DDFC-07C1-079F-2818-CD17474EFE44}"/>
          </ac:spMkLst>
        </pc:spChg>
        <pc:spChg chg="add del">
          <ac:chgData name="Renaville François" userId="8a422ffe-456e-450c-bdcb-8251884e4b70" providerId="ADAL" clId="{F02AE27D-ED62-46FA-A3D9-C12B19F9DBE8}" dt="2026-04-21T09:51:17.029" v="1225" actId="26606"/>
          <ac:spMkLst>
            <pc:docMk/>
            <pc:sldMk cId="1451877194" sldId="292"/>
            <ac:spMk id="29" creationId="{26AF0D8A-D98B-5CF7-2AF8-633D847C1AF3}"/>
          </ac:spMkLst>
        </pc:spChg>
        <pc:spChg chg="add del">
          <ac:chgData name="Renaville François" userId="8a422ffe-456e-450c-bdcb-8251884e4b70" providerId="ADAL" clId="{F02AE27D-ED62-46FA-A3D9-C12B19F9DBE8}" dt="2026-04-21T09:51:17.029" v="1225" actId="26606"/>
          <ac:spMkLst>
            <pc:docMk/>
            <pc:sldMk cId="1451877194" sldId="292"/>
            <ac:spMk id="30" creationId="{C65A7518-B62D-1379-D791-2B9E8A3D45A2}"/>
          </ac:spMkLst>
        </pc:spChg>
        <pc:spChg chg="mod">
          <ac:chgData name="Renaville François" userId="8a422ffe-456e-450c-bdcb-8251884e4b70" providerId="ADAL" clId="{F02AE27D-ED62-46FA-A3D9-C12B19F9DBE8}" dt="2026-04-22T09:15:31.383" v="3647" actId="113"/>
          <ac:spMkLst>
            <pc:docMk/>
            <pc:sldMk cId="1451877194" sldId="292"/>
            <ac:spMk id="31" creationId="{C1297BAA-793A-AA84-5E1F-22B522726D4B}"/>
          </ac:spMkLst>
        </pc:spChg>
        <pc:spChg chg="add del">
          <ac:chgData name="Renaville François" userId="8a422ffe-456e-450c-bdcb-8251884e4b70" providerId="ADAL" clId="{F02AE27D-ED62-46FA-A3D9-C12B19F9DBE8}" dt="2026-04-21T09:51:10.732" v="1220" actId="26606"/>
          <ac:spMkLst>
            <pc:docMk/>
            <pc:sldMk cId="1451877194" sldId="292"/>
            <ac:spMk id="36" creationId="{1ECAB1E8-8195-4748-BE71-FF806D86892E}"/>
          </ac:spMkLst>
        </pc:spChg>
        <pc:spChg chg="add del">
          <ac:chgData name="Renaville François" userId="8a422ffe-456e-450c-bdcb-8251884e4b70" providerId="ADAL" clId="{F02AE27D-ED62-46FA-A3D9-C12B19F9DBE8}" dt="2026-04-21T09:51:10.732" v="1220" actId="26606"/>
          <ac:spMkLst>
            <pc:docMk/>
            <pc:sldMk cId="1451877194" sldId="292"/>
            <ac:spMk id="38" creationId="{57F6BDD4-E066-4008-8011-6CC31AEB4556}"/>
          </ac:spMkLst>
        </pc:spChg>
        <pc:spChg chg="add del">
          <ac:chgData name="Renaville François" userId="8a422ffe-456e-450c-bdcb-8251884e4b70" providerId="ADAL" clId="{F02AE27D-ED62-46FA-A3D9-C12B19F9DBE8}" dt="2026-04-21T09:51:10.732" v="1220" actId="26606"/>
          <ac:spMkLst>
            <pc:docMk/>
            <pc:sldMk cId="1451877194" sldId="292"/>
            <ac:spMk id="40" creationId="{2711A8FB-68FC-45FC-B01E-38F809E2D439}"/>
          </ac:spMkLst>
        </pc:spChg>
        <pc:spChg chg="add del">
          <ac:chgData name="Renaville François" userId="8a422ffe-456e-450c-bdcb-8251884e4b70" providerId="ADAL" clId="{F02AE27D-ED62-46FA-A3D9-C12B19F9DBE8}" dt="2026-04-21T09:51:10.732" v="1220" actId="26606"/>
          <ac:spMkLst>
            <pc:docMk/>
            <pc:sldMk cId="1451877194" sldId="292"/>
            <ac:spMk id="42" creationId="{2A865FE3-5FC9-4049-87CF-30019C46C0F5}"/>
          </ac:spMkLst>
        </pc:spChg>
        <pc:spChg chg="add del">
          <ac:chgData name="Renaville François" userId="8a422ffe-456e-450c-bdcb-8251884e4b70" providerId="ADAL" clId="{F02AE27D-ED62-46FA-A3D9-C12B19F9DBE8}" dt="2026-04-21T09:51:12.756" v="1222" actId="26606"/>
          <ac:spMkLst>
            <pc:docMk/>
            <pc:sldMk cId="1451877194" sldId="292"/>
            <ac:spMk id="44" creationId="{7A5F0580-5EE9-419F-96EE-B6529EF6E7D0}"/>
          </ac:spMkLst>
        </pc:spChg>
        <pc:spChg chg="add del">
          <ac:chgData name="Renaville François" userId="8a422ffe-456e-450c-bdcb-8251884e4b70" providerId="ADAL" clId="{F02AE27D-ED62-46FA-A3D9-C12B19F9DBE8}" dt="2026-04-21T09:51:12.756" v="1222" actId="26606"/>
          <ac:spMkLst>
            <pc:docMk/>
            <pc:sldMk cId="1451877194" sldId="292"/>
            <ac:spMk id="45" creationId="{0288C6B4-AFC3-407F-A595-EFFD38D4CCAF}"/>
          </ac:spMkLst>
        </pc:spChg>
        <pc:spChg chg="add del">
          <ac:chgData name="Renaville François" userId="8a422ffe-456e-450c-bdcb-8251884e4b70" providerId="ADAL" clId="{F02AE27D-ED62-46FA-A3D9-C12B19F9DBE8}" dt="2026-04-21T09:51:12.756" v="1222" actId="26606"/>
          <ac:spMkLst>
            <pc:docMk/>
            <pc:sldMk cId="1451877194" sldId="292"/>
            <ac:spMk id="46" creationId="{CF236821-17FE-429B-8D2C-08E13A64EA40}"/>
          </ac:spMkLst>
        </pc:spChg>
        <pc:spChg chg="add del">
          <ac:chgData name="Renaville François" userId="8a422ffe-456e-450c-bdcb-8251884e4b70" providerId="ADAL" clId="{F02AE27D-ED62-46FA-A3D9-C12B19F9DBE8}" dt="2026-04-21T09:51:12.756" v="1222" actId="26606"/>
          <ac:spMkLst>
            <pc:docMk/>
            <pc:sldMk cId="1451877194" sldId="292"/>
            <ac:spMk id="47" creationId="{C0BDBCD2-E081-43AB-9119-C55465E59757}"/>
          </ac:spMkLst>
        </pc:spChg>
        <pc:spChg chg="add del">
          <ac:chgData name="Renaville François" userId="8a422ffe-456e-450c-bdcb-8251884e4b70" providerId="ADAL" clId="{F02AE27D-ED62-46FA-A3D9-C12B19F9DBE8}" dt="2026-04-21T09:51:17.021" v="1224" actId="26606"/>
          <ac:spMkLst>
            <pc:docMk/>
            <pc:sldMk cId="1451877194" sldId="292"/>
            <ac:spMk id="50" creationId="{1ECAB1E8-8195-4748-BE71-FF806D86892E}"/>
          </ac:spMkLst>
        </pc:spChg>
        <pc:spChg chg="add del">
          <ac:chgData name="Renaville François" userId="8a422ffe-456e-450c-bdcb-8251884e4b70" providerId="ADAL" clId="{F02AE27D-ED62-46FA-A3D9-C12B19F9DBE8}" dt="2026-04-21T09:51:17.021" v="1224" actId="26606"/>
          <ac:spMkLst>
            <pc:docMk/>
            <pc:sldMk cId="1451877194" sldId="292"/>
            <ac:spMk id="51" creationId="{57F6BDD4-E066-4008-8011-6CC31AEB4556}"/>
          </ac:spMkLst>
        </pc:spChg>
        <pc:spChg chg="add del">
          <ac:chgData name="Renaville François" userId="8a422ffe-456e-450c-bdcb-8251884e4b70" providerId="ADAL" clId="{F02AE27D-ED62-46FA-A3D9-C12B19F9DBE8}" dt="2026-04-21T09:51:17.021" v="1224" actId="26606"/>
          <ac:spMkLst>
            <pc:docMk/>
            <pc:sldMk cId="1451877194" sldId="292"/>
            <ac:spMk id="52" creationId="{2711A8FB-68FC-45FC-B01E-38F809E2D439}"/>
          </ac:spMkLst>
        </pc:spChg>
        <pc:spChg chg="add del">
          <ac:chgData name="Renaville François" userId="8a422ffe-456e-450c-bdcb-8251884e4b70" providerId="ADAL" clId="{F02AE27D-ED62-46FA-A3D9-C12B19F9DBE8}" dt="2026-04-21T09:51:17.021" v="1224" actId="26606"/>
          <ac:spMkLst>
            <pc:docMk/>
            <pc:sldMk cId="1451877194" sldId="292"/>
            <ac:spMk id="53" creationId="{2A865FE3-5FC9-4049-87CF-30019C46C0F5}"/>
          </ac:spMkLst>
        </pc:spChg>
        <pc:spChg chg="add del">
          <ac:chgData name="Renaville François" userId="8a422ffe-456e-450c-bdcb-8251884e4b70" providerId="ADAL" clId="{F02AE27D-ED62-46FA-A3D9-C12B19F9DBE8}" dt="2026-04-21T09:59:43.172" v="1316" actId="26606"/>
          <ac:spMkLst>
            <pc:docMk/>
            <pc:sldMk cId="1451877194" sldId="292"/>
            <ac:spMk id="55" creationId="{5C9B446A-6343-4E56-90BA-061E4DDF0FFB}"/>
          </ac:spMkLst>
        </pc:spChg>
        <pc:spChg chg="add del">
          <ac:chgData name="Renaville François" userId="8a422ffe-456e-450c-bdcb-8251884e4b70" providerId="ADAL" clId="{F02AE27D-ED62-46FA-A3D9-C12B19F9DBE8}" dt="2026-04-21T09:59:43.172" v="1316" actId="26606"/>
          <ac:spMkLst>
            <pc:docMk/>
            <pc:sldMk cId="1451877194" sldId="292"/>
            <ac:spMk id="56" creationId="{3EC72A1B-03D3-499C-B4BF-AC68EEC22B10}"/>
          </ac:spMkLst>
        </pc:spChg>
        <pc:spChg chg="add del">
          <ac:chgData name="Renaville François" userId="8a422ffe-456e-450c-bdcb-8251884e4b70" providerId="ADAL" clId="{F02AE27D-ED62-46FA-A3D9-C12B19F9DBE8}" dt="2026-04-21T09:59:43.172" v="1316" actId="26606"/>
          <ac:spMkLst>
            <pc:docMk/>
            <pc:sldMk cId="1451877194" sldId="292"/>
            <ac:spMk id="58" creationId="{55D4142C-5077-457F-A6AD-3FECFDB39685}"/>
          </ac:spMkLst>
        </pc:spChg>
        <pc:spChg chg="add">
          <ac:chgData name="Renaville François" userId="8a422ffe-456e-450c-bdcb-8251884e4b70" providerId="ADAL" clId="{F02AE27D-ED62-46FA-A3D9-C12B19F9DBE8}" dt="2026-04-21T09:51:17.029" v="1225" actId="26606"/>
          <ac:spMkLst>
            <pc:docMk/>
            <pc:sldMk cId="1451877194" sldId="292"/>
            <ac:spMk id="59" creationId="{7A5F0580-5EE9-419F-96EE-B6529EF6E7D0}"/>
          </ac:spMkLst>
        </pc:spChg>
        <pc:spChg chg="add">
          <ac:chgData name="Renaville François" userId="8a422ffe-456e-450c-bdcb-8251884e4b70" providerId="ADAL" clId="{F02AE27D-ED62-46FA-A3D9-C12B19F9DBE8}" dt="2026-04-21T09:59:43.172" v="1316" actId="26606"/>
          <ac:spMkLst>
            <pc:docMk/>
            <pc:sldMk cId="1451877194" sldId="292"/>
            <ac:spMk id="64" creationId="{0288C6B4-AFC3-407F-A595-EFFD38D4CCAF}"/>
          </ac:spMkLst>
        </pc:spChg>
        <pc:spChg chg="add">
          <ac:chgData name="Renaville François" userId="8a422ffe-456e-450c-bdcb-8251884e4b70" providerId="ADAL" clId="{F02AE27D-ED62-46FA-A3D9-C12B19F9DBE8}" dt="2026-04-21T09:59:43.172" v="1316" actId="26606"/>
          <ac:spMkLst>
            <pc:docMk/>
            <pc:sldMk cId="1451877194" sldId="292"/>
            <ac:spMk id="66" creationId="{CF236821-17FE-429B-8D2C-08E13A64EA40}"/>
          </ac:spMkLst>
        </pc:spChg>
        <pc:spChg chg="add">
          <ac:chgData name="Renaville François" userId="8a422ffe-456e-450c-bdcb-8251884e4b70" providerId="ADAL" clId="{F02AE27D-ED62-46FA-A3D9-C12B19F9DBE8}" dt="2026-04-21T09:59:43.172" v="1316" actId="26606"/>
          <ac:spMkLst>
            <pc:docMk/>
            <pc:sldMk cId="1451877194" sldId="292"/>
            <ac:spMk id="68" creationId="{C0BDBCD2-E081-43AB-9119-C55465E59757}"/>
          </ac:spMkLst>
        </pc:spChg>
        <pc:spChg chg="add">
          <ac:chgData name="Renaville François" userId="8a422ffe-456e-450c-bdcb-8251884e4b70" providerId="ADAL" clId="{F02AE27D-ED62-46FA-A3D9-C12B19F9DBE8}" dt="2026-04-21T09:59:43.172" v="1316" actId="26606"/>
          <ac:spMkLst>
            <pc:docMk/>
            <pc:sldMk cId="1451877194" sldId="292"/>
            <ac:spMk id="72" creationId="{7A5F0580-5EE9-419F-96EE-B6529EF6E7D0}"/>
          </ac:spMkLst>
        </pc:spChg>
        <pc:picChg chg="add mod">
          <ac:chgData name="Renaville François" userId="8a422ffe-456e-450c-bdcb-8251884e4b70" providerId="ADAL" clId="{F02AE27D-ED62-46FA-A3D9-C12B19F9DBE8}" dt="2026-04-21T09:51:55.506" v="1229" actId="14100"/>
          <ac:picMkLst>
            <pc:docMk/>
            <pc:sldMk cId="1451877194" sldId="292"/>
            <ac:picMk id="5" creationId="{5D8985C4-C0FB-8BC5-9232-5F9457E77E32}"/>
          </ac:picMkLst>
        </pc:picChg>
        <pc:picChg chg="del">
          <ac:chgData name="Renaville François" userId="8a422ffe-456e-450c-bdcb-8251884e4b70" providerId="ADAL" clId="{F02AE27D-ED62-46FA-A3D9-C12B19F9DBE8}" dt="2026-04-21T09:50:59.473" v="1217" actId="478"/>
          <ac:picMkLst>
            <pc:docMk/>
            <pc:sldMk cId="1451877194" sldId="292"/>
            <ac:picMk id="6" creationId="{B603127C-BCB7-770B-C92A-23FC98CCF7C5}"/>
          </ac:picMkLst>
        </pc:picChg>
      </pc:sldChg>
      <pc:sldChg chg="addSp delSp modSp new mod setBg modClrScheme chgLayout">
        <pc:chgData name="Renaville François" userId="8a422ffe-456e-450c-bdcb-8251884e4b70" providerId="ADAL" clId="{F02AE27D-ED62-46FA-A3D9-C12B19F9DBE8}" dt="2026-04-22T08:43:34.235" v="3508" actId="313"/>
        <pc:sldMkLst>
          <pc:docMk/>
          <pc:sldMk cId="3155651100" sldId="293"/>
        </pc:sldMkLst>
        <pc:spChg chg="del">
          <ac:chgData name="Renaville François" userId="8a422ffe-456e-450c-bdcb-8251884e4b70" providerId="ADAL" clId="{F02AE27D-ED62-46FA-A3D9-C12B19F9DBE8}" dt="2026-04-21T13:06:23.651" v="1554" actId="700"/>
          <ac:spMkLst>
            <pc:docMk/>
            <pc:sldMk cId="3155651100" sldId="293"/>
            <ac:spMk id="2" creationId="{1A33F7C2-B3E4-CAA3-12A9-CC52FCA5F159}"/>
          </ac:spMkLst>
        </pc:spChg>
        <pc:spChg chg="del">
          <ac:chgData name="Renaville François" userId="8a422ffe-456e-450c-bdcb-8251884e4b70" providerId="ADAL" clId="{F02AE27D-ED62-46FA-A3D9-C12B19F9DBE8}" dt="2026-04-21T13:06:23.651" v="1554" actId="700"/>
          <ac:spMkLst>
            <pc:docMk/>
            <pc:sldMk cId="3155651100" sldId="293"/>
            <ac:spMk id="3" creationId="{FCF2249E-CE8F-6C3C-50C8-0F39D782095A}"/>
          </ac:spMkLst>
        </pc:spChg>
        <pc:spChg chg="mod ord">
          <ac:chgData name="Renaville François" userId="8a422ffe-456e-450c-bdcb-8251884e4b70" providerId="ADAL" clId="{F02AE27D-ED62-46FA-A3D9-C12B19F9DBE8}" dt="2026-04-21T13:07:15.461" v="1568" actId="26606"/>
          <ac:spMkLst>
            <pc:docMk/>
            <pc:sldMk cId="3155651100" sldId="293"/>
            <ac:spMk id="4" creationId="{9F28B2EC-A3BE-10D2-87D7-CABC884853CA}"/>
          </ac:spMkLst>
        </pc:spChg>
        <pc:spChg chg="add mod">
          <ac:chgData name="Renaville François" userId="8a422ffe-456e-450c-bdcb-8251884e4b70" providerId="ADAL" clId="{F02AE27D-ED62-46FA-A3D9-C12B19F9DBE8}" dt="2026-04-22T08:43:10.229" v="3499" actId="313"/>
          <ac:spMkLst>
            <pc:docMk/>
            <pc:sldMk cId="3155651100" sldId="293"/>
            <ac:spMk id="5" creationId="{DB892654-C2DE-6A67-49DB-6307176F5AB5}"/>
          </ac:spMkLst>
        </pc:spChg>
        <pc:spChg chg="add mod ord">
          <ac:chgData name="Renaville François" userId="8a422ffe-456e-450c-bdcb-8251884e4b70" providerId="ADAL" clId="{F02AE27D-ED62-46FA-A3D9-C12B19F9DBE8}" dt="2026-04-21T16:12:37.163" v="2599" actId="790"/>
          <ac:spMkLst>
            <pc:docMk/>
            <pc:sldMk cId="3155651100" sldId="293"/>
            <ac:spMk id="6" creationId="{A018014A-3F2D-D13A-3BE1-BC227BE0D6F8}"/>
          </ac:spMkLst>
        </pc:spChg>
        <pc:spChg chg="add mod">
          <ac:chgData name="Renaville François" userId="8a422ffe-456e-450c-bdcb-8251884e4b70" providerId="ADAL" clId="{F02AE27D-ED62-46FA-A3D9-C12B19F9DBE8}" dt="2026-04-21T20:22:27.379" v="2912" actId="948"/>
          <ac:spMkLst>
            <pc:docMk/>
            <pc:sldMk cId="3155651100" sldId="293"/>
            <ac:spMk id="7" creationId="{9DA200D8-1CC5-8A18-5279-76BA2C0CBA26}"/>
          </ac:spMkLst>
        </pc:spChg>
        <pc:spChg chg="add mod">
          <ac:chgData name="Renaville François" userId="8a422ffe-456e-450c-bdcb-8251884e4b70" providerId="ADAL" clId="{F02AE27D-ED62-46FA-A3D9-C12B19F9DBE8}" dt="2026-04-22T08:43:34.235" v="3508" actId="313"/>
          <ac:spMkLst>
            <pc:docMk/>
            <pc:sldMk cId="3155651100" sldId="293"/>
            <ac:spMk id="8" creationId="{90B56A65-078A-C9C5-1CAA-65229EB88383}"/>
          </ac:spMkLst>
        </pc:spChg>
        <pc:spChg chg="add">
          <ac:chgData name="Renaville François" userId="8a422ffe-456e-450c-bdcb-8251884e4b70" providerId="ADAL" clId="{F02AE27D-ED62-46FA-A3D9-C12B19F9DBE8}" dt="2026-04-21T13:07:15.461" v="1568" actId="26606"/>
          <ac:spMkLst>
            <pc:docMk/>
            <pc:sldMk cId="3155651100" sldId="293"/>
            <ac:spMk id="11" creationId="{DAF1966E-FD40-4A4A-B61B-C4DF7FA05F06}"/>
          </ac:spMkLst>
        </pc:spChg>
        <pc:spChg chg="add">
          <ac:chgData name="Renaville François" userId="8a422ffe-456e-450c-bdcb-8251884e4b70" providerId="ADAL" clId="{F02AE27D-ED62-46FA-A3D9-C12B19F9DBE8}" dt="2026-04-21T13:07:15.461" v="1568" actId="26606"/>
          <ac:spMkLst>
            <pc:docMk/>
            <pc:sldMk cId="3155651100" sldId="293"/>
            <ac:spMk id="13" creationId="{047BFA19-D45E-416B-A404-7AF2F3F27017}"/>
          </ac:spMkLst>
        </pc:spChg>
        <pc:spChg chg="add">
          <ac:chgData name="Renaville François" userId="8a422ffe-456e-450c-bdcb-8251884e4b70" providerId="ADAL" clId="{F02AE27D-ED62-46FA-A3D9-C12B19F9DBE8}" dt="2026-04-21T13:07:15.461" v="1568" actId="26606"/>
          <ac:spMkLst>
            <pc:docMk/>
            <pc:sldMk cId="3155651100" sldId="293"/>
            <ac:spMk id="15" creationId="{8E0105E7-23DB-4CF2-8258-FF47C7620F6E}"/>
          </ac:spMkLst>
        </pc:spChg>
        <pc:spChg chg="add">
          <ac:chgData name="Renaville François" userId="8a422ffe-456e-450c-bdcb-8251884e4b70" providerId="ADAL" clId="{F02AE27D-ED62-46FA-A3D9-C12B19F9DBE8}" dt="2026-04-21T13:07:15.461" v="1568" actId="26606"/>
          <ac:spMkLst>
            <pc:docMk/>
            <pc:sldMk cId="3155651100" sldId="293"/>
            <ac:spMk id="17" creationId="{074B4F7D-14B2-478B-8BF5-01E4E0C5D263}"/>
          </ac:spMkLst>
        </pc:spChg>
      </pc:sldChg>
      <pc:sldChg chg="addSp delSp modSp new mod setBg modClrScheme chgLayout">
        <pc:chgData name="Renaville François" userId="8a422ffe-456e-450c-bdcb-8251884e4b70" providerId="ADAL" clId="{F02AE27D-ED62-46FA-A3D9-C12B19F9DBE8}" dt="2026-04-21T15:27:36.653" v="2245" actId="790"/>
        <pc:sldMkLst>
          <pc:docMk/>
          <pc:sldMk cId="1233707675" sldId="294"/>
        </pc:sldMkLst>
        <pc:spChg chg="del mod ord">
          <ac:chgData name="Renaville François" userId="8a422ffe-456e-450c-bdcb-8251884e4b70" providerId="ADAL" clId="{F02AE27D-ED62-46FA-A3D9-C12B19F9DBE8}" dt="2026-04-21T14:39:25.222" v="1798" actId="700"/>
          <ac:spMkLst>
            <pc:docMk/>
            <pc:sldMk cId="1233707675" sldId="294"/>
            <ac:spMk id="2" creationId="{3BA116E1-F7DD-FD56-1781-E44A7544FAEB}"/>
          </ac:spMkLst>
        </pc:spChg>
        <pc:spChg chg="del mod ord">
          <ac:chgData name="Renaville François" userId="8a422ffe-456e-450c-bdcb-8251884e4b70" providerId="ADAL" clId="{F02AE27D-ED62-46FA-A3D9-C12B19F9DBE8}" dt="2026-04-21T14:39:25.222" v="1798" actId="700"/>
          <ac:spMkLst>
            <pc:docMk/>
            <pc:sldMk cId="1233707675" sldId="294"/>
            <ac:spMk id="3" creationId="{F3C9A739-75E1-3241-59B0-2F0D10AEA430}"/>
          </ac:spMkLst>
        </pc:spChg>
        <pc:spChg chg="mod ord">
          <ac:chgData name="Renaville François" userId="8a422ffe-456e-450c-bdcb-8251884e4b70" providerId="ADAL" clId="{F02AE27D-ED62-46FA-A3D9-C12B19F9DBE8}" dt="2026-04-21T14:39:44.520" v="1799" actId="26606"/>
          <ac:spMkLst>
            <pc:docMk/>
            <pc:sldMk cId="1233707675" sldId="294"/>
            <ac:spMk id="4" creationId="{4BC9D73A-43CE-F714-92F4-B10E97DFEACF}"/>
          </ac:spMkLst>
        </pc:spChg>
        <pc:spChg chg="add mod ord">
          <ac:chgData name="Renaville François" userId="8a422ffe-456e-450c-bdcb-8251884e4b70" providerId="ADAL" clId="{F02AE27D-ED62-46FA-A3D9-C12B19F9DBE8}" dt="2026-04-21T15:27:36.653" v="2245" actId="790"/>
          <ac:spMkLst>
            <pc:docMk/>
            <pc:sldMk cId="1233707675" sldId="294"/>
            <ac:spMk id="5" creationId="{EFCB9EAD-A1EC-5299-611B-0D785BD430F9}"/>
          </ac:spMkLst>
        </pc:spChg>
        <pc:spChg chg="add mod ord">
          <ac:chgData name="Renaville François" userId="8a422ffe-456e-450c-bdcb-8251884e4b70" providerId="ADAL" clId="{F02AE27D-ED62-46FA-A3D9-C12B19F9DBE8}" dt="2026-04-21T15:27:32.126" v="2244" actId="790"/>
          <ac:spMkLst>
            <pc:docMk/>
            <pc:sldMk cId="1233707675" sldId="294"/>
            <ac:spMk id="6" creationId="{29BD19B6-269B-F83E-20F3-49961296C4D3}"/>
          </ac:spMkLst>
        </pc:spChg>
        <pc:spChg chg="add">
          <ac:chgData name="Renaville François" userId="8a422ffe-456e-450c-bdcb-8251884e4b70" providerId="ADAL" clId="{F02AE27D-ED62-46FA-A3D9-C12B19F9DBE8}" dt="2026-04-21T14:39:44.520" v="1799" actId="26606"/>
          <ac:spMkLst>
            <pc:docMk/>
            <pc:sldMk cId="1233707675" sldId="294"/>
            <ac:spMk id="11" creationId="{5463EB0A-3D7C-4AA5-BFA5-8EE5B4BA5624}"/>
          </ac:spMkLst>
        </pc:spChg>
        <pc:spChg chg="add">
          <ac:chgData name="Renaville François" userId="8a422ffe-456e-450c-bdcb-8251884e4b70" providerId="ADAL" clId="{F02AE27D-ED62-46FA-A3D9-C12B19F9DBE8}" dt="2026-04-21T14:39:44.520" v="1799" actId="26606"/>
          <ac:spMkLst>
            <pc:docMk/>
            <pc:sldMk cId="1233707675" sldId="294"/>
            <ac:spMk id="13" creationId="{7945AD00-F967-454D-A4B2-39ABA5C88C20}"/>
          </ac:spMkLst>
        </pc:spChg>
        <pc:spChg chg="add">
          <ac:chgData name="Renaville François" userId="8a422ffe-456e-450c-bdcb-8251884e4b70" providerId="ADAL" clId="{F02AE27D-ED62-46FA-A3D9-C12B19F9DBE8}" dt="2026-04-21T14:39:44.520" v="1799" actId="26606"/>
          <ac:spMkLst>
            <pc:docMk/>
            <pc:sldMk cId="1233707675" sldId="294"/>
            <ac:spMk id="15" creationId="{E9BC5B79-B912-427C-8219-E3E50943FCDE}"/>
          </ac:spMkLst>
        </pc:spChg>
      </pc:sldChg>
      <pc:sldChg chg="addSp modSp new mod ord modAnim">
        <pc:chgData name="Renaville François" userId="8a422ffe-456e-450c-bdcb-8251884e4b70" providerId="ADAL" clId="{F02AE27D-ED62-46FA-A3D9-C12B19F9DBE8}" dt="2026-04-22T09:35:41.147" v="3750" actId="6549"/>
        <pc:sldMkLst>
          <pc:docMk/>
          <pc:sldMk cId="3553728424" sldId="295"/>
        </pc:sldMkLst>
        <pc:spChg chg="add mod">
          <ac:chgData name="Renaville François" userId="8a422ffe-456e-450c-bdcb-8251884e4b70" providerId="ADAL" clId="{F02AE27D-ED62-46FA-A3D9-C12B19F9DBE8}" dt="2026-04-22T09:17:05.873" v="3659" actId="1076"/>
          <ac:spMkLst>
            <pc:docMk/>
            <pc:sldMk cId="3553728424" sldId="295"/>
            <ac:spMk id="5" creationId="{14F3C50D-8063-BFEE-BC17-386D89682105}"/>
          </ac:spMkLst>
        </pc:spChg>
        <pc:spChg chg="add mod">
          <ac:chgData name="Renaville François" userId="8a422ffe-456e-450c-bdcb-8251884e4b70" providerId="ADAL" clId="{F02AE27D-ED62-46FA-A3D9-C12B19F9DBE8}" dt="2026-04-22T09:35:41.147" v="3750" actId="6549"/>
          <ac:spMkLst>
            <pc:docMk/>
            <pc:sldMk cId="3553728424" sldId="295"/>
            <ac:spMk id="7" creationId="{AE7A720E-3942-44C9-1AF9-045787F0DF1B}"/>
          </ac:spMkLst>
        </pc:spChg>
        <pc:spChg chg="add">
          <ac:chgData name="Renaville François" userId="8a422ffe-456e-450c-bdcb-8251884e4b70" providerId="ADAL" clId="{F02AE27D-ED62-46FA-A3D9-C12B19F9DBE8}" dt="2026-04-22T07:54:44.768" v="3049"/>
          <ac:spMkLst>
            <pc:docMk/>
            <pc:sldMk cId="3553728424" sldId="295"/>
            <ac:spMk id="8" creationId="{E25D76F6-CF52-1DDA-DB59-E6DD93B90AA4}"/>
          </ac:spMkLst>
        </pc:spChg>
        <pc:spChg chg="add mod">
          <ac:chgData name="Renaville François" userId="8a422ffe-456e-450c-bdcb-8251884e4b70" providerId="ADAL" clId="{F02AE27D-ED62-46FA-A3D9-C12B19F9DBE8}" dt="2026-04-22T09:35:16.519" v="3729" actId="1036"/>
          <ac:spMkLst>
            <pc:docMk/>
            <pc:sldMk cId="3553728424" sldId="295"/>
            <ac:spMk id="9" creationId="{9D160516-AC0B-203D-1942-F251934FE82A}"/>
          </ac:spMkLst>
        </pc:spChg>
        <pc:picChg chg="add mod">
          <ac:chgData name="Renaville François" userId="8a422ffe-456e-450c-bdcb-8251884e4b70" providerId="ADAL" clId="{F02AE27D-ED62-46FA-A3D9-C12B19F9DBE8}" dt="2026-04-22T09:16:23.264" v="3653" actId="1076"/>
          <ac:picMkLst>
            <pc:docMk/>
            <pc:sldMk cId="3553728424" sldId="295"/>
            <ac:picMk id="4" creationId="{6FF0EAFA-2277-62D3-D84D-137C2A315A46}"/>
          </ac:picMkLst>
        </pc:picChg>
        <pc:picChg chg="add mod">
          <ac:chgData name="Renaville François" userId="8a422ffe-456e-450c-bdcb-8251884e4b70" providerId="ADAL" clId="{F02AE27D-ED62-46FA-A3D9-C12B19F9DBE8}" dt="2026-04-22T09:21:32.529" v="3674" actId="14100"/>
          <ac:picMkLst>
            <pc:docMk/>
            <pc:sldMk cId="3553728424" sldId="295"/>
            <ac:picMk id="6" creationId="{EF152876-F030-1973-A844-D96FFB96AAE9}"/>
          </ac:picMkLst>
        </pc:picChg>
      </pc:sldChg>
      <pc:sldChg chg="addSp modSp new del mod setBg">
        <pc:chgData name="Renaville François" userId="8a422ffe-456e-450c-bdcb-8251884e4b70" providerId="ADAL" clId="{F02AE27D-ED62-46FA-A3D9-C12B19F9DBE8}" dt="2026-04-22T08:01:52.993" v="3280" actId="2696"/>
        <pc:sldMkLst>
          <pc:docMk/>
          <pc:sldMk cId="3618583833" sldId="296"/>
        </pc:sldMkLst>
        <pc:spChg chg="mod">
          <ac:chgData name="Renaville François" userId="8a422ffe-456e-450c-bdcb-8251884e4b70" providerId="ADAL" clId="{F02AE27D-ED62-46FA-A3D9-C12B19F9DBE8}" dt="2026-04-22T07:53:13.846" v="3041" actId="26606"/>
          <ac:spMkLst>
            <pc:docMk/>
            <pc:sldMk cId="3618583833" sldId="296"/>
            <ac:spMk id="2" creationId="{4811FDC2-9035-83CC-0A6F-D3EA6DE0C44D}"/>
          </ac:spMkLst>
        </pc:spChg>
        <pc:spChg chg="mod">
          <ac:chgData name="Renaville François" userId="8a422ffe-456e-450c-bdcb-8251884e4b70" providerId="ADAL" clId="{F02AE27D-ED62-46FA-A3D9-C12B19F9DBE8}" dt="2026-04-22T07:53:25.711" v="3044" actId="20577"/>
          <ac:spMkLst>
            <pc:docMk/>
            <pc:sldMk cId="3618583833" sldId="296"/>
            <ac:spMk id="3" creationId="{E69673E7-43B3-D017-9C1C-928FC4478CDA}"/>
          </ac:spMkLst>
        </pc:spChg>
        <pc:spChg chg="mod">
          <ac:chgData name="Renaville François" userId="8a422ffe-456e-450c-bdcb-8251884e4b70" providerId="ADAL" clId="{F02AE27D-ED62-46FA-A3D9-C12B19F9DBE8}" dt="2026-04-22T07:53:13.846" v="3041" actId="26606"/>
          <ac:spMkLst>
            <pc:docMk/>
            <pc:sldMk cId="3618583833" sldId="296"/>
            <ac:spMk id="4" creationId="{0E814184-E247-990C-8DB6-5F2F518D6596}"/>
          </ac:spMkLst>
        </pc:spChg>
        <pc:spChg chg="add">
          <ac:chgData name="Renaville François" userId="8a422ffe-456e-450c-bdcb-8251884e4b70" providerId="ADAL" clId="{F02AE27D-ED62-46FA-A3D9-C12B19F9DBE8}" dt="2026-04-22T07:53:13.846" v="3041" actId="26606"/>
          <ac:spMkLst>
            <pc:docMk/>
            <pc:sldMk cId="3618583833" sldId="296"/>
            <ac:spMk id="9" creationId="{DAF1966E-FD40-4A4A-B61B-C4DF7FA05F06}"/>
          </ac:spMkLst>
        </pc:spChg>
        <pc:spChg chg="add">
          <ac:chgData name="Renaville François" userId="8a422ffe-456e-450c-bdcb-8251884e4b70" providerId="ADAL" clId="{F02AE27D-ED62-46FA-A3D9-C12B19F9DBE8}" dt="2026-04-22T07:53:13.846" v="3041" actId="26606"/>
          <ac:spMkLst>
            <pc:docMk/>
            <pc:sldMk cId="3618583833" sldId="296"/>
            <ac:spMk id="11" creationId="{047BFA19-D45E-416B-A404-7AF2F3F27017}"/>
          </ac:spMkLst>
        </pc:spChg>
        <pc:spChg chg="add">
          <ac:chgData name="Renaville François" userId="8a422ffe-456e-450c-bdcb-8251884e4b70" providerId="ADAL" clId="{F02AE27D-ED62-46FA-A3D9-C12B19F9DBE8}" dt="2026-04-22T07:53:13.846" v="3041" actId="26606"/>
          <ac:spMkLst>
            <pc:docMk/>
            <pc:sldMk cId="3618583833" sldId="296"/>
            <ac:spMk id="13" creationId="{8E0105E7-23DB-4CF2-8258-FF47C7620F6E}"/>
          </ac:spMkLst>
        </pc:spChg>
        <pc:spChg chg="add">
          <ac:chgData name="Renaville François" userId="8a422ffe-456e-450c-bdcb-8251884e4b70" providerId="ADAL" clId="{F02AE27D-ED62-46FA-A3D9-C12B19F9DBE8}" dt="2026-04-22T07:53:13.846" v="3041" actId="26606"/>
          <ac:spMkLst>
            <pc:docMk/>
            <pc:sldMk cId="3618583833" sldId="296"/>
            <ac:spMk id="15" creationId="{074B4F7D-14B2-478B-8BF5-01E4E0C5D26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4312225-AD9E-DAC2-41E2-6BEF80C86B58}"/>
              </a:ext>
            </a:extLst>
          </p:cNvPr>
          <p:cNvSpPr>
            <a:spLocks noGrp="1"/>
          </p:cNvSpPr>
          <p:nvPr>
            <p:ph type="hdr" sz="quarter"/>
          </p:nvPr>
        </p:nvSpPr>
        <p:spPr>
          <a:xfrm>
            <a:off x="0" y="0"/>
            <a:ext cx="2947035" cy="498374"/>
          </a:xfrm>
          <a:prstGeom prst="rect">
            <a:avLst/>
          </a:prstGeom>
        </p:spPr>
        <p:txBody>
          <a:bodyPr vert="horz" lIns="91440" tIns="45720" rIns="91440" bIns="45720" rtlCol="0"/>
          <a:lstStyle>
            <a:lvl1pPr algn="l">
              <a:defRPr sz="1200"/>
            </a:lvl1pPr>
          </a:lstStyle>
          <a:p>
            <a:endParaRPr lang="fr-BE"/>
          </a:p>
        </p:txBody>
      </p:sp>
      <p:sp>
        <p:nvSpPr>
          <p:cNvPr id="3" name="Espace réservé de la date 2">
            <a:extLst>
              <a:ext uri="{FF2B5EF4-FFF2-40B4-BE49-F238E27FC236}">
                <a16:creationId xmlns:a16="http://schemas.microsoft.com/office/drawing/2014/main" id="{38F87A5F-92E1-BD56-D7C6-032E4E19F4F8}"/>
              </a:ext>
            </a:extLst>
          </p:cNvPr>
          <p:cNvSpPr>
            <a:spLocks noGrp="1"/>
          </p:cNvSpPr>
          <p:nvPr>
            <p:ph type="dt" sz="quarter" idx="1"/>
          </p:nvPr>
        </p:nvSpPr>
        <p:spPr>
          <a:xfrm>
            <a:off x="3852241" y="0"/>
            <a:ext cx="2947035" cy="498374"/>
          </a:xfrm>
          <a:prstGeom prst="rect">
            <a:avLst/>
          </a:prstGeom>
        </p:spPr>
        <p:txBody>
          <a:bodyPr vert="horz" lIns="91440" tIns="45720" rIns="91440" bIns="45720" rtlCol="0"/>
          <a:lstStyle>
            <a:lvl1pPr algn="r">
              <a:defRPr sz="1200"/>
            </a:lvl1pPr>
          </a:lstStyle>
          <a:p>
            <a:fld id="{28A7E7BB-8249-4C59-8DD1-9E451F8F8BC6}" type="datetimeFigureOut">
              <a:rPr lang="fr-BE" smtClean="0"/>
              <a:t>22-04-26</a:t>
            </a:fld>
            <a:endParaRPr lang="fr-BE"/>
          </a:p>
        </p:txBody>
      </p:sp>
      <p:sp>
        <p:nvSpPr>
          <p:cNvPr id="4" name="Espace réservé du pied de page 3">
            <a:extLst>
              <a:ext uri="{FF2B5EF4-FFF2-40B4-BE49-F238E27FC236}">
                <a16:creationId xmlns:a16="http://schemas.microsoft.com/office/drawing/2014/main" id="{93BDF3F6-25FD-DEDF-ECF2-D54BD5868B99}"/>
              </a:ext>
            </a:extLst>
          </p:cNvPr>
          <p:cNvSpPr>
            <a:spLocks noGrp="1"/>
          </p:cNvSpPr>
          <p:nvPr>
            <p:ph type="ftr" sz="quarter" idx="2"/>
          </p:nvPr>
        </p:nvSpPr>
        <p:spPr>
          <a:xfrm>
            <a:off x="0" y="9434615"/>
            <a:ext cx="2947035" cy="498373"/>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a:extLst>
              <a:ext uri="{FF2B5EF4-FFF2-40B4-BE49-F238E27FC236}">
                <a16:creationId xmlns:a16="http://schemas.microsoft.com/office/drawing/2014/main" id="{E5A44740-D823-B1E5-0A83-0707C2386ABB}"/>
              </a:ext>
            </a:extLst>
          </p:cNvPr>
          <p:cNvSpPr>
            <a:spLocks noGrp="1"/>
          </p:cNvSpPr>
          <p:nvPr>
            <p:ph type="sldNum" sz="quarter" idx="3"/>
          </p:nvPr>
        </p:nvSpPr>
        <p:spPr>
          <a:xfrm>
            <a:off x="3852241" y="9434615"/>
            <a:ext cx="2947035" cy="498373"/>
          </a:xfrm>
          <a:prstGeom prst="rect">
            <a:avLst/>
          </a:prstGeom>
        </p:spPr>
        <p:txBody>
          <a:bodyPr vert="horz" lIns="91440" tIns="45720" rIns="91440" bIns="45720" rtlCol="0" anchor="b"/>
          <a:lstStyle>
            <a:lvl1pPr algn="r">
              <a:defRPr sz="1200"/>
            </a:lvl1pPr>
          </a:lstStyle>
          <a:p>
            <a:fld id="{C2D9054C-619E-45E8-8B2F-FD2367C41699}" type="slidenum">
              <a:rPr lang="fr-BE" smtClean="0"/>
              <a:t>‹N°›</a:t>
            </a:fld>
            <a:endParaRPr lang="fr-BE"/>
          </a:p>
        </p:txBody>
      </p:sp>
    </p:spTree>
    <p:extLst>
      <p:ext uri="{BB962C8B-B14F-4D97-AF65-F5344CB8AC3E}">
        <p14:creationId xmlns:p14="http://schemas.microsoft.com/office/powerpoint/2010/main" val="1803421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7035" cy="498374"/>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2241" y="0"/>
            <a:ext cx="2947035" cy="498374"/>
          </a:xfrm>
          <a:prstGeom prst="rect">
            <a:avLst/>
          </a:prstGeom>
        </p:spPr>
        <p:txBody>
          <a:bodyPr vert="horz" lIns="91440" tIns="45720" rIns="91440" bIns="45720" rtlCol="0"/>
          <a:lstStyle>
            <a:lvl1pPr algn="r">
              <a:defRPr sz="1200"/>
            </a:lvl1pPr>
          </a:lstStyle>
          <a:p>
            <a:fld id="{BA1B69BD-850F-4785-9F15-78770904635E}" type="datetimeFigureOut">
              <a:rPr lang="fr-BE" smtClean="0"/>
              <a:t>22-04-26</a:t>
            </a:fld>
            <a:endParaRPr lang="fr-BE"/>
          </a:p>
        </p:txBody>
      </p:sp>
      <p:sp>
        <p:nvSpPr>
          <p:cNvPr id="4" name="Espace réservé de l'image des diapositives 3"/>
          <p:cNvSpPr>
            <a:spLocks noGrp="1" noRot="1" noChangeAspect="1"/>
          </p:cNvSpPr>
          <p:nvPr>
            <p:ph type="sldImg" idx="2"/>
          </p:nvPr>
        </p:nvSpPr>
        <p:spPr>
          <a:xfrm>
            <a:off x="420688" y="1241425"/>
            <a:ext cx="5959475" cy="33528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0085" y="4780250"/>
            <a:ext cx="5440680" cy="39111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34615"/>
            <a:ext cx="2947035" cy="498373"/>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2241" y="9434615"/>
            <a:ext cx="2947035" cy="498373"/>
          </a:xfrm>
          <a:prstGeom prst="rect">
            <a:avLst/>
          </a:prstGeom>
        </p:spPr>
        <p:txBody>
          <a:bodyPr vert="horz" lIns="91440" tIns="45720" rIns="91440" bIns="45720" rtlCol="0" anchor="b"/>
          <a:lstStyle>
            <a:lvl1pPr algn="r">
              <a:defRPr sz="1200"/>
            </a:lvl1pPr>
          </a:lstStyle>
          <a:p>
            <a:fld id="{2D8270D3-91E8-477D-945B-6C2E528BCA39}" type="slidenum">
              <a:rPr lang="fr-BE" smtClean="0"/>
              <a:t>‹N°›</a:t>
            </a:fld>
            <a:endParaRPr lang="fr-BE"/>
          </a:p>
        </p:txBody>
      </p:sp>
    </p:spTree>
    <p:extLst>
      <p:ext uri="{BB962C8B-B14F-4D97-AF65-F5344CB8AC3E}">
        <p14:creationId xmlns:p14="http://schemas.microsoft.com/office/powerpoint/2010/main" val="1439595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a:t>
            </a:fld>
            <a:endParaRPr lang="fr-BE"/>
          </a:p>
        </p:txBody>
      </p:sp>
    </p:spTree>
    <p:extLst>
      <p:ext uri="{BB962C8B-B14F-4D97-AF65-F5344CB8AC3E}">
        <p14:creationId xmlns:p14="http://schemas.microsoft.com/office/powerpoint/2010/main" val="17858382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10</a:t>
            </a:fld>
            <a:endParaRPr lang="fr-BE"/>
          </a:p>
        </p:txBody>
      </p:sp>
    </p:spTree>
    <p:extLst>
      <p:ext uri="{BB962C8B-B14F-4D97-AF65-F5344CB8AC3E}">
        <p14:creationId xmlns:p14="http://schemas.microsoft.com/office/powerpoint/2010/main" val="1123038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11</a:t>
            </a:fld>
            <a:endParaRPr lang="fr-BE"/>
          </a:p>
        </p:txBody>
      </p:sp>
    </p:spTree>
    <p:extLst>
      <p:ext uri="{BB962C8B-B14F-4D97-AF65-F5344CB8AC3E}">
        <p14:creationId xmlns:p14="http://schemas.microsoft.com/office/powerpoint/2010/main" val="219342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12</a:t>
            </a:fld>
            <a:endParaRPr lang="fr-BE"/>
          </a:p>
        </p:txBody>
      </p:sp>
    </p:spTree>
    <p:extLst>
      <p:ext uri="{BB962C8B-B14F-4D97-AF65-F5344CB8AC3E}">
        <p14:creationId xmlns:p14="http://schemas.microsoft.com/office/powerpoint/2010/main" val="1357366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13</a:t>
            </a:fld>
            <a:endParaRPr lang="fr-BE"/>
          </a:p>
        </p:txBody>
      </p:sp>
    </p:spTree>
    <p:extLst>
      <p:ext uri="{BB962C8B-B14F-4D97-AF65-F5344CB8AC3E}">
        <p14:creationId xmlns:p14="http://schemas.microsoft.com/office/powerpoint/2010/main" val="35908270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14</a:t>
            </a:fld>
            <a:endParaRPr lang="fr-BE"/>
          </a:p>
        </p:txBody>
      </p:sp>
    </p:spTree>
    <p:extLst>
      <p:ext uri="{BB962C8B-B14F-4D97-AF65-F5344CB8AC3E}">
        <p14:creationId xmlns:p14="http://schemas.microsoft.com/office/powerpoint/2010/main" val="1634779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15</a:t>
            </a:fld>
            <a:endParaRPr lang="fr-BE"/>
          </a:p>
        </p:txBody>
      </p:sp>
    </p:spTree>
    <p:extLst>
      <p:ext uri="{BB962C8B-B14F-4D97-AF65-F5344CB8AC3E}">
        <p14:creationId xmlns:p14="http://schemas.microsoft.com/office/powerpoint/2010/main" val="9977820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16</a:t>
            </a:fld>
            <a:endParaRPr lang="fr-BE"/>
          </a:p>
        </p:txBody>
      </p:sp>
    </p:spTree>
    <p:extLst>
      <p:ext uri="{BB962C8B-B14F-4D97-AF65-F5344CB8AC3E}">
        <p14:creationId xmlns:p14="http://schemas.microsoft.com/office/powerpoint/2010/main" val="25144467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17</a:t>
            </a:fld>
            <a:endParaRPr lang="fr-BE"/>
          </a:p>
        </p:txBody>
      </p:sp>
    </p:spTree>
    <p:extLst>
      <p:ext uri="{BB962C8B-B14F-4D97-AF65-F5344CB8AC3E}">
        <p14:creationId xmlns:p14="http://schemas.microsoft.com/office/powerpoint/2010/main" val="3979693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18</a:t>
            </a:fld>
            <a:endParaRPr lang="fr-BE"/>
          </a:p>
        </p:txBody>
      </p:sp>
    </p:spTree>
    <p:extLst>
      <p:ext uri="{BB962C8B-B14F-4D97-AF65-F5344CB8AC3E}">
        <p14:creationId xmlns:p14="http://schemas.microsoft.com/office/powerpoint/2010/main" val="12372695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19</a:t>
            </a:fld>
            <a:endParaRPr lang="fr-BE"/>
          </a:p>
        </p:txBody>
      </p:sp>
    </p:spTree>
    <p:extLst>
      <p:ext uri="{BB962C8B-B14F-4D97-AF65-F5344CB8AC3E}">
        <p14:creationId xmlns:p14="http://schemas.microsoft.com/office/powerpoint/2010/main" val="3238182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2</a:t>
            </a:fld>
            <a:endParaRPr lang="fr-BE"/>
          </a:p>
        </p:txBody>
      </p:sp>
    </p:spTree>
    <p:extLst>
      <p:ext uri="{BB962C8B-B14F-4D97-AF65-F5344CB8AC3E}">
        <p14:creationId xmlns:p14="http://schemas.microsoft.com/office/powerpoint/2010/main" val="18723353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20</a:t>
            </a:fld>
            <a:endParaRPr lang="fr-BE"/>
          </a:p>
        </p:txBody>
      </p:sp>
    </p:spTree>
    <p:extLst>
      <p:ext uri="{BB962C8B-B14F-4D97-AF65-F5344CB8AC3E}">
        <p14:creationId xmlns:p14="http://schemas.microsoft.com/office/powerpoint/2010/main" val="14254179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21</a:t>
            </a:fld>
            <a:endParaRPr lang="fr-BE"/>
          </a:p>
        </p:txBody>
      </p:sp>
    </p:spTree>
    <p:extLst>
      <p:ext uri="{BB962C8B-B14F-4D97-AF65-F5344CB8AC3E}">
        <p14:creationId xmlns:p14="http://schemas.microsoft.com/office/powerpoint/2010/main" val="7685895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22</a:t>
            </a:fld>
            <a:endParaRPr lang="fr-BE"/>
          </a:p>
        </p:txBody>
      </p:sp>
    </p:spTree>
    <p:extLst>
      <p:ext uri="{BB962C8B-B14F-4D97-AF65-F5344CB8AC3E}">
        <p14:creationId xmlns:p14="http://schemas.microsoft.com/office/powerpoint/2010/main" val="13318228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23</a:t>
            </a:fld>
            <a:endParaRPr lang="fr-BE"/>
          </a:p>
        </p:txBody>
      </p:sp>
    </p:spTree>
    <p:extLst>
      <p:ext uri="{BB962C8B-B14F-4D97-AF65-F5344CB8AC3E}">
        <p14:creationId xmlns:p14="http://schemas.microsoft.com/office/powerpoint/2010/main" val="42105045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24</a:t>
            </a:fld>
            <a:endParaRPr lang="fr-BE"/>
          </a:p>
        </p:txBody>
      </p:sp>
    </p:spTree>
    <p:extLst>
      <p:ext uri="{BB962C8B-B14F-4D97-AF65-F5344CB8AC3E}">
        <p14:creationId xmlns:p14="http://schemas.microsoft.com/office/powerpoint/2010/main" val="4797138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25</a:t>
            </a:fld>
            <a:endParaRPr lang="fr-BE"/>
          </a:p>
        </p:txBody>
      </p:sp>
    </p:spTree>
    <p:extLst>
      <p:ext uri="{BB962C8B-B14F-4D97-AF65-F5344CB8AC3E}">
        <p14:creationId xmlns:p14="http://schemas.microsoft.com/office/powerpoint/2010/main" val="16264219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26</a:t>
            </a:fld>
            <a:endParaRPr lang="fr-BE"/>
          </a:p>
        </p:txBody>
      </p:sp>
    </p:spTree>
    <p:extLst>
      <p:ext uri="{BB962C8B-B14F-4D97-AF65-F5344CB8AC3E}">
        <p14:creationId xmlns:p14="http://schemas.microsoft.com/office/powerpoint/2010/main" val="1142196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3</a:t>
            </a:fld>
            <a:endParaRPr lang="fr-BE"/>
          </a:p>
        </p:txBody>
      </p:sp>
    </p:spTree>
    <p:extLst>
      <p:ext uri="{BB962C8B-B14F-4D97-AF65-F5344CB8AC3E}">
        <p14:creationId xmlns:p14="http://schemas.microsoft.com/office/powerpoint/2010/main" val="2782974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4</a:t>
            </a:fld>
            <a:endParaRPr lang="fr-BE"/>
          </a:p>
        </p:txBody>
      </p:sp>
    </p:spTree>
    <p:extLst>
      <p:ext uri="{BB962C8B-B14F-4D97-AF65-F5344CB8AC3E}">
        <p14:creationId xmlns:p14="http://schemas.microsoft.com/office/powerpoint/2010/main" val="156779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5</a:t>
            </a:fld>
            <a:endParaRPr lang="fr-BE"/>
          </a:p>
        </p:txBody>
      </p:sp>
    </p:spTree>
    <p:extLst>
      <p:ext uri="{BB962C8B-B14F-4D97-AF65-F5344CB8AC3E}">
        <p14:creationId xmlns:p14="http://schemas.microsoft.com/office/powerpoint/2010/main" val="3286916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6</a:t>
            </a:fld>
            <a:endParaRPr lang="fr-BE"/>
          </a:p>
        </p:txBody>
      </p:sp>
    </p:spTree>
    <p:extLst>
      <p:ext uri="{BB962C8B-B14F-4D97-AF65-F5344CB8AC3E}">
        <p14:creationId xmlns:p14="http://schemas.microsoft.com/office/powerpoint/2010/main" val="837986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7</a:t>
            </a:fld>
            <a:endParaRPr lang="fr-BE"/>
          </a:p>
        </p:txBody>
      </p:sp>
    </p:spTree>
    <p:extLst>
      <p:ext uri="{BB962C8B-B14F-4D97-AF65-F5344CB8AC3E}">
        <p14:creationId xmlns:p14="http://schemas.microsoft.com/office/powerpoint/2010/main" val="1161340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8</a:t>
            </a:fld>
            <a:endParaRPr lang="fr-BE"/>
          </a:p>
        </p:txBody>
      </p:sp>
    </p:spTree>
    <p:extLst>
      <p:ext uri="{BB962C8B-B14F-4D97-AF65-F5344CB8AC3E}">
        <p14:creationId xmlns:p14="http://schemas.microsoft.com/office/powerpoint/2010/main" val="737469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a:p>
        </p:txBody>
      </p:sp>
      <p:sp>
        <p:nvSpPr>
          <p:cNvPr id="4" name="Espace réservé du numéro de diapositive 3"/>
          <p:cNvSpPr>
            <a:spLocks noGrp="1"/>
          </p:cNvSpPr>
          <p:nvPr>
            <p:ph type="sldNum" sz="quarter" idx="5"/>
          </p:nvPr>
        </p:nvSpPr>
        <p:spPr/>
        <p:txBody>
          <a:bodyPr/>
          <a:lstStyle/>
          <a:p>
            <a:fld id="{2D8270D3-91E8-477D-945B-6C2E528BCA39}" type="slidenum">
              <a:rPr lang="fr-BE" smtClean="0"/>
              <a:t>9</a:t>
            </a:fld>
            <a:endParaRPr lang="fr-BE"/>
          </a:p>
        </p:txBody>
      </p:sp>
    </p:spTree>
    <p:extLst>
      <p:ext uri="{BB962C8B-B14F-4D97-AF65-F5344CB8AC3E}">
        <p14:creationId xmlns:p14="http://schemas.microsoft.com/office/powerpoint/2010/main" val="1738293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3A3E75-BEBC-C8C5-3BBB-43B064E4D6B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449A3A01-0471-24D1-8E4C-0D1065E57C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DCE13ADD-82B4-0AAD-E4D3-2B368F736E0A}"/>
              </a:ext>
            </a:extLst>
          </p:cNvPr>
          <p:cNvSpPr>
            <a:spLocks noGrp="1"/>
          </p:cNvSpPr>
          <p:nvPr>
            <p:ph type="dt" sz="half" idx="10"/>
          </p:nvPr>
        </p:nvSpPr>
        <p:spPr/>
        <p:txBody>
          <a:bodyPr/>
          <a:lstStyle/>
          <a:p>
            <a:fld id="{782CAD4F-B0B9-4E06-ACA5-0F90AC386BA7}" type="datetime1">
              <a:rPr lang="fr-BE" smtClean="0"/>
              <a:t>22-04-26</a:t>
            </a:fld>
            <a:endParaRPr lang="fr-BE"/>
          </a:p>
        </p:txBody>
      </p:sp>
      <p:sp>
        <p:nvSpPr>
          <p:cNvPr id="5" name="Espace réservé du pied de page 4">
            <a:extLst>
              <a:ext uri="{FF2B5EF4-FFF2-40B4-BE49-F238E27FC236}">
                <a16:creationId xmlns:a16="http://schemas.microsoft.com/office/drawing/2014/main" id="{7A6FFEF8-E637-45D5-4114-057AE9A00249}"/>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DFEFEEEE-B870-53BF-5B47-CE5D04061455}"/>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2356822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23B474-0984-63E7-DFC1-868245CD034A}"/>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B0247AEC-F42F-2393-C706-35CEEDAD206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EC233B4-2E86-E9B6-B4A5-B06CBE3237E1}"/>
              </a:ext>
            </a:extLst>
          </p:cNvPr>
          <p:cNvSpPr>
            <a:spLocks noGrp="1"/>
          </p:cNvSpPr>
          <p:nvPr>
            <p:ph type="dt" sz="half" idx="10"/>
          </p:nvPr>
        </p:nvSpPr>
        <p:spPr/>
        <p:txBody>
          <a:bodyPr/>
          <a:lstStyle/>
          <a:p>
            <a:fld id="{729A3962-83B1-4D8D-9537-9B02F04A872C}" type="datetime1">
              <a:rPr lang="fr-BE" smtClean="0"/>
              <a:t>22-04-26</a:t>
            </a:fld>
            <a:endParaRPr lang="fr-BE"/>
          </a:p>
        </p:txBody>
      </p:sp>
      <p:sp>
        <p:nvSpPr>
          <p:cNvPr id="5" name="Espace réservé du pied de page 4">
            <a:extLst>
              <a:ext uri="{FF2B5EF4-FFF2-40B4-BE49-F238E27FC236}">
                <a16:creationId xmlns:a16="http://schemas.microsoft.com/office/drawing/2014/main" id="{75C0A53E-9DEC-77EE-A714-927D1D420162}"/>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888E5523-4B6C-8D48-95DC-076182C85730}"/>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2557558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A6DAA95-EA3D-018F-0F80-9FB43ED2682B}"/>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5F9A03F8-8EF2-0301-318C-6BD1EFF4A9B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96ABC2BB-2C04-7490-29ED-99C60428A51E}"/>
              </a:ext>
            </a:extLst>
          </p:cNvPr>
          <p:cNvSpPr>
            <a:spLocks noGrp="1"/>
          </p:cNvSpPr>
          <p:nvPr>
            <p:ph type="dt" sz="half" idx="10"/>
          </p:nvPr>
        </p:nvSpPr>
        <p:spPr/>
        <p:txBody>
          <a:bodyPr/>
          <a:lstStyle/>
          <a:p>
            <a:fld id="{FCC4DF36-4AE2-4FF2-B5DE-9B7E82C684AD}" type="datetime1">
              <a:rPr lang="fr-BE" smtClean="0"/>
              <a:t>22-04-26</a:t>
            </a:fld>
            <a:endParaRPr lang="fr-BE"/>
          </a:p>
        </p:txBody>
      </p:sp>
      <p:sp>
        <p:nvSpPr>
          <p:cNvPr id="5" name="Espace réservé du pied de page 4">
            <a:extLst>
              <a:ext uri="{FF2B5EF4-FFF2-40B4-BE49-F238E27FC236}">
                <a16:creationId xmlns:a16="http://schemas.microsoft.com/office/drawing/2014/main" id="{C9884EBA-359D-557A-DFD0-552750E2F3FE}"/>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15C06066-7EFD-2A79-2F2F-5E4B1B1CCBB6}"/>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2724494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B456B8-8B80-19F5-2AEF-ED89850C71F5}"/>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791AE902-CCBB-F10D-7943-49AF8732914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AF603A0A-D3F9-ACC0-8B4C-CBCA5214C655}"/>
              </a:ext>
            </a:extLst>
          </p:cNvPr>
          <p:cNvSpPr>
            <a:spLocks noGrp="1"/>
          </p:cNvSpPr>
          <p:nvPr>
            <p:ph type="dt" sz="half" idx="10"/>
          </p:nvPr>
        </p:nvSpPr>
        <p:spPr/>
        <p:txBody>
          <a:bodyPr/>
          <a:lstStyle/>
          <a:p>
            <a:fld id="{5DAB24B2-CA8E-4343-A4C3-CC2B543CE098}" type="datetime1">
              <a:rPr lang="fr-BE" smtClean="0"/>
              <a:t>22-04-26</a:t>
            </a:fld>
            <a:endParaRPr lang="fr-BE"/>
          </a:p>
        </p:txBody>
      </p:sp>
      <p:sp>
        <p:nvSpPr>
          <p:cNvPr id="5" name="Espace réservé du pied de page 4">
            <a:extLst>
              <a:ext uri="{FF2B5EF4-FFF2-40B4-BE49-F238E27FC236}">
                <a16:creationId xmlns:a16="http://schemas.microsoft.com/office/drawing/2014/main" id="{C6A303A4-FED4-451F-4671-56B7B352C258}"/>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64F38E94-773B-8925-8EB3-C23DD853F643}"/>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2573793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E0F7DA-40B3-9132-8A75-DEE0B373A8A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39322B2B-3E2E-07A4-1859-E359FA59F6F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4B4F9E9-6214-3236-800E-6719A3C808D4}"/>
              </a:ext>
            </a:extLst>
          </p:cNvPr>
          <p:cNvSpPr>
            <a:spLocks noGrp="1"/>
          </p:cNvSpPr>
          <p:nvPr>
            <p:ph type="dt" sz="half" idx="10"/>
          </p:nvPr>
        </p:nvSpPr>
        <p:spPr/>
        <p:txBody>
          <a:bodyPr/>
          <a:lstStyle/>
          <a:p>
            <a:fld id="{D0B9C1A8-EBF8-43DF-AB47-3AEC0FE100C0}" type="datetime1">
              <a:rPr lang="fr-BE" smtClean="0"/>
              <a:t>22-04-26</a:t>
            </a:fld>
            <a:endParaRPr lang="fr-BE"/>
          </a:p>
        </p:txBody>
      </p:sp>
      <p:sp>
        <p:nvSpPr>
          <p:cNvPr id="5" name="Espace réservé du pied de page 4">
            <a:extLst>
              <a:ext uri="{FF2B5EF4-FFF2-40B4-BE49-F238E27FC236}">
                <a16:creationId xmlns:a16="http://schemas.microsoft.com/office/drawing/2014/main" id="{64DCAE00-C937-3072-0BEC-4ACD0CF75BD4}"/>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B2EEE465-2AAD-C6B8-AF96-F654E0B7AFC4}"/>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3492240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21FD0A-E06E-D523-8CF4-65EB8B73E30E}"/>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E94C9B31-86A7-A097-94F8-4103ED4F835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6375A797-4F79-A34A-00D2-A79BDED4592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68C2D49C-131F-2A6A-6CA6-495A6A2643D8}"/>
              </a:ext>
            </a:extLst>
          </p:cNvPr>
          <p:cNvSpPr>
            <a:spLocks noGrp="1"/>
          </p:cNvSpPr>
          <p:nvPr>
            <p:ph type="dt" sz="half" idx="10"/>
          </p:nvPr>
        </p:nvSpPr>
        <p:spPr/>
        <p:txBody>
          <a:bodyPr/>
          <a:lstStyle/>
          <a:p>
            <a:fld id="{0EF4717A-D4AA-4186-9CAD-6D710579A94A}" type="datetime1">
              <a:rPr lang="fr-BE" smtClean="0"/>
              <a:t>22-04-26</a:t>
            </a:fld>
            <a:endParaRPr lang="fr-BE"/>
          </a:p>
        </p:txBody>
      </p:sp>
      <p:sp>
        <p:nvSpPr>
          <p:cNvPr id="6" name="Espace réservé du pied de page 5">
            <a:extLst>
              <a:ext uri="{FF2B5EF4-FFF2-40B4-BE49-F238E27FC236}">
                <a16:creationId xmlns:a16="http://schemas.microsoft.com/office/drawing/2014/main" id="{65E83F02-F53B-53FD-30FB-8E653EE732AC}"/>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7377BD78-23CC-6F79-DF1B-D55F0A7C47A9}"/>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480204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810260-4A30-5259-174B-149CA1951F9E}"/>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A27DBDDF-E578-327B-F9C0-567D9F8813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3E2448D-E8A1-7D8B-85C8-E36FB9FD1A6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06EAD2B5-0567-D3BD-5031-585640D610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A19F613-8637-3A66-ACF4-51E9E31FE01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C82B25E5-76BF-5FAB-64DC-A37034798437}"/>
              </a:ext>
            </a:extLst>
          </p:cNvPr>
          <p:cNvSpPr>
            <a:spLocks noGrp="1"/>
          </p:cNvSpPr>
          <p:nvPr>
            <p:ph type="dt" sz="half" idx="10"/>
          </p:nvPr>
        </p:nvSpPr>
        <p:spPr/>
        <p:txBody>
          <a:bodyPr/>
          <a:lstStyle/>
          <a:p>
            <a:fld id="{244E1A6F-8D26-4736-8E38-F3C8FC139FC5}" type="datetime1">
              <a:rPr lang="fr-BE" smtClean="0"/>
              <a:t>22-04-26</a:t>
            </a:fld>
            <a:endParaRPr lang="fr-BE"/>
          </a:p>
        </p:txBody>
      </p:sp>
      <p:sp>
        <p:nvSpPr>
          <p:cNvPr id="8" name="Espace réservé du pied de page 7">
            <a:extLst>
              <a:ext uri="{FF2B5EF4-FFF2-40B4-BE49-F238E27FC236}">
                <a16:creationId xmlns:a16="http://schemas.microsoft.com/office/drawing/2014/main" id="{A70784C1-BFEB-AAF5-3753-EA1E1E9F1B2A}"/>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14D20DC5-B993-58EF-4626-1FE14D98CE98}"/>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1521542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2E47FC-0DD6-6595-BD9F-277C0F10A421}"/>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33193EB9-DF00-A6DA-FEAC-2D7C0026394E}"/>
              </a:ext>
            </a:extLst>
          </p:cNvPr>
          <p:cNvSpPr>
            <a:spLocks noGrp="1"/>
          </p:cNvSpPr>
          <p:nvPr>
            <p:ph type="dt" sz="half" idx="10"/>
          </p:nvPr>
        </p:nvSpPr>
        <p:spPr/>
        <p:txBody>
          <a:bodyPr/>
          <a:lstStyle/>
          <a:p>
            <a:fld id="{9DAADB6B-D71F-42E1-86FE-70A5BF4B754A}" type="datetime1">
              <a:rPr lang="fr-BE" smtClean="0"/>
              <a:t>22-04-26</a:t>
            </a:fld>
            <a:endParaRPr lang="fr-BE"/>
          </a:p>
        </p:txBody>
      </p:sp>
      <p:sp>
        <p:nvSpPr>
          <p:cNvPr id="4" name="Espace réservé du pied de page 3">
            <a:extLst>
              <a:ext uri="{FF2B5EF4-FFF2-40B4-BE49-F238E27FC236}">
                <a16:creationId xmlns:a16="http://schemas.microsoft.com/office/drawing/2014/main" id="{EE9FF54D-5428-5C65-7F56-8FBB1DA786A6}"/>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F4750878-C8D6-DDC5-0AA8-AD328A3BA5BF}"/>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246380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AA89FA2-2A4E-7DB9-12C3-4197F0C233AD}"/>
              </a:ext>
            </a:extLst>
          </p:cNvPr>
          <p:cNvSpPr>
            <a:spLocks noGrp="1"/>
          </p:cNvSpPr>
          <p:nvPr>
            <p:ph type="dt" sz="half" idx="10"/>
          </p:nvPr>
        </p:nvSpPr>
        <p:spPr/>
        <p:txBody>
          <a:bodyPr/>
          <a:lstStyle/>
          <a:p>
            <a:fld id="{50110E79-E100-42CC-A4E5-F7E5DDD1976A}" type="datetime1">
              <a:rPr lang="fr-BE" smtClean="0"/>
              <a:t>22-04-26</a:t>
            </a:fld>
            <a:endParaRPr lang="fr-BE"/>
          </a:p>
        </p:txBody>
      </p:sp>
      <p:sp>
        <p:nvSpPr>
          <p:cNvPr id="3" name="Espace réservé du pied de page 2">
            <a:extLst>
              <a:ext uri="{FF2B5EF4-FFF2-40B4-BE49-F238E27FC236}">
                <a16:creationId xmlns:a16="http://schemas.microsoft.com/office/drawing/2014/main" id="{74AE38D8-B7D6-7550-E862-FA4405DD49EA}"/>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07DE36C0-5AD9-317B-8450-84F6C4D76012}"/>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342873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ABFED5-E221-36FF-CAE7-D7B4466BF76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C4D4DA14-14B8-7EF6-AD6D-4B870D5CA7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D6B496EA-E0FD-01F0-F921-1175A1A31E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B56D55A-C79E-82D3-DFB6-88EED50BC892}"/>
              </a:ext>
            </a:extLst>
          </p:cNvPr>
          <p:cNvSpPr>
            <a:spLocks noGrp="1"/>
          </p:cNvSpPr>
          <p:nvPr>
            <p:ph type="dt" sz="half" idx="10"/>
          </p:nvPr>
        </p:nvSpPr>
        <p:spPr/>
        <p:txBody>
          <a:bodyPr/>
          <a:lstStyle/>
          <a:p>
            <a:fld id="{75498161-458E-458D-971D-71F56D74E49A}" type="datetime1">
              <a:rPr lang="fr-BE" smtClean="0"/>
              <a:t>22-04-26</a:t>
            </a:fld>
            <a:endParaRPr lang="fr-BE"/>
          </a:p>
        </p:txBody>
      </p:sp>
      <p:sp>
        <p:nvSpPr>
          <p:cNvPr id="6" name="Espace réservé du pied de page 5">
            <a:extLst>
              <a:ext uri="{FF2B5EF4-FFF2-40B4-BE49-F238E27FC236}">
                <a16:creationId xmlns:a16="http://schemas.microsoft.com/office/drawing/2014/main" id="{26970A49-CC35-601A-D8FB-C9DA7BBAA064}"/>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2892BD5F-8E81-923D-310A-8BD757C74F50}"/>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2989591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EA4A99-1636-1742-C317-66027E5D542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B1D6B53C-AAEE-2C3A-0855-29E9430FE8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3BBD694E-D5AA-F86D-934E-B7AD796C5A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12B10EC-FFB7-0206-6B73-D2D245857783}"/>
              </a:ext>
            </a:extLst>
          </p:cNvPr>
          <p:cNvSpPr>
            <a:spLocks noGrp="1"/>
          </p:cNvSpPr>
          <p:nvPr>
            <p:ph type="dt" sz="half" idx="10"/>
          </p:nvPr>
        </p:nvSpPr>
        <p:spPr/>
        <p:txBody>
          <a:bodyPr/>
          <a:lstStyle/>
          <a:p>
            <a:fld id="{E5321CEF-8165-4B19-A655-AA24F4FC05CD}" type="datetime1">
              <a:rPr lang="fr-BE" smtClean="0"/>
              <a:t>22-04-26</a:t>
            </a:fld>
            <a:endParaRPr lang="fr-BE"/>
          </a:p>
        </p:txBody>
      </p:sp>
      <p:sp>
        <p:nvSpPr>
          <p:cNvPr id="6" name="Espace réservé du pied de page 5">
            <a:extLst>
              <a:ext uri="{FF2B5EF4-FFF2-40B4-BE49-F238E27FC236}">
                <a16:creationId xmlns:a16="http://schemas.microsoft.com/office/drawing/2014/main" id="{B945F593-1D9C-24B6-31BA-47CDBC93F17B}"/>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C30E06EE-E7D9-E6A8-5C57-6FBFE67021D2}"/>
              </a:ext>
            </a:extLst>
          </p:cNvPr>
          <p:cNvSpPr>
            <a:spLocks noGrp="1"/>
          </p:cNvSpPr>
          <p:nvPr>
            <p:ph type="sldNum" sz="quarter" idx="12"/>
          </p:nvPr>
        </p:nvSpPr>
        <p:spPr/>
        <p:txBody>
          <a:bodyPr/>
          <a:lstStyle/>
          <a:p>
            <a:fld id="{538DDAC0-7683-47C6-AA56-04DDE5860BE7}" type="slidenum">
              <a:rPr lang="fr-BE" smtClean="0"/>
              <a:t>‹N°›</a:t>
            </a:fld>
            <a:endParaRPr lang="fr-BE"/>
          </a:p>
        </p:txBody>
      </p:sp>
    </p:spTree>
    <p:extLst>
      <p:ext uri="{BB962C8B-B14F-4D97-AF65-F5344CB8AC3E}">
        <p14:creationId xmlns:p14="http://schemas.microsoft.com/office/powerpoint/2010/main" val="3534211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ADCD5EE-5F19-E592-BA53-8117288E96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6B92551D-6272-2890-447D-DF12688D29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827B789C-E665-1065-13A6-FD38C1FBE6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DFD7CC-7C9D-4926-A249-C3ABA0F3824D}" type="datetime1">
              <a:rPr lang="fr-BE" smtClean="0"/>
              <a:t>22-04-26</a:t>
            </a:fld>
            <a:endParaRPr lang="fr-BE"/>
          </a:p>
        </p:txBody>
      </p:sp>
      <p:sp>
        <p:nvSpPr>
          <p:cNvPr id="5" name="Espace réservé du pied de page 4">
            <a:extLst>
              <a:ext uri="{FF2B5EF4-FFF2-40B4-BE49-F238E27FC236}">
                <a16:creationId xmlns:a16="http://schemas.microsoft.com/office/drawing/2014/main" id="{925D3749-5333-9214-63E3-1EC3B12861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7855F867-F16F-47DF-3213-7165BEE2E2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38DDAC0-7683-47C6-AA56-04DDE5860BE7}" type="slidenum">
              <a:rPr lang="fr-BE" smtClean="0"/>
              <a:t>‹N°›</a:t>
            </a:fld>
            <a:endParaRPr lang="fr-BE"/>
          </a:p>
        </p:txBody>
      </p:sp>
    </p:spTree>
    <p:extLst>
      <p:ext uri="{BB962C8B-B14F-4D97-AF65-F5344CB8AC3E}">
        <p14:creationId xmlns:p14="http://schemas.microsoft.com/office/powerpoint/2010/main" val="673807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aarontay.substack.com/p/ai-academic-search-needs-better-framework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keenious.com/"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linkedin.com/feed/update/urn:li:activity:7450937364589326337/"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video" Target="https://www.youtube.com/embed/XcNc40Kr3DU?feature=oembed" TargetMode="External"/><Relationship Id="rId6" Type="http://schemas.openxmlformats.org/officeDocument/2006/relationships/image" Target="../media/image3.jpeg"/><Relationship Id="rId5" Type="http://schemas.openxmlformats.org/officeDocument/2006/relationships/hyperlink" Target="https://liblablexicon.wordpress.com/2026/04/02/what-happens-when-ai-can-use-the-library/" TargetMode="Externa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claude.ai/public/artifacts/5c27b4d3-8cdd-468c-a011-a8848159d3a7"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hyperlink" Target="https://asterzhao.github.io/ai-research-tools-snapshot/"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6D26326-CFB1-08C2-CB38-BC4301F87F9B}"/>
              </a:ext>
            </a:extLst>
          </p:cNvPr>
          <p:cNvSpPr>
            <a:spLocks noGrp="1"/>
          </p:cNvSpPr>
          <p:nvPr>
            <p:ph type="ctrTitle"/>
          </p:nvPr>
        </p:nvSpPr>
        <p:spPr>
          <a:xfrm>
            <a:off x="838199" y="1093788"/>
            <a:ext cx="10506455" cy="2967208"/>
          </a:xfrm>
        </p:spPr>
        <p:txBody>
          <a:bodyPr>
            <a:normAutofit/>
          </a:bodyPr>
          <a:lstStyle/>
          <a:p>
            <a:pPr algn="l"/>
            <a:r>
              <a:rPr lang="fr-FR" sz="5400" dirty="0"/>
              <a:t>Panorama critique d’outils d’IA en recherche documentaire</a:t>
            </a:r>
            <a:endParaRPr lang="fr-BE" sz="5400" dirty="0"/>
          </a:p>
        </p:txBody>
      </p:sp>
      <p:sp>
        <p:nvSpPr>
          <p:cNvPr id="3" name="Sous-titre 2">
            <a:extLst>
              <a:ext uri="{FF2B5EF4-FFF2-40B4-BE49-F238E27FC236}">
                <a16:creationId xmlns:a16="http://schemas.microsoft.com/office/drawing/2014/main" id="{B8A9A69C-98FA-DFD9-2405-54379D0E51A2}"/>
              </a:ext>
            </a:extLst>
          </p:cNvPr>
          <p:cNvSpPr>
            <a:spLocks noGrp="1"/>
          </p:cNvSpPr>
          <p:nvPr>
            <p:ph type="subTitle" idx="1"/>
          </p:nvPr>
        </p:nvSpPr>
        <p:spPr>
          <a:xfrm>
            <a:off x="838199" y="6033517"/>
            <a:ext cx="4105276" cy="624295"/>
          </a:xfrm>
        </p:spPr>
        <p:txBody>
          <a:bodyPr>
            <a:normAutofit fontScale="70000" lnSpcReduction="20000"/>
          </a:bodyPr>
          <a:lstStyle/>
          <a:p>
            <a:pPr algn="l"/>
            <a:r>
              <a:rPr lang="fr-BE" dirty="0">
                <a:solidFill>
                  <a:schemeClr val="bg2">
                    <a:lumMod val="50000"/>
                  </a:schemeClr>
                </a:solidFill>
              </a:rPr>
              <a:t>François Renaville</a:t>
            </a:r>
          </a:p>
          <a:p>
            <a:pPr algn="l"/>
            <a:r>
              <a:rPr lang="fr-BE" dirty="0">
                <a:solidFill>
                  <a:schemeClr val="bg2">
                    <a:lumMod val="50000"/>
                  </a:schemeClr>
                </a:solidFill>
              </a:rPr>
              <a:t>Séance ALLIS – avril 2026</a:t>
            </a:r>
          </a:p>
        </p:txBody>
      </p:sp>
      <p:sp>
        <p:nvSpPr>
          <p:cNvPr id="40" name="Rectangle 39">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2" name="Rectangle 41">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1" name="Image 20">
            <a:extLst>
              <a:ext uri="{FF2B5EF4-FFF2-40B4-BE49-F238E27FC236}">
                <a16:creationId xmlns:a16="http://schemas.microsoft.com/office/drawing/2014/main" id="{5F79AB68-1300-DAA8-2FE7-775E1F5A2F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642" y="373023"/>
            <a:ext cx="2251746" cy="720558"/>
          </a:xfrm>
          <a:prstGeom prst="rect">
            <a:avLst/>
          </a:prstGeom>
        </p:spPr>
      </p:pic>
    </p:spTree>
    <p:extLst>
      <p:ext uri="{BB962C8B-B14F-4D97-AF65-F5344CB8AC3E}">
        <p14:creationId xmlns:p14="http://schemas.microsoft.com/office/powerpoint/2010/main" val="3036437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77C9B3-39E7-153F-1904-CDF889ABEF80}"/>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BF253EC-A149-6DC3-85E1-EB6BFAFFA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1C8469FA-0D42-4044-9512-C92828670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6004D6D8-EA88-11BB-671B-EF35F6333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AA870D24-5EDB-BB89-81FE-4CF21E15785D}"/>
              </a:ext>
            </a:extLst>
          </p:cNvPr>
          <p:cNvSpPr>
            <a:spLocks noGrp="1"/>
          </p:cNvSpPr>
          <p:nvPr>
            <p:ph type="title"/>
          </p:nvPr>
        </p:nvSpPr>
        <p:spPr>
          <a:xfrm>
            <a:off x="1115568" y="548640"/>
            <a:ext cx="10168128" cy="1179576"/>
          </a:xfrm>
        </p:spPr>
        <p:txBody>
          <a:bodyPr>
            <a:normAutofit/>
          </a:bodyPr>
          <a:lstStyle/>
          <a:p>
            <a:r>
              <a:rPr lang="fr-BE" sz="4000" dirty="0"/>
              <a:t>Problèmes transversaux</a:t>
            </a:r>
          </a:p>
        </p:txBody>
      </p:sp>
      <p:sp>
        <p:nvSpPr>
          <p:cNvPr id="23" name="Rectangle 22">
            <a:extLst>
              <a:ext uri="{FF2B5EF4-FFF2-40B4-BE49-F238E27FC236}">
                <a16:creationId xmlns:a16="http://schemas.microsoft.com/office/drawing/2014/main" id="{4F6F0630-A2ED-B080-5A5B-77326A6056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EA1EAD65-11BF-A722-6900-D910BABDDDFA}"/>
              </a:ext>
            </a:extLst>
          </p:cNvPr>
          <p:cNvSpPr>
            <a:spLocks noGrp="1"/>
          </p:cNvSpPr>
          <p:nvPr>
            <p:ph idx="1"/>
          </p:nvPr>
        </p:nvSpPr>
        <p:spPr>
          <a:xfrm>
            <a:off x="1115568" y="2481943"/>
            <a:ext cx="10168128" cy="3695020"/>
          </a:xfrm>
        </p:spPr>
        <p:txBody>
          <a:bodyPr>
            <a:normAutofit/>
          </a:bodyPr>
          <a:lstStyle/>
          <a:p>
            <a:r>
              <a:rPr lang="fr-FR" sz="2400" dirty="0"/>
              <a:t>Variabilité des résultats (non reproductibles)  [attendu]</a:t>
            </a:r>
          </a:p>
          <a:p>
            <a:r>
              <a:rPr lang="fr-FR" sz="2400" dirty="0"/>
              <a:t>Métadonnées parfois erronées [&lt; corpus: </a:t>
            </a:r>
            <a:r>
              <a:rPr lang="fr-FR" sz="2400" dirty="0" err="1"/>
              <a:t>Semantic</a:t>
            </a:r>
            <a:r>
              <a:rPr lang="fr-FR" sz="2400" dirty="0"/>
              <a:t> Scholar, </a:t>
            </a:r>
            <a:r>
              <a:rPr lang="fr-FR" sz="2400" dirty="0" err="1"/>
              <a:t>OpenAlex</a:t>
            </a:r>
            <a:r>
              <a:rPr lang="fr-FR" sz="2400" dirty="0"/>
              <a:t>…]</a:t>
            </a:r>
          </a:p>
          <a:p>
            <a:r>
              <a:rPr lang="fr-FR" sz="2400" dirty="0"/>
              <a:t>Présence possible de revues prédatrices [&lt; corpus]</a:t>
            </a:r>
          </a:p>
          <a:p>
            <a:r>
              <a:rPr lang="fr-FR" sz="2400" dirty="0"/>
              <a:t>Transparence algorithmique limitée </a:t>
            </a:r>
          </a:p>
          <a:p>
            <a:r>
              <a:rPr lang="fr-FR" sz="2400" dirty="0"/>
              <a:t>Références parfois inventées</a:t>
            </a:r>
          </a:p>
          <a:p>
            <a:pPr marL="0" indent="0">
              <a:buNone/>
            </a:pPr>
            <a:endParaRPr lang="fr-FR" sz="2400" dirty="0"/>
          </a:p>
          <a:p>
            <a:pPr marL="0" indent="0">
              <a:buNone/>
            </a:pPr>
            <a:r>
              <a:rPr lang="fr-FR" sz="2400" dirty="0"/>
              <a:t>👉 Impossible d’utiliser ces outils seuls</a:t>
            </a:r>
          </a:p>
        </p:txBody>
      </p:sp>
      <p:sp>
        <p:nvSpPr>
          <p:cNvPr id="4" name="Espace réservé du numéro de diapositive 3">
            <a:extLst>
              <a:ext uri="{FF2B5EF4-FFF2-40B4-BE49-F238E27FC236}">
                <a16:creationId xmlns:a16="http://schemas.microsoft.com/office/drawing/2014/main" id="{B94B7638-03A0-7FCD-7115-92587AA5C393}"/>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10</a:t>
            </a:fld>
            <a:endParaRPr lang="fr-BE">
              <a:solidFill>
                <a:schemeClr val="tx1">
                  <a:lumMod val="50000"/>
                  <a:lumOff val="50000"/>
                </a:schemeClr>
              </a:solidFill>
            </a:endParaRPr>
          </a:p>
        </p:txBody>
      </p:sp>
    </p:spTree>
    <p:extLst>
      <p:ext uri="{BB962C8B-B14F-4D97-AF65-F5344CB8AC3E}">
        <p14:creationId xmlns:p14="http://schemas.microsoft.com/office/powerpoint/2010/main" val="3002689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463EB0A-3D7C-4AA5-BFA5-8EE5B4BA56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re 4">
            <a:extLst>
              <a:ext uri="{FF2B5EF4-FFF2-40B4-BE49-F238E27FC236}">
                <a16:creationId xmlns:a16="http://schemas.microsoft.com/office/drawing/2014/main" id="{EFCB9EAD-A1EC-5299-611B-0D785BD430F9}"/>
              </a:ext>
            </a:extLst>
          </p:cNvPr>
          <p:cNvSpPr>
            <a:spLocks noGrp="1"/>
          </p:cNvSpPr>
          <p:nvPr>
            <p:ph type="title"/>
          </p:nvPr>
        </p:nvSpPr>
        <p:spPr>
          <a:xfrm>
            <a:off x="578651" y="1122363"/>
            <a:ext cx="11034695" cy="3174690"/>
          </a:xfrm>
        </p:spPr>
        <p:txBody>
          <a:bodyPr vert="horz" lIns="91440" tIns="45720" rIns="91440" bIns="45720" rtlCol="0" anchor="b">
            <a:normAutofit/>
          </a:bodyPr>
          <a:lstStyle/>
          <a:p>
            <a:r>
              <a:rPr lang="fr-BE" sz="6600" kern="1200" noProof="0" dirty="0">
                <a:solidFill>
                  <a:schemeClr val="tx1"/>
                </a:solidFill>
                <a:latin typeface="+mj-lt"/>
                <a:ea typeface="+mj-ea"/>
                <a:cs typeface="+mj-cs"/>
              </a:rPr>
              <a:t>Les 6 outils en bref</a:t>
            </a:r>
          </a:p>
        </p:txBody>
      </p:sp>
      <p:sp>
        <p:nvSpPr>
          <p:cNvPr id="6" name="Espace réservé du texte 5">
            <a:extLst>
              <a:ext uri="{FF2B5EF4-FFF2-40B4-BE49-F238E27FC236}">
                <a16:creationId xmlns:a16="http://schemas.microsoft.com/office/drawing/2014/main" id="{29BD19B6-269B-F83E-20F3-49961296C4D3}"/>
              </a:ext>
            </a:extLst>
          </p:cNvPr>
          <p:cNvSpPr>
            <a:spLocks noGrp="1"/>
          </p:cNvSpPr>
          <p:nvPr>
            <p:ph type="body" idx="1"/>
          </p:nvPr>
        </p:nvSpPr>
        <p:spPr>
          <a:xfrm>
            <a:off x="578651" y="4723637"/>
            <a:ext cx="11034695" cy="1481396"/>
          </a:xfrm>
        </p:spPr>
        <p:txBody>
          <a:bodyPr vert="horz" lIns="91440" tIns="45720" rIns="91440" bIns="45720" rtlCol="0">
            <a:normAutofit/>
          </a:bodyPr>
          <a:lstStyle/>
          <a:p>
            <a:r>
              <a:rPr lang="fr-BE" sz="2800" kern="1200" noProof="0" dirty="0">
                <a:solidFill>
                  <a:schemeClr val="tx1"/>
                </a:solidFill>
                <a:latin typeface="+mn-lt"/>
                <a:ea typeface="+mn-ea"/>
                <a:cs typeface="+mn-cs"/>
              </a:rPr>
              <a:t>Quelques faits saillants</a:t>
            </a:r>
          </a:p>
        </p:txBody>
      </p:sp>
      <p:sp>
        <p:nvSpPr>
          <p:cNvPr id="13" name="Rectangle 12">
            <a:extLst>
              <a:ext uri="{FF2B5EF4-FFF2-40B4-BE49-F238E27FC236}">
                <a16:creationId xmlns:a16="http://schemas.microsoft.com/office/drawing/2014/main" id="{7945AD00-F967-454D-A4B2-39ABA5C88C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57544"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E9BC5B79-B912-427C-8219-E3E50943F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78652" y="4501201"/>
            <a:ext cx="1103469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Espace réservé du numéro de diapositive 3">
            <a:extLst>
              <a:ext uri="{FF2B5EF4-FFF2-40B4-BE49-F238E27FC236}">
                <a16:creationId xmlns:a16="http://schemas.microsoft.com/office/drawing/2014/main" id="{4BC9D73A-43CE-F714-92F4-B10E97DFEAC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538DDAC0-7683-47C6-AA56-04DDE5860BE7}" type="slidenum">
              <a:rPr lang="en-US">
                <a:solidFill>
                  <a:schemeClr val="tx1">
                    <a:lumMod val="50000"/>
                    <a:lumOff val="50000"/>
                  </a:schemeClr>
                </a:solidFill>
              </a:rPr>
              <a:pPr>
                <a:spcAft>
                  <a:spcPts val="600"/>
                </a:spcAft>
              </a:pPr>
              <a:t>11</a:t>
            </a:fld>
            <a:endParaRPr lang="en-US">
              <a:solidFill>
                <a:schemeClr val="tx1">
                  <a:lumMod val="50000"/>
                  <a:lumOff val="50000"/>
                </a:schemeClr>
              </a:solidFill>
            </a:endParaRPr>
          </a:p>
        </p:txBody>
      </p:sp>
    </p:spTree>
    <p:extLst>
      <p:ext uri="{BB962C8B-B14F-4D97-AF65-F5344CB8AC3E}">
        <p14:creationId xmlns:p14="http://schemas.microsoft.com/office/powerpoint/2010/main" val="1233707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E31588-066A-77E1-921F-73FD661A63D9}"/>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70CF8C9-B3F0-593B-82F4-EE13B55EE3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29962A13-A379-8B3B-8FC9-439FBB690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F8E2ED2B-E7E1-06F5-DEDB-063583FDD6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D33E1130-F59A-2EB0-3752-BF69DC036BA7}"/>
              </a:ext>
            </a:extLst>
          </p:cNvPr>
          <p:cNvSpPr>
            <a:spLocks noGrp="1"/>
          </p:cNvSpPr>
          <p:nvPr>
            <p:ph type="title"/>
          </p:nvPr>
        </p:nvSpPr>
        <p:spPr>
          <a:xfrm>
            <a:off x="1115568" y="548640"/>
            <a:ext cx="10168128" cy="1179576"/>
          </a:xfrm>
        </p:spPr>
        <p:txBody>
          <a:bodyPr>
            <a:normAutofit/>
          </a:bodyPr>
          <a:lstStyle/>
          <a:p>
            <a:r>
              <a:rPr lang="fr-BE" sz="4000" dirty="0"/>
              <a:t>Consensus</a:t>
            </a:r>
          </a:p>
        </p:txBody>
      </p:sp>
      <p:sp>
        <p:nvSpPr>
          <p:cNvPr id="23" name="Rectangle 22">
            <a:extLst>
              <a:ext uri="{FF2B5EF4-FFF2-40B4-BE49-F238E27FC236}">
                <a16:creationId xmlns:a16="http://schemas.microsoft.com/office/drawing/2014/main" id="{CAD83D50-5A2D-8654-9B13-19C92F80F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Espace réservé du numéro de diapositive 3">
            <a:extLst>
              <a:ext uri="{FF2B5EF4-FFF2-40B4-BE49-F238E27FC236}">
                <a16:creationId xmlns:a16="http://schemas.microsoft.com/office/drawing/2014/main" id="{9CEB44E1-72F1-74B0-BD09-7B1C2440DA08}"/>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12</a:t>
            </a:fld>
            <a:endParaRPr lang="fr-BE">
              <a:solidFill>
                <a:schemeClr val="tx1">
                  <a:lumMod val="50000"/>
                  <a:lumOff val="50000"/>
                </a:schemeClr>
              </a:solidFill>
            </a:endParaRPr>
          </a:p>
        </p:txBody>
      </p:sp>
      <p:sp>
        <p:nvSpPr>
          <p:cNvPr id="10" name="Espace réservé du texte 6">
            <a:extLst>
              <a:ext uri="{FF2B5EF4-FFF2-40B4-BE49-F238E27FC236}">
                <a16:creationId xmlns:a16="http://schemas.microsoft.com/office/drawing/2014/main" id="{741F7FC2-762C-2B83-DA5E-8AEB38DEC8D4}"/>
              </a:ext>
            </a:extLst>
          </p:cNvPr>
          <p:cNvSpPr txBox="1">
            <a:spLocks/>
          </p:cNvSpPr>
          <p:nvPr/>
        </p:nvSpPr>
        <p:spPr>
          <a:xfrm>
            <a:off x="6172200" y="1995488"/>
            <a:ext cx="5183188" cy="823912"/>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1" name="Espace réservé du contenu 7">
            <a:extLst>
              <a:ext uri="{FF2B5EF4-FFF2-40B4-BE49-F238E27FC236}">
                <a16:creationId xmlns:a16="http://schemas.microsoft.com/office/drawing/2014/main" id="{F151B271-0E5D-FEC2-CB9F-00C797D28485}"/>
              </a:ext>
            </a:extLst>
          </p:cNvPr>
          <p:cNvSpPr txBox="1">
            <a:spLocks/>
          </p:cNvSpPr>
          <p:nvPr/>
        </p:nvSpPr>
        <p:spPr>
          <a:xfrm>
            <a:off x="6172200" y="2819400"/>
            <a:ext cx="5183188"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Analyse limitée à 50 articles</a:t>
            </a:r>
          </a:p>
          <a:p>
            <a:r>
              <a:rPr lang="fr-FR" sz="2400" dirty="0"/>
              <a:t>Faible en SHS</a:t>
            </a:r>
          </a:p>
          <a:p>
            <a:r>
              <a:rPr lang="fr-FR" sz="2400" dirty="0"/>
              <a:t>Lenteur de la recherche </a:t>
            </a:r>
            <a:r>
              <a:rPr lang="fr-FR" sz="2400" i="1" dirty="0" err="1"/>
              <a:t>deep</a:t>
            </a:r>
            <a:endParaRPr lang="fr-FR" sz="2400" i="1" dirty="0"/>
          </a:p>
          <a:p>
            <a:r>
              <a:rPr lang="fr-FR" sz="2400" dirty="0"/>
              <a:t>Non-respect du RGPD</a:t>
            </a:r>
            <a:endParaRPr lang="fr-BE" sz="2400" dirty="0"/>
          </a:p>
        </p:txBody>
      </p:sp>
      <p:sp>
        <p:nvSpPr>
          <p:cNvPr id="12" name="Espace réservé du texte 4">
            <a:extLst>
              <a:ext uri="{FF2B5EF4-FFF2-40B4-BE49-F238E27FC236}">
                <a16:creationId xmlns:a16="http://schemas.microsoft.com/office/drawing/2014/main" id="{712D0036-847F-1E71-8A17-EA62091F6701}"/>
              </a:ext>
            </a:extLst>
          </p:cNvPr>
          <p:cNvSpPr txBox="1">
            <a:spLocks/>
          </p:cNvSpPr>
          <p:nvPr/>
        </p:nvSpPr>
        <p:spPr>
          <a:xfrm>
            <a:off x="839788" y="1995488"/>
            <a:ext cx="5157787" cy="823912"/>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3" name="Espace réservé du contenu 5">
            <a:extLst>
              <a:ext uri="{FF2B5EF4-FFF2-40B4-BE49-F238E27FC236}">
                <a16:creationId xmlns:a16="http://schemas.microsoft.com/office/drawing/2014/main" id="{3C1CFDDA-5895-50F4-6C66-F44AB5CAD27D}"/>
              </a:ext>
            </a:extLst>
          </p:cNvPr>
          <p:cNvSpPr txBox="1">
            <a:spLocks/>
          </p:cNvSpPr>
          <p:nvPr/>
        </p:nvSpPr>
        <p:spPr>
          <a:xfrm>
            <a:off x="839788" y="2819400"/>
            <a:ext cx="5157787" cy="2671762"/>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i="1" dirty="0"/>
              <a:t>Consensus </a:t>
            </a:r>
            <a:r>
              <a:rPr lang="fr-FR" sz="2400" i="1" dirty="0" err="1"/>
              <a:t>meter</a:t>
            </a:r>
            <a:r>
              <a:rPr lang="fr-FR" sz="2400" i="1" dirty="0"/>
              <a:t> </a:t>
            </a:r>
            <a:r>
              <a:rPr lang="fr-FR" sz="2400" dirty="0"/>
              <a:t>(accord scientifique)</a:t>
            </a:r>
          </a:p>
          <a:p>
            <a:r>
              <a:rPr lang="fr-FR" sz="2400" dirty="0"/>
              <a:t>Raisonnement transparent</a:t>
            </a:r>
          </a:p>
          <a:p>
            <a:r>
              <a:rPr lang="fr-FR" sz="2400" dirty="0"/>
              <a:t>Pas d’hallucinations observées, mais des erreurs (&lt; sources !)</a:t>
            </a:r>
          </a:p>
          <a:p>
            <a:r>
              <a:rPr lang="fr-FR" sz="2400" dirty="0"/>
              <a:t>Indication si usage du texte intégral</a:t>
            </a:r>
          </a:p>
          <a:p>
            <a:r>
              <a:rPr lang="fr-FR" sz="2400" dirty="0"/>
              <a:t>Intégration de </a:t>
            </a:r>
            <a:r>
              <a:rPr lang="fr-FR" sz="2400" dirty="0" err="1"/>
              <a:t>LibKey</a:t>
            </a:r>
            <a:endParaRPr lang="fr-BE" sz="2400" dirty="0"/>
          </a:p>
        </p:txBody>
      </p:sp>
      <p:sp>
        <p:nvSpPr>
          <p:cNvPr id="14" name="Espace réservé du contenu 7">
            <a:extLst>
              <a:ext uri="{FF2B5EF4-FFF2-40B4-BE49-F238E27FC236}">
                <a16:creationId xmlns:a16="http://schemas.microsoft.com/office/drawing/2014/main" id="{C79CE4B4-72B8-C41C-FD90-6F25732D1EF7}"/>
              </a:ext>
            </a:extLst>
          </p:cNvPr>
          <p:cNvSpPr txBox="1">
            <a:spLocks/>
          </p:cNvSpPr>
          <p:nvPr/>
        </p:nvSpPr>
        <p:spPr>
          <a:xfrm>
            <a:off x="838200" y="5629275"/>
            <a:ext cx="10515600" cy="585788"/>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fr-FR" dirty="0"/>
              <a:t>👉 Bon outil de synthèse rapide</a:t>
            </a:r>
          </a:p>
        </p:txBody>
      </p:sp>
    </p:spTree>
    <p:extLst>
      <p:ext uri="{BB962C8B-B14F-4D97-AF65-F5344CB8AC3E}">
        <p14:creationId xmlns:p14="http://schemas.microsoft.com/office/powerpoint/2010/main" val="2694174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4F45A50-56F3-3F6A-D52F-41651B4EE842}"/>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B51EED6-26E1-CCC9-BCC3-B47FCADDB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7861A78B-CE16-7D54-BFE1-23674192F5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9FB1CDFC-C9CB-F26A-53C1-9FBB03577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91A63E0D-A964-20CA-EC25-00885334440B}"/>
              </a:ext>
            </a:extLst>
          </p:cNvPr>
          <p:cNvSpPr>
            <a:spLocks noGrp="1"/>
          </p:cNvSpPr>
          <p:nvPr>
            <p:ph type="title"/>
          </p:nvPr>
        </p:nvSpPr>
        <p:spPr>
          <a:xfrm>
            <a:off x="1115568" y="548640"/>
            <a:ext cx="10168128" cy="1179576"/>
          </a:xfrm>
        </p:spPr>
        <p:txBody>
          <a:bodyPr>
            <a:normAutofit/>
          </a:bodyPr>
          <a:lstStyle/>
          <a:p>
            <a:r>
              <a:rPr lang="fr-BE" sz="4000" dirty="0" err="1"/>
              <a:t>Elicit</a:t>
            </a:r>
            <a:endParaRPr lang="fr-BE" sz="4000" dirty="0"/>
          </a:p>
        </p:txBody>
      </p:sp>
      <p:sp>
        <p:nvSpPr>
          <p:cNvPr id="23" name="Rectangle 22">
            <a:extLst>
              <a:ext uri="{FF2B5EF4-FFF2-40B4-BE49-F238E27FC236}">
                <a16:creationId xmlns:a16="http://schemas.microsoft.com/office/drawing/2014/main" id="{C77E39E7-B8E1-E714-FDFB-A5DC8A849E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Espace réservé du numéro de diapositive 3">
            <a:extLst>
              <a:ext uri="{FF2B5EF4-FFF2-40B4-BE49-F238E27FC236}">
                <a16:creationId xmlns:a16="http://schemas.microsoft.com/office/drawing/2014/main" id="{6C9F9ED1-37E3-E30F-4B3D-98EA36AFCC60}"/>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13</a:t>
            </a:fld>
            <a:endParaRPr lang="fr-BE">
              <a:solidFill>
                <a:schemeClr val="tx1">
                  <a:lumMod val="50000"/>
                  <a:lumOff val="50000"/>
                </a:schemeClr>
              </a:solidFill>
            </a:endParaRPr>
          </a:p>
        </p:txBody>
      </p:sp>
      <p:sp>
        <p:nvSpPr>
          <p:cNvPr id="10" name="Espace réservé du texte 6">
            <a:extLst>
              <a:ext uri="{FF2B5EF4-FFF2-40B4-BE49-F238E27FC236}">
                <a16:creationId xmlns:a16="http://schemas.microsoft.com/office/drawing/2014/main" id="{1C7E5920-2AFB-25F7-EC51-4C3D35EEB7F5}"/>
              </a:ext>
            </a:extLst>
          </p:cNvPr>
          <p:cNvSpPr txBox="1">
            <a:spLocks/>
          </p:cNvSpPr>
          <p:nvPr/>
        </p:nvSpPr>
        <p:spPr>
          <a:xfrm>
            <a:off x="6172200" y="1995488"/>
            <a:ext cx="5183188" cy="823912"/>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1" name="Espace réservé du contenu 7">
            <a:extLst>
              <a:ext uri="{FF2B5EF4-FFF2-40B4-BE49-F238E27FC236}">
                <a16:creationId xmlns:a16="http://schemas.microsoft.com/office/drawing/2014/main" id="{F144468E-F580-575D-9DEC-28DE778E76A5}"/>
              </a:ext>
            </a:extLst>
          </p:cNvPr>
          <p:cNvSpPr txBox="1">
            <a:spLocks/>
          </p:cNvSpPr>
          <p:nvPr/>
        </p:nvSpPr>
        <p:spPr>
          <a:xfrm>
            <a:off x="6172200" y="2819400"/>
            <a:ext cx="5183188"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Erreurs dans données et résumés</a:t>
            </a:r>
          </a:p>
          <a:p>
            <a:r>
              <a:rPr lang="fr-FR" sz="2400" dirty="0"/>
              <a:t>Prise en main</a:t>
            </a:r>
          </a:p>
          <a:p>
            <a:r>
              <a:rPr lang="fr-FR" sz="2400" dirty="0"/>
              <a:t>Pas d’aide à la formulation</a:t>
            </a:r>
          </a:p>
          <a:p>
            <a:r>
              <a:rPr lang="fr-FR" sz="2400" dirty="0"/>
              <a:t>Requêtes doivent être saisies en anglais</a:t>
            </a:r>
          </a:p>
          <a:p>
            <a:r>
              <a:rPr lang="fr-FR" sz="2400" dirty="0"/>
              <a:t>Nécessite expertise</a:t>
            </a:r>
          </a:p>
        </p:txBody>
      </p:sp>
      <p:sp>
        <p:nvSpPr>
          <p:cNvPr id="12" name="Espace réservé du texte 4">
            <a:extLst>
              <a:ext uri="{FF2B5EF4-FFF2-40B4-BE49-F238E27FC236}">
                <a16:creationId xmlns:a16="http://schemas.microsoft.com/office/drawing/2014/main" id="{077B9454-2405-68EB-9830-4C3229D8F94B}"/>
              </a:ext>
            </a:extLst>
          </p:cNvPr>
          <p:cNvSpPr txBox="1">
            <a:spLocks/>
          </p:cNvSpPr>
          <p:nvPr/>
        </p:nvSpPr>
        <p:spPr>
          <a:xfrm>
            <a:off x="839788" y="1995488"/>
            <a:ext cx="5157787" cy="823912"/>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3" name="Espace réservé du contenu 5">
            <a:extLst>
              <a:ext uri="{FF2B5EF4-FFF2-40B4-BE49-F238E27FC236}">
                <a16:creationId xmlns:a16="http://schemas.microsoft.com/office/drawing/2014/main" id="{9A1D9A8D-B33A-3540-7BB2-4E358C16F19E}"/>
              </a:ext>
            </a:extLst>
          </p:cNvPr>
          <p:cNvSpPr txBox="1">
            <a:spLocks/>
          </p:cNvSpPr>
          <p:nvPr/>
        </p:nvSpPr>
        <p:spPr>
          <a:xfrm>
            <a:off x="839788" y="2819400"/>
            <a:ext cx="5157787"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Tableaux comparatifs efficaces et personnalisables</a:t>
            </a:r>
          </a:p>
          <a:p>
            <a:r>
              <a:rPr lang="fr-FR" sz="2400" dirty="0"/>
              <a:t>Screening des références</a:t>
            </a:r>
          </a:p>
          <a:p>
            <a:r>
              <a:rPr lang="fr-FR" sz="2400" dirty="0"/>
              <a:t>Import de documents pour extraire infos et chat sur contenu</a:t>
            </a:r>
            <a:endParaRPr lang="fr-BE" sz="2400" dirty="0"/>
          </a:p>
        </p:txBody>
      </p:sp>
      <p:sp>
        <p:nvSpPr>
          <p:cNvPr id="14" name="Espace réservé du contenu 7">
            <a:extLst>
              <a:ext uri="{FF2B5EF4-FFF2-40B4-BE49-F238E27FC236}">
                <a16:creationId xmlns:a16="http://schemas.microsoft.com/office/drawing/2014/main" id="{C68C6883-6DAB-79FB-E30D-1D50B4A5A213}"/>
              </a:ext>
            </a:extLst>
          </p:cNvPr>
          <p:cNvSpPr txBox="1">
            <a:spLocks/>
          </p:cNvSpPr>
          <p:nvPr/>
        </p:nvSpPr>
        <p:spPr>
          <a:xfrm>
            <a:off x="838200" y="5629275"/>
            <a:ext cx="10515600" cy="585788"/>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fr-FR" dirty="0"/>
              <a:t>👉 Pertinent pour revue de littérature</a:t>
            </a:r>
          </a:p>
        </p:txBody>
      </p:sp>
    </p:spTree>
    <p:extLst>
      <p:ext uri="{BB962C8B-B14F-4D97-AF65-F5344CB8AC3E}">
        <p14:creationId xmlns:p14="http://schemas.microsoft.com/office/powerpoint/2010/main" val="3427716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ADD2FB-1D76-CFAF-5914-D3C28838A6C8}"/>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2AC45A25-27D7-0D11-62B6-A9C4E3D0DF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4A6F12B4-3EB7-6B5F-0C9C-13C3BB8401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AEF8E38F-194D-AB2F-95B0-871D7963AA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D4A655CE-D58D-B4AB-09DE-A61185AECF67}"/>
              </a:ext>
            </a:extLst>
          </p:cNvPr>
          <p:cNvSpPr>
            <a:spLocks noGrp="1"/>
          </p:cNvSpPr>
          <p:nvPr>
            <p:ph type="title"/>
          </p:nvPr>
        </p:nvSpPr>
        <p:spPr>
          <a:xfrm>
            <a:off x="1115568" y="548640"/>
            <a:ext cx="10168128" cy="1179576"/>
          </a:xfrm>
        </p:spPr>
        <p:txBody>
          <a:bodyPr>
            <a:normAutofit/>
          </a:bodyPr>
          <a:lstStyle/>
          <a:p>
            <a:r>
              <a:rPr lang="fr-BE" sz="4000" dirty="0"/>
              <a:t>Scholar GPT</a:t>
            </a:r>
          </a:p>
        </p:txBody>
      </p:sp>
      <p:sp>
        <p:nvSpPr>
          <p:cNvPr id="23" name="Rectangle 22">
            <a:extLst>
              <a:ext uri="{FF2B5EF4-FFF2-40B4-BE49-F238E27FC236}">
                <a16:creationId xmlns:a16="http://schemas.microsoft.com/office/drawing/2014/main" id="{57E0D6B6-3E8D-B64B-4F84-C4D289AC5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Espace réservé du numéro de diapositive 3">
            <a:extLst>
              <a:ext uri="{FF2B5EF4-FFF2-40B4-BE49-F238E27FC236}">
                <a16:creationId xmlns:a16="http://schemas.microsoft.com/office/drawing/2014/main" id="{C8D8E31C-B877-D48A-5BFA-973921C3C83F}"/>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14</a:t>
            </a:fld>
            <a:endParaRPr lang="fr-BE">
              <a:solidFill>
                <a:schemeClr val="tx1">
                  <a:lumMod val="50000"/>
                  <a:lumOff val="50000"/>
                </a:schemeClr>
              </a:solidFill>
            </a:endParaRPr>
          </a:p>
        </p:txBody>
      </p:sp>
      <p:sp>
        <p:nvSpPr>
          <p:cNvPr id="10" name="Espace réservé du texte 6">
            <a:extLst>
              <a:ext uri="{FF2B5EF4-FFF2-40B4-BE49-F238E27FC236}">
                <a16:creationId xmlns:a16="http://schemas.microsoft.com/office/drawing/2014/main" id="{2D8F415A-A518-ECCE-0F37-F49667E5995E}"/>
              </a:ext>
            </a:extLst>
          </p:cNvPr>
          <p:cNvSpPr txBox="1">
            <a:spLocks/>
          </p:cNvSpPr>
          <p:nvPr/>
        </p:nvSpPr>
        <p:spPr>
          <a:xfrm>
            <a:off x="6172200" y="1995488"/>
            <a:ext cx="5183188" cy="823912"/>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1" name="Espace réservé du contenu 7">
            <a:extLst>
              <a:ext uri="{FF2B5EF4-FFF2-40B4-BE49-F238E27FC236}">
                <a16:creationId xmlns:a16="http://schemas.microsoft.com/office/drawing/2014/main" id="{72493872-1E1A-A736-DEBE-9E5A33271DDF}"/>
              </a:ext>
            </a:extLst>
          </p:cNvPr>
          <p:cNvSpPr txBox="1">
            <a:spLocks/>
          </p:cNvSpPr>
          <p:nvPr/>
        </p:nvSpPr>
        <p:spPr>
          <a:xfrm>
            <a:off x="6172200" y="2819400"/>
            <a:ext cx="5183188"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Sources hallucinées</a:t>
            </a:r>
          </a:p>
          <a:p>
            <a:r>
              <a:rPr lang="fr-FR" sz="2400" dirty="0"/>
              <a:t>Fiabilité jugée faible</a:t>
            </a:r>
          </a:p>
          <a:p>
            <a:r>
              <a:rPr lang="fr-FR" sz="2400" dirty="0"/>
              <a:t>Pertinence documentaire limitée</a:t>
            </a:r>
          </a:p>
          <a:p>
            <a:r>
              <a:rPr lang="fr-FR" sz="2400" dirty="0"/>
              <a:t>Faible intégration</a:t>
            </a:r>
            <a:endParaRPr lang="fr-BE" sz="2400" dirty="0"/>
          </a:p>
        </p:txBody>
      </p:sp>
      <p:sp>
        <p:nvSpPr>
          <p:cNvPr id="12" name="Espace réservé du texte 4">
            <a:extLst>
              <a:ext uri="{FF2B5EF4-FFF2-40B4-BE49-F238E27FC236}">
                <a16:creationId xmlns:a16="http://schemas.microsoft.com/office/drawing/2014/main" id="{4E6B9831-6599-BDB2-A6D4-4BE09C8E5EAD}"/>
              </a:ext>
            </a:extLst>
          </p:cNvPr>
          <p:cNvSpPr txBox="1">
            <a:spLocks/>
          </p:cNvSpPr>
          <p:nvPr/>
        </p:nvSpPr>
        <p:spPr>
          <a:xfrm>
            <a:off x="839788" y="1995488"/>
            <a:ext cx="5157787" cy="823912"/>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3" name="Espace réservé du contenu 5">
            <a:extLst>
              <a:ext uri="{FF2B5EF4-FFF2-40B4-BE49-F238E27FC236}">
                <a16:creationId xmlns:a16="http://schemas.microsoft.com/office/drawing/2014/main" id="{65820B5C-0C25-E551-983C-925879D85862}"/>
              </a:ext>
            </a:extLst>
          </p:cNvPr>
          <p:cNvSpPr txBox="1">
            <a:spLocks/>
          </p:cNvSpPr>
          <p:nvPr/>
        </p:nvSpPr>
        <p:spPr>
          <a:xfrm>
            <a:off x="839788" y="2819400"/>
            <a:ext cx="5157787"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Interface familière (</a:t>
            </a:r>
            <a:r>
              <a:rPr lang="fr-FR" sz="2400" dirty="0" err="1"/>
              <a:t>ChatGPT</a:t>
            </a:r>
            <a:r>
              <a:rPr lang="fr-FR" sz="2400" dirty="0"/>
              <a:t>)</a:t>
            </a:r>
          </a:p>
          <a:p>
            <a:r>
              <a:rPr lang="fr-FR" sz="2400" dirty="0"/>
              <a:t>Cartes mentales</a:t>
            </a:r>
          </a:p>
          <a:p>
            <a:r>
              <a:rPr lang="fr-FR" sz="2400" dirty="0"/>
              <a:t>Analyse et comparaison de documents (corpus fourni)</a:t>
            </a:r>
          </a:p>
          <a:p>
            <a:pPr marL="0" indent="0">
              <a:buNone/>
            </a:pPr>
            <a:endParaRPr lang="fr-FR" sz="2400" dirty="0"/>
          </a:p>
        </p:txBody>
      </p:sp>
      <p:sp>
        <p:nvSpPr>
          <p:cNvPr id="14" name="Espace réservé du contenu 7">
            <a:extLst>
              <a:ext uri="{FF2B5EF4-FFF2-40B4-BE49-F238E27FC236}">
                <a16:creationId xmlns:a16="http://schemas.microsoft.com/office/drawing/2014/main" id="{A5440AEA-B431-E0F3-1111-E649A71CB9D5}"/>
              </a:ext>
            </a:extLst>
          </p:cNvPr>
          <p:cNvSpPr txBox="1">
            <a:spLocks/>
          </p:cNvSpPr>
          <p:nvPr/>
        </p:nvSpPr>
        <p:spPr>
          <a:xfrm>
            <a:off x="838200" y="5629275"/>
            <a:ext cx="10515600" cy="585788"/>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endParaRPr lang="fr-FR" dirty="0"/>
          </a:p>
        </p:txBody>
      </p:sp>
      <p:sp>
        <p:nvSpPr>
          <p:cNvPr id="5" name="Espace réservé du contenu 7">
            <a:extLst>
              <a:ext uri="{FF2B5EF4-FFF2-40B4-BE49-F238E27FC236}">
                <a16:creationId xmlns:a16="http://schemas.microsoft.com/office/drawing/2014/main" id="{7B82CE44-996B-ACE8-8C5A-AF12AFFD7F67}"/>
              </a:ext>
            </a:extLst>
          </p:cNvPr>
          <p:cNvSpPr txBox="1">
            <a:spLocks/>
          </p:cNvSpPr>
          <p:nvPr/>
        </p:nvSpPr>
        <p:spPr>
          <a:xfrm>
            <a:off x="838200" y="5591175"/>
            <a:ext cx="10515600" cy="585788"/>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fr-FR" dirty="0"/>
              <a:t>👉 Non recommandé pour la recherche documentaire !</a:t>
            </a:r>
          </a:p>
        </p:txBody>
      </p:sp>
    </p:spTree>
    <p:extLst>
      <p:ext uri="{BB962C8B-B14F-4D97-AF65-F5344CB8AC3E}">
        <p14:creationId xmlns:p14="http://schemas.microsoft.com/office/powerpoint/2010/main" val="2520215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A40FBAB-FBF2-477A-005D-9622E238BD70}"/>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7937B83E-C21E-87D8-47E8-99883DCCDC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F6D75923-9E25-4A2A-B3D7-337A7BDF4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09807A53-C1FC-3596-B16E-A0C2F55F10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8DBDBDE6-E481-55B2-D544-31B0854DA869}"/>
              </a:ext>
            </a:extLst>
          </p:cNvPr>
          <p:cNvSpPr>
            <a:spLocks noGrp="1"/>
          </p:cNvSpPr>
          <p:nvPr>
            <p:ph type="title"/>
          </p:nvPr>
        </p:nvSpPr>
        <p:spPr>
          <a:xfrm>
            <a:off x="1115568" y="548640"/>
            <a:ext cx="10168128" cy="1179576"/>
          </a:xfrm>
        </p:spPr>
        <p:txBody>
          <a:bodyPr>
            <a:normAutofit/>
          </a:bodyPr>
          <a:lstStyle/>
          <a:p>
            <a:r>
              <a:rPr lang="fr-BE" sz="4000" dirty="0" err="1"/>
              <a:t>SciSpace</a:t>
            </a:r>
            <a:endParaRPr lang="fr-BE" sz="4000" dirty="0"/>
          </a:p>
        </p:txBody>
      </p:sp>
      <p:sp>
        <p:nvSpPr>
          <p:cNvPr id="23" name="Rectangle 22">
            <a:extLst>
              <a:ext uri="{FF2B5EF4-FFF2-40B4-BE49-F238E27FC236}">
                <a16:creationId xmlns:a16="http://schemas.microsoft.com/office/drawing/2014/main" id="{11D7935B-D3CE-99FD-8836-688644518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Espace réservé du numéro de diapositive 3">
            <a:extLst>
              <a:ext uri="{FF2B5EF4-FFF2-40B4-BE49-F238E27FC236}">
                <a16:creationId xmlns:a16="http://schemas.microsoft.com/office/drawing/2014/main" id="{3FA8DD39-7DB7-243B-A951-46D83342EFCE}"/>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15</a:t>
            </a:fld>
            <a:endParaRPr lang="fr-BE">
              <a:solidFill>
                <a:schemeClr val="tx1">
                  <a:lumMod val="50000"/>
                  <a:lumOff val="50000"/>
                </a:schemeClr>
              </a:solidFill>
            </a:endParaRPr>
          </a:p>
        </p:txBody>
      </p:sp>
      <p:sp>
        <p:nvSpPr>
          <p:cNvPr id="10" name="Espace réservé du texte 6">
            <a:extLst>
              <a:ext uri="{FF2B5EF4-FFF2-40B4-BE49-F238E27FC236}">
                <a16:creationId xmlns:a16="http://schemas.microsoft.com/office/drawing/2014/main" id="{99BC5C09-B236-8DD3-B230-913A1EB0DA55}"/>
              </a:ext>
            </a:extLst>
          </p:cNvPr>
          <p:cNvSpPr txBox="1">
            <a:spLocks/>
          </p:cNvSpPr>
          <p:nvPr/>
        </p:nvSpPr>
        <p:spPr>
          <a:xfrm>
            <a:off x="6172200" y="1995488"/>
            <a:ext cx="5183188" cy="823912"/>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1" name="Espace réservé du contenu 7">
            <a:extLst>
              <a:ext uri="{FF2B5EF4-FFF2-40B4-BE49-F238E27FC236}">
                <a16:creationId xmlns:a16="http://schemas.microsoft.com/office/drawing/2014/main" id="{DE253955-9204-04E3-2E88-75506044E284}"/>
              </a:ext>
            </a:extLst>
          </p:cNvPr>
          <p:cNvSpPr txBox="1">
            <a:spLocks/>
          </p:cNvSpPr>
          <p:nvPr/>
        </p:nvSpPr>
        <p:spPr>
          <a:xfrm>
            <a:off x="6172200" y="2819400"/>
            <a:ext cx="5183188"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Version gratuite très limitée</a:t>
            </a:r>
          </a:p>
          <a:p>
            <a:r>
              <a:rPr lang="fr-FR" sz="2400" dirty="0"/>
              <a:t>Transparence faible</a:t>
            </a:r>
          </a:p>
          <a:p>
            <a:r>
              <a:rPr lang="fr-FR" sz="2400" dirty="0"/>
              <a:t>Peu d’intégration</a:t>
            </a:r>
            <a:endParaRPr lang="fr-BE" sz="2400" dirty="0"/>
          </a:p>
        </p:txBody>
      </p:sp>
      <p:sp>
        <p:nvSpPr>
          <p:cNvPr id="12" name="Espace réservé du texte 4">
            <a:extLst>
              <a:ext uri="{FF2B5EF4-FFF2-40B4-BE49-F238E27FC236}">
                <a16:creationId xmlns:a16="http://schemas.microsoft.com/office/drawing/2014/main" id="{743D183A-D192-B407-E981-58BBA70740D3}"/>
              </a:ext>
            </a:extLst>
          </p:cNvPr>
          <p:cNvSpPr txBox="1">
            <a:spLocks/>
          </p:cNvSpPr>
          <p:nvPr/>
        </p:nvSpPr>
        <p:spPr>
          <a:xfrm>
            <a:off x="839788" y="1995488"/>
            <a:ext cx="5157787" cy="823912"/>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3" name="Espace réservé du contenu 5">
            <a:extLst>
              <a:ext uri="{FF2B5EF4-FFF2-40B4-BE49-F238E27FC236}">
                <a16:creationId xmlns:a16="http://schemas.microsoft.com/office/drawing/2014/main" id="{9CC35EBA-D4CF-6151-5E10-1DEEE7DB6DD8}"/>
              </a:ext>
            </a:extLst>
          </p:cNvPr>
          <p:cNvSpPr txBox="1">
            <a:spLocks/>
          </p:cNvSpPr>
          <p:nvPr/>
        </p:nvSpPr>
        <p:spPr>
          <a:xfrm>
            <a:off x="839788" y="2819400"/>
            <a:ext cx="5157787"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Plateforme complète (recherche + lecture analytique)</a:t>
            </a:r>
          </a:p>
          <a:p>
            <a:r>
              <a:rPr lang="fr-FR" sz="2400" dirty="0"/>
              <a:t>Tableaux comparatifs</a:t>
            </a:r>
          </a:p>
          <a:p>
            <a:r>
              <a:rPr lang="fr-FR" sz="2400" dirty="0"/>
              <a:t>Interface ergonomique</a:t>
            </a:r>
            <a:endParaRPr lang="fr-FR" dirty="0"/>
          </a:p>
        </p:txBody>
      </p:sp>
      <p:sp>
        <p:nvSpPr>
          <p:cNvPr id="14" name="Espace réservé du contenu 7">
            <a:extLst>
              <a:ext uri="{FF2B5EF4-FFF2-40B4-BE49-F238E27FC236}">
                <a16:creationId xmlns:a16="http://schemas.microsoft.com/office/drawing/2014/main" id="{C212F3B8-26E2-EE00-73CC-1719D791BE89}"/>
              </a:ext>
            </a:extLst>
          </p:cNvPr>
          <p:cNvSpPr txBox="1">
            <a:spLocks/>
          </p:cNvSpPr>
          <p:nvPr/>
        </p:nvSpPr>
        <p:spPr>
          <a:xfrm>
            <a:off x="838200" y="5629275"/>
            <a:ext cx="10515600" cy="585788"/>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fr-FR" dirty="0"/>
              <a:t>👉 Utile pour exploration et pédagogie</a:t>
            </a:r>
          </a:p>
        </p:txBody>
      </p:sp>
    </p:spTree>
    <p:extLst>
      <p:ext uri="{BB962C8B-B14F-4D97-AF65-F5344CB8AC3E}">
        <p14:creationId xmlns:p14="http://schemas.microsoft.com/office/powerpoint/2010/main" val="751074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95279AA-C2CB-B0C3-0A70-E6F3178F2646}"/>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F0D1B49-8986-C675-9A15-2AB0E457B3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2EB5434E-0785-56DF-26B2-B3EC45354F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5CE85849-268D-15D5-48A1-E6E460A5E2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C3DBEC71-1600-554E-9221-9210E9C7C17A}"/>
              </a:ext>
            </a:extLst>
          </p:cNvPr>
          <p:cNvSpPr>
            <a:spLocks noGrp="1"/>
          </p:cNvSpPr>
          <p:nvPr>
            <p:ph type="title"/>
          </p:nvPr>
        </p:nvSpPr>
        <p:spPr>
          <a:xfrm>
            <a:off x="1115568" y="548640"/>
            <a:ext cx="10168128" cy="1179576"/>
          </a:xfrm>
        </p:spPr>
        <p:txBody>
          <a:bodyPr>
            <a:normAutofit/>
          </a:bodyPr>
          <a:lstStyle/>
          <a:p>
            <a:r>
              <a:rPr lang="fr-BE" sz="4000" dirty="0" err="1"/>
              <a:t>Scite</a:t>
            </a:r>
            <a:endParaRPr lang="fr-BE" sz="4000" dirty="0"/>
          </a:p>
        </p:txBody>
      </p:sp>
      <p:sp>
        <p:nvSpPr>
          <p:cNvPr id="23" name="Rectangle 22">
            <a:extLst>
              <a:ext uri="{FF2B5EF4-FFF2-40B4-BE49-F238E27FC236}">
                <a16:creationId xmlns:a16="http://schemas.microsoft.com/office/drawing/2014/main" id="{324EB91D-20EF-BB86-F9EE-D14DB546EA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Espace réservé du numéro de diapositive 3">
            <a:extLst>
              <a:ext uri="{FF2B5EF4-FFF2-40B4-BE49-F238E27FC236}">
                <a16:creationId xmlns:a16="http://schemas.microsoft.com/office/drawing/2014/main" id="{D7D96981-B348-F609-9DF5-9C75E16B79ED}"/>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16</a:t>
            </a:fld>
            <a:endParaRPr lang="fr-BE">
              <a:solidFill>
                <a:schemeClr val="tx1">
                  <a:lumMod val="50000"/>
                  <a:lumOff val="50000"/>
                </a:schemeClr>
              </a:solidFill>
            </a:endParaRPr>
          </a:p>
        </p:txBody>
      </p:sp>
      <p:sp>
        <p:nvSpPr>
          <p:cNvPr id="10" name="Espace réservé du texte 6">
            <a:extLst>
              <a:ext uri="{FF2B5EF4-FFF2-40B4-BE49-F238E27FC236}">
                <a16:creationId xmlns:a16="http://schemas.microsoft.com/office/drawing/2014/main" id="{C7BC4F11-385D-CEB2-D972-D93F8148B1C0}"/>
              </a:ext>
            </a:extLst>
          </p:cNvPr>
          <p:cNvSpPr txBox="1">
            <a:spLocks/>
          </p:cNvSpPr>
          <p:nvPr/>
        </p:nvSpPr>
        <p:spPr>
          <a:xfrm>
            <a:off x="6172200" y="1995488"/>
            <a:ext cx="5183188" cy="823912"/>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1" name="Espace réservé du contenu 7">
            <a:extLst>
              <a:ext uri="{FF2B5EF4-FFF2-40B4-BE49-F238E27FC236}">
                <a16:creationId xmlns:a16="http://schemas.microsoft.com/office/drawing/2014/main" id="{0D1006CC-0865-EE63-1DAA-436C03BA9734}"/>
              </a:ext>
            </a:extLst>
          </p:cNvPr>
          <p:cNvSpPr txBox="1">
            <a:spLocks/>
          </p:cNvSpPr>
          <p:nvPr/>
        </p:nvSpPr>
        <p:spPr>
          <a:xfrm>
            <a:off x="6172200" y="2819400"/>
            <a:ext cx="5183188"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Couverture insuffisante</a:t>
            </a:r>
          </a:p>
          <a:p>
            <a:r>
              <a:rPr lang="fr-FR" sz="2400" dirty="0"/>
              <a:t>Interface complexe</a:t>
            </a:r>
          </a:p>
          <a:p>
            <a:r>
              <a:rPr lang="fr-FR" sz="2400" dirty="0"/>
              <a:t>Coût élevé</a:t>
            </a:r>
            <a:endParaRPr lang="fr-BE" sz="2400" dirty="0"/>
          </a:p>
          <a:p>
            <a:endParaRPr lang="fr-BE" dirty="0"/>
          </a:p>
        </p:txBody>
      </p:sp>
      <p:sp>
        <p:nvSpPr>
          <p:cNvPr id="12" name="Espace réservé du texte 4">
            <a:extLst>
              <a:ext uri="{FF2B5EF4-FFF2-40B4-BE49-F238E27FC236}">
                <a16:creationId xmlns:a16="http://schemas.microsoft.com/office/drawing/2014/main" id="{86EAECD1-C598-5A51-3991-40429DF3AB7A}"/>
              </a:ext>
            </a:extLst>
          </p:cNvPr>
          <p:cNvSpPr txBox="1">
            <a:spLocks/>
          </p:cNvSpPr>
          <p:nvPr/>
        </p:nvSpPr>
        <p:spPr>
          <a:xfrm>
            <a:off x="839788" y="1995488"/>
            <a:ext cx="5157787" cy="823912"/>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3" name="Espace réservé du contenu 5">
            <a:extLst>
              <a:ext uri="{FF2B5EF4-FFF2-40B4-BE49-F238E27FC236}">
                <a16:creationId xmlns:a16="http://schemas.microsoft.com/office/drawing/2014/main" id="{278CD2A5-4D39-F2F2-895A-714169D11A3F}"/>
              </a:ext>
            </a:extLst>
          </p:cNvPr>
          <p:cNvSpPr txBox="1">
            <a:spLocks/>
          </p:cNvSpPr>
          <p:nvPr/>
        </p:nvSpPr>
        <p:spPr>
          <a:xfrm>
            <a:off x="839788" y="2819400"/>
            <a:ext cx="5157787"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Analyse qualitative des citations</a:t>
            </a:r>
          </a:p>
          <a:p>
            <a:r>
              <a:rPr lang="fr-FR" sz="2400" dirty="0"/>
              <a:t>Compréhension des débats scientifiques</a:t>
            </a:r>
            <a:endParaRPr lang="fr-BE" sz="2400" dirty="0"/>
          </a:p>
        </p:txBody>
      </p:sp>
      <p:sp>
        <p:nvSpPr>
          <p:cNvPr id="14" name="Espace réservé du contenu 7">
            <a:extLst>
              <a:ext uri="{FF2B5EF4-FFF2-40B4-BE49-F238E27FC236}">
                <a16:creationId xmlns:a16="http://schemas.microsoft.com/office/drawing/2014/main" id="{75428F8A-9F33-3238-643E-04198A233E15}"/>
              </a:ext>
            </a:extLst>
          </p:cNvPr>
          <p:cNvSpPr txBox="1">
            <a:spLocks/>
          </p:cNvSpPr>
          <p:nvPr/>
        </p:nvSpPr>
        <p:spPr>
          <a:xfrm>
            <a:off x="838200" y="5629275"/>
            <a:ext cx="10515600" cy="585788"/>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fr-FR" dirty="0"/>
              <a:t>👉 Bon complément analytique</a:t>
            </a:r>
          </a:p>
        </p:txBody>
      </p:sp>
    </p:spTree>
    <p:extLst>
      <p:ext uri="{BB962C8B-B14F-4D97-AF65-F5344CB8AC3E}">
        <p14:creationId xmlns:p14="http://schemas.microsoft.com/office/powerpoint/2010/main" val="170920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0F1C241-8A73-A2C1-E4BA-39E9E8AA13C5}"/>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2F36CDF-0663-7F26-19C8-85CDCAFBC0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58634A57-B613-B74A-83BB-5CB142517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CB96070E-B6A8-85E8-042B-1447F2425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7D770F78-4F0F-E94C-479A-8426DB468D2A}"/>
              </a:ext>
            </a:extLst>
          </p:cNvPr>
          <p:cNvSpPr>
            <a:spLocks noGrp="1"/>
          </p:cNvSpPr>
          <p:nvPr>
            <p:ph type="title"/>
          </p:nvPr>
        </p:nvSpPr>
        <p:spPr>
          <a:xfrm>
            <a:off x="1115568" y="548640"/>
            <a:ext cx="10168128" cy="1179576"/>
          </a:xfrm>
        </p:spPr>
        <p:txBody>
          <a:bodyPr>
            <a:normAutofit/>
          </a:bodyPr>
          <a:lstStyle/>
          <a:p>
            <a:r>
              <a:rPr lang="fr-BE" sz="4000" dirty="0" err="1"/>
              <a:t>Undermind</a:t>
            </a:r>
            <a:endParaRPr lang="fr-BE" sz="4000" dirty="0"/>
          </a:p>
        </p:txBody>
      </p:sp>
      <p:sp>
        <p:nvSpPr>
          <p:cNvPr id="23" name="Rectangle 22">
            <a:extLst>
              <a:ext uri="{FF2B5EF4-FFF2-40B4-BE49-F238E27FC236}">
                <a16:creationId xmlns:a16="http://schemas.microsoft.com/office/drawing/2014/main" id="{7B7B73D6-9DED-8EDA-22E0-2BBEC40747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Espace réservé du numéro de diapositive 3">
            <a:extLst>
              <a:ext uri="{FF2B5EF4-FFF2-40B4-BE49-F238E27FC236}">
                <a16:creationId xmlns:a16="http://schemas.microsoft.com/office/drawing/2014/main" id="{8386A1DA-EED9-68AC-B5C0-5B938EB0EF15}"/>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17</a:t>
            </a:fld>
            <a:endParaRPr lang="fr-BE">
              <a:solidFill>
                <a:schemeClr val="tx1">
                  <a:lumMod val="50000"/>
                  <a:lumOff val="50000"/>
                </a:schemeClr>
              </a:solidFill>
            </a:endParaRPr>
          </a:p>
        </p:txBody>
      </p:sp>
      <p:sp>
        <p:nvSpPr>
          <p:cNvPr id="10" name="Espace réservé du texte 6">
            <a:extLst>
              <a:ext uri="{FF2B5EF4-FFF2-40B4-BE49-F238E27FC236}">
                <a16:creationId xmlns:a16="http://schemas.microsoft.com/office/drawing/2014/main" id="{67D4445D-7900-F907-CF16-21058A61AF46}"/>
              </a:ext>
            </a:extLst>
          </p:cNvPr>
          <p:cNvSpPr txBox="1">
            <a:spLocks/>
          </p:cNvSpPr>
          <p:nvPr/>
        </p:nvSpPr>
        <p:spPr>
          <a:xfrm>
            <a:off x="6172200" y="1995488"/>
            <a:ext cx="5183188" cy="823912"/>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1" name="Espace réservé du contenu 7">
            <a:extLst>
              <a:ext uri="{FF2B5EF4-FFF2-40B4-BE49-F238E27FC236}">
                <a16:creationId xmlns:a16="http://schemas.microsoft.com/office/drawing/2014/main" id="{F4803EF5-1044-EA6C-7671-966DA2B4D5C5}"/>
              </a:ext>
            </a:extLst>
          </p:cNvPr>
          <p:cNvSpPr txBox="1">
            <a:spLocks/>
          </p:cNvSpPr>
          <p:nvPr/>
        </p:nvSpPr>
        <p:spPr>
          <a:xfrm>
            <a:off x="6172200" y="2819400"/>
            <a:ext cx="5183188"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Lent à générer le rapport</a:t>
            </a:r>
          </a:p>
          <a:p>
            <a:r>
              <a:rPr lang="fr-FR" sz="2400" dirty="0"/>
              <a:t>Résultats parfois hors sujet</a:t>
            </a:r>
            <a:endParaRPr lang="fr-BE" sz="2400" dirty="0"/>
          </a:p>
        </p:txBody>
      </p:sp>
      <p:sp>
        <p:nvSpPr>
          <p:cNvPr id="12" name="Espace réservé du texte 4">
            <a:extLst>
              <a:ext uri="{FF2B5EF4-FFF2-40B4-BE49-F238E27FC236}">
                <a16:creationId xmlns:a16="http://schemas.microsoft.com/office/drawing/2014/main" id="{8F300929-B4B9-B7E5-B5CE-69CD54890A52}"/>
              </a:ext>
            </a:extLst>
          </p:cNvPr>
          <p:cNvSpPr txBox="1">
            <a:spLocks/>
          </p:cNvSpPr>
          <p:nvPr/>
        </p:nvSpPr>
        <p:spPr>
          <a:xfrm>
            <a:off x="839788" y="1995488"/>
            <a:ext cx="5157787" cy="823912"/>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3" name="Espace réservé du contenu 5">
            <a:extLst>
              <a:ext uri="{FF2B5EF4-FFF2-40B4-BE49-F238E27FC236}">
                <a16:creationId xmlns:a16="http://schemas.microsoft.com/office/drawing/2014/main" id="{4DCD25D4-A8A5-6237-974B-AA209AEB733E}"/>
              </a:ext>
            </a:extLst>
          </p:cNvPr>
          <p:cNvSpPr txBox="1">
            <a:spLocks/>
          </p:cNvSpPr>
          <p:nvPr/>
        </p:nvSpPr>
        <p:spPr>
          <a:xfrm>
            <a:off x="839788" y="2819400"/>
            <a:ext cx="5157787" cy="267176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dirty="0"/>
              <a:t>Recherche itérative avancée</a:t>
            </a:r>
          </a:p>
          <a:p>
            <a:r>
              <a:rPr lang="fr-FR" sz="2400" dirty="0"/>
              <a:t>Visualisations (timeline, réseau)</a:t>
            </a:r>
          </a:p>
          <a:p>
            <a:r>
              <a:rPr lang="fr-FR" sz="2400" dirty="0"/>
              <a:t>Couverture SHS honorable</a:t>
            </a:r>
          </a:p>
          <a:p>
            <a:r>
              <a:rPr lang="fr-FR" sz="2400" dirty="0"/>
              <a:t>Bonne profondeur historique</a:t>
            </a:r>
          </a:p>
          <a:p>
            <a:pPr marL="0" indent="0">
              <a:buNone/>
            </a:pPr>
            <a:endParaRPr lang="fr-FR" dirty="0"/>
          </a:p>
        </p:txBody>
      </p:sp>
      <p:sp>
        <p:nvSpPr>
          <p:cNvPr id="14" name="Espace réservé du contenu 7">
            <a:extLst>
              <a:ext uri="{FF2B5EF4-FFF2-40B4-BE49-F238E27FC236}">
                <a16:creationId xmlns:a16="http://schemas.microsoft.com/office/drawing/2014/main" id="{EAB6B640-EB52-FC5F-7409-066392BB54BC}"/>
              </a:ext>
            </a:extLst>
          </p:cNvPr>
          <p:cNvSpPr txBox="1">
            <a:spLocks/>
          </p:cNvSpPr>
          <p:nvPr/>
        </p:nvSpPr>
        <p:spPr>
          <a:xfrm>
            <a:off x="838200" y="5629275"/>
            <a:ext cx="10515600" cy="585788"/>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fr-FR" dirty="0"/>
              <a:t>👉 Outil prometteur pour recherche avancée</a:t>
            </a:r>
          </a:p>
        </p:txBody>
      </p:sp>
    </p:spTree>
    <p:extLst>
      <p:ext uri="{BB962C8B-B14F-4D97-AF65-F5344CB8AC3E}">
        <p14:creationId xmlns:p14="http://schemas.microsoft.com/office/powerpoint/2010/main" val="2456067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2" name="Rectangle 2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re 2">
            <a:extLst>
              <a:ext uri="{FF2B5EF4-FFF2-40B4-BE49-F238E27FC236}">
                <a16:creationId xmlns:a16="http://schemas.microsoft.com/office/drawing/2014/main" id="{D5975631-5840-68D9-1197-CB979244F793}"/>
              </a:ext>
            </a:extLst>
          </p:cNvPr>
          <p:cNvSpPr>
            <a:spLocks noGrp="1"/>
          </p:cNvSpPr>
          <p:nvPr>
            <p:ph type="title"/>
          </p:nvPr>
        </p:nvSpPr>
        <p:spPr>
          <a:xfrm>
            <a:off x="1115568" y="548640"/>
            <a:ext cx="10168128" cy="1179576"/>
          </a:xfrm>
        </p:spPr>
        <p:txBody>
          <a:bodyPr>
            <a:normAutofit/>
          </a:bodyPr>
          <a:lstStyle/>
          <a:p>
            <a:r>
              <a:rPr lang="fr-BE" sz="4000" dirty="0"/>
              <a:t>Synthèse comparative</a:t>
            </a:r>
          </a:p>
        </p:txBody>
      </p:sp>
      <p:sp>
        <p:nvSpPr>
          <p:cNvPr id="24" name="Rectangle 2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6" name="Espace réservé du contenu 5">
            <a:extLst>
              <a:ext uri="{FF2B5EF4-FFF2-40B4-BE49-F238E27FC236}">
                <a16:creationId xmlns:a16="http://schemas.microsoft.com/office/drawing/2014/main" id="{EE9A4DF9-C7F4-EF0F-EA9E-652986E4554B}"/>
              </a:ext>
            </a:extLst>
          </p:cNvPr>
          <p:cNvGraphicFramePr>
            <a:graphicFrameLocks noGrp="1"/>
          </p:cNvGraphicFramePr>
          <p:nvPr>
            <p:ph idx="1"/>
            <p:extLst>
              <p:ext uri="{D42A27DB-BD31-4B8C-83A1-F6EECF244321}">
                <p14:modId xmlns:p14="http://schemas.microsoft.com/office/powerpoint/2010/main" val="2924386291"/>
              </p:ext>
            </p:extLst>
          </p:nvPr>
        </p:nvGraphicFramePr>
        <p:xfrm>
          <a:off x="1115568" y="2476652"/>
          <a:ext cx="9529572" cy="3635212"/>
        </p:xfrm>
        <a:graphic>
          <a:graphicData uri="http://schemas.openxmlformats.org/drawingml/2006/table">
            <a:tbl>
              <a:tblPr firstRow="1" bandRow="1">
                <a:tableStyleId>{21E4AEA4-8DFA-4A89-87EB-49C32662AFE0}</a:tableStyleId>
              </a:tblPr>
              <a:tblGrid>
                <a:gridCol w="3176524">
                  <a:extLst>
                    <a:ext uri="{9D8B030D-6E8A-4147-A177-3AD203B41FA5}">
                      <a16:colId xmlns:a16="http://schemas.microsoft.com/office/drawing/2014/main" val="68580591"/>
                    </a:ext>
                  </a:extLst>
                </a:gridCol>
                <a:gridCol w="1903154">
                  <a:extLst>
                    <a:ext uri="{9D8B030D-6E8A-4147-A177-3AD203B41FA5}">
                      <a16:colId xmlns:a16="http://schemas.microsoft.com/office/drawing/2014/main" val="721038480"/>
                    </a:ext>
                  </a:extLst>
                </a:gridCol>
                <a:gridCol w="4449894">
                  <a:extLst>
                    <a:ext uri="{9D8B030D-6E8A-4147-A177-3AD203B41FA5}">
                      <a16:colId xmlns:a16="http://schemas.microsoft.com/office/drawing/2014/main" val="1977156796"/>
                    </a:ext>
                  </a:extLst>
                </a:gridCol>
              </a:tblGrid>
              <a:tr h="370840">
                <a:tc>
                  <a:txBody>
                    <a:bodyPr/>
                    <a:lstStyle/>
                    <a:p>
                      <a:pPr>
                        <a:buNone/>
                      </a:pPr>
                      <a:r>
                        <a:rPr lang="fr-BE" sz="2000" dirty="0">
                          <a:solidFill>
                            <a:schemeClr val="bg1"/>
                          </a:solidFill>
                        </a:rPr>
                        <a:t>Outil</a:t>
                      </a:r>
                    </a:p>
                  </a:txBody>
                  <a:tcPr marL="214515" marR="121326" marT="107258" marB="107258" anchor="ctr"/>
                </a:tc>
                <a:tc>
                  <a:txBody>
                    <a:bodyPr/>
                    <a:lstStyle/>
                    <a:p>
                      <a:pPr>
                        <a:buNone/>
                      </a:pPr>
                      <a:r>
                        <a:rPr lang="fr-BE" sz="2000" dirty="0">
                          <a:solidFill>
                            <a:schemeClr val="bg1"/>
                          </a:solidFill>
                        </a:rPr>
                        <a:t>Fiabilité</a:t>
                      </a:r>
                    </a:p>
                  </a:txBody>
                  <a:tcPr marL="214515" marR="121326" marT="107258" marB="107258" anchor="ctr"/>
                </a:tc>
                <a:tc>
                  <a:txBody>
                    <a:bodyPr/>
                    <a:lstStyle/>
                    <a:p>
                      <a:pPr>
                        <a:buNone/>
                      </a:pPr>
                      <a:r>
                        <a:rPr lang="fr-BE" sz="2000" dirty="0">
                          <a:solidFill>
                            <a:schemeClr val="bg1"/>
                          </a:solidFill>
                        </a:rPr>
                        <a:t>Usage principal suggéré</a:t>
                      </a:r>
                    </a:p>
                  </a:txBody>
                  <a:tcPr marL="214515" marR="121326" marT="107258" marB="107258" anchor="ctr"/>
                </a:tc>
                <a:extLst>
                  <a:ext uri="{0D108BD9-81ED-4DB2-BD59-A6C34878D82A}">
                    <a16:rowId xmlns:a16="http://schemas.microsoft.com/office/drawing/2014/main" val="2975489670"/>
                  </a:ext>
                </a:extLst>
              </a:tr>
              <a:tr h="370840">
                <a:tc>
                  <a:txBody>
                    <a:bodyPr/>
                    <a:lstStyle/>
                    <a:p>
                      <a:pPr>
                        <a:buNone/>
                      </a:pPr>
                      <a:r>
                        <a:rPr lang="fr-BE" sz="2000">
                          <a:solidFill>
                            <a:schemeClr val="tx1">
                              <a:lumMod val="75000"/>
                              <a:lumOff val="25000"/>
                            </a:schemeClr>
                          </a:solidFill>
                        </a:rPr>
                        <a:t>Consensus</a:t>
                      </a:r>
                    </a:p>
                  </a:txBody>
                  <a:tcPr marL="214515" marR="121326" marT="107258" marB="107258" anchor="ctr"/>
                </a:tc>
                <a:tc>
                  <a:txBody>
                    <a:bodyPr/>
                    <a:lstStyle/>
                    <a:p>
                      <a:pPr>
                        <a:buNone/>
                      </a:pPr>
                      <a:r>
                        <a:rPr lang="fr-BE" sz="2000">
                          <a:solidFill>
                            <a:schemeClr val="tx1">
                              <a:lumMod val="75000"/>
                              <a:lumOff val="25000"/>
                            </a:schemeClr>
                          </a:solidFill>
                        </a:rPr>
                        <a:t>+++</a:t>
                      </a:r>
                    </a:p>
                  </a:txBody>
                  <a:tcPr marL="214515" marR="121326" marT="107258" marB="107258" anchor="ctr"/>
                </a:tc>
                <a:tc>
                  <a:txBody>
                    <a:bodyPr/>
                    <a:lstStyle/>
                    <a:p>
                      <a:pPr>
                        <a:buNone/>
                      </a:pPr>
                      <a:r>
                        <a:rPr lang="fr-BE" sz="2000" dirty="0">
                          <a:solidFill>
                            <a:schemeClr val="tx1">
                              <a:lumMod val="75000"/>
                              <a:lumOff val="25000"/>
                            </a:schemeClr>
                          </a:solidFill>
                        </a:rPr>
                        <a:t>Synthèse rapide</a:t>
                      </a:r>
                    </a:p>
                  </a:txBody>
                  <a:tcPr marL="214515" marR="121326" marT="107258" marB="107258" anchor="ctr"/>
                </a:tc>
                <a:extLst>
                  <a:ext uri="{0D108BD9-81ED-4DB2-BD59-A6C34878D82A}">
                    <a16:rowId xmlns:a16="http://schemas.microsoft.com/office/drawing/2014/main" val="4158645176"/>
                  </a:ext>
                </a:extLst>
              </a:tr>
              <a:tr h="370840">
                <a:tc>
                  <a:txBody>
                    <a:bodyPr/>
                    <a:lstStyle/>
                    <a:p>
                      <a:pPr>
                        <a:buNone/>
                      </a:pPr>
                      <a:r>
                        <a:rPr lang="fr-BE" sz="2000">
                          <a:solidFill>
                            <a:schemeClr val="tx1">
                              <a:lumMod val="75000"/>
                              <a:lumOff val="25000"/>
                            </a:schemeClr>
                          </a:solidFill>
                        </a:rPr>
                        <a:t>Elicit</a:t>
                      </a:r>
                    </a:p>
                  </a:txBody>
                  <a:tcPr marL="214515" marR="121326" marT="107258" marB="107258" anchor="ctr"/>
                </a:tc>
                <a:tc>
                  <a:txBody>
                    <a:bodyPr/>
                    <a:lstStyle/>
                    <a:p>
                      <a:pPr>
                        <a:buNone/>
                      </a:pPr>
                      <a:r>
                        <a:rPr lang="fr-BE" sz="2000">
                          <a:solidFill>
                            <a:schemeClr val="tx1">
                              <a:lumMod val="75000"/>
                              <a:lumOff val="25000"/>
                            </a:schemeClr>
                          </a:solidFill>
                        </a:rPr>
                        <a:t>++</a:t>
                      </a:r>
                    </a:p>
                  </a:txBody>
                  <a:tcPr marL="214515" marR="121326" marT="107258" marB="107258" anchor="ctr"/>
                </a:tc>
                <a:tc>
                  <a:txBody>
                    <a:bodyPr/>
                    <a:lstStyle/>
                    <a:p>
                      <a:pPr>
                        <a:buNone/>
                      </a:pPr>
                      <a:r>
                        <a:rPr lang="fr-BE" sz="2000" dirty="0">
                          <a:solidFill>
                            <a:schemeClr val="tx1">
                              <a:lumMod val="75000"/>
                              <a:lumOff val="25000"/>
                            </a:schemeClr>
                          </a:solidFill>
                        </a:rPr>
                        <a:t>Revue littérature</a:t>
                      </a:r>
                    </a:p>
                  </a:txBody>
                  <a:tcPr marL="214515" marR="121326" marT="107258" marB="107258" anchor="ctr"/>
                </a:tc>
                <a:extLst>
                  <a:ext uri="{0D108BD9-81ED-4DB2-BD59-A6C34878D82A}">
                    <a16:rowId xmlns:a16="http://schemas.microsoft.com/office/drawing/2014/main" val="768031463"/>
                  </a:ext>
                </a:extLst>
              </a:tr>
              <a:tr h="370840">
                <a:tc>
                  <a:txBody>
                    <a:bodyPr/>
                    <a:lstStyle/>
                    <a:p>
                      <a:pPr>
                        <a:buNone/>
                      </a:pPr>
                      <a:r>
                        <a:rPr lang="fr-BE" sz="2000" dirty="0">
                          <a:solidFill>
                            <a:schemeClr val="tx1">
                              <a:lumMod val="75000"/>
                              <a:lumOff val="25000"/>
                            </a:schemeClr>
                          </a:solidFill>
                        </a:rPr>
                        <a:t>Scholar GPT</a:t>
                      </a:r>
                    </a:p>
                  </a:txBody>
                  <a:tcPr marL="214515" marR="121326" marT="107258" marB="107258" anchor="ctr"/>
                </a:tc>
                <a:tc>
                  <a:txBody>
                    <a:bodyPr/>
                    <a:lstStyle/>
                    <a:p>
                      <a:pPr>
                        <a:buNone/>
                      </a:pPr>
                      <a:r>
                        <a:rPr lang="fr-BE" sz="2000">
                          <a:solidFill>
                            <a:schemeClr val="tx1">
                              <a:lumMod val="75000"/>
                              <a:lumOff val="25000"/>
                            </a:schemeClr>
                          </a:solidFill>
                        </a:rPr>
                        <a:t>– – –</a:t>
                      </a:r>
                    </a:p>
                  </a:txBody>
                  <a:tcPr marL="214515" marR="121326" marT="107258" marB="107258" anchor="ctr"/>
                </a:tc>
                <a:tc>
                  <a:txBody>
                    <a:bodyPr/>
                    <a:lstStyle/>
                    <a:p>
                      <a:pPr>
                        <a:buNone/>
                      </a:pPr>
                      <a:r>
                        <a:rPr lang="fr-BE" sz="2000" dirty="0">
                          <a:solidFill>
                            <a:schemeClr val="tx1">
                              <a:lumMod val="75000"/>
                              <a:lumOff val="25000"/>
                            </a:schemeClr>
                          </a:solidFill>
                        </a:rPr>
                        <a:t>Analyse générale (pas recherche)</a:t>
                      </a:r>
                    </a:p>
                  </a:txBody>
                  <a:tcPr marL="214515" marR="121326" marT="107258" marB="107258" anchor="ctr"/>
                </a:tc>
                <a:extLst>
                  <a:ext uri="{0D108BD9-81ED-4DB2-BD59-A6C34878D82A}">
                    <a16:rowId xmlns:a16="http://schemas.microsoft.com/office/drawing/2014/main" val="1193458688"/>
                  </a:ext>
                </a:extLst>
              </a:tr>
              <a:tr h="370840">
                <a:tc>
                  <a:txBody>
                    <a:bodyPr/>
                    <a:lstStyle/>
                    <a:p>
                      <a:pPr>
                        <a:buNone/>
                      </a:pPr>
                      <a:r>
                        <a:rPr lang="fr-BE" sz="2000">
                          <a:solidFill>
                            <a:schemeClr val="tx1">
                              <a:lumMod val="75000"/>
                              <a:lumOff val="25000"/>
                            </a:schemeClr>
                          </a:solidFill>
                        </a:rPr>
                        <a:t>SciSpace</a:t>
                      </a:r>
                    </a:p>
                  </a:txBody>
                  <a:tcPr marL="214515" marR="121326" marT="107258" marB="107258" anchor="ctr"/>
                </a:tc>
                <a:tc>
                  <a:txBody>
                    <a:bodyPr/>
                    <a:lstStyle/>
                    <a:p>
                      <a:pPr>
                        <a:buNone/>
                      </a:pPr>
                      <a:r>
                        <a:rPr lang="fr-BE" sz="2000">
                          <a:solidFill>
                            <a:schemeClr val="tx1">
                              <a:lumMod val="75000"/>
                              <a:lumOff val="25000"/>
                            </a:schemeClr>
                          </a:solidFill>
                        </a:rPr>
                        <a:t>++</a:t>
                      </a:r>
                    </a:p>
                  </a:txBody>
                  <a:tcPr marL="214515" marR="121326" marT="107258" marB="107258" anchor="ctr"/>
                </a:tc>
                <a:tc>
                  <a:txBody>
                    <a:bodyPr/>
                    <a:lstStyle/>
                    <a:p>
                      <a:pPr>
                        <a:buNone/>
                      </a:pPr>
                      <a:r>
                        <a:rPr lang="fr-BE" sz="2000" dirty="0">
                          <a:solidFill>
                            <a:schemeClr val="tx1">
                              <a:lumMod val="75000"/>
                              <a:lumOff val="25000"/>
                            </a:schemeClr>
                          </a:solidFill>
                        </a:rPr>
                        <a:t>Exploration</a:t>
                      </a:r>
                    </a:p>
                  </a:txBody>
                  <a:tcPr marL="214515" marR="121326" marT="107258" marB="107258" anchor="ctr"/>
                </a:tc>
                <a:extLst>
                  <a:ext uri="{0D108BD9-81ED-4DB2-BD59-A6C34878D82A}">
                    <a16:rowId xmlns:a16="http://schemas.microsoft.com/office/drawing/2014/main" val="4117663895"/>
                  </a:ext>
                </a:extLst>
              </a:tr>
              <a:tr h="370840">
                <a:tc>
                  <a:txBody>
                    <a:bodyPr/>
                    <a:lstStyle/>
                    <a:p>
                      <a:pPr>
                        <a:buNone/>
                      </a:pPr>
                      <a:r>
                        <a:rPr lang="fr-BE" sz="2000">
                          <a:solidFill>
                            <a:schemeClr val="tx1">
                              <a:lumMod val="75000"/>
                              <a:lumOff val="25000"/>
                            </a:schemeClr>
                          </a:solidFill>
                        </a:rPr>
                        <a:t>Scite</a:t>
                      </a:r>
                    </a:p>
                  </a:txBody>
                  <a:tcPr marL="214515" marR="121326" marT="107258" marB="107258" anchor="ctr"/>
                </a:tc>
                <a:tc>
                  <a:txBody>
                    <a:bodyPr/>
                    <a:lstStyle/>
                    <a:p>
                      <a:pPr>
                        <a:buNone/>
                      </a:pPr>
                      <a:r>
                        <a:rPr lang="fr-BE" sz="2000">
                          <a:solidFill>
                            <a:schemeClr val="tx1">
                              <a:lumMod val="75000"/>
                              <a:lumOff val="25000"/>
                            </a:schemeClr>
                          </a:solidFill>
                        </a:rPr>
                        <a:t>++</a:t>
                      </a:r>
                    </a:p>
                  </a:txBody>
                  <a:tcPr marL="214515" marR="121326" marT="107258" marB="107258" anchor="ctr"/>
                </a:tc>
                <a:tc>
                  <a:txBody>
                    <a:bodyPr/>
                    <a:lstStyle/>
                    <a:p>
                      <a:pPr>
                        <a:buNone/>
                      </a:pPr>
                      <a:r>
                        <a:rPr lang="fr-BE" sz="2000" dirty="0">
                          <a:solidFill>
                            <a:schemeClr val="tx1">
                              <a:lumMod val="75000"/>
                              <a:lumOff val="25000"/>
                            </a:schemeClr>
                          </a:solidFill>
                        </a:rPr>
                        <a:t>Analyse citations</a:t>
                      </a:r>
                    </a:p>
                  </a:txBody>
                  <a:tcPr marL="214515" marR="121326" marT="107258" marB="107258" anchor="ctr"/>
                </a:tc>
                <a:extLst>
                  <a:ext uri="{0D108BD9-81ED-4DB2-BD59-A6C34878D82A}">
                    <a16:rowId xmlns:a16="http://schemas.microsoft.com/office/drawing/2014/main" val="1921082440"/>
                  </a:ext>
                </a:extLst>
              </a:tr>
              <a:tr h="370840">
                <a:tc>
                  <a:txBody>
                    <a:bodyPr/>
                    <a:lstStyle/>
                    <a:p>
                      <a:pPr>
                        <a:buNone/>
                      </a:pPr>
                      <a:r>
                        <a:rPr lang="fr-BE" sz="2000">
                          <a:solidFill>
                            <a:schemeClr val="tx1">
                              <a:lumMod val="75000"/>
                              <a:lumOff val="25000"/>
                            </a:schemeClr>
                          </a:solidFill>
                        </a:rPr>
                        <a:t>Undermind</a:t>
                      </a:r>
                    </a:p>
                  </a:txBody>
                  <a:tcPr marL="214515" marR="121326" marT="107258" marB="107258" anchor="ctr"/>
                </a:tc>
                <a:tc>
                  <a:txBody>
                    <a:bodyPr/>
                    <a:lstStyle/>
                    <a:p>
                      <a:pPr>
                        <a:buNone/>
                      </a:pPr>
                      <a:r>
                        <a:rPr lang="fr-BE" sz="2000">
                          <a:solidFill>
                            <a:schemeClr val="tx1">
                              <a:lumMod val="75000"/>
                              <a:lumOff val="25000"/>
                            </a:schemeClr>
                          </a:solidFill>
                        </a:rPr>
                        <a:t>++</a:t>
                      </a:r>
                    </a:p>
                  </a:txBody>
                  <a:tcPr marL="214515" marR="121326" marT="107258" marB="107258" anchor="ctr"/>
                </a:tc>
                <a:tc>
                  <a:txBody>
                    <a:bodyPr/>
                    <a:lstStyle/>
                    <a:p>
                      <a:pPr>
                        <a:buNone/>
                      </a:pPr>
                      <a:r>
                        <a:rPr lang="fr-BE" sz="2000" dirty="0">
                          <a:solidFill>
                            <a:schemeClr val="tx1">
                              <a:lumMod val="75000"/>
                              <a:lumOff val="25000"/>
                            </a:schemeClr>
                          </a:solidFill>
                        </a:rPr>
                        <a:t>Recherche avancée</a:t>
                      </a:r>
                    </a:p>
                  </a:txBody>
                  <a:tcPr marL="214515" marR="121326" marT="107258" marB="107258" anchor="ctr"/>
                </a:tc>
                <a:extLst>
                  <a:ext uri="{0D108BD9-81ED-4DB2-BD59-A6C34878D82A}">
                    <a16:rowId xmlns:a16="http://schemas.microsoft.com/office/drawing/2014/main" val="2897219572"/>
                  </a:ext>
                </a:extLst>
              </a:tr>
            </a:tbl>
          </a:graphicData>
        </a:graphic>
      </p:graphicFrame>
      <p:sp>
        <p:nvSpPr>
          <p:cNvPr id="5" name="Espace réservé du numéro de diapositive 4">
            <a:extLst>
              <a:ext uri="{FF2B5EF4-FFF2-40B4-BE49-F238E27FC236}">
                <a16:creationId xmlns:a16="http://schemas.microsoft.com/office/drawing/2014/main" id="{8480E280-72C6-849E-6C6B-3CB8F9DF897A}"/>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18</a:t>
            </a:fld>
            <a:endParaRPr lang="fr-BE">
              <a:solidFill>
                <a:schemeClr val="tx1">
                  <a:lumMod val="50000"/>
                  <a:lumOff val="50000"/>
                </a:schemeClr>
              </a:solidFill>
            </a:endParaRPr>
          </a:p>
        </p:txBody>
      </p:sp>
    </p:spTree>
    <p:extLst>
      <p:ext uri="{BB962C8B-B14F-4D97-AF65-F5344CB8AC3E}">
        <p14:creationId xmlns:p14="http://schemas.microsoft.com/office/powerpoint/2010/main" val="2444418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2A7A53-DF47-F618-6A1A-26EA66B1BF93}"/>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7C8D10FD-5E3A-1089-D556-CEF3E4316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33E4C103-FB1E-6A2F-183F-67BDDD045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2" name="Rectangle 21">
            <a:extLst>
              <a:ext uri="{FF2B5EF4-FFF2-40B4-BE49-F238E27FC236}">
                <a16:creationId xmlns:a16="http://schemas.microsoft.com/office/drawing/2014/main" id="{98194274-6D1C-8F7B-6C4E-3A6336FF29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re 2">
            <a:extLst>
              <a:ext uri="{FF2B5EF4-FFF2-40B4-BE49-F238E27FC236}">
                <a16:creationId xmlns:a16="http://schemas.microsoft.com/office/drawing/2014/main" id="{459A5FBA-32C9-5ED2-470A-1724FB580490}"/>
              </a:ext>
            </a:extLst>
          </p:cNvPr>
          <p:cNvSpPr>
            <a:spLocks noGrp="1"/>
          </p:cNvSpPr>
          <p:nvPr>
            <p:ph type="title"/>
          </p:nvPr>
        </p:nvSpPr>
        <p:spPr>
          <a:xfrm>
            <a:off x="1115568" y="548640"/>
            <a:ext cx="10168128" cy="1179576"/>
          </a:xfrm>
        </p:spPr>
        <p:txBody>
          <a:bodyPr>
            <a:normAutofit/>
          </a:bodyPr>
          <a:lstStyle/>
          <a:p>
            <a:r>
              <a:rPr lang="fr-BE" sz="4000" dirty="0"/>
              <a:t>Conclusions principales</a:t>
            </a:r>
          </a:p>
        </p:txBody>
      </p:sp>
      <p:sp>
        <p:nvSpPr>
          <p:cNvPr id="24" name="Rectangle 23">
            <a:extLst>
              <a:ext uri="{FF2B5EF4-FFF2-40B4-BE49-F238E27FC236}">
                <a16:creationId xmlns:a16="http://schemas.microsoft.com/office/drawing/2014/main" id="{9A90067F-8311-BCE1-5247-DF0CCEB094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Espace réservé du contenu 3">
            <a:extLst>
              <a:ext uri="{FF2B5EF4-FFF2-40B4-BE49-F238E27FC236}">
                <a16:creationId xmlns:a16="http://schemas.microsoft.com/office/drawing/2014/main" id="{34170EAF-7264-B10C-3AC5-83F5670F6A61}"/>
              </a:ext>
            </a:extLst>
          </p:cNvPr>
          <p:cNvSpPr>
            <a:spLocks noGrp="1"/>
          </p:cNvSpPr>
          <p:nvPr>
            <p:ph idx="1"/>
          </p:nvPr>
        </p:nvSpPr>
        <p:spPr>
          <a:xfrm>
            <a:off x="1115568" y="2481943"/>
            <a:ext cx="10168128" cy="3695020"/>
          </a:xfrm>
        </p:spPr>
        <p:txBody>
          <a:bodyPr>
            <a:normAutofit/>
          </a:bodyPr>
          <a:lstStyle/>
          <a:p>
            <a:r>
              <a:rPr lang="fr-FR" sz="2200" dirty="0"/>
              <a:t>Aucun outil testé ne se démarque clairement </a:t>
            </a:r>
          </a:p>
          <a:p>
            <a:r>
              <a:rPr lang="fr-FR" sz="2200" dirty="0"/>
              <a:t>Tous présentent : </a:t>
            </a:r>
          </a:p>
          <a:p>
            <a:pPr lvl="1"/>
            <a:r>
              <a:rPr lang="fr-FR" sz="2200" dirty="0"/>
              <a:t>forces importantes </a:t>
            </a:r>
          </a:p>
          <a:p>
            <a:pPr lvl="1"/>
            <a:r>
              <a:rPr lang="fr-FR" sz="2200" dirty="0"/>
              <a:t>limites critiques </a:t>
            </a:r>
          </a:p>
          <a:p>
            <a:r>
              <a:rPr lang="fr-FR" sz="2200" u="sng" dirty="0">
                <a:solidFill>
                  <a:schemeClr val="accent2"/>
                </a:solidFill>
              </a:rPr>
              <a:t>Exception</a:t>
            </a:r>
            <a:r>
              <a:rPr lang="fr-FR" sz="2200" dirty="0"/>
              <a:t> : Scholar GPT = moins fiable</a:t>
            </a:r>
          </a:p>
          <a:p>
            <a:r>
              <a:rPr lang="fr-FR" sz="2200" dirty="0"/>
              <a:t>Complémentarité</a:t>
            </a:r>
          </a:p>
          <a:p>
            <a:pPr lvl="1"/>
            <a:r>
              <a:rPr lang="fr-FR" sz="1800" dirty="0"/>
              <a:t>ce qui n’aide pas à l’accompagnement des usagers </a:t>
            </a:r>
            <a:r>
              <a:rPr lang="fr-FR" sz="1800" dirty="0">
                <a:sym typeface="Wingdings" panose="05000000000000000000" pitchFamily="2" charset="2"/>
              </a:rPr>
              <a:t> </a:t>
            </a:r>
            <a:endParaRPr lang="fr-FR" sz="1800" dirty="0"/>
          </a:p>
          <a:p>
            <a:endParaRPr lang="fr-FR" sz="2200" dirty="0"/>
          </a:p>
          <a:p>
            <a:endParaRPr lang="fr-BE" sz="2200" dirty="0"/>
          </a:p>
        </p:txBody>
      </p:sp>
      <p:sp>
        <p:nvSpPr>
          <p:cNvPr id="5" name="Espace réservé du numéro de diapositive 4">
            <a:extLst>
              <a:ext uri="{FF2B5EF4-FFF2-40B4-BE49-F238E27FC236}">
                <a16:creationId xmlns:a16="http://schemas.microsoft.com/office/drawing/2014/main" id="{E8F6254F-2DC3-57B1-196B-9263A58B7061}"/>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19</a:t>
            </a:fld>
            <a:endParaRPr lang="fr-BE">
              <a:solidFill>
                <a:schemeClr val="tx1">
                  <a:lumMod val="50000"/>
                  <a:lumOff val="50000"/>
                </a:schemeClr>
              </a:solidFill>
            </a:endParaRPr>
          </a:p>
        </p:txBody>
      </p:sp>
    </p:spTree>
    <p:extLst>
      <p:ext uri="{BB962C8B-B14F-4D97-AF65-F5344CB8AC3E}">
        <p14:creationId xmlns:p14="http://schemas.microsoft.com/office/powerpoint/2010/main" val="2582070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32840760-FA0A-6007-50D9-ADB4B1E93F19}"/>
              </a:ext>
            </a:extLst>
          </p:cNvPr>
          <p:cNvSpPr>
            <a:spLocks noGrp="1"/>
          </p:cNvSpPr>
          <p:nvPr>
            <p:ph type="title"/>
          </p:nvPr>
        </p:nvSpPr>
        <p:spPr>
          <a:xfrm>
            <a:off x="1115568" y="548640"/>
            <a:ext cx="10168128" cy="1179576"/>
          </a:xfrm>
        </p:spPr>
        <p:txBody>
          <a:bodyPr>
            <a:normAutofit/>
          </a:bodyPr>
          <a:lstStyle/>
          <a:p>
            <a:r>
              <a:rPr lang="fr-BE" sz="4000" dirty="0"/>
              <a:t>Source principale de cette session</a:t>
            </a:r>
          </a:p>
        </p:txBody>
      </p:sp>
      <p:sp>
        <p:nvSpPr>
          <p:cNvPr id="32" name="Rectangle 31">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57313513-DAE7-4F89-C22A-CAF96FB21325}"/>
              </a:ext>
            </a:extLst>
          </p:cNvPr>
          <p:cNvSpPr>
            <a:spLocks noGrp="1"/>
          </p:cNvSpPr>
          <p:nvPr>
            <p:ph idx="1"/>
          </p:nvPr>
        </p:nvSpPr>
        <p:spPr>
          <a:xfrm>
            <a:off x="1115568" y="2481943"/>
            <a:ext cx="10168128" cy="3695020"/>
          </a:xfrm>
        </p:spPr>
        <p:txBody>
          <a:bodyPr>
            <a:normAutofit/>
          </a:bodyPr>
          <a:lstStyle/>
          <a:p>
            <a:pPr marL="0" indent="0">
              <a:spcAft>
                <a:spcPts val="1200"/>
              </a:spcAft>
              <a:buNone/>
            </a:pPr>
            <a:r>
              <a:rPr lang="fr-FR" sz="2200" dirty="0"/>
              <a:t>Rapport de février 2026 : </a:t>
            </a:r>
          </a:p>
          <a:p>
            <a:pPr marL="0" indent="0">
              <a:buNone/>
            </a:pPr>
            <a:r>
              <a:rPr lang="fr-FR" b="1" i="1" dirty="0"/>
              <a:t>Outils d’intelligence artificielle dans le périmètre des bibliothèques des universités de la FWB — étude comparative </a:t>
            </a:r>
            <a:endParaRPr lang="fr-FR" b="1" dirty="0"/>
          </a:p>
          <a:p>
            <a:pPr marL="0" indent="0">
              <a:buNone/>
            </a:pPr>
            <a:r>
              <a:rPr lang="fr-BE" sz="2000" dirty="0"/>
              <a:t>Vincent </a:t>
            </a:r>
            <a:r>
              <a:rPr lang="fr-BE" sz="2000" dirty="0" err="1"/>
              <a:t>Brunin</a:t>
            </a:r>
            <a:r>
              <a:rPr lang="fr-BE" sz="2000" dirty="0"/>
              <a:t> (UMONS), François Frédéric (ULB), Élodie Mercy (</a:t>
            </a:r>
            <a:r>
              <a:rPr lang="fr-BE" sz="2000" dirty="0" err="1"/>
              <a:t>UNamur</a:t>
            </a:r>
            <a:r>
              <a:rPr lang="fr-BE" sz="2000" dirty="0"/>
              <a:t>), François Renaville (ULiège), Bérénice </a:t>
            </a:r>
            <a:r>
              <a:rPr lang="fr-BE" sz="2000" dirty="0" err="1"/>
              <a:t>Vanhufflen</a:t>
            </a:r>
            <a:r>
              <a:rPr lang="fr-BE" sz="2000" dirty="0"/>
              <a:t> (</a:t>
            </a:r>
            <a:r>
              <a:rPr lang="fr-BE" sz="2000" dirty="0" err="1"/>
              <a:t>UCLouvain</a:t>
            </a:r>
            <a:r>
              <a:rPr lang="fr-BE" sz="2000" dirty="0"/>
              <a:t>)</a:t>
            </a:r>
          </a:p>
          <a:p>
            <a:endParaRPr lang="fr-BE" sz="2200" dirty="0"/>
          </a:p>
        </p:txBody>
      </p:sp>
      <p:sp>
        <p:nvSpPr>
          <p:cNvPr id="4" name="Espace réservé du numéro de diapositive 3">
            <a:extLst>
              <a:ext uri="{FF2B5EF4-FFF2-40B4-BE49-F238E27FC236}">
                <a16:creationId xmlns:a16="http://schemas.microsoft.com/office/drawing/2014/main" id="{0716A50D-9E1D-23FF-A81D-0E140FFE5EA7}"/>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2</a:t>
            </a:fld>
            <a:endParaRPr lang="fr-BE">
              <a:solidFill>
                <a:schemeClr val="tx1">
                  <a:lumMod val="50000"/>
                  <a:lumOff val="50000"/>
                </a:schemeClr>
              </a:solidFill>
            </a:endParaRPr>
          </a:p>
        </p:txBody>
      </p:sp>
    </p:spTree>
    <p:extLst>
      <p:ext uri="{BB962C8B-B14F-4D97-AF65-F5344CB8AC3E}">
        <p14:creationId xmlns:p14="http://schemas.microsoft.com/office/powerpoint/2010/main" val="12986422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3FF74706-1C64-E803-0547-0FD22AEF1991}"/>
              </a:ext>
            </a:extLst>
          </p:cNvPr>
          <p:cNvSpPr>
            <a:spLocks noGrp="1"/>
          </p:cNvSpPr>
          <p:nvPr>
            <p:ph type="title"/>
          </p:nvPr>
        </p:nvSpPr>
        <p:spPr>
          <a:xfrm>
            <a:off x="1115568" y="548640"/>
            <a:ext cx="10168128" cy="1179576"/>
          </a:xfrm>
        </p:spPr>
        <p:txBody>
          <a:bodyPr>
            <a:normAutofit/>
          </a:bodyPr>
          <a:lstStyle/>
          <a:p>
            <a:r>
              <a:rPr lang="fr-BE" sz="4000" dirty="0"/>
              <a:t>Limites à ce travail</a:t>
            </a:r>
          </a:p>
        </p:txBody>
      </p:sp>
      <p:sp>
        <p:nvSpPr>
          <p:cNvPr id="15" name="Rectangle 1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C8C24A2C-1FC9-7EE7-8F5D-77F22E0CF11B}"/>
              </a:ext>
            </a:extLst>
          </p:cNvPr>
          <p:cNvSpPr>
            <a:spLocks noGrp="1"/>
          </p:cNvSpPr>
          <p:nvPr>
            <p:ph idx="1"/>
          </p:nvPr>
        </p:nvSpPr>
        <p:spPr>
          <a:xfrm>
            <a:off x="1115568" y="2481943"/>
            <a:ext cx="10168128" cy="3695020"/>
          </a:xfrm>
        </p:spPr>
        <p:txBody>
          <a:bodyPr>
            <a:normAutofit/>
          </a:bodyPr>
          <a:lstStyle/>
          <a:p>
            <a:r>
              <a:rPr lang="fr-BE" sz="2200" dirty="0"/>
              <a:t>Composition du groupe</a:t>
            </a:r>
          </a:p>
          <a:p>
            <a:r>
              <a:rPr lang="fr-BE" sz="2200" dirty="0"/>
              <a:t>Choix (arbitraire) des solutions </a:t>
            </a:r>
          </a:p>
          <a:p>
            <a:r>
              <a:rPr lang="fr-BE" sz="2200" dirty="0"/>
              <a:t>Temps consacré</a:t>
            </a:r>
          </a:p>
          <a:p>
            <a:r>
              <a:rPr lang="fr-BE" sz="2200" dirty="0"/>
              <a:t>Méthodologie</a:t>
            </a:r>
          </a:p>
          <a:p>
            <a:r>
              <a:rPr lang="fr-BE" sz="2200" dirty="0"/>
              <a:t>Évolution constante des outils</a:t>
            </a:r>
          </a:p>
          <a:p>
            <a:r>
              <a:rPr lang="fr-BE" sz="2200" dirty="0"/>
              <a:t>Informations sur les coûts institutionnels</a:t>
            </a:r>
          </a:p>
        </p:txBody>
      </p:sp>
      <p:sp>
        <p:nvSpPr>
          <p:cNvPr id="4" name="Espace réservé du numéro de diapositive 3">
            <a:extLst>
              <a:ext uri="{FF2B5EF4-FFF2-40B4-BE49-F238E27FC236}">
                <a16:creationId xmlns:a16="http://schemas.microsoft.com/office/drawing/2014/main" id="{B78F344D-6720-6DA5-44AC-079DF0C9F4F4}"/>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20</a:t>
            </a:fld>
            <a:endParaRPr lang="fr-BE">
              <a:solidFill>
                <a:schemeClr val="tx1">
                  <a:lumMod val="50000"/>
                  <a:lumOff val="50000"/>
                </a:schemeClr>
              </a:solidFill>
            </a:endParaRPr>
          </a:p>
        </p:txBody>
      </p:sp>
      <p:sp>
        <p:nvSpPr>
          <p:cNvPr id="5" name="Rectangle : coins arrondis 4">
            <a:extLst>
              <a:ext uri="{FF2B5EF4-FFF2-40B4-BE49-F238E27FC236}">
                <a16:creationId xmlns:a16="http://schemas.microsoft.com/office/drawing/2014/main" id="{CDB94E83-E155-11D5-100D-A93BECDC640C}"/>
              </a:ext>
            </a:extLst>
          </p:cNvPr>
          <p:cNvSpPr/>
          <p:nvPr/>
        </p:nvSpPr>
        <p:spPr>
          <a:xfrm>
            <a:off x="6581776" y="2276855"/>
            <a:ext cx="5362574" cy="3942969"/>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200"/>
              </a:spcAft>
            </a:pPr>
            <a:r>
              <a:rPr lang="en-US" dirty="0">
                <a:solidFill>
                  <a:schemeClr val="bg1"/>
                </a:solidFill>
              </a:rPr>
              <a:t> “[E]valuation is rarely one-size-fits-all. Different users, tasks, and contexts demand different priorities. A tool useful for helping undergraduates find a few relevant papers will be unsuitable for a search tool meant for higher recall results. A tool that is fast and convenient may be unacceptable if transparency or source traceability matters.”</a:t>
            </a:r>
          </a:p>
          <a:p>
            <a:pPr algn="r"/>
            <a:r>
              <a:rPr lang="en-US" sz="1600" b="1" dirty="0">
                <a:solidFill>
                  <a:schemeClr val="bg1"/>
                </a:solidFill>
              </a:rPr>
              <a:t>Aaron Tay</a:t>
            </a:r>
            <a:r>
              <a:rPr lang="en-US" sz="1600" dirty="0">
                <a:solidFill>
                  <a:schemeClr val="bg1"/>
                </a:solidFill>
              </a:rPr>
              <a:t>, 20-04-2026</a:t>
            </a:r>
          </a:p>
          <a:p>
            <a:pPr algn="r"/>
            <a:r>
              <a:rPr lang="fr-BE" sz="1600" i="1" dirty="0" err="1">
                <a:solidFill>
                  <a:schemeClr val="bg1"/>
                </a:solidFill>
              </a:rPr>
              <a:t>Musings</a:t>
            </a:r>
            <a:r>
              <a:rPr lang="fr-BE" sz="1600" i="1" dirty="0">
                <a:solidFill>
                  <a:schemeClr val="bg1"/>
                </a:solidFill>
              </a:rPr>
              <a:t> about </a:t>
            </a:r>
            <a:r>
              <a:rPr lang="fr-BE" sz="1600" i="1" dirty="0" err="1">
                <a:solidFill>
                  <a:schemeClr val="bg1"/>
                </a:solidFill>
              </a:rPr>
              <a:t>Librarianship</a:t>
            </a:r>
            <a:endParaRPr lang="fr-BE" sz="1600" i="1" dirty="0">
              <a:solidFill>
                <a:schemeClr val="bg1"/>
              </a:solidFill>
            </a:endParaRPr>
          </a:p>
          <a:p>
            <a:pPr algn="r"/>
            <a:r>
              <a:rPr lang="fr-BE" sz="1050" dirty="0">
                <a:solidFill>
                  <a:schemeClr val="bg1"/>
                </a:solidFill>
                <a:hlinkClick r:id="rId3">
                  <a:extLst>
                    <a:ext uri="{A12FA001-AC4F-418D-AE19-62706E023703}">
                      <ahyp:hlinkClr xmlns:ahyp="http://schemas.microsoft.com/office/drawing/2018/hyperlinkcolor" val="tx"/>
                    </a:ext>
                  </a:extLst>
                </a:hlinkClick>
              </a:rPr>
              <a:t>https://aarontay.substack.com/p/ai-academic-search-needs-better-frameworks</a:t>
            </a:r>
            <a:r>
              <a:rPr lang="fr-BE" sz="1050" dirty="0">
                <a:solidFill>
                  <a:schemeClr val="bg1"/>
                </a:solidFill>
              </a:rPr>
              <a:t> </a:t>
            </a:r>
          </a:p>
        </p:txBody>
      </p:sp>
    </p:spTree>
    <p:extLst>
      <p:ext uri="{BB962C8B-B14F-4D97-AF65-F5344CB8AC3E}">
        <p14:creationId xmlns:p14="http://schemas.microsoft.com/office/powerpoint/2010/main" val="737697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1619F102-73EB-F89B-5EB4-C0DB5AC53211}"/>
              </a:ext>
            </a:extLst>
          </p:cNvPr>
          <p:cNvSpPr>
            <a:spLocks noGrp="1"/>
          </p:cNvSpPr>
          <p:nvPr>
            <p:ph type="title"/>
          </p:nvPr>
        </p:nvSpPr>
        <p:spPr>
          <a:xfrm>
            <a:off x="1115568" y="548640"/>
            <a:ext cx="10168128" cy="1179576"/>
          </a:xfrm>
        </p:spPr>
        <p:txBody>
          <a:bodyPr>
            <a:normAutofit/>
          </a:bodyPr>
          <a:lstStyle/>
          <a:p>
            <a:r>
              <a:rPr lang="fr-BE" sz="4000"/>
              <a:t>Enjeux stratégiques </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7ED74247-49FE-F88E-D47C-789CFD4E0B10}"/>
              </a:ext>
            </a:extLst>
          </p:cNvPr>
          <p:cNvSpPr>
            <a:spLocks noGrp="1"/>
          </p:cNvSpPr>
          <p:nvPr>
            <p:ph idx="1"/>
          </p:nvPr>
        </p:nvSpPr>
        <p:spPr>
          <a:xfrm>
            <a:off x="753619" y="2481943"/>
            <a:ext cx="4932806" cy="3695020"/>
          </a:xfrm>
        </p:spPr>
        <p:txBody>
          <a:bodyPr>
            <a:normAutofit/>
          </a:bodyPr>
          <a:lstStyle/>
          <a:p>
            <a:r>
              <a:rPr lang="fr-FR" sz="2200" dirty="0"/>
              <a:t>Données personnelles (RGPD…)</a:t>
            </a:r>
          </a:p>
          <a:p>
            <a:r>
              <a:rPr lang="fr-FR" sz="2200" dirty="0"/>
              <a:t>Caractère stratégique de recherches</a:t>
            </a:r>
          </a:p>
          <a:p>
            <a:r>
              <a:rPr lang="fr-FR" sz="2200" dirty="0"/>
              <a:t>Captation de l’Open Access</a:t>
            </a:r>
          </a:p>
          <a:p>
            <a:r>
              <a:rPr lang="fr-FR" sz="2200" dirty="0"/>
              <a:t>Biais linguistiques et géographiques</a:t>
            </a:r>
          </a:p>
          <a:p>
            <a:r>
              <a:rPr lang="fr-FR" sz="2200" dirty="0"/>
              <a:t>Dépendance aux acteurs privés (US)</a:t>
            </a:r>
          </a:p>
          <a:p>
            <a:pPr lvl="1">
              <a:buFont typeface="Wingdings" panose="05000000000000000000" pitchFamily="2" charset="2"/>
              <a:buChar char="Ø"/>
            </a:pPr>
            <a:r>
              <a:rPr lang="fr-FR" sz="2000" b="1" dirty="0" err="1">
                <a:solidFill>
                  <a:schemeClr val="accent2"/>
                </a:solidFill>
              </a:rPr>
              <a:t>Keenious</a:t>
            </a:r>
            <a:r>
              <a:rPr lang="fr-FR" sz="1800" dirty="0"/>
              <a:t> </a:t>
            </a:r>
            <a:r>
              <a:rPr lang="fr-FR" sz="1200" dirty="0">
                <a:hlinkClick r:id="rId3"/>
              </a:rPr>
              <a:t>https://keenious.com/</a:t>
            </a:r>
            <a:r>
              <a:rPr lang="fr-FR" sz="1200" dirty="0"/>
              <a:t> </a:t>
            </a:r>
          </a:p>
          <a:p>
            <a:pPr marL="990600" lvl="2" indent="-180975"/>
            <a:r>
              <a:rPr lang="fr-FR" sz="1600" dirty="0"/>
              <a:t>Outil développé à l'Université arctique de Norvège (</a:t>
            </a:r>
            <a:r>
              <a:rPr lang="fr-FR" sz="1600" dirty="0" err="1"/>
              <a:t>UiT</a:t>
            </a:r>
            <a:r>
              <a:rPr lang="fr-FR" sz="1600" dirty="0"/>
              <a:t>)</a:t>
            </a:r>
          </a:p>
          <a:p>
            <a:pPr marL="990600" lvl="2" indent="-180975"/>
            <a:r>
              <a:rPr lang="fr-FR" sz="1600" dirty="0"/>
              <a:t>Choisi pour sa conformité RGPD locale et son intégration aux bibliothèques</a:t>
            </a:r>
            <a:endParaRPr lang="fr-BE" sz="2200" dirty="0"/>
          </a:p>
        </p:txBody>
      </p:sp>
      <p:sp>
        <p:nvSpPr>
          <p:cNvPr id="5" name="Espace réservé du numéro de diapositive 4">
            <a:extLst>
              <a:ext uri="{FF2B5EF4-FFF2-40B4-BE49-F238E27FC236}">
                <a16:creationId xmlns:a16="http://schemas.microsoft.com/office/drawing/2014/main" id="{A8759F1D-471F-C01B-F7DC-4B8DC65AA689}"/>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21</a:t>
            </a:fld>
            <a:endParaRPr lang="fr-BE" dirty="0">
              <a:solidFill>
                <a:schemeClr val="tx1">
                  <a:lumMod val="50000"/>
                  <a:lumOff val="50000"/>
                </a:schemeClr>
              </a:solidFill>
            </a:endParaRPr>
          </a:p>
        </p:txBody>
      </p:sp>
      <p:sp>
        <p:nvSpPr>
          <p:cNvPr id="7" name="Rectangle : coins arrondis 6">
            <a:extLst>
              <a:ext uri="{FF2B5EF4-FFF2-40B4-BE49-F238E27FC236}">
                <a16:creationId xmlns:a16="http://schemas.microsoft.com/office/drawing/2014/main" id="{BB37DB29-D22F-7C41-CD32-7D57B40E0249}"/>
              </a:ext>
            </a:extLst>
          </p:cNvPr>
          <p:cNvSpPr/>
          <p:nvPr/>
        </p:nvSpPr>
        <p:spPr>
          <a:xfrm>
            <a:off x="6219825" y="60325"/>
            <a:ext cx="5972175" cy="6369048"/>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2100"/>
              </a:lnSpc>
            </a:pPr>
            <a:r>
              <a:rPr lang="fr-BE" sz="1600" dirty="0"/>
              <a:t>« </a:t>
            </a:r>
            <a:r>
              <a:rPr lang="fr-FR" sz="1600" dirty="0"/>
              <a:t>Si le secteur public a parfois cherché à s’inspirer du management privé, je pense qu’il doit aujourd’hui en prendre le contrepied sur un point essentiel : l’accès aux contenus numériques.</a:t>
            </a:r>
          </a:p>
          <a:p>
            <a:pPr>
              <a:lnSpc>
                <a:spcPts val="2100"/>
              </a:lnSpc>
            </a:pPr>
            <a:r>
              <a:rPr lang="fr-FR" sz="1600" dirty="0"/>
              <a:t>Dans le secteur public, j’entends souvent que les intelligences artificielles hallucinent, qu’elles reflètent une culture trop anglo-saxonne, et qu’elles manquent de profondeur historique ou institutionnelle française.</a:t>
            </a:r>
          </a:p>
          <a:p>
            <a:pPr>
              <a:lnSpc>
                <a:spcPts val="2100"/>
              </a:lnSpc>
            </a:pPr>
            <a:r>
              <a:rPr lang="fr-FR" sz="1600" dirty="0"/>
              <a:t>Mais dans le même temps, certains acteurs publics limitent l’accès à des corpus pourtant publics, y compris des œuvres du domaine public, en multipliant les barrières techniques ou juridiques. Il y a là une contradiction stratégique majeure.</a:t>
            </a:r>
          </a:p>
          <a:p>
            <a:pPr>
              <a:lnSpc>
                <a:spcPts val="2100"/>
              </a:lnSpc>
              <a:spcAft>
                <a:spcPts val="1200"/>
              </a:spcAft>
            </a:pPr>
            <a:r>
              <a:rPr lang="fr-FR" sz="1600" b="1" dirty="0"/>
              <a:t>S’il veut avoir un impact, un acteur public a tout intérêt à ce que ses contenus irriguent les intelligences artificielles, plutôt que de s’aligner sur des logiques protectionnistes d’opt-out inspirées du secteur privé. </a:t>
            </a:r>
            <a:r>
              <a:rPr lang="fr-FR" sz="1600" dirty="0"/>
              <a:t>À défaut, nous risquons de laisser d’autres modèles culturels structurer seuls les réponses de demain. »</a:t>
            </a:r>
            <a:r>
              <a:rPr lang="fr-BE" sz="1600" dirty="0"/>
              <a:t>  </a:t>
            </a:r>
          </a:p>
          <a:p>
            <a:pPr algn="r"/>
            <a:r>
              <a:rPr lang="fr-BE" sz="1400" b="1" dirty="0"/>
              <a:t>Mathieu </a:t>
            </a:r>
            <a:r>
              <a:rPr lang="fr-BE" sz="1400" b="1" dirty="0" err="1"/>
              <a:t>Andro</a:t>
            </a:r>
            <a:r>
              <a:rPr lang="fr-BE" sz="1400" dirty="0"/>
              <a:t>, </a:t>
            </a:r>
            <a:r>
              <a:rPr lang="fr-FR" sz="1400" dirty="0"/>
              <a:t>Chef du bureau de la politique documentaire à la Direction des Finances, des Achats et des Services des Ministères sociaux (France) – Avril 2026</a:t>
            </a:r>
          </a:p>
          <a:p>
            <a:pPr algn="ctr"/>
            <a:r>
              <a:rPr lang="fr-BE" sz="1050" dirty="0">
                <a:solidFill>
                  <a:schemeClr val="bg1"/>
                </a:solidFill>
                <a:hlinkClick r:id="rId4">
                  <a:extLst>
                    <a:ext uri="{A12FA001-AC4F-418D-AE19-62706E023703}">
                      <ahyp:hlinkClr xmlns:ahyp="http://schemas.microsoft.com/office/drawing/2018/hyperlinkcolor" val="tx"/>
                    </a:ext>
                  </a:extLst>
                </a:hlinkClick>
              </a:rPr>
              <a:t>https://www.linkedin.com/feed/update/urn:li:activity:7450937364589326337/</a:t>
            </a:r>
            <a:r>
              <a:rPr lang="fr-BE" sz="1050" dirty="0">
                <a:solidFill>
                  <a:schemeClr val="bg1"/>
                </a:solidFill>
              </a:rPr>
              <a:t> </a:t>
            </a:r>
          </a:p>
        </p:txBody>
      </p:sp>
      <p:cxnSp>
        <p:nvCxnSpPr>
          <p:cNvPr id="11" name="Connecteur droit avec flèche 10">
            <a:extLst>
              <a:ext uri="{FF2B5EF4-FFF2-40B4-BE49-F238E27FC236}">
                <a16:creationId xmlns:a16="http://schemas.microsoft.com/office/drawing/2014/main" id="{2AA535A8-C56C-357D-8E3F-0756AC1387EA}"/>
              </a:ext>
            </a:extLst>
          </p:cNvPr>
          <p:cNvCxnSpPr>
            <a:cxnSpLocks/>
          </p:cNvCxnSpPr>
          <p:nvPr/>
        </p:nvCxnSpPr>
        <p:spPr>
          <a:xfrm>
            <a:off x="4572000" y="3533775"/>
            <a:ext cx="1524000"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13" name="Connecteur droit avec flèche 12">
            <a:extLst>
              <a:ext uri="{FF2B5EF4-FFF2-40B4-BE49-F238E27FC236}">
                <a16:creationId xmlns:a16="http://schemas.microsoft.com/office/drawing/2014/main" id="{9E1BE161-98E6-BBC5-74ED-38EC7D6BD137}"/>
              </a:ext>
            </a:extLst>
          </p:cNvPr>
          <p:cNvCxnSpPr>
            <a:cxnSpLocks/>
          </p:cNvCxnSpPr>
          <p:nvPr/>
        </p:nvCxnSpPr>
        <p:spPr>
          <a:xfrm>
            <a:off x="5438775" y="3981450"/>
            <a:ext cx="657225" cy="0"/>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64514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A2DBC6E8-C12F-CFA4-7B0F-DB5990A41419}"/>
              </a:ext>
            </a:extLst>
          </p:cNvPr>
          <p:cNvSpPr>
            <a:spLocks noGrp="1"/>
          </p:cNvSpPr>
          <p:nvPr>
            <p:ph type="sldNum" sz="quarter" idx="12"/>
          </p:nvPr>
        </p:nvSpPr>
        <p:spPr/>
        <p:txBody>
          <a:bodyPr/>
          <a:lstStyle/>
          <a:p>
            <a:fld id="{538DDAC0-7683-47C6-AA56-04DDE5860BE7}" type="slidenum">
              <a:rPr lang="fr-BE" smtClean="0"/>
              <a:t>22</a:t>
            </a:fld>
            <a:endParaRPr lang="fr-BE" dirty="0"/>
          </a:p>
        </p:txBody>
      </p:sp>
      <p:pic>
        <p:nvPicPr>
          <p:cNvPr id="4" name="Image 3">
            <a:extLst>
              <a:ext uri="{FF2B5EF4-FFF2-40B4-BE49-F238E27FC236}">
                <a16:creationId xmlns:a16="http://schemas.microsoft.com/office/drawing/2014/main" id="{6FF0EAFA-2277-62D3-D84D-137C2A315A46}"/>
              </a:ext>
            </a:extLst>
          </p:cNvPr>
          <p:cNvPicPr>
            <a:picLocks noChangeAspect="1"/>
          </p:cNvPicPr>
          <p:nvPr/>
        </p:nvPicPr>
        <p:blipFill>
          <a:blip r:embed="rId4"/>
          <a:stretch>
            <a:fillRect/>
          </a:stretch>
        </p:blipFill>
        <p:spPr>
          <a:xfrm>
            <a:off x="68197" y="133350"/>
            <a:ext cx="5570950" cy="6724650"/>
          </a:xfrm>
          <a:prstGeom prst="rect">
            <a:avLst/>
          </a:prstGeom>
        </p:spPr>
      </p:pic>
      <p:sp>
        <p:nvSpPr>
          <p:cNvPr id="5" name="Rectangle : coins arrondis 4">
            <a:extLst>
              <a:ext uri="{FF2B5EF4-FFF2-40B4-BE49-F238E27FC236}">
                <a16:creationId xmlns:a16="http://schemas.microsoft.com/office/drawing/2014/main" id="{14F3C50D-8063-BFEE-BC17-386D89682105}"/>
              </a:ext>
            </a:extLst>
          </p:cNvPr>
          <p:cNvSpPr/>
          <p:nvPr/>
        </p:nvSpPr>
        <p:spPr>
          <a:xfrm>
            <a:off x="5324474" y="6459907"/>
            <a:ext cx="5943601" cy="252413"/>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BE" sz="1000" dirty="0">
                <a:solidFill>
                  <a:schemeClr val="tx1"/>
                </a:solidFill>
                <a:hlinkClick r:id="rId5"/>
              </a:rPr>
              <a:t>https://liblablexicon.wordpress.com/2026/04/02/what-happens-when-ai-can-use-the-library/</a:t>
            </a:r>
            <a:r>
              <a:rPr lang="fr-BE" sz="1000" dirty="0">
                <a:solidFill>
                  <a:schemeClr val="tx1"/>
                </a:solidFill>
              </a:rPr>
              <a:t> </a:t>
            </a:r>
          </a:p>
        </p:txBody>
      </p:sp>
      <p:pic>
        <p:nvPicPr>
          <p:cNvPr id="6" name="Média en ligne 5" title="What Happens When AI Can Use the Library">
            <a:hlinkClick r:id="" action="ppaction://media"/>
            <a:extLst>
              <a:ext uri="{FF2B5EF4-FFF2-40B4-BE49-F238E27FC236}">
                <a16:creationId xmlns:a16="http://schemas.microsoft.com/office/drawing/2014/main" id="{EF152876-F030-1973-A844-D96FFB96AAE9}"/>
              </a:ext>
            </a:extLst>
          </p:cNvPr>
          <p:cNvPicPr>
            <a:picLocks noRot="1" noChangeAspect="1"/>
          </p:cNvPicPr>
          <p:nvPr>
            <a:videoFile r:link="rId1"/>
          </p:nvPr>
        </p:nvPicPr>
        <p:blipFill>
          <a:blip r:embed="rId6"/>
          <a:stretch>
            <a:fillRect/>
          </a:stretch>
        </p:blipFill>
        <p:spPr>
          <a:xfrm>
            <a:off x="6552855" y="3638550"/>
            <a:ext cx="4521134" cy="2554447"/>
          </a:xfrm>
          <a:prstGeom prst="rect">
            <a:avLst/>
          </a:prstGeom>
        </p:spPr>
      </p:pic>
      <p:sp>
        <p:nvSpPr>
          <p:cNvPr id="7" name="Espace réservé du contenu 2">
            <a:extLst>
              <a:ext uri="{FF2B5EF4-FFF2-40B4-BE49-F238E27FC236}">
                <a16:creationId xmlns:a16="http://schemas.microsoft.com/office/drawing/2014/main" id="{AE7A720E-3942-44C9-1AF9-045787F0DF1B}"/>
              </a:ext>
            </a:extLst>
          </p:cNvPr>
          <p:cNvSpPr txBox="1">
            <a:spLocks/>
          </p:cNvSpPr>
          <p:nvPr/>
        </p:nvSpPr>
        <p:spPr>
          <a:xfrm>
            <a:off x="5838826" y="992130"/>
            <a:ext cx="6124574" cy="268864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600"/>
              </a:spcBef>
              <a:buNone/>
            </a:pPr>
            <a:r>
              <a:rPr lang="fr-FR" sz="1800" u="sng" dirty="0"/>
              <a:t>Au cours d’une seule conversation</a:t>
            </a:r>
            <a:r>
              <a:rPr lang="fr-FR" sz="1800" dirty="0"/>
              <a:t>, Claude a :</a:t>
            </a:r>
          </a:p>
          <a:p>
            <a:pPr>
              <a:lnSpc>
                <a:spcPct val="110000"/>
              </a:lnSpc>
              <a:spcBef>
                <a:spcPts val="0"/>
              </a:spcBef>
            </a:pPr>
            <a:r>
              <a:rPr lang="fr-FR" sz="1600" dirty="0"/>
              <a:t>trouvé des articles scientifiques dans le catalogue de la bibliothèque (Alma/Primo)</a:t>
            </a:r>
          </a:p>
          <a:p>
            <a:pPr>
              <a:lnSpc>
                <a:spcPct val="110000"/>
              </a:lnSpc>
              <a:spcBef>
                <a:spcPts val="0"/>
              </a:spcBef>
            </a:pPr>
            <a:r>
              <a:rPr lang="fr-FR" sz="1600" dirty="0"/>
              <a:t>mis en avant des documents numérisés du centre d’archives</a:t>
            </a:r>
          </a:p>
          <a:p>
            <a:pPr>
              <a:lnSpc>
                <a:spcPct val="110000"/>
              </a:lnSpc>
              <a:spcBef>
                <a:spcPts val="0"/>
              </a:spcBef>
            </a:pPr>
            <a:r>
              <a:rPr lang="fr-FR" sz="1600" dirty="0"/>
              <a:t>expliqué comment accéder aux documents d’archives sur place</a:t>
            </a:r>
          </a:p>
          <a:p>
            <a:pPr>
              <a:lnSpc>
                <a:spcPct val="110000"/>
              </a:lnSpc>
              <a:spcBef>
                <a:spcPts val="0"/>
              </a:spcBef>
            </a:pPr>
            <a:r>
              <a:rPr lang="fr-FR" sz="1600" dirty="0"/>
              <a:t>suggéré plusieurs pistes pour la recherche en question</a:t>
            </a:r>
          </a:p>
          <a:p>
            <a:pPr>
              <a:lnSpc>
                <a:spcPct val="110000"/>
              </a:lnSpc>
              <a:spcBef>
                <a:spcPts val="0"/>
              </a:spcBef>
            </a:pPr>
            <a:r>
              <a:rPr lang="fr-FR" sz="1600" dirty="0"/>
              <a:t>aidé à réserver une salle d’étude</a:t>
            </a:r>
          </a:p>
          <a:p>
            <a:pPr>
              <a:lnSpc>
                <a:spcPct val="110000"/>
              </a:lnSpc>
              <a:spcBef>
                <a:spcPts val="0"/>
              </a:spcBef>
            </a:pPr>
            <a:r>
              <a:rPr lang="fr-FR" sz="1600" dirty="0"/>
              <a:t>orienté vers un bibliothécaire spécialisé du domaine</a:t>
            </a:r>
          </a:p>
        </p:txBody>
      </p:sp>
      <p:sp>
        <p:nvSpPr>
          <p:cNvPr id="9" name="Rectangle 8">
            <a:extLst>
              <a:ext uri="{FF2B5EF4-FFF2-40B4-BE49-F238E27FC236}">
                <a16:creationId xmlns:a16="http://schemas.microsoft.com/office/drawing/2014/main" id="{9D160516-AC0B-203D-1942-F251934FE82A}"/>
              </a:ext>
            </a:extLst>
          </p:cNvPr>
          <p:cNvSpPr/>
          <p:nvPr/>
        </p:nvSpPr>
        <p:spPr>
          <a:xfrm>
            <a:off x="5838826" y="256750"/>
            <a:ext cx="5857874" cy="4162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400" dirty="0">
                <a:solidFill>
                  <a:schemeClr val="tx1"/>
                </a:solidFill>
              </a:rPr>
              <a:t>(Projet de </a:t>
            </a:r>
            <a:r>
              <a:rPr lang="fr-FR" sz="1400" b="1" dirty="0">
                <a:solidFill>
                  <a:schemeClr val="tx1"/>
                </a:solidFill>
              </a:rPr>
              <a:t>Hannah </a:t>
            </a:r>
            <a:r>
              <a:rPr lang="fr-FR" sz="1400" b="1" dirty="0" err="1">
                <a:solidFill>
                  <a:schemeClr val="tx1"/>
                </a:solidFill>
              </a:rPr>
              <a:t>Mountran</a:t>
            </a:r>
            <a:r>
              <a:rPr lang="fr-FR" sz="1400" b="1" dirty="0">
                <a:solidFill>
                  <a:schemeClr val="tx1"/>
                </a:solidFill>
              </a:rPr>
              <a:t> </a:t>
            </a:r>
            <a:r>
              <a:rPr lang="fr-FR" sz="1400" dirty="0">
                <a:solidFill>
                  <a:schemeClr val="tx1"/>
                </a:solidFill>
              </a:rPr>
              <a:t>et </a:t>
            </a:r>
            <a:r>
              <a:rPr lang="fr-FR" sz="1400" b="1" dirty="0">
                <a:solidFill>
                  <a:schemeClr val="tx1"/>
                </a:solidFill>
              </a:rPr>
              <a:t>Aaron </a:t>
            </a:r>
            <a:r>
              <a:rPr lang="fr-FR" sz="1400" b="1" dirty="0" err="1">
                <a:solidFill>
                  <a:schemeClr val="tx1"/>
                </a:solidFill>
              </a:rPr>
              <a:t>Choate</a:t>
            </a:r>
            <a:r>
              <a:rPr lang="fr-FR" sz="1400" b="1" dirty="0">
                <a:solidFill>
                  <a:schemeClr val="tx1"/>
                </a:solidFill>
              </a:rPr>
              <a:t> </a:t>
            </a:r>
            <a:r>
              <a:rPr lang="fr-FR" sz="1400" dirty="0">
                <a:solidFill>
                  <a:schemeClr val="tx1"/>
                </a:solidFill>
              </a:rPr>
              <a:t>des bibliothèques de l’</a:t>
            </a:r>
            <a:r>
              <a:rPr lang="fr-FR" sz="1400" dirty="0" err="1">
                <a:solidFill>
                  <a:schemeClr val="tx1"/>
                </a:solidFill>
              </a:rPr>
              <a:t>University</a:t>
            </a:r>
            <a:r>
              <a:rPr lang="fr-FR" sz="1400" dirty="0">
                <a:solidFill>
                  <a:schemeClr val="tx1"/>
                </a:solidFill>
              </a:rPr>
              <a:t> of Texas at Austin)</a:t>
            </a:r>
          </a:p>
        </p:txBody>
      </p:sp>
    </p:spTree>
    <p:extLst>
      <p:ext uri="{BB962C8B-B14F-4D97-AF65-F5344CB8AC3E}">
        <p14:creationId xmlns:p14="http://schemas.microsoft.com/office/powerpoint/2010/main" val="3553728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DCECBC50-2D61-E1C3-D70C-E46C864730C3}"/>
              </a:ext>
            </a:extLst>
          </p:cNvPr>
          <p:cNvSpPr>
            <a:spLocks noGrp="1"/>
          </p:cNvSpPr>
          <p:nvPr>
            <p:ph type="title"/>
          </p:nvPr>
        </p:nvSpPr>
        <p:spPr>
          <a:xfrm>
            <a:off x="1115568" y="548640"/>
            <a:ext cx="10168128" cy="1179576"/>
          </a:xfrm>
        </p:spPr>
        <p:txBody>
          <a:bodyPr>
            <a:normAutofit/>
          </a:bodyPr>
          <a:lstStyle/>
          <a:p>
            <a:r>
              <a:rPr lang="fr-BE" sz="4000"/>
              <a:t>Implications</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9B3CA62B-56E9-B73B-4595-844CEE1572EA}"/>
              </a:ext>
            </a:extLst>
          </p:cNvPr>
          <p:cNvSpPr>
            <a:spLocks noGrp="1"/>
          </p:cNvSpPr>
          <p:nvPr>
            <p:ph idx="1"/>
          </p:nvPr>
        </p:nvSpPr>
        <p:spPr>
          <a:xfrm>
            <a:off x="1115568" y="2481943"/>
            <a:ext cx="10168128" cy="3695020"/>
          </a:xfrm>
        </p:spPr>
        <p:txBody>
          <a:bodyPr>
            <a:normAutofit lnSpcReduction="10000"/>
          </a:bodyPr>
          <a:lstStyle/>
          <a:p>
            <a:r>
              <a:rPr lang="fr-FR" sz="2200" dirty="0"/>
              <a:t>Sans doute une attente forte des usagers</a:t>
            </a:r>
          </a:p>
          <a:p>
            <a:pPr lvl="1"/>
            <a:r>
              <a:rPr lang="fr-FR" sz="2200" dirty="0"/>
              <a:t>Mais quoi exactement ?</a:t>
            </a:r>
          </a:p>
          <a:p>
            <a:endParaRPr lang="fr-FR" sz="2200" dirty="0"/>
          </a:p>
          <a:p>
            <a:r>
              <a:rPr lang="fr-FR" sz="2200" dirty="0"/>
              <a:t>Ces 6 outils sont déjà utilisés par nos chercheurs et étudiants</a:t>
            </a:r>
          </a:p>
          <a:p>
            <a:r>
              <a:rPr lang="fr-FR" sz="2200" dirty="0"/>
              <a:t>Ils continuent à évoluer très rapidement</a:t>
            </a:r>
          </a:p>
          <a:p>
            <a:r>
              <a:rPr lang="fr-FR" sz="2200" dirty="0"/>
              <a:t>Les autres aussi…</a:t>
            </a:r>
          </a:p>
          <a:p>
            <a:r>
              <a:rPr lang="fr-FR" sz="2200" dirty="0"/>
              <a:t>Et d’autres arrivent sur le marché </a:t>
            </a:r>
          </a:p>
          <a:p>
            <a:endParaRPr lang="fr-FR" sz="2200" dirty="0"/>
          </a:p>
          <a:p>
            <a:pPr marL="0" indent="0">
              <a:buNone/>
            </a:pPr>
            <a:r>
              <a:rPr lang="fr-FR" sz="2400" dirty="0"/>
              <a:t>👉 A</a:t>
            </a:r>
            <a:r>
              <a:rPr lang="fr-FR" sz="2200" dirty="0"/>
              <a:t>ssurer un monitoring efficace et réaliste (ROI) ?</a:t>
            </a:r>
          </a:p>
          <a:p>
            <a:endParaRPr lang="fr-BE" sz="2200" dirty="0"/>
          </a:p>
        </p:txBody>
      </p:sp>
      <p:sp>
        <p:nvSpPr>
          <p:cNvPr id="5" name="Espace réservé du numéro de diapositive 4">
            <a:extLst>
              <a:ext uri="{FF2B5EF4-FFF2-40B4-BE49-F238E27FC236}">
                <a16:creationId xmlns:a16="http://schemas.microsoft.com/office/drawing/2014/main" id="{15B4DCA1-8CB3-F275-9D84-376BEE034BFD}"/>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23</a:t>
            </a:fld>
            <a:endParaRPr lang="fr-BE">
              <a:solidFill>
                <a:schemeClr val="tx1">
                  <a:lumMod val="50000"/>
                  <a:lumOff val="50000"/>
                </a:schemeClr>
              </a:solidFill>
            </a:endParaRPr>
          </a:p>
        </p:txBody>
      </p:sp>
    </p:spTree>
    <p:extLst>
      <p:ext uri="{BB962C8B-B14F-4D97-AF65-F5344CB8AC3E}">
        <p14:creationId xmlns:p14="http://schemas.microsoft.com/office/powerpoint/2010/main" val="3586004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0288C6B4-AFC3-407F-A595-EFFD38D4C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8" name="Freeform: Shape 37">
            <a:extLst>
              <a:ext uri="{FF2B5EF4-FFF2-40B4-BE49-F238E27FC236}">
                <a16:creationId xmlns:a16="http://schemas.microsoft.com/office/drawing/2014/main" id="{CF236821-17FE-429B-8D2C-08E13A64E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0" name="Freeform: Shape 39">
            <a:extLst>
              <a:ext uri="{FF2B5EF4-FFF2-40B4-BE49-F238E27FC236}">
                <a16:creationId xmlns:a16="http://schemas.microsoft.com/office/drawing/2014/main" id="{C0BDBCD2-E081-43AB-9119-C55465E59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516FAB39-B8A6-34C3-57B5-4ADD4BFDA266}"/>
              </a:ext>
            </a:extLst>
          </p:cNvPr>
          <p:cNvSpPr>
            <a:spLocks noGrp="1"/>
          </p:cNvSpPr>
          <p:nvPr>
            <p:ph type="title"/>
          </p:nvPr>
        </p:nvSpPr>
        <p:spPr>
          <a:xfrm>
            <a:off x="371094" y="1161288"/>
            <a:ext cx="3438144" cy="1239012"/>
          </a:xfrm>
        </p:spPr>
        <p:txBody>
          <a:bodyPr anchor="ctr">
            <a:normAutofit/>
          </a:bodyPr>
          <a:lstStyle/>
          <a:p>
            <a:r>
              <a:rPr lang="fr-BE" sz="2800" dirty="0"/>
              <a:t>Outils utiles (1/2)</a:t>
            </a:r>
          </a:p>
        </p:txBody>
      </p:sp>
      <p:sp>
        <p:nvSpPr>
          <p:cNvPr id="42" name="Rectangle 41">
            <a:extLst>
              <a:ext uri="{FF2B5EF4-FFF2-40B4-BE49-F238E27FC236}">
                <a16:creationId xmlns:a16="http://schemas.microsoft.com/office/drawing/2014/main" id="{98E79BE4-34FE-485A-98A5-92CE8F7C4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26546"/>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4" name="Rectangle 43">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5893" y="2443480"/>
            <a:ext cx="33832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Content Placeholder 9">
            <a:extLst>
              <a:ext uri="{FF2B5EF4-FFF2-40B4-BE49-F238E27FC236}">
                <a16:creationId xmlns:a16="http://schemas.microsoft.com/office/drawing/2014/main" id="{BE166340-9108-FFA1-730A-12A089AC9E85}"/>
              </a:ext>
            </a:extLst>
          </p:cNvPr>
          <p:cNvSpPr>
            <a:spLocks noGrp="1"/>
          </p:cNvSpPr>
          <p:nvPr>
            <p:ph idx="1"/>
          </p:nvPr>
        </p:nvSpPr>
        <p:spPr>
          <a:xfrm>
            <a:off x="371094" y="2718054"/>
            <a:ext cx="3438906" cy="3207258"/>
          </a:xfrm>
        </p:spPr>
        <p:txBody>
          <a:bodyPr anchor="t">
            <a:normAutofit/>
          </a:bodyPr>
          <a:lstStyle/>
          <a:p>
            <a:pPr marL="0" indent="0">
              <a:buNone/>
            </a:pPr>
            <a:r>
              <a:rPr lang="en-US" sz="1700" b="1" dirty="0"/>
              <a:t>Evaluating AI Tools for Research</a:t>
            </a:r>
          </a:p>
          <a:p>
            <a:pPr marL="0" indent="0">
              <a:buNone/>
            </a:pPr>
            <a:r>
              <a:rPr lang="en-US" sz="1700" dirty="0"/>
              <a:t>An interactive framework for navigating the present and future of generative intelligence in academic research</a:t>
            </a:r>
          </a:p>
          <a:p>
            <a:pPr marL="0" indent="0">
              <a:buNone/>
            </a:pPr>
            <a:r>
              <a:rPr lang="en-US" sz="1400" dirty="0"/>
              <a:t>par </a:t>
            </a:r>
            <a:r>
              <a:rPr lang="en-US" sz="1400" b="1" dirty="0"/>
              <a:t>Alfred Wallace </a:t>
            </a:r>
            <a:r>
              <a:rPr lang="en-US" sz="1400" dirty="0"/>
              <a:t>(University of North Dakota)</a:t>
            </a:r>
          </a:p>
          <a:p>
            <a:pPr marL="0" indent="0">
              <a:buNone/>
            </a:pPr>
            <a:r>
              <a:rPr lang="en-US" sz="1400" dirty="0">
                <a:hlinkClick r:id="rId3"/>
              </a:rPr>
              <a:t>https://claude.ai/public/artifacts/5c27b4d3-8cdd-468c-a011-a8848159d3a7</a:t>
            </a:r>
            <a:r>
              <a:rPr lang="en-US" sz="1400" dirty="0"/>
              <a:t>  </a:t>
            </a:r>
          </a:p>
        </p:txBody>
      </p:sp>
      <p:pic>
        <p:nvPicPr>
          <p:cNvPr id="6" name="Espace réservé du contenu 5">
            <a:extLst>
              <a:ext uri="{FF2B5EF4-FFF2-40B4-BE49-F238E27FC236}">
                <a16:creationId xmlns:a16="http://schemas.microsoft.com/office/drawing/2014/main" id="{BB809D7D-35FF-E1F6-1465-FE946DFDA400}"/>
              </a:ext>
            </a:extLst>
          </p:cNvPr>
          <p:cNvPicPr>
            <a:picLocks noChangeAspect="1"/>
          </p:cNvPicPr>
          <p:nvPr/>
        </p:nvPicPr>
        <p:blipFill>
          <a:blip r:embed="rId4"/>
          <a:srcRect r="2478" b="2"/>
          <a:stretch>
            <a:fillRect/>
          </a:stretch>
        </p:blipFill>
        <p:spPr>
          <a:xfrm>
            <a:off x="4817623" y="553473"/>
            <a:ext cx="6740497" cy="5563863"/>
          </a:xfrm>
          <a:prstGeom prst="rect">
            <a:avLst/>
          </a:prstGeom>
        </p:spPr>
      </p:pic>
      <p:sp>
        <p:nvSpPr>
          <p:cNvPr id="4" name="Espace réservé du numéro de diapositive 3">
            <a:extLst>
              <a:ext uri="{FF2B5EF4-FFF2-40B4-BE49-F238E27FC236}">
                <a16:creationId xmlns:a16="http://schemas.microsoft.com/office/drawing/2014/main" id="{7BE2FAAD-25BB-8138-7A75-90519BB5AFC2}"/>
              </a:ext>
            </a:extLst>
          </p:cNvPr>
          <p:cNvSpPr>
            <a:spLocks noGrp="1"/>
          </p:cNvSpPr>
          <p:nvPr>
            <p:ph type="sldNum" sz="quarter" idx="12"/>
          </p:nvPr>
        </p:nvSpPr>
        <p:spPr>
          <a:xfrm>
            <a:off x="9695688" y="6356350"/>
            <a:ext cx="2121408"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24</a:t>
            </a:fld>
            <a:endParaRPr lang="fr-BE">
              <a:solidFill>
                <a:schemeClr val="tx1">
                  <a:lumMod val="50000"/>
                  <a:lumOff val="50000"/>
                </a:schemeClr>
              </a:solidFill>
            </a:endParaRPr>
          </a:p>
        </p:txBody>
      </p:sp>
    </p:spTree>
    <p:extLst>
      <p:ext uri="{BB962C8B-B14F-4D97-AF65-F5344CB8AC3E}">
        <p14:creationId xmlns:p14="http://schemas.microsoft.com/office/powerpoint/2010/main" val="2481472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BF0727D-4558-D1EC-91DC-918C07F31347}"/>
            </a:ext>
          </a:extLst>
        </p:cNvPr>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0288C6B4-AFC3-407F-A595-EFFD38D4C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6" name="Freeform: Shape 65">
            <a:extLst>
              <a:ext uri="{FF2B5EF4-FFF2-40B4-BE49-F238E27FC236}">
                <a16:creationId xmlns:a16="http://schemas.microsoft.com/office/drawing/2014/main" id="{CF236821-17FE-429B-8D2C-08E13A64E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68" name="Freeform: Shape 67">
            <a:extLst>
              <a:ext uri="{FF2B5EF4-FFF2-40B4-BE49-F238E27FC236}">
                <a16:creationId xmlns:a16="http://schemas.microsoft.com/office/drawing/2014/main" id="{C0BDBCD2-E081-43AB-9119-C55465E59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66CBF744-4BE0-C404-94C3-2340312B634A}"/>
              </a:ext>
            </a:extLst>
          </p:cNvPr>
          <p:cNvSpPr>
            <a:spLocks noGrp="1"/>
          </p:cNvSpPr>
          <p:nvPr>
            <p:ph type="title"/>
          </p:nvPr>
        </p:nvSpPr>
        <p:spPr>
          <a:xfrm>
            <a:off x="371094" y="1161288"/>
            <a:ext cx="3438144" cy="1239012"/>
          </a:xfrm>
        </p:spPr>
        <p:txBody>
          <a:bodyPr anchor="ctr">
            <a:normAutofit/>
          </a:bodyPr>
          <a:lstStyle/>
          <a:p>
            <a:r>
              <a:rPr lang="fr-BE" sz="2800" dirty="0"/>
              <a:t>Outils utiles (2/2)</a:t>
            </a:r>
          </a:p>
        </p:txBody>
      </p:sp>
      <p:sp>
        <p:nvSpPr>
          <p:cNvPr id="70" name="Rectangle 69">
            <a:extLst>
              <a:ext uri="{FF2B5EF4-FFF2-40B4-BE49-F238E27FC236}">
                <a16:creationId xmlns:a16="http://schemas.microsoft.com/office/drawing/2014/main" id="{98E79BE4-34FE-485A-98A5-92CE8F7C4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26546"/>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2" name="Rectangle 71">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5893" y="2443480"/>
            <a:ext cx="33832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Content Placeholder 9">
            <a:extLst>
              <a:ext uri="{FF2B5EF4-FFF2-40B4-BE49-F238E27FC236}">
                <a16:creationId xmlns:a16="http://schemas.microsoft.com/office/drawing/2014/main" id="{C1297BAA-793A-AA84-5E1F-22B522726D4B}"/>
              </a:ext>
            </a:extLst>
          </p:cNvPr>
          <p:cNvSpPr>
            <a:spLocks noGrp="1"/>
          </p:cNvSpPr>
          <p:nvPr>
            <p:ph idx="1"/>
          </p:nvPr>
        </p:nvSpPr>
        <p:spPr>
          <a:xfrm>
            <a:off x="371094" y="2718054"/>
            <a:ext cx="3438906" cy="3207258"/>
          </a:xfrm>
        </p:spPr>
        <p:txBody>
          <a:bodyPr anchor="t">
            <a:normAutofit/>
          </a:bodyPr>
          <a:lstStyle/>
          <a:p>
            <a:pPr marL="0" indent="0">
              <a:buNone/>
            </a:pPr>
            <a:r>
              <a:rPr lang="en-US" sz="1700" b="1" dirty="0"/>
              <a:t>A Snapshot of GenAI Tools for Research</a:t>
            </a:r>
          </a:p>
          <a:p>
            <a:pPr marL="0" indent="0">
              <a:buNone/>
            </a:pPr>
            <a:r>
              <a:rPr lang="en-US" sz="1700" dirty="0"/>
              <a:t>A curated overview of AI-powered and traditional tools for academic research — compare features, coverage, access, and privacy in one place.</a:t>
            </a:r>
          </a:p>
          <a:p>
            <a:pPr marL="0" indent="0">
              <a:buNone/>
            </a:pPr>
            <a:r>
              <a:rPr lang="en-US" sz="1400" dirty="0"/>
              <a:t>par </a:t>
            </a:r>
            <a:r>
              <a:rPr lang="en-US" sz="1400" b="1" dirty="0"/>
              <a:t>Aster Zhao </a:t>
            </a:r>
            <a:r>
              <a:rPr lang="en-US" sz="1400" dirty="0"/>
              <a:t>(HKUST Library)</a:t>
            </a:r>
          </a:p>
          <a:p>
            <a:pPr marL="0" indent="0">
              <a:buNone/>
            </a:pPr>
            <a:r>
              <a:rPr lang="en-US" sz="1400" dirty="0">
                <a:hlinkClick r:id="rId3"/>
              </a:rPr>
              <a:t>https://asterzhao.github.io/ai-research-tools-snapshot/</a:t>
            </a:r>
            <a:r>
              <a:rPr lang="en-US" sz="1400" dirty="0"/>
              <a:t> </a:t>
            </a:r>
          </a:p>
        </p:txBody>
      </p:sp>
      <p:pic>
        <p:nvPicPr>
          <p:cNvPr id="5" name="Image 4">
            <a:extLst>
              <a:ext uri="{FF2B5EF4-FFF2-40B4-BE49-F238E27FC236}">
                <a16:creationId xmlns:a16="http://schemas.microsoft.com/office/drawing/2014/main" id="{5D8985C4-C0FB-8BC5-9232-5F9457E77E32}"/>
              </a:ext>
            </a:extLst>
          </p:cNvPr>
          <p:cNvPicPr>
            <a:picLocks noChangeAspect="1"/>
          </p:cNvPicPr>
          <p:nvPr/>
        </p:nvPicPr>
        <p:blipFill>
          <a:blip r:embed="rId4"/>
          <a:stretch>
            <a:fillRect/>
          </a:stretch>
        </p:blipFill>
        <p:spPr>
          <a:xfrm>
            <a:off x="4901184" y="1290207"/>
            <a:ext cx="6922008" cy="4378169"/>
          </a:xfrm>
          <a:prstGeom prst="rect">
            <a:avLst/>
          </a:prstGeom>
        </p:spPr>
      </p:pic>
      <p:sp>
        <p:nvSpPr>
          <p:cNvPr id="4" name="Espace réservé du numéro de diapositive 3">
            <a:extLst>
              <a:ext uri="{FF2B5EF4-FFF2-40B4-BE49-F238E27FC236}">
                <a16:creationId xmlns:a16="http://schemas.microsoft.com/office/drawing/2014/main" id="{11332F87-EEB3-4B2A-6260-86075F43FE55}"/>
              </a:ext>
            </a:extLst>
          </p:cNvPr>
          <p:cNvSpPr>
            <a:spLocks noGrp="1"/>
          </p:cNvSpPr>
          <p:nvPr>
            <p:ph type="sldNum" sz="quarter" idx="12"/>
          </p:nvPr>
        </p:nvSpPr>
        <p:spPr>
          <a:xfrm>
            <a:off x="9695688" y="6356350"/>
            <a:ext cx="2121408"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25</a:t>
            </a:fld>
            <a:endParaRPr lang="fr-BE">
              <a:solidFill>
                <a:schemeClr val="tx1">
                  <a:lumMod val="50000"/>
                  <a:lumOff val="50000"/>
                </a:schemeClr>
              </a:solidFill>
            </a:endParaRPr>
          </a:p>
        </p:txBody>
      </p:sp>
    </p:spTree>
    <p:extLst>
      <p:ext uri="{BB962C8B-B14F-4D97-AF65-F5344CB8AC3E}">
        <p14:creationId xmlns:p14="http://schemas.microsoft.com/office/powerpoint/2010/main" val="1451877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EB189574-DE74-58EE-4FE2-23C31D0DF5B4}"/>
              </a:ext>
            </a:extLst>
          </p:cNvPr>
          <p:cNvSpPr>
            <a:spLocks noGrp="1"/>
          </p:cNvSpPr>
          <p:nvPr>
            <p:ph type="title"/>
          </p:nvPr>
        </p:nvSpPr>
        <p:spPr>
          <a:xfrm>
            <a:off x="1115568" y="548640"/>
            <a:ext cx="10168128" cy="1179576"/>
          </a:xfrm>
        </p:spPr>
        <p:txBody>
          <a:bodyPr>
            <a:normAutofit/>
          </a:bodyPr>
          <a:lstStyle/>
          <a:p>
            <a:r>
              <a:rPr lang="fr-BE" sz="4000" dirty="0"/>
              <a:t>Échanges &amp; débat</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2318C576-D96E-843C-4A80-86EBC6FAC128}"/>
              </a:ext>
            </a:extLst>
          </p:cNvPr>
          <p:cNvSpPr>
            <a:spLocks noGrp="1"/>
          </p:cNvSpPr>
          <p:nvPr>
            <p:ph idx="1"/>
          </p:nvPr>
        </p:nvSpPr>
        <p:spPr>
          <a:xfrm>
            <a:off x="1115568" y="2481943"/>
            <a:ext cx="10168128" cy="3695020"/>
          </a:xfrm>
        </p:spPr>
        <p:txBody>
          <a:bodyPr>
            <a:normAutofit fontScale="92500" lnSpcReduction="10000"/>
          </a:bodyPr>
          <a:lstStyle/>
          <a:p>
            <a:r>
              <a:rPr lang="fr-FR" sz="2200" dirty="0"/>
              <a:t>Faut-il nécessairement recommander un outil ?</a:t>
            </a:r>
          </a:p>
          <a:p>
            <a:r>
              <a:rPr lang="fr-FR" sz="2200" dirty="0"/>
              <a:t>Faut-il en tester un plus en profondeur institutionnellement ?</a:t>
            </a:r>
          </a:p>
          <a:p>
            <a:r>
              <a:rPr lang="fr-FR" sz="2200" dirty="0"/>
              <a:t>Quelle place dans nos formations ?</a:t>
            </a:r>
          </a:p>
          <a:p>
            <a:r>
              <a:rPr lang="fr-FR" sz="2200" dirty="0"/>
              <a:t>Comment organiser un monitoring efficace ?</a:t>
            </a:r>
          </a:p>
          <a:p>
            <a:r>
              <a:rPr lang="fr-FR" sz="2200" dirty="0"/>
              <a:t>Comment mettre en garde sans décourager ?</a:t>
            </a:r>
          </a:p>
          <a:p>
            <a:r>
              <a:rPr lang="fr-FR" sz="2200" dirty="0"/>
              <a:t>À quelle fréquence réévaluer les outils ?</a:t>
            </a:r>
          </a:p>
          <a:p>
            <a:r>
              <a:rPr lang="fr-FR" sz="2200" dirty="0"/>
              <a:t>Qui porte cette veille au sein de la bibliothèque ?</a:t>
            </a:r>
          </a:p>
          <a:p>
            <a:r>
              <a:rPr lang="fr-FR" sz="2200" dirty="0"/>
              <a:t>Jusqu’où accepter les biais disciplinaires et linguistiques ?</a:t>
            </a:r>
          </a:p>
          <a:p>
            <a:r>
              <a:rPr lang="fr-FR" sz="2200" dirty="0"/>
              <a:t>Jusqu’où intégrer un agent IA avec les outils, fonds et services de la bibliothèque ?</a:t>
            </a:r>
          </a:p>
          <a:p>
            <a:r>
              <a:rPr lang="fr-FR" sz="2200" dirty="0"/>
              <a:t>…</a:t>
            </a:r>
          </a:p>
          <a:p>
            <a:pPr marL="457200" lvl="1" indent="0">
              <a:buNone/>
            </a:pPr>
            <a:endParaRPr lang="en-US" sz="1800" dirty="0"/>
          </a:p>
        </p:txBody>
      </p:sp>
      <p:sp>
        <p:nvSpPr>
          <p:cNvPr id="4" name="Espace réservé du numéro de diapositive 3">
            <a:extLst>
              <a:ext uri="{FF2B5EF4-FFF2-40B4-BE49-F238E27FC236}">
                <a16:creationId xmlns:a16="http://schemas.microsoft.com/office/drawing/2014/main" id="{447AB2E7-1C67-E31C-8011-4BAB838C015D}"/>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26</a:t>
            </a:fld>
            <a:endParaRPr lang="fr-BE">
              <a:solidFill>
                <a:schemeClr val="tx1">
                  <a:lumMod val="50000"/>
                  <a:lumOff val="50000"/>
                </a:schemeClr>
              </a:solidFill>
            </a:endParaRPr>
          </a:p>
        </p:txBody>
      </p:sp>
    </p:spTree>
    <p:extLst>
      <p:ext uri="{BB962C8B-B14F-4D97-AF65-F5344CB8AC3E}">
        <p14:creationId xmlns:p14="http://schemas.microsoft.com/office/powerpoint/2010/main" val="345270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Rectangle 24">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6" name="Rectangle 25">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D809149F-2DB0-F892-0F6C-1FFC5EDCCE98}"/>
              </a:ext>
            </a:extLst>
          </p:cNvPr>
          <p:cNvSpPr>
            <a:spLocks noGrp="1"/>
          </p:cNvSpPr>
          <p:nvPr>
            <p:ph type="title"/>
          </p:nvPr>
        </p:nvSpPr>
        <p:spPr>
          <a:xfrm>
            <a:off x="1115568" y="548640"/>
            <a:ext cx="10168128" cy="1179576"/>
          </a:xfrm>
        </p:spPr>
        <p:txBody>
          <a:bodyPr>
            <a:normAutofit/>
          </a:bodyPr>
          <a:lstStyle/>
          <a:p>
            <a:r>
              <a:rPr lang="fr-BE" sz="4000"/>
              <a:t>Contexte</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62977DAE-5711-03F7-24CA-A1900968980C}"/>
              </a:ext>
            </a:extLst>
          </p:cNvPr>
          <p:cNvSpPr>
            <a:spLocks noGrp="1"/>
          </p:cNvSpPr>
          <p:nvPr>
            <p:ph idx="1"/>
          </p:nvPr>
        </p:nvSpPr>
        <p:spPr>
          <a:xfrm>
            <a:off x="1115568" y="2481943"/>
            <a:ext cx="10168128" cy="3695020"/>
          </a:xfrm>
        </p:spPr>
        <p:txBody>
          <a:bodyPr>
            <a:normAutofit/>
          </a:bodyPr>
          <a:lstStyle/>
          <a:p>
            <a:r>
              <a:rPr lang="fr-FR" sz="2200" dirty="0"/>
              <a:t>Demande du CA de la </a:t>
            </a:r>
            <a:r>
              <a:rPr lang="fr-FR" sz="2200" dirty="0" err="1"/>
              <a:t>BICfB</a:t>
            </a:r>
            <a:r>
              <a:rPr lang="fr-FR" sz="2200" dirty="0"/>
              <a:t> au printemps 2025</a:t>
            </a:r>
          </a:p>
          <a:p>
            <a:r>
              <a:rPr lang="fr-FR" sz="2200" dirty="0"/>
              <a:t>Création d’un groupe de travail interuniversitaire</a:t>
            </a:r>
          </a:p>
          <a:p>
            <a:pPr lvl="1"/>
            <a:r>
              <a:rPr lang="fr-FR" sz="2200" dirty="0"/>
              <a:t>Bibliothécaires de différents profils</a:t>
            </a:r>
          </a:p>
          <a:p>
            <a:r>
              <a:rPr lang="fr-FR" sz="2200" dirty="0"/>
              <a:t>Mission de 9 mois (2025-2026)</a:t>
            </a:r>
          </a:p>
          <a:p>
            <a:endParaRPr lang="fr-FR" sz="2200" dirty="0"/>
          </a:p>
          <a:p>
            <a:pPr marL="0" indent="0">
              <a:buNone/>
            </a:pPr>
            <a:r>
              <a:rPr lang="fr-FR" sz="2200" b="1" dirty="0"/>
              <a:t>Lettre de mission</a:t>
            </a:r>
            <a:r>
              <a:rPr lang="fr-FR" sz="2200" dirty="0"/>
              <a:t> </a:t>
            </a:r>
          </a:p>
          <a:p>
            <a:pPr marL="914400" lvl="1" indent="-457200">
              <a:buFont typeface="+mj-lt"/>
              <a:buAutoNum type="arabicPeriod"/>
            </a:pPr>
            <a:r>
              <a:rPr lang="fr-FR" sz="2000" dirty="0"/>
              <a:t>Explorer les IA appliquées à la </a:t>
            </a:r>
            <a:r>
              <a:rPr lang="fr-FR" sz="2000" b="1" dirty="0"/>
              <a:t>recherche documentaire</a:t>
            </a:r>
          </a:p>
          <a:p>
            <a:pPr marL="914400" lvl="1" indent="-457200">
              <a:buFont typeface="+mj-lt"/>
              <a:buAutoNum type="arabicPeriod"/>
            </a:pPr>
            <a:r>
              <a:rPr lang="fr-FR" sz="2000" dirty="0"/>
              <a:t>Produire des recommandations pour les bibliothèques</a:t>
            </a:r>
          </a:p>
        </p:txBody>
      </p:sp>
      <p:sp>
        <p:nvSpPr>
          <p:cNvPr id="4" name="Espace réservé du numéro de diapositive 3">
            <a:extLst>
              <a:ext uri="{FF2B5EF4-FFF2-40B4-BE49-F238E27FC236}">
                <a16:creationId xmlns:a16="http://schemas.microsoft.com/office/drawing/2014/main" id="{12FB7A88-B11B-90DB-04D0-1C20B08DA9C1}"/>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3</a:t>
            </a:fld>
            <a:endParaRPr lang="fr-BE">
              <a:solidFill>
                <a:schemeClr val="tx1">
                  <a:lumMod val="50000"/>
                  <a:lumOff val="50000"/>
                </a:schemeClr>
              </a:solidFill>
            </a:endParaRPr>
          </a:p>
        </p:txBody>
      </p:sp>
    </p:spTree>
    <p:extLst>
      <p:ext uri="{BB962C8B-B14F-4D97-AF65-F5344CB8AC3E}">
        <p14:creationId xmlns:p14="http://schemas.microsoft.com/office/powerpoint/2010/main" val="787455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D7DACCE5-F0AC-2C47-BBD5-40B7B3D4C4C3}"/>
              </a:ext>
            </a:extLst>
          </p:cNvPr>
          <p:cNvSpPr>
            <a:spLocks noGrp="1"/>
          </p:cNvSpPr>
          <p:nvPr>
            <p:ph type="title"/>
          </p:nvPr>
        </p:nvSpPr>
        <p:spPr>
          <a:xfrm>
            <a:off x="1115568" y="548640"/>
            <a:ext cx="10168128" cy="1179576"/>
          </a:xfrm>
        </p:spPr>
        <p:txBody>
          <a:bodyPr>
            <a:normAutofit/>
          </a:bodyPr>
          <a:lstStyle/>
          <a:p>
            <a:r>
              <a:rPr lang="fr-BE" sz="4000"/>
              <a:t>Objectifs</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6C98EB66-3A3C-D722-EF2D-8897EBC21154}"/>
              </a:ext>
            </a:extLst>
          </p:cNvPr>
          <p:cNvSpPr>
            <a:spLocks noGrp="1"/>
          </p:cNvSpPr>
          <p:nvPr>
            <p:ph idx="1"/>
          </p:nvPr>
        </p:nvSpPr>
        <p:spPr>
          <a:xfrm>
            <a:off x="1115568" y="2481943"/>
            <a:ext cx="10168128" cy="3695020"/>
          </a:xfrm>
        </p:spPr>
        <p:txBody>
          <a:bodyPr>
            <a:normAutofit/>
          </a:bodyPr>
          <a:lstStyle/>
          <a:p>
            <a:r>
              <a:rPr lang="fr-FR" sz="2200" dirty="0"/>
              <a:t>Identifier des outils pertinents pour le public académique</a:t>
            </a:r>
          </a:p>
          <a:p>
            <a:r>
              <a:rPr lang="fr-FR" sz="2200" dirty="0"/>
              <a:t>Éclairer les décisions : </a:t>
            </a:r>
          </a:p>
          <a:p>
            <a:pPr lvl="1"/>
            <a:r>
              <a:rPr lang="fr-FR" sz="2200" dirty="0"/>
              <a:t>accompagnement des usagers </a:t>
            </a:r>
          </a:p>
          <a:p>
            <a:pPr lvl="1"/>
            <a:r>
              <a:rPr lang="fr-FR" sz="2200" dirty="0"/>
              <a:t>éventuels abonnements </a:t>
            </a:r>
          </a:p>
          <a:p>
            <a:pPr marL="0" indent="0">
              <a:buNone/>
            </a:pPr>
            <a:endParaRPr lang="fr-FR" sz="2200" dirty="0"/>
          </a:p>
          <a:p>
            <a:pPr marL="0" indent="0">
              <a:buNone/>
            </a:pPr>
            <a:r>
              <a:rPr lang="fr-FR" sz="2200" dirty="0"/>
              <a:t>⚠️ Pas une étude exhaustive → </a:t>
            </a:r>
            <a:r>
              <a:rPr lang="fr-FR" sz="2200" b="1" dirty="0"/>
              <a:t>analyse pragmatique</a:t>
            </a:r>
          </a:p>
          <a:p>
            <a:endParaRPr lang="fr-BE" sz="2200" dirty="0"/>
          </a:p>
        </p:txBody>
      </p:sp>
      <p:sp>
        <p:nvSpPr>
          <p:cNvPr id="4" name="Espace réservé du numéro de diapositive 3">
            <a:extLst>
              <a:ext uri="{FF2B5EF4-FFF2-40B4-BE49-F238E27FC236}">
                <a16:creationId xmlns:a16="http://schemas.microsoft.com/office/drawing/2014/main" id="{6195343F-6B59-6F5E-E98A-34248073AE0F}"/>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4</a:t>
            </a:fld>
            <a:endParaRPr lang="fr-BE">
              <a:solidFill>
                <a:schemeClr val="tx1">
                  <a:lumMod val="50000"/>
                  <a:lumOff val="50000"/>
                </a:schemeClr>
              </a:solidFill>
            </a:endParaRPr>
          </a:p>
        </p:txBody>
      </p:sp>
    </p:spTree>
    <p:extLst>
      <p:ext uri="{BB962C8B-B14F-4D97-AF65-F5344CB8AC3E}">
        <p14:creationId xmlns:p14="http://schemas.microsoft.com/office/powerpoint/2010/main" val="96637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6550FB-A14A-6A18-CFFF-6D47C1D80EDE}"/>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589A15CB-FBD7-43EB-77FE-8A305EB74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FB54416F-E4A8-BBC9-9362-8F23745263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2891FD3-EB06-BBAB-5ACF-780E1B851C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E36D8E3B-828F-FA5F-BF24-70AE1E4DF775}"/>
              </a:ext>
            </a:extLst>
          </p:cNvPr>
          <p:cNvSpPr>
            <a:spLocks noGrp="1"/>
          </p:cNvSpPr>
          <p:nvPr>
            <p:ph type="title"/>
          </p:nvPr>
        </p:nvSpPr>
        <p:spPr>
          <a:xfrm>
            <a:off x="1115568" y="548640"/>
            <a:ext cx="10168128" cy="1179576"/>
          </a:xfrm>
        </p:spPr>
        <p:txBody>
          <a:bodyPr>
            <a:normAutofit/>
          </a:bodyPr>
          <a:lstStyle/>
          <a:p>
            <a:r>
              <a:rPr lang="fr-BE" sz="4000" dirty="0"/>
              <a:t>Périmètre</a:t>
            </a:r>
          </a:p>
        </p:txBody>
      </p:sp>
      <p:sp>
        <p:nvSpPr>
          <p:cNvPr id="23" name="Rectangle 22">
            <a:extLst>
              <a:ext uri="{FF2B5EF4-FFF2-40B4-BE49-F238E27FC236}">
                <a16:creationId xmlns:a16="http://schemas.microsoft.com/office/drawing/2014/main" id="{02C787A5-96CD-2145-0286-683FF9327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1FAC5A0C-4FE7-BF5D-5217-2CABB8475769}"/>
              </a:ext>
            </a:extLst>
          </p:cNvPr>
          <p:cNvSpPr>
            <a:spLocks noGrp="1"/>
          </p:cNvSpPr>
          <p:nvPr>
            <p:ph idx="1"/>
          </p:nvPr>
        </p:nvSpPr>
        <p:spPr>
          <a:xfrm>
            <a:off x="1115568" y="2481943"/>
            <a:ext cx="10168128" cy="3695020"/>
          </a:xfrm>
        </p:spPr>
        <p:txBody>
          <a:bodyPr>
            <a:normAutofit fontScale="92500" lnSpcReduction="20000"/>
          </a:bodyPr>
          <a:lstStyle/>
          <a:p>
            <a:r>
              <a:rPr lang="fr-FR" sz="2200" b="1" dirty="0"/>
              <a:t>6 outils analysés</a:t>
            </a:r>
            <a:endParaRPr lang="fr-FR" sz="2200" dirty="0"/>
          </a:p>
          <a:p>
            <a:pPr marL="914400" lvl="1" indent="-457200">
              <a:buFont typeface="+mj-lt"/>
              <a:buAutoNum type="arabicPeriod"/>
            </a:pPr>
            <a:r>
              <a:rPr lang="fr-FR" sz="1900" dirty="0"/>
              <a:t>Consensus </a:t>
            </a:r>
          </a:p>
          <a:p>
            <a:pPr marL="914400" lvl="1" indent="-457200">
              <a:buFont typeface="+mj-lt"/>
              <a:buAutoNum type="arabicPeriod"/>
            </a:pPr>
            <a:r>
              <a:rPr lang="fr-FR" sz="1900" dirty="0" err="1"/>
              <a:t>Elicit</a:t>
            </a:r>
            <a:r>
              <a:rPr lang="fr-FR" sz="1900" dirty="0"/>
              <a:t> </a:t>
            </a:r>
          </a:p>
          <a:p>
            <a:pPr marL="914400" lvl="1" indent="-457200">
              <a:buFont typeface="+mj-lt"/>
              <a:buAutoNum type="arabicPeriod"/>
            </a:pPr>
            <a:r>
              <a:rPr lang="fr-FR" sz="1900" dirty="0"/>
              <a:t>Scholar GPT </a:t>
            </a:r>
          </a:p>
          <a:p>
            <a:pPr marL="914400" lvl="1" indent="-457200">
              <a:buFont typeface="+mj-lt"/>
              <a:buAutoNum type="arabicPeriod"/>
            </a:pPr>
            <a:r>
              <a:rPr lang="fr-FR" sz="1900" dirty="0" err="1"/>
              <a:t>SciSpace</a:t>
            </a:r>
            <a:r>
              <a:rPr lang="fr-FR" sz="1900" dirty="0"/>
              <a:t> </a:t>
            </a:r>
          </a:p>
          <a:p>
            <a:pPr marL="914400" lvl="1" indent="-457200">
              <a:buFont typeface="+mj-lt"/>
              <a:buAutoNum type="arabicPeriod"/>
            </a:pPr>
            <a:r>
              <a:rPr lang="fr-FR" sz="1900" dirty="0" err="1"/>
              <a:t>Scite</a:t>
            </a:r>
            <a:r>
              <a:rPr lang="fr-FR" sz="1900" dirty="0"/>
              <a:t> </a:t>
            </a:r>
          </a:p>
          <a:p>
            <a:pPr marL="914400" lvl="1" indent="-457200">
              <a:buFont typeface="+mj-lt"/>
              <a:buAutoNum type="arabicPeriod"/>
            </a:pPr>
            <a:r>
              <a:rPr lang="fr-FR" sz="1900" dirty="0" err="1"/>
              <a:t>Undermind</a:t>
            </a:r>
            <a:r>
              <a:rPr lang="fr-FR" sz="1900" dirty="0"/>
              <a:t> </a:t>
            </a:r>
          </a:p>
          <a:p>
            <a:endParaRPr lang="fr-FR" sz="1700" b="1" dirty="0"/>
          </a:p>
          <a:p>
            <a:r>
              <a:rPr lang="fr-FR" sz="2200" b="1" dirty="0"/>
              <a:t>Finalement non retenus</a:t>
            </a:r>
            <a:endParaRPr lang="fr-FR" sz="2200" dirty="0"/>
          </a:p>
          <a:p>
            <a:pPr lvl="1"/>
            <a:r>
              <a:rPr lang="fr-FR" sz="1900" dirty="0" err="1"/>
              <a:t>Perplexity</a:t>
            </a:r>
            <a:r>
              <a:rPr lang="fr-FR" sz="1900" dirty="0"/>
              <a:t> </a:t>
            </a:r>
          </a:p>
          <a:p>
            <a:pPr lvl="2"/>
            <a:r>
              <a:rPr lang="fr-FR" sz="1700" dirty="0"/>
              <a:t>Diverses critiques et polémiques sur les pratiques de collecte et de traitement des données</a:t>
            </a:r>
          </a:p>
          <a:p>
            <a:pPr lvl="1"/>
            <a:r>
              <a:rPr lang="fr-FR" sz="1900" dirty="0" err="1"/>
              <a:t>Scopus</a:t>
            </a:r>
            <a:r>
              <a:rPr lang="fr-FR" sz="1900" dirty="0"/>
              <a:t> AI </a:t>
            </a:r>
          </a:p>
          <a:p>
            <a:pPr lvl="2"/>
            <a:r>
              <a:rPr lang="fr-FR" sz="1700" dirty="0"/>
              <a:t>Obtention d’un accès test quasi impossible</a:t>
            </a:r>
          </a:p>
        </p:txBody>
      </p:sp>
      <p:sp>
        <p:nvSpPr>
          <p:cNvPr id="4" name="Espace réservé du numéro de diapositive 3">
            <a:extLst>
              <a:ext uri="{FF2B5EF4-FFF2-40B4-BE49-F238E27FC236}">
                <a16:creationId xmlns:a16="http://schemas.microsoft.com/office/drawing/2014/main" id="{0D41FE69-7D38-868C-329E-898579F31FD7}"/>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5</a:t>
            </a:fld>
            <a:endParaRPr lang="fr-BE">
              <a:solidFill>
                <a:schemeClr val="tx1">
                  <a:lumMod val="50000"/>
                  <a:lumOff val="50000"/>
                </a:schemeClr>
              </a:solidFill>
            </a:endParaRPr>
          </a:p>
        </p:txBody>
      </p:sp>
    </p:spTree>
    <p:extLst>
      <p:ext uri="{BB962C8B-B14F-4D97-AF65-F5344CB8AC3E}">
        <p14:creationId xmlns:p14="http://schemas.microsoft.com/office/powerpoint/2010/main" val="3455521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995F0CA8-DE1A-D4F3-2EE9-FE7A65B26016}"/>
              </a:ext>
            </a:extLst>
          </p:cNvPr>
          <p:cNvSpPr>
            <a:spLocks noGrp="1"/>
          </p:cNvSpPr>
          <p:nvPr>
            <p:ph type="title"/>
          </p:nvPr>
        </p:nvSpPr>
        <p:spPr>
          <a:xfrm>
            <a:off x="1115568" y="548640"/>
            <a:ext cx="10168128" cy="1179576"/>
          </a:xfrm>
        </p:spPr>
        <p:txBody>
          <a:bodyPr>
            <a:normAutofit/>
          </a:bodyPr>
          <a:lstStyle/>
          <a:p>
            <a:r>
              <a:rPr lang="fr-BE" sz="4000" dirty="0"/>
              <a:t>Méthodologie (1/2)</a:t>
            </a:r>
          </a:p>
        </p:txBody>
      </p:sp>
      <p:sp>
        <p:nvSpPr>
          <p:cNvPr id="23" name="Rectangle 22">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2E7978F9-E12E-E44A-3BD4-FC8FA33A0374}"/>
              </a:ext>
            </a:extLst>
          </p:cNvPr>
          <p:cNvSpPr>
            <a:spLocks noGrp="1"/>
          </p:cNvSpPr>
          <p:nvPr>
            <p:ph idx="1"/>
          </p:nvPr>
        </p:nvSpPr>
        <p:spPr>
          <a:xfrm>
            <a:off x="1115568" y="2481943"/>
            <a:ext cx="10168128" cy="3695020"/>
          </a:xfrm>
        </p:spPr>
        <p:txBody>
          <a:bodyPr>
            <a:normAutofit/>
          </a:bodyPr>
          <a:lstStyle/>
          <a:p>
            <a:r>
              <a:rPr lang="fr-FR" sz="2000" dirty="0"/>
              <a:t>3 testeurs par outil </a:t>
            </a:r>
          </a:p>
          <a:p>
            <a:pPr lvl="1"/>
            <a:r>
              <a:rPr lang="fr-FR" sz="1600" dirty="0"/>
              <a:t>Sauf </a:t>
            </a:r>
            <a:r>
              <a:rPr lang="fr-FR" sz="1600" dirty="0" err="1"/>
              <a:t>Scite</a:t>
            </a:r>
            <a:r>
              <a:rPr lang="fr-FR" sz="1600" dirty="0"/>
              <a:t> (évaluations ULB et </a:t>
            </a:r>
            <a:r>
              <a:rPr lang="fr-FR" sz="1600" dirty="0" err="1"/>
              <a:t>UCLouvain</a:t>
            </a:r>
            <a:r>
              <a:rPr lang="fr-FR" sz="1600" dirty="0"/>
              <a:t>)</a:t>
            </a:r>
          </a:p>
          <a:p>
            <a:r>
              <a:rPr lang="fr-FR" sz="2000" dirty="0"/>
              <a:t>Tests coordonnés (mêmes périodes) </a:t>
            </a:r>
          </a:p>
          <a:p>
            <a:endParaRPr lang="fr-FR" sz="2000" dirty="0"/>
          </a:p>
          <a:p>
            <a:pPr marL="0" indent="0">
              <a:buNone/>
            </a:pPr>
            <a:r>
              <a:rPr lang="fr-FR" sz="2000" b="1" dirty="0"/>
              <a:t>2 phases</a:t>
            </a:r>
            <a:endParaRPr lang="fr-FR" sz="2000" dirty="0"/>
          </a:p>
          <a:p>
            <a:pPr lvl="1"/>
            <a:r>
              <a:rPr lang="fr-FR" sz="2000" dirty="0"/>
              <a:t>Été 2025 → versions gratuites </a:t>
            </a:r>
          </a:p>
          <a:p>
            <a:pPr lvl="1"/>
            <a:r>
              <a:rPr lang="fr-FR" sz="2000" dirty="0"/>
              <a:t>Automne 2025 → versions payantes (offres individuelles d’entrée de gamme)</a:t>
            </a:r>
          </a:p>
          <a:p>
            <a:pPr lvl="1"/>
            <a:r>
              <a:rPr lang="fr-FR" sz="2000" dirty="0"/>
              <a:t>Questions variées (non standardisées) </a:t>
            </a:r>
          </a:p>
          <a:p>
            <a:pPr lvl="2"/>
            <a:r>
              <a:rPr lang="fr-FR" sz="1600" dirty="0"/>
              <a:t>Forte orientation SHS (nature des profils des testeurs)</a:t>
            </a:r>
          </a:p>
        </p:txBody>
      </p:sp>
      <p:sp>
        <p:nvSpPr>
          <p:cNvPr id="4" name="Espace réservé du numéro de diapositive 3">
            <a:extLst>
              <a:ext uri="{FF2B5EF4-FFF2-40B4-BE49-F238E27FC236}">
                <a16:creationId xmlns:a16="http://schemas.microsoft.com/office/drawing/2014/main" id="{56974665-7B0A-8D17-68B7-F3ADD487565C}"/>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6</a:t>
            </a:fld>
            <a:endParaRPr lang="fr-BE">
              <a:solidFill>
                <a:schemeClr val="tx1">
                  <a:lumMod val="50000"/>
                  <a:lumOff val="50000"/>
                </a:schemeClr>
              </a:solidFill>
            </a:endParaRPr>
          </a:p>
        </p:txBody>
      </p:sp>
    </p:spTree>
    <p:extLst>
      <p:ext uri="{BB962C8B-B14F-4D97-AF65-F5344CB8AC3E}">
        <p14:creationId xmlns:p14="http://schemas.microsoft.com/office/powerpoint/2010/main" val="406478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Rectangle 14">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re 5">
            <a:extLst>
              <a:ext uri="{FF2B5EF4-FFF2-40B4-BE49-F238E27FC236}">
                <a16:creationId xmlns:a16="http://schemas.microsoft.com/office/drawing/2014/main" id="{A018014A-3F2D-D13A-3BE1-BC227BE0D6F8}"/>
              </a:ext>
            </a:extLst>
          </p:cNvPr>
          <p:cNvSpPr>
            <a:spLocks noGrp="1"/>
          </p:cNvSpPr>
          <p:nvPr>
            <p:ph type="title"/>
          </p:nvPr>
        </p:nvSpPr>
        <p:spPr>
          <a:xfrm>
            <a:off x="1115568" y="548640"/>
            <a:ext cx="10168128" cy="1179576"/>
          </a:xfrm>
        </p:spPr>
        <p:txBody>
          <a:bodyPr vert="horz" lIns="91440" tIns="45720" rIns="91440" bIns="45720" rtlCol="0" anchor="ctr">
            <a:normAutofit/>
          </a:bodyPr>
          <a:lstStyle/>
          <a:p>
            <a:r>
              <a:rPr lang="fr-BE" sz="4000" kern="1200" noProof="0" dirty="0">
                <a:solidFill>
                  <a:schemeClr val="tx1"/>
                </a:solidFill>
                <a:latin typeface="+mj-lt"/>
                <a:ea typeface="+mj-ea"/>
                <a:cs typeface="+mj-cs"/>
              </a:rPr>
              <a:t>Exemples</a:t>
            </a:r>
            <a:endParaRPr lang="en-US" sz="4000" kern="1200" dirty="0">
              <a:solidFill>
                <a:schemeClr val="tx1"/>
              </a:solidFill>
              <a:latin typeface="+mj-lt"/>
              <a:ea typeface="+mj-ea"/>
              <a:cs typeface="+mj-cs"/>
            </a:endParaRPr>
          </a:p>
        </p:txBody>
      </p:sp>
      <p:sp>
        <p:nvSpPr>
          <p:cNvPr id="17" name="Rectangle 16">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 name="Rectangle : coins arrondis 4">
            <a:extLst>
              <a:ext uri="{FF2B5EF4-FFF2-40B4-BE49-F238E27FC236}">
                <a16:creationId xmlns:a16="http://schemas.microsoft.com/office/drawing/2014/main" id="{DB892654-C2DE-6A67-49DB-6307176F5AB5}"/>
              </a:ext>
            </a:extLst>
          </p:cNvPr>
          <p:cNvSpPr/>
          <p:nvPr/>
        </p:nvSpPr>
        <p:spPr>
          <a:xfrm>
            <a:off x="185928" y="2083797"/>
            <a:ext cx="10716768" cy="156618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ormAutofit lnSpcReduction="10000"/>
          </a:bodyPr>
          <a:lstStyle/>
          <a:p>
            <a:r>
              <a:rPr lang="fr-BE" noProof="0" dirty="0">
                <a:solidFill>
                  <a:schemeClr val="bg1"/>
                </a:solidFill>
              </a:rPr>
              <a:t>Je suis en doctorat en sciences de l’éducation et je mène une revue systématique sur l’effet des dispositifs d’apprentissage immersifs en réalité virtuelle dans l’enseignement supérieur. Je cherche des articles scientifiques publiés entre 2020 et 2024, de préférence dans </a:t>
            </a:r>
            <a:r>
              <a:rPr lang="fr-BE" i="1" noProof="0" dirty="0">
                <a:solidFill>
                  <a:schemeClr val="bg1"/>
                </a:solidFill>
              </a:rPr>
              <a:t>Computers &amp; Education </a:t>
            </a:r>
            <a:r>
              <a:rPr lang="fr-BE" noProof="0" dirty="0">
                <a:solidFill>
                  <a:schemeClr val="bg1"/>
                </a:solidFill>
              </a:rPr>
              <a:t>ou </a:t>
            </a:r>
            <a:r>
              <a:rPr lang="fr-BE" i="1" noProof="0" dirty="0">
                <a:solidFill>
                  <a:schemeClr val="bg1"/>
                </a:solidFill>
              </a:rPr>
              <a:t>British Journal of </a:t>
            </a:r>
            <a:r>
              <a:rPr lang="fr-BE" i="1" noProof="0" dirty="0" err="1">
                <a:solidFill>
                  <a:schemeClr val="bg1"/>
                </a:solidFill>
              </a:rPr>
              <a:t>Educational</a:t>
            </a:r>
            <a:r>
              <a:rPr lang="fr-BE" i="1" noProof="0" dirty="0">
                <a:solidFill>
                  <a:schemeClr val="bg1"/>
                </a:solidFill>
              </a:rPr>
              <a:t> </a:t>
            </a:r>
            <a:r>
              <a:rPr lang="fr-BE" i="1" noProof="0" dirty="0" err="1">
                <a:solidFill>
                  <a:schemeClr val="bg1"/>
                </a:solidFill>
              </a:rPr>
              <a:t>Technology</a:t>
            </a:r>
            <a:r>
              <a:rPr lang="fr-BE" noProof="0" dirty="0">
                <a:solidFill>
                  <a:schemeClr val="bg1"/>
                </a:solidFill>
              </a:rPr>
              <a:t>. Je veux des études empiriques avec méthodes qualitatives ou mixtes. Peux-tu me proposer une sélection pertinente avec résumé, méthode et DOI ?</a:t>
            </a:r>
          </a:p>
        </p:txBody>
      </p:sp>
      <p:sp>
        <p:nvSpPr>
          <p:cNvPr id="4" name="Espace réservé du numéro de diapositive 3">
            <a:extLst>
              <a:ext uri="{FF2B5EF4-FFF2-40B4-BE49-F238E27FC236}">
                <a16:creationId xmlns:a16="http://schemas.microsoft.com/office/drawing/2014/main" id="{9F28B2EC-A3BE-10D2-87D7-CABC884853CA}"/>
              </a:ext>
            </a:extLst>
          </p:cNvPr>
          <p:cNvSpPr>
            <a:spLocks noGrp="1"/>
          </p:cNvSpPr>
          <p:nvPr>
            <p:ph type="sldNum" sz="quarter" idx="12"/>
          </p:nvPr>
        </p:nvSpPr>
        <p:spPr>
          <a:xfrm>
            <a:off x="8540496" y="6356350"/>
            <a:ext cx="2743200" cy="365125"/>
          </a:xfrm>
        </p:spPr>
        <p:txBody>
          <a:bodyPr vert="horz" lIns="91440" tIns="45720" rIns="91440" bIns="45720" rtlCol="0" anchor="ctr">
            <a:normAutofit/>
          </a:bodyPr>
          <a:lstStyle/>
          <a:p>
            <a:pPr>
              <a:spcAft>
                <a:spcPts val="600"/>
              </a:spcAft>
            </a:pPr>
            <a:fld id="{538DDAC0-7683-47C6-AA56-04DDE5860BE7}" type="slidenum">
              <a:rPr lang="en-US">
                <a:solidFill>
                  <a:schemeClr val="tx1">
                    <a:lumMod val="50000"/>
                    <a:lumOff val="50000"/>
                  </a:schemeClr>
                </a:solidFill>
              </a:rPr>
              <a:pPr>
                <a:spcAft>
                  <a:spcPts val="600"/>
                </a:spcAft>
              </a:pPr>
              <a:t>7</a:t>
            </a:fld>
            <a:endParaRPr lang="en-US">
              <a:solidFill>
                <a:schemeClr val="tx1">
                  <a:lumMod val="50000"/>
                  <a:lumOff val="50000"/>
                </a:schemeClr>
              </a:solidFill>
            </a:endParaRPr>
          </a:p>
        </p:txBody>
      </p:sp>
      <p:sp>
        <p:nvSpPr>
          <p:cNvPr id="7" name="Rectangle : coins arrondis 6">
            <a:extLst>
              <a:ext uri="{FF2B5EF4-FFF2-40B4-BE49-F238E27FC236}">
                <a16:creationId xmlns:a16="http://schemas.microsoft.com/office/drawing/2014/main" id="{9DA200D8-1CC5-8A18-5279-76BA2C0CBA26}"/>
              </a:ext>
            </a:extLst>
          </p:cNvPr>
          <p:cNvSpPr/>
          <p:nvPr/>
        </p:nvSpPr>
        <p:spPr>
          <a:xfrm>
            <a:off x="1466850" y="3819127"/>
            <a:ext cx="10483596" cy="1168908"/>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ormAutofit fontScale="92500" lnSpcReduction="20000"/>
          </a:bodyPr>
          <a:lstStyle/>
          <a:p>
            <a:pPr>
              <a:lnSpc>
                <a:spcPct val="110000"/>
              </a:lnSpc>
            </a:pPr>
            <a:r>
              <a:rPr lang="en-US" noProof="0" dirty="0">
                <a:solidFill>
                  <a:schemeClr val="bg1"/>
                </a:solidFill>
              </a:rPr>
              <a:t>I want to find research discussing how the selective and reasoned integration of generative artificial intelligence tools in higher education alters or transforms students' traditional information literacy skills into documentary co-intelligence competencies—interpreted as collaborative, AI-augmented methods of finding, evaluating, and using information.</a:t>
            </a:r>
            <a:endParaRPr lang="fr-BE" noProof="0" dirty="0">
              <a:solidFill>
                <a:schemeClr val="bg1"/>
              </a:solidFill>
            </a:endParaRPr>
          </a:p>
        </p:txBody>
      </p:sp>
      <p:sp>
        <p:nvSpPr>
          <p:cNvPr id="8" name="Rectangle : coins arrondis 7">
            <a:extLst>
              <a:ext uri="{FF2B5EF4-FFF2-40B4-BE49-F238E27FC236}">
                <a16:creationId xmlns:a16="http://schemas.microsoft.com/office/drawing/2014/main" id="{90B56A65-078A-C9C5-1CAA-65229EB88383}"/>
              </a:ext>
            </a:extLst>
          </p:cNvPr>
          <p:cNvSpPr/>
          <p:nvPr/>
        </p:nvSpPr>
        <p:spPr>
          <a:xfrm>
            <a:off x="224028" y="5155293"/>
            <a:ext cx="11498580" cy="1566181"/>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ormAutofit lnSpcReduction="10000"/>
          </a:bodyPr>
          <a:lstStyle/>
          <a:p>
            <a:r>
              <a:rPr lang="fr-FR" sz="1600" noProof="0" dirty="0">
                <a:solidFill>
                  <a:schemeClr val="bg1"/>
                </a:solidFill>
              </a:rPr>
              <a:t>Tu es un étudiant de master et tu t’intéresses à Friedrich Wilhelm Murnau dans le cadre d’un travail. Tu cherches à savoir et comprendre comment FW Murnau a influencé la technique cinématographique. </a:t>
            </a:r>
          </a:p>
          <a:p>
            <a:r>
              <a:rPr lang="fr-FR" sz="1600" noProof="0" dirty="0">
                <a:solidFill>
                  <a:schemeClr val="bg1"/>
                </a:solidFill>
              </a:rPr>
              <a:t>- Cite et explicite des exemples d’influence technique majeure de Murnau sur le cinéma </a:t>
            </a:r>
          </a:p>
          <a:p>
            <a:r>
              <a:rPr lang="fr-FR" sz="1600" noProof="0" dirty="0">
                <a:solidFill>
                  <a:schemeClr val="bg1"/>
                </a:solidFill>
              </a:rPr>
              <a:t>- Trouve 10 sources académiques qui pourraient être utiles pour approfondir le sujet. Elles doivent toutes être postérieures à 2000. </a:t>
            </a:r>
          </a:p>
          <a:p>
            <a:r>
              <a:rPr lang="fr-FR" sz="1600" noProof="0" dirty="0">
                <a:solidFill>
                  <a:schemeClr val="bg1"/>
                </a:solidFill>
              </a:rPr>
              <a:t>- Ne donne que des sources académiques écrites en anglais, français ou allemand. Tu ne comprends pas les autres langues. </a:t>
            </a:r>
            <a:endParaRPr lang="fr-BE" sz="1600" noProof="0" dirty="0">
              <a:solidFill>
                <a:schemeClr val="bg1"/>
              </a:solidFill>
            </a:endParaRPr>
          </a:p>
        </p:txBody>
      </p:sp>
    </p:spTree>
    <p:extLst>
      <p:ext uri="{BB962C8B-B14F-4D97-AF65-F5344CB8AC3E}">
        <p14:creationId xmlns:p14="http://schemas.microsoft.com/office/powerpoint/2010/main" val="3155651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7E59D9-DC2B-F052-7B43-5F24119295C0}"/>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5F76B777-FBC5-6860-AA81-B7CD0F4010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E0BB13E2-C730-2764-7A6F-E554A773F9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D7ECC145-9330-2B66-06E9-54E82154F5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2FC205B3-D007-C8C9-58E7-EB2410C5FC5E}"/>
              </a:ext>
            </a:extLst>
          </p:cNvPr>
          <p:cNvSpPr>
            <a:spLocks noGrp="1"/>
          </p:cNvSpPr>
          <p:nvPr>
            <p:ph type="title"/>
          </p:nvPr>
        </p:nvSpPr>
        <p:spPr>
          <a:xfrm>
            <a:off x="1115568" y="548640"/>
            <a:ext cx="10168128" cy="1179576"/>
          </a:xfrm>
        </p:spPr>
        <p:txBody>
          <a:bodyPr>
            <a:normAutofit/>
          </a:bodyPr>
          <a:lstStyle/>
          <a:p>
            <a:r>
              <a:rPr lang="fr-BE" sz="4000"/>
              <a:t>Méthodologie (2/2)</a:t>
            </a:r>
          </a:p>
        </p:txBody>
      </p:sp>
      <p:sp>
        <p:nvSpPr>
          <p:cNvPr id="23" name="Rectangle 22">
            <a:extLst>
              <a:ext uri="{FF2B5EF4-FFF2-40B4-BE49-F238E27FC236}">
                <a16:creationId xmlns:a16="http://schemas.microsoft.com/office/drawing/2014/main" id="{E8AEF77C-DB95-6398-45AF-DC7A74DB5E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Espace réservé du contenu 2">
            <a:extLst>
              <a:ext uri="{FF2B5EF4-FFF2-40B4-BE49-F238E27FC236}">
                <a16:creationId xmlns:a16="http://schemas.microsoft.com/office/drawing/2014/main" id="{8905C582-6024-BE2F-7FF1-002BAF6E7BEC}"/>
              </a:ext>
            </a:extLst>
          </p:cNvPr>
          <p:cNvSpPr>
            <a:spLocks noGrp="1"/>
          </p:cNvSpPr>
          <p:nvPr>
            <p:ph idx="1"/>
          </p:nvPr>
        </p:nvSpPr>
        <p:spPr>
          <a:xfrm>
            <a:off x="1115568" y="2481942"/>
            <a:ext cx="10168128" cy="4014108"/>
          </a:xfrm>
        </p:spPr>
        <p:txBody>
          <a:bodyPr>
            <a:normAutofit fontScale="85000" lnSpcReduction="20000"/>
          </a:bodyPr>
          <a:lstStyle/>
          <a:p>
            <a:r>
              <a:rPr lang="fr-FR" b="1" dirty="0"/>
              <a:t>6 critères d’analyse</a:t>
            </a:r>
            <a:endParaRPr lang="fr-FR" dirty="0"/>
          </a:p>
          <a:p>
            <a:pPr marL="914400" lvl="1" indent="-457200">
              <a:buFont typeface="+mj-lt"/>
              <a:buAutoNum type="arabicPeriod"/>
            </a:pPr>
            <a:r>
              <a:rPr lang="fr-FR" sz="2200" b="1" dirty="0">
                <a:solidFill>
                  <a:schemeClr val="accent2"/>
                </a:solidFill>
              </a:rPr>
              <a:t>Informations générales</a:t>
            </a:r>
          </a:p>
          <a:p>
            <a:pPr lvl="2"/>
            <a:r>
              <a:rPr lang="fr-FR" sz="1800" dirty="0"/>
              <a:t>Éditeur, public cible, couverture, mise à jour du corpus, fonctionnalités, etc.</a:t>
            </a:r>
          </a:p>
          <a:p>
            <a:pPr marL="914400" lvl="1" indent="-457200">
              <a:buFont typeface="+mj-lt"/>
              <a:buAutoNum type="arabicPeriod"/>
            </a:pPr>
            <a:r>
              <a:rPr lang="fr-FR" sz="2200" b="1" dirty="0">
                <a:solidFill>
                  <a:schemeClr val="accent2"/>
                </a:solidFill>
              </a:rPr>
              <a:t>Modèle économique </a:t>
            </a:r>
          </a:p>
          <a:p>
            <a:pPr lvl="2"/>
            <a:r>
              <a:rPr lang="fr-FR" sz="1800" dirty="0"/>
              <a:t>Modèles économiques, tarification, limites d’usages, etc.</a:t>
            </a:r>
          </a:p>
          <a:p>
            <a:pPr marL="914400" lvl="1" indent="-457200">
              <a:buFont typeface="+mj-lt"/>
              <a:buAutoNum type="arabicPeriod"/>
            </a:pPr>
            <a:r>
              <a:rPr lang="fr-FR" sz="2200" b="1" dirty="0">
                <a:solidFill>
                  <a:schemeClr val="accent2"/>
                </a:solidFill>
              </a:rPr>
              <a:t>Performance</a:t>
            </a:r>
          </a:p>
          <a:p>
            <a:pPr lvl="2"/>
            <a:r>
              <a:rPr lang="fr-FR" sz="1800" dirty="0"/>
              <a:t>Qualité et transparence des sources, présence de sources hallucinées, reproductibilité, etc.</a:t>
            </a:r>
          </a:p>
          <a:p>
            <a:pPr marL="914400" lvl="1" indent="-457200">
              <a:buFont typeface="+mj-lt"/>
              <a:buAutoNum type="arabicPeriod"/>
            </a:pPr>
            <a:r>
              <a:rPr lang="fr-FR" sz="2200" b="1" dirty="0">
                <a:solidFill>
                  <a:schemeClr val="accent2"/>
                </a:solidFill>
              </a:rPr>
              <a:t>Ergonomie</a:t>
            </a:r>
          </a:p>
          <a:p>
            <a:pPr lvl="2"/>
            <a:r>
              <a:rPr lang="fr-FR" sz="1800" dirty="0"/>
              <a:t>Accessibilité linguistique, option de personnalisation, aide et support, etc.</a:t>
            </a:r>
          </a:p>
          <a:p>
            <a:pPr marL="914400" lvl="1" indent="-457200">
              <a:buFont typeface="+mj-lt"/>
              <a:buAutoNum type="arabicPeriod"/>
            </a:pPr>
            <a:r>
              <a:rPr lang="fr-FR" sz="2200" b="1" dirty="0">
                <a:solidFill>
                  <a:schemeClr val="accent2"/>
                </a:solidFill>
              </a:rPr>
              <a:t>Interopérabilité</a:t>
            </a:r>
            <a:r>
              <a:rPr lang="fr-FR" sz="2200" dirty="0"/>
              <a:t> </a:t>
            </a:r>
          </a:p>
          <a:p>
            <a:pPr lvl="2"/>
            <a:r>
              <a:rPr lang="fr-FR" sz="1800" dirty="0"/>
              <a:t>Formats import/export, connecteurs disponibles, etc.</a:t>
            </a:r>
          </a:p>
          <a:p>
            <a:pPr marL="914400" lvl="1" indent="-457200">
              <a:buFont typeface="+mj-lt"/>
              <a:buAutoNum type="arabicPeriod"/>
            </a:pPr>
            <a:r>
              <a:rPr lang="fr-FR" sz="2200" b="1" dirty="0">
                <a:solidFill>
                  <a:schemeClr val="accent2"/>
                </a:solidFill>
              </a:rPr>
              <a:t>Aspects éthiques &amp; juridiques </a:t>
            </a:r>
          </a:p>
          <a:p>
            <a:pPr lvl="2"/>
            <a:r>
              <a:rPr lang="fr-FR" sz="1800" dirty="0"/>
              <a:t>Respect des données personnelles et biais algorithmiques connus</a:t>
            </a:r>
          </a:p>
          <a:p>
            <a:pPr marL="0" indent="0">
              <a:buNone/>
            </a:pPr>
            <a:endParaRPr lang="fr-FR" sz="1900" dirty="0"/>
          </a:p>
          <a:p>
            <a:pPr marL="0" indent="0">
              <a:buNone/>
            </a:pPr>
            <a:r>
              <a:rPr lang="fr-FR" sz="2200" dirty="0"/>
              <a:t>⚠️ Pas de </a:t>
            </a:r>
            <a:r>
              <a:rPr lang="fr-FR" sz="2200" dirty="0" err="1"/>
              <a:t>scoring</a:t>
            </a:r>
            <a:r>
              <a:rPr lang="fr-FR" sz="2200" dirty="0"/>
              <a:t> chiffré (complexité / subjectivité)</a:t>
            </a:r>
          </a:p>
          <a:p>
            <a:endParaRPr lang="fr-BE" sz="2200" dirty="0"/>
          </a:p>
        </p:txBody>
      </p:sp>
      <p:sp>
        <p:nvSpPr>
          <p:cNvPr id="4" name="Espace réservé du numéro de diapositive 3">
            <a:extLst>
              <a:ext uri="{FF2B5EF4-FFF2-40B4-BE49-F238E27FC236}">
                <a16:creationId xmlns:a16="http://schemas.microsoft.com/office/drawing/2014/main" id="{7831F2DA-9739-B336-C3FB-318CFF339A8F}"/>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8</a:t>
            </a:fld>
            <a:endParaRPr lang="fr-BE">
              <a:solidFill>
                <a:schemeClr val="tx1">
                  <a:lumMod val="50000"/>
                  <a:lumOff val="50000"/>
                </a:schemeClr>
              </a:solidFill>
            </a:endParaRPr>
          </a:p>
        </p:txBody>
      </p:sp>
    </p:spTree>
    <p:extLst>
      <p:ext uri="{BB962C8B-B14F-4D97-AF65-F5344CB8AC3E}">
        <p14:creationId xmlns:p14="http://schemas.microsoft.com/office/powerpoint/2010/main" val="3402577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EAB9FC-9126-7DE7-DA00-EA60E3A01FCD}"/>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12E7D97-3F46-E482-859A-134124E559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594604E-BE21-4413-E51B-C08B23CB03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Rectangle 20">
            <a:extLst>
              <a:ext uri="{FF2B5EF4-FFF2-40B4-BE49-F238E27FC236}">
                <a16:creationId xmlns:a16="http://schemas.microsoft.com/office/drawing/2014/main" id="{32449705-6705-9588-58DE-8A81D1825C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7AC9F1A4-314F-BD23-05C3-4AD88216BDB8}"/>
              </a:ext>
            </a:extLst>
          </p:cNvPr>
          <p:cNvSpPr>
            <a:spLocks noGrp="1"/>
          </p:cNvSpPr>
          <p:nvPr>
            <p:ph type="title"/>
          </p:nvPr>
        </p:nvSpPr>
        <p:spPr>
          <a:xfrm>
            <a:off x="1115568" y="548640"/>
            <a:ext cx="10168128" cy="1179576"/>
          </a:xfrm>
        </p:spPr>
        <p:txBody>
          <a:bodyPr>
            <a:normAutofit/>
          </a:bodyPr>
          <a:lstStyle/>
          <a:p>
            <a:r>
              <a:rPr lang="fr-BE" sz="4000" dirty="0"/>
              <a:t>Forces / Limites majeures observées</a:t>
            </a:r>
          </a:p>
        </p:txBody>
      </p:sp>
      <p:sp>
        <p:nvSpPr>
          <p:cNvPr id="23" name="Rectangle 22">
            <a:extLst>
              <a:ext uri="{FF2B5EF4-FFF2-40B4-BE49-F238E27FC236}">
                <a16:creationId xmlns:a16="http://schemas.microsoft.com/office/drawing/2014/main" id="{E6AE2873-D467-A422-A8A2-1352D71BFD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Espace réservé du numéro de diapositive 3">
            <a:extLst>
              <a:ext uri="{FF2B5EF4-FFF2-40B4-BE49-F238E27FC236}">
                <a16:creationId xmlns:a16="http://schemas.microsoft.com/office/drawing/2014/main" id="{3A0137F0-ABFF-780C-31E4-51FDAB11942A}"/>
              </a:ext>
            </a:extLst>
          </p:cNvPr>
          <p:cNvSpPr>
            <a:spLocks noGrp="1"/>
          </p:cNvSpPr>
          <p:nvPr>
            <p:ph type="sldNum" sz="quarter" idx="12"/>
          </p:nvPr>
        </p:nvSpPr>
        <p:spPr>
          <a:xfrm>
            <a:off x="8540496" y="6356350"/>
            <a:ext cx="2743200" cy="365125"/>
          </a:xfrm>
        </p:spPr>
        <p:txBody>
          <a:bodyPr>
            <a:normAutofit/>
          </a:bodyPr>
          <a:lstStyle/>
          <a:p>
            <a:pPr>
              <a:spcAft>
                <a:spcPts val="600"/>
              </a:spcAft>
            </a:pPr>
            <a:fld id="{538DDAC0-7683-47C6-AA56-04DDE5860BE7}" type="slidenum">
              <a:rPr lang="fr-BE">
                <a:solidFill>
                  <a:schemeClr val="tx1">
                    <a:lumMod val="50000"/>
                    <a:lumOff val="50000"/>
                  </a:schemeClr>
                </a:solidFill>
              </a:rPr>
              <a:pPr>
                <a:spcAft>
                  <a:spcPts val="600"/>
                </a:spcAft>
              </a:pPr>
              <a:t>9</a:t>
            </a:fld>
            <a:endParaRPr lang="fr-BE">
              <a:solidFill>
                <a:schemeClr val="tx1">
                  <a:lumMod val="50000"/>
                  <a:lumOff val="50000"/>
                </a:schemeClr>
              </a:solidFill>
            </a:endParaRPr>
          </a:p>
        </p:txBody>
      </p:sp>
      <p:sp>
        <p:nvSpPr>
          <p:cNvPr id="10" name="Espace réservé du texte 6">
            <a:extLst>
              <a:ext uri="{FF2B5EF4-FFF2-40B4-BE49-F238E27FC236}">
                <a16:creationId xmlns:a16="http://schemas.microsoft.com/office/drawing/2014/main" id="{8AA053C0-A6EC-54AC-485A-3233995D84D5}"/>
              </a:ext>
            </a:extLst>
          </p:cNvPr>
          <p:cNvSpPr txBox="1">
            <a:spLocks/>
          </p:cNvSpPr>
          <p:nvPr/>
        </p:nvSpPr>
        <p:spPr>
          <a:xfrm>
            <a:off x="6172200" y="1995488"/>
            <a:ext cx="5183188" cy="823912"/>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1" name="Espace réservé du contenu 7">
            <a:extLst>
              <a:ext uri="{FF2B5EF4-FFF2-40B4-BE49-F238E27FC236}">
                <a16:creationId xmlns:a16="http://schemas.microsoft.com/office/drawing/2014/main" id="{47F9BD89-D5F3-22AB-24BC-FA2A0B9946D4}"/>
              </a:ext>
            </a:extLst>
          </p:cNvPr>
          <p:cNvSpPr txBox="1">
            <a:spLocks/>
          </p:cNvSpPr>
          <p:nvPr/>
        </p:nvSpPr>
        <p:spPr>
          <a:xfrm>
            <a:off x="6172200" y="2819400"/>
            <a:ext cx="5183188" cy="35369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fr-BE" sz="2200" dirty="0"/>
              <a:t>Couverture incomplète (surtout en SHS) </a:t>
            </a:r>
            <a:endParaRPr lang="en-US" sz="2200" dirty="0"/>
          </a:p>
          <a:p>
            <a:pPr lvl="0"/>
            <a:r>
              <a:rPr lang="fr-BE" sz="2200" dirty="0"/>
              <a:t>Dominance anglophone</a:t>
            </a:r>
            <a:endParaRPr lang="en-US" sz="2200" dirty="0"/>
          </a:p>
          <a:p>
            <a:pPr lvl="0"/>
            <a:r>
              <a:rPr lang="fr-FR" sz="2200" dirty="0"/>
              <a:t>Manque de transparence des corpus </a:t>
            </a:r>
            <a:endParaRPr lang="en-US" sz="2200" dirty="0"/>
          </a:p>
          <a:p>
            <a:pPr lvl="0"/>
            <a:r>
              <a:rPr lang="fr-FR" sz="2200" dirty="0"/>
              <a:t>Réponses souvent basées sur des abstracts </a:t>
            </a:r>
            <a:endParaRPr lang="en-US" sz="1900" dirty="0"/>
          </a:p>
          <a:p>
            <a:pPr marL="0" lvl="0" indent="0">
              <a:buNone/>
            </a:pPr>
            <a:endParaRPr lang="en-US" sz="1200" dirty="0"/>
          </a:p>
          <a:p>
            <a:pPr marL="0" lvl="0" indent="0">
              <a:buNone/>
            </a:pPr>
            <a:r>
              <a:rPr lang="fr-FR" sz="2400" b="1" dirty="0"/>
              <a:t>👉 Résultats partiels et biaisés</a:t>
            </a:r>
            <a:endParaRPr lang="en-US" sz="2400" b="1" dirty="0"/>
          </a:p>
        </p:txBody>
      </p:sp>
      <p:sp>
        <p:nvSpPr>
          <p:cNvPr id="12" name="Espace réservé du texte 4">
            <a:extLst>
              <a:ext uri="{FF2B5EF4-FFF2-40B4-BE49-F238E27FC236}">
                <a16:creationId xmlns:a16="http://schemas.microsoft.com/office/drawing/2014/main" id="{C6CEABF6-1CAA-BEB6-3DE4-A41B3C6AA8E9}"/>
              </a:ext>
            </a:extLst>
          </p:cNvPr>
          <p:cNvSpPr txBox="1">
            <a:spLocks/>
          </p:cNvSpPr>
          <p:nvPr/>
        </p:nvSpPr>
        <p:spPr>
          <a:xfrm>
            <a:off x="839788" y="1995488"/>
            <a:ext cx="5157787" cy="823912"/>
          </a:xfrm>
          <a:prstGeom prst="rect">
            <a:avLst/>
          </a:prstGeom>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BE" sz="5400" b="1" dirty="0">
                <a:solidFill>
                  <a:schemeClr val="accent2"/>
                </a:solidFill>
              </a:rPr>
              <a:t>+</a:t>
            </a:r>
          </a:p>
        </p:txBody>
      </p:sp>
      <p:sp>
        <p:nvSpPr>
          <p:cNvPr id="13" name="Espace réservé du contenu 5">
            <a:extLst>
              <a:ext uri="{FF2B5EF4-FFF2-40B4-BE49-F238E27FC236}">
                <a16:creationId xmlns:a16="http://schemas.microsoft.com/office/drawing/2014/main" id="{4AEB91DA-FE3B-CC37-845B-508EA9B5E54B}"/>
              </a:ext>
            </a:extLst>
          </p:cNvPr>
          <p:cNvSpPr txBox="1">
            <a:spLocks/>
          </p:cNvSpPr>
          <p:nvPr/>
        </p:nvSpPr>
        <p:spPr>
          <a:xfrm>
            <a:off x="733426" y="2819400"/>
            <a:ext cx="5264150" cy="341947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fr-FR" sz="2200" dirty="0"/>
              <a:t>Recherche en langage naturel </a:t>
            </a:r>
            <a:endParaRPr lang="en-US" sz="2200" dirty="0"/>
          </a:p>
          <a:p>
            <a:pPr lvl="0"/>
            <a:r>
              <a:rPr lang="fr-FR" sz="2200" dirty="0"/>
              <a:t>Prise en main rapide </a:t>
            </a:r>
            <a:endParaRPr lang="en-US" sz="2200" dirty="0"/>
          </a:p>
          <a:p>
            <a:pPr lvl="0"/>
            <a:r>
              <a:rPr lang="fr-FR" sz="2200" dirty="0"/>
              <a:t>Synthèses automatiques d’articles </a:t>
            </a:r>
            <a:endParaRPr lang="en-US" sz="2200" dirty="0"/>
          </a:p>
          <a:p>
            <a:pPr lvl="0"/>
            <a:r>
              <a:rPr lang="fr-FR" sz="2200" dirty="0"/>
              <a:t>Aide au cadrage d’un sujet </a:t>
            </a:r>
          </a:p>
          <a:p>
            <a:pPr lvl="0"/>
            <a:endParaRPr lang="fr-FR" sz="2400" dirty="0"/>
          </a:p>
          <a:p>
            <a:pPr marL="0" lvl="0" indent="0">
              <a:buNone/>
            </a:pPr>
            <a:endParaRPr lang="en-US" sz="2400" dirty="0"/>
          </a:p>
          <a:p>
            <a:pPr marL="0" lvl="0" indent="0">
              <a:buNone/>
            </a:pPr>
            <a:r>
              <a:rPr lang="fr-FR" sz="2400" b="1" dirty="0"/>
              <a:t>👉 Utile pour une exploration initiale</a:t>
            </a:r>
            <a:endParaRPr lang="en-US" sz="2400" b="1" dirty="0"/>
          </a:p>
        </p:txBody>
      </p:sp>
    </p:spTree>
    <p:extLst>
      <p:ext uri="{BB962C8B-B14F-4D97-AF65-F5344CB8AC3E}">
        <p14:creationId xmlns:p14="http://schemas.microsoft.com/office/powerpoint/2010/main" val="2352827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1681</Words>
  <Application>Microsoft Office PowerPoint</Application>
  <PresentationFormat>Grand écran</PresentationFormat>
  <Paragraphs>308</Paragraphs>
  <Slides>26</Slides>
  <Notes>26</Notes>
  <HiddenSlides>0</HiddenSlides>
  <MMClips>1</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26</vt:i4>
      </vt:variant>
    </vt:vector>
  </HeadingPairs>
  <TitlesOfParts>
    <vt:vector size="32" baseType="lpstr">
      <vt:lpstr>Aptos</vt:lpstr>
      <vt:lpstr>Aptos Display</vt:lpstr>
      <vt:lpstr>Arial</vt:lpstr>
      <vt:lpstr>Calibri</vt:lpstr>
      <vt:lpstr>Wingdings</vt:lpstr>
      <vt:lpstr>Thème Office</vt:lpstr>
      <vt:lpstr>Panorama critique d’outils d’IA en recherche documentaire</vt:lpstr>
      <vt:lpstr>Source principale de cette session</vt:lpstr>
      <vt:lpstr>Contexte</vt:lpstr>
      <vt:lpstr>Objectifs</vt:lpstr>
      <vt:lpstr>Périmètre</vt:lpstr>
      <vt:lpstr>Méthodologie (1/2)</vt:lpstr>
      <vt:lpstr>Exemples</vt:lpstr>
      <vt:lpstr>Méthodologie (2/2)</vt:lpstr>
      <vt:lpstr>Forces / Limites majeures observées</vt:lpstr>
      <vt:lpstr>Problèmes transversaux</vt:lpstr>
      <vt:lpstr>Les 6 outils en bref</vt:lpstr>
      <vt:lpstr>Consensus</vt:lpstr>
      <vt:lpstr>Elicit</vt:lpstr>
      <vt:lpstr>Scholar GPT</vt:lpstr>
      <vt:lpstr>SciSpace</vt:lpstr>
      <vt:lpstr>Scite</vt:lpstr>
      <vt:lpstr>Undermind</vt:lpstr>
      <vt:lpstr>Synthèse comparative</vt:lpstr>
      <vt:lpstr>Conclusions principales</vt:lpstr>
      <vt:lpstr>Limites à ce travail</vt:lpstr>
      <vt:lpstr>Enjeux stratégiques </vt:lpstr>
      <vt:lpstr>Présentation PowerPoint</vt:lpstr>
      <vt:lpstr>Implications</vt:lpstr>
      <vt:lpstr>Outils utiles (1/2)</vt:lpstr>
      <vt:lpstr>Outils utiles (2/2)</vt:lpstr>
      <vt:lpstr>Échanges &amp; débat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Renaville François</dc:creator>
  <cp:lastModifiedBy>Renaville François</cp:lastModifiedBy>
  <cp:revision>1</cp:revision>
  <cp:lastPrinted>2026-04-22T08:32:39Z</cp:lastPrinted>
  <dcterms:created xsi:type="dcterms:W3CDTF">2026-04-21T07:22:35Z</dcterms:created>
  <dcterms:modified xsi:type="dcterms:W3CDTF">2026-04-22T12:13:57Z</dcterms:modified>
</cp:coreProperties>
</file>