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61" r:id="rId4"/>
    <p:sldId id="258" r:id="rId5"/>
    <p:sldId id="259" r:id="rId6"/>
    <p:sldId id="264" r:id="rId7"/>
    <p:sldId id="263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7" r:id="rId18"/>
    <p:sldId id="279" r:id="rId19"/>
    <p:sldId id="278" r:id="rId20"/>
    <p:sldId id="280" r:id="rId21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D899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E8A6B0-119B-4207-AFEA-9B1C2504AB2E}" v="60" dt="2026-04-20T08:12:29.3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41" autoAdjust="0"/>
  </p:normalViewPr>
  <p:slideViewPr>
    <p:cSldViewPr>
      <p:cViewPr varScale="1">
        <p:scale>
          <a:sx n="78" d="100"/>
          <a:sy n="78" d="100"/>
        </p:scale>
        <p:origin x="878" y="6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45000" cy="450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ise Alice" userId="6d09622e-cada-41c5-967a-a12ea560517c" providerId="ADAL" clId="{801A989E-F32B-43B3-B61F-A23AAA3F1FF4}"/>
    <pc:docChg chg="undo custSel addSld delSld modSld sldOrd">
      <pc:chgData name="Thise Alice" userId="6d09622e-cada-41c5-967a-a12ea560517c" providerId="ADAL" clId="{801A989E-F32B-43B3-B61F-A23AAA3F1FF4}" dt="2026-04-20T11:04:47.839" v="6409" actId="20577"/>
      <pc:docMkLst>
        <pc:docMk/>
      </pc:docMkLst>
      <pc:sldChg chg="modSp mod">
        <pc:chgData name="Thise Alice" userId="6d09622e-cada-41c5-967a-a12ea560517c" providerId="ADAL" clId="{801A989E-F32B-43B3-B61F-A23AAA3F1FF4}" dt="2026-04-20T11:00:49.927" v="6404" actId="20577"/>
        <pc:sldMkLst>
          <pc:docMk/>
          <pc:sldMk cId="2994743079" sldId="256"/>
        </pc:sldMkLst>
        <pc:spChg chg="mod">
          <ac:chgData name="Thise Alice" userId="6d09622e-cada-41c5-967a-a12ea560517c" providerId="ADAL" clId="{801A989E-F32B-43B3-B61F-A23AAA3F1FF4}" dt="2026-04-20T11:00:49.927" v="6404" actId="20577"/>
          <ac:spMkLst>
            <pc:docMk/>
            <pc:sldMk cId="2994743079" sldId="256"/>
            <ac:spMk id="8" creationId="{05620FC8-2DCE-15F9-A121-A8E4536012CF}"/>
          </ac:spMkLst>
        </pc:spChg>
        <pc:spChg chg="mod">
          <ac:chgData name="Thise Alice" userId="6d09622e-cada-41c5-967a-a12ea560517c" providerId="ADAL" clId="{801A989E-F32B-43B3-B61F-A23AAA3F1FF4}" dt="2026-04-17T14:28:00.147" v="1207" actId="1076"/>
          <ac:spMkLst>
            <pc:docMk/>
            <pc:sldMk cId="2994743079" sldId="256"/>
            <ac:spMk id="11" creationId="{ACD05DD5-087A-BA33-8B77-2437A6F9B434}"/>
          </ac:spMkLst>
        </pc:spChg>
      </pc:sldChg>
      <pc:sldChg chg="addSp delSp modSp mod">
        <pc:chgData name="Thise Alice" userId="6d09622e-cada-41c5-967a-a12ea560517c" providerId="ADAL" clId="{801A989E-F32B-43B3-B61F-A23AAA3F1FF4}" dt="2026-04-20T07:59:29.847" v="6269" actId="20577"/>
        <pc:sldMkLst>
          <pc:docMk/>
          <pc:sldMk cId="751646985" sldId="257"/>
        </pc:sldMkLst>
        <pc:spChg chg="mod">
          <ac:chgData name="Thise Alice" userId="6d09622e-cada-41c5-967a-a12ea560517c" providerId="ADAL" clId="{801A989E-F32B-43B3-B61F-A23AAA3F1FF4}" dt="2026-04-20T07:59:29.847" v="6269" actId="20577"/>
          <ac:spMkLst>
            <pc:docMk/>
            <pc:sldMk cId="751646985" sldId="257"/>
            <ac:spMk id="8" creationId="{A2345A4D-C4C3-1312-65AE-9DA5068BAFC1}"/>
          </ac:spMkLst>
        </pc:spChg>
        <pc:picChg chg="add mod">
          <ac:chgData name="Thise Alice" userId="6d09622e-cada-41c5-967a-a12ea560517c" providerId="ADAL" clId="{801A989E-F32B-43B3-B61F-A23AAA3F1FF4}" dt="2026-04-18T12:58:57.697" v="3149" actId="1076"/>
          <ac:picMkLst>
            <pc:docMk/>
            <pc:sldMk cId="751646985" sldId="257"/>
            <ac:picMk id="3" creationId="{FE83DB9C-6DCD-A884-E378-BFDEDC7213FB}"/>
          </ac:picMkLst>
        </pc:picChg>
      </pc:sldChg>
      <pc:sldChg chg="addSp delSp modSp mod">
        <pc:chgData name="Thise Alice" userId="6d09622e-cada-41c5-967a-a12ea560517c" providerId="ADAL" clId="{801A989E-F32B-43B3-B61F-A23AAA3F1FF4}" dt="2026-04-18T13:23:19.292" v="3161" actId="732"/>
        <pc:sldMkLst>
          <pc:docMk/>
          <pc:sldMk cId="3393679299" sldId="258"/>
        </pc:sldMkLst>
        <pc:spChg chg="mod">
          <ac:chgData name="Thise Alice" userId="6d09622e-cada-41c5-967a-a12ea560517c" providerId="ADAL" clId="{801A989E-F32B-43B3-B61F-A23AAA3F1FF4}" dt="2026-04-17T14:11:58.853" v="1197" actId="1076"/>
          <ac:spMkLst>
            <pc:docMk/>
            <pc:sldMk cId="3393679299" sldId="258"/>
            <ac:spMk id="4" creationId="{12B4E4E1-1E54-4386-AC69-E46426DB8C0B}"/>
          </ac:spMkLst>
        </pc:spChg>
        <pc:spChg chg="mod">
          <ac:chgData name="Thise Alice" userId="6d09622e-cada-41c5-967a-a12ea560517c" providerId="ADAL" clId="{801A989E-F32B-43B3-B61F-A23AAA3F1FF4}" dt="2026-04-17T14:12:50.243" v="1204" actId="20577"/>
          <ac:spMkLst>
            <pc:docMk/>
            <pc:sldMk cId="3393679299" sldId="258"/>
            <ac:spMk id="6" creationId="{B1A494A2-7E4A-0C3A-897F-E0CCA0D40E79}"/>
          </ac:spMkLst>
        </pc:spChg>
        <pc:spChg chg="add mod">
          <ac:chgData name="Thise Alice" userId="6d09622e-cada-41c5-967a-a12ea560517c" providerId="ADAL" clId="{801A989E-F32B-43B3-B61F-A23AAA3F1FF4}" dt="2026-04-17T14:12:39.373" v="1202" actId="1076"/>
          <ac:spMkLst>
            <pc:docMk/>
            <pc:sldMk cId="3393679299" sldId="258"/>
            <ac:spMk id="13" creationId="{168812C3-ECAB-A4E7-DECC-21D45E0C5684}"/>
          </ac:spMkLst>
        </pc:spChg>
        <pc:picChg chg="mod">
          <ac:chgData name="Thise Alice" userId="6d09622e-cada-41c5-967a-a12ea560517c" providerId="ADAL" clId="{801A989E-F32B-43B3-B61F-A23AAA3F1FF4}" dt="2026-04-17T15:11:54.799" v="2019" actId="14100"/>
          <ac:picMkLst>
            <pc:docMk/>
            <pc:sldMk cId="3393679299" sldId="258"/>
            <ac:picMk id="10" creationId="{EAD521C7-7207-327F-5B1D-B9847257AB76}"/>
          </ac:picMkLst>
        </pc:picChg>
        <pc:picChg chg="add mod modCrop">
          <ac:chgData name="Thise Alice" userId="6d09622e-cada-41c5-967a-a12ea560517c" providerId="ADAL" clId="{801A989E-F32B-43B3-B61F-A23AAA3F1FF4}" dt="2026-04-18T13:23:19.292" v="3161" actId="732"/>
          <ac:picMkLst>
            <pc:docMk/>
            <pc:sldMk cId="3393679299" sldId="258"/>
            <ac:picMk id="22" creationId="{DEC4EF1F-79DA-3F30-79D2-06A6A57CC2DF}"/>
          </ac:picMkLst>
        </pc:picChg>
      </pc:sldChg>
      <pc:sldChg chg="addSp delSp modSp add mod">
        <pc:chgData name="Thise Alice" userId="6d09622e-cada-41c5-967a-a12ea560517c" providerId="ADAL" clId="{801A989E-F32B-43B3-B61F-A23AAA3F1FF4}" dt="2026-04-18T13:25:42.667" v="3266" actId="1076"/>
        <pc:sldMkLst>
          <pc:docMk/>
          <pc:sldMk cId="2483780546" sldId="259"/>
        </pc:sldMkLst>
        <pc:spChg chg="mod">
          <ac:chgData name="Thise Alice" userId="6d09622e-cada-41c5-967a-a12ea560517c" providerId="ADAL" clId="{801A989E-F32B-43B3-B61F-A23AAA3F1FF4}" dt="2026-04-17T14:40:38.184" v="1731" actId="20577"/>
          <ac:spMkLst>
            <pc:docMk/>
            <pc:sldMk cId="2483780546" sldId="259"/>
            <ac:spMk id="2" creationId="{C847BB41-1091-DAAC-FCB7-B9232ABAC84A}"/>
          </ac:spMkLst>
        </pc:spChg>
        <pc:spChg chg="mod">
          <ac:chgData name="Thise Alice" userId="6d09622e-cada-41c5-967a-a12ea560517c" providerId="ADAL" clId="{801A989E-F32B-43B3-B61F-A23AAA3F1FF4}" dt="2026-04-17T14:37:04.271" v="1695" actId="1076"/>
          <ac:spMkLst>
            <pc:docMk/>
            <pc:sldMk cId="2483780546" sldId="259"/>
            <ac:spMk id="3" creationId="{DF693905-B698-F73A-71C7-C4D9245189C9}"/>
          </ac:spMkLst>
        </pc:spChg>
        <pc:spChg chg="mod">
          <ac:chgData name="Thise Alice" userId="6d09622e-cada-41c5-967a-a12ea560517c" providerId="ADAL" clId="{801A989E-F32B-43B3-B61F-A23AAA3F1FF4}" dt="2026-04-17T14:30:27.524" v="1227" actId="1076"/>
          <ac:spMkLst>
            <pc:docMk/>
            <pc:sldMk cId="2483780546" sldId="259"/>
            <ac:spMk id="5" creationId="{6635B53F-E91C-A564-BBB8-6098C7B18DB0}"/>
          </ac:spMkLst>
        </pc:spChg>
        <pc:spChg chg="add mod ord">
          <ac:chgData name="Thise Alice" userId="6d09622e-cada-41c5-967a-a12ea560517c" providerId="ADAL" clId="{801A989E-F32B-43B3-B61F-A23AAA3F1FF4}" dt="2026-04-18T13:25:35.036" v="3265" actId="20577"/>
          <ac:spMkLst>
            <pc:docMk/>
            <pc:sldMk cId="2483780546" sldId="259"/>
            <ac:spMk id="17" creationId="{9804B435-3481-2B84-6F79-D5B40B3D1818}"/>
          </ac:spMkLst>
        </pc:spChg>
        <pc:spChg chg="add mod">
          <ac:chgData name="Thise Alice" userId="6d09622e-cada-41c5-967a-a12ea560517c" providerId="ADAL" clId="{801A989E-F32B-43B3-B61F-A23AAA3F1FF4}" dt="2026-04-17T14:31:09.260" v="1242" actId="1076"/>
          <ac:spMkLst>
            <pc:docMk/>
            <pc:sldMk cId="2483780546" sldId="259"/>
            <ac:spMk id="18" creationId="{5CC8D88F-5A06-6717-AADA-1492C2B545CE}"/>
          </ac:spMkLst>
        </pc:spChg>
        <pc:spChg chg="add mod">
          <ac:chgData name="Thise Alice" userId="6d09622e-cada-41c5-967a-a12ea560517c" providerId="ADAL" clId="{801A989E-F32B-43B3-B61F-A23AAA3F1FF4}" dt="2026-04-18T13:25:42.667" v="3266" actId="1076"/>
          <ac:spMkLst>
            <pc:docMk/>
            <pc:sldMk cId="2483780546" sldId="259"/>
            <ac:spMk id="19" creationId="{CF665324-1188-169D-8213-5D02336139E4}"/>
          </ac:spMkLst>
        </pc:spChg>
        <pc:picChg chg="add mod">
          <ac:chgData name="Thise Alice" userId="6d09622e-cada-41c5-967a-a12ea560517c" providerId="ADAL" clId="{801A989E-F32B-43B3-B61F-A23AAA3F1FF4}" dt="2026-04-17T10:26:38.407" v="206" actId="1076"/>
          <ac:picMkLst>
            <pc:docMk/>
            <pc:sldMk cId="2483780546" sldId="259"/>
            <ac:picMk id="16" creationId="{817A7E5F-F64F-9F05-1A94-2B75365F86E7}"/>
          </ac:picMkLst>
        </pc:picChg>
      </pc:sldChg>
      <pc:sldChg chg="addSp delSp modSp add mod ord">
        <pc:chgData name="Thise Alice" userId="6d09622e-cada-41c5-967a-a12ea560517c" providerId="ADAL" clId="{801A989E-F32B-43B3-B61F-A23AAA3F1FF4}" dt="2026-04-20T11:04:47.839" v="6409" actId="20577"/>
        <pc:sldMkLst>
          <pc:docMk/>
          <pc:sldMk cId="3478068857" sldId="261"/>
        </pc:sldMkLst>
        <pc:spChg chg="add mod">
          <ac:chgData name="Thise Alice" userId="6d09622e-cada-41c5-967a-a12ea560517c" providerId="ADAL" clId="{801A989E-F32B-43B3-B61F-A23AAA3F1FF4}" dt="2026-04-17T14:11:01.894" v="1192" actId="1076"/>
          <ac:spMkLst>
            <pc:docMk/>
            <pc:sldMk cId="3478068857" sldId="261"/>
            <ac:spMk id="7" creationId="{B63B36DA-CCD1-A9CF-6208-22DD00AE53B8}"/>
          </ac:spMkLst>
        </pc:spChg>
        <pc:spChg chg="add mod">
          <ac:chgData name="Thise Alice" userId="6d09622e-cada-41c5-967a-a12ea560517c" providerId="ADAL" clId="{801A989E-F32B-43B3-B61F-A23AAA3F1FF4}" dt="2026-04-20T11:04:47.839" v="6409" actId="20577"/>
          <ac:spMkLst>
            <pc:docMk/>
            <pc:sldMk cId="3478068857" sldId="261"/>
            <ac:spMk id="8" creationId="{D14D4A27-B209-AC2A-93F1-A8D189AEF575}"/>
          </ac:spMkLst>
        </pc:spChg>
        <pc:spChg chg="add mod">
          <ac:chgData name="Thise Alice" userId="6d09622e-cada-41c5-967a-a12ea560517c" providerId="ADAL" clId="{801A989E-F32B-43B3-B61F-A23AAA3F1FF4}" dt="2026-04-17T14:11:07.477" v="1193" actId="1076"/>
          <ac:spMkLst>
            <pc:docMk/>
            <pc:sldMk cId="3478068857" sldId="261"/>
            <ac:spMk id="9" creationId="{5BE07D46-B42B-5B62-A792-D9086E25B171}"/>
          </ac:spMkLst>
        </pc:spChg>
        <pc:spChg chg="mod">
          <ac:chgData name="Thise Alice" userId="6d09622e-cada-41c5-967a-a12ea560517c" providerId="ADAL" clId="{801A989E-F32B-43B3-B61F-A23AAA3F1FF4}" dt="2026-04-19T17:53:02.787" v="5860" actId="20577"/>
          <ac:spMkLst>
            <pc:docMk/>
            <pc:sldMk cId="3478068857" sldId="261"/>
            <ac:spMk id="11" creationId="{07C2BF28-AC0D-C151-3679-EB2D39155C5F}"/>
          </ac:spMkLst>
        </pc:spChg>
        <pc:spChg chg="mod">
          <ac:chgData name="Thise Alice" userId="6d09622e-cada-41c5-967a-a12ea560517c" providerId="ADAL" clId="{801A989E-F32B-43B3-B61F-A23AAA3F1FF4}" dt="2026-04-17T14:11:01.894" v="1192" actId="1076"/>
          <ac:spMkLst>
            <pc:docMk/>
            <pc:sldMk cId="3478068857" sldId="261"/>
            <ac:spMk id="12" creationId="{D9200516-0DC8-01D2-9B29-B2EEE3BE0951}"/>
          </ac:spMkLst>
        </pc:spChg>
        <pc:picChg chg="add mod">
          <ac:chgData name="Thise Alice" userId="6d09622e-cada-41c5-967a-a12ea560517c" providerId="ADAL" clId="{801A989E-F32B-43B3-B61F-A23AAA3F1FF4}" dt="2026-04-17T15:14:05.781" v="2037" actId="1076"/>
          <ac:picMkLst>
            <pc:docMk/>
            <pc:sldMk cId="3478068857" sldId="261"/>
            <ac:picMk id="17" creationId="{68A69199-9869-913B-C522-4B2820ED52DC}"/>
          </ac:picMkLst>
        </pc:picChg>
      </pc:sldChg>
      <pc:sldChg chg="addSp delSp modSp add mod">
        <pc:chgData name="Thise Alice" userId="6d09622e-cada-41c5-967a-a12ea560517c" providerId="ADAL" clId="{801A989E-F32B-43B3-B61F-A23AAA3F1FF4}" dt="2026-04-17T15:51:59.220" v="3125" actId="20577"/>
        <pc:sldMkLst>
          <pc:docMk/>
          <pc:sldMk cId="1253387630" sldId="263"/>
        </pc:sldMkLst>
        <pc:spChg chg="mod">
          <ac:chgData name="Thise Alice" userId="6d09622e-cada-41c5-967a-a12ea560517c" providerId="ADAL" clId="{801A989E-F32B-43B3-B61F-A23AAA3F1FF4}" dt="2026-04-17T15:51:59.220" v="3125" actId="20577"/>
          <ac:spMkLst>
            <pc:docMk/>
            <pc:sldMk cId="1253387630" sldId="263"/>
            <ac:spMk id="2" creationId="{A1E5F51F-9F58-2C46-3A79-1031FB72953A}"/>
          </ac:spMkLst>
        </pc:spChg>
        <pc:spChg chg="add del mod">
          <ac:chgData name="Thise Alice" userId="6d09622e-cada-41c5-967a-a12ea560517c" providerId="ADAL" clId="{801A989E-F32B-43B3-B61F-A23AAA3F1FF4}" dt="2026-04-17T14:39:32.950" v="1729" actId="1076"/>
          <ac:spMkLst>
            <pc:docMk/>
            <pc:sldMk cId="1253387630" sldId="263"/>
            <ac:spMk id="3" creationId="{818A4D73-B393-A8C0-2744-6000B6555F54}"/>
          </ac:spMkLst>
        </pc:spChg>
        <pc:picChg chg="add mod">
          <ac:chgData name="Thise Alice" userId="6d09622e-cada-41c5-967a-a12ea560517c" providerId="ADAL" clId="{801A989E-F32B-43B3-B61F-A23AAA3F1FF4}" dt="2026-04-17T14:37:48.136" v="1712" actId="1076"/>
          <ac:picMkLst>
            <pc:docMk/>
            <pc:sldMk cId="1253387630" sldId="263"/>
            <ac:picMk id="4" creationId="{A476BD94-5F96-3BA4-54CF-6E67263C49A5}"/>
          </ac:picMkLst>
        </pc:picChg>
      </pc:sldChg>
      <pc:sldChg chg="addSp modSp add mod">
        <pc:chgData name="Thise Alice" userId="6d09622e-cada-41c5-967a-a12ea560517c" providerId="ADAL" clId="{801A989E-F32B-43B3-B61F-A23AAA3F1FF4}" dt="2026-04-18T13:25:56.732" v="3273"/>
        <pc:sldMkLst>
          <pc:docMk/>
          <pc:sldMk cId="2008686501" sldId="264"/>
        </pc:sldMkLst>
        <pc:spChg chg="mod">
          <ac:chgData name="Thise Alice" userId="6d09622e-cada-41c5-967a-a12ea560517c" providerId="ADAL" clId="{801A989E-F32B-43B3-B61F-A23AAA3F1FF4}" dt="2026-04-17T14:41:56.580" v="1826" actId="20577"/>
          <ac:spMkLst>
            <pc:docMk/>
            <pc:sldMk cId="2008686501" sldId="264"/>
            <ac:spMk id="2" creationId="{0D8A6CAC-A245-0F3A-6B46-B430AE9DF53E}"/>
          </ac:spMkLst>
        </pc:spChg>
        <pc:spChg chg="add mod">
          <ac:chgData name="Thise Alice" userId="6d09622e-cada-41c5-967a-a12ea560517c" providerId="ADAL" clId="{801A989E-F32B-43B3-B61F-A23AAA3F1FF4}" dt="2026-04-18T13:25:56.732" v="3273"/>
          <ac:spMkLst>
            <pc:docMk/>
            <pc:sldMk cId="2008686501" sldId="264"/>
            <ac:spMk id="7" creationId="{83283D20-5425-C41E-CCC5-3D71B4686F5E}"/>
          </ac:spMkLst>
        </pc:spChg>
        <pc:spChg chg="mod">
          <ac:chgData name="Thise Alice" userId="6d09622e-cada-41c5-967a-a12ea560517c" providerId="ADAL" clId="{801A989E-F32B-43B3-B61F-A23AAA3F1FF4}" dt="2026-04-18T13:25:54.116" v="3272" actId="20577"/>
          <ac:spMkLst>
            <pc:docMk/>
            <pc:sldMk cId="2008686501" sldId="264"/>
            <ac:spMk id="17" creationId="{8F80C64D-0BEB-2465-6191-38D253A437C3}"/>
          </ac:spMkLst>
        </pc:spChg>
        <pc:picChg chg="add mod modCrop">
          <ac:chgData name="Thise Alice" userId="6d09622e-cada-41c5-967a-a12ea560517c" providerId="ADAL" clId="{801A989E-F32B-43B3-B61F-A23AAA3F1FF4}" dt="2026-04-17T14:43:37.991" v="1833" actId="732"/>
          <ac:picMkLst>
            <pc:docMk/>
            <pc:sldMk cId="2008686501" sldId="264"/>
            <ac:picMk id="6" creationId="{67F94BC3-3B09-8CD4-9716-B9E193DFC186}"/>
          </ac:picMkLst>
        </pc:picChg>
      </pc:sldChg>
      <pc:sldChg chg="addSp delSp modSp add mod">
        <pc:chgData name="Thise Alice" userId="6d09622e-cada-41c5-967a-a12ea560517c" providerId="ADAL" clId="{801A989E-F32B-43B3-B61F-A23AAA3F1FF4}" dt="2026-04-17T15:42:47.449" v="3026" actId="6549"/>
        <pc:sldMkLst>
          <pc:docMk/>
          <pc:sldMk cId="3076260154" sldId="265"/>
        </pc:sldMkLst>
        <pc:spChg chg="mod">
          <ac:chgData name="Thise Alice" userId="6d09622e-cada-41c5-967a-a12ea560517c" providerId="ADAL" clId="{801A989E-F32B-43B3-B61F-A23AAA3F1FF4}" dt="2026-04-17T15:42:47.449" v="3026" actId="6549"/>
          <ac:spMkLst>
            <pc:docMk/>
            <pc:sldMk cId="3076260154" sldId="265"/>
            <ac:spMk id="2" creationId="{02DC4E15-EB5D-A248-DA3E-2DD5353F1655}"/>
          </ac:spMkLst>
        </pc:spChg>
        <pc:picChg chg="add mod">
          <ac:chgData name="Thise Alice" userId="6d09622e-cada-41c5-967a-a12ea560517c" providerId="ADAL" clId="{801A989E-F32B-43B3-B61F-A23AAA3F1FF4}" dt="2026-04-17T15:11:39.159" v="2017" actId="1076"/>
          <ac:picMkLst>
            <pc:docMk/>
            <pc:sldMk cId="3076260154" sldId="265"/>
            <ac:picMk id="7" creationId="{5B09F40E-3318-6A5D-11EC-B2215EF1FF31}"/>
          </ac:picMkLst>
        </pc:picChg>
      </pc:sldChg>
      <pc:sldChg chg="addSp delSp modSp add mod delAnim modAnim">
        <pc:chgData name="Thise Alice" userId="6d09622e-cada-41c5-967a-a12ea560517c" providerId="ADAL" clId="{801A989E-F32B-43B3-B61F-A23AAA3F1FF4}" dt="2026-04-17T15:42:52.668" v="3028" actId="6549"/>
        <pc:sldMkLst>
          <pc:docMk/>
          <pc:sldMk cId="1321274153" sldId="266"/>
        </pc:sldMkLst>
        <pc:spChg chg="mod">
          <ac:chgData name="Thise Alice" userId="6d09622e-cada-41c5-967a-a12ea560517c" providerId="ADAL" clId="{801A989E-F32B-43B3-B61F-A23AAA3F1FF4}" dt="2026-04-17T15:42:52.668" v="3028" actId="6549"/>
          <ac:spMkLst>
            <pc:docMk/>
            <pc:sldMk cId="1321274153" sldId="266"/>
            <ac:spMk id="2" creationId="{4024B219-44E4-92D7-89A4-C62A3B8E274C}"/>
          </ac:spMkLst>
        </pc:spChg>
        <pc:picChg chg="add mod">
          <ac:chgData name="Thise Alice" userId="6d09622e-cada-41c5-967a-a12ea560517c" providerId="ADAL" clId="{801A989E-F32B-43B3-B61F-A23AAA3F1FF4}" dt="2026-04-17T15:32:54.316" v="2279" actId="1076"/>
          <ac:picMkLst>
            <pc:docMk/>
            <pc:sldMk cId="1321274153" sldId="266"/>
            <ac:picMk id="8" creationId="{487B15A2-010C-E4FD-5A90-D746F1577BA0}"/>
          </ac:picMkLst>
        </pc:picChg>
      </pc:sldChg>
      <pc:sldChg chg="addSp delSp modSp add mod">
        <pc:chgData name="Thise Alice" userId="6d09622e-cada-41c5-967a-a12ea560517c" providerId="ADAL" clId="{801A989E-F32B-43B3-B61F-A23AAA3F1FF4}" dt="2026-04-17T15:42:58.361" v="3030" actId="6549"/>
        <pc:sldMkLst>
          <pc:docMk/>
          <pc:sldMk cId="760025142" sldId="267"/>
        </pc:sldMkLst>
        <pc:spChg chg="mod">
          <ac:chgData name="Thise Alice" userId="6d09622e-cada-41c5-967a-a12ea560517c" providerId="ADAL" clId="{801A989E-F32B-43B3-B61F-A23AAA3F1FF4}" dt="2026-04-17T15:42:58.361" v="3030" actId="6549"/>
          <ac:spMkLst>
            <pc:docMk/>
            <pc:sldMk cId="760025142" sldId="267"/>
            <ac:spMk id="2" creationId="{A62C966B-9491-4270-1982-52790512D7A3}"/>
          </ac:spMkLst>
        </pc:spChg>
        <pc:picChg chg="add mod">
          <ac:chgData name="Thise Alice" userId="6d09622e-cada-41c5-967a-a12ea560517c" providerId="ADAL" clId="{801A989E-F32B-43B3-B61F-A23AAA3F1FF4}" dt="2026-04-17T15:34:07.467" v="2368" actId="1076"/>
          <ac:picMkLst>
            <pc:docMk/>
            <pc:sldMk cId="760025142" sldId="267"/>
            <ac:picMk id="6" creationId="{EAD7EEAD-8AB8-DC1A-0CF3-7DAC3BFF8BC6}"/>
          </ac:picMkLst>
        </pc:picChg>
      </pc:sldChg>
      <pc:sldChg chg="addSp delSp modSp add mod">
        <pc:chgData name="Thise Alice" userId="6d09622e-cada-41c5-967a-a12ea560517c" providerId="ADAL" clId="{801A989E-F32B-43B3-B61F-A23AAA3F1FF4}" dt="2026-04-20T08:06:06.300" v="6270" actId="20577"/>
        <pc:sldMkLst>
          <pc:docMk/>
          <pc:sldMk cId="2832501478" sldId="268"/>
        </pc:sldMkLst>
        <pc:spChg chg="add mod">
          <ac:chgData name="Thise Alice" userId="6d09622e-cada-41c5-967a-a12ea560517c" providerId="ADAL" clId="{801A989E-F32B-43B3-B61F-A23AAA3F1FF4}" dt="2026-04-20T08:06:06.300" v="6270" actId="20577"/>
          <ac:spMkLst>
            <pc:docMk/>
            <pc:sldMk cId="2832501478" sldId="268"/>
            <ac:spMk id="8" creationId="{58678788-A1CD-B452-F715-E5993ED97738}"/>
          </ac:spMkLst>
        </pc:spChg>
        <pc:picChg chg="add mod">
          <ac:chgData name="Thise Alice" userId="6d09622e-cada-41c5-967a-a12ea560517c" providerId="ADAL" clId="{801A989E-F32B-43B3-B61F-A23AAA3F1FF4}" dt="2026-04-17T15:38:48.624" v="2723" actId="1076"/>
          <ac:picMkLst>
            <pc:docMk/>
            <pc:sldMk cId="2832501478" sldId="268"/>
            <ac:picMk id="7" creationId="{E4941985-2026-31D4-3133-2F34E54CCA0A}"/>
          </ac:picMkLst>
        </pc:picChg>
      </pc:sldChg>
      <pc:sldChg chg="addSp delSp modSp add mod">
        <pc:chgData name="Thise Alice" userId="6d09622e-cada-41c5-967a-a12ea560517c" providerId="ADAL" clId="{801A989E-F32B-43B3-B61F-A23AAA3F1FF4}" dt="2026-04-17T15:42:15.244" v="3022" actId="1076"/>
        <pc:sldMkLst>
          <pc:docMk/>
          <pc:sldMk cId="221695173" sldId="269"/>
        </pc:sldMkLst>
        <pc:spChg chg="mod">
          <ac:chgData name="Thise Alice" userId="6d09622e-cada-41c5-967a-a12ea560517c" providerId="ADAL" clId="{801A989E-F32B-43B3-B61F-A23AAA3F1FF4}" dt="2026-04-17T15:42:01.897" v="3018" actId="20577"/>
          <ac:spMkLst>
            <pc:docMk/>
            <pc:sldMk cId="221695173" sldId="269"/>
            <ac:spMk id="2" creationId="{52A0F307-8EEF-1272-0286-8685F9FBD9D9}"/>
          </ac:spMkLst>
        </pc:spChg>
        <pc:picChg chg="add mod">
          <ac:chgData name="Thise Alice" userId="6d09622e-cada-41c5-967a-a12ea560517c" providerId="ADAL" clId="{801A989E-F32B-43B3-B61F-A23AAA3F1FF4}" dt="2026-04-17T15:42:15.244" v="3022" actId="1076"/>
          <ac:picMkLst>
            <pc:docMk/>
            <pc:sldMk cId="221695173" sldId="269"/>
            <ac:picMk id="6" creationId="{D9869F69-A99F-4663-E467-A5B5C4E1F18D}"/>
          </ac:picMkLst>
        </pc:picChg>
      </pc:sldChg>
      <pc:sldChg chg="addSp delSp modSp add mod">
        <pc:chgData name="Thise Alice" userId="6d09622e-cada-41c5-967a-a12ea560517c" providerId="ADAL" clId="{801A989E-F32B-43B3-B61F-A23AAA3F1FF4}" dt="2026-04-17T15:44:38.306" v="3054" actId="1076"/>
        <pc:sldMkLst>
          <pc:docMk/>
          <pc:sldMk cId="58070166" sldId="270"/>
        </pc:sldMkLst>
        <pc:spChg chg="mod">
          <ac:chgData name="Thise Alice" userId="6d09622e-cada-41c5-967a-a12ea560517c" providerId="ADAL" clId="{801A989E-F32B-43B3-B61F-A23AAA3F1FF4}" dt="2026-04-17T15:44:19.215" v="3050" actId="20577"/>
          <ac:spMkLst>
            <pc:docMk/>
            <pc:sldMk cId="58070166" sldId="270"/>
            <ac:spMk id="2" creationId="{A3701A6E-CDE7-2103-849D-E32D4D8B8C10}"/>
          </ac:spMkLst>
        </pc:spChg>
        <pc:picChg chg="add mod">
          <ac:chgData name="Thise Alice" userId="6d09622e-cada-41c5-967a-a12ea560517c" providerId="ADAL" clId="{801A989E-F32B-43B3-B61F-A23AAA3F1FF4}" dt="2026-04-17T15:44:38.306" v="3054" actId="1076"/>
          <ac:picMkLst>
            <pc:docMk/>
            <pc:sldMk cId="58070166" sldId="270"/>
            <ac:picMk id="7" creationId="{F1A5202C-330E-0B4E-C6C0-FFCCFC705796}"/>
          </ac:picMkLst>
        </pc:picChg>
      </pc:sldChg>
      <pc:sldChg chg="addSp delSp modSp add mod">
        <pc:chgData name="Thise Alice" userId="6d09622e-cada-41c5-967a-a12ea560517c" providerId="ADAL" clId="{801A989E-F32B-43B3-B61F-A23AAA3F1FF4}" dt="2026-04-17T15:45:33.616" v="3113" actId="1076"/>
        <pc:sldMkLst>
          <pc:docMk/>
          <pc:sldMk cId="3936598667" sldId="271"/>
        </pc:sldMkLst>
        <pc:spChg chg="mod">
          <ac:chgData name="Thise Alice" userId="6d09622e-cada-41c5-967a-a12ea560517c" providerId="ADAL" clId="{801A989E-F32B-43B3-B61F-A23AAA3F1FF4}" dt="2026-04-17T15:45:22.708" v="3109" actId="20577"/>
          <ac:spMkLst>
            <pc:docMk/>
            <pc:sldMk cId="3936598667" sldId="271"/>
            <ac:spMk id="2" creationId="{C0E7FEB2-E971-D69F-6406-8FF94E9191FC}"/>
          </ac:spMkLst>
        </pc:spChg>
        <pc:picChg chg="add mod">
          <ac:chgData name="Thise Alice" userId="6d09622e-cada-41c5-967a-a12ea560517c" providerId="ADAL" clId="{801A989E-F32B-43B3-B61F-A23AAA3F1FF4}" dt="2026-04-17T15:45:33.616" v="3113" actId="1076"/>
          <ac:picMkLst>
            <pc:docMk/>
            <pc:sldMk cId="3936598667" sldId="271"/>
            <ac:picMk id="6" creationId="{BF320BEB-6CA0-AB48-455D-57FD40A746BC}"/>
          </ac:picMkLst>
        </pc:picChg>
      </pc:sldChg>
      <pc:sldChg chg="addSp delSp modSp add mod">
        <pc:chgData name="Thise Alice" userId="6d09622e-cada-41c5-967a-a12ea560517c" providerId="ADAL" clId="{801A989E-F32B-43B3-B61F-A23AAA3F1FF4}" dt="2026-04-20T08:08:31.150" v="6289" actId="20577"/>
        <pc:sldMkLst>
          <pc:docMk/>
          <pc:sldMk cId="1708142646" sldId="272"/>
        </pc:sldMkLst>
        <pc:spChg chg="mod">
          <ac:chgData name="Thise Alice" userId="6d09622e-cada-41c5-967a-a12ea560517c" providerId="ADAL" clId="{801A989E-F32B-43B3-B61F-A23AAA3F1FF4}" dt="2026-04-20T08:08:31.150" v="6289" actId="20577"/>
          <ac:spMkLst>
            <pc:docMk/>
            <pc:sldMk cId="1708142646" sldId="272"/>
            <ac:spMk id="2" creationId="{963D0024-ADAE-7255-9F19-8077B8B5C45B}"/>
          </ac:spMkLst>
        </pc:spChg>
        <pc:spChg chg="mod">
          <ac:chgData name="Thise Alice" userId="6d09622e-cada-41c5-967a-a12ea560517c" providerId="ADAL" clId="{801A989E-F32B-43B3-B61F-A23AAA3F1FF4}" dt="2026-04-17T15:56:31.736" v="3137" actId="20577"/>
          <ac:spMkLst>
            <pc:docMk/>
            <pc:sldMk cId="1708142646" sldId="272"/>
            <ac:spMk id="3" creationId="{49381CEA-3379-DEC4-1175-7D378ECF993D}"/>
          </ac:spMkLst>
        </pc:spChg>
        <pc:spChg chg="add mod">
          <ac:chgData name="Thise Alice" userId="6d09622e-cada-41c5-967a-a12ea560517c" providerId="ADAL" clId="{801A989E-F32B-43B3-B61F-A23AAA3F1FF4}" dt="2026-04-18T13:29:09.202" v="3539" actId="1076"/>
          <ac:spMkLst>
            <pc:docMk/>
            <pc:sldMk cId="1708142646" sldId="272"/>
            <ac:spMk id="4" creationId="{E783AF60-680A-95FA-AC0F-92A4948D3CB2}"/>
          </ac:spMkLst>
        </pc:spChg>
        <pc:spChg chg="mod">
          <ac:chgData name="Thise Alice" userId="6d09622e-cada-41c5-967a-a12ea560517c" providerId="ADAL" clId="{801A989E-F32B-43B3-B61F-A23AAA3F1FF4}" dt="2026-04-17T15:56:07.331" v="3127" actId="20577"/>
          <ac:spMkLst>
            <pc:docMk/>
            <pc:sldMk cId="1708142646" sldId="272"/>
            <ac:spMk id="5" creationId="{0A50A057-E538-231D-1FE8-053748C37475}"/>
          </ac:spMkLst>
        </pc:spChg>
        <pc:spChg chg="add mod">
          <ac:chgData name="Thise Alice" userId="6d09622e-cada-41c5-967a-a12ea560517c" providerId="ADAL" clId="{801A989E-F32B-43B3-B61F-A23AAA3F1FF4}" dt="2026-04-18T13:29:13.413" v="3541" actId="1076"/>
          <ac:spMkLst>
            <pc:docMk/>
            <pc:sldMk cId="1708142646" sldId="272"/>
            <ac:spMk id="7" creationId="{AFD78F20-441F-783F-55D7-A77D004BFBCE}"/>
          </ac:spMkLst>
        </pc:spChg>
        <pc:spChg chg="add mod">
          <ac:chgData name="Thise Alice" userId="6d09622e-cada-41c5-967a-a12ea560517c" providerId="ADAL" clId="{801A989E-F32B-43B3-B61F-A23AAA3F1FF4}" dt="2026-04-18T13:29:58.134" v="3567" actId="1076"/>
          <ac:spMkLst>
            <pc:docMk/>
            <pc:sldMk cId="1708142646" sldId="272"/>
            <ac:spMk id="8" creationId="{EF6486A8-1CD6-5692-CF1D-5FA6A73EF0F7}"/>
          </ac:spMkLst>
        </pc:spChg>
        <pc:spChg chg="add mod">
          <ac:chgData name="Thise Alice" userId="6d09622e-cada-41c5-967a-a12ea560517c" providerId="ADAL" clId="{801A989E-F32B-43B3-B61F-A23AAA3F1FF4}" dt="2026-04-18T13:42:38.650" v="3605" actId="1076"/>
          <ac:spMkLst>
            <pc:docMk/>
            <pc:sldMk cId="1708142646" sldId="272"/>
            <ac:spMk id="11" creationId="{F6E8C34C-5942-CAA2-D6D1-EF05036BE98A}"/>
          </ac:spMkLst>
        </pc:spChg>
        <pc:spChg chg="add mod">
          <ac:chgData name="Thise Alice" userId="6d09622e-cada-41c5-967a-a12ea560517c" providerId="ADAL" clId="{801A989E-F32B-43B3-B61F-A23AAA3F1FF4}" dt="2026-04-20T08:08:21.273" v="6285" actId="1076"/>
          <ac:spMkLst>
            <pc:docMk/>
            <pc:sldMk cId="1708142646" sldId="272"/>
            <ac:spMk id="12" creationId="{A14D1231-DDAA-677B-62D4-210C05A23115}"/>
          </ac:spMkLst>
        </pc:spChg>
        <pc:picChg chg="add mod modCrop">
          <ac:chgData name="Thise Alice" userId="6d09622e-cada-41c5-967a-a12ea560517c" providerId="ADAL" clId="{801A989E-F32B-43B3-B61F-A23AAA3F1FF4}" dt="2026-04-18T13:45:33.159" v="3698" actId="1076"/>
          <ac:picMkLst>
            <pc:docMk/>
            <pc:sldMk cId="1708142646" sldId="272"/>
            <ac:picMk id="14" creationId="{73DE20A7-168A-75C5-CF8A-9C9C537B318F}"/>
          </ac:picMkLst>
        </pc:picChg>
      </pc:sldChg>
      <pc:sldChg chg="addSp delSp modSp add mod modAnim modNotesTx">
        <pc:chgData name="Thise Alice" userId="6d09622e-cada-41c5-967a-a12ea560517c" providerId="ADAL" clId="{801A989E-F32B-43B3-B61F-A23AAA3F1FF4}" dt="2026-04-20T08:09:12.330" v="6291" actId="20577"/>
        <pc:sldMkLst>
          <pc:docMk/>
          <pc:sldMk cId="3626497702" sldId="273"/>
        </pc:sldMkLst>
        <pc:spChg chg="mod">
          <ac:chgData name="Thise Alice" userId="6d09622e-cada-41c5-967a-a12ea560517c" providerId="ADAL" clId="{801A989E-F32B-43B3-B61F-A23AAA3F1FF4}" dt="2026-04-20T08:09:12.330" v="6291" actId="20577"/>
          <ac:spMkLst>
            <pc:docMk/>
            <pc:sldMk cId="3626497702" sldId="273"/>
            <ac:spMk id="2" creationId="{5769CBD8-1572-568D-2ED0-34016A6C29B5}"/>
          </ac:spMkLst>
        </pc:spChg>
        <pc:spChg chg="add mod">
          <ac:chgData name="Thise Alice" userId="6d09622e-cada-41c5-967a-a12ea560517c" providerId="ADAL" clId="{801A989E-F32B-43B3-B61F-A23AAA3F1FF4}" dt="2026-04-19T12:30:11.005" v="5467" actId="1076"/>
          <ac:spMkLst>
            <pc:docMk/>
            <pc:sldMk cId="3626497702" sldId="273"/>
            <ac:spMk id="4" creationId="{26D777CC-C501-E1D8-F9DB-88A199373516}"/>
          </ac:spMkLst>
        </pc:spChg>
        <pc:spChg chg="add mod">
          <ac:chgData name="Thise Alice" userId="6d09622e-cada-41c5-967a-a12ea560517c" providerId="ADAL" clId="{801A989E-F32B-43B3-B61F-A23AAA3F1FF4}" dt="2026-04-18T13:49:48.161" v="3963" actId="1076"/>
          <ac:spMkLst>
            <pc:docMk/>
            <pc:sldMk cId="3626497702" sldId="273"/>
            <ac:spMk id="9" creationId="{F7170A3B-63A9-4504-C036-3CF802F5406F}"/>
          </ac:spMkLst>
        </pc:spChg>
        <pc:spChg chg="add mod">
          <ac:chgData name="Thise Alice" userId="6d09622e-cada-41c5-967a-a12ea560517c" providerId="ADAL" clId="{801A989E-F32B-43B3-B61F-A23AAA3F1FF4}" dt="2026-04-18T13:49:48.161" v="3963" actId="1076"/>
          <ac:spMkLst>
            <pc:docMk/>
            <pc:sldMk cId="3626497702" sldId="273"/>
            <ac:spMk id="10" creationId="{465E9489-DC2A-2EAD-58BB-232FC477104C}"/>
          </ac:spMkLst>
        </pc:spChg>
        <pc:spChg chg="add mod">
          <ac:chgData name="Thise Alice" userId="6d09622e-cada-41c5-967a-a12ea560517c" providerId="ADAL" clId="{801A989E-F32B-43B3-B61F-A23AAA3F1FF4}" dt="2026-04-19T12:30:35.048" v="5469" actId="1076"/>
          <ac:spMkLst>
            <pc:docMk/>
            <pc:sldMk cId="3626497702" sldId="273"/>
            <ac:spMk id="13" creationId="{E359C072-DEB9-0ABA-EF23-0B6C80ADFDBC}"/>
          </ac:spMkLst>
        </pc:spChg>
        <pc:spChg chg="add mod">
          <ac:chgData name="Thise Alice" userId="6d09622e-cada-41c5-967a-a12ea560517c" providerId="ADAL" clId="{801A989E-F32B-43B3-B61F-A23AAA3F1FF4}" dt="2026-04-19T12:30:40.166" v="5470" actId="1076"/>
          <ac:spMkLst>
            <pc:docMk/>
            <pc:sldMk cId="3626497702" sldId="273"/>
            <ac:spMk id="15" creationId="{4965C869-20FE-D07A-E608-71373158E485}"/>
          </ac:spMkLst>
        </pc:spChg>
        <pc:spChg chg="add mod">
          <ac:chgData name="Thise Alice" userId="6d09622e-cada-41c5-967a-a12ea560517c" providerId="ADAL" clId="{801A989E-F32B-43B3-B61F-A23AAA3F1FF4}" dt="2026-04-19T12:30:43.912" v="5471" actId="1076"/>
          <ac:spMkLst>
            <pc:docMk/>
            <pc:sldMk cId="3626497702" sldId="273"/>
            <ac:spMk id="16" creationId="{0AF967D3-29DB-594E-0669-9BAFCF498561}"/>
          </ac:spMkLst>
        </pc:spChg>
        <pc:picChg chg="add mod ord modCrop">
          <ac:chgData name="Thise Alice" userId="6d09622e-cada-41c5-967a-a12ea560517c" providerId="ADAL" clId="{801A989E-F32B-43B3-B61F-A23AAA3F1FF4}" dt="2026-04-18T14:26:06.864" v="5341" actId="732"/>
          <ac:picMkLst>
            <pc:docMk/>
            <pc:sldMk cId="3626497702" sldId="273"/>
            <ac:picMk id="19" creationId="{367BD568-9719-215A-7598-D652227AF0F5}"/>
          </ac:picMkLst>
        </pc:picChg>
        <pc:picChg chg="add mod">
          <ac:chgData name="Thise Alice" userId="6d09622e-cada-41c5-967a-a12ea560517c" providerId="ADAL" clId="{801A989E-F32B-43B3-B61F-A23AAA3F1FF4}" dt="2026-04-18T14:25:54.524" v="5337" actId="1076"/>
          <ac:picMkLst>
            <pc:docMk/>
            <pc:sldMk cId="3626497702" sldId="273"/>
            <ac:picMk id="25" creationId="{1A5E71A6-F817-D07F-290A-6DFE0647FE2A}"/>
          </ac:picMkLst>
        </pc:picChg>
      </pc:sldChg>
      <pc:sldChg chg="modSp add del mod">
        <pc:chgData name="Thise Alice" userId="6d09622e-cada-41c5-967a-a12ea560517c" providerId="ADAL" clId="{801A989E-F32B-43B3-B61F-A23AAA3F1FF4}" dt="2026-04-19T13:01:18.463" v="5474" actId="2696"/>
        <pc:sldMkLst>
          <pc:docMk/>
          <pc:sldMk cId="3583207092" sldId="276"/>
        </pc:sldMkLst>
      </pc:sldChg>
      <pc:sldChg chg="addSp delSp modSp add mod">
        <pc:chgData name="Thise Alice" userId="6d09622e-cada-41c5-967a-a12ea560517c" providerId="ADAL" clId="{801A989E-F32B-43B3-B61F-A23AAA3F1FF4}" dt="2026-04-20T08:12:42.256" v="6348" actId="20577"/>
        <pc:sldMkLst>
          <pc:docMk/>
          <pc:sldMk cId="206682909" sldId="277"/>
        </pc:sldMkLst>
        <pc:spChg chg="mod">
          <ac:chgData name="Thise Alice" userId="6d09622e-cada-41c5-967a-a12ea560517c" providerId="ADAL" clId="{801A989E-F32B-43B3-B61F-A23AAA3F1FF4}" dt="2026-04-20T08:12:42.256" v="6348" actId="20577"/>
          <ac:spMkLst>
            <pc:docMk/>
            <pc:sldMk cId="206682909" sldId="277"/>
            <ac:spMk id="2" creationId="{FA091E04-BBFB-EF00-FBF1-E083A54BAE6A}"/>
          </ac:spMkLst>
        </pc:spChg>
        <pc:spChg chg="mod">
          <ac:chgData name="Thise Alice" userId="6d09622e-cada-41c5-967a-a12ea560517c" providerId="ADAL" clId="{801A989E-F32B-43B3-B61F-A23AAA3F1FF4}" dt="2026-04-20T07:16:21.582" v="6144" actId="20577"/>
          <ac:spMkLst>
            <pc:docMk/>
            <pc:sldMk cId="206682909" sldId="277"/>
            <ac:spMk id="3" creationId="{9F8477F1-107D-EFBE-5A6D-D535C82FE0D8}"/>
          </ac:spMkLst>
        </pc:spChg>
        <pc:picChg chg="add mod ord">
          <ac:chgData name="Thise Alice" userId="6d09622e-cada-41c5-967a-a12ea560517c" providerId="ADAL" clId="{801A989E-F32B-43B3-B61F-A23AAA3F1FF4}" dt="2026-04-19T13:01:24.543" v="5476" actId="167"/>
          <ac:picMkLst>
            <pc:docMk/>
            <pc:sldMk cId="206682909" sldId="277"/>
            <ac:picMk id="4" creationId="{C84CBAD7-CA20-2CF6-EB72-C3DD5E6547A3}"/>
          </ac:picMkLst>
        </pc:picChg>
        <pc:picChg chg="add mod ord">
          <ac:chgData name="Thise Alice" userId="6d09622e-cada-41c5-967a-a12ea560517c" providerId="ADAL" clId="{801A989E-F32B-43B3-B61F-A23AAA3F1FF4}" dt="2026-04-19T13:01:24.543" v="5476" actId="167"/>
          <ac:picMkLst>
            <pc:docMk/>
            <pc:sldMk cId="206682909" sldId="277"/>
            <ac:picMk id="6" creationId="{E0E8B627-E5D7-4451-E055-3555A2E3B42E}"/>
          </ac:picMkLst>
        </pc:picChg>
        <pc:picChg chg="add del mod modCrop">
          <ac:chgData name="Thise Alice" userId="6d09622e-cada-41c5-967a-a12ea560517c" providerId="ADAL" clId="{801A989E-F32B-43B3-B61F-A23AAA3F1FF4}" dt="2026-04-19T13:01:41.471" v="5483" actId="478"/>
          <ac:picMkLst>
            <pc:docMk/>
            <pc:sldMk cId="206682909" sldId="277"/>
            <ac:picMk id="7" creationId="{D6F34E9F-E9E5-118A-CA90-07CF0D99CFD6}"/>
          </ac:picMkLst>
        </pc:picChg>
        <pc:picChg chg="add del mod modCrop">
          <ac:chgData name="Thise Alice" userId="6d09622e-cada-41c5-967a-a12ea560517c" providerId="ADAL" clId="{801A989E-F32B-43B3-B61F-A23AAA3F1FF4}" dt="2026-04-19T13:01:40.926" v="5481" actId="478"/>
          <ac:picMkLst>
            <pc:docMk/>
            <pc:sldMk cId="206682909" sldId="277"/>
            <ac:picMk id="10" creationId="{DC2A4650-B38B-8D65-F44B-B978CF64B026}"/>
          </ac:picMkLst>
        </pc:picChg>
      </pc:sldChg>
      <pc:sldChg chg="addSp delSp modSp add mod">
        <pc:chgData name="Thise Alice" userId="6d09622e-cada-41c5-967a-a12ea560517c" providerId="ADAL" clId="{801A989E-F32B-43B3-B61F-A23AAA3F1FF4}" dt="2026-04-20T08:12:05.285" v="6338" actId="20577"/>
        <pc:sldMkLst>
          <pc:docMk/>
          <pc:sldMk cId="3197190633" sldId="278"/>
        </pc:sldMkLst>
        <pc:spChg chg="del mod">
          <ac:chgData name="Thise Alice" userId="6d09622e-cada-41c5-967a-a12ea560517c" providerId="ADAL" clId="{801A989E-F32B-43B3-B61F-A23AAA3F1FF4}" dt="2026-04-20T07:19:11.484" v="6181" actId="478"/>
          <ac:spMkLst>
            <pc:docMk/>
            <pc:sldMk cId="3197190633" sldId="278"/>
            <ac:spMk id="2" creationId="{DBD11E05-E4E5-2BC6-B5B0-44D3BFA05535}"/>
          </ac:spMkLst>
        </pc:spChg>
        <pc:spChg chg="del mod">
          <ac:chgData name="Thise Alice" userId="6d09622e-cada-41c5-967a-a12ea560517c" providerId="ADAL" clId="{801A989E-F32B-43B3-B61F-A23AAA3F1FF4}" dt="2026-04-20T07:19:10.359" v="6180" actId="478"/>
          <ac:spMkLst>
            <pc:docMk/>
            <pc:sldMk cId="3197190633" sldId="278"/>
            <ac:spMk id="3" creationId="{D27F95AC-DC5A-36D3-A8E6-C17BA8E2AEAB}"/>
          </ac:spMkLst>
        </pc:spChg>
        <pc:spChg chg="add mod">
          <ac:chgData name="Thise Alice" userId="6d09622e-cada-41c5-967a-a12ea560517c" providerId="ADAL" clId="{801A989E-F32B-43B3-B61F-A23AAA3F1FF4}" dt="2026-04-20T08:10:56.483" v="6306" actId="20577"/>
          <ac:spMkLst>
            <pc:docMk/>
            <pc:sldMk cId="3197190633" sldId="278"/>
            <ac:spMk id="4" creationId="{5F9CA69E-D7CE-3091-B2FF-481B9CD3B906}"/>
          </ac:spMkLst>
        </pc:spChg>
        <pc:spChg chg="add del mod">
          <ac:chgData name="Thise Alice" userId="6d09622e-cada-41c5-967a-a12ea560517c" providerId="ADAL" clId="{801A989E-F32B-43B3-B61F-A23AAA3F1FF4}" dt="2026-04-19T13:01:54.993" v="5484" actId="478"/>
          <ac:spMkLst>
            <pc:docMk/>
            <pc:sldMk cId="3197190633" sldId="278"/>
            <ac:spMk id="4" creationId="{A097A022-AF88-E9C8-BA63-4B4D510F3323}"/>
          </ac:spMkLst>
        </pc:spChg>
        <pc:spChg chg="mod">
          <ac:chgData name="Thise Alice" userId="6d09622e-cada-41c5-967a-a12ea560517c" providerId="ADAL" clId="{801A989E-F32B-43B3-B61F-A23AAA3F1FF4}" dt="2026-04-18T14:17:01.945" v="4781" actId="1076"/>
          <ac:spMkLst>
            <pc:docMk/>
            <pc:sldMk cId="3197190633" sldId="278"/>
            <ac:spMk id="5" creationId="{42CE7010-8024-86FA-64EE-3EF1D94A9E77}"/>
          </ac:spMkLst>
        </pc:spChg>
        <pc:spChg chg="add mod">
          <ac:chgData name="Thise Alice" userId="6d09622e-cada-41c5-967a-a12ea560517c" providerId="ADAL" clId="{801A989E-F32B-43B3-B61F-A23AAA3F1FF4}" dt="2026-04-20T07:19:12.431" v="6182"/>
          <ac:spMkLst>
            <pc:docMk/>
            <pc:sldMk cId="3197190633" sldId="278"/>
            <ac:spMk id="6" creationId="{1357F41D-19C7-E45F-AA20-15AF8EB8B7AE}"/>
          </ac:spMkLst>
        </pc:spChg>
        <pc:spChg chg="add del mod">
          <ac:chgData name="Thise Alice" userId="6d09622e-cada-41c5-967a-a12ea560517c" providerId="ADAL" clId="{801A989E-F32B-43B3-B61F-A23AAA3F1FF4}" dt="2026-04-19T13:01:56.080" v="5485" actId="478"/>
          <ac:spMkLst>
            <pc:docMk/>
            <pc:sldMk cId="3197190633" sldId="278"/>
            <ac:spMk id="6" creationId="{408E055D-2F53-852A-D8FA-B7B8DE959828}"/>
          </ac:spMkLst>
        </pc:spChg>
        <pc:spChg chg="add mod">
          <ac:chgData name="Thise Alice" userId="6d09622e-cada-41c5-967a-a12ea560517c" providerId="ADAL" clId="{801A989E-F32B-43B3-B61F-A23AAA3F1FF4}" dt="2026-04-20T07:19:12.431" v="6182"/>
          <ac:spMkLst>
            <pc:docMk/>
            <pc:sldMk cId="3197190633" sldId="278"/>
            <ac:spMk id="9" creationId="{B08E7D8D-C862-0944-CAA8-F0D634B7B72F}"/>
          </ac:spMkLst>
        </pc:spChg>
        <pc:spChg chg="add mod">
          <ac:chgData name="Thise Alice" userId="6d09622e-cada-41c5-967a-a12ea560517c" providerId="ADAL" clId="{801A989E-F32B-43B3-B61F-A23AAA3F1FF4}" dt="2026-04-20T08:12:05.285" v="6338" actId="20577"/>
          <ac:spMkLst>
            <pc:docMk/>
            <pc:sldMk cId="3197190633" sldId="278"/>
            <ac:spMk id="10" creationId="{A221C42E-2F9A-D754-A21F-8711011B76B2}"/>
          </ac:spMkLst>
        </pc:spChg>
        <pc:picChg chg="add mod">
          <ac:chgData name="Thise Alice" userId="6d09622e-cada-41c5-967a-a12ea560517c" providerId="ADAL" clId="{801A989E-F32B-43B3-B61F-A23AAA3F1FF4}" dt="2026-04-19T13:01:36.241" v="5480"/>
          <ac:picMkLst>
            <pc:docMk/>
            <pc:sldMk cId="3197190633" sldId="278"/>
            <ac:picMk id="7" creationId="{9A1BBDEC-9E67-61E5-9BA0-DFB06520D1D0}"/>
          </ac:picMkLst>
        </pc:picChg>
        <pc:picChg chg="add mod">
          <ac:chgData name="Thise Alice" userId="6d09622e-cada-41c5-967a-a12ea560517c" providerId="ADAL" clId="{801A989E-F32B-43B3-B61F-A23AAA3F1FF4}" dt="2026-04-19T13:01:36.241" v="5480"/>
          <ac:picMkLst>
            <pc:docMk/>
            <pc:sldMk cId="3197190633" sldId="278"/>
            <ac:picMk id="8" creationId="{1418ECDC-F630-9064-C3C1-F4C052840A41}"/>
          </ac:picMkLst>
        </pc:picChg>
        <pc:picChg chg="add del mod">
          <ac:chgData name="Thise Alice" userId="6d09622e-cada-41c5-967a-a12ea560517c" providerId="ADAL" clId="{801A989E-F32B-43B3-B61F-A23AAA3F1FF4}" dt="2026-04-19T13:01:34.469" v="5478" actId="478"/>
          <ac:picMkLst>
            <pc:docMk/>
            <pc:sldMk cId="3197190633" sldId="278"/>
            <ac:picMk id="9" creationId="{5CA35169-D0AD-3D12-7894-61D07DE5BCDC}"/>
          </ac:picMkLst>
        </pc:picChg>
        <pc:picChg chg="add del mod modCrop">
          <ac:chgData name="Thise Alice" userId="6d09622e-cada-41c5-967a-a12ea560517c" providerId="ADAL" clId="{801A989E-F32B-43B3-B61F-A23AAA3F1FF4}" dt="2026-04-19T13:01:35.009" v="5479" actId="478"/>
          <ac:picMkLst>
            <pc:docMk/>
            <pc:sldMk cId="3197190633" sldId="278"/>
            <ac:picMk id="12" creationId="{792E3B35-F987-F854-B3CB-F40A3CB27231}"/>
          </ac:picMkLst>
        </pc:picChg>
      </pc:sldChg>
      <pc:sldChg chg="addSp delSp modSp add mod ord">
        <pc:chgData name="Thise Alice" userId="6d09622e-cada-41c5-967a-a12ea560517c" providerId="ADAL" clId="{801A989E-F32B-43B3-B61F-A23AAA3F1FF4}" dt="2026-04-20T08:12:29.358" v="6340"/>
        <pc:sldMkLst>
          <pc:docMk/>
          <pc:sldMk cId="1929038172" sldId="279"/>
        </pc:sldMkLst>
        <pc:spChg chg="del mod">
          <ac:chgData name="Thise Alice" userId="6d09622e-cada-41c5-967a-a12ea560517c" providerId="ADAL" clId="{801A989E-F32B-43B3-B61F-A23AAA3F1FF4}" dt="2026-04-20T07:19:17.539" v="6184" actId="478"/>
          <ac:spMkLst>
            <pc:docMk/>
            <pc:sldMk cId="1929038172" sldId="279"/>
            <ac:spMk id="2" creationId="{2B534A19-DDED-93D9-D8A9-7CE6024E8486}"/>
          </ac:spMkLst>
        </pc:spChg>
        <pc:spChg chg="del mod">
          <ac:chgData name="Thise Alice" userId="6d09622e-cada-41c5-967a-a12ea560517c" providerId="ADAL" clId="{801A989E-F32B-43B3-B61F-A23AAA3F1FF4}" dt="2026-04-20T07:19:16.396" v="6183" actId="478"/>
          <ac:spMkLst>
            <pc:docMk/>
            <pc:sldMk cId="1929038172" sldId="279"/>
            <ac:spMk id="3" creationId="{14B59D20-1E26-6E7F-C920-0503EB44D4C6}"/>
          </ac:spMkLst>
        </pc:spChg>
        <pc:spChg chg="mod">
          <ac:chgData name="Thise Alice" userId="6d09622e-cada-41c5-967a-a12ea560517c" providerId="ADAL" clId="{801A989E-F32B-43B3-B61F-A23AAA3F1FF4}" dt="2026-04-20T07:18:52.460" v="6178" actId="1076"/>
          <ac:spMkLst>
            <pc:docMk/>
            <pc:sldMk cId="1929038172" sldId="279"/>
            <ac:spMk id="4" creationId="{53659689-5B8B-96E7-88A4-4959E8082BC7}"/>
          </ac:spMkLst>
        </pc:spChg>
        <pc:spChg chg="del mod">
          <ac:chgData name="Thise Alice" userId="6d09622e-cada-41c5-967a-a12ea560517c" providerId="ADAL" clId="{801A989E-F32B-43B3-B61F-A23AAA3F1FF4}" dt="2026-04-20T08:12:29.059" v="6339" actId="478"/>
          <ac:spMkLst>
            <pc:docMk/>
            <pc:sldMk cId="1929038172" sldId="279"/>
            <ac:spMk id="6" creationId="{8BAE5C59-43B9-6995-E513-52285A6B49F8}"/>
          </ac:spMkLst>
        </pc:spChg>
        <pc:spChg chg="add del mod">
          <ac:chgData name="Thise Alice" userId="6d09622e-cada-41c5-967a-a12ea560517c" providerId="ADAL" clId="{801A989E-F32B-43B3-B61F-A23AAA3F1FF4}" dt="2026-04-20T07:18:54.264" v="6179" actId="478"/>
          <ac:spMkLst>
            <pc:docMk/>
            <pc:sldMk cId="1929038172" sldId="279"/>
            <ac:spMk id="7" creationId="{4A4712C0-7D11-C211-6B3B-715C537A5996}"/>
          </ac:spMkLst>
        </pc:spChg>
        <pc:spChg chg="add mod">
          <ac:chgData name="Thise Alice" userId="6d09622e-cada-41c5-967a-a12ea560517c" providerId="ADAL" clId="{801A989E-F32B-43B3-B61F-A23AAA3F1FF4}" dt="2026-04-20T08:12:29.358" v="6340"/>
          <ac:spMkLst>
            <pc:docMk/>
            <pc:sldMk cId="1929038172" sldId="279"/>
            <ac:spMk id="8" creationId="{B8C9CBB3-F419-E6F9-9C98-AF55BD1DF697}"/>
          </ac:spMkLst>
        </pc:spChg>
      </pc:sldChg>
      <pc:sldChg chg="addSp delSp modSp add mod">
        <pc:chgData name="Thise Alice" userId="6d09622e-cada-41c5-967a-a12ea560517c" providerId="ADAL" clId="{801A989E-F32B-43B3-B61F-A23AAA3F1FF4}" dt="2026-04-20T07:22:22.845" v="6187" actId="20577"/>
        <pc:sldMkLst>
          <pc:docMk/>
          <pc:sldMk cId="918756556" sldId="280"/>
        </pc:sldMkLst>
        <pc:spChg chg="mod">
          <ac:chgData name="Thise Alice" userId="6d09622e-cada-41c5-967a-a12ea560517c" providerId="ADAL" clId="{801A989E-F32B-43B3-B61F-A23AAA3F1FF4}" dt="2026-04-20T07:22:22.845" v="6187" actId="20577"/>
          <ac:spMkLst>
            <pc:docMk/>
            <pc:sldMk cId="918756556" sldId="280"/>
            <ac:spMk id="2" creationId="{256A2E83-78A0-EE93-2A80-227B737667CD}"/>
          </ac:spMkLst>
        </pc:spChg>
        <pc:spChg chg="mod">
          <ac:chgData name="Thise Alice" userId="6d09622e-cada-41c5-967a-a12ea560517c" providerId="ADAL" clId="{801A989E-F32B-43B3-B61F-A23AAA3F1FF4}" dt="2026-04-20T07:16:41.109" v="6172" actId="20577"/>
          <ac:spMkLst>
            <pc:docMk/>
            <pc:sldMk cId="918756556" sldId="280"/>
            <ac:spMk id="3" creationId="{B5325188-4D55-9D53-923D-AF458CCECAA2}"/>
          </ac:spMkLst>
        </pc:spChg>
        <pc:spChg chg="del">
          <ac:chgData name="Thise Alice" userId="6d09622e-cada-41c5-967a-a12ea560517c" providerId="ADAL" clId="{801A989E-F32B-43B3-B61F-A23AAA3F1FF4}" dt="2026-04-19T17:50:13.630" v="5734" actId="478"/>
          <ac:spMkLst>
            <pc:docMk/>
            <pc:sldMk cId="918756556" sldId="280"/>
            <ac:spMk id="4" creationId="{C0C27995-BDCC-DCB7-7C98-7DC3155C7349}"/>
          </ac:spMkLst>
        </pc:spChg>
        <pc:spChg chg="del">
          <ac:chgData name="Thise Alice" userId="6d09622e-cada-41c5-967a-a12ea560517c" providerId="ADAL" clId="{801A989E-F32B-43B3-B61F-A23AAA3F1FF4}" dt="2026-04-19T17:50:16.391" v="5735" actId="478"/>
          <ac:spMkLst>
            <pc:docMk/>
            <pc:sldMk cId="918756556" sldId="280"/>
            <ac:spMk id="6" creationId="{B53DEC3C-4EC9-BB62-2CD0-67B7AA13CDDE}"/>
          </ac:spMkLst>
        </pc:spChg>
        <pc:spChg chg="add mod">
          <ac:chgData name="Thise Alice" userId="6d09622e-cada-41c5-967a-a12ea560517c" providerId="ADAL" clId="{801A989E-F32B-43B3-B61F-A23AAA3F1FF4}" dt="2026-04-19T17:55:05.311" v="5958" actId="1076"/>
          <ac:spMkLst>
            <pc:docMk/>
            <pc:sldMk cId="918756556" sldId="280"/>
            <ac:spMk id="7" creationId="{A5C5BA5F-098A-83DF-3D5A-F22CD1485743}"/>
          </ac:spMkLst>
        </pc:spChg>
        <pc:spChg chg="add mod">
          <ac:chgData name="Thise Alice" userId="6d09622e-cada-41c5-967a-a12ea560517c" providerId="ADAL" clId="{801A989E-F32B-43B3-B61F-A23AAA3F1FF4}" dt="2026-04-19T17:57:06.337" v="6119" actId="1076"/>
          <ac:spMkLst>
            <pc:docMk/>
            <pc:sldMk cId="918756556" sldId="280"/>
            <ac:spMk id="8" creationId="{FCC0429D-8D8F-B899-1355-CEE8C826900D}"/>
          </ac:spMkLst>
        </pc:spChg>
        <pc:picChg chg="del">
          <ac:chgData name="Thise Alice" userId="6d09622e-cada-41c5-967a-a12ea560517c" providerId="ADAL" clId="{801A989E-F32B-43B3-B61F-A23AAA3F1FF4}" dt="2026-04-19T17:59:37.390" v="6130" actId="478"/>
          <ac:picMkLst>
            <pc:docMk/>
            <pc:sldMk cId="918756556" sldId="280"/>
            <ac:picMk id="9" creationId="{1E5CC90E-B55A-7AA4-0FE3-A579C0713D6F}"/>
          </ac:picMkLst>
        </pc:picChg>
        <pc:picChg chg="add mod modCrop">
          <ac:chgData name="Thise Alice" userId="6d09622e-cada-41c5-967a-a12ea560517c" providerId="ADAL" clId="{801A989E-F32B-43B3-B61F-A23AAA3F1FF4}" dt="2026-04-19T17:59:58.751" v="6135" actId="732"/>
          <ac:picMkLst>
            <pc:docMk/>
            <pc:sldMk cId="918756556" sldId="280"/>
            <ac:picMk id="11" creationId="{916AE8D2-4705-0D7C-B0D1-3DFE6A2BE911}"/>
          </ac:picMkLst>
        </pc:picChg>
        <pc:picChg chg="del">
          <ac:chgData name="Thise Alice" userId="6d09622e-cada-41c5-967a-a12ea560517c" providerId="ADAL" clId="{801A989E-F32B-43B3-B61F-A23AAA3F1FF4}" dt="2026-04-19T17:59:42.097" v="6132" actId="478"/>
          <ac:picMkLst>
            <pc:docMk/>
            <pc:sldMk cId="918756556" sldId="280"/>
            <ac:picMk id="12" creationId="{AEC17363-CF8B-BF79-06B8-77AB442EB1AB}"/>
          </ac:picMkLst>
        </pc:picChg>
        <pc:picChg chg="add mod">
          <ac:chgData name="Thise Alice" userId="6d09622e-cada-41c5-967a-a12ea560517c" providerId="ADAL" clId="{801A989E-F32B-43B3-B61F-A23AAA3F1FF4}" dt="2026-04-19T17:59:40.014" v="6131" actId="14100"/>
          <ac:picMkLst>
            <pc:docMk/>
            <pc:sldMk cId="918756556" sldId="280"/>
            <ac:picMk id="14" creationId="{4D9D228B-16B2-E954-33CD-B72A8C1B9E5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BE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6DFB22-91ED-43DA-90D8-90E0D9F62005}" type="datetimeFigureOut">
              <a:rPr lang="fr-BE" smtClean="0"/>
              <a:t>20-04-26</a:t>
            </a:fld>
            <a:endParaRPr lang="fr-BE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BE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BE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BE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83F02B-3140-46CB-B28F-2E07CAC05645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15614202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83F02B-3140-46CB-B28F-2E07CAC05645}" type="slidenum">
              <a:rPr lang="fr-BE" smtClean="0"/>
              <a:t>1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855161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83F02B-3140-46CB-B28F-2E07CAC05645}" type="slidenum">
              <a:rPr lang="fr-BE" smtClean="0"/>
              <a:t>5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6216794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9544C0-DE6A-92C8-F300-D8BD7261EB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F4A5D9DD-9917-9C1F-335B-1EF17D0F74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47FE823C-19EE-53D5-7106-CD49E87320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A1A37E68-43C5-9B8F-FBE4-BB1CC158F3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83F02B-3140-46CB-B28F-2E07CAC05645}" type="slidenum">
              <a:rPr lang="fr-BE" smtClean="0"/>
              <a:t>6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6341590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2A415A-0954-0DC0-E7CB-1810E16B4B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05208A9D-8EDD-24C1-10B5-D5EF9275FE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B764001A-5F57-E7DD-48D7-EEB6B0DF9D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AC72BB3C-90FD-C8D9-B7D1-EEACF411DE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83F02B-3140-46CB-B28F-2E07CAC05645}" type="slidenum">
              <a:rPr lang="fr-BE" smtClean="0"/>
              <a:t>7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40895659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D2DA6A-70C0-2ABB-5D80-A517A36393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5C7A4DE1-3424-D076-B758-C53E26E920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A0949507-D234-802C-10B3-EFBBAF0552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DF72A650-FA81-F686-F011-BCC51BCF08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83F02B-3140-46CB-B28F-2E07CAC05645}" type="slidenum">
              <a:rPr lang="fr-BE" smtClean="0"/>
              <a:t>8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9483298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E36287-8DC8-E4C8-36D2-7843E5B5F4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87B544F6-9AB9-14FC-5C90-7A94C9887F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3DE5F8CC-B1B7-D93E-FE7A-1B64504305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1A93B34F-B7B7-C8F5-C48F-2D9227DD000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83F02B-3140-46CB-B28F-2E07CAC05645}" type="slidenum">
              <a:rPr lang="fr-BE" smtClean="0"/>
              <a:t>9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5109522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4D2E40-8722-9298-6478-59A77F0B42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7F44A248-39FC-E708-B956-30D519E58A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C5BDB0EF-6ACE-EEF5-BE8D-B9C73F059B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4C68D1EF-6192-0952-E5F7-3D6A706A0E5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83F02B-3140-46CB-B28F-2E07CAC05645}" type="slidenum">
              <a:rPr lang="fr-BE" smtClean="0"/>
              <a:t>10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2181188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671003-E792-65F8-3A26-595811C904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595AB5F7-7C9B-B5B6-7524-FD3E90554C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AC90FA28-02AF-8007-947A-F6DEC8D359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329B826A-2DE4-1BF4-CC15-F11EC12A3C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83F02B-3140-46CB-B28F-2E07CAC05645}" type="slidenum">
              <a:rPr lang="fr-BE" smtClean="0"/>
              <a:t>11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41745427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3F7903-DE71-BA62-4573-C59248C071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8F2954AE-AFB0-99F1-998B-679D3CD3CC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21C845E5-F069-DD1D-9A28-83D0D2074A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44B3F742-AB8F-7F3C-9A26-19635BFC91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83F02B-3140-46CB-B28F-2E07CAC05645}" type="slidenum">
              <a:rPr lang="fr-BE" smtClean="0"/>
              <a:t>12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0858801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92408D-877F-1F51-A860-2C3FFA37A5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B1D0FFCD-1353-0796-89B8-2C9E67FA23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ED22E65B-9ADF-3B13-A749-6CF836822C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52BB7420-93FC-D08B-D0D1-F31072092E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83F02B-3140-46CB-B28F-2E07CAC05645}" type="slidenum">
              <a:rPr lang="fr-BE" smtClean="0"/>
              <a:t>13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3013695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ED9BD4-5CFC-1122-ABEA-2D794B59AB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630BFB91-2E2B-DA4F-2822-76CE34A5A6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AAA1F5D7-B3B3-BD48-34B2-229F6992D7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E8395DA2-669F-D376-953B-E7DA58091F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83F02B-3140-46CB-B28F-2E07CAC05645}" type="slidenum">
              <a:rPr lang="fr-BE" smtClean="0"/>
              <a:t>14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4320283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7C0A43-28DE-21A5-1167-A7F5C96849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8237F9D0-6A08-F6F5-ADDE-6290F1D7AF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9EE5DA0F-7453-B016-D018-6993E0FBE5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972FBDB7-2990-7E80-2C05-42D69FD19F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83F02B-3140-46CB-B28F-2E07CAC05645}" type="slidenum">
              <a:rPr lang="fr-BE" smtClean="0"/>
              <a:t>15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25741097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27ED21-6A22-1385-1C97-DE6F7BBF91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2DF50C27-9B72-44C7-F166-FEBD203188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C432DBDA-5FD4-3D15-3C24-76E2AD5310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Lancer la vidéo directement</a:t>
            </a:r>
            <a:endParaRPr lang="fr-BE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A0065864-C812-2FBA-CDD9-B2B133DD53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83F02B-3140-46CB-B28F-2E07CAC05645}" type="slidenum">
              <a:rPr lang="fr-BE" smtClean="0"/>
              <a:t>16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4358396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F8FF69-3F2D-2D51-AA16-2A6431785D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47078428-ED4A-E882-9E35-722914A686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9D07DCD5-E6C7-1CBB-C01A-769A514CD7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48496DF3-2491-1B02-13B4-A0F64C915B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83F02B-3140-46CB-B28F-2E07CAC05645}" type="slidenum">
              <a:rPr lang="fr-BE" smtClean="0"/>
              <a:t>17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184257361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2D809D-33CF-B5F2-0D72-D75F1EFDA1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784A030A-A4FD-BBD6-7B03-1DAB954D38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FD9261FF-08C2-9FD8-4D1B-3478C9CC39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B32A48BB-4051-C982-CD1D-5EF5CF06AB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83F02B-3140-46CB-B28F-2E07CAC05645}" type="slidenum">
              <a:rPr lang="fr-BE" smtClean="0"/>
              <a:t>18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18525463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B27FFD-363D-86DE-1D5C-BF3064EE4D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84594DE2-0659-28B4-53FB-E96B0AC8DD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5F344500-C41B-1B41-3EFB-5AF79D37AB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2875E721-4FA8-F79A-D06E-D25E7636DB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83F02B-3140-46CB-B28F-2E07CAC05645}" type="slidenum">
              <a:rPr lang="fr-BE" smtClean="0"/>
              <a:t>19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77115576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2F8D48-C208-78C7-B708-7485CFC0D0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03714034-7757-A111-CCCF-920BADEA9E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429C1179-E601-865D-73E4-8F165CFD40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296FEC64-8C7E-0121-E33C-777A55154B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83F02B-3140-46CB-B28F-2E07CAC05645}" type="slidenum">
              <a:rPr lang="fr-BE" smtClean="0"/>
              <a:t>20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0384990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145A035-BB11-A0AB-17C1-900E39B5AA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  <a:endParaRPr lang="fr-BE"/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C1DA937C-DF7B-5E76-2672-7E90DEA224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  <a:endParaRPr lang="fr-BE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BDBE9987-3248-9C40-1B61-7203E6356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53556-F83F-4189-8031-660FABBA8C1F}" type="datetimeFigureOut">
              <a:rPr lang="fr-BE" smtClean="0"/>
              <a:t>20-04-26</a:t>
            </a:fld>
            <a:endParaRPr lang="fr-BE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72411BF8-B7E7-B8FD-2337-1839CCA85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ECD9E3BA-E45F-BFBF-56D0-0B6F758D00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0EAC-E4EE-4A55-9132-EA45DA99B3C9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1818404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13D37DF-6799-3CC3-9748-122CA1A601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fr-BE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590245E-B70E-5142-8BF6-06C84DD26A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BE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FEF18F6-EA1F-F411-E1B0-82BD2DEC8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53556-F83F-4189-8031-660FABBA8C1F}" type="datetimeFigureOut">
              <a:rPr lang="fr-BE" smtClean="0"/>
              <a:t>20-04-26</a:t>
            </a:fld>
            <a:endParaRPr lang="fr-BE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1AA16BDE-8099-D26A-76C9-6F6819F603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11B7814D-4755-B87E-5D36-E1523B3FA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0EAC-E4EE-4A55-9132-EA45DA99B3C9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9907230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68603AA-9496-F30B-4614-95B0A61F6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  <a:endParaRPr lang="fr-BE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8F07256E-E460-ABF4-B742-2A31CBEE25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49CA6C8-D563-2C1D-B148-6C2D4D97F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53556-F83F-4189-8031-660FABBA8C1F}" type="datetimeFigureOut">
              <a:rPr lang="fr-BE" smtClean="0"/>
              <a:t>20-04-26</a:t>
            </a:fld>
            <a:endParaRPr lang="fr-BE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76E2F552-6DAB-E922-60F6-65A36F6474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C19F0EE5-0C80-DCEE-D624-B1A4226A4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0EAC-E4EE-4A55-9132-EA45DA99B3C9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18456419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218BB0E-0A9A-B3DC-EB78-93CF4BA9F3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fr-BE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FD6D62CA-2D20-778A-BADB-1103CF3923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BE"/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067B2982-BAA2-E6DE-4817-81255206B5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BE"/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FB116140-E937-36A9-DAB8-572ABB714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53556-F83F-4189-8031-660FABBA8C1F}" type="datetimeFigureOut">
              <a:rPr lang="fr-BE" smtClean="0"/>
              <a:t>20-04-26</a:t>
            </a:fld>
            <a:endParaRPr lang="fr-BE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48FED945-81FA-96A1-8F9B-282AA579EC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4CB98E14-16CA-8EA7-8245-D7C986EB2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0EAC-E4EE-4A55-9132-EA45DA99B3C9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1936684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CE58E14-FD67-52A9-85FF-6D28A6330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  <a:endParaRPr lang="fr-BE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3C158C08-1D25-A0F3-B117-5EC5926C6D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78FD690D-2C80-AD50-ACAF-AD48FEC957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BE"/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B80D6F3E-9839-AC4A-6561-B358E4C084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5368EF79-94E1-493E-A8E0-2ABAA6DFEB2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BE"/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D4111AB7-F7F9-87E2-3709-0D3A7AF18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53556-F83F-4189-8031-660FABBA8C1F}" type="datetimeFigureOut">
              <a:rPr lang="fr-BE" smtClean="0"/>
              <a:t>20-04-26</a:t>
            </a:fld>
            <a:endParaRPr lang="fr-BE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CFC681E1-D5A6-FC50-C1EE-08662E77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4F0FBA29-648F-7794-CA89-EF5E87429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0EAC-E4EE-4A55-9132-EA45DA99B3C9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534204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842FB7B-FA7C-1F38-47C9-7C5AD386A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fr-BE"/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75C669EF-32D6-396F-0E6C-353C5F91D5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53556-F83F-4189-8031-660FABBA8C1F}" type="datetimeFigureOut">
              <a:rPr lang="fr-BE" smtClean="0"/>
              <a:t>20-04-26</a:t>
            </a:fld>
            <a:endParaRPr lang="fr-BE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3A9BF6A1-39CB-A775-8F4A-8BCEE93C07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9216A52E-7D2B-B31B-03CA-2057525BD3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0EAC-E4EE-4A55-9132-EA45DA99B3C9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0674418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42CCBAD2-0099-0B8A-F045-FC26DBC0F9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53556-F83F-4189-8031-660FABBA8C1F}" type="datetimeFigureOut">
              <a:rPr lang="fr-BE" smtClean="0"/>
              <a:t>20-04-26</a:t>
            </a:fld>
            <a:endParaRPr lang="fr-BE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AF9756E0-21C6-4006-E6CC-0650462A50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669A7B61-84D3-6968-0CE7-D00AA24FE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0EAC-E4EE-4A55-9132-EA45DA99B3C9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9317609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A5E10EC-5296-6008-60AC-D5DF421AD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fr-BE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D8A8CBA1-CD88-3433-A88E-BE26AF0764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BE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B8135793-D478-0171-A977-BC1BCAA408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B32D59C1-2435-6D1A-771C-3B769DA633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53556-F83F-4189-8031-660FABBA8C1F}" type="datetimeFigureOut">
              <a:rPr lang="fr-BE" smtClean="0"/>
              <a:t>20-04-26</a:t>
            </a:fld>
            <a:endParaRPr lang="fr-BE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948EDB27-F9CF-7402-EA9C-FA7CE62DD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5921296E-A297-420E-11E5-439BE8748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0EAC-E4EE-4A55-9132-EA45DA99B3C9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2063850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C0966CD-2D07-3560-6A95-1DD498149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fr-BE"/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45CEC4CA-81E1-9F6E-C445-405D76A0A3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BE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B278D0DB-AD08-2D64-DEDF-2757116D7F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754FE2C5-6A1F-9A43-4286-315885CDA7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53556-F83F-4189-8031-660FABBA8C1F}" type="datetimeFigureOut">
              <a:rPr lang="fr-BE" smtClean="0"/>
              <a:t>20-04-26</a:t>
            </a:fld>
            <a:endParaRPr lang="fr-BE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37B59E2F-513A-3C14-A09C-D5541FF273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DA571563-60E5-7BE2-27E3-D877F331FD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0EAC-E4EE-4A55-9132-EA45DA99B3C9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392212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808541B-3E7B-CD14-9CDA-3EB0063806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fr-BE"/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94C4AEE3-B11A-C075-C3FB-BE51D69DD8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BE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DE8FCD35-286E-C932-932A-F52250EB4F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53556-F83F-4189-8031-660FABBA8C1F}" type="datetimeFigureOut">
              <a:rPr lang="fr-BE" smtClean="0"/>
              <a:t>20-04-26</a:t>
            </a:fld>
            <a:endParaRPr lang="fr-BE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4926FD12-68B3-7775-4572-52B57B30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4E89EED8-BC5B-E96D-C780-86B454924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0EAC-E4EE-4A55-9132-EA45DA99B3C9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974660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3EC039D4-8318-39B9-06A6-22F90926E6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  <a:endParaRPr lang="fr-BE"/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68BB5A46-D165-D6D2-BC5D-44B9249952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BE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C79C65DA-3C3A-45CF-DAD6-2AFB671588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53556-F83F-4189-8031-660FABBA8C1F}" type="datetimeFigureOut">
              <a:rPr lang="fr-BE" smtClean="0"/>
              <a:t>20-04-26</a:t>
            </a:fld>
            <a:endParaRPr lang="fr-BE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25ED7643-B2D7-382D-F963-09C1DDC78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6D0A365F-8DE3-E2EC-6714-B7D6F2043B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0EAC-E4EE-4A55-9132-EA45DA99B3C9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5873128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73F3B3AB-B56B-4324-7E2E-B2675C9C0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  <a:endParaRPr lang="fr-BE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C63A0496-099A-F5A9-0707-30DABE6702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BE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7738B74-90D1-C502-30BC-4C4A24AC16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A853556-F83F-4189-8031-660FABBA8C1F}" type="datetimeFigureOut">
              <a:rPr lang="fr-BE" smtClean="0"/>
              <a:t>20-04-26</a:t>
            </a:fld>
            <a:endParaRPr lang="fr-BE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8BA009E6-CFFE-28EC-E957-F303C46376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fr-BE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A0307FE1-B50E-79B8-C115-CF78203446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6BC0EAC-E4EE-4A55-9132-EA45DA99B3C9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049655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8.png"/><Relationship Id="rId5" Type="http://schemas.openxmlformats.org/officeDocument/2006/relationships/image" Target="../media/image17.jpeg"/><Relationship Id="rId4" Type="http://schemas.openxmlformats.org/officeDocument/2006/relationships/notesSlide" Target="../notesSlides/notesSlide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4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oneTexte 7">
            <a:extLst>
              <a:ext uri="{FF2B5EF4-FFF2-40B4-BE49-F238E27FC236}">
                <a16:creationId xmlns:a16="http://schemas.microsoft.com/office/drawing/2014/main" id="{05620FC8-2DCE-15F9-A121-A8E4536012CF}"/>
              </a:ext>
            </a:extLst>
          </p:cNvPr>
          <p:cNvSpPr txBox="1"/>
          <p:nvPr/>
        </p:nvSpPr>
        <p:spPr>
          <a:xfrm>
            <a:off x="7486161" y="5274000"/>
            <a:ext cx="4320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BE" sz="1600" b="1" dirty="0">
                <a:latin typeface="Barlow Condensed Light" panose="00000406000000000000" pitchFamily="2" charset="0"/>
              </a:rPr>
              <a:t>Alice Thise</a:t>
            </a:r>
          </a:p>
          <a:p>
            <a:pPr algn="r"/>
            <a:r>
              <a:rPr lang="fr-BE" sz="1600" dirty="0">
                <a:latin typeface="Barlow Condensed Light" panose="00000406000000000000" pitchFamily="2" charset="0"/>
              </a:rPr>
              <a:t>Doctorante et Assistante à la Faculté d’Architecture</a:t>
            </a:r>
            <a:endParaRPr lang="fr-BE" dirty="0">
              <a:latin typeface="Barlow Condensed Light" panose="00000406000000000000" pitchFamily="2" charset="0"/>
            </a:endParaRPr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751D1F73-B4F1-0D6D-4A62-BF54B61C74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000" y="0"/>
            <a:ext cx="6858000" cy="6858000"/>
          </a:xfrm>
          <a:prstGeom prst="rect">
            <a:avLst/>
          </a:prstGeom>
        </p:spPr>
      </p:pic>
      <p:sp>
        <p:nvSpPr>
          <p:cNvPr id="11" name="ZoneTexte 10">
            <a:extLst>
              <a:ext uri="{FF2B5EF4-FFF2-40B4-BE49-F238E27FC236}">
                <a16:creationId xmlns:a16="http://schemas.microsoft.com/office/drawing/2014/main" id="{ACD05DD5-087A-BA33-8B77-2437A6F9B434}"/>
              </a:ext>
            </a:extLst>
          </p:cNvPr>
          <p:cNvSpPr txBox="1"/>
          <p:nvPr/>
        </p:nvSpPr>
        <p:spPr>
          <a:xfrm>
            <a:off x="7216161" y="5949000"/>
            <a:ext cx="4860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2000" dirty="0">
                <a:solidFill>
                  <a:srgbClr val="6D899B"/>
                </a:solidFill>
                <a:latin typeface="Impact" panose="020B0806030902050204" pitchFamily="34" charset="0"/>
              </a:rPr>
              <a:t>CONCEPTION D’UNE EXPÉRIENCE LUDIQUE POUR MÉDIATISER L’ÉVOLUTION DU SITE FONCK </a:t>
            </a:r>
          </a:p>
        </p:txBody>
      </p:sp>
    </p:spTree>
    <p:extLst>
      <p:ext uri="{BB962C8B-B14F-4D97-AF65-F5344CB8AC3E}">
        <p14:creationId xmlns:p14="http://schemas.microsoft.com/office/powerpoint/2010/main" val="299474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4807AA-BFDA-9530-B2F8-2522688052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669A71FD-1459-8D12-38AB-CE5714E6C56C}"/>
              </a:ext>
            </a:extLst>
          </p:cNvPr>
          <p:cNvSpPr txBox="1"/>
          <p:nvPr/>
        </p:nvSpPr>
        <p:spPr>
          <a:xfrm rot="16200000">
            <a:off x="-2536448" y="2536448"/>
            <a:ext cx="6858001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buNone/>
            </a:pP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CONTEXTE</a:t>
            </a:r>
            <a:endParaRPr lang="fr-BE" sz="11000" cap="all" spc="-300" dirty="0"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A2345A4D-C4C3-1312-65AE-9DA5068BAFC1}"/>
              </a:ext>
            </a:extLst>
          </p:cNvPr>
          <p:cNvSpPr txBox="1"/>
          <p:nvPr/>
        </p:nvSpPr>
        <p:spPr>
          <a:xfrm>
            <a:off x="7491000" y="504000"/>
            <a:ext cx="437904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fr-BE" dirty="0">
                <a:latin typeface="Barlow Condensed Light" panose="00000406000000000000" pitchFamily="2" charset="0"/>
              </a:rPr>
              <a:t>Semaine où chaque étudiant, ou membre du personnel, à l’opportunité de proposer une activité sur un thème donné, cette année : (Dé)faire école</a:t>
            </a:r>
          </a:p>
          <a:p>
            <a:pPr algn="just"/>
            <a:endParaRPr lang="fr-BE" dirty="0">
              <a:latin typeface="Barlow Condensed Light" panose="00000406000000000000" pitchFamily="2" charset="0"/>
            </a:endParaRPr>
          </a:p>
          <a:p>
            <a:pPr algn="just"/>
            <a:endParaRPr lang="fr-BE" dirty="0">
              <a:latin typeface="Barlow Condensed Light" panose="00000406000000000000" pitchFamily="2" charset="0"/>
            </a:endParaRPr>
          </a:p>
          <a:p>
            <a:pPr algn="just"/>
            <a:r>
              <a:rPr lang="fr-BE" dirty="0">
                <a:latin typeface="Barlow Condensed Light" panose="00000406000000000000" pitchFamily="2" charset="0"/>
              </a:rPr>
              <a:t>Proposition d’une activité en lien avec ma recherche doctorale :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Comment utiliser les Serious Game pour communiquer le patrimoine architectural inaccessible ?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fr-BE" dirty="0">
              <a:latin typeface="Barlow Condensed Light" panose="00000406000000000000" pitchFamily="2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fr-BE" dirty="0">
              <a:latin typeface="Barlow Condensed Light" panose="00000406000000000000" pitchFamily="2" charset="0"/>
            </a:endParaRP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FE83DB9C-6DCD-A884-E378-BFDEDC7213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2815" y="-1"/>
            <a:ext cx="485118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6469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2B048F-EA56-2E63-EFC8-EAC9FEA9AD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ABB9DC10-C668-924D-5AB8-0CA13D7562B4}"/>
              </a:ext>
            </a:extLst>
          </p:cNvPr>
          <p:cNvSpPr txBox="1"/>
          <p:nvPr/>
        </p:nvSpPr>
        <p:spPr>
          <a:xfrm rot="16200000">
            <a:off x="-2536448" y="2536448"/>
            <a:ext cx="6858001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buNone/>
            </a:pP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CONTEXTE</a:t>
            </a:r>
            <a:endParaRPr lang="fr-BE" sz="11000" cap="all" spc="-300" dirty="0"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07C2BF28-AC0D-C151-3679-EB2D39155C5F}"/>
              </a:ext>
            </a:extLst>
          </p:cNvPr>
          <p:cNvSpPr txBox="1"/>
          <p:nvPr/>
        </p:nvSpPr>
        <p:spPr>
          <a:xfrm>
            <a:off x="1785106" y="3911495"/>
            <a:ext cx="418044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Réaliser une escape game </a:t>
            </a:r>
            <a:r>
              <a:rPr lang="fr-BE" dirty="0" err="1">
                <a:latin typeface="Barlow Condensed Light" panose="00000406000000000000" pitchFamily="2" charset="0"/>
              </a:rPr>
              <a:t>phygitale</a:t>
            </a:r>
            <a:r>
              <a:rPr lang="fr-BE" dirty="0">
                <a:latin typeface="Barlow Condensed Light" panose="00000406000000000000" pitchFamily="2" charset="0"/>
              </a:rPr>
              <a:t> avec les participants (étudiants et doctorants)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fr-BE" dirty="0">
              <a:latin typeface="Barlow Condensed Light" panose="00000406000000000000" pitchFamily="2" charset="0"/>
            </a:endParaRPr>
          </a:p>
          <a:p>
            <a:pPr algn="just"/>
            <a:r>
              <a:rPr lang="fr-BE" dirty="0">
                <a:latin typeface="Barlow Condensed Light" panose="00000406000000000000" pitchFamily="2" charset="0"/>
              </a:rPr>
              <a:t>   Permettre aux participants d’en apprendre plus sur l’évolution du site (bâti et occupations humaines)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Par la conception (Phase 2 avec les participants)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En y jouant (Phase 3 avec les joueurs)</a:t>
            </a: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D9200516-0DC8-01D2-9B29-B2EEE3BE0951}"/>
              </a:ext>
            </a:extLst>
          </p:cNvPr>
          <p:cNvSpPr txBox="1"/>
          <p:nvPr/>
        </p:nvSpPr>
        <p:spPr>
          <a:xfrm>
            <a:off x="1690553" y="3390591"/>
            <a:ext cx="486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2000" dirty="0">
                <a:solidFill>
                  <a:srgbClr val="6D899B"/>
                </a:solidFill>
                <a:latin typeface="Impact" panose="020B0806030902050204" pitchFamily="34" charset="0"/>
              </a:rPr>
              <a:t>OBJECTIFS</a:t>
            </a:r>
          </a:p>
        </p:txBody>
      </p:sp>
      <p:sp>
        <p:nvSpPr>
          <p:cNvPr id="7" name="Flèche : droite 6">
            <a:extLst>
              <a:ext uri="{FF2B5EF4-FFF2-40B4-BE49-F238E27FC236}">
                <a16:creationId xmlns:a16="http://schemas.microsoft.com/office/drawing/2014/main" id="{B63B36DA-CCD1-A9CF-6208-22DD00AE53B8}"/>
              </a:ext>
            </a:extLst>
          </p:cNvPr>
          <p:cNvSpPr/>
          <p:nvPr/>
        </p:nvSpPr>
        <p:spPr>
          <a:xfrm>
            <a:off x="1785106" y="4932518"/>
            <a:ext cx="135000" cy="4571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D14D4A27-B209-AC2A-93F1-A8D189AEF575}"/>
              </a:ext>
            </a:extLst>
          </p:cNvPr>
          <p:cNvSpPr txBox="1"/>
          <p:nvPr/>
        </p:nvSpPr>
        <p:spPr>
          <a:xfrm>
            <a:off x="1782048" y="981376"/>
            <a:ext cx="418044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Recherches historiques : archives (photos, plans, élévations, etc.), mémoires, études de cas, etc.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Conception : tris des données, scénario, </a:t>
            </a:r>
            <a:r>
              <a:rPr lang="fr-BE">
                <a:latin typeface="Barlow Condensed Light" panose="00000406000000000000" pitchFamily="2" charset="0"/>
              </a:rPr>
              <a:t>choix des médiums</a:t>
            </a:r>
            <a:endParaRPr lang="fr-BE" dirty="0">
              <a:latin typeface="Barlow Condensed Light" panose="00000406000000000000" pitchFamily="2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Jeu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fr-BE" dirty="0">
              <a:latin typeface="Barlow Condensed Light" panose="00000406000000000000" pitchFamily="2" charset="0"/>
            </a:endParaRPr>
          </a:p>
          <a:p>
            <a:pPr algn="just"/>
            <a:r>
              <a:rPr lang="fr-BE" dirty="0">
                <a:latin typeface="Barlow Condensed Light" panose="00000406000000000000" pitchFamily="2" charset="0"/>
              </a:rPr>
              <a:t>Sur 3 jours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5BE07D46-B42B-5B62-A792-D9086E25B171}"/>
              </a:ext>
            </a:extLst>
          </p:cNvPr>
          <p:cNvSpPr txBox="1"/>
          <p:nvPr/>
        </p:nvSpPr>
        <p:spPr>
          <a:xfrm>
            <a:off x="1687495" y="460472"/>
            <a:ext cx="486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2000" dirty="0">
                <a:solidFill>
                  <a:srgbClr val="6D899B"/>
                </a:solidFill>
                <a:latin typeface="Impact" panose="020B0806030902050204" pitchFamily="34" charset="0"/>
              </a:rPr>
              <a:t>ACTIVITÉ DIVISÉE EN TROIS PHASES</a:t>
            </a:r>
          </a:p>
        </p:txBody>
      </p:sp>
      <p:pic>
        <p:nvPicPr>
          <p:cNvPr id="17" name="Image 16">
            <a:extLst>
              <a:ext uri="{FF2B5EF4-FFF2-40B4-BE49-F238E27FC236}">
                <a16:creationId xmlns:a16="http://schemas.microsoft.com/office/drawing/2014/main" id="{68A69199-9869-913B-C522-4B2820ED52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600" y="0"/>
            <a:ext cx="54864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80688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6371CF-F63E-D062-BE2B-9A32E32DA5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66D95988-7A6A-E430-C3AC-0B628BC9FA95}"/>
              </a:ext>
            </a:extLst>
          </p:cNvPr>
          <p:cNvSpPr txBox="1"/>
          <p:nvPr/>
        </p:nvSpPr>
        <p:spPr>
          <a:xfrm rot="16200000">
            <a:off x="-2536448" y="2536448"/>
            <a:ext cx="6858001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buNone/>
            </a:pP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CONTEXTE</a:t>
            </a:r>
            <a:endParaRPr lang="fr-BE" sz="11000" cap="all" spc="-300" dirty="0"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12B4E4E1-1E54-4386-AC69-E46426DB8C0B}"/>
              </a:ext>
            </a:extLst>
          </p:cNvPr>
          <p:cNvSpPr txBox="1"/>
          <p:nvPr/>
        </p:nvSpPr>
        <p:spPr>
          <a:xfrm>
            <a:off x="1686000" y="459000"/>
            <a:ext cx="486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2000" dirty="0">
                <a:solidFill>
                  <a:srgbClr val="6D899B"/>
                </a:solidFill>
                <a:latin typeface="Impact" panose="020B0806030902050204" pitchFamily="34" charset="0"/>
              </a:rPr>
              <a:t>ÉLÉMENTS À PRENDRE EN COMPTE</a:t>
            </a: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B1A494A2-7E4A-0C3A-897F-E0CCA0D40E79}"/>
              </a:ext>
            </a:extLst>
          </p:cNvPr>
          <p:cNvSpPr txBox="1"/>
          <p:nvPr/>
        </p:nvSpPr>
        <p:spPr>
          <a:xfrm>
            <a:off x="1785105" y="954000"/>
            <a:ext cx="418044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Collaboration avec des personnes qui ne connaissent pas le sujet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Le nombre de participants : 6 personnes qui n’étaient pas toutes disponibles les trois jours</a:t>
            </a:r>
          </a:p>
          <a:p>
            <a:pPr algn="just"/>
            <a:r>
              <a:rPr lang="fr-BE" dirty="0">
                <a:latin typeface="Barlow Condensed Light" panose="00000406000000000000" pitchFamily="2" charset="0"/>
              </a:rPr>
              <a:t>   En moyenne les participants ont été présents 1,5 jours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3 jours étaient prévus (mais cela s’est fait surtout en 2 jours)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fr-BE" dirty="0">
              <a:latin typeface="Barlow Condensed Light" panose="00000406000000000000" pitchFamily="2" charset="0"/>
            </a:endParaRPr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EAD521C7-7207-327F-5B1D-B9847257AB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600" y="3200399"/>
            <a:ext cx="5486400" cy="3657600"/>
          </a:xfrm>
          <a:prstGeom prst="rect">
            <a:avLst/>
          </a:prstGeom>
        </p:spPr>
      </p:pic>
      <p:sp>
        <p:nvSpPr>
          <p:cNvPr id="13" name="Flèche : droite 12">
            <a:extLst>
              <a:ext uri="{FF2B5EF4-FFF2-40B4-BE49-F238E27FC236}">
                <a16:creationId xmlns:a16="http://schemas.microsoft.com/office/drawing/2014/main" id="{168812C3-ECAB-A4E7-DECC-21D45E0C5684}"/>
              </a:ext>
            </a:extLst>
          </p:cNvPr>
          <p:cNvSpPr/>
          <p:nvPr/>
        </p:nvSpPr>
        <p:spPr>
          <a:xfrm>
            <a:off x="1796203" y="2246661"/>
            <a:ext cx="135000" cy="4571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pic>
        <p:nvPicPr>
          <p:cNvPr id="22" name="Image 21">
            <a:extLst>
              <a:ext uri="{FF2B5EF4-FFF2-40B4-BE49-F238E27FC236}">
                <a16:creationId xmlns:a16="http://schemas.microsoft.com/office/drawing/2014/main" id="{DEC4EF1F-79DA-3F30-79D2-06A6A57CC2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222"/>
          <a:stretch>
            <a:fillRect/>
          </a:stretch>
        </p:blipFill>
        <p:spPr>
          <a:xfrm>
            <a:off x="6705600" y="-1"/>
            <a:ext cx="5486400" cy="3200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3679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010425-C66F-47EE-74FA-83BB093305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oneTexte 16">
            <a:extLst>
              <a:ext uri="{FF2B5EF4-FFF2-40B4-BE49-F238E27FC236}">
                <a16:creationId xmlns:a16="http://schemas.microsoft.com/office/drawing/2014/main" id="{9804B435-3481-2B84-6F79-D5B40B3D1818}"/>
              </a:ext>
            </a:extLst>
          </p:cNvPr>
          <p:cNvSpPr txBox="1"/>
          <p:nvPr/>
        </p:nvSpPr>
        <p:spPr>
          <a:xfrm>
            <a:off x="1775999" y="862601"/>
            <a:ext cx="418044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Recherches préalables aux trois jours (vu le nombre de participants et leur disponibilité)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fr-BE" dirty="0">
              <a:latin typeface="Barlow Condensed Light" panose="00000406000000000000" pitchFamily="2" charset="0"/>
            </a:endParaRPr>
          </a:p>
          <a:p>
            <a:pPr algn="just"/>
            <a:r>
              <a:rPr lang="fr-BE" dirty="0">
                <a:latin typeface="Barlow Condensed Light" panose="00000406000000000000" pitchFamily="2" charset="0"/>
              </a:rPr>
              <a:t>    Récupération de données historiques et de données graphiques à partager lors de l’activité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Dates importantes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Détails cachés sur la façade (ou auxquels on ne fait pas attention)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Modification des bâtiments et de leurs fonctions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De leur classement en tant que patrimoine universitaire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Etc.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fr-BE" dirty="0">
              <a:latin typeface="Barlow Condensed Light" panose="00000406000000000000" pitchFamily="2" charset="0"/>
            </a:endParaRP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6635B53F-E91C-A564-BBB8-6098C7B18DB0}"/>
              </a:ext>
            </a:extLst>
          </p:cNvPr>
          <p:cNvSpPr txBox="1"/>
          <p:nvPr/>
        </p:nvSpPr>
        <p:spPr>
          <a:xfrm rot="16200000">
            <a:off x="-2731116" y="2086118"/>
            <a:ext cx="6858001" cy="25237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>
              <a:buNone/>
            </a:pP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PHASE </a:t>
            </a:r>
            <a:r>
              <a:rPr lang="fr-BE" sz="158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1</a:t>
            </a: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endParaRPr lang="fr-BE" sz="11000" cap="all" spc="-300" dirty="0"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C847BB41-1091-DAAC-FCB7-B9232ABAC84A}"/>
              </a:ext>
            </a:extLst>
          </p:cNvPr>
          <p:cNvSpPr txBox="1"/>
          <p:nvPr/>
        </p:nvSpPr>
        <p:spPr>
          <a:xfrm>
            <a:off x="1723529" y="5064164"/>
            <a:ext cx="418044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fr-BE" dirty="0">
                <a:latin typeface="Barlow Condensed Light" panose="00000406000000000000" pitchFamily="2" charset="0"/>
              </a:rPr>
              <a:t>RELIGIEUX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1231: Fondation d’un prieuré de clercs, puis rattaché à l’Ordre du Val des Écoliers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fr-BE" dirty="0">
              <a:latin typeface="Barlow Condensed Light" panose="00000406000000000000" pitchFamily="2" charset="0"/>
            </a:endParaRP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DF693905-B698-F73A-71C7-C4D9245189C9}"/>
              </a:ext>
            </a:extLst>
          </p:cNvPr>
          <p:cNvSpPr txBox="1"/>
          <p:nvPr/>
        </p:nvSpPr>
        <p:spPr>
          <a:xfrm>
            <a:off x="1693665" y="4464000"/>
            <a:ext cx="486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2000" dirty="0">
                <a:solidFill>
                  <a:srgbClr val="6D899B"/>
                </a:solidFill>
                <a:latin typeface="Impact" panose="020B0806030902050204" pitchFamily="34" charset="0"/>
              </a:rPr>
              <a:t>RÉSUMÉ DES INFORMATIONS TROUVÉES</a:t>
            </a:r>
          </a:p>
        </p:txBody>
      </p:sp>
      <p:pic>
        <p:nvPicPr>
          <p:cNvPr id="16" name="Image 15">
            <a:extLst>
              <a:ext uri="{FF2B5EF4-FFF2-40B4-BE49-F238E27FC236}">
                <a16:creationId xmlns:a16="http://schemas.microsoft.com/office/drawing/2014/main" id="{817A7E5F-F64F-9F05-1A94-2B75365F86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600" y="0"/>
            <a:ext cx="5486400" cy="6858000"/>
          </a:xfrm>
          <a:prstGeom prst="rect">
            <a:avLst/>
          </a:prstGeom>
        </p:spPr>
      </p:pic>
      <p:sp>
        <p:nvSpPr>
          <p:cNvPr id="18" name="ZoneTexte 17">
            <a:extLst>
              <a:ext uri="{FF2B5EF4-FFF2-40B4-BE49-F238E27FC236}">
                <a16:creationId xmlns:a16="http://schemas.microsoft.com/office/drawing/2014/main" id="{5CC8D88F-5A06-6717-AADA-1492C2B545CE}"/>
              </a:ext>
            </a:extLst>
          </p:cNvPr>
          <p:cNvSpPr txBox="1"/>
          <p:nvPr/>
        </p:nvSpPr>
        <p:spPr>
          <a:xfrm>
            <a:off x="1686000" y="462491"/>
            <a:ext cx="486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2000" dirty="0">
                <a:solidFill>
                  <a:srgbClr val="6D899B"/>
                </a:solidFill>
                <a:latin typeface="Impact" panose="020B0806030902050204" pitchFamily="34" charset="0"/>
              </a:rPr>
              <a:t>RECHERCHES</a:t>
            </a:r>
          </a:p>
        </p:txBody>
      </p:sp>
      <p:sp>
        <p:nvSpPr>
          <p:cNvPr id="19" name="Flèche : droite 18">
            <a:extLst>
              <a:ext uri="{FF2B5EF4-FFF2-40B4-BE49-F238E27FC236}">
                <a16:creationId xmlns:a16="http://schemas.microsoft.com/office/drawing/2014/main" id="{CF665324-1188-169D-8213-5D02336139E4}"/>
              </a:ext>
            </a:extLst>
          </p:cNvPr>
          <p:cNvSpPr/>
          <p:nvPr/>
        </p:nvSpPr>
        <p:spPr>
          <a:xfrm>
            <a:off x="1824769" y="1854000"/>
            <a:ext cx="135000" cy="4571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483780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9BB51B-0856-C82E-8207-EE4D15EA1D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oneTexte 16">
            <a:extLst>
              <a:ext uri="{FF2B5EF4-FFF2-40B4-BE49-F238E27FC236}">
                <a16:creationId xmlns:a16="http://schemas.microsoft.com/office/drawing/2014/main" id="{8F80C64D-0BEB-2465-6191-38D253A437C3}"/>
              </a:ext>
            </a:extLst>
          </p:cNvPr>
          <p:cNvSpPr txBox="1"/>
          <p:nvPr/>
        </p:nvSpPr>
        <p:spPr>
          <a:xfrm>
            <a:off x="1775999" y="862601"/>
            <a:ext cx="418044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Recherches préalables aux trois jours (vu le nombre de participants et leur disponibilité)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fr-BE" dirty="0">
              <a:latin typeface="Barlow Condensed Light" panose="00000406000000000000" pitchFamily="2" charset="0"/>
            </a:endParaRPr>
          </a:p>
          <a:p>
            <a:pPr algn="just"/>
            <a:r>
              <a:rPr lang="fr-BE" dirty="0">
                <a:latin typeface="Barlow Condensed Light" panose="00000406000000000000" pitchFamily="2" charset="0"/>
              </a:rPr>
              <a:t>    Récupération de données historiques et de données graphiques à partager lors de l’activité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Dates importantes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Détails cachés sur la façade (ou auxquels on ne fait pas attention)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Modification des bâtiments et de leurs fonctions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De leur classement en tant que patrimoine universitaire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Etc.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fr-BE" dirty="0">
              <a:latin typeface="Barlow Condensed Light" panose="00000406000000000000" pitchFamily="2" charset="0"/>
            </a:endParaRP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53F3B5B2-96AC-44E6-CA24-901FEDDCF9B4}"/>
              </a:ext>
            </a:extLst>
          </p:cNvPr>
          <p:cNvSpPr txBox="1"/>
          <p:nvPr/>
        </p:nvSpPr>
        <p:spPr>
          <a:xfrm rot="16200000">
            <a:off x="-2731116" y="2086118"/>
            <a:ext cx="6858001" cy="25237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>
              <a:buNone/>
            </a:pP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PHASE </a:t>
            </a:r>
            <a:r>
              <a:rPr lang="fr-BE" sz="158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1</a:t>
            </a: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endParaRPr lang="fr-BE" sz="11000" cap="all" spc="-300" dirty="0"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0D8A6CAC-A245-0F3A-6B46-B430AE9DF53E}"/>
              </a:ext>
            </a:extLst>
          </p:cNvPr>
          <p:cNvSpPr txBox="1"/>
          <p:nvPr/>
        </p:nvSpPr>
        <p:spPr>
          <a:xfrm>
            <a:off x="1723529" y="5064164"/>
            <a:ext cx="418044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fr-BE" dirty="0">
                <a:latin typeface="Barlow Condensed Light" panose="00000406000000000000" pitchFamily="2" charset="0"/>
              </a:rPr>
              <a:t>RELIGIEUX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1231: Fondation d’un prieuré de clercs, puis rattaché à l’Ordre du Val des Écoliers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Fin XIV</a:t>
            </a:r>
            <a:r>
              <a:rPr lang="fr-BE" baseline="30000" dirty="0">
                <a:latin typeface="Barlow Condensed Light" panose="00000406000000000000" pitchFamily="2" charset="0"/>
              </a:rPr>
              <a:t>ème</a:t>
            </a:r>
            <a:r>
              <a:rPr lang="fr-BE" dirty="0">
                <a:latin typeface="Barlow Condensed Light" panose="00000406000000000000" pitchFamily="2" charset="0"/>
              </a:rPr>
              <a:t> – Début XV</a:t>
            </a:r>
            <a:r>
              <a:rPr lang="fr-BE" baseline="30000" dirty="0">
                <a:latin typeface="Barlow Condensed Light" panose="00000406000000000000" pitchFamily="2" charset="0"/>
              </a:rPr>
              <a:t>ème</a:t>
            </a:r>
            <a:r>
              <a:rPr lang="fr-BE" dirty="0">
                <a:latin typeface="Barlow Condensed Light" panose="00000406000000000000" pitchFamily="2" charset="0"/>
              </a:rPr>
              <a:t> siècle : Création de la salle capitulaire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1614: Le prieuré devient une abbaye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fr-BE" dirty="0">
              <a:latin typeface="Barlow Condensed Light" panose="00000406000000000000" pitchFamily="2" charset="0"/>
            </a:endParaRP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229B4D86-CF3A-0962-88E7-56FBF81E945C}"/>
              </a:ext>
            </a:extLst>
          </p:cNvPr>
          <p:cNvSpPr txBox="1"/>
          <p:nvPr/>
        </p:nvSpPr>
        <p:spPr>
          <a:xfrm>
            <a:off x="1693665" y="4464000"/>
            <a:ext cx="486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2000" dirty="0">
                <a:solidFill>
                  <a:srgbClr val="6D899B"/>
                </a:solidFill>
                <a:latin typeface="Impact" panose="020B0806030902050204" pitchFamily="34" charset="0"/>
              </a:rPr>
              <a:t>RÉSUMÉ DES INFORMATIONS TROUVÉES</a:t>
            </a:r>
          </a:p>
        </p:txBody>
      </p:sp>
      <p:pic>
        <p:nvPicPr>
          <p:cNvPr id="16" name="Image 15">
            <a:extLst>
              <a:ext uri="{FF2B5EF4-FFF2-40B4-BE49-F238E27FC236}">
                <a16:creationId xmlns:a16="http://schemas.microsoft.com/office/drawing/2014/main" id="{1DACF5B2-DA60-273C-2BE9-81687E64D3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600" y="0"/>
            <a:ext cx="5486400" cy="6858000"/>
          </a:xfrm>
          <a:prstGeom prst="rect">
            <a:avLst/>
          </a:prstGeom>
        </p:spPr>
      </p:pic>
      <p:sp>
        <p:nvSpPr>
          <p:cNvPr id="18" name="ZoneTexte 17">
            <a:extLst>
              <a:ext uri="{FF2B5EF4-FFF2-40B4-BE49-F238E27FC236}">
                <a16:creationId xmlns:a16="http://schemas.microsoft.com/office/drawing/2014/main" id="{75A2EDB0-6046-DBE7-C9D3-E61C79201785}"/>
              </a:ext>
            </a:extLst>
          </p:cNvPr>
          <p:cNvSpPr txBox="1"/>
          <p:nvPr/>
        </p:nvSpPr>
        <p:spPr>
          <a:xfrm>
            <a:off x="1686000" y="462491"/>
            <a:ext cx="486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2000" dirty="0">
                <a:solidFill>
                  <a:srgbClr val="6D899B"/>
                </a:solidFill>
                <a:latin typeface="Impact" panose="020B0806030902050204" pitchFamily="34" charset="0"/>
              </a:rPr>
              <a:t>RECHERCHES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67F94BC3-3B09-8CD4-9716-B9E193DFC1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781"/>
          <a:stretch>
            <a:fillRect/>
          </a:stretch>
        </p:blipFill>
        <p:spPr>
          <a:xfrm>
            <a:off x="6705600" y="-34295"/>
            <a:ext cx="5486400" cy="6892295"/>
          </a:xfrm>
          <a:prstGeom prst="rect">
            <a:avLst/>
          </a:prstGeom>
        </p:spPr>
      </p:pic>
      <p:sp>
        <p:nvSpPr>
          <p:cNvPr id="7" name="Flèche : droite 6">
            <a:extLst>
              <a:ext uri="{FF2B5EF4-FFF2-40B4-BE49-F238E27FC236}">
                <a16:creationId xmlns:a16="http://schemas.microsoft.com/office/drawing/2014/main" id="{83283D20-5425-C41E-CCC5-3D71B4686F5E}"/>
              </a:ext>
            </a:extLst>
          </p:cNvPr>
          <p:cNvSpPr/>
          <p:nvPr/>
        </p:nvSpPr>
        <p:spPr>
          <a:xfrm>
            <a:off x="1824769" y="1854000"/>
            <a:ext cx="135000" cy="4571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0086865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D2841D-565D-3146-D900-F617EB1972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F7E0C07B-FBD1-FFDB-B138-610967F9CD57}"/>
              </a:ext>
            </a:extLst>
          </p:cNvPr>
          <p:cNvSpPr txBox="1"/>
          <p:nvPr/>
        </p:nvSpPr>
        <p:spPr>
          <a:xfrm rot="16200000">
            <a:off x="-2731116" y="2086118"/>
            <a:ext cx="6858001" cy="25237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>
              <a:buNone/>
            </a:pP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PHASE </a:t>
            </a:r>
            <a:r>
              <a:rPr lang="fr-BE" sz="158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1</a:t>
            </a: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endParaRPr lang="fr-BE" sz="11000" cap="all" spc="-300" dirty="0"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A1E5F51F-9F58-2C46-3A79-1031FB72953A}"/>
              </a:ext>
            </a:extLst>
          </p:cNvPr>
          <p:cNvSpPr txBox="1"/>
          <p:nvPr/>
        </p:nvSpPr>
        <p:spPr>
          <a:xfrm>
            <a:off x="1791251" y="882575"/>
            <a:ext cx="418044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fr-BE" dirty="0">
                <a:latin typeface="Barlow Condensed Light" panose="00000406000000000000" pitchFamily="2" charset="0"/>
              </a:rPr>
              <a:t>RELIGIEUX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1731: Nombreux travaux de réfection du bâti. Par la suite, l’abbé Jacques </a:t>
            </a:r>
            <a:r>
              <a:rPr lang="fr-BE" dirty="0" err="1">
                <a:latin typeface="Barlow Condensed Light" panose="00000406000000000000" pitchFamily="2" charset="0"/>
              </a:rPr>
              <a:t>Chervin</a:t>
            </a:r>
            <a:r>
              <a:rPr lang="fr-BE" dirty="0">
                <a:latin typeface="Barlow Condensed Light" panose="00000406000000000000" pitchFamily="2" charset="0"/>
              </a:rPr>
              <a:t>-Rivière va laisser de nombreuses traces dont ses armes sur l’entrée d’un des bâtiments.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818A4D73-B393-A8C0-2744-6000B6555F54}"/>
              </a:ext>
            </a:extLst>
          </p:cNvPr>
          <p:cNvSpPr txBox="1"/>
          <p:nvPr/>
        </p:nvSpPr>
        <p:spPr>
          <a:xfrm>
            <a:off x="1686000" y="482465"/>
            <a:ext cx="486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2000" dirty="0">
                <a:solidFill>
                  <a:srgbClr val="6D899B"/>
                </a:solidFill>
                <a:latin typeface="Impact" panose="020B0806030902050204" pitchFamily="34" charset="0"/>
              </a:rPr>
              <a:t>RÉSUMÉ DES INFORMATIONS TROUVÉES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A476BD94-5F96-3BA4-54CF-6E67263C49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600" y="0"/>
            <a:ext cx="54864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3876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E76AD4-5389-6D60-FAEB-6B4D1E6E65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BBCCE1D2-DA2D-C6DA-481E-78E446689AAF}"/>
              </a:ext>
            </a:extLst>
          </p:cNvPr>
          <p:cNvSpPr txBox="1"/>
          <p:nvPr/>
        </p:nvSpPr>
        <p:spPr>
          <a:xfrm rot="16200000">
            <a:off x="-2731116" y="2086118"/>
            <a:ext cx="6858001" cy="25237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>
              <a:buNone/>
            </a:pP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PHASE </a:t>
            </a:r>
            <a:r>
              <a:rPr lang="fr-BE" sz="158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1</a:t>
            </a: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endParaRPr lang="fr-BE" sz="11000" cap="all" spc="-300" dirty="0"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02DC4E15-EB5D-A248-DA3E-2DD5353F1655}"/>
              </a:ext>
            </a:extLst>
          </p:cNvPr>
          <p:cNvSpPr txBox="1"/>
          <p:nvPr/>
        </p:nvSpPr>
        <p:spPr>
          <a:xfrm>
            <a:off x="1791251" y="882575"/>
            <a:ext cx="418044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fr-BE" dirty="0">
                <a:latin typeface="Barlow Condensed Light" panose="00000406000000000000" pitchFamily="2" charset="0"/>
              </a:rPr>
              <a:t>MILITAIRE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1789: Réquisition de l’abbaye par l’armée lors de la révolution française. Elle devient l’Hospice de l’Égalité et la Caserne des Écoliers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0034551F-60AB-0179-2F85-DCB4AEFC76C9}"/>
              </a:ext>
            </a:extLst>
          </p:cNvPr>
          <p:cNvSpPr txBox="1"/>
          <p:nvPr/>
        </p:nvSpPr>
        <p:spPr>
          <a:xfrm>
            <a:off x="1686000" y="482465"/>
            <a:ext cx="486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2000" dirty="0">
                <a:solidFill>
                  <a:srgbClr val="6D899B"/>
                </a:solidFill>
                <a:latin typeface="Impact" panose="020B0806030902050204" pitchFamily="34" charset="0"/>
              </a:rPr>
              <a:t>RÉSUMÉ DES INFORMATIONS TROUVÉES</a:t>
            </a: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5B09F40E-3318-6A5D-11EC-B2215EF1FF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600" y="600"/>
            <a:ext cx="54864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2601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3F7D1B-B5B9-1D50-A54B-9B0AF356A7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959CB2FE-7071-E4FA-AB5B-52F4B972F70A}"/>
              </a:ext>
            </a:extLst>
          </p:cNvPr>
          <p:cNvSpPr txBox="1"/>
          <p:nvPr/>
        </p:nvSpPr>
        <p:spPr>
          <a:xfrm rot="16200000">
            <a:off x="-2731116" y="2086118"/>
            <a:ext cx="6858001" cy="25237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>
              <a:buNone/>
            </a:pP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PHASE </a:t>
            </a:r>
            <a:r>
              <a:rPr lang="fr-BE" sz="158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1</a:t>
            </a: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endParaRPr lang="fr-BE" sz="11000" cap="all" spc="-300" dirty="0"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4024B219-44E4-92D7-89A4-C62A3B8E274C}"/>
              </a:ext>
            </a:extLst>
          </p:cNvPr>
          <p:cNvSpPr txBox="1"/>
          <p:nvPr/>
        </p:nvSpPr>
        <p:spPr>
          <a:xfrm>
            <a:off x="1791251" y="882575"/>
            <a:ext cx="418044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fr-BE" dirty="0">
                <a:latin typeface="Barlow Condensed Light" panose="00000406000000000000" pitchFamily="2" charset="0"/>
              </a:rPr>
              <a:t>MILITAIRE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1789: Réquisition de l’abbaye par l’armée lors de la révolution française. Elle devient l’Hospice de l’Égalité et la Caserne des Écoliers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1810: Destruction de l’Église du prieuré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1832: Destruction d’une grande partie des bâtiments afin de convertir l’abbaye en caserne de cavalerie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A12609FB-846E-F66C-2C8E-3AB85827E141}"/>
              </a:ext>
            </a:extLst>
          </p:cNvPr>
          <p:cNvSpPr txBox="1"/>
          <p:nvPr/>
        </p:nvSpPr>
        <p:spPr>
          <a:xfrm>
            <a:off x="1686000" y="482465"/>
            <a:ext cx="486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2000" dirty="0">
                <a:solidFill>
                  <a:srgbClr val="6D899B"/>
                </a:solidFill>
                <a:latin typeface="Impact" panose="020B0806030902050204" pitchFamily="34" charset="0"/>
              </a:rPr>
              <a:t>RÉSUMÉ DES INFORMATIONS TROUVÉES</a:t>
            </a:r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487B15A2-010C-E4FD-5A90-D746F1577B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600" y="0"/>
            <a:ext cx="54864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2741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166768-7F1C-F8C0-9DF4-1E2B68C043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56F1C560-68D1-34CB-1DA3-B6BFC250EFBD}"/>
              </a:ext>
            </a:extLst>
          </p:cNvPr>
          <p:cNvSpPr txBox="1"/>
          <p:nvPr/>
        </p:nvSpPr>
        <p:spPr>
          <a:xfrm rot="16200000">
            <a:off x="-2731116" y="2086118"/>
            <a:ext cx="6858001" cy="25237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>
              <a:buNone/>
            </a:pP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PHASE </a:t>
            </a:r>
            <a:r>
              <a:rPr lang="fr-BE" sz="158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1</a:t>
            </a: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endParaRPr lang="fr-BE" sz="11000" cap="all" spc="-300" dirty="0"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A62C966B-9491-4270-1982-52790512D7A3}"/>
              </a:ext>
            </a:extLst>
          </p:cNvPr>
          <p:cNvSpPr txBox="1"/>
          <p:nvPr/>
        </p:nvSpPr>
        <p:spPr>
          <a:xfrm>
            <a:off x="1791251" y="882575"/>
            <a:ext cx="418044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fr-BE" dirty="0">
                <a:latin typeface="Barlow Condensed Light" panose="00000406000000000000" pitchFamily="2" charset="0"/>
              </a:rPr>
              <a:t>MILITAIRE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1789: Réquisition de l’abbaye par l’armée lors de la révolution française. Elle devient l’Hospice de l’Égalité et la Caserne des Écoliers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1810: Destruction de l’Église du prieuré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1832: Destruction d’une grande partie des bâtiments afin de convertir l’abbaye en caserne de cavalerie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1894: Les bâtiments actuels de la faculté d’architecture sont construits. L’inscription ‘ANNO 1894’ qui devait être présente sur la façade est aujourd’hui recouverte d’autres inscriptions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C4858CB1-B80F-3A58-621C-08C24F89AB25}"/>
              </a:ext>
            </a:extLst>
          </p:cNvPr>
          <p:cNvSpPr txBox="1"/>
          <p:nvPr/>
        </p:nvSpPr>
        <p:spPr>
          <a:xfrm>
            <a:off x="1686000" y="482465"/>
            <a:ext cx="486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2000" dirty="0">
                <a:solidFill>
                  <a:srgbClr val="6D899B"/>
                </a:solidFill>
                <a:latin typeface="Impact" panose="020B0806030902050204" pitchFamily="34" charset="0"/>
              </a:rPr>
              <a:t>RÉSUMÉ DES INFORMATIONS TROUVÉES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EAD7EEAD-8AB8-DC1A-0CF3-7DAC3BFF8B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600" y="0"/>
            <a:ext cx="54864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00251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1DDF58-6A57-6265-19E3-48911E08FA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9A5EDF61-BC3A-493A-AFAB-9BA465652DA6}"/>
              </a:ext>
            </a:extLst>
          </p:cNvPr>
          <p:cNvSpPr txBox="1"/>
          <p:nvPr/>
        </p:nvSpPr>
        <p:spPr>
          <a:xfrm rot="16200000">
            <a:off x="-2731116" y="2086118"/>
            <a:ext cx="6858001" cy="25237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>
              <a:buNone/>
            </a:pP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PHASE </a:t>
            </a:r>
            <a:r>
              <a:rPr lang="fr-BE" sz="158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1</a:t>
            </a: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endParaRPr lang="fr-BE" sz="11000" cap="all" spc="-300" dirty="0"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275CE9CA-28D9-554E-8155-19AF1B182B27}"/>
              </a:ext>
            </a:extLst>
          </p:cNvPr>
          <p:cNvSpPr txBox="1"/>
          <p:nvPr/>
        </p:nvSpPr>
        <p:spPr>
          <a:xfrm>
            <a:off x="1686000" y="482465"/>
            <a:ext cx="486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2000" dirty="0">
                <a:solidFill>
                  <a:srgbClr val="6D899B"/>
                </a:solidFill>
                <a:latin typeface="Impact" panose="020B0806030902050204" pitchFamily="34" charset="0"/>
              </a:rPr>
              <a:t>RÉSUMÉ DES INFORMATIONS TROUVÉES</a:t>
            </a: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E4941985-2026-31D4-3133-2F34E54CCA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600" y="0"/>
            <a:ext cx="5486400" cy="6858000"/>
          </a:xfrm>
          <a:prstGeom prst="rect">
            <a:avLst/>
          </a:prstGeom>
        </p:spPr>
      </p:pic>
      <p:sp>
        <p:nvSpPr>
          <p:cNvPr id="8" name="ZoneTexte 7">
            <a:extLst>
              <a:ext uri="{FF2B5EF4-FFF2-40B4-BE49-F238E27FC236}">
                <a16:creationId xmlns:a16="http://schemas.microsoft.com/office/drawing/2014/main" id="{58678788-A1CD-B452-F715-E5993ED97738}"/>
              </a:ext>
            </a:extLst>
          </p:cNvPr>
          <p:cNvSpPr txBox="1"/>
          <p:nvPr/>
        </p:nvSpPr>
        <p:spPr>
          <a:xfrm>
            <a:off x="1791251" y="882575"/>
            <a:ext cx="418044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fr-BE" dirty="0">
                <a:latin typeface="Barlow Condensed Light" panose="00000406000000000000" pitchFamily="2" charset="0"/>
              </a:rPr>
              <a:t>MILITAIRE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1789: Réquisition de l’abbaye par l’armée lors de la révolution française. Elle devient l’Hospice de l’Égalité et la Caserne des Écoliers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1810: Destruction de l’Église du prieuré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1832: Destruction d’une grande partie des bâtiments afin de convertir l’abbaye en caserne de cavalerie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1894: Les bâtiments actuels de la faculté d’architecture sont construits. L’inscription ‘ANNO 1894’ qui devait être présente sur la façade est aujourd’hui recouverte d’autres inscriptions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4 Aout 1914: La caserne est renommée en ‘Caserne Cavalier Fonck’ en honneur du premier soldat belge mort pendant la Première Guerre Mondiale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fr-BE" dirty="0">
              <a:latin typeface="Barlow Condensed Light" panose="00000406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25014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90295B-7E69-11BB-9B44-56D3A8DF27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885D16D7-5CC1-1E0B-0D8E-43FADE64F6F6}"/>
              </a:ext>
            </a:extLst>
          </p:cNvPr>
          <p:cNvSpPr txBox="1"/>
          <p:nvPr/>
        </p:nvSpPr>
        <p:spPr>
          <a:xfrm rot="16200000">
            <a:off x="-2731116" y="2086118"/>
            <a:ext cx="6858001" cy="25237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>
              <a:buNone/>
            </a:pP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PHASE </a:t>
            </a:r>
            <a:r>
              <a:rPr lang="fr-BE" sz="158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1</a:t>
            </a: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endParaRPr lang="fr-BE" sz="11000" cap="all" spc="-300" dirty="0"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52A0F307-8EEF-1272-0286-8685F9FBD9D9}"/>
              </a:ext>
            </a:extLst>
          </p:cNvPr>
          <p:cNvSpPr txBox="1"/>
          <p:nvPr/>
        </p:nvSpPr>
        <p:spPr>
          <a:xfrm>
            <a:off x="1791251" y="882575"/>
            <a:ext cx="418044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fr-BE" dirty="0">
                <a:latin typeface="Barlow Condensed Light" panose="00000406000000000000" pitchFamily="2" charset="0"/>
              </a:rPr>
              <a:t>ÉDUCATION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1998: Le site est abandonné par l’armée et racheté par l’École supérieure des Arts de Saint-Luc Liège et l’Institut supérieur d’Architecture Saint-Luc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1998-2000: Première phase de reconversion des bâtiments par le bureau AUSE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2000: Les deux instituts déménagent en </a:t>
            </a:r>
            <a:r>
              <a:rPr lang="fr-BE" dirty="0" err="1">
                <a:latin typeface="Barlow Condensed Light" panose="00000406000000000000" pitchFamily="2" charset="0"/>
              </a:rPr>
              <a:t>Outremeuse</a:t>
            </a:r>
            <a:endParaRPr lang="fr-BE" dirty="0">
              <a:latin typeface="Barlow Condensed Light" panose="00000406000000000000" pitchFamily="2" charset="0"/>
            </a:endParaRP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8DACEB1B-D0CE-1DDA-3863-CB4E641C2D64}"/>
              </a:ext>
            </a:extLst>
          </p:cNvPr>
          <p:cNvSpPr txBox="1"/>
          <p:nvPr/>
        </p:nvSpPr>
        <p:spPr>
          <a:xfrm>
            <a:off x="1686000" y="482465"/>
            <a:ext cx="486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2000" dirty="0">
                <a:solidFill>
                  <a:srgbClr val="6D899B"/>
                </a:solidFill>
                <a:latin typeface="Impact" panose="020B0806030902050204" pitchFamily="34" charset="0"/>
              </a:rPr>
              <a:t>RÉSUMÉ DES INFORMATIONS TROUVÉES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D9869F69-A99F-4663-E467-A5B5C4E1F1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1432" y="10394"/>
            <a:ext cx="54864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951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1B6FD3-36DD-9A7D-AE6C-0C0F91501F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6E48EFA2-07B5-A09F-F238-9EF5CE5DA5DA}"/>
              </a:ext>
            </a:extLst>
          </p:cNvPr>
          <p:cNvSpPr txBox="1"/>
          <p:nvPr/>
        </p:nvSpPr>
        <p:spPr>
          <a:xfrm rot="16200000">
            <a:off x="-2731116" y="2086118"/>
            <a:ext cx="6858001" cy="25237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>
              <a:buNone/>
            </a:pP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PHASE </a:t>
            </a:r>
            <a:r>
              <a:rPr lang="fr-BE" sz="158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1</a:t>
            </a: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endParaRPr lang="fr-BE" sz="11000" cap="all" spc="-300" dirty="0"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A3701A6E-CDE7-2103-849D-E32D4D8B8C10}"/>
              </a:ext>
            </a:extLst>
          </p:cNvPr>
          <p:cNvSpPr txBox="1"/>
          <p:nvPr/>
        </p:nvSpPr>
        <p:spPr>
          <a:xfrm>
            <a:off x="1791251" y="882575"/>
            <a:ext cx="418044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fr-BE" dirty="0">
                <a:latin typeface="Barlow Condensed Light" panose="00000406000000000000" pitchFamily="2" charset="0"/>
              </a:rPr>
              <a:t>ÉDUCATION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1998: Le site est abandonné par l’armée et racheté par l’École supérieure des Arts de Saint-Luc Liège et l’Institut supérieur d’Architecture Saint-Luc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1998-2000: Première phase de reconversion des bâtiments par le bureau AUSE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2000: Les deux instituts déménagent en </a:t>
            </a:r>
            <a:r>
              <a:rPr lang="fr-BE" dirty="0" err="1">
                <a:latin typeface="Barlow Condensed Light" panose="00000406000000000000" pitchFamily="2" charset="0"/>
              </a:rPr>
              <a:t>Outremeuse</a:t>
            </a:r>
            <a:endParaRPr lang="fr-BE" dirty="0">
              <a:latin typeface="Barlow Condensed Light" panose="00000406000000000000" pitchFamily="2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2010: </a:t>
            </a:r>
            <a:r>
              <a:rPr lang="fr-FR" dirty="0">
                <a:latin typeface="Barlow Condensed Light" panose="00000406000000000000" pitchFamily="2" charset="0"/>
              </a:rPr>
              <a:t>Fusion entre les Instituts supérieurs d’Architecture Saint-Luc et Lambert Lombard pour devenir la faculté d’Architecture de l’Université de Liège. Les bâtiments de la faculté deviennent patrimoine universitaire</a:t>
            </a:r>
            <a:endParaRPr lang="fr-BE" dirty="0">
              <a:latin typeface="Barlow Condensed Light" panose="00000406000000000000" pitchFamily="2" charset="0"/>
            </a:endParaRP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2B2A963E-C3B6-911B-5883-BF1A2FB503E3}"/>
              </a:ext>
            </a:extLst>
          </p:cNvPr>
          <p:cNvSpPr txBox="1"/>
          <p:nvPr/>
        </p:nvSpPr>
        <p:spPr>
          <a:xfrm>
            <a:off x="1686000" y="482465"/>
            <a:ext cx="486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2000" dirty="0">
                <a:solidFill>
                  <a:srgbClr val="6D899B"/>
                </a:solidFill>
                <a:latin typeface="Impact" panose="020B0806030902050204" pitchFamily="34" charset="0"/>
              </a:rPr>
              <a:t>RÉSUMÉ DES INFORMATIONS TROUVÉES</a:t>
            </a: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F1A5202C-330E-0B4E-C6C0-FFCCFC7057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600" y="0"/>
            <a:ext cx="54864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701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5D5FE2-6FD2-EFF2-438E-6C6FE85B4D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1CE21D35-C639-FE08-708E-30A75F424A20}"/>
              </a:ext>
            </a:extLst>
          </p:cNvPr>
          <p:cNvSpPr txBox="1"/>
          <p:nvPr/>
        </p:nvSpPr>
        <p:spPr>
          <a:xfrm rot="16200000">
            <a:off x="-2731116" y="2086118"/>
            <a:ext cx="6858001" cy="25237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>
              <a:buNone/>
            </a:pP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PHASE </a:t>
            </a:r>
            <a:r>
              <a:rPr lang="fr-BE" sz="158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1</a:t>
            </a: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endParaRPr lang="fr-BE" sz="11000" cap="all" spc="-300" dirty="0"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C0E7FEB2-E971-D69F-6406-8FF94E9191FC}"/>
              </a:ext>
            </a:extLst>
          </p:cNvPr>
          <p:cNvSpPr txBox="1"/>
          <p:nvPr/>
        </p:nvSpPr>
        <p:spPr>
          <a:xfrm>
            <a:off x="1791251" y="882575"/>
            <a:ext cx="418044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fr-BE" dirty="0">
                <a:latin typeface="Barlow Condensed Light" panose="00000406000000000000" pitchFamily="2" charset="0"/>
              </a:rPr>
              <a:t>ÉDUCATION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1998: Le site est abandonné par l’armée et racheté par l’École supérieure des Arts de Saint-Luc Liège et l’Institut supérieur d’Architecture Saint-Luc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1998-2000: Première phase de reconversion des bâtiments par le bureau AUSE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2000: Les deux instituts déménagent en </a:t>
            </a:r>
            <a:r>
              <a:rPr lang="fr-BE" dirty="0" err="1">
                <a:latin typeface="Barlow Condensed Light" panose="00000406000000000000" pitchFamily="2" charset="0"/>
              </a:rPr>
              <a:t>Outremeuse</a:t>
            </a:r>
            <a:endParaRPr lang="fr-BE" dirty="0">
              <a:latin typeface="Barlow Condensed Light" panose="00000406000000000000" pitchFamily="2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2010: </a:t>
            </a:r>
            <a:r>
              <a:rPr lang="fr-FR" dirty="0">
                <a:latin typeface="Barlow Condensed Light" panose="00000406000000000000" pitchFamily="2" charset="0"/>
              </a:rPr>
              <a:t>Fusion entre les Instituts supérieurs d’Architecture Saint-Luc et Lambert Lombard pour devenir la faculté d’Architecture de l’Université de Liège. Les bâtiments de la faculté deviennent patrimoine universitaire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FR" dirty="0">
                <a:latin typeface="Barlow Condensed Light" panose="00000406000000000000" pitchFamily="2" charset="0"/>
              </a:rPr>
              <a:t>2026-2027: Début des travaux de la nouvelle faculté</a:t>
            </a:r>
            <a:endParaRPr lang="fr-BE" dirty="0">
              <a:latin typeface="Barlow Condensed Light" panose="00000406000000000000" pitchFamily="2" charset="0"/>
            </a:endParaRP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B4EFFCF9-4BD6-FD46-47EB-73D412941D24}"/>
              </a:ext>
            </a:extLst>
          </p:cNvPr>
          <p:cNvSpPr txBox="1"/>
          <p:nvPr/>
        </p:nvSpPr>
        <p:spPr>
          <a:xfrm>
            <a:off x="1686000" y="482465"/>
            <a:ext cx="486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2000" dirty="0">
                <a:solidFill>
                  <a:srgbClr val="6D899B"/>
                </a:solidFill>
                <a:latin typeface="Impact" panose="020B0806030902050204" pitchFamily="34" charset="0"/>
              </a:rPr>
              <a:t>RÉSUMÉ DES INFORMATIONS TROUVÉES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BF320BEB-6CA0-AB48-455D-57FD40A746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600" y="0"/>
            <a:ext cx="54864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5986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D373A1-5E54-A876-E47D-B3521860FE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0A50A057-E538-231D-1FE8-053748C37475}"/>
              </a:ext>
            </a:extLst>
          </p:cNvPr>
          <p:cNvSpPr txBox="1"/>
          <p:nvPr/>
        </p:nvSpPr>
        <p:spPr>
          <a:xfrm rot="16200000">
            <a:off x="-2731116" y="2086118"/>
            <a:ext cx="6858001" cy="25237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>
              <a:buNone/>
            </a:pP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PHASE </a:t>
            </a:r>
            <a:r>
              <a:rPr lang="fr-BE" sz="158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2</a:t>
            </a: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endParaRPr lang="fr-BE" sz="11000" cap="all" spc="-300" dirty="0"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963D0024-ADAE-7255-9F19-8077B8B5C45B}"/>
              </a:ext>
            </a:extLst>
          </p:cNvPr>
          <p:cNvSpPr txBox="1"/>
          <p:nvPr/>
        </p:nvSpPr>
        <p:spPr>
          <a:xfrm>
            <a:off x="1791251" y="882575"/>
            <a:ext cx="418044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fr-BE" dirty="0">
                <a:latin typeface="Barlow Condensed Light" panose="00000406000000000000" pitchFamily="2" charset="0"/>
              </a:rPr>
              <a:t>JOUR 1 (après-midi)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Présentation des informations récoltées et définition du cadre du jeu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fr-BE" dirty="0">
              <a:latin typeface="Barlow Condensed Light" panose="00000406000000000000" pitchFamily="2" charset="0"/>
            </a:endParaRPr>
          </a:p>
          <a:p>
            <a:pPr algn="just"/>
            <a:r>
              <a:rPr lang="fr-BE" dirty="0">
                <a:latin typeface="Barlow Condensed Light" panose="00000406000000000000" pitchFamily="2" charset="0"/>
              </a:rPr>
              <a:t>    Nombre de joueurs</a:t>
            </a:r>
          </a:p>
          <a:p>
            <a:pPr algn="just"/>
            <a:r>
              <a:rPr lang="fr-BE" dirty="0">
                <a:latin typeface="Barlow Condensed Light" panose="00000406000000000000" pitchFamily="2" charset="0"/>
              </a:rPr>
              <a:t>    Principe de déplacements et lieux à visiter (en  </a:t>
            </a:r>
          </a:p>
          <a:p>
            <a:pPr algn="just"/>
            <a:r>
              <a:rPr lang="fr-BE" dirty="0">
                <a:latin typeface="Barlow Condensed Light" panose="00000406000000000000" pitchFamily="2" charset="0"/>
              </a:rPr>
              <a:t>    fonction des données historiques présentées)</a:t>
            </a:r>
          </a:p>
          <a:p>
            <a:pPr algn="just"/>
            <a:r>
              <a:rPr lang="fr-BE" dirty="0">
                <a:latin typeface="Barlow Condensed Light" panose="00000406000000000000" pitchFamily="2" charset="0"/>
              </a:rPr>
              <a:t>     ‘Règles’ du jeu </a:t>
            </a:r>
          </a:p>
          <a:p>
            <a:pPr algn="just"/>
            <a:r>
              <a:rPr lang="fr-BE" dirty="0">
                <a:latin typeface="Barlow Condensed Light" panose="00000406000000000000" pitchFamily="2" charset="0"/>
              </a:rPr>
              <a:t>     Présentation des différentes mécaniques propres aux escapes </a:t>
            </a:r>
            <a:r>
              <a:rPr lang="fr-BE" dirty="0" err="1">
                <a:latin typeface="Barlow Condensed Light" panose="00000406000000000000" pitchFamily="2" charset="0"/>
              </a:rPr>
              <a:t>games</a:t>
            </a:r>
            <a:endParaRPr lang="fr-BE" dirty="0">
              <a:latin typeface="Barlow Condensed Light" panose="00000406000000000000" pitchFamily="2" charset="0"/>
            </a:endParaRPr>
          </a:p>
          <a:p>
            <a:pPr algn="just"/>
            <a:r>
              <a:rPr lang="fr-BE" dirty="0">
                <a:latin typeface="Barlow Condensed Light" panose="00000406000000000000" pitchFamily="2" charset="0"/>
              </a:rPr>
              <a:t>     Choix du scénario de base   </a:t>
            </a:r>
          </a:p>
          <a:p>
            <a:pPr algn="just"/>
            <a:endParaRPr lang="fr-BE" dirty="0">
              <a:latin typeface="Barlow Condensed Light" panose="00000406000000000000" pitchFamily="2" charset="0"/>
            </a:endParaRPr>
          </a:p>
          <a:p>
            <a:pPr algn="just"/>
            <a:r>
              <a:rPr lang="fr-BE" dirty="0">
                <a:latin typeface="Barlow Condensed Light" panose="00000406000000000000" pitchFamily="2" charset="0"/>
              </a:rPr>
              <a:t>Les plans de la nouvelle faculté ont disparus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49381CEA-3379-DEC4-1175-7D378ECF993D}"/>
              </a:ext>
            </a:extLst>
          </p:cNvPr>
          <p:cNvSpPr txBox="1"/>
          <p:nvPr/>
        </p:nvSpPr>
        <p:spPr>
          <a:xfrm>
            <a:off x="1686000" y="482465"/>
            <a:ext cx="486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2000" dirty="0">
                <a:solidFill>
                  <a:srgbClr val="6D899B"/>
                </a:solidFill>
                <a:latin typeface="Impact" panose="020B0806030902050204" pitchFamily="34" charset="0"/>
              </a:rPr>
              <a:t>CONCEPTION</a:t>
            </a:r>
          </a:p>
        </p:txBody>
      </p:sp>
      <p:sp>
        <p:nvSpPr>
          <p:cNvPr id="4" name="Flèche : droite 3">
            <a:extLst>
              <a:ext uri="{FF2B5EF4-FFF2-40B4-BE49-F238E27FC236}">
                <a16:creationId xmlns:a16="http://schemas.microsoft.com/office/drawing/2014/main" id="{E783AF60-680A-95FA-AC0F-92A4948D3CB2}"/>
              </a:ext>
            </a:extLst>
          </p:cNvPr>
          <p:cNvSpPr/>
          <p:nvPr/>
        </p:nvSpPr>
        <p:spPr>
          <a:xfrm>
            <a:off x="1824769" y="2169000"/>
            <a:ext cx="135000" cy="4571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7" name="Flèche : droite 6">
            <a:extLst>
              <a:ext uri="{FF2B5EF4-FFF2-40B4-BE49-F238E27FC236}">
                <a16:creationId xmlns:a16="http://schemas.microsoft.com/office/drawing/2014/main" id="{AFD78F20-441F-783F-55D7-A77D004BFBCE}"/>
              </a:ext>
            </a:extLst>
          </p:cNvPr>
          <p:cNvSpPr/>
          <p:nvPr/>
        </p:nvSpPr>
        <p:spPr>
          <a:xfrm>
            <a:off x="1824769" y="2450121"/>
            <a:ext cx="135000" cy="4571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8" name="Flèche : droite 7">
            <a:extLst>
              <a:ext uri="{FF2B5EF4-FFF2-40B4-BE49-F238E27FC236}">
                <a16:creationId xmlns:a16="http://schemas.microsoft.com/office/drawing/2014/main" id="{EF6486A8-1CD6-5692-CF1D-5FA6A73EF0F7}"/>
              </a:ext>
            </a:extLst>
          </p:cNvPr>
          <p:cNvSpPr/>
          <p:nvPr/>
        </p:nvSpPr>
        <p:spPr>
          <a:xfrm>
            <a:off x="1824769" y="2979000"/>
            <a:ext cx="135000" cy="4571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1" name="Flèche : droite 10">
            <a:extLst>
              <a:ext uri="{FF2B5EF4-FFF2-40B4-BE49-F238E27FC236}">
                <a16:creationId xmlns:a16="http://schemas.microsoft.com/office/drawing/2014/main" id="{F6E8C34C-5942-CAA2-D6D1-EF05036BE98A}"/>
              </a:ext>
            </a:extLst>
          </p:cNvPr>
          <p:cNvSpPr/>
          <p:nvPr/>
        </p:nvSpPr>
        <p:spPr>
          <a:xfrm>
            <a:off x="1824769" y="3223449"/>
            <a:ext cx="135000" cy="4571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2" name="Flèche : droite 11">
            <a:extLst>
              <a:ext uri="{FF2B5EF4-FFF2-40B4-BE49-F238E27FC236}">
                <a16:creationId xmlns:a16="http://schemas.microsoft.com/office/drawing/2014/main" id="{A14D1231-DDAA-677B-62D4-210C05A23115}"/>
              </a:ext>
            </a:extLst>
          </p:cNvPr>
          <p:cNvSpPr/>
          <p:nvPr/>
        </p:nvSpPr>
        <p:spPr>
          <a:xfrm>
            <a:off x="1824769" y="3784069"/>
            <a:ext cx="135000" cy="4571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pic>
        <p:nvPicPr>
          <p:cNvPr id="14" name="Image 13">
            <a:extLst>
              <a:ext uri="{FF2B5EF4-FFF2-40B4-BE49-F238E27FC236}">
                <a16:creationId xmlns:a16="http://schemas.microsoft.com/office/drawing/2014/main" id="{73DE20A7-168A-75C5-CF8A-9C9C537B31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764"/>
          <a:stretch>
            <a:fillRect/>
          </a:stretch>
        </p:blipFill>
        <p:spPr>
          <a:xfrm>
            <a:off x="6236872" y="-2458"/>
            <a:ext cx="575898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1426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5C7753-1EC2-C617-8997-FC5AA1D555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A804004A-6D16-AECB-3C15-C51D8D13414C}"/>
              </a:ext>
            </a:extLst>
          </p:cNvPr>
          <p:cNvSpPr txBox="1"/>
          <p:nvPr/>
        </p:nvSpPr>
        <p:spPr>
          <a:xfrm rot="16200000">
            <a:off x="-2731116" y="2086118"/>
            <a:ext cx="6858001" cy="25237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>
              <a:buNone/>
            </a:pP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PHASE </a:t>
            </a:r>
            <a:r>
              <a:rPr lang="fr-BE" sz="158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2</a:t>
            </a: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endParaRPr lang="fr-BE" sz="11000" cap="all" spc="-300" dirty="0"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5769CBD8-1572-568D-2ED0-34016A6C29B5}"/>
              </a:ext>
            </a:extLst>
          </p:cNvPr>
          <p:cNvSpPr txBox="1"/>
          <p:nvPr/>
        </p:nvSpPr>
        <p:spPr>
          <a:xfrm>
            <a:off x="1791251" y="882575"/>
            <a:ext cx="4180447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fr-BE" dirty="0">
                <a:latin typeface="Barlow Condensed Light" panose="00000406000000000000" pitchFamily="2" charset="0"/>
              </a:rPr>
              <a:t>JOUR 2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Présentation des informations récoltées et du cadre du jeu (une nouvelle fois pour les personnes absentes le premier jour)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fr-BE" dirty="0">
              <a:latin typeface="Barlow Condensed Light" panose="00000406000000000000" pitchFamily="2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Précision du scénario </a:t>
            </a:r>
          </a:p>
          <a:p>
            <a:pPr algn="just"/>
            <a:r>
              <a:rPr lang="fr-BE" dirty="0">
                <a:latin typeface="Barlow Condensed Light" panose="00000406000000000000" pitchFamily="2" charset="0"/>
              </a:rPr>
              <a:t>    Ordre des lieux à visiter</a:t>
            </a:r>
          </a:p>
          <a:p>
            <a:pPr algn="just"/>
            <a:r>
              <a:rPr lang="fr-BE" dirty="0">
                <a:latin typeface="Barlow Condensed Light" panose="00000406000000000000" pitchFamily="2" charset="0"/>
              </a:rPr>
              <a:t>    Enigmes permettant d’aller d’un lieu à l’autre</a:t>
            </a:r>
          </a:p>
          <a:p>
            <a:pPr algn="just"/>
            <a:r>
              <a:rPr lang="fr-BE" dirty="0">
                <a:latin typeface="Barlow Condensed Light" panose="00000406000000000000" pitchFamily="2" charset="0"/>
              </a:rPr>
              <a:t>    Qui a volé les plans, pourquoi et où sont-ils ?</a:t>
            </a:r>
          </a:p>
          <a:p>
            <a:pPr algn="just"/>
            <a:endParaRPr lang="fr-BE" dirty="0">
              <a:latin typeface="Barlow Condensed Light" panose="00000406000000000000" pitchFamily="2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Répartition des taches</a:t>
            </a:r>
          </a:p>
          <a:p>
            <a:pPr algn="just"/>
            <a:r>
              <a:rPr lang="fr-BE" dirty="0">
                <a:latin typeface="Barlow Condensed Light" panose="00000406000000000000" pitchFamily="2" charset="0"/>
              </a:rPr>
              <a:t>     Achat (cadenas, boites, lampe UV, impressions, etc.) pour moins de 100€</a:t>
            </a:r>
          </a:p>
          <a:p>
            <a:pPr algn="just"/>
            <a:r>
              <a:rPr lang="fr-BE" dirty="0">
                <a:latin typeface="Barlow Condensed Light" panose="00000406000000000000" pitchFamily="2" charset="0"/>
              </a:rPr>
              <a:t>     Objets à prendre (corde, ciseaux, ordinateur, etc.)</a:t>
            </a:r>
          </a:p>
          <a:p>
            <a:pPr algn="just"/>
            <a:r>
              <a:rPr lang="fr-BE" dirty="0">
                <a:latin typeface="Barlow Condensed Light" panose="00000406000000000000" pitchFamily="2" charset="0"/>
              </a:rPr>
              <a:t>     Création (QR code, rendus, vidéos, photos, dessins, etc.)</a:t>
            </a:r>
          </a:p>
          <a:p>
            <a:pPr algn="just"/>
            <a:endParaRPr lang="fr-BE" dirty="0">
              <a:latin typeface="Barlow Condensed Light" panose="00000406000000000000" pitchFamily="2" charset="0"/>
            </a:endParaRPr>
          </a:p>
          <a:p>
            <a:pPr algn="just"/>
            <a:r>
              <a:rPr lang="fr-BE" dirty="0">
                <a:latin typeface="Barlow Condensed Light" panose="00000406000000000000" pitchFamily="2" charset="0"/>
              </a:rPr>
              <a:t>JOUR 3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Réalisation des différents éléments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14474A8A-B280-7AA1-1598-1E098E5EF666}"/>
              </a:ext>
            </a:extLst>
          </p:cNvPr>
          <p:cNvSpPr txBox="1"/>
          <p:nvPr/>
        </p:nvSpPr>
        <p:spPr>
          <a:xfrm>
            <a:off x="1686000" y="482465"/>
            <a:ext cx="486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2000" dirty="0">
                <a:solidFill>
                  <a:srgbClr val="6D899B"/>
                </a:solidFill>
                <a:latin typeface="Impact" panose="020B0806030902050204" pitchFamily="34" charset="0"/>
              </a:rPr>
              <a:t>CONCEPTION</a:t>
            </a:r>
          </a:p>
        </p:txBody>
      </p:sp>
      <p:sp>
        <p:nvSpPr>
          <p:cNvPr id="9" name="Flèche : droite 8">
            <a:extLst>
              <a:ext uri="{FF2B5EF4-FFF2-40B4-BE49-F238E27FC236}">
                <a16:creationId xmlns:a16="http://schemas.microsoft.com/office/drawing/2014/main" id="{F7170A3B-63A9-4504-C036-3CF802F5406F}"/>
              </a:ext>
            </a:extLst>
          </p:cNvPr>
          <p:cNvSpPr/>
          <p:nvPr/>
        </p:nvSpPr>
        <p:spPr>
          <a:xfrm>
            <a:off x="1857415" y="2720918"/>
            <a:ext cx="135000" cy="4571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0" name="Flèche : droite 9">
            <a:extLst>
              <a:ext uri="{FF2B5EF4-FFF2-40B4-BE49-F238E27FC236}">
                <a16:creationId xmlns:a16="http://schemas.microsoft.com/office/drawing/2014/main" id="{465E9489-DC2A-2EAD-58BB-232FC477104C}"/>
              </a:ext>
            </a:extLst>
          </p:cNvPr>
          <p:cNvSpPr/>
          <p:nvPr/>
        </p:nvSpPr>
        <p:spPr>
          <a:xfrm>
            <a:off x="1857415" y="2979000"/>
            <a:ext cx="135000" cy="4571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3" name="Flèche : droite 12">
            <a:extLst>
              <a:ext uri="{FF2B5EF4-FFF2-40B4-BE49-F238E27FC236}">
                <a16:creationId xmlns:a16="http://schemas.microsoft.com/office/drawing/2014/main" id="{E359C072-DEB9-0ABA-EF23-0B6C80ADFDBC}"/>
              </a:ext>
            </a:extLst>
          </p:cNvPr>
          <p:cNvSpPr/>
          <p:nvPr/>
        </p:nvSpPr>
        <p:spPr>
          <a:xfrm>
            <a:off x="1851293" y="4061710"/>
            <a:ext cx="135000" cy="4571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5" name="Flèche : droite 14">
            <a:extLst>
              <a:ext uri="{FF2B5EF4-FFF2-40B4-BE49-F238E27FC236}">
                <a16:creationId xmlns:a16="http://schemas.microsoft.com/office/drawing/2014/main" id="{4965C869-20FE-D07A-E608-71373158E485}"/>
              </a:ext>
            </a:extLst>
          </p:cNvPr>
          <p:cNvSpPr/>
          <p:nvPr/>
        </p:nvSpPr>
        <p:spPr>
          <a:xfrm>
            <a:off x="1851293" y="4607501"/>
            <a:ext cx="135000" cy="4571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6" name="Flèche : droite 15">
            <a:extLst>
              <a:ext uri="{FF2B5EF4-FFF2-40B4-BE49-F238E27FC236}">
                <a16:creationId xmlns:a16="http://schemas.microsoft.com/office/drawing/2014/main" id="{0AF967D3-29DB-594E-0669-9BAFCF498561}"/>
              </a:ext>
            </a:extLst>
          </p:cNvPr>
          <p:cNvSpPr/>
          <p:nvPr/>
        </p:nvSpPr>
        <p:spPr>
          <a:xfrm>
            <a:off x="1851293" y="4874863"/>
            <a:ext cx="135000" cy="4571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pic>
        <p:nvPicPr>
          <p:cNvPr id="19" name="Image 18">
            <a:extLst>
              <a:ext uri="{FF2B5EF4-FFF2-40B4-BE49-F238E27FC236}">
                <a16:creationId xmlns:a16="http://schemas.microsoft.com/office/drawing/2014/main" id="{367BD568-9719-215A-7598-D652227AF0F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95"/>
          <a:stretch>
            <a:fillRect/>
          </a:stretch>
        </p:blipFill>
        <p:spPr>
          <a:xfrm>
            <a:off x="6741832" y="0"/>
            <a:ext cx="5472000" cy="3780000"/>
          </a:xfrm>
          <a:prstGeom prst="rect">
            <a:avLst/>
          </a:prstGeom>
        </p:spPr>
      </p:pic>
      <p:pic>
        <p:nvPicPr>
          <p:cNvPr id="25" name="VIDEO d'intro">
            <a:hlinkClick r:id="" action="ppaction://media"/>
            <a:extLst>
              <a:ext uri="{FF2B5EF4-FFF2-40B4-BE49-F238E27FC236}">
                <a16:creationId xmlns:a16="http://schemas.microsoft.com/office/drawing/2014/main" id="{1A5E71A6-F817-D07F-290A-6DFE0647FE2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741832" y="3780000"/>
            <a:ext cx="5472000" cy="3078000"/>
          </a:xfrm>
          <a:prstGeom prst="rect">
            <a:avLst/>
          </a:prstGeom>
        </p:spPr>
      </p:pic>
      <p:sp>
        <p:nvSpPr>
          <p:cNvPr id="4" name="Flèche : droite 3">
            <a:extLst>
              <a:ext uri="{FF2B5EF4-FFF2-40B4-BE49-F238E27FC236}">
                <a16:creationId xmlns:a16="http://schemas.microsoft.com/office/drawing/2014/main" id="{26D777CC-C501-E1D8-F9DB-88A199373516}"/>
              </a:ext>
            </a:extLst>
          </p:cNvPr>
          <p:cNvSpPr/>
          <p:nvPr/>
        </p:nvSpPr>
        <p:spPr>
          <a:xfrm>
            <a:off x="1851293" y="3248557"/>
            <a:ext cx="135000" cy="4571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626497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433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2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E31BC5-31B4-1C93-496E-C7B467968E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C84CBAD7-CA20-2CF6-EB72-C3DD5E6547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97"/>
          <a:stretch>
            <a:fillRect/>
          </a:stretch>
        </p:blipFill>
        <p:spPr>
          <a:xfrm>
            <a:off x="6726888" y="1"/>
            <a:ext cx="5474614" cy="3208256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E0E8B627-E5D7-4451-E055-3555A2E3B42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6887" y="3208256"/>
            <a:ext cx="5474615" cy="3649743"/>
          </a:xfrm>
          <a:prstGeom prst="rect">
            <a:avLst/>
          </a:prstGeom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6C0A58B6-5252-BF31-71F5-FBE236BF5FB1}"/>
              </a:ext>
            </a:extLst>
          </p:cNvPr>
          <p:cNvSpPr txBox="1"/>
          <p:nvPr/>
        </p:nvSpPr>
        <p:spPr>
          <a:xfrm rot="16200000">
            <a:off x="-2731116" y="2086118"/>
            <a:ext cx="6858001" cy="25237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>
              <a:buNone/>
            </a:pP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PHASE </a:t>
            </a:r>
            <a:r>
              <a:rPr lang="fr-BE" sz="158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3</a:t>
            </a:r>
            <a:r>
              <a:rPr lang="fr-BE" sz="110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endParaRPr lang="fr-BE" sz="11000" cap="all" spc="-300" dirty="0"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FA091E04-BBFB-EF00-FBF1-E083A54BAE6A}"/>
              </a:ext>
            </a:extLst>
          </p:cNvPr>
          <p:cNvSpPr txBox="1"/>
          <p:nvPr/>
        </p:nvSpPr>
        <p:spPr>
          <a:xfrm>
            <a:off x="1791251" y="882575"/>
            <a:ext cx="418044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fr-BE" dirty="0">
                <a:latin typeface="Barlow Condensed Light" panose="00000406000000000000" pitchFamily="2" charset="0"/>
              </a:rPr>
              <a:t>17h30 : Fin conception et début du jeu</a:t>
            </a:r>
          </a:p>
          <a:p>
            <a:pPr algn="just"/>
            <a:endParaRPr lang="fr-BE" dirty="0">
              <a:latin typeface="Barlow Condensed Light" panose="00000406000000000000" pitchFamily="2" charset="0"/>
            </a:endParaRPr>
          </a:p>
          <a:p>
            <a:pPr algn="just"/>
            <a:r>
              <a:rPr lang="fr-BE" dirty="0">
                <a:latin typeface="Barlow Condensed Light" panose="00000406000000000000" pitchFamily="2" charset="0"/>
              </a:rPr>
              <a:t>1</a:t>
            </a:r>
            <a:r>
              <a:rPr lang="fr-BE" baseline="30000" dirty="0">
                <a:latin typeface="Barlow Condensed Light" panose="00000406000000000000" pitchFamily="2" charset="0"/>
              </a:rPr>
              <a:t>ère </a:t>
            </a:r>
            <a:r>
              <a:rPr lang="fr-BE" dirty="0">
                <a:latin typeface="Barlow Condensed Light" panose="00000406000000000000" pitchFamily="2" charset="0"/>
              </a:rPr>
              <a:t>séance de jeu</a:t>
            </a:r>
          </a:p>
          <a:p>
            <a:pPr algn="just"/>
            <a:endParaRPr lang="fr-BE" dirty="0">
              <a:latin typeface="Barlow Condensed Light" panose="00000406000000000000" pitchFamily="2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6 personnes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Fini en 1h25 (&gt;&lt; 1h prévue)</a:t>
            </a:r>
          </a:p>
          <a:p>
            <a:pPr algn="just"/>
            <a:endParaRPr lang="fr-BE" dirty="0">
              <a:latin typeface="Barlow Condensed Light" panose="00000406000000000000" pitchFamily="2" charset="0"/>
            </a:endParaRPr>
          </a:p>
          <a:p>
            <a:pPr algn="just"/>
            <a:r>
              <a:rPr lang="fr-BE" dirty="0">
                <a:latin typeface="Barlow Condensed Light" panose="00000406000000000000" pitchFamily="2" charset="0"/>
              </a:rPr>
              <a:t>19h30 : Début 2</a:t>
            </a:r>
            <a:r>
              <a:rPr lang="fr-BE" baseline="30000" dirty="0">
                <a:latin typeface="Barlow Condensed Light" panose="00000406000000000000" pitchFamily="2" charset="0"/>
              </a:rPr>
              <a:t>ème</a:t>
            </a:r>
            <a:r>
              <a:rPr lang="fr-BE" dirty="0">
                <a:latin typeface="Barlow Condensed Light" panose="00000406000000000000" pitchFamily="2" charset="0"/>
              </a:rPr>
              <a:t> séance de jeu</a:t>
            </a:r>
          </a:p>
          <a:p>
            <a:pPr algn="just"/>
            <a:endParaRPr lang="fr-BE" dirty="0">
              <a:latin typeface="Barlow Condensed Light" panose="00000406000000000000" pitchFamily="2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10 personnes (pour laisser le plus de monde jouer)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Fini en 1h35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9F8477F1-107D-EFBE-5A6D-D535C82FE0D8}"/>
              </a:ext>
            </a:extLst>
          </p:cNvPr>
          <p:cNvSpPr txBox="1"/>
          <p:nvPr/>
        </p:nvSpPr>
        <p:spPr>
          <a:xfrm>
            <a:off x="1686000" y="482465"/>
            <a:ext cx="486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2000" dirty="0">
                <a:solidFill>
                  <a:srgbClr val="6D899B"/>
                </a:solidFill>
                <a:latin typeface="Impact" panose="020B0806030902050204" pitchFamily="34" charset="0"/>
              </a:rPr>
              <a:t>JEU</a:t>
            </a:r>
          </a:p>
        </p:txBody>
      </p:sp>
    </p:spTree>
    <p:extLst>
      <p:ext uri="{BB962C8B-B14F-4D97-AF65-F5344CB8AC3E}">
        <p14:creationId xmlns:p14="http://schemas.microsoft.com/office/powerpoint/2010/main" val="2066829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FA7134-07AA-CCEF-3093-A489D3F439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29F69985-B425-A991-9CA9-8B3C05C8D034}"/>
              </a:ext>
            </a:extLst>
          </p:cNvPr>
          <p:cNvSpPr txBox="1"/>
          <p:nvPr/>
        </p:nvSpPr>
        <p:spPr>
          <a:xfrm rot="16200000">
            <a:off x="-2905841" y="2538503"/>
            <a:ext cx="7253999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>
              <a:buNone/>
            </a:pPr>
            <a:r>
              <a:rPr lang="fr-BE" sz="84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CONCLUSION</a:t>
            </a:r>
            <a:endParaRPr lang="fr-BE" sz="8400" cap="all" spc="-300" dirty="0"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53659689-5B8B-96E7-88A4-4959E8082BC7}"/>
              </a:ext>
            </a:extLst>
          </p:cNvPr>
          <p:cNvSpPr txBox="1"/>
          <p:nvPr/>
        </p:nvSpPr>
        <p:spPr>
          <a:xfrm>
            <a:off x="1693665" y="494960"/>
            <a:ext cx="486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2000" dirty="0">
                <a:solidFill>
                  <a:srgbClr val="6D899B"/>
                </a:solidFill>
                <a:latin typeface="Impact" panose="020B0806030902050204" pitchFamily="34" charset="0"/>
              </a:rPr>
              <a:t>NÉGATIF</a:t>
            </a:r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D1214E4E-73D4-F089-E8CC-7BE05A334C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6887" y="2515"/>
            <a:ext cx="5465113" cy="3643409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189A6AA6-E698-78A7-9A96-AABD8453FEF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715"/>
          <a:stretch>
            <a:fillRect/>
          </a:stretch>
        </p:blipFill>
        <p:spPr>
          <a:xfrm>
            <a:off x="6734552" y="3645925"/>
            <a:ext cx="5457448" cy="3212076"/>
          </a:xfrm>
          <a:prstGeom prst="rect">
            <a:avLst/>
          </a:prstGeom>
        </p:spPr>
      </p:pic>
      <p:sp>
        <p:nvSpPr>
          <p:cNvPr id="8" name="ZoneTexte 7">
            <a:extLst>
              <a:ext uri="{FF2B5EF4-FFF2-40B4-BE49-F238E27FC236}">
                <a16:creationId xmlns:a16="http://schemas.microsoft.com/office/drawing/2014/main" id="{B8C9CBB3-F419-E6F9-9C98-AF55BD1DF697}"/>
              </a:ext>
            </a:extLst>
          </p:cNvPr>
          <p:cNvSpPr txBox="1"/>
          <p:nvPr/>
        </p:nvSpPr>
        <p:spPr>
          <a:xfrm>
            <a:off x="1791250" y="895070"/>
            <a:ext cx="418044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Mauvaise estimation du temps car les joueurs se baladent sur l’entièreté du site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Première séance de jeu commencée 30min en retard en raison du nombre d’éléments à préparer en si peu de temps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Petites modifications entre les deux séances (ajout d’informations, changement d’image, etc.)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Pas le temps d’avoir un groupe test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fr-BE" dirty="0">
              <a:latin typeface="Barlow Condensed Light" panose="00000406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90381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FFA85F-0A8B-28D2-1A7F-0EC00E455A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42CE7010-8024-86FA-64EE-3EF1D94A9E77}"/>
              </a:ext>
            </a:extLst>
          </p:cNvPr>
          <p:cNvSpPr txBox="1"/>
          <p:nvPr/>
        </p:nvSpPr>
        <p:spPr>
          <a:xfrm rot="16200000">
            <a:off x="-2905841" y="2538503"/>
            <a:ext cx="7253999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>
              <a:buNone/>
            </a:pPr>
            <a:r>
              <a:rPr lang="fr-BE" sz="84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CONCLUSION</a:t>
            </a:r>
            <a:endParaRPr lang="fr-BE" sz="8400" cap="all" spc="-300" dirty="0"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9A1BBDEC-9E67-61E5-9BA0-DFB06520D1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504"/>
          <a:stretch>
            <a:fillRect/>
          </a:stretch>
        </p:blipFill>
        <p:spPr>
          <a:xfrm>
            <a:off x="6726887" y="3415123"/>
            <a:ext cx="5465113" cy="3442878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1418ECDC-F630-9064-C3C1-F4C052840A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87"/>
          <a:stretch>
            <a:fillRect/>
          </a:stretch>
        </p:blipFill>
        <p:spPr>
          <a:xfrm>
            <a:off x="6726887" y="0"/>
            <a:ext cx="5474615" cy="3429000"/>
          </a:xfrm>
          <a:prstGeom prst="rect">
            <a:avLst/>
          </a:prstGeom>
        </p:spPr>
      </p:pic>
      <p:sp>
        <p:nvSpPr>
          <p:cNvPr id="4" name="ZoneTexte 3">
            <a:extLst>
              <a:ext uri="{FF2B5EF4-FFF2-40B4-BE49-F238E27FC236}">
                <a16:creationId xmlns:a16="http://schemas.microsoft.com/office/drawing/2014/main" id="{5F9CA69E-D7CE-3091-B2FF-481B9CD3B906}"/>
              </a:ext>
            </a:extLst>
          </p:cNvPr>
          <p:cNvSpPr txBox="1"/>
          <p:nvPr/>
        </p:nvSpPr>
        <p:spPr>
          <a:xfrm>
            <a:off x="1798916" y="3739110"/>
            <a:ext cx="418044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Bon retours des joueurs sur l’expérience et sur les éléments découverts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Escape game qui fonctionne malgré certaines modifications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Motivation des participants (certains ne devaient venir qu’un jour et sont revenu le lendemain)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fr-BE" dirty="0">
              <a:latin typeface="Barlow Condensed Light" panose="00000406000000000000" pitchFamily="2" charset="0"/>
            </a:endParaRP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1357F41D-19C7-E45F-AA20-15AF8EB8B7AE}"/>
              </a:ext>
            </a:extLst>
          </p:cNvPr>
          <p:cNvSpPr txBox="1"/>
          <p:nvPr/>
        </p:nvSpPr>
        <p:spPr>
          <a:xfrm>
            <a:off x="1693665" y="3339000"/>
            <a:ext cx="486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2000" dirty="0">
                <a:solidFill>
                  <a:srgbClr val="6D899B"/>
                </a:solidFill>
                <a:latin typeface="Impact" panose="020B0806030902050204" pitchFamily="34" charset="0"/>
              </a:rPr>
              <a:t>POSITIF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B08E7D8D-C862-0944-CAA8-F0D634B7B72F}"/>
              </a:ext>
            </a:extLst>
          </p:cNvPr>
          <p:cNvSpPr txBox="1"/>
          <p:nvPr/>
        </p:nvSpPr>
        <p:spPr>
          <a:xfrm>
            <a:off x="1693665" y="494960"/>
            <a:ext cx="486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2000" dirty="0">
                <a:solidFill>
                  <a:srgbClr val="6D899B"/>
                </a:solidFill>
                <a:latin typeface="Impact" panose="020B0806030902050204" pitchFamily="34" charset="0"/>
              </a:rPr>
              <a:t>NÉGATIF</a:t>
            </a:r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A221C42E-2F9A-D754-A21F-8711011B76B2}"/>
              </a:ext>
            </a:extLst>
          </p:cNvPr>
          <p:cNvSpPr txBox="1"/>
          <p:nvPr/>
        </p:nvSpPr>
        <p:spPr>
          <a:xfrm>
            <a:off x="1791250" y="895070"/>
            <a:ext cx="418044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Mauvaise estimation du temps car les joueurs se baladent sur l’entièreté du site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Première séance de jeu commencée 30min en retard en raison du nombre d’éléments à préparer en si peu de temps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Petites modifications entre les deux séances (ajout d’informations, changement d’image, etc.)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Pas le temps d’avoir un groupe test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fr-BE" dirty="0">
              <a:latin typeface="Barlow Condensed Light" panose="00000406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71906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E87268-040D-9242-37D1-E06A59CCC2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FE85632A-821C-A36F-39D9-3317318F0EBF}"/>
              </a:ext>
            </a:extLst>
          </p:cNvPr>
          <p:cNvSpPr txBox="1"/>
          <p:nvPr/>
        </p:nvSpPr>
        <p:spPr>
          <a:xfrm rot="16200000">
            <a:off x="-2905841" y="2538503"/>
            <a:ext cx="7253999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>
              <a:buNone/>
            </a:pPr>
            <a:r>
              <a:rPr lang="fr-BE" sz="8400" b="0" i="0" cap="all" spc="-300" dirty="0">
                <a:solidFill>
                  <a:srgbClr val="58B567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CONCLUSION</a:t>
            </a:r>
            <a:endParaRPr lang="fr-BE" sz="8400" cap="all" spc="-300" dirty="0"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256A2E83-78A0-EE93-2A80-227B737667CD}"/>
              </a:ext>
            </a:extLst>
          </p:cNvPr>
          <p:cNvSpPr txBox="1"/>
          <p:nvPr/>
        </p:nvSpPr>
        <p:spPr>
          <a:xfrm>
            <a:off x="1791251" y="882575"/>
            <a:ext cx="418044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Réutiliser pour de nouveaux étudiants en architecture pour découvrir le site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BE" dirty="0">
                <a:latin typeface="Barlow Condensed Light" panose="00000406000000000000" pitchFamily="2" charset="0"/>
              </a:rPr>
              <a:t>Tests plus poussés dans le cadre de ma recherche 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fr-BE" dirty="0">
              <a:latin typeface="Barlow Condensed Light" panose="00000406000000000000" pitchFamily="2" charset="0"/>
            </a:endParaRPr>
          </a:p>
          <a:p>
            <a:pPr algn="just"/>
            <a:r>
              <a:rPr lang="fr-BE" dirty="0">
                <a:latin typeface="Barlow Condensed Light" panose="00000406000000000000" pitchFamily="2" charset="0"/>
              </a:rPr>
              <a:t>    Comparaison avec l’efficacité théorique de l’utilisation  des jeux pour la pédagogie (déterminée dans ma recherche)</a:t>
            </a:r>
          </a:p>
          <a:p>
            <a:pPr algn="just"/>
            <a:r>
              <a:rPr lang="fr-BE" dirty="0">
                <a:latin typeface="Barlow Condensed Light" panose="00000406000000000000" pitchFamily="2" charset="0"/>
              </a:rPr>
              <a:t>    Permettre de déterminer une ‘marche à suivre’ dans la réalisation de ‘Serious Game’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B5325188-4D55-9D53-923D-AF458CCECAA2}"/>
              </a:ext>
            </a:extLst>
          </p:cNvPr>
          <p:cNvSpPr txBox="1"/>
          <p:nvPr/>
        </p:nvSpPr>
        <p:spPr>
          <a:xfrm>
            <a:off x="1686000" y="482465"/>
            <a:ext cx="486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2000" dirty="0">
                <a:solidFill>
                  <a:srgbClr val="6D899B"/>
                </a:solidFill>
                <a:latin typeface="Impact" panose="020B0806030902050204" pitchFamily="34" charset="0"/>
              </a:rPr>
              <a:t>FUTUR</a:t>
            </a:r>
          </a:p>
        </p:txBody>
      </p:sp>
      <p:sp>
        <p:nvSpPr>
          <p:cNvPr id="7" name="Flèche : droite 6">
            <a:extLst>
              <a:ext uri="{FF2B5EF4-FFF2-40B4-BE49-F238E27FC236}">
                <a16:creationId xmlns:a16="http://schemas.microsoft.com/office/drawing/2014/main" id="{A5C5BA5F-098A-83DF-3D5A-F22CD1485743}"/>
              </a:ext>
            </a:extLst>
          </p:cNvPr>
          <p:cNvSpPr/>
          <p:nvPr/>
        </p:nvSpPr>
        <p:spPr>
          <a:xfrm>
            <a:off x="1866000" y="2439000"/>
            <a:ext cx="135000" cy="4571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8" name="Flèche : droite 7">
            <a:extLst>
              <a:ext uri="{FF2B5EF4-FFF2-40B4-BE49-F238E27FC236}">
                <a16:creationId xmlns:a16="http://schemas.microsoft.com/office/drawing/2014/main" id="{FCC0429D-8D8F-B899-1355-CEE8C826900D}"/>
              </a:ext>
            </a:extLst>
          </p:cNvPr>
          <p:cNvSpPr/>
          <p:nvPr/>
        </p:nvSpPr>
        <p:spPr>
          <a:xfrm>
            <a:off x="1869726" y="3231000"/>
            <a:ext cx="135000" cy="4571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pic>
        <p:nvPicPr>
          <p:cNvPr id="11" name="Image 10">
            <a:extLst>
              <a:ext uri="{FF2B5EF4-FFF2-40B4-BE49-F238E27FC236}">
                <a16:creationId xmlns:a16="http://schemas.microsoft.com/office/drawing/2014/main" id="{916AE8D2-4705-0D7C-B0D1-3DFE6A2BE9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87"/>
          <a:stretch>
            <a:fillRect/>
          </a:stretch>
        </p:blipFill>
        <p:spPr>
          <a:xfrm>
            <a:off x="6730138" y="3645924"/>
            <a:ext cx="5461862" cy="3212076"/>
          </a:xfrm>
          <a:prstGeom prst="rect">
            <a:avLst/>
          </a:prstGeom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4D9D228B-16B2-E954-33CD-B72A8C1B9E5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0138" y="4683"/>
            <a:ext cx="5461862" cy="3641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8756556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1958</TotalTime>
  <Words>1392</Words>
  <Application>Microsoft Office PowerPoint</Application>
  <PresentationFormat>Grand écran</PresentationFormat>
  <Paragraphs>190</Paragraphs>
  <Slides>20</Slides>
  <Notes>17</Notes>
  <HiddenSlides>0</HiddenSlides>
  <MMClips>1</MMClips>
  <ScaleCrop>false</ScaleCrop>
  <HeadingPairs>
    <vt:vector size="6" baseType="variant">
      <vt:variant>
        <vt:lpstr>Polices utilisées</vt:lpstr>
      </vt:variant>
      <vt:variant>
        <vt:i4>7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20</vt:i4>
      </vt:variant>
    </vt:vector>
  </HeadingPairs>
  <TitlesOfParts>
    <vt:vector size="28" baseType="lpstr">
      <vt:lpstr>Aharoni</vt:lpstr>
      <vt:lpstr>Aptos</vt:lpstr>
      <vt:lpstr>Aptos Display</vt:lpstr>
      <vt:lpstr>Arial</vt:lpstr>
      <vt:lpstr>Barlow Condensed Light</vt:lpstr>
      <vt:lpstr>Impact</vt:lpstr>
      <vt:lpstr>Wingdings</vt:lpstr>
      <vt:lpstr>Thème Office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Thise Alice</dc:creator>
  <cp:lastModifiedBy>Thise Alice</cp:lastModifiedBy>
  <cp:revision>1</cp:revision>
  <dcterms:created xsi:type="dcterms:W3CDTF">2026-04-17T08:43:06Z</dcterms:created>
  <dcterms:modified xsi:type="dcterms:W3CDTF">2026-04-20T11:04:56Z</dcterms:modified>
</cp:coreProperties>
</file>