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6" r:id="rId4"/>
    <p:sldId id="277" r:id="rId5"/>
    <p:sldId id="272" r:id="rId6"/>
    <p:sldId id="278" r:id="rId7"/>
    <p:sldId id="283" r:id="rId8"/>
    <p:sldId id="279" r:id="rId9"/>
    <p:sldId id="282" r:id="rId10"/>
    <p:sldId id="280" r:id="rId11"/>
    <p:sldId id="274" r:id="rId12"/>
    <p:sldId id="281" r:id="rId13"/>
    <p:sldId id="259" r:id="rId14"/>
    <p:sldId id="261" r:id="rId15"/>
    <p:sldId id="262" r:id="rId16"/>
    <p:sldId id="267"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E52F82-6548-4DEA-8234-E6F2013530BC}" v="172" dt="2026-04-13T07:22:41.21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showGuides="1">
      <p:cViewPr varScale="1">
        <p:scale>
          <a:sx n="63" d="100"/>
          <a:sy n="63" d="100"/>
        </p:scale>
        <p:origin x="804" y="56"/>
      </p:cViewPr>
      <p:guideLst>
        <p:guide orient="horz" pos="2160"/>
        <p:guide pos="37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tte Bruno" userId="542943ac-084b-4eea-9b8e-98ce6b564a9c" providerId="ADAL" clId="{50E52F82-6548-4DEA-8234-E6F2013530BC}"/>
    <pc:docChg chg="undo custSel addSld delSld modSld">
      <pc:chgData name="Rochette Bruno" userId="542943ac-084b-4eea-9b8e-98ce6b564a9c" providerId="ADAL" clId="{50E52F82-6548-4DEA-8234-E6F2013530BC}" dt="2026-04-13T07:26:18.248" v="1120" actId="20577"/>
      <pc:docMkLst>
        <pc:docMk/>
      </pc:docMkLst>
      <pc:sldChg chg="modSp mod">
        <pc:chgData name="Rochette Bruno" userId="542943ac-084b-4eea-9b8e-98ce6b564a9c" providerId="ADAL" clId="{50E52F82-6548-4DEA-8234-E6F2013530BC}" dt="2026-04-07T14:23:17.109" v="159" actId="14100"/>
        <pc:sldMkLst>
          <pc:docMk/>
          <pc:sldMk cId="498357704" sldId="256"/>
        </pc:sldMkLst>
        <pc:spChg chg="mod">
          <ac:chgData name="Rochette Bruno" userId="542943ac-084b-4eea-9b8e-98ce6b564a9c" providerId="ADAL" clId="{50E52F82-6548-4DEA-8234-E6F2013530BC}" dt="2026-04-07T14:23:17.109" v="159" actId="14100"/>
          <ac:spMkLst>
            <pc:docMk/>
            <pc:sldMk cId="498357704" sldId="256"/>
            <ac:spMk id="2" creationId="{00000000-0000-0000-0000-000000000000}"/>
          </ac:spMkLst>
        </pc:spChg>
        <pc:spChg chg="mod">
          <ac:chgData name="Rochette Bruno" userId="542943ac-084b-4eea-9b8e-98ce6b564a9c" providerId="ADAL" clId="{50E52F82-6548-4DEA-8234-E6F2013530BC}" dt="2026-04-07T14:21:55.850" v="73" actId="6549"/>
          <ac:spMkLst>
            <pc:docMk/>
            <pc:sldMk cId="498357704" sldId="256"/>
            <ac:spMk id="3" creationId="{00000000-0000-0000-0000-000000000000}"/>
          </ac:spMkLst>
        </pc:spChg>
      </pc:sldChg>
      <pc:sldChg chg="addSp modSp del mod">
        <pc:chgData name="Rochette Bruno" userId="542943ac-084b-4eea-9b8e-98ce6b564a9c" providerId="ADAL" clId="{50E52F82-6548-4DEA-8234-E6F2013530BC}" dt="2026-04-07T14:20:40.362" v="5" actId="2696"/>
        <pc:sldMkLst>
          <pc:docMk/>
          <pc:sldMk cId="1600491534" sldId="257"/>
        </pc:sldMkLst>
      </pc:sldChg>
      <pc:sldChg chg="del">
        <pc:chgData name="Rochette Bruno" userId="542943ac-084b-4eea-9b8e-98ce6b564a9c" providerId="ADAL" clId="{50E52F82-6548-4DEA-8234-E6F2013530BC}" dt="2026-04-08T12:49:20.871" v="308" actId="2696"/>
        <pc:sldMkLst>
          <pc:docMk/>
          <pc:sldMk cId="694911903" sldId="258"/>
        </pc:sldMkLst>
      </pc:sldChg>
      <pc:sldChg chg="modSp mod">
        <pc:chgData name="Rochette Bruno" userId="542943ac-084b-4eea-9b8e-98ce6b564a9c" providerId="ADAL" clId="{50E52F82-6548-4DEA-8234-E6F2013530BC}" dt="2026-04-09T12:35:53.194" v="887" actId="114"/>
        <pc:sldMkLst>
          <pc:docMk/>
          <pc:sldMk cId="3031401247" sldId="259"/>
        </pc:sldMkLst>
        <pc:spChg chg="mod">
          <ac:chgData name="Rochette Bruno" userId="542943ac-084b-4eea-9b8e-98ce6b564a9c" providerId="ADAL" clId="{50E52F82-6548-4DEA-8234-E6F2013530BC}" dt="2026-04-09T12:35:53.194" v="887" actId="114"/>
          <ac:spMkLst>
            <pc:docMk/>
            <pc:sldMk cId="3031401247" sldId="259"/>
            <ac:spMk id="2" creationId="{00000000-0000-0000-0000-000000000000}"/>
          </ac:spMkLst>
        </pc:spChg>
      </pc:sldChg>
      <pc:sldChg chg="modSp mod">
        <pc:chgData name="Rochette Bruno" userId="542943ac-084b-4eea-9b8e-98ce6b564a9c" providerId="ADAL" clId="{50E52F82-6548-4DEA-8234-E6F2013530BC}" dt="2026-04-08T12:58:01.173" v="412" actId="20577"/>
        <pc:sldMkLst>
          <pc:docMk/>
          <pc:sldMk cId="114587184" sldId="261"/>
        </pc:sldMkLst>
        <pc:spChg chg="mod">
          <ac:chgData name="Rochette Bruno" userId="542943ac-084b-4eea-9b8e-98ce6b564a9c" providerId="ADAL" clId="{50E52F82-6548-4DEA-8234-E6F2013530BC}" dt="2026-04-08T12:58:01.173" v="412" actId="20577"/>
          <ac:spMkLst>
            <pc:docMk/>
            <pc:sldMk cId="114587184" sldId="261"/>
            <ac:spMk id="2" creationId="{00000000-0000-0000-0000-000000000000}"/>
          </ac:spMkLst>
        </pc:spChg>
      </pc:sldChg>
      <pc:sldChg chg="delSp modSp mod">
        <pc:chgData name="Rochette Bruno" userId="542943ac-084b-4eea-9b8e-98ce6b564a9c" providerId="ADAL" clId="{50E52F82-6548-4DEA-8234-E6F2013530BC}" dt="2026-04-13T07:25:59.087" v="1118" actId="20577"/>
        <pc:sldMkLst>
          <pc:docMk/>
          <pc:sldMk cId="1062081048" sldId="262"/>
        </pc:sldMkLst>
        <pc:spChg chg="mod">
          <ac:chgData name="Rochette Bruno" userId="542943ac-084b-4eea-9b8e-98ce6b564a9c" providerId="ADAL" clId="{50E52F82-6548-4DEA-8234-E6F2013530BC}" dt="2026-04-09T12:44:35.936" v="1021" actId="14100"/>
          <ac:spMkLst>
            <pc:docMk/>
            <pc:sldMk cId="1062081048" sldId="262"/>
            <ac:spMk id="2" creationId="{00000000-0000-0000-0000-000000000000}"/>
          </ac:spMkLst>
        </pc:spChg>
        <pc:spChg chg="mod">
          <ac:chgData name="Rochette Bruno" userId="542943ac-084b-4eea-9b8e-98ce6b564a9c" providerId="ADAL" clId="{50E52F82-6548-4DEA-8234-E6F2013530BC}" dt="2026-04-13T07:25:59.087" v="1118" actId="20577"/>
          <ac:spMkLst>
            <pc:docMk/>
            <pc:sldMk cId="1062081048" sldId="262"/>
            <ac:spMk id="3" creationId="{00000000-0000-0000-0000-000000000000}"/>
          </ac:spMkLst>
        </pc:spChg>
      </pc:sldChg>
      <pc:sldChg chg="del">
        <pc:chgData name="Rochette Bruno" userId="542943ac-084b-4eea-9b8e-98ce6b564a9c" providerId="ADAL" clId="{50E52F82-6548-4DEA-8234-E6F2013530BC}" dt="2026-04-08T12:50:17.584" v="331" actId="2696"/>
        <pc:sldMkLst>
          <pc:docMk/>
          <pc:sldMk cId="3538188508" sldId="263"/>
        </pc:sldMkLst>
      </pc:sldChg>
      <pc:sldChg chg="del">
        <pc:chgData name="Rochette Bruno" userId="542943ac-084b-4eea-9b8e-98ce6b564a9c" providerId="ADAL" clId="{50E52F82-6548-4DEA-8234-E6F2013530BC}" dt="2026-04-09T12:45:20.327" v="1022" actId="2696"/>
        <pc:sldMkLst>
          <pc:docMk/>
          <pc:sldMk cId="3122032629" sldId="264"/>
        </pc:sldMkLst>
      </pc:sldChg>
      <pc:sldChg chg="del">
        <pc:chgData name="Rochette Bruno" userId="542943ac-084b-4eea-9b8e-98ce6b564a9c" providerId="ADAL" clId="{50E52F82-6548-4DEA-8234-E6F2013530BC}" dt="2026-04-08T12:50:45.016" v="332" actId="2696"/>
        <pc:sldMkLst>
          <pc:docMk/>
          <pc:sldMk cId="3836516170" sldId="265"/>
        </pc:sldMkLst>
      </pc:sldChg>
      <pc:sldChg chg="del">
        <pc:chgData name="Rochette Bruno" userId="542943ac-084b-4eea-9b8e-98ce6b564a9c" providerId="ADAL" clId="{50E52F82-6548-4DEA-8234-E6F2013530BC}" dt="2026-04-09T12:45:37.263" v="1023" actId="2696"/>
        <pc:sldMkLst>
          <pc:docMk/>
          <pc:sldMk cId="3039143474" sldId="266"/>
        </pc:sldMkLst>
      </pc:sldChg>
      <pc:sldChg chg="delSp modSp mod">
        <pc:chgData name="Rochette Bruno" userId="542943ac-084b-4eea-9b8e-98ce6b564a9c" providerId="ADAL" clId="{50E52F82-6548-4DEA-8234-E6F2013530BC}" dt="2026-04-13T07:26:18.248" v="1120" actId="20577"/>
        <pc:sldMkLst>
          <pc:docMk/>
          <pc:sldMk cId="3311288225" sldId="267"/>
        </pc:sldMkLst>
        <pc:spChg chg="mod">
          <ac:chgData name="Rochette Bruno" userId="542943ac-084b-4eea-9b8e-98ce6b564a9c" providerId="ADAL" clId="{50E52F82-6548-4DEA-8234-E6F2013530BC}" dt="2026-04-13T07:26:18.248" v="1120" actId="20577"/>
          <ac:spMkLst>
            <pc:docMk/>
            <pc:sldMk cId="3311288225" sldId="267"/>
            <ac:spMk id="2" creationId="{00000000-0000-0000-0000-000000000000}"/>
          </ac:spMkLst>
        </pc:spChg>
        <pc:picChg chg="mod">
          <ac:chgData name="Rochette Bruno" userId="542943ac-084b-4eea-9b8e-98ce6b564a9c" providerId="ADAL" clId="{50E52F82-6548-4DEA-8234-E6F2013530BC}" dt="2026-04-13T07:24:24.887" v="1114" actId="1076"/>
          <ac:picMkLst>
            <pc:docMk/>
            <pc:sldMk cId="3311288225" sldId="267"/>
            <ac:picMk id="4" creationId="{00000000-0000-0000-0000-000000000000}"/>
          </ac:picMkLst>
        </pc:picChg>
      </pc:sldChg>
      <pc:sldChg chg="del">
        <pc:chgData name="Rochette Bruno" userId="542943ac-084b-4eea-9b8e-98ce6b564a9c" providerId="ADAL" clId="{50E52F82-6548-4DEA-8234-E6F2013530BC}" dt="2026-04-07T14:24:59.763" v="161" actId="2696"/>
        <pc:sldMkLst>
          <pc:docMk/>
          <pc:sldMk cId="2750229512" sldId="268"/>
        </pc:sldMkLst>
      </pc:sldChg>
      <pc:sldChg chg="del">
        <pc:chgData name="Rochette Bruno" userId="542943ac-084b-4eea-9b8e-98ce6b564a9c" providerId="ADAL" clId="{50E52F82-6548-4DEA-8234-E6F2013530BC}" dt="2026-04-07T14:25:20.133" v="162" actId="2696"/>
        <pc:sldMkLst>
          <pc:docMk/>
          <pc:sldMk cId="3299786727" sldId="269"/>
        </pc:sldMkLst>
      </pc:sldChg>
      <pc:sldChg chg="delSp modSp mod">
        <pc:chgData name="Rochette Bruno" userId="542943ac-084b-4eea-9b8e-98ce6b564a9c" providerId="ADAL" clId="{50E52F82-6548-4DEA-8234-E6F2013530BC}" dt="2026-04-09T12:46:20.047" v="1064" actId="27636"/>
        <pc:sldMkLst>
          <pc:docMk/>
          <pc:sldMk cId="1207502151" sldId="270"/>
        </pc:sldMkLst>
        <pc:spChg chg="mod">
          <ac:chgData name="Rochette Bruno" userId="542943ac-084b-4eea-9b8e-98ce6b564a9c" providerId="ADAL" clId="{50E52F82-6548-4DEA-8234-E6F2013530BC}" dt="2026-04-09T12:46:20.047" v="1064" actId="27636"/>
          <ac:spMkLst>
            <pc:docMk/>
            <pc:sldMk cId="1207502151" sldId="270"/>
            <ac:spMk id="2" creationId="{00000000-0000-0000-0000-000000000000}"/>
          </ac:spMkLst>
        </pc:spChg>
        <pc:picChg chg="mod">
          <ac:chgData name="Rochette Bruno" userId="542943ac-084b-4eea-9b8e-98ce6b564a9c" providerId="ADAL" clId="{50E52F82-6548-4DEA-8234-E6F2013530BC}" dt="2026-04-09T12:45:53.513" v="1024" actId="14100"/>
          <ac:picMkLst>
            <pc:docMk/>
            <pc:sldMk cId="1207502151" sldId="270"/>
            <ac:picMk id="4" creationId="{00000000-0000-0000-0000-000000000000}"/>
          </ac:picMkLst>
        </pc:picChg>
      </pc:sldChg>
      <pc:sldChg chg="del">
        <pc:chgData name="Rochette Bruno" userId="542943ac-084b-4eea-9b8e-98ce6b564a9c" providerId="ADAL" clId="{50E52F82-6548-4DEA-8234-E6F2013530BC}" dt="2026-04-07T14:25:24.127" v="163" actId="2696"/>
        <pc:sldMkLst>
          <pc:docMk/>
          <pc:sldMk cId="3279311319" sldId="271"/>
        </pc:sldMkLst>
      </pc:sldChg>
      <pc:sldChg chg="modSp mod">
        <pc:chgData name="Rochette Bruno" userId="542943ac-084b-4eea-9b8e-98ce6b564a9c" providerId="ADAL" clId="{50E52F82-6548-4DEA-8234-E6F2013530BC}" dt="2026-04-08T12:43:53.304" v="272" actId="6549"/>
        <pc:sldMkLst>
          <pc:docMk/>
          <pc:sldMk cId="2673314590" sldId="272"/>
        </pc:sldMkLst>
        <pc:spChg chg="mod">
          <ac:chgData name="Rochette Bruno" userId="542943ac-084b-4eea-9b8e-98ce6b564a9c" providerId="ADAL" clId="{50E52F82-6548-4DEA-8234-E6F2013530BC}" dt="2026-04-08T12:43:53.304" v="272" actId="6549"/>
          <ac:spMkLst>
            <pc:docMk/>
            <pc:sldMk cId="2673314590" sldId="272"/>
            <ac:spMk id="2" creationId="{00000000-0000-0000-0000-000000000000}"/>
          </ac:spMkLst>
        </pc:spChg>
      </pc:sldChg>
      <pc:sldChg chg="del">
        <pc:chgData name="Rochette Bruno" userId="542943ac-084b-4eea-9b8e-98ce6b564a9c" providerId="ADAL" clId="{50E52F82-6548-4DEA-8234-E6F2013530BC}" dt="2026-04-09T12:34:43.453" v="870" actId="2696"/>
        <pc:sldMkLst>
          <pc:docMk/>
          <pc:sldMk cId="1829747793" sldId="273"/>
        </pc:sldMkLst>
      </pc:sldChg>
      <pc:sldChg chg="addSp modSp new mod setBg">
        <pc:chgData name="Rochette Bruno" userId="542943ac-084b-4eea-9b8e-98ce6b564a9c" providerId="ADAL" clId="{50E52F82-6548-4DEA-8234-E6F2013530BC}" dt="2026-04-09T12:18:08.789" v="684" actId="14100"/>
        <pc:sldMkLst>
          <pc:docMk/>
          <pc:sldMk cId="3793473356" sldId="275"/>
        </pc:sldMkLst>
        <pc:spChg chg="mod">
          <ac:chgData name="Rochette Bruno" userId="542943ac-084b-4eea-9b8e-98ce6b564a9c" providerId="ADAL" clId="{50E52F82-6548-4DEA-8234-E6F2013530BC}" dt="2026-04-09T12:17:10.530" v="679" actId="14100"/>
          <ac:spMkLst>
            <pc:docMk/>
            <pc:sldMk cId="3793473356" sldId="275"/>
            <ac:spMk id="2" creationId="{F2921AAE-A621-0E4D-950C-495A3A84D0B2}"/>
          </ac:spMkLst>
        </pc:spChg>
        <pc:spChg chg="mod">
          <ac:chgData name="Rochette Bruno" userId="542943ac-084b-4eea-9b8e-98ce6b564a9c" providerId="ADAL" clId="{50E52F82-6548-4DEA-8234-E6F2013530BC}" dt="2026-04-09T12:18:08.789" v="684" actId="14100"/>
          <ac:spMkLst>
            <pc:docMk/>
            <pc:sldMk cId="3793473356" sldId="275"/>
            <ac:spMk id="3" creationId="{F7FF298B-09EA-EED4-01E5-0FF9E94EE85D}"/>
          </ac:spMkLst>
        </pc:spChg>
        <pc:spChg chg="add">
          <ac:chgData name="Rochette Bruno" userId="542943ac-084b-4eea-9b8e-98ce6b564a9c" providerId="ADAL" clId="{50E52F82-6548-4DEA-8234-E6F2013530BC}" dt="2026-04-08T13:00:20.235" v="455" actId="26606"/>
          <ac:spMkLst>
            <pc:docMk/>
            <pc:sldMk cId="3793473356" sldId="275"/>
            <ac:spMk id="8" creationId="{0A46F010-D160-4609-8979-FFD8C1EA6C43}"/>
          </ac:spMkLst>
        </pc:spChg>
        <pc:spChg chg="add">
          <ac:chgData name="Rochette Bruno" userId="542943ac-084b-4eea-9b8e-98ce6b564a9c" providerId="ADAL" clId="{50E52F82-6548-4DEA-8234-E6F2013530BC}" dt="2026-04-08T13:00:20.235" v="455" actId="26606"/>
          <ac:spMkLst>
            <pc:docMk/>
            <pc:sldMk cId="3793473356" sldId="275"/>
            <ac:spMk id="10" creationId="{81B8C4F6-C3AC-4C94-8EC7-E4F7B7E9CDB6}"/>
          </ac:spMkLst>
        </pc:spChg>
        <pc:spChg chg="add">
          <ac:chgData name="Rochette Bruno" userId="542943ac-084b-4eea-9b8e-98ce6b564a9c" providerId="ADAL" clId="{50E52F82-6548-4DEA-8234-E6F2013530BC}" dt="2026-04-08T13:00:20.235" v="455" actId="26606"/>
          <ac:spMkLst>
            <pc:docMk/>
            <pc:sldMk cId="3793473356" sldId="275"/>
            <ac:spMk id="40" creationId="{91328346-8BAD-4616-B50B-5CFDA5648D6A}"/>
          </ac:spMkLst>
        </pc:spChg>
        <pc:grpChg chg="add">
          <ac:chgData name="Rochette Bruno" userId="542943ac-084b-4eea-9b8e-98ce6b564a9c" providerId="ADAL" clId="{50E52F82-6548-4DEA-8234-E6F2013530BC}" dt="2026-04-08T13:00:20.235" v="455" actId="26606"/>
          <ac:grpSpMkLst>
            <pc:docMk/>
            <pc:sldMk cId="3793473356" sldId="275"/>
            <ac:grpSpMk id="12" creationId="{0B789310-9859-4942-98C8-3D2F12AAAE73}"/>
          </ac:grpSpMkLst>
        </pc:grpChg>
        <pc:grpChg chg="add">
          <ac:chgData name="Rochette Bruno" userId="542943ac-084b-4eea-9b8e-98ce6b564a9c" providerId="ADAL" clId="{50E52F82-6548-4DEA-8234-E6F2013530BC}" dt="2026-04-08T13:00:20.235" v="455" actId="26606"/>
          <ac:grpSpMkLst>
            <pc:docMk/>
            <pc:sldMk cId="3793473356" sldId="275"/>
            <ac:grpSpMk id="26" creationId="{6F1CEC7A-E419-4950-AA57-B00546C29CAF}"/>
          </ac:grpSpMkLst>
        </pc:grpChg>
      </pc:sldChg>
      <pc:sldChg chg="addSp delSp modSp new mod setBg">
        <pc:chgData name="Rochette Bruno" userId="542943ac-084b-4eea-9b8e-98ce6b564a9c" providerId="ADAL" clId="{50E52F82-6548-4DEA-8234-E6F2013530BC}" dt="2026-04-11T13:24:29.811" v="1094"/>
        <pc:sldMkLst>
          <pc:docMk/>
          <pc:sldMk cId="1423013335" sldId="276"/>
        </pc:sldMkLst>
        <pc:spChg chg="add mod">
          <ac:chgData name="Rochette Bruno" userId="542943ac-084b-4eea-9b8e-98ce6b564a9c" providerId="ADAL" clId="{50E52F82-6548-4DEA-8234-E6F2013530BC}" dt="2026-04-08T13:05:37.943" v="504" actId="26606"/>
          <ac:spMkLst>
            <pc:docMk/>
            <pc:sldMk cId="1423013335" sldId="276"/>
            <ac:spMk id="5" creationId="{CC4C42D4-D3DF-1E2A-A153-1E0D2806B6C3}"/>
          </ac:spMkLst>
        </pc:spChg>
        <pc:spChg chg="add">
          <ac:chgData name="Rochette Bruno" userId="542943ac-084b-4eea-9b8e-98ce6b564a9c" providerId="ADAL" clId="{50E52F82-6548-4DEA-8234-E6F2013530BC}" dt="2026-04-08T13:06:54.963" v="522" actId="26606"/>
          <ac:spMkLst>
            <pc:docMk/>
            <pc:sldMk cId="1423013335" sldId="276"/>
            <ac:spMk id="38" creationId="{6065F8A9-9499-4A44-BDAD-F706130FD826}"/>
          </ac:spMkLst>
        </pc:spChg>
        <pc:spChg chg="add">
          <ac:chgData name="Rochette Bruno" userId="542943ac-084b-4eea-9b8e-98ce6b564a9c" providerId="ADAL" clId="{50E52F82-6548-4DEA-8234-E6F2013530BC}" dt="2026-04-08T13:06:54.963" v="522" actId="26606"/>
          <ac:spMkLst>
            <pc:docMk/>
            <pc:sldMk cId="1423013335" sldId="276"/>
            <ac:spMk id="40" creationId="{38132C2D-AFE4-478D-A86B-81059C205E06}"/>
          </ac:spMkLst>
        </pc:spChg>
        <pc:spChg chg="add">
          <ac:chgData name="Rochette Bruno" userId="542943ac-084b-4eea-9b8e-98ce6b564a9c" providerId="ADAL" clId="{50E52F82-6548-4DEA-8234-E6F2013530BC}" dt="2026-04-08T13:06:54.963" v="522" actId="26606"/>
          <ac:spMkLst>
            <pc:docMk/>
            <pc:sldMk cId="1423013335" sldId="276"/>
            <ac:spMk id="42" creationId="{205BFD52-DD96-4666-8D77-C636870FD095}"/>
          </ac:spMkLst>
        </pc:spChg>
        <pc:spChg chg="add">
          <ac:chgData name="Rochette Bruno" userId="542943ac-084b-4eea-9b8e-98ce6b564a9c" providerId="ADAL" clId="{50E52F82-6548-4DEA-8234-E6F2013530BC}" dt="2026-04-08T13:06:54.963" v="522" actId="26606"/>
          <ac:spMkLst>
            <pc:docMk/>
            <pc:sldMk cId="1423013335" sldId="276"/>
            <ac:spMk id="44" creationId="{1941746C-2C12-4564-8342-A3055D8361A9}"/>
          </ac:spMkLst>
        </pc:spChg>
        <pc:graphicFrameChg chg="add mod">
          <ac:chgData name="Rochette Bruno" userId="542943ac-084b-4eea-9b8e-98ce6b564a9c" providerId="ADAL" clId="{50E52F82-6548-4DEA-8234-E6F2013530BC}" dt="2026-04-11T13:24:29.811" v="1094"/>
          <ac:graphicFrameMkLst>
            <pc:docMk/>
            <pc:sldMk cId="1423013335" sldId="276"/>
            <ac:graphicFrameMk id="34" creationId="{981A6091-409A-A8B4-8D53-301038FA2F34}"/>
          </ac:graphicFrameMkLst>
        </pc:graphicFrameChg>
      </pc:sldChg>
      <pc:sldChg chg="addSp delSp modSp new del mod">
        <pc:chgData name="Rochette Bruno" userId="542943ac-084b-4eea-9b8e-98ce6b564a9c" providerId="ADAL" clId="{50E52F82-6548-4DEA-8234-E6F2013530BC}" dt="2026-04-08T12:38:37.462" v="220" actId="2696"/>
        <pc:sldMkLst>
          <pc:docMk/>
          <pc:sldMk cId="3321998901" sldId="276"/>
        </pc:sldMkLst>
      </pc:sldChg>
      <pc:sldChg chg="addSp delSp modSp new mod setBg">
        <pc:chgData name="Rochette Bruno" userId="542943ac-084b-4eea-9b8e-98ce6b564a9c" providerId="ADAL" clId="{50E52F82-6548-4DEA-8234-E6F2013530BC}" dt="2026-04-09T12:25:28.336" v="763" actId="13926"/>
        <pc:sldMkLst>
          <pc:docMk/>
          <pc:sldMk cId="2530666858" sldId="277"/>
        </pc:sldMkLst>
        <pc:spChg chg="mod">
          <ac:chgData name="Rochette Bruno" userId="542943ac-084b-4eea-9b8e-98ce6b564a9c" providerId="ADAL" clId="{50E52F82-6548-4DEA-8234-E6F2013530BC}" dt="2026-04-09T12:25:28.336" v="763" actId="13926"/>
          <ac:spMkLst>
            <pc:docMk/>
            <pc:sldMk cId="2530666858" sldId="277"/>
            <ac:spMk id="2" creationId="{B138AACA-FC2F-BFEC-7BA8-4CFF0CBB5A27}"/>
          </ac:spMkLst>
        </pc:spChg>
        <pc:spChg chg="add mod">
          <ac:chgData name="Rochette Bruno" userId="542943ac-084b-4eea-9b8e-98ce6b564a9c" providerId="ADAL" clId="{50E52F82-6548-4DEA-8234-E6F2013530BC}" dt="2026-04-09T12:25:16.801" v="762" actId="6549"/>
          <ac:spMkLst>
            <pc:docMk/>
            <pc:sldMk cId="2530666858" sldId="277"/>
            <ac:spMk id="4" creationId="{107DC0C6-B183-F881-DA80-9796824EC9F0}"/>
          </ac:spMkLst>
        </pc:spChg>
        <pc:spChg chg="add">
          <ac:chgData name="Rochette Bruno" userId="542943ac-084b-4eea-9b8e-98ce6b564a9c" providerId="ADAL" clId="{50E52F82-6548-4DEA-8234-E6F2013530BC}" dt="2026-04-08T12:43:32.889" v="271" actId="26606"/>
          <ac:spMkLst>
            <pc:docMk/>
            <pc:sldMk cId="2530666858" sldId="277"/>
            <ac:spMk id="9" creationId="{19FE08D8-CEA0-461E-870A-02CD15D9B9D2}"/>
          </ac:spMkLst>
        </pc:spChg>
        <pc:spChg chg="add">
          <ac:chgData name="Rochette Bruno" userId="542943ac-084b-4eea-9b8e-98ce6b564a9c" providerId="ADAL" clId="{50E52F82-6548-4DEA-8234-E6F2013530BC}" dt="2026-04-08T12:43:32.889" v="271" actId="26606"/>
          <ac:spMkLst>
            <pc:docMk/>
            <pc:sldMk cId="2530666858" sldId="277"/>
            <ac:spMk id="11" creationId="{2B982904-A46E-41DF-BA98-61E2300C7DCB}"/>
          </ac:spMkLst>
        </pc:spChg>
        <pc:spChg chg="add">
          <ac:chgData name="Rochette Bruno" userId="542943ac-084b-4eea-9b8e-98ce6b564a9c" providerId="ADAL" clId="{50E52F82-6548-4DEA-8234-E6F2013530BC}" dt="2026-04-08T12:43:32.889" v="271" actId="26606"/>
          <ac:spMkLst>
            <pc:docMk/>
            <pc:sldMk cId="2530666858" sldId="277"/>
            <ac:spMk id="13" creationId="{27018161-547E-48F7-A0D9-272C9EA5B379}"/>
          </ac:spMkLst>
        </pc:spChg>
      </pc:sldChg>
      <pc:sldChg chg="addSp delSp modSp new mod setBg setClrOvrMap">
        <pc:chgData name="Rochette Bruno" userId="542943ac-084b-4eea-9b8e-98ce6b564a9c" providerId="ADAL" clId="{50E52F82-6548-4DEA-8234-E6F2013530BC}" dt="2026-04-09T12:27:29.085" v="781" actId="123"/>
        <pc:sldMkLst>
          <pc:docMk/>
          <pc:sldMk cId="1308028337" sldId="278"/>
        </pc:sldMkLst>
        <pc:spChg chg="mod">
          <ac:chgData name="Rochette Bruno" userId="542943ac-084b-4eea-9b8e-98ce6b564a9c" providerId="ADAL" clId="{50E52F82-6548-4DEA-8234-E6F2013530BC}" dt="2026-04-09T12:26:56.516" v="777" actId="26606"/>
          <ac:spMkLst>
            <pc:docMk/>
            <pc:sldMk cId="1308028337" sldId="278"/>
            <ac:spMk id="2" creationId="{F358BB85-8E34-7B5F-92D7-2DD9FF4ACBB9}"/>
          </ac:spMkLst>
        </pc:spChg>
        <pc:spChg chg="add mod">
          <ac:chgData name="Rochette Bruno" userId="542943ac-084b-4eea-9b8e-98ce6b564a9c" providerId="ADAL" clId="{50E52F82-6548-4DEA-8234-E6F2013530BC}" dt="2026-04-09T12:27:29.085" v="781" actId="123"/>
          <ac:spMkLst>
            <pc:docMk/>
            <pc:sldMk cId="1308028337" sldId="278"/>
            <ac:spMk id="11" creationId="{35A664DB-FD8A-51F2-7E3F-52AB28BF412C}"/>
          </ac:spMkLst>
        </pc:spChg>
        <pc:spChg chg="add">
          <ac:chgData name="Rochette Bruno" userId="542943ac-084b-4eea-9b8e-98ce6b564a9c" providerId="ADAL" clId="{50E52F82-6548-4DEA-8234-E6F2013530BC}" dt="2026-04-09T12:26:56.516" v="777" actId="26606"/>
          <ac:spMkLst>
            <pc:docMk/>
            <pc:sldMk cId="1308028337" sldId="278"/>
            <ac:spMk id="49" creationId="{763516C8-F227-4B77-9AA7-61B9A0B78253}"/>
          </ac:spMkLst>
        </pc:spChg>
        <pc:spChg chg="add">
          <ac:chgData name="Rochette Bruno" userId="542943ac-084b-4eea-9b8e-98ce6b564a9c" providerId="ADAL" clId="{50E52F82-6548-4DEA-8234-E6F2013530BC}" dt="2026-04-09T12:26:56.516" v="777" actId="26606"/>
          <ac:spMkLst>
            <pc:docMk/>
            <pc:sldMk cId="1308028337" sldId="278"/>
            <ac:spMk id="51" creationId="{D91B420C-C4C8-44DF-96B2-FBD1014646FE}"/>
          </ac:spMkLst>
        </pc:spChg>
        <pc:picChg chg="add mod ord">
          <ac:chgData name="Rochette Bruno" userId="542943ac-084b-4eea-9b8e-98ce6b564a9c" providerId="ADAL" clId="{50E52F82-6548-4DEA-8234-E6F2013530BC}" dt="2026-04-09T12:27:11.810" v="779" actId="14100"/>
          <ac:picMkLst>
            <pc:docMk/>
            <pc:sldMk cId="1308028337" sldId="278"/>
            <ac:picMk id="5" creationId="{87914115-4FD1-6366-34E0-9AE3229DCBD1}"/>
          </ac:picMkLst>
        </pc:picChg>
      </pc:sldChg>
      <pc:sldChg chg="addSp delSp modSp new mod setBg">
        <pc:chgData name="Rochette Bruno" userId="542943ac-084b-4eea-9b8e-98ce6b564a9c" providerId="ADAL" clId="{50E52F82-6548-4DEA-8234-E6F2013530BC}" dt="2026-04-09T12:28:09.126" v="786" actId="14100"/>
        <pc:sldMkLst>
          <pc:docMk/>
          <pc:sldMk cId="2148917261" sldId="279"/>
        </pc:sldMkLst>
        <pc:spChg chg="mod ord">
          <ac:chgData name="Rochette Bruno" userId="542943ac-084b-4eea-9b8e-98ce6b564a9c" providerId="ADAL" clId="{50E52F82-6548-4DEA-8234-E6F2013530BC}" dt="2026-04-09T12:28:04.482" v="785" actId="14100"/>
          <ac:spMkLst>
            <pc:docMk/>
            <pc:sldMk cId="2148917261" sldId="279"/>
            <ac:spMk id="2" creationId="{F07E054B-F185-3326-4B85-437040EF0CD8}"/>
          </ac:spMkLst>
        </pc:spChg>
        <pc:spChg chg="add mod">
          <ac:chgData name="Rochette Bruno" userId="542943ac-084b-4eea-9b8e-98ce6b564a9c" providerId="ADAL" clId="{50E52F82-6548-4DEA-8234-E6F2013530BC}" dt="2026-04-09T12:28:09.126" v="786" actId="14100"/>
          <ac:spMkLst>
            <pc:docMk/>
            <pc:sldMk cId="2148917261" sldId="279"/>
            <ac:spMk id="20" creationId="{92BB7A65-DB10-3379-1253-5A1AEE122907}"/>
          </ac:spMkLst>
        </pc:spChg>
        <pc:spChg chg="add">
          <ac:chgData name="Rochette Bruno" userId="542943ac-084b-4eea-9b8e-98ce6b564a9c" providerId="ADAL" clId="{50E52F82-6548-4DEA-8234-E6F2013530BC}" dt="2026-04-08T13:18:56.042" v="645" actId="26606"/>
          <ac:spMkLst>
            <pc:docMk/>
            <pc:sldMk cId="2148917261" sldId="279"/>
            <ac:spMk id="25" creationId="{1A44C337-3893-4B29-A265-B1329150B6AA}"/>
          </ac:spMkLst>
        </pc:spChg>
        <pc:spChg chg="add">
          <ac:chgData name="Rochette Bruno" userId="542943ac-084b-4eea-9b8e-98ce6b564a9c" providerId="ADAL" clId="{50E52F82-6548-4DEA-8234-E6F2013530BC}" dt="2026-04-08T13:18:56.042" v="645" actId="26606"/>
          <ac:spMkLst>
            <pc:docMk/>
            <pc:sldMk cId="2148917261" sldId="279"/>
            <ac:spMk id="55" creationId="{AA5CD610-ED7C-4CED-A9A1-174432C88AF8}"/>
          </ac:spMkLst>
        </pc:spChg>
        <pc:spChg chg="add">
          <ac:chgData name="Rochette Bruno" userId="542943ac-084b-4eea-9b8e-98ce6b564a9c" providerId="ADAL" clId="{50E52F82-6548-4DEA-8234-E6F2013530BC}" dt="2026-04-08T13:18:56.042" v="645" actId="26606"/>
          <ac:spMkLst>
            <pc:docMk/>
            <pc:sldMk cId="2148917261" sldId="279"/>
            <ac:spMk id="57" creationId="{0C4379BF-8C7A-480A-BC36-DA55D92A9356}"/>
          </ac:spMkLst>
        </pc:spChg>
        <pc:grpChg chg="add">
          <ac:chgData name="Rochette Bruno" userId="542943ac-084b-4eea-9b8e-98ce6b564a9c" providerId="ADAL" clId="{50E52F82-6548-4DEA-8234-E6F2013530BC}" dt="2026-04-08T13:18:56.042" v="645" actId="26606"/>
          <ac:grpSpMkLst>
            <pc:docMk/>
            <pc:sldMk cId="2148917261" sldId="279"/>
            <ac:grpSpMk id="27" creationId="{81E0B358-1267-4844-8B3D-B7A279B4175A}"/>
          </ac:grpSpMkLst>
        </pc:grpChg>
        <pc:grpChg chg="add">
          <ac:chgData name="Rochette Bruno" userId="542943ac-084b-4eea-9b8e-98ce6b564a9c" providerId="ADAL" clId="{50E52F82-6548-4DEA-8234-E6F2013530BC}" dt="2026-04-08T13:18:56.042" v="645" actId="26606"/>
          <ac:grpSpMkLst>
            <pc:docMk/>
            <pc:sldMk cId="2148917261" sldId="279"/>
            <ac:grpSpMk id="41" creationId="{AF44CA9C-80E8-44E1-A79C-D6EBFC73BCA0}"/>
          </ac:grpSpMkLst>
        </pc:grpChg>
        <pc:picChg chg="add mod ord">
          <ac:chgData name="Rochette Bruno" userId="542943ac-084b-4eea-9b8e-98ce6b564a9c" providerId="ADAL" clId="{50E52F82-6548-4DEA-8234-E6F2013530BC}" dt="2026-04-08T13:18:56.042" v="645" actId="26606"/>
          <ac:picMkLst>
            <pc:docMk/>
            <pc:sldMk cId="2148917261" sldId="279"/>
            <ac:picMk id="5" creationId="{D2E5145C-02BF-49B6-DB25-7D86440588D5}"/>
          </ac:picMkLst>
        </pc:picChg>
      </pc:sldChg>
      <pc:sldChg chg="addSp delSp modSp new mod setBg addAnim setClrOvrMap">
        <pc:chgData name="Rochette Bruno" userId="542943ac-084b-4eea-9b8e-98ce6b564a9c" providerId="ADAL" clId="{50E52F82-6548-4DEA-8234-E6F2013530BC}" dt="2026-04-09T12:32:19.281" v="830" actId="14100"/>
        <pc:sldMkLst>
          <pc:docMk/>
          <pc:sldMk cId="1973175652" sldId="280"/>
        </pc:sldMkLst>
        <pc:spChg chg="add mod ord">
          <ac:chgData name="Rochette Bruno" userId="542943ac-084b-4eea-9b8e-98ce6b564a9c" providerId="ADAL" clId="{50E52F82-6548-4DEA-8234-E6F2013530BC}" dt="2026-04-09T12:31:35.324" v="824" actId="255"/>
          <ac:spMkLst>
            <pc:docMk/>
            <pc:sldMk cId="1973175652" sldId="280"/>
            <ac:spMk id="4" creationId="{3AB3B6ED-B06A-6EBC-190A-E80B1A8F604D}"/>
          </ac:spMkLst>
        </pc:spChg>
        <pc:spChg chg="add mod">
          <ac:chgData name="Rochette Bruno" userId="542943ac-084b-4eea-9b8e-98ce6b564a9c" providerId="ADAL" clId="{50E52F82-6548-4DEA-8234-E6F2013530BC}" dt="2026-04-09T12:32:19.281" v="830" actId="14100"/>
          <ac:spMkLst>
            <pc:docMk/>
            <pc:sldMk cId="1973175652" sldId="280"/>
            <ac:spMk id="5" creationId="{B801D1F8-5F4B-D724-2D08-CDA0D9006193}"/>
          </ac:spMkLst>
        </pc:spChg>
        <pc:spChg chg="add">
          <ac:chgData name="Rochette Bruno" userId="542943ac-084b-4eea-9b8e-98ce6b564a9c" providerId="ADAL" clId="{50E52F82-6548-4DEA-8234-E6F2013530BC}" dt="2026-04-09T12:31:17.303" v="822" actId="26606"/>
          <ac:spMkLst>
            <pc:docMk/>
            <pc:sldMk cId="1973175652" sldId="280"/>
            <ac:spMk id="144" creationId="{CE6C63DC-BAE4-42B6-8FDF-F6467C2D23AC}"/>
          </ac:spMkLst>
        </pc:spChg>
        <pc:spChg chg="add">
          <ac:chgData name="Rochette Bruno" userId="542943ac-084b-4eea-9b8e-98ce6b564a9c" providerId="ADAL" clId="{50E52F82-6548-4DEA-8234-E6F2013530BC}" dt="2026-04-09T12:31:17.303" v="822" actId="26606"/>
          <ac:spMkLst>
            <pc:docMk/>
            <pc:sldMk cId="1973175652" sldId="280"/>
            <ac:spMk id="148" creationId="{57ABABA7-0420-4200-9B65-1C1967CE9373}"/>
          </ac:spMkLst>
        </pc:spChg>
        <pc:spChg chg="add">
          <ac:chgData name="Rochette Bruno" userId="542943ac-084b-4eea-9b8e-98ce6b564a9c" providerId="ADAL" clId="{50E52F82-6548-4DEA-8234-E6F2013530BC}" dt="2026-04-09T12:31:17.303" v="822" actId="26606"/>
          <ac:spMkLst>
            <pc:docMk/>
            <pc:sldMk cId="1973175652" sldId="280"/>
            <ac:spMk id="164" creationId="{1E86F813-D67B-409D-AA77-FA8878C28E40}"/>
          </ac:spMkLst>
        </pc:spChg>
        <pc:spChg chg="add">
          <ac:chgData name="Rochette Bruno" userId="542943ac-084b-4eea-9b8e-98ce6b564a9c" providerId="ADAL" clId="{50E52F82-6548-4DEA-8234-E6F2013530BC}" dt="2026-04-09T12:31:17.303" v="822" actId="26606"/>
          <ac:spMkLst>
            <pc:docMk/>
            <pc:sldMk cId="1973175652" sldId="280"/>
            <ac:spMk id="166" creationId="{1F0BB6E0-44F4-4938-8070-5992040BD1D5}"/>
          </ac:spMkLst>
        </pc:spChg>
      </pc:sldChg>
      <pc:sldChg chg="addSp delSp modSp new mod setBg">
        <pc:chgData name="Rochette Bruno" userId="542943ac-084b-4eea-9b8e-98ce6b564a9c" providerId="ADAL" clId="{50E52F82-6548-4DEA-8234-E6F2013530BC}" dt="2026-04-09T12:34:14.109" v="869" actId="14100"/>
        <pc:sldMkLst>
          <pc:docMk/>
          <pc:sldMk cId="76065310" sldId="281"/>
        </pc:sldMkLst>
        <pc:spChg chg="mod">
          <ac:chgData name="Rochette Bruno" userId="542943ac-084b-4eea-9b8e-98ce6b564a9c" providerId="ADAL" clId="{50E52F82-6548-4DEA-8234-E6F2013530BC}" dt="2026-04-08T12:57:30.591" v="403" actId="26606"/>
          <ac:spMkLst>
            <pc:docMk/>
            <pc:sldMk cId="76065310" sldId="281"/>
            <ac:spMk id="2" creationId="{9A661778-7925-7715-C0DD-AD3286ED68D1}"/>
          </ac:spMkLst>
        </pc:spChg>
        <pc:spChg chg="add">
          <ac:chgData name="Rochette Bruno" userId="542943ac-084b-4eea-9b8e-98ce6b564a9c" providerId="ADAL" clId="{50E52F82-6548-4DEA-8234-E6F2013530BC}" dt="2026-04-08T12:57:30.591" v="403" actId="26606"/>
          <ac:spMkLst>
            <pc:docMk/>
            <pc:sldMk cId="76065310" sldId="281"/>
            <ac:spMk id="9" creationId="{83030214-227F-42DB-9282-BBA6AF8D94A8}"/>
          </ac:spMkLst>
        </pc:spChg>
        <pc:spChg chg="add">
          <ac:chgData name="Rochette Bruno" userId="542943ac-084b-4eea-9b8e-98ce6b564a9c" providerId="ADAL" clId="{50E52F82-6548-4DEA-8234-E6F2013530BC}" dt="2026-04-08T12:57:30.591" v="403" actId="26606"/>
          <ac:spMkLst>
            <pc:docMk/>
            <pc:sldMk cId="76065310" sldId="281"/>
            <ac:spMk id="11" creationId="{0D7A9289-BAD1-4A78-979F-A655C886DBF5}"/>
          </ac:spMkLst>
        </pc:spChg>
        <pc:spChg chg="add mod">
          <ac:chgData name="Rochette Bruno" userId="542943ac-084b-4eea-9b8e-98ce6b564a9c" providerId="ADAL" clId="{50E52F82-6548-4DEA-8234-E6F2013530BC}" dt="2026-04-09T12:34:14.109" v="869" actId="14100"/>
          <ac:spMkLst>
            <pc:docMk/>
            <pc:sldMk cId="76065310" sldId="281"/>
            <ac:spMk id="16" creationId="{A41E9DB3-B8F2-1F35-7789-CFEF8710BE74}"/>
          </ac:spMkLst>
        </pc:spChg>
      </pc:sldChg>
      <pc:sldChg chg="addSp delSp modSp new mod setBg setClrOvrMap">
        <pc:chgData name="Rochette Bruno" userId="542943ac-084b-4eea-9b8e-98ce6b564a9c" providerId="ADAL" clId="{50E52F82-6548-4DEA-8234-E6F2013530BC}" dt="2026-04-09T12:28:53.267" v="792" actId="14100"/>
        <pc:sldMkLst>
          <pc:docMk/>
          <pc:sldMk cId="633108053" sldId="282"/>
        </pc:sldMkLst>
        <pc:spChg chg="mod ord">
          <ac:chgData name="Rochette Bruno" userId="542943ac-084b-4eea-9b8e-98ce6b564a9c" providerId="ADAL" clId="{50E52F82-6548-4DEA-8234-E6F2013530BC}" dt="2026-04-09T12:28:53.267" v="792" actId="14100"/>
          <ac:spMkLst>
            <pc:docMk/>
            <pc:sldMk cId="633108053" sldId="282"/>
            <ac:spMk id="2" creationId="{4DA08724-B9B0-88A2-CE54-45C79C4282A9}"/>
          </ac:spMkLst>
        </pc:spChg>
        <pc:spChg chg="add mod">
          <ac:chgData name="Rochette Bruno" userId="542943ac-084b-4eea-9b8e-98ce6b564a9c" providerId="ADAL" clId="{50E52F82-6548-4DEA-8234-E6F2013530BC}" dt="2026-04-09T12:28:28.155" v="788" actId="14100"/>
          <ac:spMkLst>
            <pc:docMk/>
            <pc:sldMk cId="633108053" sldId="282"/>
            <ac:spMk id="9" creationId="{D12FD082-B4E2-5282-A1FE-B5A0B26A79EB}"/>
          </ac:spMkLst>
        </pc:spChg>
        <pc:spChg chg="add">
          <ac:chgData name="Rochette Bruno" userId="542943ac-084b-4eea-9b8e-98ce6b564a9c" providerId="ADAL" clId="{50E52F82-6548-4DEA-8234-E6F2013530BC}" dt="2026-04-08T13:17:23.146" v="640" actId="26606"/>
          <ac:spMkLst>
            <pc:docMk/>
            <pc:sldMk cId="633108053" sldId="282"/>
            <ac:spMk id="12" creationId="{39EE869B-085D-43B3-AED8-9B065561249F}"/>
          </ac:spMkLst>
        </pc:spChg>
        <pc:spChg chg="add">
          <ac:chgData name="Rochette Bruno" userId="542943ac-084b-4eea-9b8e-98ce6b564a9c" providerId="ADAL" clId="{50E52F82-6548-4DEA-8234-E6F2013530BC}" dt="2026-04-08T13:17:23.146" v="640" actId="26606"/>
          <ac:spMkLst>
            <pc:docMk/>
            <pc:sldMk cId="633108053" sldId="282"/>
            <ac:spMk id="14" creationId="{C54E744A-A072-47AF-981A-37186176C2CC}"/>
          </ac:spMkLst>
        </pc:spChg>
        <pc:spChg chg="add">
          <ac:chgData name="Rochette Bruno" userId="542943ac-084b-4eea-9b8e-98ce6b564a9c" providerId="ADAL" clId="{50E52F82-6548-4DEA-8234-E6F2013530BC}" dt="2026-04-08T13:17:23.146" v="640" actId="26606"/>
          <ac:spMkLst>
            <pc:docMk/>
            <pc:sldMk cId="633108053" sldId="282"/>
            <ac:spMk id="16" creationId="{F0254341-1068-4FB7-8AEF-220C6EB4101F}"/>
          </ac:spMkLst>
        </pc:spChg>
        <pc:picChg chg="add mod ord">
          <ac:chgData name="Rochette Bruno" userId="542943ac-084b-4eea-9b8e-98ce6b564a9c" providerId="ADAL" clId="{50E52F82-6548-4DEA-8234-E6F2013530BC}" dt="2026-04-08T13:17:23.146" v="640" actId="26606"/>
          <ac:picMkLst>
            <pc:docMk/>
            <pc:sldMk cId="633108053" sldId="282"/>
            <ac:picMk id="5" creationId="{9DE04C0E-7215-E5E5-0048-DBE3C33CC2D9}"/>
          </ac:picMkLst>
        </pc:picChg>
      </pc:sldChg>
      <pc:sldChg chg="addSp delSp modSp new mod setBg">
        <pc:chgData name="Rochette Bruno" userId="542943ac-084b-4eea-9b8e-98ce6b564a9c" providerId="ADAL" clId="{50E52F82-6548-4DEA-8234-E6F2013530BC}" dt="2026-04-13T07:24:02.643" v="1113" actId="123"/>
        <pc:sldMkLst>
          <pc:docMk/>
          <pc:sldMk cId="1144722125" sldId="283"/>
        </pc:sldMkLst>
        <pc:spChg chg="mod">
          <ac:chgData name="Rochette Bruno" userId="542943ac-084b-4eea-9b8e-98ce6b564a9c" providerId="ADAL" clId="{50E52F82-6548-4DEA-8234-E6F2013530BC}" dt="2026-04-13T07:24:02.643" v="1113" actId="123"/>
          <ac:spMkLst>
            <pc:docMk/>
            <pc:sldMk cId="1144722125" sldId="283"/>
            <ac:spMk id="2" creationId="{12803834-9F79-4DCC-E524-53544B7E86D9}"/>
          </ac:spMkLst>
        </pc:spChg>
        <pc:spChg chg="del">
          <ac:chgData name="Rochette Bruno" userId="542943ac-084b-4eea-9b8e-98ce6b564a9c" providerId="ADAL" clId="{50E52F82-6548-4DEA-8234-E6F2013530BC}" dt="2026-04-13T07:20:24.471" v="1096" actId="22"/>
          <ac:spMkLst>
            <pc:docMk/>
            <pc:sldMk cId="1144722125" sldId="283"/>
            <ac:spMk id="3" creationId="{94F3DCBF-5F2E-DB84-DA1B-E9D7693DD308}"/>
          </ac:spMkLst>
        </pc:spChg>
        <pc:spChg chg="add del">
          <ac:chgData name="Rochette Bruno" userId="542943ac-084b-4eea-9b8e-98ce6b564a9c" providerId="ADAL" clId="{50E52F82-6548-4DEA-8234-E6F2013530BC}" dt="2026-04-13T07:22:58.958" v="1102" actId="26606"/>
          <ac:spMkLst>
            <pc:docMk/>
            <pc:sldMk cId="1144722125" sldId="283"/>
            <ac:spMk id="9" creationId="{711B7EDA-B9D9-4539-2662-06612D73CA5C}"/>
          </ac:spMkLst>
        </pc:spChg>
        <pc:spChg chg="add mod ord">
          <ac:chgData name="Rochette Bruno" userId="542943ac-084b-4eea-9b8e-98ce6b564a9c" providerId="ADAL" clId="{50E52F82-6548-4DEA-8234-E6F2013530BC}" dt="2026-04-13T07:23:58.920" v="1112" actId="14100"/>
          <ac:spMkLst>
            <pc:docMk/>
            <pc:sldMk cId="1144722125" sldId="283"/>
            <ac:spMk id="11" creationId="{441777B5-B185-14C4-9C36-59D5055CA228}"/>
          </ac:spMkLst>
        </pc:spChg>
        <pc:spChg chg="add del">
          <ac:chgData name="Rochette Bruno" userId="542943ac-084b-4eea-9b8e-98ce6b564a9c" providerId="ADAL" clId="{50E52F82-6548-4DEA-8234-E6F2013530BC}" dt="2026-04-13T07:23:40.982" v="1109" actId="26606"/>
          <ac:spMkLst>
            <pc:docMk/>
            <pc:sldMk cId="1144722125" sldId="283"/>
            <ac:spMk id="12" creationId="{1EDD21E1-BAF0-4314-AB31-82ECB8AC9EA9}"/>
          </ac:spMkLst>
        </pc:spChg>
        <pc:spChg chg="add del">
          <ac:chgData name="Rochette Bruno" userId="542943ac-084b-4eea-9b8e-98ce6b564a9c" providerId="ADAL" clId="{50E52F82-6548-4DEA-8234-E6F2013530BC}" dt="2026-04-13T07:23:40.982" v="1109" actId="26606"/>
          <ac:spMkLst>
            <pc:docMk/>
            <pc:sldMk cId="1144722125" sldId="283"/>
            <ac:spMk id="14" creationId="{FDC8619C-F25D-468E-95FA-2A2151D7DDD2}"/>
          </ac:spMkLst>
        </pc:spChg>
        <pc:spChg chg="add del">
          <ac:chgData name="Rochette Bruno" userId="542943ac-084b-4eea-9b8e-98ce6b564a9c" providerId="ADAL" clId="{50E52F82-6548-4DEA-8234-E6F2013530BC}" dt="2026-04-13T07:23:40.982" v="1109" actId="26606"/>
          <ac:spMkLst>
            <pc:docMk/>
            <pc:sldMk cId="1144722125" sldId="283"/>
            <ac:spMk id="16" creationId="{7D9439D6-DEAD-4CEB-A61B-BE3D64D1B598}"/>
          </ac:spMkLst>
        </pc:spChg>
        <pc:spChg chg="add">
          <ac:chgData name="Rochette Bruno" userId="542943ac-084b-4eea-9b8e-98ce6b564a9c" providerId="ADAL" clId="{50E52F82-6548-4DEA-8234-E6F2013530BC}" dt="2026-04-13T07:23:40.982" v="1109" actId="26606"/>
          <ac:spMkLst>
            <pc:docMk/>
            <pc:sldMk cId="1144722125" sldId="283"/>
            <ac:spMk id="21" creationId="{1A44C337-3893-4B29-A265-B1329150B6AA}"/>
          </ac:spMkLst>
        </pc:spChg>
        <pc:spChg chg="add">
          <ac:chgData name="Rochette Bruno" userId="542943ac-084b-4eea-9b8e-98ce6b564a9c" providerId="ADAL" clId="{50E52F82-6548-4DEA-8234-E6F2013530BC}" dt="2026-04-13T07:23:40.982" v="1109" actId="26606"/>
          <ac:spMkLst>
            <pc:docMk/>
            <pc:sldMk cId="1144722125" sldId="283"/>
            <ac:spMk id="51" creationId="{AA5CD610-ED7C-4CED-A9A1-174432C88AF8}"/>
          </ac:spMkLst>
        </pc:spChg>
        <pc:spChg chg="add">
          <ac:chgData name="Rochette Bruno" userId="542943ac-084b-4eea-9b8e-98ce6b564a9c" providerId="ADAL" clId="{50E52F82-6548-4DEA-8234-E6F2013530BC}" dt="2026-04-13T07:23:40.982" v="1109" actId="26606"/>
          <ac:spMkLst>
            <pc:docMk/>
            <pc:sldMk cId="1144722125" sldId="283"/>
            <ac:spMk id="53" creationId="{0C4379BF-8C7A-480A-BC36-DA55D92A9356}"/>
          </ac:spMkLst>
        </pc:spChg>
        <pc:grpChg chg="add">
          <ac:chgData name="Rochette Bruno" userId="542943ac-084b-4eea-9b8e-98ce6b564a9c" providerId="ADAL" clId="{50E52F82-6548-4DEA-8234-E6F2013530BC}" dt="2026-04-13T07:23:40.982" v="1109" actId="26606"/>
          <ac:grpSpMkLst>
            <pc:docMk/>
            <pc:sldMk cId="1144722125" sldId="283"/>
            <ac:grpSpMk id="37" creationId="{AF44CA9C-80E8-44E1-A79C-D6EBFC73BCA0}"/>
          </ac:grpSpMkLst>
        </pc:grpChg>
        <pc:picChg chg="add mod ord">
          <ac:chgData name="Rochette Bruno" userId="542943ac-084b-4eea-9b8e-98ce6b564a9c" providerId="ADAL" clId="{50E52F82-6548-4DEA-8234-E6F2013530BC}" dt="2026-04-13T07:23:40.982" v="1109" actId="26606"/>
          <ac:picMkLst>
            <pc:docMk/>
            <pc:sldMk cId="1144722125" sldId="283"/>
            <ac:picMk id="5" creationId="{CAC3CDA2-1A4A-3C60-DE06-FB4882E3247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CF185A-9B61-430C-A8A6-678EF118C561}" type="doc">
      <dgm:prSet loTypeId="urn:microsoft.com/office/officeart/2016/7/layout/BasicTimeline" loCatId="process" qsTypeId="urn:microsoft.com/office/officeart/2005/8/quickstyle/simple1" qsCatId="simple" csTypeId="urn:microsoft.com/office/officeart/2005/8/colors/accent1_2" csCatId="accent1" phldr="1"/>
      <dgm:spPr/>
      <dgm:t>
        <a:bodyPr/>
        <a:lstStyle/>
        <a:p>
          <a:endParaRPr lang="en-US"/>
        </a:p>
      </dgm:t>
    </dgm:pt>
    <dgm:pt modelId="{5B5C16D2-85EE-48DF-B4A0-D9D05F6C0627}">
      <dgm:prSet/>
      <dgm:spPr/>
      <dgm:t>
        <a:bodyPr/>
        <a:lstStyle/>
        <a:p>
          <a:pPr>
            <a:defRPr b="1"/>
          </a:pPr>
          <a:r>
            <a:rPr lang="en-US"/>
            <a:t>1972</a:t>
          </a:r>
        </a:p>
      </dgm:t>
    </dgm:pt>
    <dgm:pt modelId="{EFB1C01C-2F4C-4826-ABEA-45307807DCCD}" type="parTrans" cxnId="{CD64FBEA-A427-48FF-AC18-11FCA3562126}">
      <dgm:prSet/>
      <dgm:spPr/>
      <dgm:t>
        <a:bodyPr/>
        <a:lstStyle/>
        <a:p>
          <a:endParaRPr lang="en-US"/>
        </a:p>
      </dgm:t>
    </dgm:pt>
    <dgm:pt modelId="{C46DFCDB-523E-41F4-A182-ADBC395745C1}" type="sibTrans" cxnId="{CD64FBEA-A427-48FF-AC18-11FCA3562126}">
      <dgm:prSet/>
      <dgm:spPr/>
      <dgm:t>
        <a:bodyPr/>
        <a:lstStyle/>
        <a:p>
          <a:endParaRPr lang="en-US"/>
        </a:p>
      </dgm:t>
    </dgm:pt>
    <dgm:pt modelId="{6D2B5295-C978-41D4-8949-CB7388E1A91B}">
      <dgm:prSet custT="1"/>
      <dgm:spPr/>
      <dgm:t>
        <a:bodyPr/>
        <a:lstStyle/>
        <a:p>
          <a:r>
            <a:rPr lang="en-US" sz="2000" i="1" dirty="0">
              <a:latin typeface="Times New Roman" panose="02020603050405020304" pitchFamily="18" charset="0"/>
              <a:cs typeface="Times New Roman" panose="02020603050405020304" pitchFamily="18" charset="0"/>
            </a:rPr>
            <a:t>The Sociology of Language. An Interdisciplinary Approach to Language in Society</a:t>
          </a:r>
          <a:r>
            <a:rPr lang="en-US" sz="2000" dirty="0">
              <a:latin typeface="Times New Roman" panose="02020603050405020304" pitchFamily="18" charset="0"/>
              <a:cs typeface="Times New Roman" panose="02020603050405020304" pitchFamily="18" charset="0"/>
            </a:rPr>
            <a:t>, Cambridge (Mass.)</a:t>
          </a:r>
        </a:p>
      </dgm:t>
    </dgm:pt>
    <dgm:pt modelId="{FCB72ADB-3C10-447C-A27D-14C913C736F6}" type="parTrans" cxnId="{6AC74201-B718-4A72-ACA5-FA00FA523779}">
      <dgm:prSet/>
      <dgm:spPr/>
      <dgm:t>
        <a:bodyPr/>
        <a:lstStyle/>
        <a:p>
          <a:endParaRPr lang="en-US"/>
        </a:p>
      </dgm:t>
    </dgm:pt>
    <dgm:pt modelId="{195ECE61-FBD5-4153-8B67-EE74317ADE9A}" type="sibTrans" cxnId="{6AC74201-B718-4A72-ACA5-FA00FA523779}">
      <dgm:prSet/>
      <dgm:spPr/>
      <dgm:t>
        <a:bodyPr/>
        <a:lstStyle/>
        <a:p>
          <a:endParaRPr lang="en-US"/>
        </a:p>
      </dgm:t>
    </dgm:pt>
    <dgm:pt modelId="{1D8F185B-C756-43BE-904F-43A1BE921036}">
      <dgm:prSet/>
      <dgm:spPr/>
      <dgm:t>
        <a:bodyPr/>
        <a:lstStyle/>
        <a:p>
          <a:pPr>
            <a:defRPr b="1"/>
          </a:pPr>
          <a:r>
            <a:rPr lang="en-US"/>
            <a:t>1972</a:t>
          </a:r>
        </a:p>
      </dgm:t>
    </dgm:pt>
    <dgm:pt modelId="{7EB3C30C-E751-4CEC-AED0-98760B6730DF}" type="parTrans" cxnId="{F90DE0D6-9C4E-41C8-A0C4-724FC8208709}">
      <dgm:prSet/>
      <dgm:spPr/>
      <dgm:t>
        <a:bodyPr/>
        <a:lstStyle/>
        <a:p>
          <a:endParaRPr lang="en-US"/>
        </a:p>
      </dgm:t>
    </dgm:pt>
    <dgm:pt modelId="{0D12E58A-4441-4240-87F8-31F2EAE40410}" type="sibTrans" cxnId="{F90DE0D6-9C4E-41C8-A0C4-724FC8208709}">
      <dgm:prSet/>
      <dgm:spPr/>
      <dgm:t>
        <a:bodyPr/>
        <a:lstStyle/>
        <a:p>
          <a:endParaRPr lang="en-US"/>
        </a:p>
      </dgm:t>
    </dgm:pt>
    <dgm:pt modelId="{FA290E1C-74BC-4B23-B2AA-CDDFA6A96704}">
      <dgm:prSet custT="1"/>
      <dgm:spPr/>
      <dgm:t>
        <a:bodyPr/>
        <a:lstStyle/>
        <a:p>
          <a:pPr algn="just"/>
          <a:r>
            <a:rPr lang="en-US" sz="2000" i="1" dirty="0">
              <a:latin typeface="Times New Roman" panose="02020603050405020304" pitchFamily="18" charset="0"/>
              <a:cs typeface="Times New Roman" panose="02020603050405020304" pitchFamily="18" charset="0"/>
            </a:rPr>
            <a:t>Language Maintenance and Language Shift as a Field of Inquiry: Revisited</a:t>
          </a:r>
          <a:r>
            <a:rPr lang="en-US" sz="2000" dirty="0">
              <a:latin typeface="Times New Roman" panose="02020603050405020304" pitchFamily="18" charset="0"/>
              <a:cs typeface="Times New Roman" panose="02020603050405020304" pitchFamily="18" charset="0"/>
            </a:rPr>
            <a:t>, dans J. Fishman (</a:t>
          </a:r>
          <a:r>
            <a:rPr lang="en-US" sz="2000" dirty="0" err="1">
              <a:latin typeface="Times New Roman" panose="02020603050405020304" pitchFamily="18" charset="0"/>
              <a:cs typeface="Times New Roman" panose="02020603050405020304" pitchFamily="18" charset="0"/>
            </a:rPr>
            <a:t>éd</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Language in Sociocultural Change</a:t>
          </a:r>
          <a:r>
            <a:rPr lang="en-US" sz="2000" dirty="0">
              <a:latin typeface="Times New Roman" panose="02020603050405020304" pitchFamily="18" charset="0"/>
              <a:cs typeface="Times New Roman" panose="02020603050405020304" pitchFamily="18" charset="0"/>
            </a:rPr>
            <a:t>, Stanford</a:t>
          </a:r>
        </a:p>
      </dgm:t>
    </dgm:pt>
    <dgm:pt modelId="{C7B8C023-FC71-4548-B01D-740D8FD444F2}" type="parTrans" cxnId="{3BD342B5-4AC9-4E63-8ED1-CD6E60872CBF}">
      <dgm:prSet/>
      <dgm:spPr/>
      <dgm:t>
        <a:bodyPr/>
        <a:lstStyle/>
        <a:p>
          <a:endParaRPr lang="en-US"/>
        </a:p>
      </dgm:t>
    </dgm:pt>
    <dgm:pt modelId="{3CF7DA18-BF28-4B85-ACF3-B76557D018CF}" type="sibTrans" cxnId="{3BD342B5-4AC9-4E63-8ED1-CD6E60872CBF}">
      <dgm:prSet/>
      <dgm:spPr/>
      <dgm:t>
        <a:bodyPr/>
        <a:lstStyle/>
        <a:p>
          <a:endParaRPr lang="en-US"/>
        </a:p>
      </dgm:t>
    </dgm:pt>
    <dgm:pt modelId="{57552313-BD8C-468A-B26B-7FA15DDD43F9}">
      <dgm:prSet/>
      <dgm:spPr/>
      <dgm:t>
        <a:bodyPr/>
        <a:lstStyle/>
        <a:p>
          <a:pPr>
            <a:defRPr b="1"/>
          </a:pPr>
          <a:r>
            <a:rPr lang="en-US"/>
            <a:t>1978</a:t>
          </a:r>
        </a:p>
      </dgm:t>
    </dgm:pt>
    <dgm:pt modelId="{425E7BF3-97F9-421D-A527-ACBE4ECD1BA7}" type="parTrans" cxnId="{0F5BA6D4-A4EF-48FF-80E7-452068AB1DD1}">
      <dgm:prSet/>
      <dgm:spPr/>
      <dgm:t>
        <a:bodyPr/>
        <a:lstStyle/>
        <a:p>
          <a:endParaRPr lang="en-US"/>
        </a:p>
      </dgm:t>
    </dgm:pt>
    <dgm:pt modelId="{E62180A5-4211-4CE5-9BB2-270AF04CDCA4}" type="sibTrans" cxnId="{0F5BA6D4-A4EF-48FF-80E7-452068AB1DD1}">
      <dgm:prSet/>
      <dgm:spPr/>
      <dgm:t>
        <a:bodyPr/>
        <a:lstStyle/>
        <a:p>
          <a:endParaRPr lang="en-US"/>
        </a:p>
      </dgm:t>
    </dgm:pt>
    <dgm:pt modelId="{77E038BE-709F-4A9C-92FD-8102A64C3F8E}">
      <dgm:prSet custT="1"/>
      <dgm:spPr/>
      <dgm:t>
        <a:bodyPr/>
        <a:lstStyle/>
        <a:p>
          <a:pPr algn="just"/>
          <a:r>
            <a:rPr lang="en-US" sz="2000" i="1" dirty="0">
              <a:latin typeface="Times New Roman" panose="02020603050405020304" pitchFamily="18" charset="0"/>
              <a:cs typeface="Times New Roman" panose="02020603050405020304" pitchFamily="18" charset="0"/>
            </a:rPr>
            <a:t>Sociolinguistics : a Brief Introduction</a:t>
          </a:r>
          <a:r>
            <a:rPr lang="en-US" sz="2000" dirty="0">
              <a:latin typeface="Times New Roman" panose="02020603050405020304" pitchFamily="18" charset="0"/>
              <a:cs typeface="Times New Roman" panose="02020603050405020304" pitchFamily="18" charset="0"/>
            </a:rPr>
            <a:t>, Cambridge (Mass.),  Advances in the Study of Societal Multilingualism, The Hague</a:t>
          </a:r>
        </a:p>
      </dgm:t>
    </dgm:pt>
    <dgm:pt modelId="{517F849F-E9BE-4576-9B87-132811BF45E6}" type="parTrans" cxnId="{BA944AE2-5EB8-436A-8BB4-AC311FA1AECD}">
      <dgm:prSet/>
      <dgm:spPr/>
      <dgm:t>
        <a:bodyPr/>
        <a:lstStyle/>
        <a:p>
          <a:endParaRPr lang="en-US"/>
        </a:p>
      </dgm:t>
    </dgm:pt>
    <dgm:pt modelId="{D7050DDF-8082-404F-B1A7-8B637F2B5914}" type="sibTrans" cxnId="{BA944AE2-5EB8-436A-8BB4-AC311FA1AECD}">
      <dgm:prSet/>
      <dgm:spPr/>
      <dgm:t>
        <a:bodyPr/>
        <a:lstStyle/>
        <a:p>
          <a:endParaRPr lang="en-US"/>
        </a:p>
      </dgm:t>
    </dgm:pt>
    <dgm:pt modelId="{8AEEB33C-4063-46E6-AE98-3C2180D877AB}" type="pres">
      <dgm:prSet presAssocID="{1DCF185A-9B61-430C-A8A6-678EF118C561}" presName="root" presStyleCnt="0">
        <dgm:presLayoutVars>
          <dgm:chMax/>
          <dgm:chPref/>
          <dgm:animLvl val="lvl"/>
        </dgm:presLayoutVars>
      </dgm:prSet>
      <dgm:spPr/>
    </dgm:pt>
    <dgm:pt modelId="{66CE1CEA-2C78-4B58-A2CC-D62C0EE351AC}" type="pres">
      <dgm:prSet presAssocID="{1DCF185A-9B61-430C-A8A6-678EF118C561}" presName="divider" presStyleLbl="fgAccFollowNode1" presStyleIdx="0" presStyleCnt="1"/>
      <dgm:spPr>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tailEnd type="triangle" w="lg" len="lg"/>
        </a:ln>
        <a:effectLst/>
      </dgm:spPr>
    </dgm:pt>
    <dgm:pt modelId="{E5D66B85-7F94-4847-82BD-CDA8DD317F59}" type="pres">
      <dgm:prSet presAssocID="{1DCF185A-9B61-430C-A8A6-678EF118C561}" presName="nodes" presStyleCnt="0">
        <dgm:presLayoutVars>
          <dgm:chMax/>
          <dgm:chPref/>
          <dgm:animLvl val="lvl"/>
        </dgm:presLayoutVars>
      </dgm:prSet>
      <dgm:spPr/>
    </dgm:pt>
    <dgm:pt modelId="{724D0A03-C4E6-4634-9685-A94C331A016B}" type="pres">
      <dgm:prSet presAssocID="{5B5C16D2-85EE-48DF-B4A0-D9D05F6C0627}" presName="composite" presStyleCnt="0"/>
      <dgm:spPr/>
    </dgm:pt>
    <dgm:pt modelId="{4E926010-885D-4873-9B45-980B9958BE82}" type="pres">
      <dgm:prSet presAssocID="{5B5C16D2-85EE-48DF-B4A0-D9D05F6C0627}" presName="L1TextContainer" presStyleLbl="revTx" presStyleIdx="0" presStyleCnt="3">
        <dgm:presLayoutVars>
          <dgm:chMax val="1"/>
          <dgm:chPref val="1"/>
          <dgm:bulletEnabled val="1"/>
        </dgm:presLayoutVars>
      </dgm:prSet>
      <dgm:spPr/>
    </dgm:pt>
    <dgm:pt modelId="{707E00B0-FDEF-405E-98EB-48833F26FAD9}" type="pres">
      <dgm:prSet presAssocID="{5B5C16D2-85EE-48DF-B4A0-D9D05F6C0627}" presName="L2TextContainerWrapper" presStyleCnt="0">
        <dgm:presLayoutVars>
          <dgm:chMax val="0"/>
          <dgm:chPref val="0"/>
          <dgm:bulletEnabled val="1"/>
        </dgm:presLayoutVars>
      </dgm:prSet>
      <dgm:spPr/>
    </dgm:pt>
    <dgm:pt modelId="{E659A914-5B82-4F92-80A9-2D8C75604793}" type="pres">
      <dgm:prSet presAssocID="{5B5C16D2-85EE-48DF-B4A0-D9D05F6C0627}" presName="L2TextContainer" presStyleLbl="bgAcc1" presStyleIdx="0" presStyleCnt="3" custScaleX="240043" custScaleY="118382" custLinFactNeighborX="47533" custLinFactNeighborY="22040"/>
      <dgm:spPr/>
    </dgm:pt>
    <dgm:pt modelId="{1217B4AE-ED51-4BD5-A9AF-22892995742E}" type="pres">
      <dgm:prSet presAssocID="{5B5C16D2-85EE-48DF-B4A0-D9D05F6C0627}" presName="FlexibleEmptyPlaceHolder" presStyleCnt="0"/>
      <dgm:spPr/>
    </dgm:pt>
    <dgm:pt modelId="{8D95C1B6-D1E7-4972-9A41-46ECBF7ADB09}" type="pres">
      <dgm:prSet presAssocID="{5B5C16D2-85EE-48DF-B4A0-D9D05F6C0627}" presName="ConnectLine" presStyleLbl="sibTrans1D1" presStyleIdx="0" presStyleCnt="3"/>
      <dgm:spPr>
        <a:noFill/>
        <a:ln w="9525" cap="rnd" cmpd="sng" algn="ctr">
          <a:solidFill>
            <a:schemeClr val="accent1">
              <a:hueOff val="0"/>
              <a:satOff val="0"/>
              <a:lumOff val="0"/>
              <a:alphaOff val="0"/>
            </a:schemeClr>
          </a:solidFill>
          <a:prstDash val="dash"/>
        </a:ln>
        <a:effectLst/>
      </dgm:spPr>
    </dgm:pt>
    <dgm:pt modelId="{F1F42612-C55F-45FB-A36F-77374EE62CBD}" type="pres">
      <dgm:prSet presAssocID="{5B5C16D2-85EE-48DF-B4A0-D9D05F6C0627}" presName="ConnectorPoint" presStyleLbl="alignNode1" presStyleIdx="0" presStyleCnt="3"/>
      <dgm:spPr/>
    </dgm:pt>
    <dgm:pt modelId="{90BA5D24-EF6E-49F5-A0B2-B6CBB421FE6F}" type="pres">
      <dgm:prSet presAssocID="{5B5C16D2-85EE-48DF-B4A0-D9D05F6C0627}" presName="EmptyPlaceHolder" presStyleCnt="0"/>
      <dgm:spPr/>
    </dgm:pt>
    <dgm:pt modelId="{F7119B5D-7395-44AB-82E7-C5BF77986E43}" type="pres">
      <dgm:prSet presAssocID="{C46DFCDB-523E-41F4-A182-ADBC395745C1}" presName="spaceBetweenRectangles" presStyleCnt="0"/>
      <dgm:spPr/>
    </dgm:pt>
    <dgm:pt modelId="{A62827F3-4A5C-40AD-B2AC-95E817B7AEEC}" type="pres">
      <dgm:prSet presAssocID="{1D8F185B-C756-43BE-904F-43A1BE921036}" presName="composite" presStyleCnt="0"/>
      <dgm:spPr/>
    </dgm:pt>
    <dgm:pt modelId="{C3A84368-2030-4645-830B-53FA264F96A2}" type="pres">
      <dgm:prSet presAssocID="{1D8F185B-C756-43BE-904F-43A1BE921036}" presName="L1TextContainer" presStyleLbl="revTx" presStyleIdx="1" presStyleCnt="3">
        <dgm:presLayoutVars>
          <dgm:chMax val="1"/>
          <dgm:chPref val="1"/>
          <dgm:bulletEnabled val="1"/>
        </dgm:presLayoutVars>
      </dgm:prSet>
      <dgm:spPr/>
    </dgm:pt>
    <dgm:pt modelId="{DF9CB8F2-D155-4BDA-820E-1EEE8A983A89}" type="pres">
      <dgm:prSet presAssocID="{1D8F185B-C756-43BE-904F-43A1BE921036}" presName="L2TextContainerWrapper" presStyleCnt="0">
        <dgm:presLayoutVars>
          <dgm:chMax val="0"/>
          <dgm:chPref val="0"/>
          <dgm:bulletEnabled val="1"/>
        </dgm:presLayoutVars>
      </dgm:prSet>
      <dgm:spPr/>
    </dgm:pt>
    <dgm:pt modelId="{CD0A8848-BF6C-4541-893E-10076BB31B61}" type="pres">
      <dgm:prSet presAssocID="{1D8F185B-C756-43BE-904F-43A1BE921036}" presName="L2TextContainer" presStyleLbl="bgAcc1" presStyleIdx="1" presStyleCnt="3" custScaleX="265776" custScaleY="121116" custLinFactNeighborX="5406" custLinFactNeighborY="4358"/>
      <dgm:spPr/>
    </dgm:pt>
    <dgm:pt modelId="{6D858A37-4B59-496F-8A3B-7422F88AB9A4}" type="pres">
      <dgm:prSet presAssocID="{1D8F185B-C756-43BE-904F-43A1BE921036}" presName="FlexibleEmptyPlaceHolder" presStyleCnt="0"/>
      <dgm:spPr/>
    </dgm:pt>
    <dgm:pt modelId="{35DFFEB8-6071-40D3-AA11-0E324ED71F12}" type="pres">
      <dgm:prSet presAssocID="{1D8F185B-C756-43BE-904F-43A1BE921036}" presName="ConnectLine" presStyleLbl="sibTrans1D1" presStyleIdx="1" presStyleCnt="3"/>
      <dgm:spPr>
        <a:noFill/>
        <a:ln w="9525" cap="rnd" cmpd="sng" algn="ctr">
          <a:solidFill>
            <a:schemeClr val="accent1">
              <a:hueOff val="0"/>
              <a:satOff val="0"/>
              <a:lumOff val="0"/>
              <a:alphaOff val="0"/>
            </a:schemeClr>
          </a:solidFill>
          <a:prstDash val="dash"/>
        </a:ln>
        <a:effectLst/>
      </dgm:spPr>
    </dgm:pt>
    <dgm:pt modelId="{DD6773F4-2F5A-485C-887A-0A092C407784}" type="pres">
      <dgm:prSet presAssocID="{1D8F185B-C756-43BE-904F-43A1BE921036}" presName="ConnectorPoint" presStyleLbl="alignNode1" presStyleIdx="1" presStyleCnt="3"/>
      <dgm:spPr/>
    </dgm:pt>
    <dgm:pt modelId="{CBA02867-9780-4871-9958-FF43147240CC}" type="pres">
      <dgm:prSet presAssocID="{1D8F185B-C756-43BE-904F-43A1BE921036}" presName="EmptyPlaceHolder" presStyleCnt="0"/>
      <dgm:spPr/>
    </dgm:pt>
    <dgm:pt modelId="{8B8D95F7-F2EA-4F1E-9679-BD6D962EBBA3}" type="pres">
      <dgm:prSet presAssocID="{0D12E58A-4441-4240-87F8-31F2EAE40410}" presName="spaceBetweenRectangles" presStyleCnt="0"/>
      <dgm:spPr/>
    </dgm:pt>
    <dgm:pt modelId="{A3EF396E-FEFE-49AE-974A-4C2FB99C2D9C}" type="pres">
      <dgm:prSet presAssocID="{57552313-BD8C-468A-B26B-7FA15DDD43F9}" presName="composite" presStyleCnt="0"/>
      <dgm:spPr/>
    </dgm:pt>
    <dgm:pt modelId="{72B30A79-C2D7-4A43-BC3E-EB4A4DBE63FE}" type="pres">
      <dgm:prSet presAssocID="{57552313-BD8C-468A-B26B-7FA15DDD43F9}" presName="L1TextContainer" presStyleLbl="revTx" presStyleIdx="2" presStyleCnt="3">
        <dgm:presLayoutVars>
          <dgm:chMax val="1"/>
          <dgm:chPref val="1"/>
          <dgm:bulletEnabled val="1"/>
        </dgm:presLayoutVars>
      </dgm:prSet>
      <dgm:spPr/>
    </dgm:pt>
    <dgm:pt modelId="{65DD42A2-C639-4224-8DD5-46C4EE97FC42}" type="pres">
      <dgm:prSet presAssocID="{57552313-BD8C-468A-B26B-7FA15DDD43F9}" presName="L2TextContainerWrapper" presStyleCnt="0">
        <dgm:presLayoutVars>
          <dgm:chMax val="0"/>
          <dgm:chPref val="0"/>
          <dgm:bulletEnabled val="1"/>
        </dgm:presLayoutVars>
      </dgm:prSet>
      <dgm:spPr/>
    </dgm:pt>
    <dgm:pt modelId="{B4B83A9F-FB81-4A4F-9F8C-35B69DF96C99}" type="pres">
      <dgm:prSet presAssocID="{57552313-BD8C-468A-B26B-7FA15DDD43F9}" presName="L2TextContainer" presStyleLbl="bgAcc1" presStyleIdx="2" presStyleCnt="3" custScaleX="367847" custScaleY="117912"/>
      <dgm:spPr/>
    </dgm:pt>
    <dgm:pt modelId="{3896E3D5-42AA-4813-A12B-BDE4F086B5C0}" type="pres">
      <dgm:prSet presAssocID="{57552313-BD8C-468A-B26B-7FA15DDD43F9}" presName="FlexibleEmptyPlaceHolder" presStyleCnt="0"/>
      <dgm:spPr/>
    </dgm:pt>
    <dgm:pt modelId="{9BC5737B-3308-4904-9BE7-1A793440EFC7}" type="pres">
      <dgm:prSet presAssocID="{57552313-BD8C-468A-B26B-7FA15DDD43F9}" presName="ConnectLine" presStyleLbl="sibTrans1D1" presStyleIdx="2" presStyleCnt="3"/>
      <dgm:spPr>
        <a:noFill/>
        <a:ln w="9525" cap="rnd" cmpd="sng" algn="ctr">
          <a:solidFill>
            <a:schemeClr val="accent1">
              <a:hueOff val="0"/>
              <a:satOff val="0"/>
              <a:lumOff val="0"/>
              <a:alphaOff val="0"/>
            </a:schemeClr>
          </a:solidFill>
          <a:prstDash val="dash"/>
        </a:ln>
        <a:effectLst/>
      </dgm:spPr>
    </dgm:pt>
    <dgm:pt modelId="{1B554498-554B-4B66-9A13-8795D20CA64A}" type="pres">
      <dgm:prSet presAssocID="{57552313-BD8C-468A-B26B-7FA15DDD43F9}" presName="ConnectorPoint" presStyleLbl="alignNode1" presStyleIdx="2" presStyleCnt="3"/>
      <dgm:spPr/>
    </dgm:pt>
    <dgm:pt modelId="{1DE83918-7321-408F-A2D7-3016668FDD43}" type="pres">
      <dgm:prSet presAssocID="{57552313-BD8C-468A-B26B-7FA15DDD43F9}" presName="EmptyPlaceHolder" presStyleCnt="0"/>
      <dgm:spPr/>
    </dgm:pt>
  </dgm:ptLst>
  <dgm:cxnLst>
    <dgm:cxn modelId="{6AC74201-B718-4A72-ACA5-FA00FA523779}" srcId="{5B5C16D2-85EE-48DF-B4A0-D9D05F6C0627}" destId="{6D2B5295-C978-41D4-8949-CB7388E1A91B}" srcOrd="0" destOrd="0" parTransId="{FCB72ADB-3C10-447C-A27D-14C913C736F6}" sibTransId="{195ECE61-FBD5-4153-8B67-EE74317ADE9A}"/>
    <dgm:cxn modelId="{341BD414-9EA9-4B19-9020-21D2BF47D475}" type="presOf" srcId="{5B5C16D2-85EE-48DF-B4A0-D9D05F6C0627}" destId="{4E926010-885D-4873-9B45-980B9958BE82}" srcOrd="0" destOrd="0" presId="urn:microsoft.com/office/officeart/2016/7/layout/BasicTimeline"/>
    <dgm:cxn modelId="{787F5622-2E9E-4B8C-8241-992F824AF07B}" type="presOf" srcId="{57552313-BD8C-468A-B26B-7FA15DDD43F9}" destId="{72B30A79-C2D7-4A43-BC3E-EB4A4DBE63FE}" srcOrd="0" destOrd="0" presId="urn:microsoft.com/office/officeart/2016/7/layout/BasicTimeline"/>
    <dgm:cxn modelId="{9FACB75C-A637-40BF-AAB4-AC641083841A}" type="presOf" srcId="{77E038BE-709F-4A9C-92FD-8102A64C3F8E}" destId="{B4B83A9F-FB81-4A4F-9F8C-35B69DF96C99}" srcOrd="0" destOrd="0" presId="urn:microsoft.com/office/officeart/2016/7/layout/BasicTimeline"/>
    <dgm:cxn modelId="{5392F070-72AA-45F6-ABCA-C09A2F76F234}" type="presOf" srcId="{1DCF185A-9B61-430C-A8A6-678EF118C561}" destId="{8AEEB33C-4063-46E6-AE98-3C2180D877AB}" srcOrd="0" destOrd="0" presId="urn:microsoft.com/office/officeart/2016/7/layout/BasicTimeline"/>
    <dgm:cxn modelId="{5222DCAD-EC17-4E63-A105-A96C6C70ABA0}" type="presOf" srcId="{1D8F185B-C756-43BE-904F-43A1BE921036}" destId="{C3A84368-2030-4645-830B-53FA264F96A2}" srcOrd="0" destOrd="0" presId="urn:microsoft.com/office/officeart/2016/7/layout/BasicTimeline"/>
    <dgm:cxn modelId="{3BD342B5-4AC9-4E63-8ED1-CD6E60872CBF}" srcId="{1D8F185B-C756-43BE-904F-43A1BE921036}" destId="{FA290E1C-74BC-4B23-B2AA-CDDFA6A96704}" srcOrd="0" destOrd="0" parTransId="{C7B8C023-FC71-4548-B01D-740D8FD444F2}" sibTransId="{3CF7DA18-BF28-4B85-ACF3-B76557D018CF}"/>
    <dgm:cxn modelId="{BE99BBBB-58F5-455C-B1EC-DCF645A7FFD5}" type="presOf" srcId="{FA290E1C-74BC-4B23-B2AA-CDDFA6A96704}" destId="{CD0A8848-BF6C-4541-893E-10076BB31B61}" srcOrd="0" destOrd="0" presId="urn:microsoft.com/office/officeart/2016/7/layout/BasicTimeline"/>
    <dgm:cxn modelId="{29A40EC8-8047-492B-98AB-9E288C2B0691}" type="presOf" srcId="{6D2B5295-C978-41D4-8949-CB7388E1A91B}" destId="{E659A914-5B82-4F92-80A9-2D8C75604793}" srcOrd="0" destOrd="0" presId="urn:microsoft.com/office/officeart/2016/7/layout/BasicTimeline"/>
    <dgm:cxn modelId="{0F5BA6D4-A4EF-48FF-80E7-452068AB1DD1}" srcId="{1DCF185A-9B61-430C-A8A6-678EF118C561}" destId="{57552313-BD8C-468A-B26B-7FA15DDD43F9}" srcOrd="2" destOrd="0" parTransId="{425E7BF3-97F9-421D-A527-ACBE4ECD1BA7}" sibTransId="{E62180A5-4211-4CE5-9BB2-270AF04CDCA4}"/>
    <dgm:cxn modelId="{F90DE0D6-9C4E-41C8-A0C4-724FC8208709}" srcId="{1DCF185A-9B61-430C-A8A6-678EF118C561}" destId="{1D8F185B-C756-43BE-904F-43A1BE921036}" srcOrd="1" destOrd="0" parTransId="{7EB3C30C-E751-4CEC-AED0-98760B6730DF}" sibTransId="{0D12E58A-4441-4240-87F8-31F2EAE40410}"/>
    <dgm:cxn modelId="{BA944AE2-5EB8-436A-8BB4-AC311FA1AECD}" srcId="{57552313-BD8C-468A-B26B-7FA15DDD43F9}" destId="{77E038BE-709F-4A9C-92FD-8102A64C3F8E}" srcOrd="0" destOrd="0" parTransId="{517F849F-E9BE-4576-9B87-132811BF45E6}" sibTransId="{D7050DDF-8082-404F-B1A7-8B637F2B5914}"/>
    <dgm:cxn modelId="{CD64FBEA-A427-48FF-AC18-11FCA3562126}" srcId="{1DCF185A-9B61-430C-A8A6-678EF118C561}" destId="{5B5C16D2-85EE-48DF-B4A0-D9D05F6C0627}" srcOrd="0" destOrd="0" parTransId="{EFB1C01C-2F4C-4826-ABEA-45307807DCCD}" sibTransId="{C46DFCDB-523E-41F4-A182-ADBC395745C1}"/>
    <dgm:cxn modelId="{5A0E58ED-8608-4554-B3FD-69BC7C9AB87F}" type="presParOf" srcId="{8AEEB33C-4063-46E6-AE98-3C2180D877AB}" destId="{66CE1CEA-2C78-4B58-A2CC-D62C0EE351AC}" srcOrd="0" destOrd="0" presId="urn:microsoft.com/office/officeart/2016/7/layout/BasicTimeline"/>
    <dgm:cxn modelId="{62D635F9-D6FA-46AD-8879-6797C1779643}" type="presParOf" srcId="{8AEEB33C-4063-46E6-AE98-3C2180D877AB}" destId="{E5D66B85-7F94-4847-82BD-CDA8DD317F59}" srcOrd="1" destOrd="0" presId="urn:microsoft.com/office/officeart/2016/7/layout/BasicTimeline"/>
    <dgm:cxn modelId="{41D29923-2FE8-43F6-8907-97490D10750A}" type="presParOf" srcId="{E5D66B85-7F94-4847-82BD-CDA8DD317F59}" destId="{724D0A03-C4E6-4634-9685-A94C331A016B}" srcOrd="0" destOrd="0" presId="urn:microsoft.com/office/officeart/2016/7/layout/BasicTimeline"/>
    <dgm:cxn modelId="{885EBB00-4399-4901-B7A5-5C75FAAECABA}" type="presParOf" srcId="{724D0A03-C4E6-4634-9685-A94C331A016B}" destId="{4E926010-885D-4873-9B45-980B9958BE82}" srcOrd="0" destOrd="0" presId="urn:microsoft.com/office/officeart/2016/7/layout/BasicTimeline"/>
    <dgm:cxn modelId="{ADDF015C-F1D7-457E-89A4-FF8B62FF8255}" type="presParOf" srcId="{724D0A03-C4E6-4634-9685-A94C331A016B}" destId="{707E00B0-FDEF-405E-98EB-48833F26FAD9}" srcOrd="1" destOrd="0" presId="urn:microsoft.com/office/officeart/2016/7/layout/BasicTimeline"/>
    <dgm:cxn modelId="{8D35A97E-E9DD-4B45-A22B-5887A1C61079}" type="presParOf" srcId="{707E00B0-FDEF-405E-98EB-48833F26FAD9}" destId="{E659A914-5B82-4F92-80A9-2D8C75604793}" srcOrd="0" destOrd="0" presId="urn:microsoft.com/office/officeart/2016/7/layout/BasicTimeline"/>
    <dgm:cxn modelId="{F4A19026-4D2E-4920-A9C9-27A188108E67}" type="presParOf" srcId="{707E00B0-FDEF-405E-98EB-48833F26FAD9}" destId="{1217B4AE-ED51-4BD5-A9AF-22892995742E}" srcOrd="1" destOrd="0" presId="urn:microsoft.com/office/officeart/2016/7/layout/BasicTimeline"/>
    <dgm:cxn modelId="{20A492C8-066A-44FA-88E0-3C43BA38DAF9}" type="presParOf" srcId="{724D0A03-C4E6-4634-9685-A94C331A016B}" destId="{8D95C1B6-D1E7-4972-9A41-46ECBF7ADB09}" srcOrd="2" destOrd="0" presId="urn:microsoft.com/office/officeart/2016/7/layout/BasicTimeline"/>
    <dgm:cxn modelId="{98762E89-E7DF-4B99-97DF-C05306029A9C}" type="presParOf" srcId="{724D0A03-C4E6-4634-9685-A94C331A016B}" destId="{F1F42612-C55F-45FB-A36F-77374EE62CBD}" srcOrd="3" destOrd="0" presId="urn:microsoft.com/office/officeart/2016/7/layout/BasicTimeline"/>
    <dgm:cxn modelId="{F04E8338-4EA5-4F1D-9D96-209AA69CB767}" type="presParOf" srcId="{724D0A03-C4E6-4634-9685-A94C331A016B}" destId="{90BA5D24-EF6E-49F5-A0B2-B6CBB421FE6F}" srcOrd="4" destOrd="0" presId="urn:microsoft.com/office/officeart/2016/7/layout/BasicTimeline"/>
    <dgm:cxn modelId="{125BEFE3-9CF4-4C04-92EE-F1E5740AC159}" type="presParOf" srcId="{E5D66B85-7F94-4847-82BD-CDA8DD317F59}" destId="{F7119B5D-7395-44AB-82E7-C5BF77986E43}" srcOrd="1" destOrd="0" presId="urn:microsoft.com/office/officeart/2016/7/layout/BasicTimeline"/>
    <dgm:cxn modelId="{C60367BD-38DF-464A-A58D-646ADC7994C0}" type="presParOf" srcId="{E5D66B85-7F94-4847-82BD-CDA8DD317F59}" destId="{A62827F3-4A5C-40AD-B2AC-95E817B7AEEC}" srcOrd="2" destOrd="0" presId="urn:microsoft.com/office/officeart/2016/7/layout/BasicTimeline"/>
    <dgm:cxn modelId="{C54D67D3-4DC7-4EDA-8581-8B2581B8FF68}" type="presParOf" srcId="{A62827F3-4A5C-40AD-B2AC-95E817B7AEEC}" destId="{C3A84368-2030-4645-830B-53FA264F96A2}" srcOrd="0" destOrd="0" presId="urn:microsoft.com/office/officeart/2016/7/layout/BasicTimeline"/>
    <dgm:cxn modelId="{ABC66500-2610-4573-8FDB-2236481B95DB}" type="presParOf" srcId="{A62827F3-4A5C-40AD-B2AC-95E817B7AEEC}" destId="{DF9CB8F2-D155-4BDA-820E-1EEE8A983A89}" srcOrd="1" destOrd="0" presId="urn:microsoft.com/office/officeart/2016/7/layout/BasicTimeline"/>
    <dgm:cxn modelId="{526295FD-1BE8-4385-B7D0-D341FAA72A5A}" type="presParOf" srcId="{DF9CB8F2-D155-4BDA-820E-1EEE8A983A89}" destId="{CD0A8848-BF6C-4541-893E-10076BB31B61}" srcOrd="0" destOrd="0" presId="urn:microsoft.com/office/officeart/2016/7/layout/BasicTimeline"/>
    <dgm:cxn modelId="{2D313A31-4916-4F9B-942D-3FE2F6E45561}" type="presParOf" srcId="{DF9CB8F2-D155-4BDA-820E-1EEE8A983A89}" destId="{6D858A37-4B59-496F-8A3B-7422F88AB9A4}" srcOrd="1" destOrd="0" presId="urn:microsoft.com/office/officeart/2016/7/layout/BasicTimeline"/>
    <dgm:cxn modelId="{07AEC1EF-0B02-45E1-9910-4FFF955D101C}" type="presParOf" srcId="{A62827F3-4A5C-40AD-B2AC-95E817B7AEEC}" destId="{35DFFEB8-6071-40D3-AA11-0E324ED71F12}" srcOrd="2" destOrd="0" presId="urn:microsoft.com/office/officeart/2016/7/layout/BasicTimeline"/>
    <dgm:cxn modelId="{67E3C3C1-DE32-4962-B8B9-190ED7644546}" type="presParOf" srcId="{A62827F3-4A5C-40AD-B2AC-95E817B7AEEC}" destId="{DD6773F4-2F5A-485C-887A-0A092C407784}" srcOrd="3" destOrd="0" presId="urn:microsoft.com/office/officeart/2016/7/layout/BasicTimeline"/>
    <dgm:cxn modelId="{B4430775-CCE1-40A6-B444-E84BD9EC62B4}" type="presParOf" srcId="{A62827F3-4A5C-40AD-B2AC-95E817B7AEEC}" destId="{CBA02867-9780-4871-9958-FF43147240CC}" srcOrd="4" destOrd="0" presId="urn:microsoft.com/office/officeart/2016/7/layout/BasicTimeline"/>
    <dgm:cxn modelId="{734337C0-3B45-4E02-BC42-B654245791C8}" type="presParOf" srcId="{E5D66B85-7F94-4847-82BD-CDA8DD317F59}" destId="{8B8D95F7-F2EA-4F1E-9679-BD6D962EBBA3}" srcOrd="3" destOrd="0" presId="urn:microsoft.com/office/officeart/2016/7/layout/BasicTimeline"/>
    <dgm:cxn modelId="{173F9370-A863-4B44-B0AA-53892DCFFB94}" type="presParOf" srcId="{E5D66B85-7F94-4847-82BD-CDA8DD317F59}" destId="{A3EF396E-FEFE-49AE-974A-4C2FB99C2D9C}" srcOrd="4" destOrd="0" presId="urn:microsoft.com/office/officeart/2016/7/layout/BasicTimeline"/>
    <dgm:cxn modelId="{1AE8B2F4-9763-4619-8F7D-98FE4A317324}" type="presParOf" srcId="{A3EF396E-FEFE-49AE-974A-4C2FB99C2D9C}" destId="{72B30A79-C2D7-4A43-BC3E-EB4A4DBE63FE}" srcOrd="0" destOrd="0" presId="urn:microsoft.com/office/officeart/2016/7/layout/BasicTimeline"/>
    <dgm:cxn modelId="{E6B4FED7-7CAB-4F29-8F58-0955F7190F40}" type="presParOf" srcId="{A3EF396E-FEFE-49AE-974A-4C2FB99C2D9C}" destId="{65DD42A2-C639-4224-8DD5-46C4EE97FC42}" srcOrd="1" destOrd="0" presId="urn:microsoft.com/office/officeart/2016/7/layout/BasicTimeline"/>
    <dgm:cxn modelId="{4B3E5A9D-315B-4EF6-AEAC-DF7756116CB8}" type="presParOf" srcId="{65DD42A2-C639-4224-8DD5-46C4EE97FC42}" destId="{B4B83A9F-FB81-4A4F-9F8C-35B69DF96C99}" srcOrd="0" destOrd="0" presId="urn:microsoft.com/office/officeart/2016/7/layout/BasicTimeline"/>
    <dgm:cxn modelId="{09302233-F022-4305-AE75-91098B5E5E0F}" type="presParOf" srcId="{65DD42A2-C639-4224-8DD5-46C4EE97FC42}" destId="{3896E3D5-42AA-4813-A12B-BDE4F086B5C0}" srcOrd="1" destOrd="0" presId="urn:microsoft.com/office/officeart/2016/7/layout/BasicTimeline"/>
    <dgm:cxn modelId="{C8BA51FC-088A-4666-A231-A16FF5C4AEDE}" type="presParOf" srcId="{A3EF396E-FEFE-49AE-974A-4C2FB99C2D9C}" destId="{9BC5737B-3308-4904-9BE7-1A793440EFC7}" srcOrd="2" destOrd="0" presId="urn:microsoft.com/office/officeart/2016/7/layout/BasicTimeline"/>
    <dgm:cxn modelId="{1BE17FE4-73CF-4C3F-A39E-A67A9527EB2C}" type="presParOf" srcId="{A3EF396E-FEFE-49AE-974A-4C2FB99C2D9C}" destId="{1B554498-554B-4B66-9A13-8795D20CA64A}" srcOrd="3" destOrd="0" presId="urn:microsoft.com/office/officeart/2016/7/layout/BasicTimeline"/>
    <dgm:cxn modelId="{7263F8CB-45AC-4B6F-B8AD-2A13DCE1F4BA}" type="presParOf" srcId="{A3EF396E-FEFE-49AE-974A-4C2FB99C2D9C}" destId="{1DE83918-7321-408F-A2D7-3016668FDD43}"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E1CEA-2C78-4B58-A2CC-D62C0EE351AC}">
      <dsp:nvSpPr>
        <dsp:cNvPr id="0" name=""/>
        <dsp:cNvSpPr/>
      </dsp:nvSpPr>
      <dsp:spPr>
        <a:xfrm>
          <a:off x="0" y="3271519"/>
          <a:ext cx="7277876" cy="0"/>
        </a:xfrm>
        <a:prstGeom prst="line">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4E926010-885D-4873-9B45-980B9958BE82}">
      <dsp:nvSpPr>
        <dsp:cNvPr id="0" name=""/>
        <dsp:cNvSpPr/>
      </dsp:nvSpPr>
      <dsp:spPr>
        <a:xfrm>
          <a:off x="713199" y="3606824"/>
          <a:ext cx="807577" cy="73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1972</a:t>
          </a:r>
        </a:p>
      </dsp:txBody>
      <dsp:txXfrm>
        <a:off x="713199" y="3606824"/>
        <a:ext cx="807577" cy="739363"/>
      </dsp:txXfrm>
    </dsp:sp>
    <dsp:sp modelId="{E659A914-5B82-4F92-80A9-2D8C75604793}">
      <dsp:nvSpPr>
        <dsp:cNvPr id="0" name=""/>
        <dsp:cNvSpPr/>
      </dsp:nvSpPr>
      <dsp:spPr>
        <a:xfrm>
          <a:off x="451760" y="353834"/>
          <a:ext cx="2202878" cy="2401192"/>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l" defTabSz="889000">
            <a:lnSpc>
              <a:spcPct val="90000"/>
            </a:lnSpc>
            <a:spcBef>
              <a:spcPct val="0"/>
            </a:spcBef>
            <a:spcAft>
              <a:spcPct val="35000"/>
            </a:spcAft>
            <a:buNone/>
          </a:pPr>
          <a:r>
            <a:rPr lang="en-US" sz="2000" i="1" kern="1200" dirty="0">
              <a:latin typeface="Times New Roman" panose="02020603050405020304" pitchFamily="18" charset="0"/>
              <a:cs typeface="Times New Roman" panose="02020603050405020304" pitchFamily="18" charset="0"/>
            </a:rPr>
            <a:t>The Sociology of Language. An Interdisciplinary Approach to Language in Society</a:t>
          </a:r>
          <a:r>
            <a:rPr lang="en-US" sz="2000" kern="1200" dirty="0">
              <a:latin typeface="Times New Roman" panose="02020603050405020304" pitchFamily="18" charset="0"/>
              <a:cs typeface="Times New Roman" panose="02020603050405020304" pitchFamily="18" charset="0"/>
            </a:rPr>
            <a:t>, Cambridge (Mass.)</a:t>
          </a:r>
        </a:p>
      </dsp:txBody>
      <dsp:txXfrm>
        <a:off x="559296" y="461370"/>
        <a:ext cx="1987806" cy="2186120"/>
      </dsp:txXfrm>
    </dsp:sp>
    <dsp:sp modelId="{8D95C1B6-D1E7-4972-9A41-46ECBF7ADB09}">
      <dsp:nvSpPr>
        <dsp:cNvPr id="0" name=""/>
        <dsp:cNvSpPr/>
      </dsp:nvSpPr>
      <dsp:spPr>
        <a:xfrm>
          <a:off x="1116988" y="2121554"/>
          <a:ext cx="0" cy="1243177"/>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3A84368-2030-4645-830B-53FA264F96A2}">
      <dsp:nvSpPr>
        <dsp:cNvPr id="0" name=""/>
        <dsp:cNvSpPr/>
      </dsp:nvSpPr>
      <dsp:spPr>
        <a:xfrm>
          <a:off x="2648719" y="2182987"/>
          <a:ext cx="807577" cy="739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1972</a:t>
          </a:r>
        </a:p>
      </dsp:txBody>
      <dsp:txXfrm>
        <a:off x="2648719" y="2182987"/>
        <a:ext cx="807577" cy="739363"/>
      </dsp:txXfrm>
    </dsp:sp>
    <dsp:sp modelId="{F1F42612-C55F-45FB-A36F-77374EE62CBD}">
      <dsp:nvSpPr>
        <dsp:cNvPr id="0" name=""/>
        <dsp:cNvSpPr/>
      </dsp:nvSpPr>
      <dsp:spPr>
        <a:xfrm>
          <a:off x="1067915" y="3315659"/>
          <a:ext cx="98145" cy="98145"/>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0A8848-BF6C-4541-893E-10076BB31B61}">
      <dsp:nvSpPr>
        <dsp:cNvPr id="0" name=""/>
        <dsp:cNvSpPr/>
      </dsp:nvSpPr>
      <dsp:spPr>
        <a:xfrm>
          <a:off x="1882603" y="4193469"/>
          <a:ext cx="2439030" cy="2456647"/>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just" defTabSz="889000">
            <a:lnSpc>
              <a:spcPct val="90000"/>
            </a:lnSpc>
            <a:spcBef>
              <a:spcPct val="0"/>
            </a:spcBef>
            <a:spcAft>
              <a:spcPct val="35000"/>
            </a:spcAft>
            <a:buNone/>
          </a:pPr>
          <a:r>
            <a:rPr lang="en-US" sz="2000" i="1" kern="1200" dirty="0">
              <a:latin typeface="Times New Roman" panose="02020603050405020304" pitchFamily="18" charset="0"/>
              <a:cs typeface="Times New Roman" panose="02020603050405020304" pitchFamily="18" charset="0"/>
            </a:rPr>
            <a:t>Language Maintenance and Language Shift as a Field of Inquiry: Revisited</a:t>
          </a:r>
          <a:r>
            <a:rPr lang="en-US" sz="2000" kern="1200" dirty="0">
              <a:latin typeface="Times New Roman" panose="02020603050405020304" pitchFamily="18" charset="0"/>
              <a:cs typeface="Times New Roman" panose="02020603050405020304" pitchFamily="18" charset="0"/>
            </a:rPr>
            <a:t>, dans J. Fishman (</a:t>
          </a:r>
          <a:r>
            <a:rPr lang="en-US" sz="2000" kern="1200" dirty="0" err="1">
              <a:latin typeface="Times New Roman" panose="02020603050405020304" pitchFamily="18" charset="0"/>
              <a:cs typeface="Times New Roman" panose="02020603050405020304" pitchFamily="18" charset="0"/>
            </a:rPr>
            <a:t>éd</a:t>
          </a:r>
          <a:r>
            <a:rPr lang="en-US" sz="2000" kern="1200" dirty="0">
              <a:latin typeface="Times New Roman" panose="02020603050405020304" pitchFamily="18" charset="0"/>
              <a:cs typeface="Times New Roman" panose="02020603050405020304" pitchFamily="18" charset="0"/>
            </a:rPr>
            <a:t>.), </a:t>
          </a:r>
          <a:r>
            <a:rPr lang="en-US" sz="2000" i="1" kern="1200" dirty="0">
              <a:latin typeface="Times New Roman" panose="02020603050405020304" pitchFamily="18" charset="0"/>
              <a:cs typeface="Times New Roman" panose="02020603050405020304" pitchFamily="18" charset="0"/>
            </a:rPr>
            <a:t>Language in Sociocultural Change</a:t>
          </a:r>
          <a:r>
            <a:rPr lang="en-US" sz="2000" kern="1200" dirty="0">
              <a:latin typeface="Times New Roman" panose="02020603050405020304" pitchFamily="18" charset="0"/>
              <a:cs typeface="Times New Roman" panose="02020603050405020304" pitchFamily="18" charset="0"/>
            </a:rPr>
            <a:t>, Stanford</a:t>
          </a:r>
        </a:p>
      </dsp:txBody>
      <dsp:txXfrm>
        <a:off x="2001667" y="4312533"/>
        <a:ext cx="2200902" cy="2218519"/>
      </dsp:txXfrm>
    </dsp:sp>
    <dsp:sp modelId="{35DFFEB8-6071-40D3-AA11-0E324ED71F12}">
      <dsp:nvSpPr>
        <dsp:cNvPr id="0" name=""/>
        <dsp:cNvSpPr/>
      </dsp:nvSpPr>
      <dsp:spPr>
        <a:xfrm>
          <a:off x="3052508" y="3164443"/>
          <a:ext cx="0" cy="1243177"/>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2B30A79-C2D7-4A43-BC3E-EB4A4DBE63FE}">
      <dsp:nvSpPr>
        <dsp:cNvPr id="0" name=""/>
        <dsp:cNvSpPr/>
      </dsp:nvSpPr>
      <dsp:spPr>
        <a:xfrm>
          <a:off x="5170669" y="3603766"/>
          <a:ext cx="807577" cy="738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1978</a:t>
          </a:r>
        </a:p>
      </dsp:txBody>
      <dsp:txXfrm>
        <a:off x="5170669" y="3603766"/>
        <a:ext cx="807577" cy="738646"/>
      </dsp:txXfrm>
    </dsp:sp>
    <dsp:sp modelId="{DD6773F4-2F5A-485C-887A-0A092C407784}">
      <dsp:nvSpPr>
        <dsp:cNvPr id="0" name=""/>
        <dsp:cNvSpPr/>
      </dsp:nvSpPr>
      <dsp:spPr>
        <a:xfrm>
          <a:off x="3003435" y="3115371"/>
          <a:ext cx="98145" cy="98145"/>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B83A9F-FB81-4A4F-9F8C-35B69DF96C99}">
      <dsp:nvSpPr>
        <dsp:cNvPr id="0" name=""/>
        <dsp:cNvSpPr/>
      </dsp:nvSpPr>
      <dsp:spPr>
        <a:xfrm>
          <a:off x="3886588" y="-87934"/>
          <a:ext cx="3375737" cy="2386485"/>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lvl="0" indent="0" algn="just" defTabSz="889000">
            <a:lnSpc>
              <a:spcPct val="90000"/>
            </a:lnSpc>
            <a:spcBef>
              <a:spcPct val="0"/>
            </a:spcBef>
            <a:spcAft>
              <a:spcPct val="35000"/>
            </a:spcAft>
            <a:buNone/>
          </a:pPr>
          <a:r>
            <a:rPr lang="en-US" sz="2000" i="1" kern="1200" dirty="0">
              <a:latin typeface="Times New Roman" panose="02020603050405020304" pitchFamily="18" charset="0"/>
              <a:cs typeface="Times New Roman" panose="02020603050405020304" pitchFamily="18" charset="0"/>
            </a:rPr>
            <a:t>Sociolinguistics : a Brief Introduction</a:t>
          </a:r>
          <a:r>
            <a:rPr lang="en-US" sz="2000" kern="1200" dirty="0">
              <a:latin typeface="Times New Roman" panose="02020603050405020304" pitchFamily="18" charset="0"/>
              <a:cs typeface="Times New Roman" panose="02020603050405020304" pitchFamily="18" charset="0"/>
            </a:rPr>
            <a:t>, Cambridge (Mass.),  Advances in the Study of Societal Multilingualism, The Hague</a:t>
          </a:r>
        </a:p>
      </dsp:txBody>
      <dsp:txXfrm>
        <a:off x="4003087" y="28565"/>
        <a:ext cx="3142739" cy="2153487"/>
      </dsp:txXfrm>
    </dsp:sp>
    <dsp:sp modelId="{9BC5737B-3308-4904-9BE7-1A793440EFC7}">
      <dsp:nvSpPr>
        <dsp:cNvPr id="0" name=""/>
        <dsp:cNvSpPr/>
      </dsp:nvSpPr>
      <dsp:spPr>
        <a:xfrm>
          <a:off x="5574457" y="2118496"/>
          <a:ext cx="0" cy="1241972"/>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1B554498-554B-4B66-9A13-8795D20CA64A}">
      <dsp:nvSpPr>
        <dsp:cNvPr id="0" name=""/>
        <dsp:cNvSpPr/>
      </dsp:nvSpPr>
      <dsp:spPr>
        <a:xfrm>
          <a:off x="5525385" y="3312648"/>
          <a:ext cx="98145" cy="98050"/>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8:36.66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0 248 0,'77'-25'172,"105"-1"-156,-27 26-16,-77 0 16,78 0-16,-53 0 15,27 0-15,-26 0 16,-79 0-16,27 0 15,-26 0 1,0 0 172,0 0-173,0 0-15,26 0 16,0 0-16,-26 0 15,25 0 1,-25 0 31,0 0-31,0 0-1,0 0 1,0 0-16,0 0 15,0 0-15,0 0 16,0 0 0,0 0-16,-1 0 15,1 0-15,0 0 16,26 0 0,-26 0 15,0 0 0,0 0-15,26 0-1,-26 0 1,0 0-16,0 0 16,25 0-1,-25 0-15,0 0 16,0 0-1,0 0 1,26 0 0,-26 0-1,0 0 1,0 0-16,-26-26 47,26 26 0,-1 0-32,1 0 1,26 0 0,-26 0-16,26 0 15,-26 0-15,0 0 16,0 0-1,0 0 17,0 0-1,-1 0-15,1 0-16,26-26 15,0 26-15,-26 0 16,0 0-1,0 0-15,0 0 16,0 0-16,25 0 188,1 0-173,0 0-15,0 0 16,-26 0-16,26 0 15,0 0-15,-26 0 16,25 0-16,-25 0 63,0 0-17,26 0-46,-26 0 16,26 0 0,-26 0-16,0 0 15,0 0 1,-1 0 46,27 0-46,0 0-16,-26 0 16,26 0-1,-26 0-15,0 0 16,0 0-16,0 0 16,-1 0-1,27 0-15,-26 0 16,26 0-16,-26 0 15,0 0-15,26 0 16,-26 0 0,0 0-1,-1 0-15,1 0 47,0 0-16,0 0-15,26 0 0,0 0-1,0 0 1,-26 0-16,0 0 16,0 0-1,-1 0 1,1 0-1,0 0-15,0 0 16,26 0-16,-26 0 16,26 0-16,0 0 15,-26 0-15,-1 0 16,1 0-16,0 0 16,26 0-1,-26 0-15,0 0 16,0 0-1,0 0 1,0-26 0,0 26-16,25-26 15,-25 0-15,26 26 0,26-26 16,-26 26 0,0 0-16,25-26 15,-51 26-15,26 0 16,0 0-16,-26 0 31,0 0 16,26 0-31,25 0-16,1 0 15,-26 0-15,-26 0 16,0 0-16,0 0 15,0 0-15,0 0 16,0 0 0,-1 0 15,1 0-15,0 0-16,0 0 15,0 0 1,0 0-1,0 0 1,0 0 15,0 0-31,0 0 32,0 0-32,0 0 31,-1 0-31,1 0 15,-26 26 48,26-26-63,26 26 0,-26-26 31,0 0-31,0 0 16,0 0-1,0 26-15,0-26 16,0 0 0,-26 26-16,25-26 15,1 0-15,0 0 32,0 0-17,0 0 1,0 26-16,0-26 15,0 0 1,26 0-16,-26 0 0,51 0 16,-25 0-16,-26 26 15,0-26 1,0 0-16,0 0 0,-26 26 937,-26-26-733,0 0-173,0 0-31,0 0 15,0 0-15,0 0 63,1 0-47,-1 0 155,0 0-171,0 0 47,0 0-15,0 0-17,-26 0-15,-26 0 16,26 0-1,-25 0-15,51 0 0,0 0 32,0 0-17,0 0 1,-26 0 0,26 0 15,0 0 47,0 0-78,-25 0 0,-27 0 16,26 0-1,26 0 1,-26 0-1,26 26-15,-25-26 16,25 0 62,0 0-47,0 0 1,-26 0-32,0 0 0,0 0 31,26 0-31,0 0 0,-25 0 16,25 0-1,0 0-15,0 0 16,-26 0-16,0 0 15,26 0 1,0 0-16,0 0 47,0 0 0,1 0-32,-1 0-15,0 0 16,0 0 0,0 0-1,0 0 1,0 0-16,0 0 31,0 0 16,0 0-31,0 0-16,0 0 15,1 0-15,-1 0 16,0 0 0,0 0-1,-26 25-15,0-25 16,26 0-16,0 0 15,0 0 1,0 0 15,1 0 16,-1 0-16,0 0-31,0 0 16,0 0 15,0 0-31,0 0 16,0 0 0,-52 0-16,52 0 0,-51 0 15,-1 0 1,26 0-16,0 0 0,0 0 15,26 0-15,-25 0 16,25 0 0,0 0 171,0 0-124,-26 0-63,-78 0 15,53 0-15,51 0 16,0 0-16,0 0 16,0 0-16,-26 0 15,0 0-15,26 26 16,1-26-16,-1 0 15,0 0 17,-26 0-32,-26 0 15,78 26 1,-26-26 31,0 0 62,-26 0-93,-25 0-16,-27 0 15,26 0-15,-25 0 16,-1-26-16,0 26 16,1 0-16,25-26 15,-26 26-15,0 0 16,79 0-16,-1 0 250,0 0-234,-130 0-16,104 26 15,-25-26-15,25 0 16,26 0-16,-26 26 15,0-26-15,26 0 16,0 0 15,-26 0 32,27 0-63,-1 0 15,0 0-15,0 0 16,0 0 0,0 0 15,0 0-15,-26 0-16,-51 0 15,25 0 1,-26 0-16,-25 0 15,103 0-15,0 0 188,0 0-94,0 0-47,-26 0-32,-52 0-15,27 0 0,-27 0 16,52 26-1,26-26-15,0 0 0,0 0 16,0 0-16,0 0 266,-25 0-251,25 0 17,0 0-32,0 0 15,-26 0 1,0 26-16,26-26 15,0 0-15,0 0 16</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9:16.40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55 0,'25'0'156,"1"0"-124,0 0-17,0 0 1,0 26-16,26-26 16,0 0-1,-26 0-15,0 25 16,0-25-16,0 0 78,25 0 16,-25 0-79,52 26-15,-52-26 16,26 0-16,0 0 16,-26 0-16,25 0 15,-25 0-15,26 0 31,-26 0-31,0 0 110,52 0-110,-52 0 15,25 0-15,1 0 16,-26 0-16,0 0 16,0 0-16,0 0 15,0 0 32,0 0 344,0 0-376,0 0 1,0 0 0,-1 0-1,1 26 1,0-26 0,0 0-16,0 0 15,0 0 1,0 0 46,0 0-30,-26 26-32,26-26 46,0 0-46,26 0 16,-26 0 0,-1 0-16,1 0 47,0 0-47,0 0 15,0 0 1,26 0-1,-52 26-15,26-26 16,0 0-16,0 0 16,0 0-1,0 0-15,25 0 16,-25 0-16,0 0 16,0-26-1,0 26 1,0 0-1,0 0 1,0 0 0,26 0-1,-26 0-15,51 0 16,1 0-16,0 0 16,-52 0-16,26 0 15,-1 0-15,1 0 16,0 0-16,0 0 15,0 0-15,-26 0 16,26 0-16,-27 0 16,1 0-16,0 0 15,0 0 1,0 0-16,0-26 16,0 26-1,0 0 16,0 0-15,0 0-16,0 0 16,0-26-16,-1 26 15,27 0-15,-26 0 16,0 0-16,0-26 16,26 26-16,26 0 15,-52-25 1,-1 25-16,27-26 15,-26 26-15,0 0 16,-26-26-16,26 26 16,26 0-1,-26 0-15,0 0 16,26 0-16,-27 0 16,27 0-16,0 0 15,-26 0-15,52-26 16,-26 26-16,-26 0 15,0 0 1,-1 0 0,27 0-16,-26 0 15,26 0-15,0 0 16,0 0 0,0 0-16,-27 0 15,1 0 1,0 0-16,26 0 15,-26 0 1,0 0 0,0 0-16,52 0 15,-1 0-15,1 0 16,-52 0 0,52 0-16,-52 0 15,0 0 1,0 26 46,-1 0-46,27 0-16,26-1 16,0-25-16,0 0 15,25 0-15,-25 26 16,0-26-1,-26 0-15,-1 26 0,1-26 16,-26 0 0,0 26-16,0-26 15,26 0 32,-26 0-47,0 26 16,51-26-16,-25 0 15,0 0-15,26 0 16,-52 26-16,26-26 16,-26 0-16,-1 0 15,1 0-15,0 0 16,0 0 0,0 0 15,0 0 0,0 0-15,0 0-1,0 0 1,26 0 0,-26-26-16,25 26 15,53 0-15,-26 0 0,103 0 16,-25 0-16,-1 0 15,-77 0 1,0-26-16,0 26 0,-78-26 16,25 26-16,1 0 47,0 0-16,26 0-31,78-26 15,-27 26-15,1 0 16,-52 0-16,78 0 16,-79 0-16,27 0 15,-26-26-15,-26 26 16,0 0 15,0 0 32,26 0-48,-1 0-15,1 0 0,0 0 16,-26 0-16,26 0 16,-26 0-1,26 0-15,25 0 16,-25 0-16,0 0 15,-26 0-15,0 0 16,0 0-16,0 0 16,0 0-16,25 0 15,27 0 1,-26 0-16,0 0 16,0 0-16,0 0 15,-1 0-15,-25 0 16,0 0-1,26 0-15,26 0 16,-52 0 0,51 0-16,-25 0 15,52 26-15,-52-26 16,26 0-16,-53 0 16,27 0-16,26 0 15,-52 0-15,26 0 16,-26 0-16,0 0 15,0 0 1,0 0 31,-1 0-31,1 0-16,52 0 15,26 0 1,-52 0-16,25 0 15,1 0-15,-52 0 16,26 0-16,0 0 16,-26 0-16,25 0 15,-25 0-15,26 0 16,-26 0-16,0 0 16,0 0-1,0 0-15,0 0 16,0 0-16,26 0 15,-27 26-15,79-26 16,26 0-16,-52 0 16,25 0-16,27 0 15,-1 0-15,-25 26 16,-26-26 0,-26 0-16,51 0 0,-51 0 15,-26 0 1,26 0-16,-26 0 15,0 0 1,0 0-16,0 0 31,-1 0-15,1 0 0,26 0-16,0 0 15,-26 0-15,26 0 16,26 0-16,-1 0 15,-25 0-15,26 0 16,0 0-16,-52 0 16,51 0-16,53 0 15,-26 0-15,25 0 16,1 0-16,51 0 16,-51 0-16,-1 0 15,1 0-15,-26 0 16,-27 0-16,-51 0 15,0 0-15,0 0 79,0 0-33,26 0-46,0 0 16,26 0-16,-1 0 16,1 0-16,78 0 15,-27 26-15,-25-26 16,-26 0-16,-1 0 16,-25 0-16,-26 0 31,0 0 0,0 0-31,26 0 16,0 0-16,-1 0 15,27 0-15,26 0 16,-26 0-16,-1 0 16,-25 0-16,-26 0 15,26 0-15,-26 0 16,0 0 156,26 0-16,25 0-140,27 0-16,-26 0 0,0 0 15,51 0 1,-51 0-16,0 0 15</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9:22.51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0,'26'0'15,"-1"0"1,1 0-16,0 0 15,26 0 1,26 0 0,-52 0-16,52 0 15,-53 0-15,1 0 16,52 0-16,-26 0 16,26 0-16,-26 0 15,-1 0-15,-25 0 16,26 0-16,0 0 15,-26 0 1,0 0 0,0 0-16,0 0 15,25 0 1,27 0-16,0 0 16,0 0-16,0 0 15,-1 0-15,1 0 0,0 0 16,-26 0-16,-1 0 15,-25 0-15,0 0 32,0 0-32,0 0 47,0 0-32,78 0 1,-78 0-16,51 0 15,1 0-15,-26 0 16,0 0-16,26 0 16,-53 26-16,27-26 15,-26 0-15,0 0 16,0 0 0,0 0-1,0 0 16,26 0-31,0 0 16,25 26-16,27-26 16,-52 0-16,26 0 15,25 0-15,-51 0 16,52 0-16,-78 0 16,0 0-16,25 0 15,-25 0-15,0 0 16,0 0-1,0 0-15,0 0 16,26 0 0,-26 0-16,26 0 15,25 0-15,53 0 16,-78 0-16,26 0 16,-1 0-16,-25 26 15,26-26-15,-26 0 16,-26 0-16,26 0 15,-27 0 1,1 0 31,0 0-31,78 26-1,-26-26-15,51 0 0,-51 25 16,0-25-16,0 0 15,-1 0-15,-25 0 16,0 0 0,0 0-16,-26 0 15,0 0 17,0 0-32,25 0 15,-25 0 1,26 0-16,0 0 15,-26 0 1,0 0-16,0-25 16,26 25-1,-26 0-15,25 0 16,-25 0-16,-26-26 16,26 26-16,0 0 15,0 0-15,0 0 16,0 0-16,0 0 15,0 0 1,0 0 0,0 0-16,-1-26 15,1 26-15,26 0 16,26 0 0,-52 0-16,26 0 15,-26 0-15,0 0 31,-1 0 16,27 0-31,0 0-16,-26 0 16,26 0-16,-26 0 15,52 0-15,25 0 16,-51 0-16,26 0 15,0 0-15,-52 0 16,25 0-16,1 0 16,0 0-1,-26 0-15,0 0 16,0 0-16,0 0 16,26 0-16,-1 0 15,-25 0-15,52 0 16,26 0-16,-27 0 15,1 0 1,0 0-16,-26 0 16,26 0-16,-1 0 15,-25 0-15,-26 0 16,26 0-16,0 0 16,-26 0-16,26 0 15,25 0 1,1 0-16,0 0 15,77 0-15,27 26 16,-27-26-16,-77 26 16,-26-26-16,26 25 15,-52-25-15,-1 0 16,1 0 31,0 0-32,52 0-15,0 0 16,-26 0-16,25 0 16,27 0-16,-78 0 15,52 0-15,-1 0 16,-51 0-16,52-25 16,-26 25-1,-26 0-15,0-26 16,0 26-16,0 0 15,51 0 1,-51 0-16,52-26 16,26 26-16,51 0 15,-25 0-15,-52 0 16,-52 0-16,25 0 16,1 0-16,0 0 15,0 26-15,-26-26 16,0 0 62,0 0-62,0 0-16,25 0 15,27 0-15,-52 0 16,0 0-16,0 0 15,0 0-15,26 0 16,-26 0 0,-1 0-16,27 26 15,0-26 1,52 0-16,-26 0 16,-27 0-16,53 0 15,-52 0-15,-26 0 16,26 0-16,-26 0 15,0 0-15,25 0 0,-25 0 16,26 0-16,0 0 16,0 0-1,-26 0 1,26 0-16,25 0 16,-25 0-16,26 0 15,26 0-15,-53 0 16,27 0-16,26 0 15,-78 0-15,26 0 16,-26 0-16,-1 0 16,1 0-1,0 0-15,52 0 16,-52 0 0,52 0-16,-26 0 15,-1 0-15,1 0 16,26 0-1,-26 0-15,26 0 0,-1 0 16,-25 0-16,26 0 16,-52 0-16,26 0 15,-26 0 32,51 0-16,1 0-31,52 0 16,-53 0-16,27 0 16,-78 0-16,0 0 15,26 0-15,-26 0 16,26 0 31,-1 0-32,27 0-15,0 0 16,0 0-16,-1 0 16,27 25-16,-26-25 15,51 26-15,-25-26 16,0 0-16,-52 0 16,-26 0-16,-1 0 15,1 0 251,26 0-251,-26 0-15,0 0 16,0 0-16,0 0 16,26 0-1,0 0-15,-27 0 16,1 0 0,0 0-1,0 0 1,26 0-16,0 0 15,0 0 1,0 0-16,-27 0 16,1 0-1,0 0 79,26 0-78,-26 0-1,0 0-15,26 0 16,0 0 0,-26 0-1,-1 0 16,1 0-15,0 0 0,0 0-1,0 0 1,0 0 31,0 0-47,0 0 15,26 0-15,0 0 16,-26 0-16,25 0 16,-51 26-1,26-26-15,0 0 235,0 0-220,0 0-15,0 0 16,0 0-16,26 0 16,0 0-16,25 0 15,1 0-15,-26 0 16</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9:25.559"/>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27 0,'78'0'78,"-52"0"-62,0 0-16,-1 0 0,53 0 15,0 0 1,-26 0-16,-26 0 16,26 0-16,-1 0 15,-25 0-15,0 0 16,0 0-16,0 0 16,0 0-16,0 0 15,0 0-15,0 0 16,0 0 31,0 0-32,-1 0-15,27 0 16,0 0-16,-26 0 16,26 0-16,-26 0 15,0 0-15,0 0 16,0 0 46,25 0-46,-25 0-16,26 0 16,26 0-16,-26 0 15,-26 0 1,0 0-1,0 0-15,-1 0 47,27 0-31,-26 0 15,0 0-15,0 0 62,0 0-47,0 0-31,0 0 16,0 0-16,0 0 31,25 0-31,1 0 31,-26 0-31,0 0 32,0 0 46,0 0-63,0 0-15,0 0 16,0 0-16,0 0 16,0 0-16,-26-26 15,25 26-15,1 0 16,0 0 140,0 0-156,0 0 16,0 0 15,0 0-15,0 0 15,0 0-16</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5:11.48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30 0,'26'-26'187,"103"26"-171,-51 0-16,-26 0 16,0 0-16,-26 0 15,0 0-15,25 0 16,-25 0-16,0 0 16,26 0 187,-26 0-203,26 0 15,-26 0 1,0 0-16,0 0 16,0 0-16,-1 0 31,1 0 47,0 0-31,0 0-32,0 0-15,0 0 16,0 0-16,0 0 47,0 26-16,26-26-15,-26 0-16,-1 0 15,1 0 1,0 0-16,0 0 0,0 0 375,0 0-359,0 0-1,26 0 95,-26 0-95,26 0 1,-27 0 0,1 0-1</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5:15.78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0,'52'0'250,"103"0"-250,-25 52 15,-52-52-15,-52 0 0,-1 0 16,27 0 0,-52 26-16,26-26 15,26 26 298,-26-26-298,26 0-15,-26 0 16,0 26-16,0-26 16,-1 0-1,1 0 1,0 0-16,0 0 16,0 0 218,0 0-218,0 0-1,0 0-15,0 0 31,0 26 16,0-26 0,25 0-31,-25 0-1,0 0 17,0 0 46,0 0-63,0 0-15,0 0 16,-26 26 187,26-26 0,26 0-187,0 0-16,-26 0 16,-1 0-16,1 0 15,0 0-15</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5:20.033"/>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52 0,'130'0'156,"-52"0"-156,-1 0 16,-25 0-16,0 0 15,26 0-15,-52 0 16,0 0 0,0 0 202,25 0-218,27 0 16,0-26 0,-26 26-16,-26-26 15,0 26-15,0 0 16,-1 0-16,1 0 31,26 0 188,-26 0-219,0 0 15,0 0 1,0 0-16,0 0 0,0 0 16,26 0 265,-1 0-281,1 0 16,-26 0-1,0 0 16</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0:45:25.172"/>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0 0,'52'0'125,"104"0"-125,-78 0 16,-27 26-16,-25-26 15,26 26 1,-26-26 171,0 0-155,26 0-32,0 0 0,-26 0 31,0 0-31,-1 0 15,1 0 17,0 0-32,0 0 15,0 0 1,0 0-16,0 0 31,0 0 0,0 0-15,0 0 31,0 0 15,0 0-15,-1 0-31,1 0 15,0 0-15,0 0-1,0 0 1,0 0 15,0 0 126,26 0-32,-26 0-110,0 0-15,0 0 16,-1 0-1,1 0-15,0 0 16,-52 0 312,0 0-328,1 0 125,-1 0-109,0 0-1,0 0 157</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1T12:57:20.529"/>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0 55 0,'26'0'547,"0"0"-531,26 0-16,51 0 16,-77 0-16,0 0 15,0 0-15,26 0 281,0 26-281,25-26 0,-25 0 16,26 0-16,-26 0 16,-26 0-16,26 0 15,-26 0-15,-1 0 203,1 0-203,26 0 16,-26 0-16,0 0 16,-26 26 31,26-26-32,0 0-15,0 0 31,0 0 16,0 0 31,0 0-78,-1 0 16,1 0-16,0 0 0,0 0 16,0 0-1,0 0-15,-26 26 16,26-26 0,0 0 15,0 0-16,0 0 1,0 26 0,0-26 15,25 0-31,1 0 16,-26 0-1,26 0-15,-26 0 31,0 0 32,0 0 78,0 0-110,0 0-16,25 0-15,27 0 16,-52-26-16,52 26 16,-26 0-16,0 0 15,-27 0-15,1 0 375,78 0-359,-26-26-16,-26 26 16,-1 0-16,1 0 15,-26 0 110,26 0-15,-26-26-110,155 26 15,-129 0-15,52 0 0,-26 0 16,51 0-16,-77 0 15,0 0-15,26 0 16,-26 0-16,-1 0 16,-25 0-16,0 0 15,0 0 17,0 0 155,26 0-171,0 0-16,0 0 15,25 0-15,27 0 16,-52 0-16,26 0 16,-27 0-16,-25 0 125,26 0-125,-26-26 15,26 26-15,0-26 0,0 26 16,-1 0-1,-25 0-15,0 0 16,26-26-16,-26 26 16,0 0-1,0 0-15,0 0 94,0 0-47,26 0-31,-27 0-16,27 0 15,26 0-15,-52 0 16,0 0-1,0 0-15,0 0 16,0 26 0,0-26-16,25 0 15,1 0 1,-26 26-16,0-26 16,0 0-16,0 0 140,26 0-140,0 0 16,-27 0-1,1 0-15,0 0 16,0 0 15,0 0 1,0 0-17,0 0 1,0 0-16,0 0 15,0 0 1,0 0 0,0 0 202,0 0-218,-1 0 47,1 0-31,0 0-16,0 0 31,0 0-15,0 0 187,0 0-187,0 0-16,0 0 234,0 0-234,0-26 16,0 26-1,-26-26 95</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1T12:57:26.689"/>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0 216 0,'26'0'344,"130"0"-344,-27 0 0,1 0 15,51 0-15,-103 0 16,26 0-16,-1 0 16,-51 0-1,-26 0 1,0 0 156,0 0-157,78 0-15,-1 0 16,27 0 0,-104 0-16,77 0 15,-25 0-15,-52 0 16,0 0-16,0 0 94,0 0-16,26 0-47,-26 0-31,25 0 16,1 0-16,0 0 15,26 0-15,-52 0 16,26 0-16,-1 0 15,27 0-15,-52 0 16,0 0 78,-26-26-79,26 26 1,26-26 15,-26 26-31,0 0 16,51 0-16,1-26 16,-26 26-16,26 0 0,0 0 15,-27 0-15,1 0 16,-26 0-16,-26-25 15,26 25 1,26 0 78,0 0-94,-26 0 15,25 0-15,-25 0 32,26 0-32,-26 0 15,0 0 63,0 0-31,26 0-47,0 0 16,25 0-16,-51 0 16,26 0-16,26 0 31,-52 0-31,0-26 15,0 26-15,25 0 16,27-26-16,-26 26 16,52-26-16,-26 26 15,-27 0-15,-25 0 16,0 0 0,-26-26 46,52 26-46,26 0-16,0 0 15,-27 0-15,27 0 16,-52 0-16,0 0 141,0 0-126,26 0-15,51 0 16,-25 0-16,0 0 15,51 26-15,-77-26 0,26 0 16,-26 26-16,0-26 16,0 0-16,-26 0 172,25 0-157,-25 0-15,78 26 16,0-26-16,-53 0 15,27 26-15,0-26 16,-26 0-16,0 0 16,-1 0-16,-25 0 109,0 0-93,52 0-16,0 0 0,-26 0 15,25 0-15,-25 0 16,-26 0-16,0 0 16,0 0-16,0 0 15,0 0 79,0 0-78,52 0-1,-1 0 1,-25 0-1,0 0-15,-26 0 16,0 0 0,0 0-1,26 0 1,-1 0-16,-25 25 16,52-25-16,0 0 0,0 0 15,-27 0-15,27 0 16,0 0-16,-26 0 15,25 0-15,1 0 16,-52 0 0,0 0-16,0 0 31,26 0 16,-26 0-47,26 0 15,-26 0-15,-1 0 16,1 0 125,0 0-110,52 0-31,-26 0 16,0 0-16,0 0 31,25 0-31,-51 0 15,0 0-15,0 0 16,0 0-16,26 0 16,-26 0-1,0 0 1,0 0 62,25 0-62,-25 0-1,0 0 1,0 0-16,0 0 31,0 0-15,0 0 109,0 0-94,0 0 0,0 0-31,0 0 16,-1 0-16,1 0 16,0 0-16,0 0 15,0 0-15,0 0 16,0 0 15,0 0-31,0 0 63,0 0-63,0 0 15,0 0-15,25 0 16,-25 0-16,26 0 15,-26 0 1,0 0 0,26 0-16,-26 0 31,0 0 47,0 0 156,0 0-202,25 0-17,-25 0 1,0 0 31,0 0-16,0 0-15,0 0 31</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2T14:47:57.715"/>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0 0,'27'0'156,"52"0"-156,53 0 15,27 0-15,-53 0 16,-53 0-16,53 0 16,52 0-16,-25 0 0,-80 0 15,26 0-15,-26 0 16,0 27-16,-27-27 16,27 0 62,53 0-78,-27 0 15,107 0-15,-1 0 16,-132 0-16,79 0 16,0 0-16,27 0 15,-133 0-15,54 0 16,-27 0-16,-27 26 0,1-26 15,-1 0-15,1 0 63,-1 0-47,0 0-16,27 0 0,27 26 15,-1-26 1,53 0-16,-52 0 15,-1 27-15,-26-27 16,0 0-16,26 26 16,-52-26-16,-1 0 15,1 0 1,-1 0-16,1 0 16,-1 0-16,1 27 15,26-27 1,-27 0 15,0 0-31,1 0 16,-1 0-1,1 0-15,-27 26 16,106-26-16,-80 0 16,80 0-16,-27 0 15,-26 0 1,27 0-16,-1 0 15,-26 0 1,26 0-16,1 0 16,-27 0-16,26 27 15,0-27-15,-52 0 16,-1 0 0,1 0 62,-1 0-16,1 0-46,26 0-1,-1 0-15,1 0 16,-26 0-16,-1 0 16,27 0-16,-26 0 15,26 0 1,-27 0-16,1 0 16,-1 0-16,0 0 15,1 0 79,26 0-94,26 26 16,1-26-16,-1 0 15,27 27-15,0-27 16,-1 0-16,1 0 15,-53 0 1,27 0-16,-28 26 16,-25-26-16,-1 0 15,1 0-15,-1 0 672</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2T14:48:03.91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59 0,'27'0'360,"-1"0"-345,54 0-15,25 0 16,28 0-16,52 0 15,27 0-15,-133 0 16,27 0-16,-53 0 16,0 0-16,-27 0 15,27 0 188,0 0-203,79 0 16,-26 0-16,26 0 16,-52 0-16,-27 0 15,52 0-15,-25 0 16,52 0-16,0 0 16,-79 0-16,-26 0 15,-1 0-15,1 0 63,26 0-48,0 0 1,-1 0 0,1 0-16,0 0 15,-26 0-15,26 0 16,0 0-16,-27 0 15,27 0-15,-27 0 16,1 0 172,-1 0-173,54 0 1,-1 0-1,53 0-15,-26 0 16,27 26-16,25 1 16,-131-27-1,-1 0-15,-26 26 16,27-26 0</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2T14:48:07.61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0 0,'238'0'156,"-52"0"-156,131 0 0,1 0 16,25 53-16,-78-27 15,-27-26 1,-53 0-16,-52 0 15,-107 0-15,54 0 16,-54 0-16,27 0 94,53 0-79,26 0-15,-53 0 16,27 0-16,-26 27 16,-1-27-16,-53 0 15,1 0-15,52 0 141,1 0-125,52 0-16,27 0 15,-80 0-15,27 0 16,-27 26-16,27-26 15,-79 0-15,52 0 0,0 0 16,-52 0-16,26 0 16,-27 0 187,1 0-188,-1 0-15,1 0 16,-1 0-16,0 0 16,27 0-16,-26 0 15,-1 0 1,1 0 0,-1 0 15,1 0-31,-1 0 15,1 0-15,-1 0 16,0 0 0,1 0 281,-1 0-157,1 0-124,-1 0-1,1 0 1,-1 0 187,1 0-187,26 0-16,0 0 15,-27 0-15,0-26 16,1 26-16,-1 0 16</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2T14:48:14.69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84 0,'79'0'281,"27"0"-281,26 0 16,0 0-16,1 0 15,25 0-15,-105 0 16,0 0-16,-26 0 16,26 0 218,26-26-234,-26 26 16,79 0-16,-26 0 31,-53 0-16,26 0-15,-52 0 16,-1 0-16,1 0 141,-1 0-79,54 0-62,25 0 16,-78 0-1,52 0-15,-52 0 16,-1 0-16,1 0 94,52 0-63,53 0-15,-79 0-1,53 0-15,-27 0 16,54 0-16,-1 0 0,-26 0 16,-53 0-16,-27 0 15,27 0-15,-26 0 94,25 0-78,28-27-16,52 27 15,-52 0-15,25 0 16,-25 0-16,52 0 15,-26 0 1,-53 0-16,0 0 0,53 0 16,-54 0-16,-25 0 15,-1 0 17,54 0-17,-54 0 1,27 0-1,26 0-15,1 0 16,-27 0-16,0 0 16,-27 0-1,1 0-15,-1 0 188,53 0-173,-26 0-15,0 0 16,-26 0-16,26 0 16,-27 0-1,27 0-15,-27 0 16,1 0 15,-1 0-15,1 0-1,-1 0-15,27 0 16,-26 0-16,-1 0 0,1 0 16,26 0 171,52 0-187,-52 0 0,80 0 16,-1 0-16,53 0 15,-53 0-15,-52 0 16,-27 0-16</inkml:trace>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2T14:48:19.268"/>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0 242 0,'26'0'94,"54"0"-94,26 0 16,26 0-16,133 0 15,-1 0-15,-105 0 16,26 0-16,-53 0 16,27 0-16,-27 0 15,-79 0-15,0 0 16,0 0-16,-26 0 78,26 0-62,105-26-16,-25 26 15,-80 0-15,79 0 16,0 0-16,-26 0 16,26 0-16,-26 0 15,-27 0-15,-52 0 16,26 0-16,0-27 15,-27 27 1,1 0 78,78 0-94,28 0 15,-54 0-15,53 0 16,54-26-16,-81 26 16,-78 0-16,52 0 15,27 0-15,-26 0 32,25 0-32,1 0 15,-53-27-15,-26 27 78,-1 0-31,0 0-47,80 0 16,0 0-16,26 0 15,1 0-15,-1 0 16,0 0 0,1 0-16,-54 0 15,0 0 1,-26 0-16,-26 0 16,-1 0-1,1-26 79,79 26-94,-27 0 16,0 0-16,1 0 15,-1 0-15,80 0 0,-106 0 16,26 0-16,106 0 15,-132 0 1,0 0-16,0 0 16,-27 0 124,27 0-124,80 0-16,-27 0 16,26 0-16,-26 0 15,26 0-15,-53 0 16,27 0-16,0 0 15,26 0-15,-52 0 16,25 0 0,-78 0-16,26 0 15,-27 0 1,1 0 15,-1 0-15,27 0-1,-26 0-15,26 0 16,-1 0-16,1 0 16,27 0-16,-1 0 15,0 0-15,1 0 16,-1 0-16,-26 0 16,0 0-16,-27 0 15,1 0-15,-1 0 16,1 0-16,52 0 15,-52 0 1,52 0-16,0 0 16,-52 0-16,52 0 15,1 0-15,-1 0 16,27 0 0,-27 0-1,-26 0-15,0 0 16,0 0-16,-27 0 15,1 0 1,-1 0-16,54 0 16,-27 0-16,0 0 15,26 0-15,-53 0 0,27 0 16,-26 0 0,52 0-16,80 0 15,-27 0-15,-26 0 16,-27 0-16,27 0 15,-26 0-15,25 0 16,1 0 0,-79 0-16,52 0 15,27 0-15,-80 0 16,1 0 0,-1 0-16,1 0 109,-1 0-109,54 0 16,25 0-16,107 0 15,-27 0-15,-52 0 0,-1 0 16,-53 0-1,1 0-15,52-27 16,-26 27-16,0 0 16,-1 0-16,-78 0 15,26 0-15,-27 0 16,27 0 0,0 0-16,-26 0 15,52 0-15,0 0 16,-52 0-16,79 0 15,-1 0-15,-25 0 16,26 0-16,-27 0 16,-26 0-16,0 0 15,0 0-15,-27 0 63,54 0-48,52 0-15,-53 0 16,-26 0 0,79 0-16,-26 0 15,0 0-15,26 0 16,-105 0-16,79 0 16,52 0-16,-52 0 15,-26 0-15,26 0 16,26 0-16,27 0 15,26 0-15,-106 0 0,53 0 16,1 0-16,-1 0 16,-53 0-16,-26 0 15,53 0-15,-53 0 16,0 0-16,53-26 16,-53 26-16,0 0 15,-27 0-15,1-26 16,-1 26-16,0 0 109,107-27-93,52 27-16,-79 0 15,53 0-15,52 0 16,-26 0-16,54 0 16,-28 0-16,-78 0 15,-54 0-15,0 0 16,-52 0-16</inkml:trace>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1:24:26.216"/>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90 0,'26'0'125,"26"0"-125,77 25 15,-25-25-15,26 0 16,-78 0-16,25 25 16,27-25-16,-26 0 15,0 0-15,-1 0 16,-25 0-16,26 0 15,-26-25-15,25 25 16,-51 0-16,0 0 16,0-25 62,52 25-63,0 0-15,103 0 16,-129 0-16,78 0 16,-27 0-16,-25 0 15,0-26-15,-26 26 16,-1-26-16,1 26 16,-26 0 77,26 0-77,0 0 0,26 0-16,-27 0 15,-25 0-15,52 0 16,-26 0-16,-26 0 15,26 0-15,-26 0 16,0 0 0,-1 0-1,27 0 1,26 0 0,-26 0-16,26 0 15,25 0-15,-25 0 16,26 0-16,-26 0 15,-1 0-15,-51 0 16,0 0-16,0 0 16,0 0 77,0 0-93,0 0 16,26 0-16,-26 0 16,-1 0-1,1 0-15,0 0 0,0 0 16,0 0-16,0 0 16,0 0-1,0 0 16,0 0-15,0 0 0,0 0-1,0 0-15,-1 0 0,1 0 32,0 0 77,0 0-93,0 0-1,-26 26 1,26-26-16</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1:24:28.81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1 45 0,'52'0'79,"0"0"-64,78 0-15,-104 0 16,26 0-16,25 0 15,-51 0-15,26 0 16,-26 0 0,0 0 46,0 0-31,77 0 1,-77 0-32,26 0 15,-26 0-15,26 0 16,-26 0 0,0 0-16,0 0 15,0 0-15,0 0 0,-1-26 16,1 26-16,26 0 15,-26 0 1,0 0-16,26 0 16,-26 0-16,0 0 31,0 0-31,0 0 31,-1 0-15,1 0-1,0 0 1,0 0 0,26 0-1,-26 0-15,0 0 16</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1:24:33.98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65 0,'26'0'250,"26"0"-250,-26 0 16,-1-24 0,1 24-16,26 0 15,-26 0-15,0 0 31,0 0-31,0 0 32,-26-25-17,26 25 1,0 0 15,0 0-15,51 0-16,1 0 15,-26 0 1,26 0-16,-26 0 16,-26 0-16,25 0 15,-25 0 1,26 0-16,-26 0 16,0 0-16,78 0 15,-27 0-15,1 0 16,-52 0-16,0 0 15,0 0 32,0 25-47,52-25 16,51 24-16,1-24 16,-1 0-1,-51 0-15,26 0 16,-1 0-16,-77-24 0,52-1 15,-52 25-15,0 0 16,0 0 62,52 0-62,103 0-16,-103 0 15,51 0-15,-51 0 16,0 0-16,-26 0 16,0 0-16,25 0 15,-25 0-15,52 0 16,25 0-16,1 0 16,-52 0-16,-52 0 15,0 0-15,0 0 16,-1 0 93</inkml:trace>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1:24:37.391"/>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0 153 0,'26'-26'109,"26"26"-93,51 0-16,79 0 15,-27 0-15,104 0 16,104 0 0,-26 0-16,-26 0 0,-52 0 15,-233 0 1,78 0-16,-52 0 15,0 0-15,-26 0 32,0 0-17,-1 0 1,27 0-16,26 0 16,0 0-16,25 0 15,27 0-15,-26 0 16,-26 0-16,-27 0 15,1-26-15,0 26 16,-26 0 31,-26-26-47,26 26 16,0-26-16,26 26 15,-26-26-15,25 26 16,-25 0-16,0 0 15,26 0-15,-26 0 32,0 0-32,0 0 15,0 0-15,26 0 16,-27 0-16,53 0 16,-26 0-16,-26 0 15,78 0-15,-78 0 16,25 0-16,1 0 0,-26 0 15,52 0 1,-52 0-16,0 0 0,0 0 16,0 0-1,25 0 95,1 0-110,0 0 0,-26 0 15,0 0 1,0 0-16,0 0 16,0 0-1,0 0 1,0 0 15,-1 0 63,1 0-16</inkml:trace>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2-28T21:34:51.694"/>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0-1 0,'52'0'234,"0"0"-218,-26 0-16,51 0 15,-51 0-15,26 0 16,-26 0-16,0 0 15,0 0-15,0 0 16,52 0 234,-52 0-250,-1 0 16,1 0-16,0 0 31,0 0-31,0 0 16,0 0-1,0 0 1,0 0-1,0 0 1,0 0 0,0 0 46,0 0-46,-1 0-1,27 0-15,-26 0 157,0 0-142,0 0 1,0 0 0,0 0 46,0 0 1,0 0-32,0 0 0,0 0 32,0 0-32,-1 0 47,1 0-78,0 0 31,0 0-15,0 0-1,0 0 251,0 0-266</inkml:trace>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5-03-01T13:11:54.307"/>
    </inkml:context>
    <inkml:brush xml:id="br0">
      <inkml:brushProperty name="width" value="0.33333" units="cm"/>
      <inkml:brushProperty name="height" value="0.66667" units="cm"/>
      <inkml:brushProperty name="color" value="#FFFF00"/>
      <inkml:brushProperty name="tip" value="rectangle"/>
      <inkml:brushProperty name="rasterOp" value="maskPen"/>
      <inkml:brushProperty name="fitToCurve" value="1"/>
    </inkml:brush>
  </inkml:definitions>
  <inkml:trace contextRef="#ctx0" brushRef="#br0">0 30 0,'0'-26'47,"77"26"31,27 0-78,0 0 15,-27 0 1,1 0-16,26 0 16,-78 0-16,0 0 15,0 0 48,25 0 31,53 0-79,-78 0-15,26 0 16,-26 0-16,0 0 15,0 0-15,0 0 94,-1 0-78,1 0-16,26 0 15,-26 0-15,26 0 16,-26 0 0,0 0 77,26 0-77,-1 0-16,1 0 16,-26 0-16,0 0 15,0 0-15,0 0 16,0 0 15,0 0-15,0 0 15,0 0-15,0 0-16,-1 0 140,1 0-108,0 0-1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78453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21862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262156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AA008CE-055D-49CB-8EE3-A535048E0D9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562012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AA008CE-055D-49CB-8EE3-A535048E0D99}" type="datetimeFigureOut">
              <a:rPr lang="en-US" smtClean="0"/>
              <a:t>4/13/2026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60427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AA008CE-055D-49CB-8EE3-A535048E0D99}" type="datetimeFigureOut">
              <a:rPr lang="en-US" smtClean="0"/>
              <a:t>4/13/2026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598324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A008CE-055D-49CB-8EE3-A535048E0D99}" type="datetimeFigureOut">
              <a:rPr lang="en-US" smtClean="0"/>
              <a:t>4/13/2026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378918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FAA008CE-055D-49CB-8EE3-A535048E0D9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728570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FAA008CE-055D-49CB-8EE3-A535048E0D9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7606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4081959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1641253-E762-47A4-AA5C-2AA6E598C56A}" type="slidenum">
              <a:rPr lang="en-US" smtClean="0"/>
              <a:t>‹N°›</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7044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FAA008CE-055D-49CB-8EE3-A535048E0D9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3628101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FAA008CE-055D-49CB-8EE3-A535048E0D9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641253-E762-47A4-AA5C-2AA6E598C56A}" type="slidenum">
              <a:rPr lang="en-US" smtClean="0"/>
              <a:t>‹N°›</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77282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FAA008CE-055D-49CB-8EE3-A535048E0D99}"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12434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1221313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AA008CE-055D-49CB-8EE3-A535048E0D99}"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1641253-E762-47A4-AA5C-2AA6E598C56A}" type="slidenum">
              <a:rPr lang="en-US" smtClean="0"/>
              <a:t>‹N°›</a:t>
            </a:fld>
            <a:endParaRPr lang="en-US"/>
          </a:p>
        </p:txBody>
      </p:sp>
    </p:spTree>
    <p:extLst>
      <p:ext uri="{BB962C8B-B14F-4D97-AF65-F5344CB8AC3E}">
        <p14:creationId xmlns:p14="http://schemas.microsoft.com/office/powerpoint/2010/main" val="407743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AA008CE-055D-49CB-8EE3-A535048E0D99}" type="datetimeFigureOut">
              <a:rPr lang="en-US" smtClean="0"/>
              <a:t>4/13/2026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1641253-E762-47A4-AA5C-2AA6E598C56A}" type="slidenum">
              <a:rPr lang="en-US" smtClean="0"/>
              <a:t>‹N°›</a:t>
            </a:fld>
            <a:endParaRPr lang="en-US"/>
          </a:p>
        </p:txBody>
      </p:sp>
    </p:spTree>
    <p:extLst>
      <p:ext uri="{BB962C8B-B14F-4D97-AF65-F5344CB8AC3E}">
        <p14:creationId xmlns:p14="http://schemas.microsoft.com/office/powerpoint/2010/main" val="114890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image" Target="../media/image8.png"/><Relationship Id="rId7" Type="http://schemas.openxmlformats.org/officeDocument/2006/relationships/customXml" Target="../ink/ink2.xml"/><Relationship Id="rId12" Type="http://schemas.openxmlformats.org/officeDocument/2006/relationships/image" Target="../media/image9.em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0.emf"/><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80.emf"/><Relationship Id="rId4" Type="http://schemas.openxmlformats.org/officeDocument/2006/relationships/image" Target="../media/image9.png"/><Relationship Id="rId9" Type="http://schemas.openxmlformats.org/officeDocument/2006/relationships/customXml" Target="../ink/ink3.xml"/></Relationships>
</file>

<file path=ppt/slides/_rels/slide14.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customXml" Target="../ink/ink9.xml"/><Relationship Id="rId3" Type="http://schemas.openxmlformats.org/officeDocument/2006/relationships/customXml" Target="../ink/ink5.xml"/><Relationship Id="rId7" Type="http://schemas.openxmlformats.org/officeDocument/2006/relationships/customXml" Target="../ink/ink6.xml"/><Relationship Id="rId12" Type="http://schemas.openxmlformats.org/officeDocument/2006/relationships/image" Target="../media/image15.emf"/><Relationship Id="rId2" Type="http://schemas.openxmlformats.org/officeDocument/2006/relationships/image" Target="../media/image10.png"/><Relationship Id="rId16"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12.emf"/><Relationship Id="rId11" Type="http://schemas.openxmlformats.org/officeDocument/2006/relationships/customXml" Target="../ink/ink8.xml"/><Relationship Id="rId15" Type="http://schemas.openxmlformats.org/officeDocument/2006/relationships/customXml" Target="../ink/ink10.xml"/><Relationship Id="rId10" Type="http://schemas.openxmlformats.org/officeDocument/2006/relationships/image" Target="../media/image14.emf"/><Relationship Id="rId9" Type="http://schemas.openxmlformats.org/officeDocument/2006/relationships/customXml" Target="../ink/ink7.xml"/><Relationship Id="rId14" Type="http://schemas.openxmlformats.org/officeDocument/2006/relationships/image" Target="../media/image10.emf"/></Relationships>
</file>

<file path=ppt/slides/_rels/slide15.xml.rels><?xml version="1.0" encoding="UTF-8" standalone="yes"?>
<Relationships xmlns="http://schemas.openxmlformats.org/package/2006/relationships"><Relationship Id="rId8" Type="http://schemas.openxmlformats.org/officeDocument/2006/relationships/customXml" Target="../ink/ink12.xml"/><Relationship Id="rId13" Type="http://schemas.openxmlformats.org/officeDocument/2006/relationships/image" Target="../media/image19.emf"/><Relationship Id="rId3" Type="http://schemas.openxmlformats.org/officeDocument/2006/relationships/image" Target="../media/image12.jpeg"/><Relationship Id="rId7" Type="http://schemas.openxmlformats.org/officeDocument/2006/relationships/image" Target="../media/image16.emf"/><Relationship Id="rId12" Type="http://schemas.openxmlformats.org/officeDocument/2006/relationships/customXml" Target="../ink/ink14.xml"/><Relationship Id="rId2" Type="http://schemas.openxmlformats.org/officeDocument/2006/relationships/image" Target="../media/image11.png"/><Relationship Id="rId1" Type="http://schemas.openxmlformats.org/officeDocument/2006/relationships/slideLayout" Target="../slideLayouts/slideLayout2.xml"/><Relationship Id="rId11" Type="http://schemas.openxmlformats.org/officeDocument/2006/relationships/image" Target="../media/image18.emf"/><Relationship Id="rId5" Type="http://schemas.openxmlformats.org/officeDocument/2006/relationships/customXml" Target="../ink/ink11.xml"/><Relationship Id="rId15" Type="http://schemas.openxmlformats.org/officeDocument/2006/relationships/image" Target="../media/image20.emf"/><Relationship Id="rId10" Type="http://schemas.openxmlformats.org/officeDocument/2006/relationships/customXml" Target="../ink/ink13.xml"/><Relationship Id="rId4" Type="http://schemas.openxmlformats.org/officeDocument/2006/relationships/image" Target="../media/image13.png"/><Relationship Id="rId9" Type="http://schemas.openxmlformats.org/officeDocument/2006/relationships/image" Target="../media/image17.emf"/><Relationship Id="rId14" Type="http://schemas.openxmlformats.org/officeDocument/2006/relationships/customXml" Target="../ink/ink15.xml"/></Relationships>
</file>

<file path=ppt/slides/_rels/slide16.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customXml" Target="../ink/ink16.xml"/><Relationship Id="rId7" Type="http://schemas.openxmlformats.org/officeDocument/2006/relationships/customXml" Target="../ink/ink18.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customXml" Target="../ink/ink17.xml"/><Relationship Id="rId10" Type="http://schemas.openxmlformats.org/officeDocument/2006/relationships/image" Target="../media/image26.emf"/><Relationship Id="rId4" Type="http://schemas.openxmlformats.org/officeDocument/2006/relationships/image" Target="../media/image23.emf"/><Relationship Id="rId9" Type="http://schemas.openxmlformats.org/officeDocument/2006/relationships/customXml" Target="../ink/ink1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7.e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customXml" Target="../ink/ink21.xml"/><Relationship Id="rId5" Type="http://schemas.openxmlformats.org/officeDocument/2006/relationships/image" Target="../media/image39.emf"/><Relationship Id="rId4" Type="http://schemas.openxmlformats.org/officeDocument/2006/relationships/customXml" Target="../ink/ink2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t="-5000" b="-5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391920"/>
            <a:ext cx="9144000" cy="1799148"/>
          </a:xfrm>
        </p:spPr>
        <p:txBody>
          <a:bodyPr>
            <a:noAutofit/>
          </a:bodyPr>
          <a:lstStyle/>
          <a:p>
            <a:pPr algn="just"/>
            <a:r>
              <a:rPr lang="en-US" sz="4000" b="1" dirty="0">
                <a:latin typeface="Times New Roman" panose="02020603050405020304" pitchFamily="18" charset="0"/>
                <a:cs typeface="Times New Roman" panose="02020603050405020304" pitchFamily="18" charset="0"/>
              </a:rPr>
              <a:t>Les 75 minutes du language – Séance 6</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Language </a:t>
            </a:r>
            <a:r>
              <a:rPr lang="en-US" sz="4000" b="1" dirty="0" err="1">
                <a:latin typeface="Times New Roman" panose="02020603050405020304" pitchFamily="18" charset="0"/>
                <a:cs typeface="Times New Roman" panose="02020603050405020304" pitchFamily="18" charset="0"/>
              </a:rPr>
              <a:t>en</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évolution</a:t>
            </a:r>
            <a:r>
              <a:rPr lang="en-US" sz="4000" b="1" dirty="0">
                <a:latin typeface="Times New Roman" panose="02020603050405020304" pitchFamily="18" charset="0"/>
                <a:cs typeface="Times New Roman" panose="02020603050405020304" pitchFamily="18" charset="0"/>
              </a:rPr>
              <a:t>, language </a:t>
            </a:r>
            <a:r>
              <a:rPr lang="en-US" sz="4000" b="1" dirty="0" err="1">
                <a:latin typeface="Times New Roman" panose="02020603050405020304" pitchFamily="18" charset="0"/>
                <a:cs typeface="Times New Roman" panose="02020603050405020304" pitchFamily="18" charset="0"/>
              </a:rPr>
              <a:t>en</a:t>
            </a:r>
            <a:r>
              <a:rPr lang="en-US" sz="4000" b="1" dirty="0">
                <a:latin typeface="Times New Roman" panose="02020603050405020304" pitchFamily="18" charset="0"/>
                <a:cs typeface="Times New Roman" panose="02020603050405020304" pitchFamily="18" charset="0"/>
              </a:rPr>
              <a:t> </a:t>
            </a:r>
            <a:r>
              <a:rPr lang="en-US" sz="4000" b="1" dirty="0" err="1">
                <a:latin typeface="Times New Roman" panose="02020603050405020304" pitchFamily="18" charset="0"/>
                <a:cs typeface="Times New Roman" panose="02020603050405020304" pitchFamily="18" charset="0"/>
              </a:rPr>
              <a:t>création</a:t>
            </a:r>
            <a:endParaRPr lang="en-US" sz="4000" b="1"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8966718" y="111968"/>
            <a:ext cx="3060441" cy="886404"/>
          </a:xfrm>
          <a:prstGeom prst="rect">
            <a:avLst/>
          </a:prstGeom>
        </p:spPr>
      </p:pic>
      <p:sp>
        <p:nvSpPr>
          <p:cNvPr id="3" name="Sous-titre 2"/>
          <p:cNvSpPr>
            <a:spLocks noGrp="1"/>
          </p:cNvSpPr>
          <p:nvPr>
            <p:ph type="subTitle" idx="1"/>
          </p:nvPr>
        </p:nvSpPr>
        <p:spPr>
          <a:xfrm>
            <a:off x="2589213" y="3806891"/>
            <a:ext cx="8915399" cy="2096772"/>
          </a:xfrm>
        </p:spPr>
        <p:txBody>
          <a:bodyPr>
            <a:noAutofit/>
          </a:bodyPr>
          <a:lstStyle/>
          <a:p>
            <a:pPr algn="ctr"/>
            <a:r>
              <a:rPr lang="fr-BE" sz="3200" b="1" dirty="0">
                <a:latin typeface="Times New Roman" panose="02020603050405020304" pitchFamily="18" charset="0"/>
                <a:cs typeface="Times New Roman" panose="02020603050405020304" pitchFamily="18" charset="0"/>
              </a:rPr>
              <a:t>Bruno Rochette (</a:t>
            </a:r>
            <a:r>
              <a:rPr lang="fr-BE" sz="3200" b="1" dirty="0" err="1">
                <a:latin typeface="Times New Roman" panose="02020603050405020304" pitchFamily="18" charset="0"/>
                <a:cs typeface="Times New Roman" panose="02020603050405020304" pitchFamily="18" charset="0"/>
              </a:rPr>
              <a:t>ULiège</a:t>
            </a:r>
            <a:r>
              <a:rPr lang="fr-BE" sz="3200" b="1" dirty="0">
                <a:latin typeface="Times New Roman" panose="02020603050405020304" pitchFamily="18" charset="0"/>
                <a:cs typeface="Times New Roman" panose="02020603050405020304" pitchFamily="18" charset="0"/>
              </a:rPr>
              <a:t>)</a:t>
            </a:r>
          </a:p>
          <a:p>
            <a:pPr algn="ctr"/>
            <a:r>
              <a:rPr lang="fr-BE" sz="3200" b="1" dirty="0">
                <a:latin typeface="Times New Roman" panose="02020603050405020304" pitchFamily="18" charset="0"/>
                <a:cs typeface="Times New Roman" panose="02020603050405020304" pitchFamily="18" charset="0"/>
              </a:rPr>
              <a:t>Bilinguisme antique, bilinguisme moderne : quelle différence ?</a:t>
            </a:r>
          </a:p>
        </p:txBody>
      </p:sp>
    </p:spTree>
    <p:extLst>
      <p:ext uri="{BB962C8B-B14F-4D97-AF65-F5344CB8AC3E}">
        <p14:creationId xmlns:p14="http://schemas.microsoft.com/office/powerpoint/2010/main" val="49835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2921AAE-A621-0E4D-950C-495A3A84D0B2}"/>
              </a:ext>
            </a:extLst>
          </p:cNvPr>
          <p:cNvSpPr>
            <a:spLocks noGrp="1"/>
          </p:cNvSpPr>
          <p:nvPr>
            <p:ph type="title"/>
          </p:nvPr>
        </p:nvSpPr>
        <p:spPr>
          <a:xfrm>
            <a:off x="3373062" y="624110"/>
            <a:ext cx="8514138" cy="1280890"/>
          </a:xfrm>
        </p:spPr>
        <p:txBody>
          <a:bodyPr>
            <a:normAutofit/>
          </a:bodyPr>
          <a:lstStyle/>
          <a:p>
            <a:r>
              <a:rPr lang="fr-BE" dirty="0"/>
              <a:t>L’exemple de l’Egypte ptolémaïque </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fr-BE"/>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fr-BE"/>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fr-BE"/>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fr-BE"/>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fr-BE"/>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fr-BE"/>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fr-BE"/>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fr-BE"/>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fr-BE"/>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fr-BE"/>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fr-BE"/>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fr-BE"/>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fr-BE"/>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fr-BE"/>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fr-BE"/>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fr-BE"/>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fr-BE"/>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fr-BE"/>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fr-BE"/>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fr-BE"/>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fr-BE"/>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fr-BE"/>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fr-BE"/>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fr-BE"/>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fr-BE"/>
          </a:p>
        </p:txBody>
      </p:sp>
      <p:sp>
        <p:nvSpPr>
          <p:cNvPr id="3" name="Espace réservé du contenu 2">
            <a:extLst>
              <a:ext uri="{FF2B5EF4-FFF2-40B4-BE49-F238E27FC236}">
                <a16:creationId xmlns:a16="http://schemas.microsoft.com/office/drawing/2014/main" id="{F7FF298B-09EA-EED4-01E5-0FF9E94EE85D}"/>
              </a:ext>
            </a:extLst>
          </p:cNvPr>
          <p:cNvSpPr>
            <a:spLocks noGrp="1"/>
          </p:cNvSpPr>
          <p:nvPr>
            <p:ph idx="1"/>
          </p:nvPr>
        </p:nvSpPr>
        <p:spPr>
          <a:xfrm>
            <a:off x="3373062" y="1666239"/>
            <a:ext cx="8690330" cy="5187013"/>
          </a:xfrm>
        </p:spPr>
        <p:txBody>
          <a:bodyPr>
            <a:noAutofit/>
          </a:bodyPr>
          <a:lstStyle/>
          <a:p>
            <a:pPr algn="just"/>
            <a:r>
              <a:rPr lang="fr-BE" sz="2400" dirty="0" err="1">
                <a:latin typeface="Times New Roman" panose="02020603050405020304" pitchFamily="18" charset="0"/>
                <a:cs typeface="Times New Roman" panose="02020603050405020304" pitchFamily="18" charset="0"/>
              </a:rPr>
              <a:t>Peremans</a:t>
            </a:r>
            <a:r>
              <a:rPr lang="fr-BE" sz="2400" dirty="0">
                <a:latin typeface="Times New Roman" panose="02020603050405020304" pitchFamily="18" charset="0"/>
                <a:cs typeface="Times New Roman" panose="02020603050405020304" pitchFamily="18" charset="0"/>
              </a:rPr>
              <a:t>, Willy (1983). </a:t>
            </a:r>
            <a:r>
              <a:rPr lang="fr-BE" sz="2400" i="1" dirty="0">
                <a:latin typeface="Times New Roman" panose="02020603050405020304" pitchFamily="18" charset="0"/>
                <a:cs typeface="Times New Roman" panose="02020603050405020304" pitchFamily="18" charset="0"/>
              </a:rPr>
              <a:t>Le bilinguisme dans les relations gréco-égyptiennes sous les Lagides</a:t>
            </a:r>
            <a:r>
              <a:rPr lang="fr-BE" sz="2400" dirty="0">
                <a:latin typeface="Times New Roman" panose="02020603050405020304" pitchFamily="18" charset="0"/>
                <a:cs typeface="Times New Roman" panose="02020603050405020304" pitchFamily="18" charset="0"/>
              </a:rPr>
              <a:t>. In Edmond </a:t>
            </a:r>
            <a:r>
              <a:rPr lang="fr-BE" sz="2400" dirty="0" err="1">
                <a:latin typeface="Times New Roman" panose="02020603050405020304" pitchFamily="18" charset="0"/>
                <a:cs typeface="Times New Roman" panose="02020603050405020304" pitchFamily="18" charset="0"/>
              </a:rPr>
              <a:t>Van't</a:t>
            </a:r>
            <a:r>
              <a:rPr lang="fr-BE" sz="2400" dirty="0">
                <a:latin typeface="Times New Roman" panose="02020603050405020304" pitchFamily="18" charset="0"/>
                <a:cs typeface="Times New Roman" panose="02020603050405020304" pitchFamily="18" charset="0"/>
              </a:rPr>
              <a:t> </a:t>
            </a:r>
            <a:r>
              <a:rPr lang="fr-BE" sz="2400" dirty="0" err="1">
                <a:latin typeface="Times New Roman" panose="02020603050405020304" pitchFamily="18" charset="0"/>
                <a:cs typeface="Times New Roman" panose="02020603050405020304" pitchFamily="18" charset="0"/>
              </a:rPr>
              <a:t>Dack</a:t>
            </a:r>
            <a:r>
              <a:rPr lang="fr-BE" sz="2400" dirty="0">
                <a:latin typeface="Times New Roman" panose="02020603050405020304" pitchFamily="18" charset="0"/>
                <a:cs typeface="Times New Roman" panose="02020603050405020304" pitchFamily="18" charset="0"/>
              </a:rPr>
              <a:t>, P. van Dessel &amp; Wilfried van </a:t>
            </a:r>
            <a:r>
              <a:rPr lang="fr-BE" sz="2400" dirty="0" err="1">
                <a:latin typeface="Times New Roman" panose="02020603050405020304" pitchFamily="18" charset="0"/>
                <a:cs typeface="Times New Roman" panose="02020603050405020304" pitchFamily="18" charset="0"/>
              </a:rPr>
              <a:t>Gucht</a:t>
            </a:r>
            <a:r>
              <a:rPr lang="fr-BE" sz="2400" dirty="0">
                <a:latin typeface="Times New Roman" panose="02020603050405020304" pitchFamily="18" charset="0"/>
                <a:cs typeface="Times New Roman" panose="02020603050405020304" pitchFamily="18" charset="0"/>
              </a:rPr>
              <a:t> (</a:t>
            </a:r>
            <a:r>
              <a:rPr lang="fr-BE" sz="2400" dirty="0" err="1">
                <a:latin typeface="Times New Roman" panose="02020603050405020304" pitchFamily="18" charset="0"/>
                <a:cs typeface="Times New Roman" panose="02020603050405020304" pitchFamily="18" charset="0"/>
              </a:rPr>
              <a:t>Eds</a:t>
            </a:r>
            <a:r>
              <a:rPr lang="fr-BE" sz="2400" dirty="0">
                <a:latin typeface="Times New Roman" panose="02020603050405020304" pitchFamily="18" charset="0"/>
                <a:cs typeface="Times New Roman" panose="02020603050405020304" pitchFamily="18" charset="0"/>
              </a:rPr>
              <a:t>.), </a:t>
            </a:r>
            <a:r>
              <a:rPr lang="fr-BE" sz="2400" i="1" dirty="0" err="1">
                <a:latin typeface="Times New Roman" panose="02020603050405020304" pitchFamily="18" charset="0"/>
                <a:cs typeface="Times New Roman" panose="02020603050405020304" pitchFamily="18" charset="0"/>
              </a:rPr>
              <a:t>Egypt</a:t>
            </a:r>
            <a:r>
              <a:rPr lang="fr-BE" sz="2400" i="1" dirty="0">
                <a:latin typeface="Times New Roman" panose="02020603050405020304" pitchFamily="18" charset="0"/>
                <a:cs typeface="Times New Roman" panose="02020603050405020304" pitchFamily="18" charset="0"/>
              </a:rPr>
              <a:t> and the </a:t>
            </a:r>
            <a:r>
              <a:rPr lang="fr-BE" sz="2400" i="1" dirty="0" err="1">
                <a:latin typeface="Times New Roman" panose="02020603050405020304" pitchFamily="18" charset="0"/>
                <a:cs typeface="Times New Roman" panose="02020603050405020304" pitchFamily="18" charset="0"/>
              </a:rPr>
              <a:t>Hellenistic</a:t>
            </a:r>
            <a:r>
              <a:rPr lang="fr-BE" sz="2400" i="1" dirty="0">
                <a:latin typeface="Times New Roman" panose="02020603050405020304" pitchFamily="18" charset="0"/>
                <a:cs typeface="Times New Roman" panose="02020603050405020304" pitchFamily="18" charset="0"/>
              </a:rPr>
              <a:t> world. </a:t>
            </a:r>
            <a:r>
              <a:rPr lang="fr-BE" sz="2400" i="1" dirty="0" err="1">
                <a:latin typeface="Times New Roman" panose="02020603050405020304" pitchFamily="18" charset="0"/>
                <a:cs typeface="Times New Roman" panose="02020603050405020304" pitchFamily="18" charset="0"/>
              </a:rPr>
              <a:t>Proceedings</a:t>
            </a:r>
            <a:r>
              <a:rPr lang="fr-BE" sz="2400" i="1" dirty="0">
                <a:latin typeface="Times New Roman" panose="02020603050405020304" pitchFamily="18" charset="0"/>
                <a:cs typeface="Times New Roman" panose="02020603050405020304" pitchFamily="18" charset="0"/>
              </a:rPr>
              <a:t> of the International </a:t>
            </a:r>
            <a:r>
              <a:rPr lang="fr-BE" sz="2400" i="1" dirty="0" err="1">
                <a:latin typeface="Times New Roman" panose="02020603050405020304" pitchFamily="18" charset="0"/>
                <a:cs typeface="Times New Roman" panose="02020603050405020304" pitchFamily="18" charset="0"/>
              </a:rPr>
              <a:t>Colloquium</a:t>
            </a:r>
            <a:r>
              <a:rPr lang="fr-BE" sz="2400" i="1" dirty="0">
                <a:latin typeface="Times New Roman" panose="02020603050405020304" pitchFamily="18" charset="0"/>
                <a:cs typeface="Times New Roman" panose="02020603050405020304" pitchFamily="18" charset="0"/>
              </a:rPr>
              <a:t>, Leuven, 24-26 May 1982 </a:t>
            </a:r>
            <a:r>
              <a:rPr lang="fr-BE" sz="2400" dirty="0">
                <a:latin typeface="Times New Roman" panose="02020603050405020304" pitchFamily="18" charset="0"/>
                <a:cs typeface="Times New Roman" panose="02020603050405020304" pitchFamily="18" charset="0"/>
              </a:rPr>
              <a:t>(pp. 253-280). </a:t>
            </a:r>
            <a:r>
              <a:rPr lang="fr-BE" sz="2400" dirty="0" err="1">
                <a:latin typeface="Times New Roman" panose="02020603050405020304" pitchFamily="18" charset="0"/>
                <a:cs typeface="Times New Roman" panose="02020603050405020304" pitchFamily="18" charset="0"/>
              </a:rPr>
              <a:t>Kathol</a:t>
            </a:r>
            <a:r>
              <a:rPr lang="fr-BE" sz="2400" dirty="0">
                <a:latin typeface="Times New Roman" panose="02020603050405020304" pitchFamily="18" charset="0"/>
                <a:cs typeface="Times New Roman" panose="02020603050405020304" pitchFamily="18" charset="0"/>
              </a:rPr>
              <a:t>. Univ..</a:t>
            </a:r>
          </a:p>
          <a:p>
            <a:pPr algn="just"/>
            <a:r>
              <a:rPr lang="fr-BE" sz="2400" dirty="0" err="1">
                <a:latin typeface="Times New Roman" panose="02020603050405020304" pitchFamily="18" charset="0"/>
                <a:cs typeface="Times New Roman" panose="02020603050405020304" pitchFamily="18" charset="0"/>
              </a:rPr>
              <a:t>Peremans</a:t>
            </a:r>
            <a:r>
              <a:rPr lang="fr-BE" sz="2400" dirty="0">
                <a:latin typeface="Times New Roman" panose="02020603050405020304" pitchFamily="18" charset="0"/>
                <a:cs typeface="Times New Roman" panose="02020603050405020304" pitchFamily="18" charset="0"/>
              </a:rPr>
              <a:t>, Willy (1982). </a:t>
            </a:r>
            <a:r>
              <a:rPr lang="fr-BE" sz="2400" i="1" dirty="0">
                <a:latin typeface="Times New Roman" panose="02020603050405020304" pitchFamily="18" charset="0"/>
                <a:cs typeface="Times New Roman" panose="02020603050405020304" pitchFamily="18" charset="0"/>
              </a:rPr>
              <a:t>Sur le bilinguisme dans l'Égypte des Lagides, II.</a:t>
            </a:r>
            <a:r>
              <a:rPr lang="fr-BE" sz="2400" dirty="0">
                <a:latin typeface="Times New Roman" panose="02020603050405020304" pitchFamily="18" charset="0"/>
                <a:cs typeface="Times New Roman" panose="02020603050405020304" pitchFamily="18" charset="0"/>
              </a:rPr>
              <a:t> In </a:t>
            </a:r>
            <a:r>
              <a:rPr lang="fr-BE" sz="2400" i="1" dirty="0">
                <a:latin typeface="Times New Roman" panose="02020603050405020304" pitchFamily="18" charset="0"/>
                <a:cs typeface="Times New Roman" panose="02020603050405020304" pitchFamily="18" charset="0"/>
              </a:rPr>
              <a:t>Studia Paulo </a:t>
            </a:r>
            <a:r>
              <a:rPr lang="fr-BE" sz="2400" i="1" dirty="0" err="1">
                <a:latin typeface="Times New Roman" panose="02020603050405020304" pitchFamily="18" charset="0"/>
                <a:cs typeface="Times New Roman" panose="02020603050405020304" pitchFamily="18" charset="0"/>
              </a:rPr>
              <a:t>Naster</a:t>
            </a:r>
            <a:r>
              <a:rPr lang="fr-BE" sz="2400" i="1" dirty="0">
                <a:latin typeface="Times New Roman" panose="02020603050405020304" pitchFamily="18" charset="0"/>
                <a:cs typeface="Times New Roman" panose="02020603050405020304" pitchFamily="18" charset="0"/>
              </a:rPr>
              <a:t> </a:t>
            </a:r>
            <a:r>
              <a:rPr lang="fr-BE" sz="2400" i="1" dirty="0" err="1">
                <a:latin typeface="Times New Roman" panose="02020603050405020304" pitchFamily="18" charset="0"/>
                <a:cs typeface="Times New Roman" panose="02020603050405020304" pitchFamily="18" charset="0"/>
              </a:rPr>
              <a:t>oblata</a:t>
            </a:r>
            <a:r>
              <a:rPr lang="fr-BE" sz="2400" i="1" dirty="0">
                <a:latin typeface="Times New Roman" panose="02020603050405020304" pitchFamily="18" charset="0"/>
                <a:cs typeface="Times New Roman" panose="02020603050405020304" pitchFamily="18" charset="0"/>
              </a:rPr>
              <a:t>, II: </a:t>
            </a:r>
            <a:r>
              <a:rPr lang="fr-BE" sz="2400" i="1" dirty="0" err="1">
                <a:latin typeface="Times New Roman" panose="02020603050405020304" pitchFamily="18" charset="0"/>
                <a:cs typeface="Times New Roman" panose="02020603050405020304" pitchFamily="18" charset="0"/>
              </a:rPr>
              <a:t>Orientalia</a:t>
            </a:r>
            <a:r>
              <a:rPr lang="fr-BE" sz="2400" i="1" dirty="0">
                <a:latin typeface="Times New Roman" panose="02020603050405020304" pitchFamily="18" charset="0"/>
                <a:cs typeface="Times New Roman" panose="02020603050405020304" pitchFamily="18" charset="0"/>
              </a:rPr>
              <a:t> antiqua </a:t>
            </a:r>
            <a:r>
              <a:rPr lang="fr-BE" sz="2400" dirty="0">
                <a:latin typeface="Times New Roman" panose="02020603050405020304" pitchFamily="18" charset="0"/>
                <a:cs typeface="Times New Roman" panose="02020603050405020304" pitchFamily="18" charset="0"/>
              </a:rPr>
              <a:t>(pp. 143-154). Peeters.</a:t>
            </a:r>
          </a:p>
          <a:p>
            <a:pPr algn="just"/>
            <a:r>
              <a:rPr lang="de-DE" sz="2400" dirty="0" err="1">
                <a:latin typeface="Times New Roman" panose="02020603050405020304" pitchFamily="18" charset="0"/>
                <a:cs typeface="Times New Roman" panose="02020603050405020304" pitchFamily="18" charset="0"/>
              </a:rPr>
              <a:t>Peremans</a:t>
            </a:r>
            <a:r>
              <a:rPr lang="de-DE" sz="2400" dirty="0">
                <a:latin typeface="Times New Roman" panose="02020603050405020304" pitchFamily="18" charset="0"/>
                <a:cs typeface="Times New Roman" panose="02020603050405020304" pitchFamily="18" charset="0"/>
              </a:rPr>
              <a:t>, Willy (1964). </a:t>
            </a:r>
            <a:r>
              <a:rPr lang="de-DE" sz="2400" i="1" dirty="0" err="1">
                <a:latin typeface="Times New Roman" panose="02020603050405020304" pitchFamily="18" charset="0"/>
                <a:cs typeface="Times New Roman" panose="02020603050405020304" pitchFamily="18" charset="0"/>
              </a:rPr>
              <a:t>Ueber</a:t>
            </a:r>
            <a:r>
              <a:rPr lang="de-DE" sz="2400" i="1" dirty="0">
                <a:latin typeface="Times New Roman" panose="02020603050405020304" pitchFamily="18" charset="0"/>
                <a:cs typeface="Times New Roman" panose="02020603050405020304" pitchFamily="18" charset="0"/>
              </a:rPr>
              <a:t> die Zweisprachigkeit im Ptolemäischen </a:t>
            </a:r>
            <a:r>
              <a:rPr lang="de-DE" sz="2400" i="1" dirty="0" err="1">
                <a:latin typeface="Times New Roman" panose="02020603050405020304" pitchFamily="18" charset="0"/>
                <a:cs typeface="Times New Roman" panose="02020603050405020304" pitchFamily="18" charset="0"/>
              </a:rPr>
              <a:t>Aegypten</a:t>
            </a:r>
            <a:r>
              <a:rPr lang="de-DE" sz="2400" dirty="0">
                <a:latin typeface="Times New Roman" panose="02020603050405020304" pitchFamily="18" charset="0"/>
                <a:cs typeface="Times New Roman" panose="02020603050405020304" pitchFamily="18" charset="0"/>
              </a:rPr>
              <a:t>. In Horst Braunert (Ed.), </a:t>
            </a:r>
            <a:r>
              <a:rPr lang="de-DE" sz="2400" i="1" dirty="0">
                <a:latin typeface="Times New Roman" panose="02020603050405020304" pitchFamily="18" charset="0"/>
                <a:cs typeface="Times New Roman" panose="02020603050405020304" pitchFamily="18" charset="0"/>
              </a:rPr>
              <a:t>Studien zur Papyrologie und antiken Wirtschaftsgeschichte F. Oertel zum 80. Geburtstag gewidmet </a:t>
            </a:r>
            <a:r>
              <a:rPr lang="de-DE" sz="2400" dirty="0">
                <a:latin typeface="Times New Roman" panose="02020603050405020304" pitchFamily="18" charset="0"/>
                <a:cs typeface="Times New Roman" panose="02020603050405020304" pitchFamily="18" charset="0"/>
              </a:rPr>
              <a:t>(pp. 49-60). Habelt.</a:t>
            </a:r>
            <a:endParaRPr lang="fr-B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3473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6065F8A9-9499-4A44-BDAD-F706130FD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 name="Rectangle 39">
            <a:extLst>
              <a:ext uri="{FF2B5EF4-FFF2-40B4-BE49-F238E27FC236}">
                <a16:creationId xmlns:a16="http://schemas.microsoft.com/office/drawing/2014/main" id="{38132C2D-AFE4-478D-A86B-81059C205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205BFD52-DD96-4666-8D77-C636870FD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92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CC4C42D4-D3DF-1E2A-A153-1E0D2806B6C3}"/>
              </a:ext>
            </a:extLst>
          </p:cNvPr>
          <p:cNvSpPr>
            <a:spLocks noGrp="1" noChangeArrowheads="1"/>
          </p:cNvSpPr>
          <p:nvPr>
            <p:ph type="title"/>
          </p:nvPr>
        </p:nvSpPr>
        <p:spPr bwMode="auto">
          <a:xfrm>
            <a:off x="9392813" y="3101093"/>
            <a:ext cx="2454052" cy="302934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ct val="0"/>
              </a:spcAft>
              <a:buClrTx/>
              <a:buSzTx/>
              <a:buFontTx/>
              <a:buNone/>
              <a:tabLst/>
            </a:pPr>
            <a:r>
              <a:rPr kumimoji="0" lang="fr-BE" altLang="fr-FR" sz="3200" b="0" i="0" u="none" strike="noStrike" cap="none" normalizeH="0" baseline="0">
                <a:ln>
                  <a:noFill/>
                </a:ln>
                <a:solidFill>
                  <a:schemeClr val="bg1"/>
                </a:solidFill>
                <a:effectLst/>
                <a:latin typeface="Arial" panose="020B0604020202020204" pitchFamily="34" charset="0"/>
              </a:rPr>
              <a:t>J. Fishman</a:t>
            </a:r>
          </a:p>
        </p:txBody>
      </p:sp>
      <p:sp>
        <p:nvSpPr>
          <p:cNvPr id="44" name="Freeform: Shape 43">
            <a:extLst>
              <a:ext uri="{FF2B5EF4-FFF2-40B4-BE49-F238E27FC236}">
                <a16:creationId xmlns:a16="http://schemas.microsoft.com/office/drawing/2014/main" id="{1941746C-2C12-4564-8342-A3055D836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8132921" y="3187343"/>
            <a:ext cx="1105119" cy="506624"/>
          </a:xfrm>
          <a:custGeom>
            <a:avLst/>
            <a:gdLst>
              <a:gd name="connsiteX0" fmla="*/ 0 w 1105119"/>
              <a:gd name="connsiteY0" fmla="*/ 506624 h 506624"/>
              <a:gd name="connsiteX1" fmla="*/ 759132 w 1105119"/>
              <a:gd name="connsiteY1" fmla="*/ 505572 h 506624"/>
              <a:gd name="connsiteX2" fmla="*/ 849827 w 1105119"/>
              <a:gd name="connsiteY2" fmla="*/ 505572 h 506624"/>
              <a:gd name="connsiteX3" fmla="*/ 864083 w 1105119"/>
              <a:gd name="connsiteY3" fmla="*/ 500804 h 506624"/>
              <a:gd name="connsiteX4" fmla="*/ 869065 w 1105119"/>
              <a:gd name="connsiteY4" fmla="*/ 496035 h 506624"/>
              <a:gd name="connsiteX5" fmla="*/ 1098034 w 1105119"/>
              <a:gd name="connsiteY5" fmla="*/ 267092 h 506624"/>
              <a:gd name="connsiteX6" fmla="*/ 1098034 w 1105119"/>
              <a:gd name="connsiteY6" fmla="*/ 238480 h 506624"/>
              <a:gd name="connsiteX7" fmla="*/ 869065 w 1105119"/>
              <a:gd name="connsiteY7" fmla="*/ 9537 h 506624"/>
              <a:gd name="connsiteX8" fmla="*/ 864083 w 1105119"/>
              <a:gd name="connsiteY8" fmla="*/ 4769 h 506624"/>
              <a:gd name="connsiteX9" fmla="*/ 849827 w 1105119"/>
              <a:gd name="connsiteY9" fmla="*/ 0 h 506624"/>
              <a:gd name="connsiteX10" fmla="*/ 759132 w 1105119"/>
              <a:gd name="connsiteY10" fmla="*/ 0 h 506624"/>
              <a:gd name="connsiteX11" fmla="*/ 0 w 1105119"/>
              <a:gd name="connsiteY11" fmla="*/ 2157 h 50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5119" h="506624">
                <a:moveTo>
                  <a:pt x="0" y="506624"/>
                </a:moveTo>
                <a:lnTo>
                  <a:pt x="759132" y="505572"/>
                </a:lnTo>
                <a:lnTo>
                  <a:pt x="849827" y="505572"/>
                </a:lnTo>
                <a:cubicBezTo>
                  <a:pt x="854636" y="505572"/>
                  <a:pt x="859446" y="500804"/>
                  <a:pt x="864083" y="500804"/>
                </a:cubicBezTo>
                <a:cubicBezTo>
                  <a:pt x="864083" y="496035"/>
                  <a:pt x="869065" y="496035"/>
                  <a:pt x="869065" y="496035"/>
                </a:cubicBezTo>
                <a:lnTo>
                  <a:pt x="1098034" y="267092"/>
                </a:lnTo>
                <a:cubicBezTo>
                  <a:pt x="1107481" y="257555"/>
                  <a:pt x="1107481" y="248018"/>
                  <a:pt x="1098034" y="238480"/>
                </a:cubicBezTo>
                <a:lnTo>
                  <a:pt x="869065" y="9537"/>
                </a:lnTo>
                <a:cubicBezTo>
                  <a:pt x="867519" y="7914"/>
                  <a:pt x="865629" y="6392"/>
                  <a:pt x="864083" y="4769"/>
                </a:cubicBezTo>
                <a:cubicBezTo>
                  <a:pt x="859446" y="0"/>
                  <a:pt x="854636" y="0"/>
                  <a:pt x="849827" y="0"/>
                </a:cubicBezTo>
                <a:lnTo>
                  <a:pt x="759132" y="0"/>
                </a:lnTo>
                <a:lnTo>
                  <a:pt x="0" y="2157"/>
                </a:lnTo>
                <a:close/>
              </a:path>
            </a:pathLst>
          </a:custGeom>
          <a:solidFill>
            <a:schemeClr val="accent1"/>
          </a:solidFill>
          <a:ln>
            <a:noFill/>
          </a:ln>
        </p:spPr>
        <p:txBody>
          <a:bodyPr/>
          <a:lstStyle/>
          <a:p>
            <a:endParaRPr lang="fr-BE"/>
          </a:p>
        </p:txBody>
      </p:sp>
      <p:graphicFrame>
        <p:nvGraphicFramePr>
          <p:cNvPr id="34" name="Rectangle 1">
            <a:extLst>
              <a:ext uri="{FF2B5EF4-FFF2-40B4-BE49-F238E27FC236}">
                <a16:creationId xmlns:a16="http://schemas.microsoft.com/office/drawing/2014/main" id="{981A6091-409A-A8B4-8D53-301038FA2F34}"/>
              </a:ext>
            </a:extLst>
          </p:cNvPr>
          <p:cNvGraphicFramePr/>
          <p:nvPr>
            <p:extLst>
              <p:ext uri="{D42A27DB-BD31-4B8C-83A1-F6EECF244321}">
                <p14:modId xmlns:p14="http://schemas.microsoft.com/office/powerpoint/2010/main" val="3074808028"/>
              </p:ext>
            </p:extLst>
          </p:nvPr>
        </p:nvGraphicFramePr>
        <p:xfrm>
          <a:off x="616444" y="71121"/>
          <a:ext cx="7277876" cy="6543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3013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B138AACA-FC2F-BFEC-7BA8-4CFF0CBB5A27}"/>
              </a:ext>
            </a:extLst>
          </p:cNvPr>
          <p:cNvSpPr>
            <a:spLocks noGrp="1"/>
          </p:cNvSpPr>
          <p:nvPr>
            <p:ph type="title"/>
          </p:nvPr>
        </p:nvSpPr>
        <p:spPr>
          <a:xfrm>
            <a:off x="1259893" y="1981201"/>
            <a:ext cx="2454052" cy="1564639"/>
          </a:xfrm>
        </p:spPr>
        <p:txBody>
          <a:bodyPr>
            <a:noAutofit/>
          </a:bodyPr>
          <a:lstStyle/>
          <a:p>
            <a:r>
              <a:rPr lang="fr-BE" sz="4000" dirty="0">
                <a:solidFill>
                  <a:schemeClr val="tx1"/>
                </a:solidFill>
              </a:rPr>
              <a:t>Ch. A. Ferguson</a:t>
            </a:r>
          </a:p>
        </p:txBody>
      </p:sp>
      <p:sp>
        <p:nvSpPr>
          <p:cNvPr id="11"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fr-BE"/>
          </a:p>
        </p:txBody>
      </p:sp>
      <p:sp useBgFill="1">
        <p:nvSpPr>
          <p:cNvPr id="13" name="Rectangle 12">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107DC0C6-B183-F881-DA80-9796824EC9F0}"/>
              </a:ext>
            </a:extLst>
          </p:cNvPr>
          <p:cNvSpPr>
            <a:spLocks noGrp="1" noChangeArrowheads="1"/>
          </p:cNvSpPr>
          <p:nvPr>
            <p:ph idx="1"/>
          </p:nvPr>
        </p:nvSpPr>
        <p:spPr bwMode="auto">
          <a:xfrm>
            <a:off x="4706578" y="589722"/>
            <a:ext cx="6798033" cy="53215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algn="just" defTabSz="914400" rtl="0" eaLnBrk="0" fontAlgn="base" latinLnBrk="0" hangingPunct="0">
              <a:spcBef>
                <a:spcPct val="0"/>
              </a:spcBef>
              <a:spcAft>
                <a:spcPts val="600"/>
              </a:spcAft>
              <a:buClrTx/>
              <a:buSzTx/>
              <a:buFontTx/>
              <a:buNone/>
              <a:tabLst/>
            </a:pPr>
            <a:r>
              <a:rPr kumimoji="0" lang="en-GB" altLang="fr-FR" sz="3200" b="0" i="0" u="none" strike="noStrike" cap="none" normalizeH="0" baseline="0" dirty="0">
                <a:ln>
                  <a:noFill/>
                </a:ln>
                <a:effectLst/>
                <a:latin typeface="Arial" panose="020B0604020202020204" pitchFamily="34" charset="0"/>
                <a:ea typeface="Times New Roman" panose="02020603050405020304" pitchFamily="18" charset="0"/>
              </a:rPr>
              <a:t>Ch. A. Ferguson, </a:t>
            </a:r>
            <a:r>
              <a:rPr kumimoji="0" lang="en-GB" altLang="fr-FR" sz="3200" b="0" i="1" u="none" strike="noStrike" cap="none" normalizeH="0" baseline="0" dirty="0">
                <a:ln>
                  <a:noFill/>
                </a:ln>
                <a:effectLst/>
                <a:latin typeface="Arial" panose="020B0604020202020204" pitchFamily="34" charset="0"/>
                <a:ea typeface="Times New Roman" panose="02020603050405020304" pitchFamily="18" charset="0"/>
              </a:rPr>
              <a:t>Diglossia</a:t>
            </a:r>
            <a:r>
              <a:rPr kumimoji="0" lang="en-GB" altLang="fr-FR" sz="3200" b="0" i="0" u="none" strike="noStrike" cap="none" normalizeH="0" baseline="0" dirty="0">
                <a:ln>
                  <a:noFill/>
                </a:ln>
                <a:effectLst/>
                <a:latin typeface="Arial" panose="020B0604020202020204" pitchFamily="34" charset="0"/>
                <a:ea typeface="Times New Roman" panose="02020603050405020304" pitchFamily="18" charset="0"/>
              </a:rPr>
              <a:t>, dans </a:t>
            </a:r>
            <a:r>
              <a:rPr kumimoji="0" lang="en-GB" altLang="fr-FR" sz="3200" b="0" i="1" u="none" strike="noStrike" cap="none" normalizeH="0" baseline="0" dirty="0">
                <a:ln>
                  <a:noFill/>
                </a:ln>
                <a:effectLst/>
                <a:latin typeface="Arial" panose="020B0604020202020204" pitchFamily="34" charset="0"/>
                <a:ea typeface="Times New Roman" panose="02020603050405020304" pitchFamily="18" charset="0"/>
              </a:rPr>
              <a:t>Word</a:t>
            </a:r>
            <a:r>
              <a:rPr kumimoji="0" lang="en-GB" altLang="fr-FR" sz="3200" b="0" i="0" u="none" strike="noStrike" cap="none" normalizeH="0" baseline="0" dirty="0">
                <a:ln>
                  <a:noFill/>
                </a:ln>
                <a:effectLst/>
                <a:latin typeface="Arial" panose="020B0604020202020204" pitchFamily="34" charset="0"/>
                <a:ea typeface="Times New Roman" panose="02020603050405020304" pitchFamily="18" charset="0"/>
              </a:rPr>
              <a:t>, 15 (1959), 325-340 [</a:t>
            </a:r>
            <a:r>
              <a:rPr kumimoji="0" lang="en-GB" altLang="fr-FR" sz="3200" b="0" i="0" u="none" strike="noStrike" cap="none" normalizeH="0" baseline="0" dirty="0" err="1">
                <a:ln>
                  <a:noFill/>
                </a:ln>
                <a:effectLst/>
                <a:latin typeface="Arial" panose="020B0604020202020204" pitchFamily="34" charset="0"/>
                <a:ea typeface="Times New Roman" panose="02020603050405020304" pitchFamily="18" charset="0"/>
              </a:rPr>
              <a:t>repris</a:t>
            </a:r>
            <a:r>
              <a:rPr kumimoji="0" lang="en-GB" altLang="fr-FR" sz="3200" b="0" i="0" u="none" strike="noStrike" cap="none" normalizeH="0" baseline="0" dirty="0">
                <a:ln>
                  <a:noFill/>
                </a:ln>
                <a:effectLst/>
                <a:latin typeface="Arial" panose="020B0604020202020204" pitchFamily="34" charset="0"/>
                <a:ea typeface="Times New Roman" panose="02020603050405020304" pitchFamily="18" charset="0"/>
              </a:rPr>
              <a:t> dans D. Hymes (</a:t>
            </a:r>
            <a:r>
              <a:rPr kumimoji="0" lang="en-GB" altLang="fr-FR" sz="3200" b="0" i="0" u="none" strike="noStrike" cap="none" normalizeH="0" baseline="0" dirty="0" err="1">
                <a:ln>
                  <a:noFill/>
                </a:ln>
                <a:effectLst/>
                <a:latin typeface="Arial" panose="020B0604020202020204" pitchFamily="34" charset="0"/>
                <a:ea typeface="Times New Roman" panose="02020603050405020304" pitchFamily="18" charset="0"/>
              </a:rPr>
              <a:t>éd</a:t>
            </a:r>
            <a:r>
              <a:rPr kumimoji="0" lang="en-GB" altLang="fr-FR" sz="3200" b="0" i="0" u="none" strike="noStrike" cap="none" normalizeH="0" baseline="0" dirty="0">
                <a:ln>
                  <a:noFill/>
                </a:ln>
                <a:effectLst/>
                <a:latin typeface="Arial" panose="020B0604020202020204" pitchFamily="34" charset="0"/>
                <a:ea typeface="Times New Roman" panose="02020603050405020304" pitchFamily="18" charset="0"/>
              </a:rPr>
              <a:t>.), </a:t>
            </a:r>
            <a:r>
              <a:rPr kumimoji="0" lang="en-GB" altLang="fr-FR" sz="3200" b="0" i="1" u="none" strike="noStrike" cap="none" normalizeH="0" baseline="0" dirty="0">
                <a:ln>
                  <a:noFill/>
                </a:ln>
                <a:effectLst/>
                <a:latin typeface="Arial" panose="020B0604020202020204" pitchFamily="34" charset="0"/>
                <a:ea typeface="Times New Roman" panose="02020603050405020304" pitchFamily="18" charset="0"/>
              </a:rPr>
              <a:t>Language in Culture and Society. A Reader in Linguistics and Anthropology</a:t>
            </a:r>
            <a:r>
              <a:rPr kumimoji="0" lang="en-GB" altLang="fr-FR" sz="3200" b="0" i="0" u="none" strike="noStrike" cap="none" normalizeH="0" baseline="0" dirty="0">
                <a:ln>
                  <a:noFill/>
                </a:ln>
                <a:effectLst/>
                <a:latin typeface="Arial" panose="020B0604020202020204" pitchFamily="34" charset="0"/>
                <a:ea typeface="Times New Roman" panose="02020603050405020304" pitchFamily="18" charset="0"/>
              </a:rPr>
              <a:t>, New York, 1964, 429-439] </a:t>
            </a:r>
            <a:endParaRPr kumimoji="0" lang="en-GB" altLang="fr-FR" sz="3200"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253066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42419" y="344192"/>
            <a:ext cx="8911687" cy="700837"/>
          </a:xfrm>
        </p:spPr>
        <p:txBody>
          <a:bodyPr/>
          <a:lstStyle/>
          <a:p>
            <a:endParaRPr lang="en-US" dirty="0">
              <a:latin typeface="Times New Roman" panose="02020603050405020304" pitchFamily="18" charset="0"/>
              <a:cs typeface="Times New Roman" panose="02020603050405020304" pitchFamily="18"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90594680"/>
              </p:ext>
            </p:extLst>
          </p:nvPr>
        </p:nvGraphicFramePr>
        <p:xfrm>
          <a:off x="3116424" y="1625081"/>
          <a:ext cx="6307493" cy="3953903"/>
        </p:xfrm>
        <a:graphic>
          <a:graphicData uri="http://schemas.openxmlformats.org/drawingml/2006/table">
            <a:tbl>
              <a:tblPr firstRow="1" firstCol="1" bandRow="1">
                <a:tableStyleId>{5C22544A-7EE6-4342-B048-85BDC9FD1C3A}</a:tableStyleId>
              </a:tblPr>
              <a:tblGrid>
                <a:gridCol w="6307493">
                  <a:extLst>
                    <a:ext uri="{9D8B030D-6E8A-4147-A177-3AD203B41FA5}">
                      <a16:colId xmlns:a16="http://schemas.microsoft.com/office/drawing/2014/main" val="1211022993"/>
                    </a:ext>
                  </a:extLst>
                </a:gridCol>
              </a:tblGrid>
              <a:tr h="721013">
                <a:tc>
                  <a:txBody>
                    <a:bodyPr/>
                    <a:lstStyle/>
                    <a:p>
                      <a:pPr algn="ctr">
                        <a:lnSpc>
                          <a:spcPts val="1600"/>
                        </a:lnSpc>
                        <a:spcAft>
                          <a:spcPts val="0"/>
                        </a:spcAft>
                      </a:pPr>
                      <a:endParaRPr lang="en-US" sz="2400" dirty="0">
                        <a:effectLst/>
                      </a:endParaRPr>
                    </a:p>
                    <a:p>
                      <a:pPr algn="ctr">
                        <a:lnSpc>
                          <a:spcPts val="1600"/>
                        </a:lnSpc>
                        <a:spcAft>
                          <a:spcPts val="0"/>
                        </a:spcAft>
                      </a:pPr>
                      <a:endParaRPr lang="en-US" sz="2400" dirty="0">
                        <a:effectLst/>
                      </a:endParaRPr>
                    </a:p>
                    <a:p>
                      <a:pPr algn="ctr">
                        <a:lnSpc>
                          <a:spcPts val="1600"/>
                        </a:lnSpc>
                        <a:spcAft>
                          <a:spcPts val="0"/>
                        </a:spcAft>
                      </a:pPr>
                      <a:r>
                        <a:rPr lang="en-US" sz="2400" dirty="0" err="1">
                          <a:effectLst/>
                        </a:rPr>
                        <a:t>diglossia</a:t>
                      </a:r>
                      <a:r>
                        <a:rPr lang="en-US" sz="2400" dirty="0">
                          <a:effectLst/>
                        </a:rPr>
                        <a:t> and bilingualism</a:t>
                      </a:r>
                    </a:p>
                    <a:p>
                      <a:pPr algn="ctr">
                        <a:lnSpc>
                          <a:spcPts val="1600"/>
                        </a:lnSpc>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60412001"/>
                  </a:ext>
                </a:extLst>
              </a:tr>
              <a:tr h="942741">
                <a:tc>
                  <a:txBody>
                    <a:bodyPr/>
                    <a:lstStyle/>
                    <a:p>
                      <a:pPr algn="ctr">
                        <a:lnSpc>
                          <a:spcPts val="1600"/>
                        </a:lnSpc>
                        <a:spcAft>
                          <a:spcPts val="0"/>
                        </a:spcAft>
                      </a:pPr>
                      <a:endParaRPr lang="en-US" sz="2400" dirty="0">
                        <a:effectLst/>
                      </a:endParaRPr>
                    </a:p>
                    <a:p>
                      <a:pPr algn="ctr">
                        <a:lnSpc>
                          <a:spcPts val="1600"/>
                        </a:lnSpc>
                        <a:spcAft>
                          <a:spcPts val="0"/>
                        </a:spcAft>
                      </a:pPr>
                      <a:endParaRPr lang="en-US" sz="2400" dirty="0">
                        <a:effectLst/>
                      </a:endParaRPr>
                    </a:p>
                    <a:p>
                      <a:pPr algn="ctr">
                        <a:lnSpc>
                          <a:spcPts val="1600"/>
                        </a:lnSpc>
                        <a:spcAft>
                          <a:spcPts val="0"/>
                        </a:spcAft>
                      </a:pPr>
                      <a:r>
                        <a:rPr lang="en-US" sz="2400" dirty="0" err="1">
                          <a:effectLst/>
                        </a:rPr>
                        <a:t>diglossia</a:t>
                      </a:r>
                      <a:r>
                        <a:rPr lang="en-US" sz="2400" dirty="0">
                          <a:effectLst/>
                        </a:rPr>
                        <a:t> without bilingualism</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99899379"/>
                  </a:ext>
                </a:extLst>
              </a:tr>
              <a:tr h="942741">
                <a:tc>
                  <a:txBody>
                    <a:bodyPr/>
                    <a:lstStyle/>
                    <a:p>
                      <a:pPr algn="ctr">
                        <a:lnSpc>
                          <a:spcPts val="1600"/>
                        </a:lnSpc>
                        <a:spcAft>
                          <a:spcPts val="0"/>
                        </a:spcAft>
                      </a:pPr>
                      <a:endParaRPr lang="en-US" sz="2400" dirty="0">
                        <a:effectLst/>
                      </a:endParaRPr>
                    </a:p>
                    <a:p>
                      <a:pPr algn="ctr">
                        <a:lnSpc>
                          <a:spcPts val="1600"/>
                        </a:lnSpc>
                        <a:spcAft>
                          <a:spcPts val="0"/>
                        </a:spcAft>
                      </a:pPr>
                      <a:endParaRPr lang="en-US" sz="2400" dirty="0">
                        <a:effectLst/>
                      </a:endParaRPr>
                    </a:p>
                    <a:p>
                      <a:pPr algn="ctr">
                        <a:lnSpc>
                          <a:spcPts val="1600"/>
                        </a:lnSpc>
                        <a:spcAft>
                          <a:spcPts val="0"/>
                        </a:spcAft>
                      </a:pPr>
                      <a:r>
                        <a:rPr lang="en-US" sz="2400" dirty="0">
                          <a:effectLst/>
                        </a:rPr>
                        <a:t>bilingualism without </a:t>
                      </a:r>
                      <a:r>
                        <a:rPr lang="en-US" sz="2400" dirty="0" err="1">
                          <a:effectLst/>
                        </a:rPr>
                        <a:t>diglossia</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5830983"/>
                  </a:ext>
                </a:extLst>
              </a:tr>
              <a:tr h="1234983">
                <a:tc>
                  <a:txBody>
                    <a:bodyPr/>
                    <a:lstStyle/>
                    <a:p>
                      <a:pPr algn="ctr">
                        <a:lnSpc>
                          <a:spcPts val="1600"/>
                        </a:lnSpc>
                        <a:spcAft>
                          <a:spcPts val="0"/>
                        </a:spcAft>
                      </a:pPr>
                      <a:endParaRPr lang="en-US" sz="2400" dirty="0">
                        <a:effectLst/>
                      </a:endParaRPr>
                    </a:p>
                    <a:p>
                      <a:pPr algn="ctr">
                        <a:lnSpc>
                          <a:spcPts val="2300"/>
                        </a:lnSpc>
                        <a:spcAft>
                          <a:spcPts val="0"/>
                        </a:spcAft>
                      </a:pPr>
                      <a:r>
                        <a:rPr lang="en-US" sz="2400" dirty="0">
                          <a:effectLst/>
                        </a:rPr>
                        <a:t>neither </a:t>
                      </a:r>
                      <a:r>
                        <a:rPr lang="en-US" sz="2400" dirty="0" err="1">
                          <a:effectLst/>
                        </a:rPr>
                        <a:t>diglossia</a:t>
                      </a:r>
                      <a:r>
                        <a:rPr lang="en-US" sz="2400" dirty="0">
                          <a:effectLst/>
                        </a:rPr>
                        <a:t> nor </a:t>
                      </a:r>
                    </a:p>
                    <a:p>
                      <a:pPr algn="ctr">
                        <a:lnSpc>
                          <a:spcPts val="2300"/>
                        </a:lnSpc>
                        <a:spcAft>
                          <a:spcPts val="0"/>
                        </a:spcAft>
                      </a:pPr>
                      <a:r>
                        <a:rPr lang="en-US" sz="2400" dirty="0">
                          <a:effectLst/>
                        </a:rPr>
                        <a:t>bilingualism</a:t>
                      </a:r>
                    </a:p>
                    <a:p>
                      <a:pPr algn="ctr">
                        <a:lnSpc>
                          <a:spcPts val="2300"/>
                        </a:lnSpc>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93751883"/>
                  </a:ext>
                </a:extLst>
              </a:tr>
            </a:tbl>
          </a:graphicData>
        </a:graphic>
      </p:graphicFrame>
    </p:spTree>
    <p:extLst>
      <p:ext uri="{BB962C8B-B14F-4D97-AF65-F5344CB8AC3E}">
        <p14:creationId xmlns:p14="http://schemas.microsoft.com/office/powerpoint/2010/main" val="267331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763516C8-F227-4B77-9AA7-61B9A0B78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358BB85-8E34-7B5F-92D7-2DD9FF4ACBB9}"/>
              </a:ext>
            </a:extLst>
          </p:cNvPr>
          <p:cNvSpPr>
            <a:spLocks noGrp="1"/>
          </p:cNvSpPr>
          <p:nvPr>
            <p:ph type="title"/>
          </p:nvPr>
        </p:nvSpPr>
        <p:spPr>
          <a:xfrm>
            <a:off x="7534655" y="646148"/>
            <a:ext cx="4092173" cy="1324340"/>
          </a:xfrm>
        </p:spPr>
        <p:txBody>
          <a:bodyPr anchor="b">
            <a:normAutofit/>
          </a:bodyPr>
          <a:lstStyle/>
          <a:p>
            <a:endParaRPr lang="fr-BE" sz="2800"/>
          </a:p>
        </p:txBody>
      </p:sp>
      <p:sp>
        <p:nvSpPr>
          <p:cNvPr id="51" name="Rectangle 50">
            <a:extLst>
              <a:ext uri="{FF2B5EF4-FFF2-40B4-BE49-F238E27FC236}">
                <a16:creationId xmlns:a16="http://schemas.microsoft.com/office/drawing/2014/main" id="{D91B420C-C4C8-44DF-96B2-FBD101464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pic>
        <p:nvPicPr>
          <p:cNvPr id="5" name="Espace réservé du contenu 4">
            <a:extLst>
              <a:ext uri="{FF2B5EF4-FFF2-40B4-BE49-F238E27FC236}">
                <a16:creationId xmlns:a16="http://schemas.microsoft.com/office/drawing/2014/main" id="{87914115-4FD1-6366-34E0-9AE3229DCBD1}"/>
              </a:ext>
            </a:extLst>
          </p:cNvPr>
          <p:cNvPicPr>
            <a:picLocks noChangeAspect="1"/>
          </p:cNvPicPr>
          <p:nvPr/>
        </p:nvPicPr>
        <p:blipFill>
          <a:blip r:embed="rId2"/>
          <a:srcRect r="203"/>
          <a:stretch>
            <a:fillRect/>
          </a:stretch>
        </p:blipFill>
        <p:spPr>
          <a:xfrm>
            <a:off x="1641566" y="657049"/>
            <a:ext cx="4376597" cy="5711094"/>
          </a:xfrm>
          <a:prstGeom prst="rect">
            <a:avLst/>
          </a:prstGeom>
        </p:spPr>
      </p:pic>
      <p:sp>
        <p:nvSpPr>
          <p:cNvPr id="11" name="Content Placeholder 8">
            <a:extLst>
              <a:ext uri="{FF2B5EF4-FFF2-40B4-BE49-F238E27FC236}">
                <a16:creationId xmlns:a16="http://schemas.microsoft.com/office/drawing/2014/main" id="{35A664DB-FD8A-51F2-7E3F-52AB28BF412C}"/>
              </a:ext>
            </a:extLst>
          </p:cNvPr>
          <p:cNvSpPr>
            <a:spLocks noGrp="1"/>
          </p:cNvSpPr>
          <p:nvPr>
            <p:ph idx="1"/>
          </p:nvPr>
        </p:nvSpPr>
        <p:spPr>
          <a:xfrm>
            <a:off x="7532950" y="2255492"/>
            <a:ext cx="4093878" cy="3521740"/>
          </a:xfrm>
        </p:spPr>
        <p:txBody>
          <a:bodyPr>
            <a:normAutofit/>
          </a:bodyPr>
          <a:lstStyle/>
          <a:p>
            <a:pPr marL="0" indent="0" algn="just">
              <a:buNone/>
            </a:pPr>
            <a:r>
              <a:rPr lang="fr-FR" sz="3200" dirty="0">
                <a:latin typeface="Times New Roman" panose="02020603050405020304" pitchFamily="18" charset="0"/>
                <a:cs typeface="Times New Roman" panose="02020603050405020304" pitchFamily="18" charset="0"/>
              </a:rPr>
              <a:t>Uriel </a:t>
            </a:r>
            <a:r>
              <a:rPr lang="fr-FR" sz="3200" dirty="0" err="1">
                <a:latin typeface="Times New Roman" panose="02020603050405020304" pitchFamily="18" charset="0"/>
                <a:cs typeface="Times New Roman" panose="02020603050405020304" pitchFamily="18" charset="0"/>
              </a:rPr>
              <a:t>Weinreich</a:t>
            </a:r>
            <a:r>
              <a:rPr lang="fr-FR" sz="3200" dirty="0">
                <a:latin typeface="Times New Roman" panose="02020603050405020304" pitchFamily="18" charset="0"/>
                <a:cs typeface="Times New Roman" panose="02020603050405020304" pitchFamily="18" charset="0"/>
              </a:rPr>
              <a:t>, </a:t>
            </a:r>
            <a:r>
              <a:rPr lang="fr-FR" sz="3200" i="1" dirty="0" err="1">
                <a:latin typeface="Times New Roman" panose="02020603050405020304" pitchFamily="18" charset="0"/>
                <a:cs typeface="Times New Roman" panose="02020603050405020304" pitchFamily="18" charset="0"/>
              </a:rPr>
              <a:t>Languages</a:t>
            </a:r>
            <a:r>
              <a:rPr lang="fr-FR" sz="3200" i="1" dirty="0">
                <a:latin typeface="Times New Roman" panose="02020603050405020304" pitchFamily="18" charset="0"/>
                <a:cs typeface="Times New Roman" panose="02020603050405020304" pitchFamily="18" charset="0"/>
              </a:rPr>
              <a:t> in Contact : </a:t>
            </a:r>
            <a:r>
              <a:rPr lang="fr-FR" sz="3200" i="1" dirty="0" err="1">
                <a:latin typeface="Times New Roman" panose="02020603050405020304" pitchFamily="18" charset="0"/>
                <a:cs typeface="Times New Roman" panose="02020603050405020304" pitchFamily="18" charset="0"/>
              </a:rPr>
              <a:t>Findings</a:t>
            </a:r>
            <a:r>
              <a:rPr lang="fr-FR" sz="3200" i="1" dirty="0">
                <a:latin typeface="Times New Roman" panose="02020603050405020304" pitchFamily="18" charset="0"/>
                <a:cs typeface="Times New Roman" panose="02020603050405020304" pitchFamily="18" charset="0"/>
              </a:rPr>
              <a:t> and </a:t>
            </a:r>
            <a:r>
              <a:rPr lang="fr-FR" sz="3200" i="1" dirty="0" err="1">
                <a:latin typeface="Times New Roman" panose="02020603050405020304" pitchFamily="18" charset="0"/>
                <a:cs typeface="Times New Roman" panose="02020603050405020304" pitchFamily="18" charset="0"/>
              </a:rPr>
              <a:t>Problems</a:t>
            </a:r>
            <a:r>
              <a:rPr lang="fr-FR" sz="3200" dirty="0">
                <a:latin typeface="Times New Roman" panose="02020603050405020304" pitchFamily="18" charset="0"/>
                <a:cs typeface="Times New Roman" panose="02020603050405020304" pitchFamily="18" charset="0"/>
              </a:rPr>
              <a:t>, New York, 1953</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802833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3" name="Group 22">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24"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BE"/>
            </a:p>
          </p:txBody>
        </p:sp>
        <p:sp>
          <p:nvSpPr>
            <p:cNvPr id="25"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BE"/>
            </a:p>
          </p:txBody>
        </p:sp>
        <p:sp>
          <p:nvSpPr>
            <p:cNvPr id="26"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BE"/>
            </a:p>
          </p:txBody>
        </p:sp>
        <p:sp>
          <p:nvSpPr>
            <p:cNvPr id="27"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BE"/>
            </a:p>
          </p:txBody>
        </p:sp>
        <p:sp>
          <p:nvSpPr>
            <p:cNvPr id="28"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BE"/>
            </a:p>
          </p:txBody>
        </p:sp>
        <p:sp>
          <p:nvSpPr>
            <p:cNvPr id="29"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BE"/>
            </a:p>
          </p:txBody>
        </p:sp>
        <p:sp>
          <p:nvSpPr>
            <p:cNvPr id="30"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BE"/>
            </a:p>
          </p:txBody>
        </p:sp>
        <p:sp>
          <p:nvSpPr>
            <p:cNvPr id="31"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BE"/>
            </a:p>
          </p:txBody>
        </p:sp>
        <p:sp>
          <p:nvSpPr>
            <p:cNvPr id="32"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BE"/>
            </a:p>
          </p:txBody>
        </p:sp>
        <p:sp>
          <p:nvSpPr>
            <p:cNvPr id="33"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BE"/>
            </a:p>
          </p:txBody>
        </p:sp>
        <p:sp>
          <p:nvSpPr>
            <p:cNvPr id="34"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BE"/>
            </a:p>
          </p:txBody>
        </p:sp>
        <p:sp>
          <p:nvSpPr>
            <p:cNvPr id="35"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BE"/>
            </a:p>
          </p:txBody>
        </p:sp>
      </p:grpSp>
      <p:grpSp>
        <p:nvGrpSpPr>
          <p:cNvPr id="37" name="Group 36">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38"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BE"/>
            </a:p>
          </p:txBody>
        </p:sp>
        <p:sp>
          <p:nvSpPr>
            <p:cNvPr id="39"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BE"/>
            </a:p>
          </p:txBody>
        </p:sp>
        <p:sp>
          <p:nvSpPr>
            <p:cNvPr id="40"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BE"/>
            </a:p>
          </p:txBody>
        </p:sp>
        <p:sp>
          <p:nvSpPr>
            <p:cNvPr id="41"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BE"/>
            </a:p>
          </p:txBody>
        </p:sp>
        <p:sp>
          <p:nvSpPr>
            <p:cNvPr id="42"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BE"/>
            </a:p>
          </p:txBody>
        </p:sp>
        <p:sp>
          <p:nvSpPr>
            <p:cNvPr id="43"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BE"/>
            </a:p>
          </p:txBody>
        </p:sp>
        <p:sp>
          <p:nvSpPr>
            <p:cNvPr id="44"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BE"/>
            </a:p>
          </p:txBody>
        </p:sp>
        <p:sp>
          <p:nvSpPr>
            <p:cNvPr id="45"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BE"/>
            </a:p>
          </p:txBody>
        </p:sp>
        <p:sp>
          <p:nvSpPr>
            <p:cNvPr id="46"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BE"/>
            </a:p>
          </p:txBody>
        </p:sp>
        <p:sp>
          <p:nvSpPr>
            <p:cNvPr id="47"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BE"/>
            </a:p>
          </p:txBody>
        </p:sp>
        <p:sp>
          <p:nvSpPr>
            <p:cNvPr id="48"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BE"/>
            </a:p>
          </p:txBody>
        </p:sp>
        <p:sp>
          <p:nvSpPr>
            <p:cNvPr id="49"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BE"/>
            </a:p>
          </p:txBody>
        </p:sp>
      </p:grpSp>
      <p:sp>
        <p:nvSpPr>
          <p:cNvPr id="2" name="Titre 1">
            <a:extLst>
              <a:ext uri="{FF2B5EF4-FFF2-40B4-BE49-F238E27FC236}">
                <a16:creationId xmlns:a16="http://schemas.microsoft.com/office/drawing/2014/main" id="{12803834-9F79-4DCC-E524-53544B7E86D9}"/>
              </a:ext>
            </a:extLst>
          </p:cNvPr>
          <p:cNvSpPr>
            <a:spLocks noGrp="1"/>
          </p:cNvSpPr>
          <p:nvPr>
            <p:ph type="title"/>
          </p:nvPr>
        </p:nvSpPr>
        <p:spPr>
          <a:xfrm>
            <a:off x="6483096" y="624109"/>
            <a:ext cx="5021516" cy="2473151"/>
          </a:xfrm>
        </p:spPr>
        <p:txBody>
          <a:bodyPr>
            <a:normAutofit/>
          </a:bodyPr>
          <a:lstStyle/>
          <a:p>
            <a:pPr algn="just">
              <a:lnSpc>
                <a:spcPct val="90000"/>
              </a:lnSpc>
            </a:pPr>
            <a:br>
              <a:rPr lang="en-US" sz="2000" b="1" i="1" dirty="0"/>
            </a:br>
            <a:r>
              <a:rPr lang="en-US" sz="2000" b="1" i="1" dirty="0"/>
              <a:t>Bilingualism in ancient society: language contact and the written text / ed. by James N. Adams, Mark Janse and Simon C. R. Swain</a:t>
            </a:r>
            <a:r>
              <a:rPr lang="en-US" sz="2000" b="1" dirty="0"/>
              <a:t>, Ed. by James N. Adams, Mark Janse and Simon C. R. Swain (), Oxford ; New York: Oxford University Pr., 2002. X-483 p.</a:t>
            </a:r>
            <a:endParaRPr lang="fr-BE" sz="2000" b="1" dirty="0"/>
          </a:p>
        </p:txBody>
      </p:sp>
      <p:sp>
        <p:nvSpPr>
          <p:cNvPr id="51" name="Rectangle 50">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53"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pic>
        <p:nvPicPr>
          <p:cNvPr id="5" name="Espace réservé du contenu 4">
            <a:extLst>
              <a:ext uri="{FF2B5EF4-FFF2-40B4-BE49-F238E27FC236}">
                <a16:creationId xmlns:a16="http://schemas.microsoft.com/office/drawing/2014/main" id="{CAC3CDA2-1A4A-3C60-DE06-FB4882E32473}"/>
              </a:ext>
            </a:extLst>
          </p:cNvPr>
          <p:cNvPicPr>
            <a:picLocks noChangeAspect="1"/>
          </p:cNvPicPr>
          <p:nvPr/>
        </p:nvPicPr>
        <p:blipFill>
          <a:blip r:embed="rId2"/>
          <a:srcRect l="938" r="349"/>
          <a:stretch>
            <a:fillRect/>
          </a:stretch>
        </p:blipFill>
        <p:spPr>
          <a:xfrm>
            <a:off x="-1555" y="1731"/>
            <a:ext cx="4671091" cy="6858000"/>
          </a:xfrm>
          <a:prstGeom prst="rect">
            <a:avLst/>
          </a:prstGeom>
        </p:spPr>
      </p:pic>
      <p:sp>
        <p:nvSpPr>
          <p:cNvPr id="11" name="Content Placeholder 8">
            <a:extLst>
              <a:ext uri="{FF2B5EF4-FFF2-40B4-BE49-F238E27FC236}">
                <a16:creationId xmlns:a16="http://schemas.microsoft.com/office/drawing/2014/main" id="{441777B5-B185-14C4-9C36-59D5055CA228}"/>
              </a:ext>
            </a:extLst>
          </p:cNvPr>
          <p:cNvSpPr>
            <a:spLocks noGrp="1"/>
          </p:cNvSpPr>
          <p:nvPr>
            <p:ph idx="1"/>
          </p:nvPr>
        </p:nvSpPr>
        <p:spPr>
          <a:xfrm>
            <a:off x="6438191" y="3581400"/>
            <a:ext cx="5066419" cy="2329822"/>
          </a:xfrm>
        </p:spPr>
        <p:txBody>
          <a:bodyPr>
            <a:normAutofit/>
          </a:bodyPr>
          <a:lstStyle/>
          <a:p>
            <a:endParaRPr lang="en-US" dirty="0"/>
          </a:p>
        </p:txBody>
      </p:sp>
    </p:spTree>
    <p:extLst>
      <p:ext uri="{BB962C8B-B14F-4D97-AF65-F5344CB8AC3E}">
        <p14:creationId xmlns:p14="http://schemas.microsoft.com/office/powerpoint/2010/main" val="114472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7" name="Group 26">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28"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BE"/>
            </a:p>
          </p:txBody>
        </p:sp>
        <p:sp>
          <p:nvSpPr>
            <p:cNvPr id="29"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BE"/>
            </a:p>
          </p:txBody>
        </p:sp>
        <p:sp>
          <p:nvSpPr>
            <p:cNvPr id="30"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BE"/>
            </a:p>
          </p:txBody>
        </p:sp>
        <p:sp>
          <p:nvSpPr>
            <p:cNvPr id="31"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BE"/>
            </a:p>
          </p:txBody>
        </p:sp>
        <p:sp>
          <p:nvSpPr>
            <p:cNvPr id="32"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BE"/>
            </a:p>
          </p:txBody>
        </p:sp>
        <p:sp>
          <p:nvSpPr>
            <p:cNvPr id="33"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BE"/>
            </a:p>
          </p:txBody>
        </p:sp>
        <p:sp>
          <p:nvSpPr>
            <p:cNvPr id="34"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BE"/>
            </a:p>
          </p:txBody>
        </p:sp>
        <p:sp>
          <p:nvSpPr>
            <p:cNvPr id="35"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BE"/>
            </a:p>
          </p:txBody>
        </p:sp>
        <p:sp>
          <p:nvSpPr>
            <p:cNvPr id="36"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BE"/>
            </a:p>
          </p:txBody>
        </p:sp>
        <p:sp>
          <p:nvSpPr>
            <p:cNvPr id="37"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BE"/>
            </a:p>
          </p:txBody>
        </p:sp>
        <p:sp>
          <p:nvSpPr>
            <p:cNvPr id="38"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BE"/>
            </a:p>
          </p:txBody>
        </p:sp>
        <p:sp>
          <p:nvSpPr>
            <p:cNvPr id="39"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BE"/>
            </a:p>
          </p:txBody>
        </p:sp>
      </p:grpSp>
      <p:grpSp>
        <p:nvGrpSpPr>
          <p:cNvPr id="41" name="Group 40">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42"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BE"/>
            </a:p>
          </p:txBody>
        </p:sp>
        <p:sp>
          <p:nvSpPr>
            <p:cNvPr id="43"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BE"/>
            </a:p>
          </p:txBody>
        </p:sp>
        <p:sp>
          <p:nvSpPr>
            <p:cNvPr id="44"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BE"/>
            </a:p>
          </p:txBody>
        </p:sp>
        <p:sp>
          <p:nvSpPr>
            <p:cNvPr id="45"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BE"/>
            </a:p>
          </p:txBody>
        </p:sp>
        <p:sp>
          <p:nvSpPr>
            <p:cNvPr id="46"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BE"/>
            </a:p>
          </p:txBody>
        </p:sp>
        <p:sp>
          <p:nvSpPr>
            <p:cNvPr id="47"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BE"/>
            </a:p>
          </p:txBody>
        </p:sp>
        <p:sp>
          <p:nvSpPr>
            <p:cNvPr id="48"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BE"/>
            </a:p>
          </p:txBody>
        </p:sp>
        <p:sp>
          <p:nvSpPr>
            <p:cNvPr id="49"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BE"/>
            </a:p>
          </p:txBody>
        </p:sp>
        <p:sp>
          <p:nvSpPr>
            <p:cNvPr id="50"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BE"/>
            </a:p>
          </p:txBody>
        </p:sp>
        <p:sp>
          <p:nvSpPr>
            <p:cNvPr id="51"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BE"/>
            </a:p>
          </p:txBody>
        </p:sp>
        <p:sp>
          <p:nvSpPr>
            <p:cNvPr id="52"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BE"/>
            </a:p>
          </p:txBody>
        </p:sp>
        <p:sp>
          <p:nvSpPr>
            <p:cNvPr id="53"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BE"/>
            </a:p>
          </p:txBody>
        </p:sp>
      </p:grpSp>
      <p:sp>
        <p:nvSpPr>
          <p:cNvPr id="2" name="Titre 1">
            <a:extLst>
              <a:ext uri="{FF2B5EF4-FFF2-40B4-BE49-F238E27FC236}">
                <a16:creationId xmlns:a16="http://schemas.microsoft.com/office/drawing/2014/main" id="{F07E054B-F185-3326-4B85-437040EF0CD8}"/>
              </a:ext>
            </a:extLst>
          </p:cNvPr>
          <p:cNvSpPr>
            <a:spLocks noGrp="1"/>
          </p:cNvSpPr>
          <p:nvPr>
            <p:ph type="title"/>
          </p:nvPr>
        </p:nvSpPr>
        <p:spPr>
          <a:xfrm>
            <a:off x="6483096" y="624110"/>
            <a:ext cx="5021516" cy="2512466"/>
          </a:xfrm>
        </p:spPr>
        <p:txBody>
          <a:bodyPr>
            <a:normAutofit fontScale="90000"/>
          </a:bodyPr>
          <a:lstStyle/>
          <a:p>
            <a:pPr>
              <a:lnSpc>
                <a:spcPct val="90000"/>
              </a:lnSpc>
            </a:pPr>
            <a:r>
              <a:rPr lang="fr-BE" sz="4400" dirty="0">
                <a:latin typeface="Times New Roman" panose="02020603050405020304" pitchFamily="18" charset="0"/>
                <a:cs typeface="Times New Roman" panose="02020603050405020304" pitchFamily="18" charset="0"/>
              </a:rPr>
              <a:t>Jim N. Adams, </a:t>
            </a:r>
            <a:r>
              <a:rPr lang="fr-BE" sz="4400" i="1" dirty="0" err="1">
                <a:latin typeface="Times New Roman" panose="02020603050405020304" pitchFamily="18" charset="0"/>
                <a:cs typeface="Times New Roman" panose="02020603050405020304" pitchFamily="18" charset="0"/>
              </a:rPr>
              <a:t>Bilingualism</a:t>
            </a:r>
            <a:r>
              <a:rPr lang="fr-BE" sz="4400" i="1" dirty="0">
                <a:latin typeface="Times New Roman" panose="02020603050405020304" pitchFamily="18" charset="0"/>
                <a:cs typeface="Times New Roman" panose="02020603050405020304" pitchFamily="18" charset="0"/>
              </a:rPr>
              <a:t> and the Latin </a:t>
            </a:r>
            <a:r>
              <a:rPr lang="fr-BE" sz="4400" i="1" dirty="0" err="1">
                <a:latin typeface="Times New Roman" panose="02020603050405020304" pitchFamily="18" charset="0"/>
                <a:cs typeface="Times New Roman" panose="02020603050405020304" pitchFamily="18" charset="0"/>
              </a:rPr>
              <a:t>Language</a:t>
            </a:r>
            <a:r>
              <a:rPr lang="fr-BE" sz="4400" dirty="0">
                <a:latin typeface="Times New Roman" panose="02020603050405020304" pitchFamily="18" charset="0"/>
                <a:cs typeface="Times New Roman" panose="02020603050405020304" pitchFamily="18" charset="0"/>
              </a:rPr>
              <a:t>, Cambridge, 2003</a:t>
            </a:r>
            <a:br>
              <a:rPr lang="fr-BE" sz="2000" dirty="0"/>
            </a:br>
            <a:endParaRPr lang="fr-BE" sz="2000" dirty="0"/>
          </a:p>
        </p:txBody>
      </p:sp>
      <p:sp>
        <p:nvSpPr>
          <p:cNvPr id="55" name="Rectangle 54">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57"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fr-BE"/>
          </a:p>
        </p:txBody>
      </p:sp>
      <p:pic>
        <p:nvPicPr>
          <p:cNvPr id="5" name="Espace réservé du contenu 4">
            <a:extLst>
              <a:ext uri="{FF2B5EF4-FFF2-40B4-BE49-F238E27FC236}">
                <a16:creationId xmlns:a16="http://schemas.microsoft.com/office/drawing/2014/main" id="{D2E5145C-02BF-49B6-DB25-7D86440588D5}"/>
              </a:ext>
            </a:extLst>
          </p:cNvPr>
          <p:cNvPicPr>
            <a:picLocks noChangeAspect="1"/>
          </p:cNvPicPr>
          <p:nvPr/>
        </p:nvPicPr>
        <p:blipFill>
          <a:blip r:embed="rId2"/>
          <a:srcRect l="7645"/>
          <a:stretch>
            <a:fillRect/>
          </a:stretch>
        </p:blipFill>
        <p:spPr>
          <a:xfrm>
            <a:off x="-1555" y="1731"/>
            <a:ext cx="4671091" cy="6858000"/>
          </a:xfrm>
          <a:prstGeom prst="rect">
            <a:avLst/>
          </a:prstGeom>
        </p:spPr>
      </p:pic>
      <p:sp>
        <p:nvSpPr>
          <p:cNvPr id="20" name="Content Placeholder 8">
            <a:extLst>
              <a:ext uri="{FF2B5EF4-FFF2-40B4-BE49-F238E27FC236}">
                <a16:creationId xmlns:a16="http://schemas.microsoft.com/office/drawing/2014/main" id="{92BB7A65-DB10-3379-1253-5A1AEE122907}"/>
              </a:ext>
            </a:extLst>
          </p:cNvPr>
          <p:cNvSpPr>
            <a:spLocks noGrp="1"/>
          </p:cNvSpPr>
          <p:nvPr>
            <p:ph idx="1"/>
          </p:nvPr>
        </p:nvSpPr>
        <p:spPr>
          <a:xfrm>
            <a:off x="6438191" y="3576320"/>
            <a:ext cx="5066419" cy="2334902"/>
          </a:xfrm>
        </p:spPr>
        <p:txBody>
          <a:bodyPr>
            <a:normAutofit/>
          </a:bodyPr>
          <a:lstStyle/>
          <a:p>
            <a:endParaRPr lang="en-US" dirty="0"/>
          </a:p>
        </p:txBody>
      </p:sp>
    </p:spTree>
    <p:extLst>
      <p:ext uri="{BB962C8B-B14F-4D97-AF65-F5344CB8AC3E}">
        <p14:creationId xmlns:p14="http://schemas.microsoft.com/office/powerpoint/2010/main" val="2148917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pic>
        <p:nvPicPr>
          <p:cNvPr id="5" name="Espace réservé du contenu 4">
            <a:extLst>
              <a:ext uri="{FF2B5EF4-FFF2-40B4-BE49-F238E27FC236}">
                <a16:creationId xmlns:a16="http://schemas.microsoft.com/office/drawing/2014/main" id="{9DE04C0E-7215-E5E5-0048-DBE3C33CC2D9}"/>
              </a:ext>
            </a:extLst>
          </p:cNvPr>
          <p:cNvPicPr>
            <a:picLocks noChangeAspect="1"/>
          </p:cNvPicPr>
          <p:nvPr/>
        </p:nvPicPr>
        <p:blipFill>
          <a:blip r:embed="rId2"/>
          <a:srcRect l="8289"/>
          <a:stretch>
            <a:fillRect/>
          </a:stretch>
        </p:blipFill>
        <p:spPr>
          <a:xfrm>
            <a:off x="8229598" y="10"/>
            <a:ext cx="3962401" cy="6857990"/>
          </a:xfrm>
          <a:prstGeom prst="rect">
            <a:avLst/>
          </a:prstGeom>
        </p:spPr>
      </p:pic>
      <p:sp>
        <p:nvSpPr>
          <p:cNvPr id="16"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4DA08724-B9B0-88A2-CE54-45C79C4282A9}"/>
              </a:ext>
            </a:extLst>
          </p:cNvPr>
          <p:cNvSpPr>
            <a:spLocks noGrp="1"/>
          </p:cNvSpPr>
          <p:nvPr>
            <p:ph type="title"/>
          </p:nvPr>
        </p:nvSpPr>
        <p:spPr>
          <a:xfrm>
            <a:off x="541866" y="787400"/>
            <a:ext cx="7803347" cy="3469640"/>
          </a:xfrm>
        </p:spPr>
        <p:txBody>
          <a:bodyPr anchor="ctr">
            <a:normAutofit/>
          </a:bodyPr>
          <a:lstStyle/>
          <a:p>
            <a:pPr algn="just">
              <a:lnSpc>
                <a:spcPct val="90000"/>
              </a:lnSpc>
            </a:pPr>
            <a:r>
              <a:rPr lang="fr-BE" sz="4000" dirty="0">
                <a:solidFill>
                  <a:srgbClr val="FEFFFF"/>
                </a:solidFill>
                <a:latin typeface="Times New Roman" panose="02020603050405020304" pitchFamily="18" charset="0"/>
                <a:cs typeface="Times New Roman" panose="02020603050405020304" pitchFamily="18" charset="0"/>
              </a:rPr>
              <a:t>Alex Mullen and Patrick James (</a:t>
            </a:r>
            <a:r>
              <a:rPr lang="fr-BE" sz="4000" dirty="0" err="1">
                <a:solidFill>
                  <a:srgbClr val="FEFFFF"/>
                </a:solidFill>
                <a:latin typeface="Times New Roman" panose="02020603050405020304" pitchFamily="18" charset="0"/>
                <a:cs typeface="Times New Roman" panose="02020603050405020304" pitchFamily="18" charset="0"/>
              </a:rPr>
              <a:t>eds</a:t>
            </a:r>
            <a:r>
              <a:rPr lang="fr-BE" sz="4000" dirty="0">
                <a:solidFill>
                  <a:srgbClr val="FEFFFF"/>
                </a:solidFill>
                <a:latin typeface="Times New Roman" panose="02020603050405020304" pitchFamily="18" charset="0"/>
                <a:cs typeface="Times New Roman" panose="02020603050405020304" pitchFamily="18" charset="0"/>
              </a:rPr>
              <a:t>), </a:t>
            </a:r>
            <a:r>
              <a:rPr lang="fr-BE" sz="4000" i="1" dirty="0" err="1">
                <a:solidFill>
                  <a:srgbClr val="FEFFFF"/>
                </a:solidFill>
                <a:latin typeface="Times New Roman" panose="02020603050405020304" pitchFamily="18" charset="0"/>
                <a:cs typeface="Times New Roman" panose="02020603050405020304" pitchFamily="18" charset="0"/>
              </a:rPr>
              <a:t>Multilingualism</a:t>
            </a:r>
            <a:r>
              <a:rPr lang="fr-BE" sz="4000" i="1" dirty="0">
                <a:solidFill>
                  <a:srgbClr val="FEFFFF"/>
                </a:solidFill>
                <a:latin typeface="Times New Roman" panose="02020603050405020304" pitchFamily="18" charset="0"/>
                <a:cs typeface="Times New Roman" panose="02020603050405020304" pitchFamily="18" charset="0"/>
              </a:rPr>
              <a:t> in the </a:t>
            </a:r>
            <a:r>
              <a:rPr lang="fr-BE" sz="4000" i="1" dirty="0" err="1">
                <a:solidFill>
                  <a:srgbClr val="FEFFFF"/>
                </a:solidFill>
                <a:latin typeface="Times New Roman" panose="02020603050405020304" pitchFamily="18" charset="0"/>
                <a:cs typeface="Times New Roman" panose="02020603050405020304" pitchFamily="18" charset="0"/>
              </a:rPr>
              <a:t>Graeco</a:t>
            </a:r>
            <a:r>
              <a:rPr lang="fr-BE" sz="4000" i="1" dirty="0">
                <a:solidFill>
                  <a:srgbClr val="FEFFFF"/>
                </a:solidFill>
                <a:latin typeface="Times New Roman" panose="02020603050405020304" pitchFamily="18" charset="0"/>
                <a:cs typeface="Times New Roman" panose="02020603050405020304" pitchFamily="18" charset="0"/>
              </a:rPr>
              <a:t>-Roman Worlds, </a:t>
            </a:r>
            <a:r>
              <a:rPr lang="fr-BE" sz="4000" dirty="0">
                <a:solidFill>
                  <a:srgbClr val="FEFFFF"/>
                </a:solidFill>
                <a:latin typeface="Times New Roman" panose="02020603050405020304" pitchFamily="18" charset="0"/>
                <a:cs typeface="Times New Roman" panose="02020603050405020304" pitchFamily="18" charset="0"/>
              </a:rPr>
              <a:t> Cambridge, 2012.</a:t>
            </a:r>
            <a:br>
              <a:rPr lang="fr-BE" sz="4000" dirty="0">
                <a:solidFill>
                  <a:srgbClr val="FEFFFF"/>
                </a:solidFill>
                <a:latin typeface="Times New Roman" panose="02020603050405020304" pitchFamily="18" charset="0"/>
                <a:cs typeface="Times New Roman" panose="02020603050405020304" pitchFamily="18" charset="0"/>
              </a:rPr>
            </a:br>
            <a:endParaRPr lang="fr-BE" sz="4000" dirty="0">
              <a:solidFill>
                <a:srgbClr val="FEFFFF"/>
              </a:solidFill>
              <a:latin typeface="Times New Roman" panose="02020603050405020304" pitchFamily="18" charset="0"/>
              <a:cs typeface="Times New Roman" panose="02020603050405020304" pitchFamily="18" charset="0"/>
            </a:endParaRPr>
          </a:p>
        </p:txBody>
      </p:sp>
      <p:sp>
        <p:nvSpPr>
          <p:cNvPr id="9" name="Content Placeholder 8">
            <a:extLst>
              <a:ext uri="{FF2B5EF4-FFF2-40B4-BE49-F238E27FC236}">
                <a16:creationId xmlns:a16="http://schemas.microsoft.com/office/drawing/2014/main" id="{D12FD082-B4E2-5282-A1FE-B5A0B26A79EB}"/>
              </a:ext>
            </a:extLst>
          </p:cNvPr>
          <p:cNvSpPr>
            <a:spLocks noGrp="1"/>
          </p:cNvSpPr>
          <p:nvPr>
            <p:ph idx="1"/>
          </p:nvPr>
        </p:nvSpPr>
        <p:spPr>
          <a:xfrm>
            <a:off x="541866" y="3846786"/>
            <a:ext cx="7145867" cy="2064436"/>
          </a:xfrm>
        </p:spPr>
        <p:txBody>
          <a:bodyPr>
            <a:normAutofit/>
          </a:bodyPr>
          <a:lstStyle/>
          <a:p>
            <a:endParaRPr lang="en-US" dirty="0">
              <a:solidFill>
                <a:srgbClr val="FEFFFF"/>
              </a:solidFill>
            </a:endParaRPr>
          </a:p>
        </p:txBody>
      </p:sp>
    </p:spTree>
    <p:extLst>
      <p:ext uri="{BB962C8B-B14F-4D97-AF65-F5344CB8AC3E}">
        <p14:creationId xmlns:p14="http://schemas.microsoft.com/office/powerpoint/2010/main" val="63310805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6" name="Group 115">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7"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BE"/>
            </a:p>
          </p:txBody>
        </p:sp>
        <p:sp>
          <p:nvSpPr>
            <p:cNvPr id="118"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BE"/>
            </a:p>
          </p:txBody>
        </p:sp>
        <p:sp>
          <p:nvSpPr>
            <p:cNvPr id="119"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BE"/>
            </a:p>
          </p:txBody>
        </p:sp>
        <p:sp>
          <p:nvSpPr>
            <p:cNvPr id="120"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BE"/>
            </a:p>
          </p:txBody>
        </p:sp>
        <p:sp>
          <p:nvSpPr>
            <p:cNvPr id="121"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BE"/>
            </a:p>
          </p:txBody>
        </p:sp>
        <p:sp>
          <p:nvSpPr>
            <p:cNvPr id="122"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BE"/>
            </a:p>
          </p:txBody>
        </p:sp>
        <p:sp>
          <p:nvSpPr>
            <p:cNvPr id="123"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BE"/>
            </a:p>
          </p:txBody>
        </p:sp>
        <p:sp>
          <p:nvSpPr>
            <p:cNvPr id="124"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BE"/>
            </a:p>
          </p:txBody>
        </p:sp>
        <p:sp>
          <p:nvSpPr>
            <p:cNvPr id="125"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BE"/>
            </a:p>
          </p:txBody>
        </p:sp>
        <p:sp>
          <p:nvSpPr>
            <p:cNvPr id="126"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BE"/>
            </a:p>
          </p:txBody>
        </p:sp>
        <p:sp>
          <p:nvSpPr>
            <p:cNvPr id="127"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BE"/>
            </a:p>
          </p:txBody>
        </p:sp>
        <p:sp>
          <p:nvSpPr>
            <p:cNvPr id="128"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BE"/>
            </a:p>
          </p:txBody>
        </p:sp>
      </p:grpSp>
      <p:grpSp>
        <p:nvGrpSpPr>
          <p:cNvPr id="130" name="Group 129">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31"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BE"/>
            </a:p>
          </p:txBody>
        </p:sp>
        <p:sp>
          <p:nvSpPr>
            <p:cNvPr id="132"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BE"/>
            </a:p>
          </p:txBody>
        </p:sp>
        <p:sp>
          <p:nvSpPr>
            <p:cNvPr id="133"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BE"/>
            </a:p>
          </p:txBody>
        </p:sp>
        <p:sp>
          <p:nvSpPr>
            <p:cNvPr id="134"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BE"/>
            </a:p>
          </p:txBody>
        </p:sp>
        <p:sp>
          <p:nvSpPr>
            <p:cNvPr id="135"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BE"/>
            </a:p>
          </p:txBody>
        </p:sp>
        <p:sp>
          <p:nvSpPr>
            <p:cNvPr id="136"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BE"/>
            </a:p>
          </p:txBody>
        </p:sp>
        <p:sp>
          <p:nvSpPr>
            <p:cNvPr id="137"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BE"/>
            </a:p>
          </p:txBody>
        </p:sp>
        <p:sp>
          <p:nvSpPr>
            <p:cNvPr id="138"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BE"/>
            </a:p>
          </p:txBody>
        </p:sp>
        <p:sp>
          <p:nvSpPr>
            <p:cNvPr id="139"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BE"/>
            </a:p>
          </p:txBody>
        </p:sp>
        <p:sp>
          <p:nvSpPr>
            <p:cNvPr id="140"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BE"/>
            </a:p>
          </p:txBody>
        </p:sp>
        <p:sp>
          <p:nvSpPr>
            <p:cNvPr id="141"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BE"/>
            </a:p>
          </p:txBody>
        </p:sp>
        <p:sp>
          <p:nvSpPr>
            <p:cNvPr id="142"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BE"/>
            </a:p>
          </p:txBody>
        </p:sp>
      </p:grpSp>
      <p:sp>
        <p:nvSpPr>
          <p:cNvPr id="144" name="Rectangle 143">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BE"/>
          </a:p>
        </p:txBody>
      </p:sp>
      <p:sp>
        <p:nvSpPr>
          <p:cNvPr id="146" name="Freeform 6">
            <a:extLst>
              <a:ext uri="{FF2B5EF4-FFF2-40B4-BE49-F238E27FC236}">
                <a16:creationId xmlns:a16="http://schemas.microsoft.com/office/drawing/2014/main" id="{5BD23F8E-2E78-4C84-8EFB-FE6C8ACB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fr-BE"/>
          </a:p>
        </p:txBody>
      </p:sp>
      <p:sp>
        <p:nvSpPr>
          <p:cNvPr id="148" name="Rectangle 147">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0" name="Group 149">
            <a:extLst>
              <a:ext uri="{FF2B5EF4-FFF2-40B4-BE49-F238E27FC236}">
                <a16:creationId xmlns:a16="http://schemas.microsoft.com/office/drawing/2014/main" id="{46F1E992-B14A-4FD5-8E41-E19C83492C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51" name="Freeform 27">
              <a:extLst>
                <a:ext uri="{FF2B5EF4-FFF2-40B4-BE49-F238E27FC236}">
                  <a16:creationId xmlns:a16="http://schemas.microsoft.com/office/drawing/2014/main" id="{69C544B6-3EB8-40C0-BBA0-D6825A339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fr-BE"/>
            </a:p>
          </p:txBody>
        </p:sp>
        <p:sp>
          <p:nvSpPr>
            <p:cNvPr id="152" name="Freeform 28">
              <a:extLst>
                <a:ext uri="{FF2B5EF4-FFF2-40B4-BE49-F238E27FC236}">
                  <a16:creationId xmlns:a16="http://schemas.microsoft.com/office/drawing/2014/main" id="{008ED5F3-C2B0-4C4B-864A-381723C87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fr-BE"/>
            </a:p>
          </p:txBody>
        </p:sp>
        <p:sp>
          <p:nvSpPr>
            <p:cNvPr id="153" name="Freeform 29">
              <a:extLst>
                <a:ext uri="{FF2B5EF4-FFF2-40B4-BE49-F238E27FC236}">
                  <a16:creationId xmlns:a16="http://schemas.microsoft.com/office/drawing/2014/main" id="{23CC4B0B-BFBC-4B5D-87E1-9E641526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fr-BE"/>
            </a:p>
          </p:txBody>
        </p:sp>
        <p:sp>
          <p:nvSpPr>
            <p:cNvPr id="154" name="Freeform 30">
              <a:extLst>
                <a:ext uri="{FF2B5EF4-FFF2-40B4-BE49-F238E27FC236}">
                  <a16:creationId xmlns:a16="http://schemas.microsoft.com/office/drawing/2014/main" id="{C346C5BB-C560-432B-B712-CC4188B6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fr-BE"/>
            </a:p>
          </p:txBody>
        </p:sp>
        <p:sp>
          <p:nvSpPr>
            <p:cNvPr id="155" name="Freeform 31">
              <a:extLst>
                <a:ext uri="{FF2B5EF4-FFF2-40B4-BE49-F238E27FC236}">
                  <a16:creationId xmlns:a16="http://schemas.microsoft.com/office/drawing/2014/main" id="{A5D527C1-B6DA-42CF-8499-7561AF3C1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fr-BE"/>
            </a:p>
          </p:txBody>
        </p:sp>
        <p:sp>
          <p:nvSpPr>
            <p:cNvPr id="156" name="Freeform 32">
              <a:extLst>
                <a:ext uri="{FF2B5EF4-FFF2-40B4-BE49-F238E27FC236}">
                  <a16:creationId xmlns:a16="http://schemas.microsoft.com/office/drawing/2014/main" id="{79811171-A408-48D1-B498-29EEB218D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fr-BE"/>
            </a:p>
          </p:txBody>
        </p:sp>
        <p:sp>
          <p:nvSpPr>
            <p:cNvPr id="157" name="Freeform 33">
              <a:extLst>
                <a:ext uri="{FF2B5EF4-FFF2-40B4-BE49-F238E27FC236}">
                  <a16:creationId xmlns:a16="http://schemas.microsoft.com/office/drawing/2014/main" id="{CAB35AA3-C384-40C1-972D-E9CF2ECEB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fr-BE"/>
            </a:p>
          </p:txBody>
        </p:sp>
        <p:sp>
          <p:nvSpPr>
            <p:cNvPr id="158" name="Freeform 34">
              <a:extLst>
                <a:ext uri="{FF2B5EF4-FFF2-40B4-BE49-F238E27FC236}">
                  <a16:creationId xmlns:a16="http://schemas.microsoft.com/office/drawing/2014/main" id="{F1FB2FB4-BDB4-49C0-B229-C44C3A652A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fr-BE"/>
            </a:p>
          </p:txBody>
        </p:sp>
        <p:sp>
          <p:nvSpPr>
            <p:cNvPr id="159" name="Freeform 35">
              <a:extLst>
                <a:ext uri="{FF2B5EF4-FFF2-40B4-BE49-F238E27FC236}">
                  <a16:creationId xmlns:a16="http://schemas.microsoft.com/office/drawing/2014/main" id="{911B13BF-C299-4EDA-AC49-B43C6E01B0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fr-BE"/>
            </a:p>
          </p:txBody>
        </p:sp>
        <p:sp>
          <p:nvSpPr>
            <p:cNvPr id="160" name="Freeform 36">
              <a:extLst>
                <a:ext uri="{FF2B5EF4-FFF2-40B4-BE49-F238E27FC236}">
                  <a16:creationId xmlns:a16="http://schemas.microsoft.com/office/drawing/2014/main" id="{46744126-7C1B-4B5B-BBB2-8F25CE557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fr-BE"/>
            </a:p>
          </p:txBody>
        </p:sp>
        <p:sp>
          <p:nvSpPr>
            <p:cNvPr id="161" name="Freeform 37">
              <a:extLst>
                <a:ext uri="{FF2B5EF4-FFF2-40B4-BE49-F238E27FC236}">
                  <a16:creationId xmlns:a16="http://schemas.microsoft.com/office/drawing/2014/main" id="{5DCDFB75-55EC-4221-A026-2DF2C8ACB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fr-BE"/>
            </a:p>
          </p:txBody>
        </p:sp>
        <p:sp>
          <p:nvSpPr>
            <p:cNvPr id="162" name="Freeform 38">
              <a:extLst>
                <a:ext uri="{FF2B5EF4-FFF2-40B4-BE49-F238E27FC236}">
                  <a16:creationId xmlns:a16="http://schemas.microsoft.com/office/drawing/2014/main" id="{F9DB045F-5C45-45BF-AFCB-2EA8DE14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fr-BE"/>
            </a:p>
          </p:txBody>
        </p:sp>
      </p:grpSp>
      <p:sp>
        <p:nvSpPr>
          <p:cNvPr id="164" name="Freeform 11">
            <a:extLst>
              <a:ext uri="{FF2B5EF4-FFF2-40B4-BE49-F238E27FC236}">
                <a16:creationId xmlns:a16="http://schemas.microsoft.com/office/drawing/2014/main" id="{1E86F813-D67B-409D-AA77-FA8878C2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fr-BE"/>
          </a:p>
        </p:txBody>
      </p:sp>
      <p:sp>
        <p:nvSpPr>
          <p:cNvPr id="166" name="Rectangle 165">
            <a:extLst>
              <a:ext uri="{FF2B5EF4-FFF2-40B4-BE49-F238E27FC236}">
                <a16:creationId xmlns:a16="http://schemas.microsoft.com/office/drawing/2014/main" id="{1F0BB6E0-44F4-4938-8070-5992040B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B801D1F8-5F4B-D724-2D08-CDA0D9006193}"/>
              </a:ext>
            </a:extLst>
          </p:cNvPr>
          <p:cNvSpPr>
            <a:spLocks noGrp="1" noChangeArrowheads="1"/>
          </p:cNvSpPr>
          <p:nvPr>
            <p:ph type="title"/>
          </p:nvPr>
        </p:nvSpPr>
        <p:spPr bwMode="auto">
          <a:xfrm>
            <a:off x="5080760" y="813286"/>
            <a:ext cx="6745480" cy="524933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342900" lvl="0" indent="-342900" algn="just" fontAlgn="base">
              <a:lnSpc>
                <a:spcPct val="90000"/>
              </a:lnSpc>
              <a:spcAft>
                <a:spcPct val="0"/>
              </a:spcAft>
              <a:buFont typeface="Courier New" panose="02070309020205020404" pitchFamily="49" charset="0"/>
              <a:buChar char="o"/>
            </a:pPr>
            <a: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 Myers Scotton, </a:t>
            </a:r>
            <a:r>
              <a:rPr kumimoji="0" lang="en-US" altLang="fr-FR" sz="22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Code-switching and Borrowing: Interpersonal and Macrolevel Meaning</a:t>
            </a:r>
            <a: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dans R. Jacobson (</a:t>
            </a:r>
            <a:r>
              <a:rPr kumimoji="0" lang="en-US" altLang="fr-FR" sz="22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éd</a:t>
            </a:r>
            <a: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fr-FR" sz="22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Code-switching as a Worldwide Phenomenon</a:t>
            </a:r>
            <a: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New York, 1990</a:t>
            </a:r>
            <a:b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b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fr-FR" sz="22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Social Motivations for Code-switching</a:t>
            </a:r>
            <a: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Oxford, 1993</a:t>
            </a:r>
            <a:b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b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lang="en-US" sz="2200" dirty="0">
                <a:solidFill>
                  <a:schemeClr val="tx1"/>
                </a:solidFill>
                <a:latin typeface="Times New Roman" panose="02020603050405020304" pitchFamily="18" charset="0"/>
                <a:cs typeface="Times New Roman" panose="02020603050405020304" pitchFamily="18" charset="0"/>
              </a:rPr>
              <a:t>M. Heller, </a:t>
            </a:r>
            <a:r>
              <a:rPr lang="en-US" sz="2200" i="1" dirty="0">
                <a:solidFill>
                  <a:schemeClr val="tx1"/>
                </a:solidFill>
                <a:latin typeface="Times New Roman" panose="02020603050405020304" pitchFamily="18" charset="0"/>
                <a:cs typeface="Times New Roman" panose="02020603050405020304" pitchFamily="18" charset="0"/>
              </a:rPr>
              <a:t>Code-switching. Anthropological and Sociolinguistic Perspectives</a:t>
            </a:r>
            <a:r>
              <a:rPr lang="en-US" sz="2200" dirty="0">
                <a:solidFill>
                  <a:schemeClr val="tx1"/>
                </a:solidFill>
                <a:latin typeface="Times New Roman" panose="02020603050405020304" pitchFamily="18" charset="0"/>
                <a:cs typeface="Times New Roman" panose="02020603050405020304" pitchFamily="18" charset="0"/>
              </a:rPr>
              <a:t>, Berlin, 1988 et </a:t>
            </a:r>
            <a:r>
              <a:rPr lang="en-US" sz="2200" i="1" dirty="0">
                <a:solidFill>
                  <a:schemeClr val="tx1"/>
                </a:solidFill>
                <a:latin typeface="Times New Roman" panose="02020603050405020304" pitchFamily="18" charset="0"/>
                <a:cs typeface="Times New Roman" panose="02020603050405020304" pitchFamily="18" charset="0"/>
              </a:rPr>
              <a:t>Code-switching and the Politics of Language</a:t>
            </a:r>
            <a:r>
              <a:rPr lang="en-US" sz="2200" dirty="0">
                <a:solidFill>
                  <a:schemeClr val="tx1"/>
                </a:solidFill>
                <a:latin typeface="Times New Roman" panose="02020603050405020304" pitchFamily="18" charset="0"/>
                <a:cs typeface="Times New Roman" panose="02020603050405020304" pitchFamily="18" charset="0"/>
              </a:rPr>
              <a:t>, dans L. Milroy – P. </a:t>
            </a:r>
            <a:r>
              <a:rPr lang="en-US" sz="2200" dirty="0" err="1">
                <a:solidFill>
                  <a:schemeClr val="tx1"/>
                </a:solidFill>
                <a:latin typeface="Times New Roman" panose="02020603050405020304" pitchFamily="18" charset="0"/>
                <a:cs typeface="Times New Roman" panose="02020603050405020304" pitchFamily="18" charset="0"/>
              </a:rPr>
              <a:t>Maysken</a:t>
            </a:r>
            <a:r>
              <a:rPr lang="en-US" sz="2200" dirty="0">
                <a:solidFill>
                  <a:schemeClr val="tx1"/>
                </a:solidFill>
                <a:latin typeface="Times New Roman" panose="02020603050405020304" pitchFamily="18" charset="0"/>
                <a:cs typeface="Times New Roman" panose="02020603050405020304" pitchFamily="18" charset="0"/>
              </a:rPr>
              <a:t> (</a:t>
            </a:r>
            <a:r>
              <a:rPr lang="en-US" sz="2200" dirty="0" err="1">
                <a:solidFill>
                  <a:schemeClr val="tx1"/>
                </a:solidFill>
                <a:latin typeface="Times New Roman" panose="02020603050405020304" pitchFamily="18" charset="0"/>
                <a:cs typeface="Times New Roman" panose="02020603050405020304" pitchFamily="18" charset="0"/>
              </a:rPr>
              <a:t>éd</a:t>
            </a:r>
            <a:r>
              <a:rPr lang="en-US" sz="2200" dirty="0">
                <a:solidFill>
                  <a:schemeClr val="tx1"/>
                </a:solidFill>
                <a:latin typeface="Times New Roman" panose="02020603050405020304" pitchFamily="18" charset="0"/>
                <a:cs typeface="Times New Roman" panose="02020603050405020304" pitchFamily="18" charset="0"/>
              </a:rPr>
              <a:t>.), </a:t>
            </a:r>
            <a:r>
              <a:rPr lang="en-US" sz="2200" i="1" dirty="0">
                <a:solidFill>
                  <a:schemeClr val="tx1"/>
                </a:solidFill>
                <a:latin typeface="Times New Roman" panose="02020603050405020304" pitchFamily="18" charset="0"/>
                <a:cs typeface="Times New Roman" panose="02020603050405020304" pitchFamily="18" charset="0"/>
              </a:rPr>
              <a:t>On Speaker, Two Languages. Cross-disciplinary perspectives on code-switching</a:t>
            </a:r>
            <a:r>
              <a:rPr lang="en-US" sz="2200" dirty="0">
                <a:solidFill>
                  <a:schemeClr val="tx1"/>
                </a:solidFill>
                <a:latin typeface="Times New Roman" panose="02020603050405020304" pitchFamily="18" charset="0"/>
                <a:cs typeface="Times New Roman" panose="02020603050405020304" pitchFamily="18" charset="0"/>
              </a:rPr>
              <a:t>, Cambridge, 1995</a:t>
            </a:r>
            <a:r>
              <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4" name="Rectangle 1">
            <a:extLst>
              <a:ext uri="{FF2B5EF4-FFF2-40B4-BE49-F238E27FC236}">
                <a16:creationId xmlns:a16="http://schemas.microsoft.com/office/drawing/2014/main" id="{3AB3B6ED-B06A-6EBC-190A-E80B1A8F604D}"/>
              </a:ext>
            </a:extLst>
          </p:cNvPr>
          <p:cNvSpPr>
            <a:spLocks noGrp="1" noChangeArrowheads="1"/>
          </p:cNvSpPr>
          <p:nvPr>
            <p:ph idx="1"/>
          </p:nvPr>
        </p:nvSpPr>
        <p:spPr bwMode="auto">
          <a:xfrm>
            <a:off x="1098035" y="804334"/>
            <a:ext cx="3348069" cy="524933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0" marR="0" lvl="0" indent="0" algn="r" fontAlgn="base">
              <a:buSzTx/>
              <a:buNone/>
              <a:tabLst/>
            </a:pPr>
            <a:r>
              <a:rPr kumimoji="0" lang="en-US" altLang="fr-FR" sz="3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Code- Switching</a:t>
            </a:r>
          </a:p>
        </p:txBody>
      </p:sp>
    </p:spTree>
    <p:extLst>
      <p:ext uri="{BB962C8B-B14F-4D97-AF65-F5344CB8AC3E}">
        <p14:creationId xmlns:p14="http://schemas.microsoft.com/office/powerpoint/2010/main" val="197317565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507941663"/>
              </p:ext>
            </p:extLst>
          </p:nvPr>
        </p:nvGraphicFramePr>
        <p:xfrm>
          <a:off x="1212978" y="624110"/>
          <a:ext cx="10618237" cy="6038448"/>
        </p:xfrm>
        <a:graphic>
          <a:graphicData uri="http://schemas.openxmlformats.org/drawingml/2006/table">
            <a:tbl>
              <a:tblPr firstRow="1" firstCol="1" bandRow="1">
                <a:tableStyleId>{5C22544A-7EE6-4342-B048-85BDC9FD1C3A}</a:tableStyleId>
              </a:tblPr>
              <a:tblGrid>
                <a:gridCol w="2295332">
                  <a:extLst>
                    <a:ext uri="{9D8B030D-6E8A-4147-A177-3AD203B41FA5}">
                      <a16:colId xmlns:a16="http://schemas.microsoft.com/office/drawing/2014/main" val="2448796174"/>
                    </a:ext>
                  </a:extLst>
                </a:gridCol>
                <a:gridCol w="3013787">
                  <a:extLst>
                    <a:ext uri="{9D8B030D-6E8A-4147-A177-3AD203B41FA5}">
                      <a16:colId xmlns:a16="http://schemas.microsoft.com/office/drawing/2014/main" val="194602061"/>
                    </a:ext>
                  </a:extLst>
                </a:gridCol>
                <a:gridCol w="2654559">
                  <a:extLst>
                    <a:ext uri="{9D8B030D-6E8A-4147-A177-3AD203B41FA5}">
                      <a16:colId xmlns:a16="http://schemas.microsoft.com/office/drawing/2014/main" val="3707854783"/>
                    </a:ext>
                  </a:extLst>
                </a:gridCol>
                <a:gridCol w="2654559">
                  <a:extLst>
                    <a:ext uri="{9D8B030D-6E8A-4147-A177-3AD203B41FA5}">
                      <a16:colId xmlns:a16="http://schemas.microsoft.com/office/drawing/2014/main" val="1391984413"/>
                    </a:ext>
                  </a:extLst>
                </a:gridCol>
              </a:tblGrid>
              <a:tr h="1161648">
                <a:tc>
                  <a:txBody>
                    <a:bodyPr/>
                    <a:lstStyle/>
                    <a:p>
                      <a:pPr algn="ctr">
                        <a:lnSpc>
                          <a:spcPts val="1600"/>
                        </a:lnSpc>
                        <a:spcAft>
                          <a:spcPts val="0"/>
                        </a:spcAft>
                      </a:pPr>
                      <a:endParaRPr lang="en-US" sz="2000" dirty="0">
                        <a:effectLst/>
                        <a:latin typeface="Times New Roman" panose="02020603050405020304" pitchFamily="18" charset="0"/>
                        <a:cs typeface="Times New Roman" panose="02020603050405020304" pitchFamily="18" charset="0"/>
                      </a:endParaRPr>
                    </a:p>
                    <a:p>
                      <a:pPr algn="ctr">
                        <a:lnSpc>
                          <a:spcPts val="1600"/>
                        </a:lnSpc>
                        <a:spcAft>
                          <a:spcPts val="0"/>
                        </a:spcAft>
                      </a:pPr>
                      <a:r>
                        <a:rPr lang="en-US" sz="2000" dirty="0">
                          <a:effectLst/>
                          <a:latin typeface="Times New Roman" panose="02020603050405020304" pitchFamily="18" charset="0"/>
                          <a:cs typeface="Times New Roman" panose="02020603050405020304" pitchFamily="18" charset="0"/>
                        </a:rPr>
                        <a:t>Monolingual texts in a different linguistic context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ts val="1600"/>
                        </a:lnSpc>
                        <a:spcAft>
                          <a:spcPts val="0"/>
                        </a:spcAft>
                      </a:pPr>
                      <a:endParaRPr lang="en-US" sz="2000" dirty="0">
                        <a:effectLst/>
                        <a:latin typeface="Times New Roman" panose="02020603050405020304" pitchFamily="18" charset="0"/>
                        <a:cs typeface="Times New Roman" panose="02020603050405020304" pitchFamily="18" charset="0"/>
                      </a:endParaRPr>
                    </a:p>
                    <a:p>
                      <a:pPr algn="ctr">
                        <a:lnSpc>
                          <a:spcPts val="1600"/>
                        </a:lnSpc>
                        <a:spcAft>
                          <a:spcPts val="0"/>
                        </a:spcAft>
                      </a:pPr>
                      <a:r>
                        <a:rPr lang="en-US" sz="2000" dirty="0">
                          <a:effectLst/>
                          <a:latin typeface="Times New Roman" panose="02020603050405020304" pitchFamily="18" charset="0"/>
                          <a:cs typeface="Times New Roman" panose="02020603050405020304" pitchFamily="18" charset="0"/>
                        </a:rPr>
                        <a:t>Bi-/trilingual texts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ts val="1600"/>
                        </a:lnSpc>
                        <a:spcAft>
                          <a:spcPts val="0"/>
                        </a:spcAft>
                      </a:pPr>
                      <a:endParaRPr lang="en-US" sz="2000" dirty="0">
                        <a:effectLst/>
                        <a:latin typeface="Times New Roman" panose="02020603050405020304" pitchFamily="18" charset="0"/>
                        <a:cs typeface="Times New Roman" panose="02020603050405020304" pitchFamily="18" charset="0"/>
                      </a:endParaRPr>
                    </a:p>
                    <a:p>
                      <a:pPr algn="ctr">
                        <a:lnSpc>
                          <a:spcPts val="1600"/>
                        </a:lnSpc>
                        <a:spcAft>
                          <a:spcPts val="0"/>
                        </a:spcAft>
                      </a:pPr>
                      <a:r>
                        <a:rPr lang="en-US" sz="2000" dirty="0">
                          <a:effectLst/>
                          <a:latin typeface="Times New Roman" panose="02020603050405020304" pitchFamily="18" charset="0"/>
                          <a:cs typeface="Times New Roman" panose="02020603050405020304" pitchFamily="18" charset="0"/>
                        </a:rPr>
                        <a:t>Mixed-language texts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ts val="1600"/>
                        </a:lnSpc>
                        <a:spcAft>
                          <a:spcPts val="0"/>
                        </a:spcAft>
                      </a:pPr>
                      <a:endParaRPr lang="en-US" sz="2000" dirty="0">
                        <a:effectLst/>
                        <a:latin typeface="Times New Roman" panose="02020603050405020304" pitchFamily="18" charset="0"/>
                        <a:cs typeface="Times New Roman" panose="02020603050405020304" pitchFamily="18" charset="0"/>
                      </a:endParaRPr>
                    </a:p>
                    <a:p>
                      <a:pPr algn="ctr">
                        <a:lnSpc>
                          <a:spcPts val="1600"/>
                        </a:lnSpc>
                        <a:spcAft>
                          <a:spcPts val="0"/>
                        </a:spcAft>
                      </a:pPr>
                      <a:r>
                        <a:rPr lang="en-US" sz="2000" dirty="0">
                          <a:effectLst/>
                          <a:latin typeface="Times New Roman" panose="02020603050405020304" pitchFamily="18" charset="0"/>
                          <a:cs typeface="Times New Roman" panose="02020603050405020304" pitchFamily="18" charset="0"/>
                        </a:rPr>
                        <a:t>Transliterated text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55362924"/>
                  </a:ext>
                </a:extLst>
              </a:tr>
              <a:tr h="4065767">
                <a:tc>
                  <a:txBody>
                    <a:bodyPr/>
                    <a:lstStyle/>
                    <a:p>
                      <a:pPr algn="just">
                        <a:lnSpc>
                          <a:spcPts val="2400"/>
                        </a:lnSpc>
                        <a:spcAft>
                          <a:spcPts val="0"/>
                        </a:spcAft>
                      </a:pPr>
                      <a:endParaRPr lang="en-US" sz="2000" dirty="0">
                        <a:effectLst/>
                        <a:latin typeface="Times New Roman" panose="02020603050405020304" pitchFamily="18" charset="0"/>
                        <a:cs typeface="Times New Roman" panose="02020603050405020304" pitchFamily="18" charset="0"/>
                      </a:endParaRP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Texts written in language A but showing interference/code-switching/borrowing from language B</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ts val="2400"/>
                        </a:lnSpc>
                        <a:spcAft>
                          <a:spcPts val="0"/>
                        </a:spcAft>
                      </a:pPr>
                      <a:endParaRPr lang="en-US" sz="2000" dirty="0">
                        <a:effectLst/>
                        <a:latin typeface="Times New Roman" panose="02020603050405020304" pitchFamily="18" charset="0"/>
                        <a:cs typeface="Times New Roman" panose="02020603050405020304" pitchFamily="18" charset="0"/>
                      </a:endParaRP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The content is largely common to both languages A and B</a:t>
                      </a: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 </a:t>
                      </a:r>
                      <a:r>
                        <a:rPr lang="en-US" sz="2000" b="1" dirty="0">
                          <a:effectLst/>
                          <a:latin typeface="Times New Roman" panose="02020603050405020304" pitchFamily="18" charset="0"/>
                          <a:cs typeface="Times New Roman" panose="02020603050405020304" pitchFamily="18" charset="0"/>
                        </a:rPr>
                        <a:t>idiomatic texts </a:t>
                      </a:r>
                      <a:r>
                        <a:rPr lang="en-US" sz="2000" dirty="0">
                          <a:effectLst/>
                          <a:latin typeface="Times New Roman" panose="02020603050405020304" pitchFamily="18" charset="0"/>
                          <a:cs typeface="Times New Roman" panose="02020603050405020304" pitchFamily="18" charset="0"/>
                        </a:rPr>
                        <a:t>(version rendered idiomatically rather than word-for-word) </a:t>
                      </a: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 </a:t>
                      </a:r>
                      <a:r>
                        <a:rPr lang="en-US" sz="2000" b="1" dirty="0">
                          <a:effectLst/>
                          <a:latin typeface="Times New Roman" panose="02020603050405020304" pitchFamily="18" charset="0"/>
                          <a:cs typeface="Times New Roman" panose="02020603050405020304" pitchFamily="18" charset="0"/>
                        </a:rPr>
                        <a:t>non idiomatic texts </a:t>
                      </a:r>
                      <a:r>
                        <a:rPr lang="en-US" sz="2000" dirty="0">
                          <a:effectLst/>
                          <a:latin typeface="Times New Roman" panose="02020603050405020304" pitchFamily="18" charset="0"/>
                          <a:cs typeface="Times New Roman" panose="02020603050405020304" pitchFamily="18" charset="0"/>
                        </a:rPr>
                        <a:t>(verbum pro </a:t>
                      </a:r>
                      <a:r>
                        <a:rPr lang="en-US" sz="2000" dirty="0" err="1">
                          <a:effectLst/>
                          <a:latin typeface="Times New Roman" panose="02020603050405020304" pitchFamily="18" charset="0"/>
                          <a:cs typeface="Times New Roman" panose="02020603050405020304" pitchFamily="18" charset="0"/>
                        </a:rPr>
                        <a:t>verbo</a:t>
                      </a:r>
                      <a:r>
                        <a:rPr lang="en-US" sz="2000" dirty="0">
                          <a:effectLst/>
                          <a:latin typeface="Times New Roman" panose="02020603050405020304" pitchFamily="18" charset="0"/>
                          <a:cs typeface="Times New Roman" panose="02020603050405020304" pitchFamily="18" charset="0"/>
                        </a:rPr>
                        <a:t> translation) </a:t>
                      </a: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 </a:t>
                      </a:r>
                      <a:r>
                        <a:rPr lang="en-US" sz="2000" b="1" dirty="0">
                          <a:effectLst/>
                          <a:latin typeface="Times New Roman" panose="02020603050405020304" pitchFamily="18" charset="0"/>
                          <a:cs typeface="Times New Roman" panose="02020603050405020304" pitchFamily="18" charset="0"/>
                        </a:rPr>
                        <a:t>complementary texts </a:t>
                      </a:r>
                      <a:r>
                        <a:rPr lang="en-US" sz="2000" dirty="0">
                          <a:effectLst/>
                          <a:latin typeface="Times New Roman" panose="02020603050405020304" pitchFamily="18" charset="0"/>
                          <a:cs typeface="Times New Roman" panose="02020603050405020304" pitchFamily="18" charset="0"/>
                        </a:rPr>
                        <a:t>(the versions contain different information)</a:t>
                      </a: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 </a:t>
                      </a:r>
                      <a:r>
                        <a:rPr lang="en-US" sz="2000" b="1" dirty="0">
                          <a:effectLst/>
                          <a:latin typeface="Times New Roman" panose="02020603050405020304" pitchFamily="18" charset="0"/>
                          <a:cs typeface="Times New Roman" panose="02020603050405020304" pitchFamily="18" charset="0"/>
                        </a:rPr>
                        <a:t>non complementary texts </a:t>
                      </a:r>
                      <a:r>
                        <a:rPr lang="en-US" sz="2000" dirty="0">
                          <a:effectLst/>
                          <a:latin typeface="Times New Roman" panose="02020603050405020304" pitchFamily="18" charset="0"/>
                          <a:cs typeface="Times New Roman" panose="02020603050405020304" pitchFamily="18" charset="0"/>
                        </a:rPr>
                        <a:t>(version semantically the same)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ts val="2400"/>
                        </a:lnSpc>
                        <a:spcAft>
                          <a:spcPts val="0"/>
                        </a:spcAft>
                      </a:pPr>
                      <a:endParaRPr lang="en-US" sz="2000" dirty="0">
                        <a:effectLst/>
                        <a:latin typeface="Times New Roman" panose="02020603050405020304" pitchFamily="18" charset="0"/>
                        <a:cs typeface="Times New Roman" panose="02020603050405020304" pitchFamily="18" charset="0"/>
                      </a:endParaRP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A part in the language A and a part in the language B.</a:t>
                      </a:r>
                    </a:p>
                    <a:p>
                      <a:pPr algn="just">
                        <a:lnSpc>
                          <a:spcPts val="2400"/>
                        </a:lnSpc>
                        <a:spcAft>
                          <a:spcPts val="0"/>
                        </a:spcAft>
                      </a:pPr>
                      <a:endParaRPr lang="en-US" sz="2000" dirty="0">
                        <a:effectLst/>
                        <a:latin typeface="Times New Roman" panose="02020603050405020304" pitchFamily="18" charset="0"/>
                        <a:cs typeface="Times New Roman" panose="02020603050405020304" pitchFamily="18" charset="0"/>
                      </a:endParaRP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Written in genetically mixed language or codes that are so mixed that is impossible to identify the dominant language.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ts val="2400"/>
                        </a:lnSpc>
                        <a:spcAft>
                          <a:spcPts val="0"/>
                        </a:spcAft>
                      </a:pPr>
                      <a:endParaRPr lang="en-US" sz="2000" dirty="0">
                        <a:effectLst/>
                        <a:latin typeface="Times New Roman" panose="02020603050405020304" pitchFamily="18" charset="0"/>
                        <a:cs typeface="Times New Roman" panose="02020603050405020304" pitchFamily="18" charset="0"/>
                      </a:endParaRP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Alphabet switching.</a:t>
                      </a:r>
                    </a:p>
                    <a:p>
                      <a:pPr algn="just">
                        <a:lnSpc>
                          <a:spcPts val="2400"/>
                        </a:lnSpc>
                        <a:spcAft>
                          <a:spcPts val="0"/>
                        </a:spcAft>
                      </a:pPr>
                      <a:endParaRPr lang="en-US" sz="2000" dirty="0">
                        <a:effectLst/>
                        <a:latin typeface="Times New Roman" panose="02020603050405020304" pitchFamily="18" charset="0"/>
                        <a:cs typeface="Times New Roman" panose="02020603050405020304" pitchFamily="18" charset="0"/>
                      </a:endParaRP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Texts composed in language A, but the script is that of language B.</a:t>
                      </a:r>
                    </a:p>
                    <a:p>
                      <a:pPr algn="just">
                        <a:lnSpc>
                          <a:spcPts val="2400"/>
                        </a:lnSpc>
                        <a:spcAft>
                          <a:spcPts val="0"/>
                        </a:spcAft>
                      </a:pPr>
                      <a:r>
                        <a:rPr lang="en-US" sz="2000" dirty="0">
                          <a:effectLst/>
                          <a:latin typeface="Times New Roman" panose="02020603050405020304" pitchFamily="18" charset="0"/>
                          <a:cs typeface="Times New Roman" panose="02020603050405020304" pitchFamily="18" charset="0"/>
                        </a:rPr>
                        <a:t>Can involve texts displaying bilingual phenomena or bi-version bilingual texts.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16786778"/>
                  </a:ext>
                </a:extLst>
              </a:tr>
            </a:tbl>
          </a:graphicData>
        </a:graphic>
      </p:graphicFrame>
    </p:spTree>
    <p:extLst>
      <p:ext uri="{BB962C8B-B14F-4D97-AF65-F5344CB8AC3E}">
        <p14:creationId xmlns:p14="http://schemas.microsoft.com/office/powerpoint/2010/main" val="1570024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3030214-227F-42DB-9282-BBA6AF8D9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A661778-7925-7715-C0DD-AD3286ED68D1}"/>
              </a:ext>
            </a:extLst>
          </p:cNvPr>
          <p:cNvSpPr>
            <a:spLocks noGrp="1"/>
          </p:cNvSpPr>
          <p:nvPr>
            <p:ph type="title"/>
          </p:nvPr>
        </p:nvSpPr>
        <p:spPr>
          <a:xfrm>
            <a:off x="1433889" y="1059872"/>
            <a:ext cx="3012216" cy="4851349"/>
          </a:xfrm>
        </p:spPr>
        <p:txBody>
          <a:bodyPr>
            <a:normAutofit/>
          </a:bodyPr>
          <a:lstStyle/>
          <a:p>
            <a:r>
              <a:rPr lang="fr-BE" sz="2500" b="1" dirty="0"/>
              <a:t>Code-</a:t>
            </a:r>
            <a:r>
              <a:rPr lang="fr-BE" sz="2500" b="1" dirty="0" err="1"/>
              <a:t>switching</a:t>
            </a:r>
            <a:r>
              <a:rPr lang="fr-BE" sz="2500" b="1" dirty="0"/>
              <a:t> dans la correspondance de Cicéron</a:t>
            </a:r>
          </a:p>
        </p:txBody>
      </p:sp>
      <p:sp>
        <p:nvSpPr>
          <p:cNvPr id="11" name="Freeform 11">
            <a:extLst>
              <a:ext uri="{FF2B5EF4-FFF2-40B4-BE49-F238E27FC236}">
                <a16:creationId xmlns:a16="http://schemas.microsoft.com/office/drawing/2014/main" id="{0D7A9289-BAD1-4A78-979F-A655C886D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1149203"/>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fr-BE"/>
          </a:p>
        </p:txBody>
      </p:sp>
      <p:sp>
        <p:nvSpPr>
          <p:cNvPr id="16" name="Rectangle 1">
            <a:extLst>
              <a:ext uri="{FF2B5EF4-FFF2-40B4-BE49-F238E27FC236}">
                <a16:creationId xmlns:a16="http://schemas.microsoft.com/office/drawing/2014/main" id="{A41E9DB3-B8F2-1F35-7789-CFEF8710BE74}"/>
              </a:ext>
            </a:extLst>
          </p:cNvPr>
          <p:cNvSpPr>
            <a:spLocks noGrp="1" noChangeArrowheads="1"/>
          </p:cNvSpPr>
          <p:nvPr>
            <p:ph idx="1"/>
          </p:nvPr>
        </p:nvSpPr>
        <p:spPr bwMode="auto">
          <a:xfrm>
            <a:off x="4990150" y="182880"/>
            <a:ext cx="6514462" cy="6471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p>
            <a:pPr marL="0" marR="0" lvl="0" indent="0" algn="just" defTabSz="914400" rtl="0" eaLnBrk="0" fontAlgn="base" latinLnBrk="0" hangingPunct="0">
              <a:lnSpc>
                <a:spcPct val="90000"/>
              </a:lnSpc>
              <a:spcBef>
                <a:spcPct val="0"/>
              </a:spcBef>
              <a:spcAft>
                <a:spcPts val="600"/>
              </a:spcAft>
              <a:buClrTx/>
              <a:buSzTx/>
              <a:buFontTx/>
              <a:buNone/>
              <a:tabLst/>
            </a:pP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O. Wenskus, </a:t>
            </a:r>
            <a:r>
              <a:rPr kumimoji="0" lang="it-IT"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Triggering und Einschaltung griechischer Formen in lateinischer Prosa</a:t>
            </a: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dans </a:t>
            </a:r>
            <a:r>
              <a:rPr kumimoji="0" lang="it-IT"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IF</a:t>
            </a: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100 (1995), 172-192 </a:t>
            </a:r>
          </a:p>
          <a:p>
            <a:pPr marL="0" marR="0" lvl="0" indent="0" algn="just" defTabSz="914400" rtl="0" eaLnBrk="0" fontAlgn="base" latinLnBrk="0" hangingPunct="0">
              <a:lnSpc>
                <a:spcPct val="90000"/>
              </a:lnSpc>
              <a:spcBef>
                <a:spcPct val="0"/>
              </a:spcBef>
              <a:spcAft>
                <a:spcPts val="600"/>
              </a:spcAft>
              <a:buClrTx/>
              <a:buSzTx/>
              <a:buFontTx/>
              <a:buNone/>
              <a:tabLst/>
            </a:pPr>
            <a:r>
              <a:rPr kumimoji="0" lang="it-IT"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Emblematischer Codewechsel und Verwandtes in der lateinischen Prosa. Zwischen Nähesprache und Distanzsprache</a:t>
            </a: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Innsbruck, 1998 </a:t>
            </a:r>
          </a:p>
          <a:p>
            <a:pPr marL="0" marR="0" lvl="0" indent="0" algn="just" defTabSz="914400" rtl="0" eaLnBrk="0" fontAlgn="base" latinLnBrk="0" hangingPunct="0">
              <a:lnSpc>
                <a:spcPct val="90000"/>
              </a:lnSpc>
              <a:spcBef>
                <a:spcPct val="0"/>
              </a:spcBef>
              <a:spcAft>
                <a:spcPts val="600"/>
              </a:spcAft>
              <a:buClrTx/>
              <a:buSzTx/>
              <a:buFontTx/>
              <a:buNone/>
              <a:tabLst/>
            </a:pP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G.E. Dunkel, </a:t>
            </a:r>
            <a:r>
              <a:rPr kumimoji="0" lang="it-IT"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Remarks on code-switching in Cicero’s letters to Atticus</a:t>
            </a: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dans </a:t>
            </a:r>
            <a:r>
              <a:rPr kumimoji="0" lang="it-IT"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MH</a:t>
            </a: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57 (2000), 122-129 </a:t>
            </a:r>
          </a:p>
          <a:p>
            <a:pPr marL="0" marR="0" lvl="0" indent="0" algn="just" defTabSz="914400" rtl="0" eaLnBrk="0" fontAlgn="base" latinLnBrk="0" hangingPunct="0">
              <a:lnSpc>
                <a:spcPct val="90000"/>
              </a:lnSpc>
              <a:spcBef>
                <a:spcPct val="0"/>
              </a:spcBef>
              <a:spcAft>
                <a:spcPts val="600"/>
              </a:spcAft>
              <a:buClrTx/>
              <a:buSzTx/>
              <a:buFontTx/>
              <a:buNone/>
              <a:tabLst/>
            </a:pPr>
            <a:r>
              <a:rPr kumimoji="0" lang="it-IT"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S. Swain, </a:t>
            </a:r>
            <a:r>
              <a:rPr kumimoji="0" lang="it-IT"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Bilingualism in Cicero ? </a:t>
            </a:r>
            <a:r>
              <a:rPr kumimoji="0" lang="en-GB"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The Evidence of Code-switching</a:t>
            </a:r>
            <a:r>
              <a:rPr kumimoji="0" lang="en-GB"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dans J.N. Adams – M. Janse – S. Swain, </a:t>
            </a:r>
            <a:r>
              <a:rPr kumimoji="0" lang="en-GB"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Bilingualism in Ancient Society. Language Contact and the Written Word</a:t>
            </a:r>
            <a:r>
              <a:rPr kumimoji="0" lang="en-GB"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Oxford, 2002, 128-167 </a:t>
            </a:r>
          </a:p>
          <a:p>
            <a:pPr marL="0" marR="0" lvl="0" indent="0" algn="just" defTabSz="914400" rtl="0" eaLnBrk="0" fontAlgn="base" latinLnBrk="0" hangingPunct="0">
              <a:lnSpc>
                <a:spcPct val="90000"/>
              </a:lnSpc>
              <a:spcBef>
                <a:spcPct val="0"/>
              </a:spcBef>
              <a:spcAft>
                <a:spcPts val="600"/>
              </a:spcAft>
              <a:buClrTx/>
              <a:buSzTx/>
              <a:buFontTx/>
              <a:buNone/>
              <a:tabLst/>
            </a:pPr>
            <a:r>
              <a:rPr kumimoji="0" lang="en-GB"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J.N. Adams, </a:t>
            </a:r>
            <a:r>
              <a:rPr kumimoji="0" lang="en-GB"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op. cit.</a:t>
            </a:r>
            <a:r>
              <a:rPr kumimoji="0" lang="fr-FR"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297-416 ; </a:t>
            </a:r>
          </a:p>
          <a:p>
            <a:pPr marL="0" marR="0" lvl="0" indent="0" algn="just" defTabSz="914400" rtl="0" eaLnBrk="0" fontAlgn="base" latinLnBrk="0" hangingPunct="0">
              <a:lnSpc>
                <a:spcPct val="90000"/>
              </a:lnSpc>
              <a:spcBef>
                <a:spcPct val="0"/>
              </a:spcBef>
              <a:spcAft>
                <a:spcPts val="600"/>
              </a:spcAft>
              <a:buClrTx/>
              <a:buSzTx/>
              <a:buFontTx/>
              <a:buNone/>
              <a:tabLst/>
            </a:pPr>
            <a:r>
              <a:rPr kumimoji="0" lang="fr-FR"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M. Dubuisson, </a:t>
            </a:r>
            <a:r>
              <a:rPr kumimoji="0" lang="fr-FR"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Le grec de la correspondance de Cicéron : questions préliminaires sur un cas de bilinguisme</a:t>
            </a:r>
            <a:r>
              <a:rPr kumimoji="0" lang="fr-FR"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dans </a:t>
            </a:r>
            <a:r>
              <a:rPr kumimoji="0" lang="fr-FR" altLang="fr-FR" sz="2400" b="0" i="1"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La linguistique</a:t>
            </a:r>
            <a:r>
              <a:rPr kumimoji="0" lang="fr-FR" altLang="fr-FR" sz="24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 41 (2005), 69-86.</a:t>
            </a:r>
            <a:r>
              <a:rPr kumimoji="0" lang="fr-BE" altLang="fr-FR" sz="2400" b="0" i="0" u="none" strike="noStrike" cap="none" normalizeH="0" baseline="0" dirty="0">
                <a:ln>
                  <a:noFill/>
                </a:ln>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6065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592925" y="373224"/>
            <a:ext cx="8911687" cy="1262496"/>
          </a:xfrm>
        </p:spPr>
        <p:txBody>
          <a:bodyPr>
            <a:normAutofit/>
          </a:bodyPr>
          <a:lstStyle/>
          <a:p>
            <a:r>
              <a:rPr lang="en-US" b="1" dirty="0">
                <a:latin typeface="Times New Roman" panose="02020603050405020304" pitchFamily="18" charset="0"/>
                <a:cs typeface="Times New Roman" panose="02020603050405020304" pitchFamily="18" charset="0"/>
              </a:rPr>
              <a:t>Les </a:t>
            </a:r>
            <a:r>
              <a:rPr lang="en-US" b="1" i="1" dirty="0">
                <a:latin typeface="Times New Roman" panose="02020603050405020304" pitchFamily="18" charset="0"/>
                <a:cs typeface="Times New Roman" panose="02020603050405020304" pitchFamily="18" charset="0"/>
              </a:rPr>
              <a:t>collegia</a:t>
            </a:r>
            <a:r>
              <a:rPr lang="en-US" b="1" dirty="0">
                <a:latin typeface="Times New Roman" panose="02020603050405020304" pitchFamily="18" charset="0"/>
                <a:cs typeface="Times New Roman" panose="02020603050405020304" pitchFamily="18" charset="0"/>
              </a:rPr>
              <a:t> de </a:t>
            </a:r>
            <a:r>
              <a:rPr lang="en-US" b="1" dirty="0" err="1">
                <a:latin typeface="Times New Roman" panose="02020603050405020304" pitchFamily="18" charset="0"/>
                <a:cs typeface="Times New Roman" panose="02020603050405020304" pitchFamily="18" charset="0"/>
              </a:rPr>
              <a:t>Délos</a:t>
            </a:r>
            <a:r>
              <a:rPr lang="en-US" b="1" dirty="0">
                <a:latin typeface="Times New Roman" panose="02020603050405020304" pitchFamily="18" charset="0"/>
                <a:cs typeface="Times New Roman" panose="02020603050405020304" pitchFamily="18" charset="0"/>
              </a:rPr>
              <a:t>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ILLRP 751</a:t>
            </a:r>
          </a:p>
        </p:txBody>
      </p:sp>
      <p:pic>
        <p:nvPicPr>
          <p:cNvPr id="4" name="Espace réservé du contenu 3"/>
          <p:cNvPicPr>
            <a:picLocks noGrp="1"/>
          </p:cNvPicPr>
          <p:nvPr>
            <p:ph idx="1"/>
          </p:nvPr>
        </p:nvPicPr>
        <p:blipFill>
          <a:blip r:embed="rId3"/>
          <a:stretch>
            <a:fillRect/>
          </a:stretch>
        </p:blipFill>
        <p:spPr>
          <a:xfrm>
            <a:off x="3060441" y="1860334"/>
            <a:ext cx="7137916" cy="1831392"/>
          </a:xfrm>
          <a:prstGeom prst="rect">
            <a:avLst/>
          </a:prstGeom>
        </p:spPr>
      </p:pic>
      <p:pic>
        <p:nvPicPr>
          <p:cNvPr id="5" name="Image 4"/>
          <p:cNvPicPr/>
          <p:nvPr/>
        </p:nvPicPr>
        <p:blipFill>
          <a:blip r:embed="rId4"/>
          <a:stretch>
            <a:fillRect/>
          </a:stretch>
        </p:blipFill>
        <p:spPr>
          <a:xfrm>
            <a:off x="3060441" y="3429000"/>
            <a:ext cx="7137917" cy="3121090"/>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Encre 6"/>
              <p14:cNvContentPartPr/>
              <p14:nvPr/>
            </p14:nvContentPartPr>
            <p14:xfrm>
              <a:off x="7110059" y="5107702"/>
              <a:ext cx="2594160" cy="127080"/>
            </p14:xfrm>
          </p:contentPart>
        </mc:Choice>
        <mc:Fallback xmlns="">
          <p:pic>
            <p:nvPicPr>
              <p:cNvPr id="7" name="Encre 6"/>
              <p:cNvPicPr/>
              <p:nvPr/>
            </p:nvPicPr>
            <p:blipFill>
              <a:blip r:embed="rId6"/>
              <a:stretch>
                <a:fillRect/>
              </a:stretch>
            </p:blipFill>
            <p:spPr>
              <a:xfrm>
                <a:off x="7049939" y="4987822"/>
                <a:ext cx="2714400"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Encre 7"/>
              <p14:cNvContentPartPr/>
              <p14:nvPr/>
            </p14:nvContentPartPr>
            <p14:xfrm>
              <a:off x="3573779" y="5504062"/>
              <a:ext cx="6158880" cy="86040"/>
            </p14:xfrm>
          </p:contentPart>
        </mc:Choice>
        <mc:Fallback xmlns="">
          <p:pic>
            <p:nvPicPr>
              <p:cNvPr id="8" name="Encre 7"/>
              <p:cNvPicPr/>
              <p:nvPr/>
            </p:nvPicPr>
            <p:blipFill>
              <a:blip r:embed="rId8"/>
              <a:stretch>
                <a:fillRect/>
              </a:stretch>
            </p:blipFill>
            <p:spPr>
              <a:xfrm>
                <a:off x="3513659" y="5383822"/>
                <a:ext cx="627876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Encre 8"/>
              <p14:cNvContentPartPr/>
              <p14:nvPr/>
            </p14:nvContentPartPr>
            <p14:xfrm>
              <a:off x="3685739" y="5952982"/>
              <a:ext cx="6139800" cy="65520"/>
            </p14:xfrm>
          </p:contentPart>
        </mc:Choice>
        <mc:Fallback xmlns="">
          <p:pic>
            <p:nvPicPr>
              <p:cNvPr id="9" name="Encre 8"/>
              <p:cNvPicPr/>
              <p:nvPr/>
            </p:nvPicPr>
            <p:blipFill>
              <a:blip r:embed="rId10"/>
              <a:stretch>
                <a:fillRect/>
              </a:stretch>
            </p:blipFill>
            <p:spPr>
              <a:xfrm>
                <a:off x="3625619" y="5833102"/>
                <a:ext cx="626004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Encre 9"/>
              <p14:cNvContentPartPr/>
              <p14:nvPr/>
            </p14:nvContentPartPr>
            <p14:xfrm>
              <a:off x="3648299" y="6325942"/>
              <a:ext cx="812520" cy="10080"/>
            </p14:xfrm>
          </p:contentPart>
        </mc:Choice>
        <mc:Fallback xmlns="">
          <p:pic>
            <p:nvPicPr>
              <p:cNvPr id="10" name="Encre 9"/>
              <p:cNvPicPr/>
              <p:nvPr/>
            </p:nvPicPr>
            <p:blipFill>
              <a:blip r:embed="rId12"/>
              <a:stretch>
                <a:fillRect/>
              </a:stretch>
            </p:blipFill>
            <p:spPr>
              <a:xfrm>
                <a:off x="3588179" y="6205702"/>
                <a:ext cx="932400" cy="250200"/>
              </a:xfrm>
              <a:prstGeom prst="rect">
                <a:avLst/>
              </a:prstGeom>
            </p:spPr>
          </p:pic>
        </mc:Fallback>
      </mc:AlternateContent>
    </p:spTree>
    <p:extLst>
      <p:ext uri="{BB962C8B-B14F-4D97-AF65-F5344CB8AC3E}">
        <p14:creationId xmlns:p14="http://schemas.microsoft.com/office/powerpoint/2010/main" val="3031401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err="1"/>
              <a:t>Délos</a:t>
            </a:r>
            <a:r>
              <a:rPr lang="en-US" b="1" dirty="0"/>
              <a:t> ILS 9237</a:t>
            </a:r>
            <a:endParaRPr lang="en-US" dirty="0"/>
          </a:p>
        </p:txBody>
      </p:sp>
      <p:pic>
        <p:nvPicPr>
          <p:cNvPr id="4" name="Espace réservé du contenu 3"/>
          <p:cNvPicPr>
            <a:picLocks noGrp="1"/>
          </p:cNvPicPr>
          <p:nvPr>
            <p:ph idx="1"/>
          </p:nvPr>
        </p:nvPicPr>
        <p:blipFill>
          <a:blip r:embed="rId2"/>
          <a:stretch>
            <a:fillRect/>
          </a:stretch>
        </p:blipFill>
        <p:spPr>
          <a:xfrm>
            <a:off x="2592925" y="1446245"/>
            <a:ext cx="8725108" cy="4599992"/>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Encre 4"/>
              <p14:cNvContentPartPr/>
              <p14:nvPr/>
            </p14:nvContentPartPr>
            <p14:xfrm>
              <a:off x="3088499" y="4897102"/>
              <a:ext cx="504000" cy="15840"/>
            </p14:xfrm>
          </p:contentPart>
        </mc:Choice>
        <mc:Fallback xmlns="">
          <p:pic>
            <p:nvPicPr>
              <p:cNvPr id="5" name="Encre 4"/>
              <p:cNvPicPr/>
              <p:nvPr/>
            </p:nvPicPr>
            <p:blipFill>
              <a:blip r:embed="rId6"/>
              <a:stretch>
                <a:fillRect/>
              </a:stretch>
            </p:blipFill>
            <p:spPr>
              <a:xfrm>
                <a:off x="3028379" y="4777222"/>
                <a:ext cx="62424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p14:cNvContentPartPr/>
              <p14:nvPr/>
            </p14:nvContentPartPr>
            <p14:xfrm>
              <a:off x="6848699" y="4879822"/>
              <a:ext cx="532080" cy="69840"/>
            </p14:xfrm>
          </p:contentPart>
        </mc:Choice>
        <mc:Fallback xmlns="">
          <p:pic>
            <p:nvPicPr>
              <p:cNvPr id="6" name="Encre 5"/>
              <p:cNvPicPr/>
              <p:nvPr/>
            </p:nvPicPr>
            <p:blipFill>
              <a:blip r:embed="rId8"/>
              <a:stretch>
                <a:fillRect/>
              </a:stretch>
            </p:blipFill>
            <p:spPr>
              <a:xfrm>
                <a:off x="6788579" y="4759942"/>
                <a:ext cx="65232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Encre 6"/>
              <p14:cNvContentPartPr/>
              <p14:nvPr/>
            </p14:nvContentPartPr>
            <p14:xfrm>
              <a:off x="4170299" y="5243782"/>
              <a:ext cx="486000" cy="19440"/>
            </p14:xfrm>
          </p:contentPart>
        </mc:Choice>
        <mc:Fallback xmlns="">
          <p:pic>
            <p:nvPicPr>
              <p:cNvPr id="7" name="Encre 6"/>
              <p:cNvPicPr/>
              <p:nvPr/>
            </p:nvPicPr>
            <p:blipFill>
              <a:blip r:embed="rId10"/>
              <a:stretch>
                <a:fillRect/>
              </a:stretch>
            </p:blipFill>
            <p:spPr>
              <a:xfrm>
                <a:off x="4110539" y="5123902"/>
                <a:ext cx="60588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Encre 7"/>
              <p14:cNvContentPartPr/>
              <p14:nvPr/>
            </p14:nvContentPartPr>
            <p14:xfrm>
              <a:off x="8154419" y="5243782"/>
              <a:ext cx="476640" cy="19080"/>
            </p14:xfrm>
          </p:contentPart>
        </mc:Choice>
        <mc:Fallback xmlns="">
          <p:pic>
            <p:nvPicPr>
              <p:cNvPr id="8" name="Encre 7"/>
              <p:cNvPicPr/>
              <p:nvPr/>
            </p:nvPicPr>
            <p:blipFill>
              <a:blip r:embed="rId12"/>
              <a:stretch>
                <a:fillRect/>
              </a:stretch>
            </p:blipFill>
            <p:spPr>
              <a:xfrm>
                <a:off x="8094659" y="5123902"/>
                <a:ext cx="59652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Encre 10"/>
              <p14:cNvContentPartPr/>
              <p14:nvPr/>
            </p14:nvContentPartPr>
            <p14:xfrm>
              <a:off x="3993539" y="1995502"/>
              <a:ext cx="2100240" cy="59400"/>
            </p14:xfrm>
          </p:contentPart>
        </mc:Choice>
        <mc:Fallback xmlns="">
          <p:pic>
            <p:nvPicPr>
              <p:cNvPr id="11" name="Encre 10"/>
              <p:cNvPicPr/>
              <p:nvPr/>
            </p:nvPicPr>
            <p:blipFill>
              <a:blip r:embed="rId14"/>
              <a:stretch>
                <a:fillRect/>
              </a:stretch>
            </p:blipFill>
            <p:spPr>
              <a:xfrm>
                <a:off x="3933419" y="1875622"/>
                <a:ext cx="222012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Encre 11"/>
              <p14:cNvContentPartPr/>
              <p14:nvPr/>
            </p14:nvContentPartPr>
            <p14:xfrm>
              <a:off x="3620219" y="4466182"/>
              <a:ext cx="3452760" cy="85320"/>
            </p14:xfrm>
          </p:contentPart>
        </mc:Choice>
        <mc:Fallback xmlns="">
          <p:pic>
            <p:nvPicPr>
              <p:cNvPr id="12" name="Encre 11"/>
              <p:cNvPicPr/>
              <p:nvPr/>
            </p:nvPicPr>
            <p:blipFill>
              <a:blip r:embed="rId16"/>
              <a:stretch>
                <a:fillRect/>
              </a:stretch>
            </p:blipFill>
            <p:spPr>
              <a:xfrm>
                <a:off x="3560099" y="4346302"/>
                <a:ext cx="3573000" cy="325440"/>
              </a:xfrm>
              <a:prstGeom prst="rect">
                <a:avLst/>
              </a:prstGeom>
            </p:spPr>
          </p:pic>
        </mc:Fallback>
      </mc:AlternateContent>
    </p:spTree>
    <p:extLst>
      <p:ext uri="{BB962C8B-B14F-4D97-AF65-F5344CB8AC3E}">
        <p14:creationId xmlns:p14="http://schemas.microsoft.com/office/powerpoint/2010/main" val="11458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645921" y="317242"/>
            <a:ext cx="4697984" cy="1036839"/>
          </a:xfrm>
        </p:spPr>
        <p:txBody>
          <a:bodyPr>
            <a:normAutofit fontScale="90000"/>
          </a:bodyPr>
          <a:lstStyle/>
          <a:p>
            <a:r>
              <a:rPr lang="en-US" b="1" dirty="0" err="1">
                <a:solidFill>
                  <a:srgbClr val="FFFF00"/>
                </a:solidFill>
                <a:latin typeface="Times New Roman" panose="02020603050405020304" pitchFamily="18" charset="0"/>
                <a:cs typeface="Times New Roman" panose="02020603050405020304" pitchFamily="18" charset="0"/>
              </a:rPr>
              <a:t>Ephèse</a:t>
            </a:r>
            <a:br>
              <a:rPr lang="en-US" dirty="0"/>
            </a:br>
            <a:endParaRPr lang="en-US" dirty="0"/>
          </a:p>
        </p:txBody>
      </p:sp>
      <p:sp>
        <p:nvSpPr>
          <p:cNvPr id="3" name="Espace réservé du contenu 2"/>
          <p:cNvSpPr>
            <a:spLocks noGrp="1"/>
          </p:cNvSpPr>
          <p:nvPr>
            <p:ph idx="1"/>
          </p:nvPr>
        </p:nvSpPr>
        <p:spPr>
          <a:xfrm>
            <a:off x="2379307" y="914400"/>
            <a:ext cx="8915400" cy="5738325"/>
          </a:xfrm>
          <a:blipFill dpi="0" rotWithShape="1">
            <a:blip r:embed="rId3">
              <a:alphaModFix amt="9000"/>
            </a:blip>
            <a:srcRect/>
            <a:tile tx="0" ty="0" sx="100000" sy="100000" flip="none" algn="tl"/>
          </a:blipFill>
        </p:spPr>
        <p:txBody>
          <a:bodyPr/>
          <a:lstStyle/>
          <a:p>
            <a:pPr marL="0" indent="0" algn="just">
              <a:buNone/>
            </a:pPr>
            <a:r>
              <a:rPr lang="en-US" sz="2400" dirty="0">
                <a:solidFill>
                  <a:schemeClr val="bg1"/>
                </a:solidFill>
                <a:highlight>
                  <a:srgbClr val="FF00FF"/>
                </a:highlight>
                <a:latin typeface="Times New Roman" panose="02020603050405020304" pitchFamily="18" charset="0"/>
                <a:cs typeface="Times New Roman" panose="02020603050405020304" pitchFamily="18" charset="0"/>
              </a:rPr>
              <a:t>Base </a:t>
            </a:r>
            <a:r>
              <a:rPr lang="en-US" sz="2400" dirty="0" err="1">
                <a:solidFill>
                  <a:schemeClr val="bg1"/>
                </a:solidFill>
                <a:highlight>
                  <a:srgbClr val="FF00FF"/>
                </a:highlight>
                <a:latin typeface="Times New Roman" panose="02020603050405020304" pitchFamily="18" charset="0"/>
                <a:cs typeface="Times New Roman" panose="02020603050405020304" pitchFamily="18" charset="0"/>
              </a:rPr>
              <a:t>d’une</a:t>
            </a:r>
            <a:r>
              <a:rPr lang="en-US" sz="2400" dirty="0">
                <a:solidFill>
                  <a:schemeClr val="bg1"/>
                </a:solidFill>
                <a:highlight>
                  <a:srgbClr val="FF00FF"/>
                </a:highlight>
                <a:latin typeface="Times New Roman" panose="02020603050405020304" pitchFamily="18" charset="0"/>
                <a:cs typeface="Times New Roman" panose="02020603050405020304" pitchFamily="18" charset="0"/>
              </a:rPr>
              <a:t> statue de </a:t>
            </a:r>
            <a:r>
              <a:rPr lang="en-US" sz="2400" dirty="0" err="1">
                <a:solidFill>
                  <a:schemeClr val="bg1"/>
                </a:solidFill>
                <a:highlight>
                  <a:srgbClr val="FF00FF"/>
                </a:highlight>
                <a:latin typeface="Times New Roman" panose="02020603050405020304" pitchFamily="18" charset="0"/>
                <a:cs typeface="Times New Roman" panose="02020603050405020304" pitchFamily="18" charset="0"/>
              </a:rPr>
              <a:t>Thésée</a:t>
            </a:r>
            <a:endParaRPr lang="en-US" sz="2400" dirty="0">
              <a:solidFill>
                <a:schemeClr val="bg1"/>
              </a:solidFill>
              <a:highlight>
                <a:srgbClr val="FF00FF"/>
              </a:highlight>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highlight>
                  <a:srgbClr val="00FF00"/>
                </a:highlight>
                <a:latin typeface="Times New Roman" panose="02020603050405020304" pitchFamily="18" charset="0"/>
                <a:cs typeface="Times New Roman" panose="02020603050405020304" pitchFamily="18" charset="0"/>
              </a:rPr>
              <a:t>R. A. Kearsley, </a:t>
            </a:r>
            <a:r>
              <a:rPr lang="en-US" sz="2400" i="1" dirty="0">
                <a:solidFill>
                  <a:schemeClr val="tx1"/>
                </a:solidFill>
                <a:highlight>
                  <a:srgbClr val="00FF00"/>
                </a:highlight>
                <a:latin typeface="Times New Roman" panose="02020603050405020304" pitchFamily="18" charset="0"/>
                <a:cs typeface="Times New Roman" panose="02020603050405020304" pitchFamily="18" charset="0"/>
              </a:rPr>
              <a:t>Greeks and Romans in Imperial Asia: Mixed Language Inscriptions and Linguistic Evidence for Cultural Interaction until the End of AD III</a:t>
            </a:r>
            <a:r>
              <a:rPr lang="en-US" sz="2400" dirty="0">
                <a:solidFill>
                  <a:schemeClr val="tx1"/>
                </a:solidFill>
                <a:highlight>
                  <a:srgbClr val="00FF00"/>
                </a:highlight>
                <a:latin typeface="Times New Roman" panose="02020603050405020304" pitchFamily="18" charset="0"/>
                <a:cs typeface="Times New Roman" panose="02020603050405020304" pitchFamily="18" charset="0"/>
              </a:rPr>
              <a:t>, Bonn, 159 </a:t>
            </a:r>
            <a:r>
              <a:rPr lang="fr-BE" dirty="0">
                <a:solidFill>
                  <a:srgbClr val="FFFF00"/>
                </a:solidFill>
                <a:highlight>
                  <a:srgbClr val="00FF00"/>
                </a:highlight>
              </a:rPr>
              <a:t>: </a:t>
            </a:r>
            <a:endParaRPr lang="en-US" dirty="0">
              <a:solidFill>
                <a:srgbClr val="FFFF00"/>
              </a:solidFill>
              <a:highlight>
                <a:srgbClr val="00FF00"/>
              </a:highlight>
            </a:endParaRPr>
          </a:p>
          <a:p>
            <a:r>
              <a:rPr lang="en-US" dirty="0">
                <a:solidFill>
                  <a:schemeClr val="tx1"/>
                </a:solidFill>
                <a:highlight>
                  <a:srgbClr val="00FF00"/>
                </a:highlight>
                <a:latin typeface="Times New Roman" panose="02020603050405020304" pitchFamily="18" charset="0"/>
                <a:cs typeface="Times New Roman" panose="02020603050405020304" pitchFamily="18" charset="0"/>
              </a:rPr>
              <a:t>2001 </a:t>
            </a:r>
            <a:r>
              <a:rPr lang="fr-BE" b="1" dirty="0">
                <a:solidFill>
                  <a:schemeClr val="tx1"/>
                </a:solidFill>
                <a:highlight>
                  <a:srgbClr val="00FF00"/>
                </a:highlight>
              </a:rPr>
              <a:t>159</a:t>
            </a:r>
            <a:r>
              <a:rPr lang="fr-BE" dirty="0">
                <a:solidFill>
                  <a:schemeClr val="tx1"/>
                </a:solidFill>
                <a:highlight>
                  <a:srgbClr val="00FF00"/>
                </a:highlight>
              </a:rPr>
              <a:t> </a:t>
            </a:r>
            <a:endParaRPr lang="fr-BE" dirty="0">
              <a:highlight>
                <a:srgbClr val="00FF00"/>
              </a:highlight>
            </a:endParaRPr>
          </a:p>
          <a:p>
            <a:endParaRPr lang="en-US" dirty="0"/>
          </a:p>
        </p:txBody>
      </p:sp>
      <p:pic>
        <p:nvPicPr>
          <p:cNvPr id="5" name="Image 4"/>
          <p:cNvPicPr>
            <a:picLocks noChangeAspect="1"/>
          </p:cNvPicPr>
          <p:nvPr/>
        </p:nvPicPr>
        <p:blipFill>
          <a:blip r:embed="rId4"/>
          <a:stretch>
            <a:fillRect/>
          </a:stretch>
        </p:blipFill>
        <p:spPr>
          <a:xfrm>
            <a:off x="2724150" y="2696548"/>
            <a:ext cx="9166646" cy="3424334"/>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Encre 7"/>
              <p14:cNvContentPartPr/>
              <p14:nvPr/>
            </p14:nvContentPartPr>
            <p14:xfrm>
              <a:off x="4095705" y="3543255"/>
              <a:ext cx="2248200" cy="105480"/>
            </p14:xfrm>
          </p:contentPart>
        </mc:Choice>
        <mc:Fallback xmlns="">
          <p:pic>
            <p:nvPicPr>
              <p:cNvPr id="8" name="Encre 7"/>
              <p:cNvPicPr/>
              <p:nvPr/>
            </p:nvPicPr>
            <p:blipFill>
              <a:blip r:embed="rId7"/>
              <a:stretch>
                <a:fillRect/>
              </a:stretch>
            </p:blipFill>
            <p:spPr>
              <a:xfrm>
                <a:off x="4035585" y="3423375"/>
                <a:ext cx="236844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Encre 8"/>
              <p14:cNvContentPartPr/>
              <p14:nvPr/>
            </p14:nvContentPartPr>
            <p14:xfrm>
              <a:off x="9191145" y="4407975"/>
              <a:ext cx="1296720" cy="50040"/>
            </p14:xfrm>
          </p:contentPart>
        </mc:Choice>
        <mc:Fallback xmlns="">
          <p:pic>
            <p:nvPicPr>
              <p:cNvPr id="9" name="Encre 8"/>
              <p:cNvPicPr/>
              <p:nvPr/>
            </p:nvPicPr>
            <p:blipFill>
              <a:blip r:embed="rId9"/>
              <a:stretch>
                <a:fillRect/>
              </a:stretch>
            </p:blipFill>
            <p:spPr>
              <a:xfrm>
                <a:off x="9131385" y="4287735"/>
                <a:ext cx="14162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Encre 14"/>
              <p14:cNvContentPartPr/>
              <p14:nvPr/>
            </p14:nvContentPartPr>
            <p14:xfrm>
              <a:off x="4076265" y="4724415"/>
              <a:ext cx="1791360" cy="54000"/>
            </p14:xfrm>
          </p:contentPart>
        </mc:Choice>
        <mc:Fallback xmlns="">
          <p:pic>
            <p:nvPicPr>
              <p:cNvPr id="15" name="Encre 14"/>
              <p:cNvPicPr/>
              <p:nvPr/>
            </p:nvPicPr>
            <p:blipFill>
              <a:blip r:embed="rId11"/>
              <a:stretch>
                <a:fillRect/>
              </a:stretch>
            </p:blipFill>
            <p:spPr>
              <a:xfrm>
                <a:off x="4016505" y="4604535"/>
                <a:ext cx="191124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Encre 15"/>
              <p14:cNvContentPartPr/>
              <p14:nvPr/>
            </p14:nvContentPartPr>
            <p14:xfrm>
              <a:off x="8324985" y="5237055"/>
              <a:ext cx="2162880" cy="30600"/>
            </p14:xfrm>
          </p:contentPart>
        </mc:Choice>
        <mc:Fallback xmlns="">
          <p:pic>
            <p:nvPicPr>
              <p:cNvPr id="16" name="Encre 15"/>
              <p:cNvPicPr/>
              <p:nvPr/>
            </p:nvPicPr>
            <p:blipFill>
              <a:blip r:embed="rId13"/>
              <a:stretch>
                <a:fillRect/>
              </a:stretch>
            </p:blipFill>
            <p:spPr>
              <a:xfrm>
                <a:off x="8264865" y="5117175"/>
                <a:ext cx="228276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Encre 16"/>
              <p14:cNvContentPartPr/>
              <p14:nvPr/>
            </p14:nvContentPartPr>
            <p14:xfrm>
              <a:off x="4114785" y="5494455"/>
              <a:ext cx="6811200" cy="87120"/>
            </p14:xfrm>
          </p:contentPart>
        </mc:Choice>
        <mc:Fallback xmlns="">
          <p:pic>
            <p:nvPicPr>
              <p:cNvPr id="17" name="Encre 16"/>
              <p:cNvPicPr/>
              <p:nvPr/>
            </p:nvPicPr>
            <p:blipFill>
              <a:blip r:embed="rId15"/>
              <a:stretch>
                <a:fillRect/>
              </a:stretch>
            </p:blipFill>
            <p:spPr>
              <a:xfrm>
                <a:off x="4054665" y="5374575"/>
                <a:ext cx="6931080" cy="327240"/>
              </a:xfrm>
              <a:prstGeom prst="rect">
                <a:avLst/>
              </a:prstGeom>
            </p:spPr>
          </p:pic>
        </mc:Fallback>
      </mc:AlternateContent>
    </p:spTree>
    <p:extLst>
      <p:ext uri="{BB962C8B-B14F-4D97-AF65-F5344CB8AC3E}">
        <p14:creationId xmlns:p14="http://schemas.microsoft.com/office/powerpoint/2010/main" val="1062081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1667" y="610500"/>
            <a:ext cx="3764333" cy="4957179"/>
          </a:xfrm>
        </p:spPr>
        <p:txBody>
          <a:bodyPr>
            <a:normAutofit/>
          </a:bodyPr>
          <a:lstStyle/>
          <a:p>
            <a:pPr algn="just"/>
            <a:r>
              <a:rPr lang="fr-BE" dirty="0" err="1">
                <a:latin typeface="Times New Roman" panose="02020603050405020304" pitchFamily="18" charset="0"/>
                <a:cs typeface="Times New Roman" panose="02020603050405020304" pitchFamily="18" charset="0"/>
              </a:rPr>
              <a:t>Kearsley</a:t>
            </a:r>
            <a:r>
              <a:rPr lang="fr-BE" dirty="0">
                <a:latin typeface="Times New Roman" panose="02020603050405020304" pitchFamily="18" charset="0"/>
                <a:cs typeface="Times New Roman" panose="02020603050405020304" pitchFamily="18" charset="0"/>
              </a:rPr>
              <a:t> 158 : base d’une statue de Dédale et Icare offerte par </a:t>
            </a:r>
            <a:r>
              <a:rPr lang="fr-BE" dirty="0" err="1">
                <a:latin typeface="Times New Roman" panose="02020603050405020304" pitchFamily="18" charset="0"/>
                <a:cs typeface="Times New Roman" panose="02020603050405020304" pitchFamily="18" charset="0"/>
              </a:rPr>
              <a:t>Aulus</a:t>
            </a:r>
            <a:r>
              <a:rPr lang="fr-BE" dirty="0">
                <a:latin typeface="Times New Roman" panose="02020603050405020304" pitchFamily="18" charset="0"/>
                <a:cs typeface="Times New Roman" panose="02020603050405020304" pitchFamily="18" charset="0"/>
              </a:rPr>
              <a:t> </a:t>
            </a:r>
            <a:r>
              <a:rPr lang="fr-BE" dirty="0" err="1">
                <a:latin typeface="Times New Roman" panose="02020603050405020304" pitchFamily="18" charset="0"/>
                <a:cs typeface="Times New Roman" panose="02020603050405020304" pitchFamily="18" charset="0"/>
              </a:rPr>
              <a:t>Anicius</a:t>
            </a:r>
            <a:r>
              <a:rPr lang="fr-BE" dirty="0">
                <a:latin typeface="Times New Roman" panose="02020603050405020304" pitchFamily="18" charset="0"/>
                <a:cs typeface="Times New Roman" panose="02020603050405020304" pitchFamily="18" charset="0"/>
              </a:rPr>
              <a:t> </a:t>
            </a:r>
            <a:r>
              <a:rPr lang="fr-BE" dirty="0" err="1">
                <a:latin typeface="Times New Roman" panose="02020603050405020304" pitchFamily="18" charset="0"/>
                <a:cs typeface="Times New Roman" panose="02020603050405020304" pitchFamily="18" charset="0"/>
              </a:rPr>
              <a:t>Crispinus</a:t>
            </a:r>
            <a:endParaRPr lang="en-US" dirty="0">
              <a:latin typeface="Times New Roman" panose="02020603050405020304" pitchFamily="18" charset="0"/>
              <a:cs typeface="Times New Roman" panose="02020603050405020304" pitchFamily="18" charset="0"/>
            </a:endParaRPr>
          </a:p>
        </p:txBody>
      </p:sp>
      <p:pic>
        <p:nvPicPr>
          <p:cNvPr id="4" name="Espace réservé du contenu 3"/>
          <p:cNvPicPr>
            <a:picLocks noGrp="1" noChangeAspect="1"/>
          </p:cNvPicPr>
          <p:nvPr>
            <p:ph idx="1"/>
          </p:nvPr>
        </p:nvPicPr>
        <p:blipFill>
          <a:blip r:embed="rId2"/>
          <a:stretch>
            <a:fillRect/>
          </a:stretch>
        </p:blipFill>
        <p:spPr>
          <a:xfrm>
            <a:off x="6436570" y="386079"/>
            <a:ext cx="4892258" cy="5937803"/>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Encre 2"/>
              <p14:cNvContentPartPr/>
              <p14:nvPr/>
            </p14:nvContentPartPr>
            <p14:xfrm>
              <a:off x="8882699" y="1488262"/>
              <a:ext cx="1493280" cy="51480"/>
            </p14:xfrm>
          </p:contentPart>
        </mc:Choice>
        <mc:Fallback xmlns="">
          <p:pic>
            <p:nvPicPr>
              <p:cNvPr id="3" name="Encre 2"/>
              <p:cNvPicPr/>
              <p:nvPr/>
            </p:nvPicPr>
            <p:blipFill>
              <a:blip r:embed="rId4"/>
              <a:stretch>
                <a:fillRect/>
              </a:stretch>
            </p:blipFill>
            <p:spPr>
              <a:xfrm>
                <a:off x="8822579" y="1368022"/>
                <a:ext cx="161352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Encre 4"/>
              <p14:cNvContentPartPr/>
              <p14:nvPr/>
            </p14:nvContentPartPr>
            <p14:xfrm>
              <a:off x="7697219" y="1877782"/>
              <a:ext cx="523440" cy="24120"/>
            </p14:xfrm>
          </p:contentPart>
        </mc:Choice>
        <mc:Fallback xmlns="">
          <p:pic>
            <p:nvPicPr>
              <p:cNvPr id="5" name="Encre 4"/>
              <p:cNvPicPr/>
              <p:nvPr/>
            </p:nvPicPr>
            <p:blipFill>
              <a:blip r:embed="rId6"/>
              <a:stretch>
                <a:fillRect/>
              </a:stretch>
            </p:blipFill>
            <p:spPr>
              <a:xfrm>
                <a:off x="7637459" y="1757902"/>
                <a:ext cx="6433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p14:cNvContentPartPr/>
              <p14:nvPr/>
            </p14:nvContentPartPr>
            <p14:xfrm>
              <a:off x="8910779" y="4146502"/>
              <a:ext cx="1306440" cy="24120"/>
            </p14:xfrm>
          </p:contentPart>
        </mc:Choice>
        <mc:Fallback xmlns="">
          <p:pic>
            <p:nvPicPr>
              <p:cNvPr id="6" name="Encre 5"/>
              <p:cNvPicPr/>
              <p:nvPr/>
            </p:nvPicPr>
            <p:blipFill>
              <a:blip r:embed="rId8"/>
              <a:stretch>
                <a:fillRect/>
              </a:stretch>
            </p:blipFill>
            <p:spPr>
              <a:xfrm>
                <a:off x="8850659" y="4026262"/>
                <a:ext cx="142668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Encre 6"/>
              <p14:cNvContentPartPr/>
              <p14:nvPr/>
            </p14:nvContentPartPr>
            <p14:xfrm>
              <a:off x="7651139" y="4386262"/>
              <a:ext cx="1661040" cy="55440"/>
            </p14:xfrm>
          </p:contentPart>
        </mc:Choice>
        <mc:Fallback xmlns="">
          <p:pic>
            <p:nvPicPr>
              <p:cNvPr id="7" name="Encre 6"/>
              <p:cNvPicPr/>
              <p:nvPr/>
            </p:nvPicPr>
            <p:blipFill>
              <a:blip r:embed="rId10"/>
              <a:stretch>
                <a:fillRect/>
              </a:stretch>
            </p:blipFill>
            <p:spPr>
              <a:xfrm>
                <a:off x="7591019" y="4266382"/>
                <a:ext cx="1781280" cy="295200"/>
              </a:xfrm>
              <a:prstGeom prst="rect">
                <a:avLst/>
              </a:prstGeom>
            </p:spPr>
          </p:pic>
        </mc:Fallback>
      </mc:AlternateContent>
    </p:spTree>
    <p:extLst>
      <p:ext uri="{BB962C8B-B14F-4D97-AF65-F5344CB8AC3E}">
        <p14:creationId xmlns:p14="http://schemas.microsoft.com/office/powerpoint/2010/main" val="3311288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46272" y="684502"/>
            <a:ext cx="8911687" cy="656618"/>
          </a:xfrm>
        </p:spPr>
        <p:txBody>
          <a:bodyPr>
            <a:normAutofit fontScale="90000"/>
          </a:bodyPr>
          <a:lstStyle/>
          <a:p>
            <a:r>
              <a:rPr lang="fr-BE" dirty="0" err="1">
                <a:latin typeface="Times New Roman" panose="02020603050405020304" pitchFamily="18" charset="0"/>
                <a:cs typeface="Times New Roman" panose="02020603050405020304" pitchFamily="18" charset="0"/>
              </a:rPr>
              <a:t>Kearsley</a:t>
            </a:r>
            <a:r>
              <a:rPr lang="fr-BE" dirty="0">
                <a:latin typeface="Times New Roman" panose="02020603050405020304" pitchFamily="18" charset="0"/>
                <a:cs typeface="Times New Roman" panose="02020603050405020304" pitchFamily="18" charset="0"/>
              </a:rPr>
              <a:t> 75 : Epitaphe de Marcellus et de son fils </a:t>
            </a:r>
            <a:endParaRPr lang="en-US" dirty="0">
              <a:latin typeface="Times New Roman" panose="02020603050405020304" pitchFamily="18" charset="0"/>
              <a:cs typeface="Times New Roman" panose="02020603050405020304" pitchFamily="18" charset="0"/>
            </a:endParaRPr>
          </a:p>
        </p:txBody>
      </p:sp>
      <p:pic>
        <p:nvPicPr>
          <p:cNvPr id="4" name="Espace réservé du contenu 3"/>
          <p:cNvPicPr>
            <a:picLocks noGrp="1" noChangeAspect="1"/>
          </p:cNvPicPr>
          <p:nvPr>
            <p:ph idx="1"/>
          </p:nvPr>
        </p:nvPicPr>
        <p:blipFill>
          <a:blip r:embed="rId2"/>
          <a:stretch>
            <a:fillRect/>
          </a:stretch>
        </p:blipFill>
        <p:spPr>
          <a:xfrm>
            <a:off x="1259632" y="1418252"/>
            <a:ext cx="5803641" cy="5327779"/>
          </a:xfrm>
          <a:prstGeom prst="rect">
            <a:avLst/>
          </a:prstGeom>
        </p:spPr>
      </p:pic>
      <p:pic>
        <p:nvPicPr>
          <p:cNvPr id="5" name="Image 4"/>
          <p:cNvPicPr>
            <a:picLocks noChangeAspect="1"/>
          </p:cNvPicPr>
          <p:nvPr/>
        </p:nvPicPr>
        <p:blipFill>
          <a:blip r:embed="rId3"/>
          <a:stretch>
            <a:fillRect/>
          </a:stretch>
        </p:blipFill>
        <p:spPr>
          <a:xfrm>
            <a:off x="6997959" y="1418252"/>
            <a:ext cx="5194041" cy="1772331"/>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Encre 5"/>
              <p14:cNvContentPartPr/>
              <p14:nvPr/>
            </p14:nvContentPartPr>
            <p14:xfrm>
              <a:off x="3284339" y="6205342"/>
              <a:ext cx="476280" cy="0"/>
            </p14:xfrm>
          </p:contentPart>
        </mc:Choice>
        <mc:Fallback xmlns="">
          <p:pic>
            <p:nvPicPr>
              <p:cNvPr id="6" name="Encre 5"/>
              <p:cNvPicPr/>
              <p:nvPr/>
            </p:nvPicPr>
            <p:blipFill>
              <a:blip r:embed="rId5"/>
              <a:stretch>
                <a:fillRect/>
              </a:stretch>
            </p:blipFill>
            <p:spPr>
              <a:xfrm>
                <a:off x="0" y="0"/>
                <a:ext cx="476280" cy="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Encre 2"/>
              <p14:cNvContentPartPr/>
              <p14:nvPr/>
            </p14:nvContentPartPr>
            <p14:xfrm>
              <a:off x="8948219" y="1995142"/>
              <a:ext cx="597240" cy="10800"/>
            </p14:xfrm>
          </p:contentPart>
        </mc:Choice>
        <mc:Fallback xmlns="">
          <p:pic>
            <p:nvPicPr>
              <p:cNvPr id="3" name="Encre 2"/>
              <p:cNvPicPr/>
              <p:nvPr/>
            </p:nvPicPr>
            <p:blipFill>
              <a:blip r:embed="rId7"/>
              <a:stretch>
                <a:fillRect/>
              </a:stretch>
            </p:blipFill>
            <p:spPr>
              <a:xfrm>
                <a:off x="8888099" y="1875262"/>
                <a:ext cx="717480" cy="250920"/>
              </a:xfrm>
              <a:prstGeom prst="rect">
                <a:avLst/>
              </a:prstGeom>
            </p:spPr>
          </p:pic>
        </mc:Fallback>
      </mc:AlternateContent>
    </p:spTree>
    <p:extLst>
      <p:ext uri="{BB962C8B-B14F-4D97-AF65-F5344CB8AC3E}">
        <p14:creationId xmlns:p14="http://schemas.microsoft.com/office/powerpoint/2010/main" val="1207502151"/>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359</TotalTime>
  <Words>878</Words>
  <Application>Microsoft Office PowerPoint</Application>
  <PresentationFormat>Grand écran</PresentationFormat>
  <Paragraphs>74</Paragraphs>
  <Slides>17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Century Gothic</vt:lpstr>
      <vt:lpstr>Courier New</vt:lpstr>
      <vt:lpstr>Times New Roman</vt:lpstr>
      <vt:lpstr>Wingdings</vt:lpstr>
      <vt:lpstr>Wingdings 3</vt:lpstr>
      <vt:lpstr>Brin</vt:lpstr>
      <vt:lpstr>Les 75 minutes du language – Séance 6 Language en évolution, language en création</vt:lpstr>
      <vt:lpstr>L’exemple de l’Egypte ptolémaïque </vt:lpstr>
      <vt:lpstr>J. Fishman</vt:lpstr>
      <vt:lpstr>Ch. A. Ferguson</vt:lpstr>
      <vt:lpstr>Présentation PowerPoint</vt:lpstr>
      <vt:lpstr>Présentation PowerPoint</vt:lpstr>
      <vt:lpstr> Bilingualism in ancient society: language contact and the written text / ed. by James N. Adams, Mark Janse and Simon C. R. Swain, Ed. by James N. Adams, Mark Janse and Simon C. R. Swain (), Oxford ; New York: Oxford University Pr., 2002. X-483 p.</vt:lpstr>
      <vt:lpstr>Jim N. Adams, Bilingualism and the Latin Language, Cambridge, 2003 </vt:lpstr>
      <vt:lpstr>Alex Mullen and Patrick James (eds), Multilingualism in the Graeco-Roman Worlds,  Cambridge, 2012. </vt:lpstr>
      <vt:lpstr>C. Myers Scotton, Code-switching and Borrowing: Interpersonal and Macrolevel Meaning, dans R. Jacobson (éd.), Code-switching as a Worldwide Phenomenon, New York, 1990  Social Motivations for Code-switching, Oxford, 1993  M. Heller, Code-switching. Anthropological and Sociolinguistic Perspectives, Berlin, 1988 et Code-switching and the Politics of Language, dans L. Milroy – P. Maysken (éd.), On Speaker, Two Languages. Cross-disciplinary perspectives on code-switching, Cambridge, 1995 </vt:lpstr>
      <vt:lpstr>Présentation PowerPoint</vt:lpstr>
      <vt:lpstr>Code-switching dans la correspondance de Cicéron</vt:lpstr>
      <vt:lpstr>Les collegia de Délos  ILLRP 751</vt:lpstr>
      <vt:lpstr>Délos ILS 9237</vt:lpstr>
      <vt:lpstr>Ephèse </vt:lpstr>
      <vt:lpstr>Kearsley 158 : base d’une statue de Dédale et Icare offerte par Aulus Anicius Crispinus</vt:lpstr>
      <vt:lpstr>Kearsley 75 : Epitaphe de Marcellus et de son fils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and Cultural Interactions in the Roman World The Impact of Inscriptions University of Groningen, March 6th-7th 2025</dc:title>
  <dc:creator>Bruno Rochette</dc:creator>
  <cp:lastModifiedBy>Rochette Bruno</cp:lastModifiedBy>
  <cp:revision>36</cp:revision>
  <dcterms:created xsi:type="dcterms:W3CDTF">2025-02-28T18:22:17Z</dcterms:created>
  <dcterms:modified xsi:type="dcterms:W3CDTF">2026-04-13T07:26:28Z</dcterms:modified>
</cp:coreProperties>
</file>