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7" r:id="rId3"/>
    <p:sldId id="257" r:id="rId4"/>
    <p:sldId id="263" r:id="rId5"/>
    <p:sldId id="271" r:id="rId6"/>
    <p:sldId id="259" r:id="rId7"/>
    <p:sldId id="272" r:id="rId8"/>
    <p:sldId id="268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4:38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24575,'9'0'0,"0"1"0,0 0 0,-1 0 0,1 1 0,-1 0 0,1 1 0,-1 0 0,0 0 0,0 1 0,0 0 0,-1 0 0,1 1 0,8 7 0,-11-10 0,0 1 0,0-1 0,1 0 0,-1-1 0,0 1 0,1-1 0,-1 0 0,1-1 0,-1 1 0,1-1 0,0 0 0,-1 0 0,8-2 0,35 3 0,-45 0 0,0-1 0,0 1 0,0 0 0,0 0 0,0 0 0,0 0 0,-1 1 0,1-1 0,0 1 0,-1 0 0,1-1 0,-1 1 0,3 3 0,-3-3 0,0 0 0,0 0 0,0 0 0,1-1 0,-1 1 0,0-1 0,1 1 0,-1-1 0,1 0 0,-1 0 0,1 0 0,-1 0 0,1-1 0,0 1 0,-1-1 0,1 1 0,0-1 0,0 0 0,3 0 0,3-2 0,0 0 0,0 0 0,0 0 0,12-6 0,-12 4 0,0 1 0,0 0 0,12-2 0,-16 5 0,-1-1 0,1-1 0,0 1 0,0-1 0,-1 0 0,1 0 0,-1 0 0,0-1 0,0 1 0,1-1 0,-2 0 0,6-5 0,-2 3 0,-6 4 0,1 0 0,-1 0 0,1 0 0,0 0 0,-1 1 0,1-1 0,0 1 0,-1-1 0,1 1 0,0 0 0,0-1 0,-1 1 0,1 0 0,0 0 0,0 0 0,-1 1 0,1-1 0,0 0 0,0 1 0,-1-1 0,1 1 0,0-1 0,-1 1 0,1 0 0,-1 0 0,1 0 0,-1-1 0,1 2 0,-1-1 0,0 0 0,1 0 0,-1 0 0,0 1 0,0-1 0,0 0 0,0 1 0,0-1 0,0 1 0,1 1 0,0 4 0,1 1 0,-1-1 0,0 1 0,-1-1 0,0 1 0,1 7 0,-2-11 0,0-1 0,0 1 0,0 0 0,0-1 0,-1 1 0,1-1 0,-1 1 0,0 0 0,0-1 0,0 0 0,-1 1 0,1-1 0,-1 0 0,-4 6 0,-16 11 0,19-18 0,0 0 0,0 0 0,0 1 0,1-1 0,-1 1 0,1-1 0,0 1 0,-1 0 0,1 0 0,1 0 0,-1 0 0,0 0 0,1 0 0,-3 6 0,4-8 0,-1 0 0,1 1 0,-1-1 0,0 0 0,1 0 0,-1 0 0,0 0 0,0 0 0,0 0 0,1-1 0,-1 1 0,0 0 0,0 0 0,-1-1 0,1 1 0,0 0 0,0-1 0,0 1 0,0-1 0,0 0 0,-1 1 0,1-1 0,0 0 0,0 0 0,-1 0 0,-1 1 0,-41-2 0,29 0 0,-26-5 0,36 4 0,0 1 0,0 0 0,0 0 0,0 0 0,-1 0 0,1 1 0,0 0 0,0 0 0,0 1 0,0-1 0,-8 3 0,12-3 0,0 1 0,1-1 0,-1 0 0,0 1 0,1-1 0,-1 1 0,0 0 0,1-1 0,-1 1 0,1-1 0,-1 1 0,1 0 0,-1-1 0,1 1 0,-1 0 0,1 0 0,0-1 0,-1 1 0,1 0 0,0 0 0,0 0 0,0-1 0,-1 1 0,1 0 0,0 0 0,0 0 0,0 0 0,0-1 0,1 1 0,-1 0 0,0 1 0,12 30 0,-5-14 0,-5-11 0,-2-1 0,1 1 0,0 0 0,-1-1 0,-1 1 0,1 0 0,-3 11 0,2-17 0,0 0 0,0-1 0,0 1 0,0 0 0,0 0 0,0 0 0,0-1 0,0 1 0,-1-1 0,1 1 0,0-1 0,0 1 0,-1-1 0,1 0 0,0 0 0,-1 1 0,1-1 0,0 0 0,-1 0 0,1 0 0,0 0 0,-2-1 0,-31-4 0,32 4 0,0 1 0,0-1 0,0 0 0,0 0 0,0 0 0,1 0 0,-1 0 0,0-1 0,1 1 0,-1 0 0,1-1 0,-1 1 0,1-1 0,0 0 0,0 1 0,0-1 0,-1 0 0,2 0 0,-1 0 0,0 0 0,0 0 0,1 0 0,-1 0 0,1 0 0,-1 0 0,1 0 0,0 0 0,0 0 0,0-3 0,-3-15 0,2-12 0,1 26 0,0 1 0,0 0 0,-1-1 0,1 1 0,-1 0 0,-3-9 0,3 11 0,-1 1 0,0-1 0,0 1 0,0 0 0,0 0 0,0 0 0,-1 0 0,-3-3 0,-11-9 0,14 12 0,1 0 0,-1 0 0,0 0 0,0 1 0,0-1 0,0 1 0,0 0 0,0-1 0,0 1 0,0 1 0,0-1 0,-4 0 0,-25-9 0,26 6 0,0 0 0,1 0 0,-1-1 0,1 0 0,0 1 0,0-2 0,0 1 0,1-1 0,-7-9 0,10 13 0,-1 0 0,1 1 0,-1-1 0,0 1 0,1 0 0,-1-1 0,0 1 0,0 0 0,0 0 0,0 0 0,0 0 0,0 1 0,-4-2 0,4 2 0,0-1 0,0 0 0,0 1 0,0-1 0,0 0 0,0 0 0,0 0 0,0-1 0,0 1 0,-2-2 0,3 1 20,1 0 1,-1 0-1,0 0 0,0 0 0,1 0 1,0 0-1,-1 0 0,1 0 0,0 0 0,0 0 1,0 0-1,0 0 0,1-4 0,-2-14-1668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30:32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30 24575,'9'0'0,"0"1"0,0 1 0,0-1 0,0 1 0,0 1 0,15 6 0,0 0 0,-21-9 0,0 0 0,-1 0 0,1 0 0,0 0 0,0-1 0,0 1 0,-1-1 0,1 1 0,0-1 0,-1 0 0,1 0 0,-1 0 0,1-1 0,-1 1 0,1-1 0,-1 1 0,0-1 0,1 0 0,-1 0 0,2-2 0,16-10 0,-13 10 0,0 1 0,1 0 0,0 0 0,0 1 0,0 0 0,-1 1 0,2-1 0,-1 2 0,15-1 0,-22 1 0,0 1 0,0 0 0,0-1 0,0 1 0,0-1 0,-1 1 0,1 0 0,0 0 0,0-1 0,0 1 0,-1 0 0,1 0 0,0 0 0,-1 0 0,1 0 0,-1 0 0,1 0 0,-1 0 0,0 0 0,1 0 0,-1 0 0,0 0 0,0 0 0,1 0 0,-1 1 0,0 0 0,0 0 0,1 0 0,0 0 0,-1 0 0,1 0 0,0-1 0,0 1 0,0 0 0,0-1 0,0 1 0,2 1 0,45 28 0,-13-11 0,-32-18 0,0 0 0,0 0 0,0 0 0,0 0 0,0 1 0,0-1 0,-1 1 0,1 0 0,-1 0 0,0 0 0,0 0 0,0 0 0,3 7 0,-2-3 0,0 0 0,-1 0 0,0 0 0,0 0 0,-1 1 0,0-1 0,0 0 0,0 1 0,-2 11 0,2-1 0,-3 24 0,1-39 0,0-1 0,1 1 0,-1-1 0,0 1 0,0-1 0,-1 1 0,1-1 0,0 0 0,-1 0 0,0 1 0,1-1 0,-1 0 0,-4 3 0,4-2 0,-1-1 0,1 1 0,-1 0 0,1 0 0,0 0 0,0 0 0,1 0 0,-1 0 0,1 1 0,-2 4 0,-9 39 0,8-27 0,4 16 0,0-32 0,1 0 0,-1 1 0,0-1 0,0 0 0,-1 0 0,1 0 0,-1 0 0,0 0 0,-2 8 0,2-11 0,-1 0 0,1 0 0,-1 0 0,1 0 0,-1 0 0,1 0 0,-1-1 0,0 1 0,1 0 0,-1-1 0,0 1 0,0-1 0,1 0 0,-1 1 0,0-1 0,0 0 0,1 0 0,-4-1 0,-33-2 0,23-1 0,1-1 0,-17-7 0,20 7 0,0 0 0,-1 1 0,0 1 0,-20-4 0,29 6 0,0 1 0,0-1 0,1 0 0,-1 0 0,0 0 0,1 0 0,-1 0 0,1 0 0,0-1 0,-1 1 0,1-1 0,0 0 0,0 0 0,0 1 0,0-1 0,0-1 0,0 1 0,1 0 0,-1 0 0,1-1 0,-1 1 0,1-1 0,0 1 0,0-1 0,0 1 0,0-1 0,1 0 0,-1 0 0,1 1 0,-1-1 0,1-4 0,0 6 0,1 1 0,-1-1 0,1 0 0,-1 1 0,1-1 0,-1 1 0,1-1 0,-1 1 0,1-1 0,-1 1 0,1-1 0,0 1 0,-1-1 0,1 1 0,0 0 0,-1-1 0,1 1 0,0 0 0,-1 0 0,1 0 0,0-1 0,0 1 0,-1 0 0,1 0 0,0 0 0,0 0 0,0 0 0,-1 0 0,1 0 0,0 1 0,0-1 0,-1 0 0,2 1 0,-1-1 0,0 0 0,0 0 0,0 1 0,-1-1 0,1 0 0,0 0 0,0 0 0,0 0 0,0 0 0,0 0 0,0 0 0,0 0 0,0-1 0,0 1 0,0 0 0,0 0 0,0-1 0,0 1 0,-1-1 0,1 1 0,0-1 0,0 1 0,0-1 0,-1 1 0,1-1 0,0 0 0,-1 1 0,1-1 0,0 0 0,-1 0 0,1 0 0,-1 1 0,1-3 0,0 1 0,-1-1 0,1 0 0,-1 1 0,0-1 0,0 1 0,0-1 0,-1 0 0,1 1 0,-1-1 0,1 1 0,-1-1 0,0 1 0,0-1 0,0 1 0,0 0 0,0 0 0,-1-1 0,1 1 0,-1 0 0,1 0 0,-1 0 0,0 0 0,0 0 0,1 1 0,-1-1 0,-1 1 0,1-1 0,0 1 0,-3-2 0,-2 0 0,1 0 0,-1 0 0,0 1 0,1 0 0,-1 0 0,0 1 0,0-1 0,-1 2 0,-9-1 0,16 1 0,0 0 0,0 0 0,1 0 0,-1-1 0,0 1 0,0 0 0,0 0 0,1-1 0,-1 1 0,0 0 0,0-1 0,1 1 0,-1-1 0,0 1 0,1-1 0,-1 1 0,1-1 0,-1 0 0,1 1 0,-1-1 0,1 0 0,-1 1 0,1-1 0,-1 0 0,1 0 0,0 1 0,-1-1 0,1 0 0,0 0 0,0 0 0,0 1 0,-1-1 0,1 0 0,0-1 0,0-38 0,1 13 0,-3 20 0,1 0 0,-1 0 0,-1 0 0,1 1 0,-1-1 0,0 1 0,-1 0 0,0 0 0,0 0 0,-8-10 0,10 13-30,0-1 0,0 0 1,0 1-1,1-1 0,0 0 0,0 0 0,0 0 0,0 0 0,1 0 0,-1 0 0,1 0 0,0 0 0,0 0 1,1-4-1,0-2-887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30:54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214 542 24575,'0'12'0,"-1"18"0,0-29 0,1 1 0,-1-1 0,1-1 0,-1 1 0,1 0 0,-1 0 0,0 0 0,1 0 0,-1 0 0,0 0 0,0-1 0,1 1 0,-1 0 0,0-1 0,0 1 0,0 0 0,0-1 0,0 1 0,0-1 0,0 0 0,0 1 0,0-1 0,0 0 0,0 1 0,-1-1 0,-19 4 0,14-2 0,-1-1 0,1 1 0,-15-1 0,19-1 0,0 0 0,1-1 0,-1 1 0,0-1 0,0 0 0,1 1 0,-1-1 0,1 0 0,-1-1 0,1 1 0,-1 0 0,1-1 0,0 1 0,-4-4 0,-47-48 0,46 46 0,5 6 0,0 0 0,1-1 0,-1 1 0,0 0 0,1-1 0,0 0 0,-1 1 0,1-1 0,0 0 0,0 0 0,0 1 0,0-1 0,0 0 0,1 0 0,-1 0 0,0 0 0,1 0 0,-1-1 0,1 1 0,0 0 0,0-2 0,0-7 0,-1 4 0,1 0 0,-1 0 0,2 0 0,-1 0 0,1-1 0,0 1 0,1 0 0,0 0 0,0 1 0,5-13 0,-2 10 0,0 0 0,0 0 0,-1 0 0,-1-1 0,5-17 0,-7 22 0,-1-1 0,1 0 0,-1 1 0,0-1 0,-1 0 0,1 1 0,-1-1 0,0 0 0,0 1 0,-1-1 0,-4-9 0,6 15 0,0-1 0,-1 0 0,1 1 0,0-1 0,0 0 0,-1 1 0,1-1 0,0 0 0,0 0 0,0 1 0,0-1 0,0 0 0,0 0 0,0 1 0,0-1 0,1-1 0,7-2 0,22 11 0,-20-3 0,-3-2 0,1 1 0,-1 1 0,0 0 0,0-1 0,11 10 0,0-1 0,-17-11 0,0 0 0,0 0 0,0-1 0,0 1 0,1 0 0,-1-1 0,0 1 0,1-1 0,-1 0 0,0 1 0,1-1 0,-1 0 0,1 0 0,-1 1 0,1-1 0,-1 0 0,0-1 0,1 1 0,-1 0 0,1 0 0,-1-1 0,0 1 0,1 0 0,-1-1 0,0 0 0,1 1 0,-1-1 0,0 0 0,0 1 0,0-1 0,0 0 0,0 0 0,0 0 0,0 0 0,0 0 0,0 0 0,0 0 0,0-1 0,0 1 0,-1 0 0,1 0 0,-1-1 0,1-1 0,2-2 0,-1-1 0,0 0 0,0-1 0,0 1 0,-1 0 0,0 0 0,0-1 0,-1-6 0,-3-20 0,2 29 0,0-1 0,0 1 0,1 0 0,0-1 0,0 1 0,0-1 0,0 1 0,0-1 0,1 1 0,0-1 0,0 1 0,0 0 0,1-1 0,-1 1 0,1 0 0,4-7 0,5-6 0,-10 15 0,0-1 0,0 1 0,1 0 0,-1 0 0,1-1 0,0 1 0,0 0 0,0 1 0,0-1 0,0 0 0,0 0 0,0 1 0,4-2 0,0 0 0,1 0 0,0 1 0,0 0 0,0 0 0,0 1 0,0 0 0,0 0 0,1 0 0,11 2 0,14-2 0,-30 0 0,0 1 0,-1-1 0,1 0 0,0 1 0,-1-1 0,1 0 0,-1-1 0,3 0 0,-3 0 0,0 1 0,0 0 0,1 0 0,-1 0 0,1 0 0,-1 0 0,0 1 0,1-1 0,4 1 0,112-5 0,-103 4 0,-10 1 0,1-1 0,-1 2 0,0-1 0,1 1 0,11 2 0,-16-2 0,-1-1 0,1 1 0,0 0 0,-1 0 0,1 0 0,-1 0 0,0 0 0,1 0 0,-1 0 0,0 0 0,1 1 0,-1-1 0,0 0 0,0 1 0,0-1 0,0 1 0,-1-1 0,1 1 0,0-1 0,0 1 0,-1 0 0,1-1 0,-1 1 0,0 0 0,0 0 0,1 1 0,-1 0 0,0-1 0,1 0 0,-1 0 0,1 0 0,-1 0 0,1 0 0,0 0 0,0 0 0,0 0 0,0 0 0,0 0 0,0 0 0,1 0 0,-1-1 0,1 1 0,-1 0 0,1-1 0,0 0 0,2 2 0,8 9 0,-8-8 0,0 1 0,-1 0 0,1 0 0,-1 0 0,0 0 0,-1 1 0,3 6 0,-3-9 0,-1 0 0,0 0 0,0 0 0,0 1 0,-1-1 0,1 0 0,-1 1 0,0-1 0,0 1 0,0-1 0,0 0 0,0 1 0,-1-1 0,-1 4 0,1-6 0,0 0 0,0 0 0,0 0 0,0 0 0,0 0 0,-1 0 0,1 0 0,0-1 0,-1 1 0,1 0 0,-1-1 0,1 1 0,-1-1 0,1 0 0,-1 1 0,1-1 0,-3 0 0,-30 2 0,31-2 0,-21 1 0,11-2 0,1 1 0,-1 1 0,0 0 0,1 0 0,-1 1 0,1 1 0,0 0 0,-18 8 0,29-11 0,-1 1 0,0 0 0,0-1 0,1 1 0,-1 0 0,0 0 0,1 1 0,-1-1 0,1 0 0,-1 0 0,-1 4 0,2-5 0,2 1 0,-1 0 0,0 0 0,0 0 0,0 0 0,0-1 0,0 1 0,1 0 0,-1 0 0,0-1 0,1 1 0,-1 0 0,1 0 0,-1-1 0,1 1 0,-1 0 0,1-1 0,-1 1 0,1-1 0,0 1 0,-1-1 0,1 1 0,0-1 0,-1 1 0,1-1 0,0 1 0,0-1 0,-1 0 0,2 1 0,0 0 0,-1 1 0,0-1 0,0 1 0,0 0 0,0 0 0,0 0 0,0-1 0,0 1 0,-1 0 0,1 0 0,-1 0 0,1 0 0,-1 0 0,0 0 0,0 0 0,0 1 0,0-1 0,0 0 0,0 2 0,-1 1 0,1-1 0,0 0 0,-1 0 0,0 0 0,0 0 0,0 0 0,-1 0 0,-3 7 0,-6 5 0,-3 1 0,2 2 0,-20 36 0,31-51 0,-1-1 0,1 1 0,-1-1 0,0 0 0,1 0 0,-2 0 0,1 0 0,0 0 0,0 0 0,-1 0 0,0-1 0,0 1 0,1-1 0,-1 0 0,0 0 0,-1 0 0,1 0 0,0 0 0,-1-1 0,1 0 0,-1 1 0,1-1 0,-1-1 0,1 1 0,-1 0 0,0-1 0,1 0 0,-8 0 0,3 1 0,0 0 0,1 0 0,-1 0 0,0 1 0,-10 4 0,11-3 0,-1-1 0,1 0 0,-1 0 0,0-1 0,-11 1 0,-34 3-1365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31:35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0 24563,'-100'58'0,"100"58"0,100-58 0,1-116 0,-101-58 0,-101 58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0:30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 0 24575,'3'4'0,"0"-1"0,1 0 0,-1 0 0,1 0 0,0 0 0,7 4 0,25 20 0,-29-21 0,0 0 0,1 0 0,0-1 0,0-1 0,13 7 0,4 0 0,-21-8 0,1-1 0,0 0 0,1 0 0,-1 0 0,0-1 0,0 0 0,1 0 0,-1 0 0,8 0 0,212-7 0,-206 6 0,-14 0 0,1 0 0,-1 0 0,1-1 0,-1 1 0,0-1 0,0-1 0,7-1 0,4-2 0,0 0 0,22-3 0,20-6 0,-46 12 0,-1 0 0,1 1 0,-1 1 0,1 0 0,20 3 0,-26-3 0,1 1 0,0 1 0,0 0 0,0 0 0,9 4 0,3 1 0,9 9 0,-25-13 0,1-1 0,0 1 0,-1-1 0,1 0 0,7 2 0,-8-3 0,-1 0 0,1 0 0,-1 1 0,1-1 0,-1 0 0,0 1 0,1 0 0,-1-1 0,0 1 0,0 0 0,0 0 0,0 0 0,-1 0 0,1 1 0,-1-1 0,1 0 0,-1 1 0,0-1 0,2 5 0,0 3 0,-1-1 0,0 0 0,0 0 0,0 13 0,1 4 0,-1-20 0,-1 1 0,0 0 0,-1-1 0,1 1 0,-1 0 0,-1-1 0,1 1 0,-1 0 0,-3 10 0,3-16 0,1 0 0,-1 0 0,0 0 0,0-1 0,0 1 0,1 0 0,-1-1 0,0 1 0,0 0 0,0-1 0,0 1 0,0-1 0,0 0 0,0 1 0,0-1 0,0 0 0,0 1 0,0-1 0,-3 0 0,-27 2 0,15-1 0,-19 1 0,30-2 0,-1 0 0,0 0 0,1 0 0,-1 1 0,1 0 0,-1 0 0,1 0 0,0 0 0,-1 1 0,1 0 0,0 0 0,0 1 0,0-1 0,0 1 0,-7 6 0,0 2 0,0-1 0,-1 0 0,-21 13 0,25-20 0,-1 1 0,0-1 0,0-1 0,-1 0 0,1 0 0,0-1 0,0-1 0,-15 0 0,11 0 0,3 1 0,-1 1 0,-19 4 0,21-3 0,-1-1 0,0 0 0,-12 0 0,19-2 0,0-1 0,0 0 0,0 0 0,0 0 0,0-1 0,1 1 0,-1-1 0,0 0 0,1 0 0,-1 0 0,1 0 0,0-1 0,-4-3 0,3 3 0,1 0 0,-1 0 0,1 1 0,-1-1 0,0 1 0,0 0 0,0 0 0,0 0 0,0 1 0,0 0 0,-1-1 0,-6 0 0,4 2 0,0 1 0,0-1 0,0 1 0,1 0 0,-14 5 0,17-5 0,0 0 0,0 0 0,0 0 0,0 1 0,0-1 0,0 1 0,0 0 0,0 0 0,1 0 0,-1 0 0,1 1 0,0-1 0,0 1 0,-3 3 0,3-1 0,0 0 0,1 0 0,0 0 0,0 0 0,1 0 0,-1 0 0,1 0 0,0 0 0,0 0 0,2 5 0,-2-3 0,1 0 0,-1 1 0,-1-1 0,0 9 0,-1-8 0,0-1 0,0 1 0,-1-1 0,1 1 0,-2-1 0,1 0 0,-1 0 0,0 0 0,0-1 0,-1 1 0,0-1 0,0 0 0,-1 0 0,1-1 0,-1 0 0,0 0 0,-1 0 0,-12 7 0,7-6 0,1-1 0,-22 6 0,10-3 0,19-6 0,1 0 0,-1 0 0,1 0 0,0 1 0,0 0 0,1-1 0,-1 1 0,0 0 0,-3 6 0,-11 11 0,-55 58 0,69-74 0,0 1 0,0-1 0,0 1 0,1 0 0,-1 0 0,2 0 0,-1 0 0,0 0 0,1 0 0,0 0 0,-1 9 0,1 7 0,2 36 0,1-17 0,-2-29 0,0-1 0,1 1 0,1 0 0,0-1 0,1 1 0,-1-1 0,9 19 0,27 54 0,-34-74 0,1 0 0,0 0 0,8 9 0,-10-14 0,1 1 0,-1-1 0,0 1 0,0 0 0,0 0 0,-1 1 0,0-1 0,0 1 0,0-1 0,-1 1 0,1-1 0,-2 1 0,2 8 0,-2-11 0,0-1 0,0 0 0,0 0 0,0 0 0,0 1 0,-1-1 0,1 0 0,-1 0 0,1 0 0,-1 0 0,0 1 0,0-1 0,0 0 0,0-1 0,0 1 0,0 0 0,-1 0 0,1 0 0,-1-1 0,1 1 0,-1 0 0,1-1 0,-1 0 0,0 1 0,0-1 0,0 0 0,0 0 0,0 0 0,0 0 0,-4 1 0,3-1 0,1 1 0,-1-1 0,1 1 0,0 0 0,-1-1 0,1 1 0,0 0 0,-3 4 0,3-4 0,0 1 0,0-1 0,0 0 0,-1 0 0,1 0 0,-1 0 0,0 0 0,-3 1 0,-20 9 0,-29 19 0,18-10 0,37-21 0,-11 5 0,1 1 0,0 0 0,0 1 0,1 0 0,-11 11 0,-60 72 0,62-71 0,15-17 0,-1 1 0,1 0 0,0 0 0,0 0 0,1 0 0,-1 0 0,1 1 0,-1-1 0,1 1 0,0 0 0,0-1 0,1 1 0,-1 0 0,1 0 0,0 0 0,0 0 0,0 1 0,0 7 0,1-8 0,0 0 0,0 0 0,0 0 0,1 0 0,0 0 0,-1 1 0,2-1 0,-1-1 0,0 1 0,1 0 0,-1 0 0,1 0 0,0-1 0,1 1 0,-1-1 0,1 0 0,-1 1 0,1-1 0,4 3 0,14 24 0,-19-25 0,1-1 0,-1 1 0,1-1 0,1 0 0,-1 0 0,5 4 0,4 5 0,-9-10 0,-1-1 0,0 0 0,1 1 0,-1-1 0,1 0 0,0 0 0,0 0 0,-1-1 0,6 3 0,5 1 0,0-1 0,0 1 0,1-2 0,0 0 0,19 1 0,93 2 0,-61 6 0,11-7 0,54 12 0,-49-6 0,-53-6 0,0 1 0,54 19 0,-78-23 0,78 21 0,18 7 0,-83-24 0,-1-2 0,1 0 0,23 1 0,-12-1 0,-3 1 0,-14-3 0,0 0 0,0-1 0,13 0 0,-1-2 0,0 0 0,0-2 0,-1-1 0,1-1 0,34-12 0,-51 15 0,-1 0 0,1 1 0,0 0 0,-1 0 0,1 1 0,0 0 0,0 0 0,10 1 0,-12 0 0,-1-1 0,0 1 0,0 0 0,0 0 0,0 0 0,0 0 0,0 0 0,0 1 0,0 0 0,0-1 0,0 1 0,-1 0 0,1 0 0,-1 0 0,0 1 0,4 3 0,-1 1 0,0 1 0,0 0 0,-1 0 0,0 0 0,0 0 0,-1 0 0,4 15 0,-3-1 0,-2-1 0,0 0 0,-1 1 0,-3 25 0,2 45 0,0-91 0,1 1 0,-1-1 0,1 1 0,-1-1 0,1 1 0,-1-1 0,1 0 0,0 1 0,0-1 0,-1 0 0,1 1 0,0-1 0,0 0 0,1 0 0,-1 0 0,0 0 0,0 0 0,0 0 0,1 0 0,-1 0 0,0-1 0,1 1 0,1 0 0,-1 1 0,0-1 0,1 0 0,-1 1 0,0-1 0,0 1 0,0 0 0,3 3 0,0 0 0,1 0 0,-1 0 0,1-1 0,0 0 0,0 0 0,8 4 0,-1-1 0,23 10 0,-29-14 0,-1 0 0,1 0 0,-1 0 0,0 1 0,0 0 0,10 8 0,-13-10-1365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0:51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 24575,'1'5'0,"0"0"0,1 0 0,0 0 0,0 0 0,0 0 0,6 8 0,0 2 0,-5-5 0,0 0 0,-1 0 0,0 0 0,0 0 0,-1 1 0,-1-1 0,1 0 0,-3 20 0,0-20 0,2 0 0,0 0 0,0 1 0,0-1 0,1 0 0,1 0 0,0 0 0,0 0 0,7 17 0,-8-25 0,0 0 0,0-1 0,0 1 0,0 0 0,0 0 0,0 0 0,-1 0 0,1 0 0,-1 0 0,0 0 0,1 0 0,-1 1 0,0-1 0,-1 4 0,0-5 0,0 1 0,0 0 0,0-1 0,0 1 0,0-1 0,-1 1 0,1-1 0,-1 1 0,1-1 0,-1 0 0,0 0 0,1 0 0,-1 0 0,0 0 0,-3 1 0,2-1 0,0 1 0,0 0 0,0-1 0,0 1 0,0 0 0,0 1 0,-4 3 0,6-5 0,1 1 0,-1-1 0,1 0 0,-1 0 0,1 0 0,0 0 0,-1 1 0,1-1 0,0 0 0,0 0 0,0 0 0,0 1 0,0-1 0,0 0 0,0 0 0,0 1 0,1-1 0,-1 0 0,0 0 0,1 0 0,-1 0 0,1 1 0,-1-1 0,1 0 0,0 0 0,0 1 0,16 23 0,-12-19 0,-1 0 0,0 0 0,0 1 0,0 0 0,4 10 0,-8-15 0,1 0 0,-1 0 0,0 0 0,1-1 0,-1 1 0,0 0 0,0 0 0,0 0 0,0 0 0,-1-1 0,1 1 0,0 0 0,-1 0 0,1 0 0,-1-1 0,0 1 0,1 0 0,-1-1 0,0 1 0,0-1 0,0 1 0,0-1 0,-1 1 0,1-1 0,0 1 0,0-1 0,-1 0 0,-1 1 0,1-1 0,-1 0 0,0 0 0,1 0 0,-1-1 0,0 1 0,1-1 0,-1 0 0,0 0 0,1 0 0,-1 0 0,0 0 0,0 0 0,1-1 0,-1 1 0,0-1 0,1 0 0,-5-2 0,-23-3 0,-155-5 0,183 11 0,1 0 0,-1 0 0,1 0 0,-1 0 0,0 1 0,1-1 0,-1 1 0,1-1 0,-1 1 0,1-1 0,0 1 0,-1 0 0,1 0 0,0 0 0,-1 0 0,1 0 0,-2 2 0,-15 24 0,11-14 0,6-12 0,0 0 0,1 0 0,-1 0 0,1 0 0,-1 0 0,1 0 0,0 1 0,-1-1 0,1 0 0,0 0 0,0 0 0,0 0 0,0 1 0,0-1 0,0 0 0,0 0 0,0 0 0,0 0 0,0 1 0,1-1 0,-1 0 0,1 0 0,-1 0 0,0 0 0,1 0 0,0 0 0,0 1 0,3 2 0,-1 0 0,1 0 0,0 0 0,0-1 0,5 4 0,13 13 0,-19-16 0,1-1 0,-1 0 0,0 0 0,1 0 0,-1 0 0,1-1 0,5 3 0,20 16 0,1 2 0,-24-20 0,-1 0 0,0 1 0,0 0 0,7 7 0,37 42 0,-5-4 0,-34-36 0,-6-10 0,-1 1 0,0 0 0,0 0 0,-1 0 0,1 0 0,2 6 0,-5-10 0,0 1 0,0-1 0,0 1 0,1 0 0,-1-1 0,0 1 0,0-1 0,0 1 0,0 0 0,0-1 0,0 1 0,0-1 0,-1 1 0,1 0 0,0-1 0,0 1 0,0-1 0,-1 1 0,1-1 0,0 1 0,0-1 0,-1 2 0,0-2 0,0 1 0,-1 0 0,1 0 0,0 0 0,0-1 0,0 1 0,-1-1 0,1 1 0,0-1 0,-1 1 0,1-1 0,0 0 0,-1 0 0,-1 0 0,-1 1 0,-42 7 0,44-7 0,0 0 0,-1-1 0,1 1 0,0 0 0,0 0 0,0 0 0,0 0 0,0 0 0,0 1 0,0-1 0,1 1 0,-1-1 0,0 1 0,1 0 0,-1-1 0,1 1 0,-2 3 0,3-5 0,0 1 0,0 0 0,0-1 0,-1 1 0,1-1 0,0 1 0,0-1 0,0 1 0,0 0 0,1-1 0,-1 1 0,0-1 0,0 1 0,0-1 0,0 1 0,1 0 0,-1-1 0,0 1 0,0-1 0,1 1 0,-1-1 0,0 1 0,1-1 0,-1 0 0,1 1 0,-1-1 0,0 1 0,1-1 0,0 1 0,19 11 0,-7-5 0,-7-2 0,0 0 0,1-1 0,-1 0 0,1-1 0,0 1 0,0-1 0,0 0 0,13 2 0,0-1 0,40 2 0,-32-5 0,-5 1 0,-13-2 0,1 0 0,-1 1 0,0 0 0,0 1 0,0 0 0,12 5 0,-19-6 0,0 1 0,0-1 0,0 1 0,0 0 0,0 0 0,0 0 0,0 0 0,-1 1 0,1-1 0,-1 1 0,0 0 0,1 0 0,-1 0 0,-1 0 0,1 0 0,0 0 0,-1 0 0,1 0 0,0 6 0,0 0 0,-1 1 0,-1-1 0,0 1 0,0-1 0,-1 1 0,-1 9 0,0 5 0,1 1 0,5 36 0,-1 7 0,-3-56 0,1 0 0,0-1 0,1 1 0,1-1 0,-1 0 0,2 1 0,0-1 0,0-1 0,9 18 0,-11-26 0,1 0 0,-1 0 0,0 0 0,0-1 0,1 1 0,-1-1 0,1 0 0,0 0 0,-1 0 0,1 0 0,0 0 0,-1 0 0,1-1 0,0 1 0,0-1 0,0 0 0,0 0 0,4 0 0,6 0 0,1-1 0,19-4 0,-30 4 0,0 1 0,0 0 0,0 0 0,0 0 0,1 0 0,-1 0 0,0 0 0,0 1 0,0-1 0,0 1 0,0 0 0,0 0 0,0 0 0,0 1 0,0-1 0,0 1 0,0-1 0,-1 1 0,1 0 0,-1 0 0,1 0 0,-1 1 0,0-1 0,0 0 0,0 1 0,0-1 0,0 1 0,-1 0 0,1 0 0,-1 0 0,0 0 0,2 5 0,-1 1 0,0 0 0,-1 0 0,-1 1 0,0-1 0,0 0 0,-2 17 0,1-20 0,-1 0 0,0-1 0,-1 1 0,1-1 0,-1 1 0,-1-1 0,1 0 0,-1 0 0,0 0 0,0-1 0,0 1 0,0-1 0,-10 7 0,6-6 0,5-2 0,-1-1 0,0 1 0,1-1 0,-1 1 0,1 0 0,0 1 0,0-1 0,0 0 0,1 1 0,-1 0 0,1-1 0,0 1 0,-2 5 0,-3 6 0,2 0 0,0 1 0,1-1 0,1 1 0,0 0 0,1 0 0,1 0 0,0 19 0,1-20 0,-1-7 0,1 1 0,0-1 0,1 1 0,-1-1 0,2 1 0,-1-1 0,1 0 0,0 0 0,1 0 0,6 14 0,14 28 0,-13-35 0,-8-11 0,0-1 0,0 0 0,0 1 0,1-1 0,-1 0 0,1 0 0,3 3 0,57 49 0,-59-52 0,-1 0 0,0 1 0,0-1 0,0 0 0,0 1 0,-1-1 0,0 1 0,1 0 0,-1 0 0,-1 0 0,1 0 0,0 0 0,-1 1 0,0-1 0,0 0 0,0 1 0,-1-1 0,1 1 0,-1-1 0,0 1 0,-1-1 0,1 0 0,-2 7 0,0 3 114,-1 1 0,-6 16 0,7-27-270,1 1 1,-1-1 0,0 1 0,-1-1 0,1 0 0,-1 0 0,1 0-1,-1 0 1,-1-1 0,-4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1:06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1279 1 24575,'0'13'0,"0"0"0,-2 0 0,1-1 0,-2 1 0,1 0 0,-2-1 0,0 1 0,0-1 0,-1 0 0,-1-1 0,-12 21 0,-11 1 0,23-27 0,1-1 0,0 1 0,0 0 0,1 0 0,-1 0 0,1 0 0,1 1 0,-6 12 0,-10 28 0,12-34 0,2 1 0,-8 25 0,12-36 0,1-1 0,-1 1 0,0 0 0,0-1 0,0 1 0,0-1 0,-1 0 0,1 1 0,-1-1 0,1 0 0,-1 0 0,0 0 0,0 0 0,0 0 0,0 0 0,0-1 0,-3 3 0,-2-1 0,0 1 0,-1-1 0,1 0 0,-14 2 0,-9 2 0,-31 3 0,57-10 0,-56 12 0,56-12 0,1 1 0,0 0 0,-1 0 0,1 0 0,0 0 0,0 1 0,-1-1 0,1 1 0,0 0 0,1 0 0,-1 0 0,-3 3 0,-31 34 0,29-31 0,7-6 0,0-1 0,0 0 0,0 1 0,1-1 0,-1 0 0,0 1 0,1-1 0,-1 1 0,1-1 0,-1 1 0,1 0 0,0-1 0,-1 1 0,1-1 0,0 1 0,0 0 0,0-1 0,0 1 0,1-1 0,-1 1 0,0 0 0,1-1 0,-1 1 0,1-1 0,-1 1 0,1-1 0,0 1 0,0-1 0,0 0 0,0 1 0,0-1 0,0 0 0,0 0 0,0 0 0,0 0 0,0 0 0,1 0 0,-1 0 0,0 0 0,1 0 0,-1 0 0,1-1 0,-1 1 0,1 0 0,-1-1 0,1 0 0,1 1 0,-1 0 0,0-1 0,0 1 0,0-1 0,-1 1 0,1 0 0,0 0 0,0 0 0,-1 0 0,1 0 0,-1 0 0,1 1 0,-1-1 0,0 0 0,0 1 0,1-1 0,-1 1 0,0-1 0,0 1 0,0 0 0,0-1 0,-1 1 0,1 0 0,0 0 0,-1 0 0,1-1 0,-1 1 0,1 3 0,-1 1 0,1 1 0,-1-1 0,0 1 0,0-1 0,0 1 0,-1-1 0,-2 8 0,3-13 0,-1 0 0,1 0 0,-1 1 0,1-1 0,-1 0 0,0 0 0,0 0 0,1 0 0,-1 0 0,0 0 0,0 0 0,0 0 0,0 0 0,0 0 0,0 0 0,-1-1 0,-1 2 0,1-1 0,1 0 0,0 0 0,-1 0 0,1 0 0,0 0 0,-1 0 0,1 0 0,0 0 0,0 0 0,0 1 0,0-1 0,0 0 0,0 1 0,-1 2 0,0 7 0,0 1 0,1 0 0,0-1 0,1 1 0,0-1 0,1 1 0,0 0 0,3 13 0,-1-10 0,7 26 0,-7-33 0,0 1 0,-1 0 0,2 12 0,-2 5 0,0-1 0,-2 1 0,-1-1 0,-5 37 0,4-52 0,0 0 0,0 0 0,-1 0 0,0 0 0,0 0 0,-1 0 0,-1-1 0,0 0 0,0 0 0,-1 0 0,0-1 0,0 0 0,-1 0 0,-10 10 0,-5 2 0,0 2 0,1 1 0,-22 32 0,43-54 0,-8 10 0,1 1 0,-10 20 0,16-29 0,0 0 0,0 0 0,0 1 0,0-1 0,0 0 0,0 1 0,1-1 0,0 1 0,0-1 0,0 0 0,0 1 0,0-1 0,1 1 0,-1-1 0,3 7 0,5 10 0,18 30 0,-18-39 0,-1-1 0,2 0 0,12 13 0,-13-15 0,0-1 0,-1 2 0,0-1 0,-1 1 0,10 17 0,-15-25 0,-1 0 0,0 0 0,0 0 0,0 0 0,0 0 0,0 1 0,0-1 0,0 0 0,0 0 0,0 0 0,0 0 0,0 0 0,-1 0 0,1 0 0,0 1 0,-1-1 0,1 0 0,-1 0 0,0 0 0,1 0 0,-1 0 0,0-1 0,1 1 0,-1 0 0,0 0 0,0 0 0,0-1 0,0 1 0,0 0 0,1-1 0,-1 1 0,-1-1 0,1 1 0,0-1 0,-1 1 0,-7 3 0,0 0 0,0-1 0,-10 3 0,14-5 0,4 0 0,-1 0 0,1 0 0,0 0 0,-1 0 0,1 0 0,0 0 0,-1 0 0,1 0 0,0 1 0,0-1 0,0 0 0,0 1 0,0-1 0,1 1 0,-1-1 0,0 1 0,1-1 0,-1 1 0,1 0 0,-1-1 0,1 1 0,0 0 0,0-1 0,-1 3 0,1 50 0,0-39 0,4 50 0,-2-38 0,-2 44 0,-6-43 0,4-23 0,1 1 0,0 0 0,0-1 0,0 10 0,7 52 0,-3-50 0,-1 0 0,-1 0 0,-1 23 0,0-38 0,-1-1 0,1 0 0,-1 0 0,1 1 0,-1-1 0,1 0 0,-1 0 0,0 0 0,1 0 0,-1 0 0,0 1 0,0-1 0,0-1 0,0 1 0,0 0 0,0 0 0,0 0 0,0 0 0,0-1 0,0 1 0,-1 0 0,1-1 0,0 1 0,0-1 0,-1 0 0,1 1 0,0-1 0,-1 0 0,1 0 0,-2 0 0,-8 1 0,0-1 0,1 0 0,-12-1 0,2-1 0,16 2 0,0-1 0,0 1 0,0-1 0,0 0 0,0-1 0,0 1 0,1-1 0,-1 0 0,0 0 0,1 0 0,0 0 0,-1 0 0,-4-5 0,4 3 0,0 1 0,-1 0 0,1 0 0,-1 0 0,0 1 0,0 0 0,-6-2 0,-29-11 0,34 12 0,0 0 0,0 0 0,-1 1 0,0 0 0,1 0 0,-1 1 0,0 0 0,-7 0 0,-22-2 0,29 2 0,0 1 0,0-1 0,0 1 0,0 0 0,0 1 0,0-1 0,0 2 0,1-1 0,-11 4 0,-8 6 0,-26 16 0,49-25 0,0 1 0,0-1 0,0 1 0,0 0 0,1 0 0,-1-1 0,1 1 0,0 0 0,0 0 0,0 1 0,0-1 0,0 0 0,0 5 0,-6 18 0,-5-2 0,-3 9 0,-14 35 0,13-13 0,9-27 0,-13 28 0,14-40 0,1 0 0,1 1 0,0-1 0,1 1 0,-1 24 0,3 1 0,4 44 0,2-41 0,-2-29 0,0 31 0,3 158 0,0-121 0,-5-83 0,-1 1 0,1 0 0,-1 0 0,1 0 0,0 0 0,0-1 0,0 1 0,0 0 0,0-1 0,0 1 0,0-1 0,0 1 0,1-1 0,-1 0 0,1 0 0,-1 1 0,1-1 0,-1 0 0,1 0 0,0 0 0,-1 0 0,1-1 0,0 1 0,0 0 0,0-1 0,-1 0 0,1 1 0,4-1 0,7 2 0,0 0 0,-1-2 0,15 0 0,-19 0 0,64 1 0,53-2 0,-117 0 0,-1 0 0,0-1 0,0 0 0,0 0 0,0-1 0,0 0 0,0 0 0,0 0 0,8-7 0,-14 9 0,4-1 0,0 0 0,1 0 0,-1 0 0,0 1 0,0 0 0,1 0 0,-1 0 0,11 0 0,45 4 0,-53-3 0,-5 1 0,1 0 0,-1 0 0,0 0 0,0 1 0,1-1 0,-1 1 0,0 0 0,0 0 0,-1 0 0,1 0 0,5 5 0,8 6 0,15 16-1365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1:2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1388 0 24575,'2'6'0,"0"0"0,0 0 0,0 0 0,0 0 0,1 0 0,0-1 0,0 1 0,6 7 0,4 3 0,7 11 0,-14-14 0,-5-9 0,1 0 0,0 0 0,0 0 0,1 0 0,-1 0 0,1-1 0,0 1 0,0-1 0,0 0 0,0 0 0,0 0 0,6 4 0,-3-3 0,0 1 0,-1 0 0,1 0 0,-1 0 0,-1 0 0,1 1 0,-1 0 0,0 0 0,6 10 0,-4-3 0,0 0 0,-1 1 0,5 25 0,-8-34 0,0-1 0,0 0 0,0 1 0,0-1 0,1 0 0,0 0 0,-1 0 0,1 0 0,1-1 0,-1 1 0,0-1 0,1 0 0,0 0 0,0 0 0,0 0 0,0-1 0,7 4 0,2 0 0,-1-1 0,1 0 0,-1-1 0,1-1 0,16 3 0,-27-6 0,0 1 0,0-1 0,0 0 0,1 1 0,-1-1 0,0 0 0,0-1 0,0 1 0,1 0 0,-1-1 0,0 1 0,0-1 0,0 1 0,0-1 0,0 0 0,0 0 0,0 0 0,0 0 0,0-1 0,0 1 0,-1 0 0,1-1 0,0 1 0,1-3 0,2 0 0,-3 2 0,1 0 0,0 0 0,0 0 0,0 0 0,0 0 0,0 1 0,0-1 0,0 1 0,1 0 0,-1 0 0,1 0 0,-1 0 0,0 1 0,1-1 0,-1 1 0,1 0 0,-1 0 0,1 0 0,-1 1 0,1-1 0,-1 1 0,1 0 0,-1 0 0,7 3 0,-5-2 0,-1 1 0,1 0 0,0 0 0,-1 0 0,0 1 0,0-1 0,0 1 0,0 0 0,0 0 0,-1 0 0,0 1 0,0-1 0,0 1 0,0 0 0,2 5 0,4 12 0,-5-14 0,0 0 0,-1 0 0,0 0 0,-1 0 0,2 12 0,1 32 0,-4-35 0,0 0 0,2 1 0,4 18 0,-1-4 0,-6-26 0,1-1 0,-1 0 0,2 1 0,-1-1 0,0 0 0,1 0 0,3 6 0,10 19 0,-6-13 0,0 0 0,18 25 0,-22-36 0,0 0 0,0-1 0,0 1 0,0-1 0,1 0 0,0 0 0,11 6 0,-9-7 0,0-1 0,0 1 0,1-1 0,-1-1 0,1 0 0,16 2 0,-16-2 0,1-1 0,-1 1 0,0 1 0,0-1 0,0 2 0,12 5 0,8 10 0,-20-13 0,-1 0 0,1-1 0,0 0 0,13 6 0,46 3 0,-59-11 0,0 1 0,0-1 0,-1 1 0,0 1 0,0 0 0,0 0 0,0 0 0,-1 1 0,0 0 0,8 8 0,5 5 0,-15-15 0,1 0 0,-1 1 0,0 0 0,0 0 0,0 1 0,-1-1 0,0 1 0,0 0 0,0 0 0,-1 0 0,3 8 0,-5-12 0,-1-1 0,1 0 0,-1 1 0,1-1 0,0 0 0,0 1 0,-1-1 0,1 0 0,0 0 0,0 0 0,0 0 0,0 0 0,1 0 0,-1 0 0,0 0 0,0 0 0,2 0 0,28 12 0,-26-12 0,-1 0 0,0 1 0,0 0 0,1 0 0,-1 0 0,0 0 0,-1 0 0,5 4 0,-4-2 0,0 0 0,-1 0 0,0 1 0,0-1 0,0 1 0,-1-1 0,1 1 0,-1 0 0,0 0 0,0 0 0,-1 0 0,0 0 0,1 6 0,-1-8 0,3 19 0,-1 0 0,0 31 0,-2-25 0,0-20 0,-1 1 0,1-1 0,-2 0 0,1 0 0,-1 0 0,0 0 0,-1 0 0,-3 10 0,5-17 0,-1 1 0,0-1 0,0 0 0,0 0 0,0 0 0,0 0 0,0 0 0,0 0 0,0-1 0,-1 1 0,1 0 0,0 0 0,0-1 0,-1 1 0,-2 0 0,-26 6 0,-1 2 0,21-5 0,1-1 0,-1 1 0,0-1 0,0-1 0,0 0 0,-14 1 0,-63 0 0,76-3 0,6 0 0,1 0 0,0 0 0,-1 1 0,1-1 0,0 1 0,-1 1 0,1-1 0,0 0 0,0 1 0,0 0 0,-4 3 0,-1 1 0,1 0 0,0 1 0,-9 9 0,-12 10 0,24-23 0,0 1 0,0-1 0,0-1 0,-1 1 0,1-1 0,-1 0 0,0 0 0,0 0 0,-7 0 0,-60 6 0,43-6 0,29-2 0,-1 0 0,0 0 0,1 0 0,-1 0 0,0 0 0,1 0 0,-1 0 0,0 0 0,1-1 0,-1 1 0,0 0 0,1-1 0,-1 0 0,1 1 0,-1-1 0,1 0 0,-1 0 0,1 0 0,-1 0 0,1 0 0,0 0 0,0 0 0,-3-3 0,2 0 0,0 0 0,0-1 0,0 1 0,1-1 0,-1 1 0,0-10 0,-3-6 0,4 18 0,0 0 0,0 0 0,0 0 0,0 1 0,0-1 0,0 0 0,-1 0 0,1 1 0,-1-1 0,1 1 0,-1-1 0,0 1 0,1 0 0,-1-1 0,0 1 0,0 0 0,0 0 0,0 0 0,0 1 0,0-1 0,-4 0 0,-3-1 0,1 0 0,0 1 0,-1 0 0,-10 1 0,-176-5 0,191 5 0,-36-3 0,39 3 0,0 0 0,0-1 0,1 1 0,-1 0 0,1 0 0,-1-1 0,0 1 0,1 0 0,-1-1 0,0 1 0,1 0 0,-1-1 0,1 1 0,-1-1 0,1 1 0,-1-1 0,1 1 0,0-1 0,-1-1 0,0 2 0,1-1 0,0 0 0,1 0 0,-1 0 0,0 1 0,0-1 0,0 0 0,0 0 0,1 1 0,-1-1 0,0 0 0,1 0 0,-1 1 0,0-1 0,1 0 0,-1 1 0,1-1 0,-1 1 0,1-1 0,-1 0 0,1 1 0,1-1 0,11-12 0,1-1 0,-2 0 0,0-1 0,0 0 0,-2-1 0,12-21 0,-21 34 0,0 1 0,-1-1 0,1 1 0,-1-1 0,0 1 0,1-1 0,-1 1 0,0-1 0,-1 0 0,1 1 0,0-1 0,-1 1 0,1-1 0,-1 1 0,0-1 0,0 1 0,0-1 0,0 1 0,0 0 0,-1 0 0,1-1 0,-1 1 0,1 0 0,-1 0 0,-3-3 0,2 2 0,0 0 0,0 1 0,-1-1 0,1 1 0,-1-1 0,1 1 0,-1 0 0,0 0 0,0 1 0,0-1 0,0 1 0,0 0 0,0 0 0,0 0 0,-5 0 0,-12 2 0,-39 8 0,43-6 0,0 0 0,0-2 0,-30 1 0,43-3 0,1 0 0,0 0 0,0 0 0,-1 0 0,1 0 0,0-1 0,0 0 0,0 1 0,1-1 0,-1 0 0,0 0 0,1 0 0,-1-1 0,1 1 0,0-1 0,0 1 0,-3-4 0,3 3 0,0 0 0,0 0 0,-1 0 0,1 0 0,-1 1 0,0-1 0,0 1 0,0 0 0,0 0 0,0 0 0,-1 0 0,1 1 0,-7-3 0,-3 1 0,-1 1 0,1 1 0,-1 0 0,0 1 0,1 0 0,-1 1 0,0 0 0,-14 4 0,24-3 0,0-1 0,1 1 0,-1-1 0,0 1 0,1 1 0,0-1 0,-1 0 0,1 1 0,0-1 0,0 1 0,1 0 0,-1 0 0,1 0 0,-1 1 0,1-1 0,-3 7 0,-3 6 0,1 1 0,-8 25 0,9-24 0,-4 24 0,9-33 0,-1 0 0,0 0 0,-6 14 0,-2 10 0,9-28 0,-1 1 0,1-1 0,-1 1 0,0-1 0,-1 0 0,1 0 0,-1 0 0,0 0 0,-5 5 0,2-2 0,1 1 0,0-1 0,0 1 0,1-1 0,0 1 0,-3 10 0,-8 17 0,14-32 0,-1 0 0,1 0 0,0 0 0,0 0 0,1 0 0,-1 0 0,1 0 0,0 8 0,1-8 0,-1 0 0,0 0 0,-1 0 0,1 0 0,-1 0 0,0 0 0,0 1 0,0-1 0,-2 5 0,-8 16 0,10-21 0,0-1 0,-1 1 0,1-1 0,-1 1 0,0-1 0,0 1 0,0-1 0,0 0 0,-1 0 0,1 0 0,-1 0 0,0-1 0,-3 3 0,-38 34 0,11-9 0,28-25 0,0 0 0,-1-1 0,1 0 0,-1 0 0,0-1 0,-1 1 0,1-1 0,0-1 0,-1 1 0,0-1 0,1 0 0,-15 1 0,16-2 0,0 0 0,-1 1 0,1-1 0,0 1 0,0 0 0,-9 6 0,-9 2 0,22-9 0,0-1 0,0 1 0,0-1 0,-1 1 0,1 0 0,0 0 0,0-1 0,0 1 0,0 0 0,1 0 0,-1 0 0,0 0 0,0 0 0,0 0 0,1 0 0,-1 0 0,1 0 0,-1 1 0,1-1 0,-1 0 0,1 0 0,-1 0 0,1 1 0,0-1 0,0 0 0,0 2 0,0 3 0,0 1 0,1-1 0,0 0 0,2 9 0,2 14 0,-4 12 0,1-30 0,-2 1 0,1 0 0,-2-1 0,1 1 0,-2 0 0,1-1 0,-7 21 0,-25 21 0,27-41 0,4-9 0,0 0 0,1 0 0,-1 0 0,1 0 0,0 0 0,0 0 0,0 0 0,0 1 0,0 3 0,1-6 0,0 0 0,-1 0 0,1 0 0,-1-1 0,1 1 0,-1 0 0,1 0 0,-1 0 0,1 0 0,-1-1 0,0 1 0,1 0 0,-1 0 0,0-1 0,0 1 0,0-1 0,0 1 0,1-1 0,-1 1 0,0-1 0,0 1 0,0-1 0,0 0 0,0 0 0,0 1 0,0-1 0,0 0 0,0 0 0,0 0 0,-1 0 0,-39-1 0,29 0 0,-16 1 0,13 1 0,1-1 0,-1-1 0,0-1 0,1 0 0,-21-5 0,9-2 0,-5 0 0,0-2 0,-30-15 0,55 24 0,0 0 0,0 1 0,-1 0 0,1 0 0,0 1 0,-1-1 0,1 2 0,-1-1 0,-7 2 0,-11-1 0,17 0 0,1 1 0,-1-1 0,1 2 0,-1-1 0,1 1 0,0 0 0,0 1 0,0-1 0,-7 6 0,12-7 0,1-1 0,0 0 0,0 1 0,-1-1 0,1 1 0,0-1 0,0 1 0,0 0 0,1-1 0,-1 1 0,0 0 0,0 0 0,1-1 0,0 1 0,-1 2 0,-2 34 0,0-5 0,2-27 0,-1-1 0,1 1 0,-1 0 0,-1-1 0,1 0 0,-1 1 0,0-1 0,0 0 0,-1 0 0,1 0 0,-6 4 0,7-6 0,0-1 0,-1 1 0,1-1 0,-1 1 0,1-1 0,-1 0 0,0 0 0,0-1 0,0 1 0,0 0 0,-1-1 0,1 0 0,0 0 0,-1 0 0,1 0 0,0 0 0,-1-1 0,-6 1 0,-2 1 0,-3 1 0,0 1 0,0 0 0,1 1 0,-20 10 0,32-14 0,0 1 0,0-1 0,1 1 0,-1-1 0,1 1 0,-1 0 0,1-1 0,0 1 0,-1 0 0,1 0 0,0 0 0,-1 3 0,-12 15 0,13-17-76,-1-1 1,1 0-1,-1 0 0,1 1 0,0-1 0,0 1 0,0-1 0,0 1 1,0 0-1,1-1 0,-1 1 0,1 0 0,0-1 0,-1 1 1,1 0-1,0-1 0,1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1:44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1 796 24575,'1'4'0,"1"-1"0,-1 1 0,1 0 0,0-1 0,0 1 0,1-1 0,-1 0 0,1 0 0,-1 0 0,1 0 0,5 4 0,5 6 0,-8-5 0,1 1 0,-1-1 0,-1 1 0,1 0 0,4 14 0,9 20 0,-17-41 0,1 0 0,0 0 0,0 1 0,0-1 0,0-1 0,0 1 0,0 0 0,0 0 0,1-1 0,-1 1 0,1-1 0,-1 0 0,1 0 0,0 0 0,-1 0 0,1 0 0,0 0 0,0-1 0,-1 0 0,4 1 0,9 0 0,0-1 0,23-2 0,-26 2 0,7-3 0,31-6 0,-34 5 0,0 1 0,0 1 0,21-1 0,-34 3 0,-1 0 0,0 0 0,1-1 0,-1 1 0,0-1 0,1 1 0,-1-1 0,0 0 0,0 0 0,1 0 0,-1-1 0,0 1 0,0 0 0,-1-1 0,1 1 0,0-1 0,3-3 0,1-3 0,1 0 0,9-19 0,10-10 0,-19 29 0,-4 4 0,0 1 0,0-1 0,0 1 0,1 0 0,-1 0 0,1 0 0,0 0 0,0 0 0,0 1 0,0 0 0,1 0 0,-1 0 0,0 0 0,1 1 0,0 0 0,8-2 0,19 1 0,1 1 0,35 4 0,-63-3 0,1 1 0,-1 1 0,0-1 0,0 1 0,0-1 0,0 2 0,0-1 0,0 0 0,0 1 0,-1 0 0,8 6 0,-1 0 0,-1 1 0,0 1 0,10 13 0,-12-15 0,1 4 0,-9-12 0,0-1 0,-1 1 0,1-1 0,0 1 0,-1-1 0,1 1 0,-1-1 0,1 0 0,-1 1 0,1-1 0,-1 0 0,1 1 0,-1-1 0,1 0 0,-1 1 0,1-1 0,-1 0 0,0 0 0,1 0 0,-1 0 0,1 0 0,-1 1 0,0-1 0,1 0 0,-1 0 0,1-1 0,-1 1 0,0 0 0,1 0 0,-2 0 0,-22 1 0,-8 0 0,-36 6 0,66-7 0,-1 1 0,0 0 0,0-1 0,1 1 0,-1 0 0,0 1 0,1-1 0,-1 0 0,1 1 0,-1 0 0,1-1 0,0 1 0,-3 2 0,-6 6 0,-11 2 0,18-10 0,1-1 0,0 1 0,-1 0 0,1 0 0,0 0 0,-3 3 0,-7 5 0,-7 7 0,20-16 0,-1-1 0,1 1 0,0-1 0,0 1 0,0-1 0,0 1 0,-1-1 0,1 1 0,0 0 0,0-1 0,0 1 0,0-1 0,0 1 0,0 0 0,0-1 0,1 1 0,-1-1 0,0 1 0,0 0 0,0-1 0,0 1 0,1-1 0,-1 1 0,0-1 0,1 1 0,-1-1 0,0 1 0,1-1 0,-1 0 0,1 1 0,-1-1 0,1 1 0,-1-1 0,0 0 0,1 1 0,0-1 0,0 1 0,8 5 0,0 0 0,0 0 0,1-1 0,-1 0 0,15 4 0,-10-5 0,0 0 0,20 2 0,13 2 0,-34-3 0,0 0 0,20 10 0,2 2 0,-22-10 0,0 0 0,0 1 0,18 14 0,-16-10 0,-11-9 0,0 1 0,-1-1 0,1 1 0,5 8 0,-7-9 0,0 0 0,1 0 0,-1 0 0,1 0 0,-1 0 0,1-1 0,0 0 0,0 1 0,0-1 0,0 0 0,4 2 0,234 89 0,-97-43 0,-103-38 0,55 8 0,-73-16 0,5 0 0,0-2 0,1-2 0,41-3 0,40-15 0,-68 13 0,-22 2 0,30-1 0,33 6 0,134-6 0,-214 4 0,0 0 0,1-1 0,-1 1 0,0-1 0,0 0 0,0 0 0,0 0 0,0 0 0,0-1 0,0 1 0,0-1 0,0 1 0,0-1 0,-1 0 0,1 0 0,3-4 0,-5 3 0,1 1 0,-1 0 0,0-1 0,0 1 0,0-1 0,0 1 0,-1-1 0,1 0 0,-1 1 0,1-1 0,-1 0 0,0 1 0,0-1 0,0 0 0,0 1 0,-1-1 0,1 1 0,-1-1 0,1 0 0,-2-2 0,-7-18 0,8 20 0,-1-1 0,1 0 0,-1 1 0,1-1 0,1 0 0,-1 0 0,0 1 0,1-1 0,0 0 0,0 0 0,0 0 0,1-6 0,-1 6 0,1 0 0,0 0 0,0 0 0,1 0 0,-1 0 0,1 0 0,0 0 0,0 1 0,0-1 0,0 1 0,1-1 0,4-4 0,1 1 0,0 1 0,0 0 0,0 1 0,9-5 0,-4 3 0,86-51 0,-55 33 0,61-31 0,-83 45 0,23-16 0,-26 15 0,34-16 0,-3 7 0,-31 12 0,0 0 0,40-11 0,-40 15 0,-1-1 0,0-1 0,0 0 0,17-11 0,26-15 0,-36 20 0,30-20 0,1 0 0,-39 24 0,-1-1 0,17-12 0,-17 12 0,0 0 0,0 1 0,1 1 0,28-9 0,-32 13 0,0 1 0,0 1 0,1 0 0,-1 1 0,0 0 0,16 2 0,38-4 0,-57 1 0,0 0 0,-1-1 0,1 0 0,-1-1 0,0 0 0,0 0 0,12-8 0,5-3 0,-17 10 0,0-1 0,0 0 0,15-14 0,-19 16 0,32-19 0,0 1 0,-32 18 0,0 0 0,0 1 0,1 0 0,8-3 0,-10 4 0,0 0 0,0 1 0,-1-1 0,1-1 0,0 1 0,-1-1 0,1 1 0,-1-1 0,0 0 0,5-6 0,9-13 0,-8 10 0,0 0 0,8-15 0,-2 5 0,-13 19 0,1 0 0,0-1 0,-1 1 0,0-1 0,4-8 0,-1 3 0,0-1 0,1 1 0,0 0 0,0 0 0,1 1 0,0 0 0,1 0 0,0 1 0,0 0 0,0 0 0,13-7 0,-10 7 0,0 0 0,0-1 0,0-1 0,-1 1 0,-1-2 0,10-10 0,44-68 0,-61 85 0,0 0 0,0 1 0,0-1 0,0 1 0,1-1 0,-1 1 0,1 0 0,0 0 0,0 1 0,-1-1 0,1 0 0,0 1 0,0 0 0,6-2 0,0 1 0,-1 1 0,1 0 0,-1 1 0,12 0 0,-9 0 0,162 7 0,-159-6 0,1 1 0,0 0 0,0 1 0,17 7 0,20 3 0,36-3 0,-78-8 0,0 1 0,-1-1 0,1 2 0,-1-1 0,0 1 0,1 1 0,13 8 0,28 34 0,-33-28 0,-16-16 0,0 0 0,0-1 0,0 1 0,0-1 0,1 1 0,-1-1 0,4 2 0,-2-1 0,0 0 0,0 1 0,-1-1 0,1 1 0,3 4 0,15 15 0,-4-10 0,-6-3 0,0-1 0,24 12 0,59 35 0,-54-30 0,-40-26 0,22 14 0,36 16 0,-13-7 0,-30-15 0,32 13 0,16-7 0,-9-2 0,-40-7 0,0 2 0,0 0 0,19 12 0,8 13 0,-18-12 0,-12-11 0,-9-8 0,0 1 0,0 0 0,-1 0 0,1 1 0,-1-1 0,1 0 0,1 4 0,13 14 0,-12-14 0,0 0 0,0 0 0,7 13 0,-7-6 0,0 1 0,-1-1 0,0 1 0,-1 0 0,-1 0 0,0 0 0,0 18 0,-2-23 0,7 60 0,-4-53 0,1 0 0,10 24 0,-5-15 0,2 4 0,1 1 0,1-2 0,1 1 0,33 46 0,-30-50 0,25 31 0,-28-40 0,-5-7 0,0 1 0,-1 0 0,0 0 0,-1 1 0,0 0 0,5 13 0,3 3 0,-12-21 0,0-1 0,0 1 0,-1 0 0,1 0 0,-1 0 0,2 9 0,4 26 0,-4-22 0,0 0 0,-1 0 0,-1 22 0,-2-23 0,-1 1 0,-1-1 0,-1-1 0,-1 1 0,-8 24 0,-1-11 0,9-25 0,1 0 0,0 0 0,1 1 0,-4 13 0,6-18 0,-1 0 0,1 0 0,0 0 0,0 0 0,0 1 0,1-1 0,-1 0 0,0 0 0,1 0 0,0 0 0,-1 1 0,1-1 0,0 0 0,0 0 0,0 0 0,0-1 0,0 1 0,1 0 0,-1 0 0,2 1 0,2 3 0,0 0 0,0-1 0,0 0 0,1 0 0,0-1 0,0 1 0,0-1 0,0 0 0,13 4 0,0 2 0,-16-8 0,0-1 0,1 1 0,-1-1 0,1 1 0,-1-1 0,1 0 0,-1 0 0,1-1 0,0 1 0,-1-1 0,5 1 0,4-2 0,1 1 0,0 1 0,-1 0 0,19 4 0,-26-4 0,0 1 0,-1 0 0,0-1 0,1 1 0,-1 1 0,0-1 0,0 0 0,0 1 0,0 0 0,-1 0 0,1 0 0,-1 1 0,0-1 0,0 1 0,4 4 0,-1 2 0,2 3 0,1 0 0,15 16 0,-9-10 0,-12-15 0,0-1 0,0 1 0,0 0 0,1-1 0,0 0 0,4 4 0,8 2-1365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08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 3067 24575,'2'2'0,"-1"1"0,1 0 0,-1-1 0,1 1 0,0-1 0,0 0 0,0 0 0,0 1 0,0-1 0,1 0 0,-1-1 0,1 1 0,3 2 0,9 7 0,20 22 0,14 15 0,-34-31 0,-5-7 0,-1 1 0,0 0 0,13 23 0,-21-31 0,0 0 0,0 0 0,0 0 0,-1 1 0,1-1 0,-1 0 0,0 0 0,1 1 0,-2-1 0,1 5 0,-1-6 0,1 1 0,0-1 0,0 1 0,0 0 0,0-1 0,0 1 0,0-1 0,1 1 0,-1-1 0,1 1 0,0-1 0,-1 0 0,1 1 0,0-1 0,1 0 0,-1 1 0,3 2 0,0 0 0,0-1 0,0 0 0,0 0 0,1 0 0,-1 0 0,1-1 0,0 0 0,0 0 0,1 0 0,-1 0 0,0-1 0,1 0 0,0 0 0,-1-1 0,1 0 0,7 1 0,3 0 0,68 6 0,-77-7 0,0-1 0,0-1 0,0 1 0,0-1 0,0-1 0,0 1 0,0-1 0,0 0 0,9-5 0,-10 3 0,1-1 0,0 0 0,-1 0 0,8-9 0,17-13 0,-25 23 0,0 1 0,0 0 0,0 0 0,0 0 0,0 1 0,0 0 0,1 1 0,-1-1 0,11 0 0,-1-1 0,-14 3 0,1-1 0,0 1 0,-1-1 0,0 0 0,1 0 0,-1 0 0,1 0 0,-1 0 0,0-1 0,0 1 0,0-1 0,0 1 0,0-1 0,0 0 0,0 0 0,0 0 0,-1 0 0,1 0 0,-1 0 0,1 0 0,0-4 0,15-17 0,10-13 0,-20 25 0,1 1 0,12-14 0,5 0 0,-2-1 0,0-1 0,26-41 0,-31 26 0,-14 32 0,-1 0 0,2 0 0,5-10 0,7-6 0,22-30 0,1 15 0,-32 33 0,0 0 0,0 0 0,-1-1 0,0 0 0,0-1 0,-1 1 0,0-1 0,0-1 0,6-14 0,-10 16 0,-1 0 0,0-1 0,0 0 0,-1 1 0,0-10 0,0-22 0,2 29 0,-1-1 0,1 1 0,5-16 0,-5 23 0,0 0 0,-1 0 0,1 1 0,1-1 0,-1 0 0,0 1 0,1 0 0,0 0 0,0-1 0,0 2 0,0-1 0,6-4 0,94-50 0,-82 45 0,-19 11 0,1 1 0,-1-1 0,0 0 0,0-1 0,1 1 0,-1 0 0,0-1 0,0 1 0,0-1 0,-1 1 0,1-1 0,0 0 0,-1 0 0,1 0 0,-1 0 0,1 0 0,-1 0 0,0-1 0,0 1 0,0 0 0,0 0 0,0-1 0,-1 1 0,1-1 0,0-2 0,-1 1 0,0 0 0,-1 0 0,1 1 0,-1-1 0,1 0 0,-1 1 0,-1-1 0,1 1 0,0-1 0,-1 1 0,1-1 0,-3-2 0,-31-41 0,10 15 0,25 31 0,-1 1 0,0-1 0,1 0 0,-1 0 0,1 0 0,-1 1 0,1-1 0,-1 0 0,1 0 0,-1 0 0,1 0 0,0 0 0,-1 0 0,1 0 0,0 0 0,0 0 0,0 0 0,0 0 0,0 0 0,0-2 0,1 2 0,1 0 0,-1 0 0,1 0 0,-1 0 0,1 0 0,-1 0 0,1 0 0,0 1 0,-1-1 0,1 1 0,3-2 0,-3 2 0,4-2 0,0 0 0,0 0 0,-1 0 0,1-1 0,-1 0 0,1 0 0,-1 0 0,0-1 0,8-6 0,-12 9 0,-1 1 0,1-1 0,0 0 0,-1 1 0,1-1 0,-1 1 0,1-1 0,-1 0 0,1 0 0,-1 1 0,1-1 0,-1 0 0,0 0 0,1 0 0,-1 1 0,0-1 0,0 0 0,0 0 0,1 0 0,-1 0 0,0 1 0,0-1 0,0 0 0,0 0 0,-1 0 0,1 0 0,0-1 0,-17-19 0,11 15 0,3 4 0,0-1 0,1 0 0,-1 0 0,1 0 0,0-1 0,-1 1 0,1 0 0,1-1 0,-3-4 0,4 5 0,-1 0 0,1 0 0,0 0 0,0 0 0,0 0 0,0 0 0,0 1 0,1-1 0,-1 0 0,1 0 0,0 0 0,0 0 0,1-3 0,7-28 0,-8 29 0,0 0 0,0 0 0,1 0 0,-1 0 0,1 0 0,0 1 0,0-1 0,1 0 0,0 1 0,-1-1 0,1 1 0,1 0 0,5-6 0,-5 7 0,-1 0 0,1 0 0,-1-1 0,0 1 0,0-1 0,0 1 0,0-1 0,-1 0 0,1 0 0,1-6 0,-3 7 0,0 0 0,-1 1 0,1-1 0,-1 0 0,0 0 0,0 1 0,0-1 0,0 0 0,0 0 0,-1 0 0,1 1 0,-1-1 0,0 0 0,0 1 0,0-1 0,0 1 0,0-1 0,-1 1 0,-1-3 0,-4-10 0,0 0 0,1 0 0,1-1 0,-7-28 0,-2-7 0,9 34 0,3 7 0,-1 1 0,0 0 0,-1 0 0,0 0 0,-1 0 0,-5-9 0,8 16 0,0 0 0,1 0 0,-1 0 0,0 0 0,0 1 0,0-1 0,0 1 0,0 0 0,-1-1 0,1 1 0,0 0 0,-1 0 0,1 0 0,0 1 0,-1-1 0,1 1 0,-1-1 0,1 1 0,-1 0 0,1 0 0,-1 0 0,0 0 0,1 0 0,-1 0 0,1 1 0,-1 0 0,1-1 0,0 1 0,-4 2 0,-29 5 0,29-8 0,1 1 0,-1 0 0,1 1 0,0-1 0,-1 1 0,1 0 0,-9 5 0,13-6 0,0 0 0,-1 0 0,1-1 0,0 1 0,0-1 0,0 1 0,0-1 0,-1 1 0,1-1 0,0 0 0,0 1 0,-1-1 0,1 0 0,0 0 0,-1 0 0,1 0 0,0 0 0,0 0 0,-1-1 0,1 1 0,0 0 0,0-1 0,-3 0 0,2 0 0,0-1 0,0 1 0,0-1 0,0 0 0,1 0 0,-1 1 0,0-1 0,1 0 0,0 0 0,-1-1 0,-1-2 0,-1-5 0,0 0 0,0 0 0,1-1 0,-2-16 0,2 5 0,2 1 0,1-27 0,-1-25 0,0 71 0,1-1 0,-1 1 0,0 0 0,0-1 0,0 1 0,0-1 0,-1 1 0,1 0 0,-1 0 0,1 0 0,-1 0 0,0 0 0,1 0 0,-4-2 0,2 2 0,1 0 0,0 0 0,0 0 0,0-1 0,0 1 0,0-1 0,1 1 0,-1-1 0,1 1 0,-1-1 0,1 0 0,-1-4 0,1 5 0,1 0 0,-1 0 0,0-1 0,0 1 0,0 0 0,0 0 0,-1 0 0,1 0 0,0 0 0,-1 0 0,1 1 0,-1-1 0,0 0 0,0 1 0,1-1 0,-1 1 0,0 0 0,0 0 0,0 0 0,-1 0 0,1 0 0,0 0 0,0 0 0,0 0 0,-1 1 0,-2-1 0,-5 0 0,0-1 0,0 2 0,0 0 0,-19 1 0,19 0 0,0-2 0,0 1 0,-17-4 0,-19-1 0,39 5 0,1 1 0,0-1 0,0 1 0,0 1 0,0-1 0,0 1 0,0 0 0,0 0 0,0 1 0,1 0 0,-1 0 0,-8 6 0,14-9 0,-16 10 0,-23 18 0,37-26 0,0-1 0,0 1 0,1-1 0,-1 0 0,0 0 0,0 0 0,0 0 0,0 0 0,0 0 0,0 0 0,-1-1 0,1 1 0,0-1 0,0 1 0,-1-1 0,1 0 0,0 0 0,0 0 0,-1 0 0,-2-1 0,0 0 0,0-1 0,-1-1 0,1 1 0,0-1 0,1 0 0,-8-5 0,-2-1 0,2 2 0,1 2 0,-21-8 0,-13-6 0,33 13 0,1 0 0,-1 0 0,0 2 0,0-1 0,0 2 0,0-1 0,-1 2 0,0 0 0,-20-1 0,31 3 0,-1 0 0,1 1 0,0-1 0,-1 1 0,1-1 0,-1 1 0,1 0 0,0 0 0,0 0 0,-1 0 0,1 0 0,0 0 0,0 1 0,0-1 0,0 1 0,1 0 0,-1-1 0,0 1 0,1 0 0,-1 0 0,1 0 0,-1 0 0,1 0 0,0 0 0,0 1 0,0-1 0,-1 4 0,0 3 0,0 1 0,0 0 0,1 0 0,1 0 0,0 12 0,0-17 0,0-2 0,0 0 0,-1 0 0,1 0 0,0 0 0,-1 0 0,0 0 0,0-1 0,0 1 0,0 0 0,0 0 0,0-1 0,-1 1 0,1-1 0,-1 1 0,0-1 0,0 0 0,0 1 0,0-1 0,0 0 0,0 0 0,-1-1 0,1 1 0,-1 0 0,1-1 0,-1 1 0,1-1 0,-1 0 0,0 0 0,0 0 0,0 0 0,1-1 0,-1 1 0,0-1 0,-4 1 0,-4 0 0,0-1 0,0 0 0,0 0 0,1-1 0,-1 0 0,0-1 0,0 0 0,-12-5 0,19 5 0,0 0 0,1 0 0,0-1 0,-1 1 0,1-1 0,0 1 0,0-1 0,0 0 0,0 0 0,1-1 0,-1 1 0,1 0 0,0-1 0,-2-4 0,2 4 0,-1 0 0,1 0 0,-1 0 0,0 0 0,0 0 0,0 1 0,-1-1 0,1 1 0,-6-4 0,0 4 0,1 0 0,-1 1 0,1 0 0,-1 1 0,1 0 0,-1 0 0,0 1 0,0 0 0,-9 1 0,-1-1 0,17 1 0,-1-1 0,1 0 0,0 0 0,0 0 0,-1-1 0,1 1 0,0 0 0,0-1 0,0 0 0,0 1 0,-1-1 0,1 0 0,0 0 0,-3-2 0,4 2 0,0-1 0,0 0 0,0 1 0,0-1 0,0 0 0,0 0 0,0 0 0,1 0 0,-1 0 0,1 1 0,-1-1 0,1 0 0,0 0 0,0 0 0,0 0 0,0-4 0,0 4 0,0-1 0,0 1 0,0 0 0,1 0 0,-1 0 0,0-1 0,1 1 0,0 0 0,-1 0 0,1 0 0,0 0 0,0 0 0,0 0 0,1 0 0,-1 0 0,0 0 0,1 1 0,-1-1 0,3-2 0,1 1 0,0 0 0,0 0 0,0 0 0,0 1 0,0 0 0,9-3 0,-1 2 0,0-1 0,-1-1 0,0 0 0,0-1 0,0 0 0,0-1 0,-1 0 0,0 0 0,-1-2 0,12-11 0,-18 17 0,-1-1 0,0 0 0,0 0 0,0 0 0,-1 0 0,0 0 0,1 0 0,-2-1 0,1 1 0,0-1 0,-1 0 0,0 1 0,0-1 0,0 0 0,-1 0 0,1 1 0,-1-1 0,0 0 0,-2-8 0,2 7 0,-1 0 0,1 0 0,0 0 0,0 0 0,1 1 0,-1-1 0,1 0 0,3-9 0,19-45 0,-17 45 0,65-149 0,-67 153 0,0 1 0,-1-1 0,-1 0 0,0 0 0,2-17 0,-3 16 0,1-1 0,0 1 0,7-21 0,-8 29 0,1 1 0,0-1 0,-1 1 0,1-1 0,0 1 0,1 0 0,-1 0 0,1 0 0,-1 0 0,1 1 0,0-1 0,0 1 0,5-4 0,-6 5 0,-1 0 0,1 1 0,-1-1 0,1 1 0,-1-1 0,1 1 0,-1 0 0,1-1 0,0 1 0,-1 0 0,1 0 0,-1 0 0,1 0 0,0 1 0,-1-1 0,1 0 0,-1 1 0,1-1 0,-1 1 0,1-1 0,-1 1 0,1 0 0,-1-1 0,0 1 0,1 0 0,-1 0 0,0 0 0,1 0 0,-1 0 0,0 1 0,0-1 0,0 0 0,1 3 0,7 5 0,-1 0 0,1-1 0,1 0 0,0 0 0,13 8 0,-17-13 0,1 0 0,-1 0 0,1-1 0,-1 1 0,1-1 0,0-1 0,0 0 0,0 0 0,0 0 0,0 0 0,0-1 0,13-2 0,-8 2 0,-1 0 0,1 0 0,18 4 0,-25-3 0,-1 2 0,1-1 0,-1 0 0,0 1 0,0 0 0,0 0 0,6 5 0,7 6 0,91 53 0,-67-33 0,-38-32 0,-1 0 0,1 0 0,0 0 0,0 0 0,-1 1 0,5 4 0,-5-4 0,0-1 0,1 1 0,0 0 0,-1-1 0,1 0 0,5 3 0,5 3 0,0 0 0,-1 1 0,13 12 0,13 9 0,32 25 0,-52-39 0,-15-13 0,1 1 0,0-1 0,0 0 0,0 0 0,0-1 0,0 1 0,1-1 0,6 3 0,0-1 0,-1 0 0,0 0 0,0 1 0,13 8 0,-19-10 0,0 0 0,0 1 0,0 0 0,0 0 0,-1 0 0,1 0 0,-1 0 0,0 1 0,0-1 0,4 11 0,47 80 0,-23-50 0,-29-42 0,1-1 0,-1 1 0,1 0 0,0-1 0,0 1 0,0-1 0,0 0 0,1 0 0,-1 0 0,1-1 0,-1 1 0,1-1 0,-1 0 0,1 0 0,4 1 0,-4-2 0,0 0 0,0 1 0,1-2 0,-1 1 0,0 0 0,0-1 0,0 0 0,1 0 0,-1 0 0,0-1 0,0 1 0,-1-1 0,1 0 0,0 0 0,-1 0 0,7-5 0,-7 5 0,-1-1 0,1 1 0,-1-1 0,1 1 0,-1-1 0,0 0 0,0 0 0,0 0 0,0 0 0,-1-1 0,1 1 0,-1 0 0,0-1 0,0 1 0,0-1 0,0-4 0,1-8 0,-1-1 0,-1-24 0,-1 29 0,1-1 0,0 1 0,1 0 0,3-18 0,0 12 0,-1 1 0,-1-1 0,0-24 0,-1 14 0,-1-3 0,0 1 0,-2-1 0,-7-37 0,6 55 0,1 0 0,0-1 0,1 1 0,1 0 0,2-25 0,9 16 0,-9 20 0,-1 1 0,0-1 0,0 0 0,0 0 0,0 0 0,0 0 0,0 0 0,0-1 0,-1 1 0,1 0 0,-1 0 0,1 0 0,-1-3 0,-1 1 0,1 0 0,-1 0 0,-1 0 0,1 0 0,0 0 0,-1 0 0,0 0 0,0 1 0,0-1 0,-1 1 0,1-1 0,-1 1 0,1 0 0,-7-5 0,5 4 0,0 0 0,1-1 0,-1 1 0,1-1 0,0 1 0,0-1 0,0 0 0,-2-7 0,3 6 0,0 0 0,-1 1 0,0-1 0,0 0 0,0 1 0,-6-7 0,6 8 0,-1 0 0,2 0 0,-1 0 0,0 0 0,1-1 0,0 1 0,0-1 0,0 1 0,1-1 0,0 0 0,-1 1 0,1-8 0,1-16 0,1 24 0,-1-1 0,1 0 0,-1 1 0,0-1 0,-1 0 0,1 1 0,-1-1 0,0 0 0,0 1 0,0-1 0,-1 1 0,1-1 0,-5-6 0,4 6 0,0 0 0,1 0 0,0-1 0,0 1 0,0 0 0,0 0 0,1-1 0,0 1 0,0 0 0,0 0 0,2-8 0,-1-9 0,-1 5 0,0 9 0,0-1 0,0 1 0,1 0 0,3-15 0,-4 21 0,1-1 0,0 0 0,1 1 0,-1-1 0,0 1 0,1-1 0,-1 1 0,1-1 0,0 1 0,0 0 0,0 0 0,0 0 0,0 0 0,0 0 0,1 1 0,-1-1 0,5-2 0,-4 3 26,-1-1-1,1 0 1,-1 0 0,0 0-1,1 0 1,-1 0-1,3-5 1,5-4-1596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14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1050 24575,'-1'-9'0,"-1"-1"0,0 1 0,-1-1 0,0 1 0,-7-15 0,7 18 0,1 0 0,-1 0 0,2 0 0,-1-1 0,1 1 0,0-1 0,0-7 0,0 12 0,1 0 0,-1-1 0,1 1 0,-1 0 0,0 0 0,0 0 0,0 1 0,0-1 0,0 0 0,0 0 0,0 0 0,-1 1 0,1-1 0,-3-2 0,-28-20 0,15 11 0,-79-79 0,93 89 0,-1 0 0,1-1 0,0 1 0,0-1 0,0 1 0,1-1 0,-1 0 0,1 0 0,0 0 0,0 0 0,0 0 0,1-1 0,0 1 0,-1-1 0,2 1 0,-1-1 0,0-5 0,1 1 0,0 0 0,1 0 0,0-1 0,0 1 0,1 0 0,0 0 0,7-15 0,5-7 0,-10 23 0,0 0 0,0 0 0,3-14 0,-6 19 0,1 0 0,0 0 0,0 0 0,0 0 0,0 0 0,0 0 0,0 0 0,1 1 0,-1-1 0,1 1 0,0 0 0,-1 0 0,7-4 0,-5 4 0,1-2 0,-1 1 0,0 0 0,0-1 0,6-7 0,-2 0 0,-5 6 0,0 1 0,0-1 0,0 0 0,0 0 0,2-9 0,-4 12 0,-1-1 0,1 0 0,-1 0 0,0 1 0,0-1 0,0 0 0,0 0 0,-1 0 0,1 1 0,-1-1 0,0 0 0,1 1 0,-1-1 0,-3-4 0,1 1 0,-1 0 0,0 1 0,-1-1 0,1 1 0,-1 0 0,0 0 0,-7-5 0,4 3 0,1 0 0,-13-15 0,18 19 0,0 1 0,1-1 0,-1 1 0,1-1 0,0 0 0,0 0 0,0 1 0,0-1 0,0 0 0,0 0 0,1 0 0,0 0 0,-1 0 0,1-4 0,1 2 0,1 0 0,-1 0 0,1 1 0,0-1 0,0 0 0,0 1 0,1-1 0,-1 1 0,1 0 0,0 0 0,1 0 0,5-6 0,-4 4 0,0 0 0,0 0 0,-1-1 0,5-7 0,-5 6 0,1-1 0,1 1 0,8-11 0,5-5 0,-16 19 0,1 0 0,0 1 0,0 0 0,0 0 0,1 0 0,-1 1 0,1-1 0,0 1 0,0 0 0,0 1 0,1-1 0,-1 1 0,0 0 0,1 0 0,0 0 0,-1 1 0,1 0 0,0 0 0,0 1 0,-1 0 0,1 0 0,0 0 0,0 0 0,0 1 0,-1 0 0,1 0 0,0 1 0,-1-1 0,1 1 0,-1 1 0,6 2 0,-6-2 0,-1 1 0,1 0 0,-1 0 0,0 0 0,6 8 0,4 4 0,-9-11-195,0 1 0,-1 0 0,0 0 0,0 0 0,0 0 0,5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4:53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 24575,'8'0'0,"-1"1"0,0 1 0,0-1 0,10 5 0,9 1 0,-23-6 0,1 0 0,-1 1 0,0-1 0,0 1 0,0 0 0,0 0 0,0 0 0,0 0 0,0 1 0,0-1 0,-1 1 0,1 0 0,-1-1 0,0 1 0,3 5 0,-4-5 0,1-1 0,-1 1 0,0-1 0,-1 1 0,1 0 0,0-1 0,-1 1 0,0 0 0,1-1 0,-1 1 0,0 0 0,0 0 0,-1-1 0,1 1 0,-2 5 0,1-4 0,0 0 0,0 0 0,-1 1 0,0-1 0,1 0 0,-1-1 0,-1 1 0,-4 7 0,2-7 0,0 0 0,0 0 0,0 0 0,0-1 0,0 1 0,-1-1 0,-6 2 0,7-3 0,-1 1 0,1 0 0,0 0 0,0 0 0,0 0 0,0 1 0,1 0 0,-7 7 0,8-9 0,1 1 0,-1 0 0,1-1 0,-1 0 0,0 0 0,0 0 0,0 0 0,0 0 0,0 0 0,0-1 0,0 1 0,-1-1 0,-2 1 0,4-2 0,0 1 0,-1-1 0,1 0 0,0 1 0,0-1 0,0 0 0,0 0 0,0-1 0,0 1 0,-1 0 0,1-1 0,0 1 0,0-1 0,0 0 0,0 0 0,0 0 0,1 0 0,-1 0 0,0 0 0,0 0 0,1-1 0,-1 1 0,-1-2 0,1 0 0,1 1 0,0-1 0,0 1 0,0-1 0,0 0 0,0 1 0,1-1 0,-1 0 0,1 0 0,-1 1 0,1-1 0,0 0 0,1-3 0,-1-1 0,1 0 0,-1 0 0,2 0 0,1-7 0,23-56 0,-25 68 0,0-1 0,1 0 0,0 1 0,-1-1 0,1 1 0,0-1 0,5-3 0,8-13 0,-10 13-1365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29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24575,'78'60'0,"-57"-42"0,-17-15 0,0 0 0,-1 0 0,1 1 0,-1-1 0,1 1 0,-1 0 0,5 8 0,-2 0 0,-1 0 0,0-1 0,-1 1 0,-1 1 0,0-1 0,0 0 0,-1 1 0,0 24 0,-1-33 0,0 0 0,0-1 0,0 1 0,1-1 0,-1 1 0,1-1 0,0 0 0,0 0 0,0 0 0,0 0 0,1 0 0,-1 0 0,1 0 0,0-1 0,0 1 0,-1-1 0,2 0 0,-1 0 0,5 3 0,10 4 0,0 0 0,24 8 0,-38-15 0,11 2 0,0-1 0,1 0 0,-1-1 0,1-1 0,0 0 0,23-3 0,-6 2 0,-22 0 0,-1 0 0,-1 0 0,1 0 0,-1-1 0,1 0 0,-1 0 0,13-5 0,-19 6 0,-1-1 0,0 0 0,0 0 0,0 0 0,0 0 0,0 0 0,0 0 0,-1 0 0,1-1 0,0 1 0,0-1 0,-1 1 0,1-1 0,-1 1 0,0-1 0,1 0 0,-1 0 0,0 0 0,0 0 0,0 0 0,0 0 0,0 0 0,-1 0 0,1 0 0,-1 0 0,1-1 0,-1 1 0,0 0 0,0 0 0,0 0 0,0-4 0,0 4 0,0 0 0,1 0 0,-1 0 0,1 0 0,0 0 0,-1-1 0,1 1 0,0 1 0,0-1 0,0 0 0,0 0 0,1 0 0,-1 0 0,0 1 0,1-1 0,-1 1 0,4-3 0,2-1 0,0 0 0,0 1 0,11-5 0,9-5 0,-14 7 0,1 0 0,0 1 0,15-5 0,-12 5 0,27-13 0,-33 12 0,-1 0 0,0 0 0,0-1 0,13-14 0,-17 18 0,0 0 0,0 1 0,0 0 0,0 0 0,0 1 0,1-1 0,-1 1 0,1 1 0,0-1 0,6 0 0,-5 1 0,-5 0 0,0 1 0,-1-1 0,1 1 0,0 0 0,0 0 0,0 0 0,-1 0 0,1 1 0,0-1 0,0 1 0,-1 0 0,1-1 0,0 1 0,4 3 0,-1 0 0,0 0 0,0 0 0,-1 1 0,7 6 0,3 4 0,-8-8 0,-1 1 0,-1-1 0,0 1 0,0 0 0,4 9 0,2 2 0,-4-6 0,-4-7 0,0 0 0,1 0 0,-1-1 0,1 1 0,1-1 0,-1 0 0,1 0 0,0-1 0,8 7 0,5 1 0,0 0 0,1-2 0,36 15 0,-51-23 0,0-1 0,-1 1 0,1 0 0,0 0 0,-1 1 0,0-1 0,1 1 0,-1 0 0,0-1 0,0 1 0,-1 1 0,1-1 0,-1 0 0,1 1 0,3 6 0,-2-3 0,8 12 0,2-1 0,0 0 0,27 27 0,-29-35 0,0 0 0,1-1 0,1 0 0,-1-1 0,1-1 0,1 0 0,25 9 0,-34-12 0,-1 0 0,0 0 0,0 0 0,0 1 0,0 0 0,-1 0 0,5 7 0,-9-11 0,1 0 0,0-1 0,-1 1 0,1 0 0,-1 0 0,1 0 0,-1 0 0,1 0 0,-1 0 0,0 0 0,1 0 0,-1 0 0,0 0 0,0 0 0,0 0 0,1 0 0,-1 0 0,0 0 0,-1 2 0,1-3 0,0 1 0,-1 0 0,1-1 0,-1 1 0,1-1 0,-1 1 0,1-1 0,-1 1 0,1-1 0,-1 1 0,1-1 0,-1 1 0,0-1 0,1 0 0,-1 1 0,0-1 0,1 0 0,-1 0 0,0 1 0,-1-1 0,-1 1 0,-1-1 0,0 0 0,0 0 0,0 0 0,1 0 0,-1 0 0,0-1 0,-6-1 0,2-1 0,0 1 0,0 0 0,0 0 0,0 1 0,0 0 0,0 0 0,0 1 0,0 0 0,-1 1 0,1 0 0,0 0 0,-12 3 0,14-2 0,-1 0 0,0 0 0,1 1 0,-1 0 0,1 0 0,0 1 0,0-1 0,0 1 0,1 1 0,-1-1 0,1 1 0,0 0 0,0 0 0,1 0 0,-1 1 0,1 0 0,-6 10 0,9-12 0,-1 0 0,0 0 0,1 0 0,0 0 0,0 0 0,0 1 0,1-1 0,-1 0 0,1 0 0,0 1 0,0-1 0,0 0 0,1 0 0,0 1 0,0-1 0,0 0 0,0 0 0,0 0 0,3 4 0,1 2 0,0-1 0,1 0 0,0 0 0,1 0 0,0-1 0,11 10 0,-13-12 0,1-1 0,0 0 0,0-1 0,0 0 0,1 0 0,0 0 0,-1-1 0,1 0 0,0 0 0,1 0 0,-1-1 0,0-1 0,1 1 0,-1-1 0,1 0 0,10 0 0,-8-2 0,0 0 0,-1 0 0,0-1 0,1 0 0,-1-1 0,0 0 0,0 0 0,0-1 0,-1 0 0,1 0 0,10-8 0,-17 11 0,5-3 0,0 1 0,1 1 0,-1-1 0,11-1 0,-12 3 0,-1 0 0,1-1 0,0 0 0,-1 0 0,0 0 0,1 0 0,-1-1 0,0 0 0,7-5 0,-6 3 0,2 1 0,-1-1 0,0 1 0,1 0 0,0 1 0,13-4 0,-10 3 0,-1 0 0,0 0 0,11-7 0,-10 4 0,0 0 0,-1 0 0,0-1 0,0-1 0,12-14 0,-17 17 0,-1 0 0,0-1 0,0 1 0,-1-1 0,0 0 0,0 0 0,0 0 0,-1 0 0,0 0 0,2-15 0,0-26 0,-2 28 0,0-1 0,1 2 0,10-38 0,-9 48 0,0 0 0,0 0 0,1 0 0,0 0 0,0 1 0,1 0 0,0 0 0,1 1 0,8-9 0,-2 1 0,-11 12 0,0 1 0,0-1 0,0 0 0,1 1 0,-1 0 0,6-4 0,5-5 0,-12 10 0,0 0 0,-1 1 0,1-1 0,0 0 0,-1 0 0,1 1 0,0-1 0,0 0 0,0 1 0,0-1 0,-1 1 0,1-1 0,0 1 0,0-1 0,0 1 0,0 0 0,0 0 0,0-1 0,0 1 0,0 0 0,0 0 0,0 0 0,0 0 0,0 0 0,0 0 0,1 0 0,-1 0 0,0 1 0,0-1 0,0 0 0,-1 1 0,1-1 0,0 1 0,0-1 0,0 1 0,0-1 0,0 1 0,0-1 0,1 2 0,72 62 0,-66-58 0,1 0 0,-1-1 0,1 0 0,0-1 0,0 1 0,1-2 0,-1 1 0,1-1 0,0-1 0,0 0 0,0 0 0,0-1 0,17 0 0,-19-1 0,0 1 0,0 0 0,-1 1 0,1-1 0,0 1 0,-1 1 0,1 0 0,9 5 0,8 5 0,23 17 0,-39-24 0,72 56 0,-79-61 0,-1 0 0,1 0 0,-1 0 0,1 0 0,0 0 0,-1 0 0,1 0 0,0-1 0,-1 1 0,1 0 0,0-1 0,0 0 0,0 1 0,0-1 0,-1 0 0,1 0 0,0 0 0,0 0 0,3-1 0,-1 0 0,0-1 0,0 1 0,0-1 0,0 0 0,-1-1 0,6-3 0,18-10 0,-22 15 0,1-1 0,-1 1 0,1 0 0,-1 0 0,1 1 0,0 0 0,-1 0 0,1 0 0,-1 1 0,8 1 0,-2 0 0,1 1 0,-1 0 0,21 9 0,-21-6 0,0 2 0,0-1 0,13 12 0,-12-9 0,2 3 0,-12-11 0,0 0 0,0 0 0,0-1 0,0 1 0,0 0 0,0-1 0,0 1 0,1-1 0,-1 1 0,0-1 0,1 0 0,-1 0 0,1 0 0,0-1 0,-1 1 0,1 0 0,0-1 0,-1 0 0,1 0 0,0 0 0,-1 0 0,1 0 0,5-1 0,-1-1 0,0 0 0,-1-1 0,1 0 0,-1 0 0,1 0 0,-1-1 0,0 0 0,0 0 0,0 0 0,-1-1 0,0 0 0,0 0 0,9-11 0,2-6 0,-1-1 0,16-32 0,-17 28 0,2 3 0,1 0 0,25-28 0,-20 26 0,-19 22 0,0 1 0,-1 0 0,1-1 0,-1 0 0,0 0 0,0 0 0,0 0 0,0 0 0,-1 0 0,1 0 0,0-5 0,-2 6 0,0 0 0,0 1 0,-1-1 0,1 1 0,0-1 0,-1 1 0,0-1 0,1 1 0,-1-1 0,0 1 0,0 0 0,-1 0 0,1-1 0,0 1 0,-1 0 0,1 0 0,-1 0 0,0 0 0,0 0 0,-3-2 0,-5-4 0,0 0 0,-1 1 0,0 0 0,-1 1 0,1 0 0,-1 1 0,0 0 0,-21-4 0,32 8 0,-2 1 0,0-1 0,1 0 0,-1 0 0,0-1 0,0 1 0,1 0 0,-1-1 0,0 0 0,1 0 0,-3-2 0,5 4 0,-1-1 0,1 1 0,0-1 0,-1 1 0,1-1 0,0 1 0,0-1 0,-1 1 0,1-1 0,0 0 0,0 1 0,0-1 0,0 1 0,0-1 0,0 0 0,0 1 0,0-1 0,0 0 0,0 1 0,0-2 0,1 1 0,0-1 0,0 0 0,-1 1 0,1-1 0,0 1 0,0 0 0,1-1 0,-1 1 0,0 0 0,2-2 0,51-32 0,15-10 0,-61 39 0,-1 1 0,1 0 0,1 0 0,13-5 0,12-7 0,-20 9 0,0 0 0,0-2 0,-1 0 0,19-17 0,-26 21-1365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39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2855 24575,'2'-40'0,"-1"28"0,0-1 0,-1 1 0,0-1 0,-3-17 0,2 26 0,0 0 0,0 1 0,-1-1 0,1 1 0,0 0 0,-1-1 0,0 1 0,0 0 0,0 0 0,0 0 0,-1 0 0,1 0 0,-1 0 0,0 1 0,1-1 0,-1 1 0,0 0 0,-1 0 0,-4-2 0,-4-3 0,-1 0 0,1 0 0,0-1 0,0-1 0,-13-12 0,19 15 0,1-1 0,0 1 0,0 0 0,0-1 0,1 0 0,0 0 0,1-1 0,0 1 0,0-1 0,-4-14 0,6 18 0,0-1 0,0 1 0,0 0 0,1-1 0,0 1 0,-1 0 0,2-1 0,-1 1 0,0-1 0,1 1 0,0 0 0,0-1 0,0 1 0,1 0 0,-1 0 0,4-6 0,-2 6 0,0 0 0,0 1 0,0-1 0,1 1 0,-1 0 0,1 0 0,0 0 0,0 0 0,0 1 0,0-1 0,1 1 0,-1 0 0,0 1 0,1-1 0,5-1 0,83-21 0,42-13 0,-131 35 0,0 0 0,1 0 0,-1-1 0,0 1 0,7-7 0,9-6 0,-10 10 0,0-1 0,1 0 0,21-8 0,-27 12 0,-1 0 0,0-1 0,0 1 0,0-1 0,6-5 0,9-5 0,49-23 0,-41 23 0,0-1 0,26-19 0,-49 30 0,1 0 0,-1-1 0,0 0 0,0 1 0,0-1 0,0-1 0,4-7 0,-7 11 0,0-1 0,0 0 0,-1 1 0,1-1 0,-1 0 0,1 0 0,-1 0 0,0 1 0,0-1 0,0 0 0,0 0 0,0 0 0,0 1 0,0-1 0,0 0 0,-1 0 0,1 0 0,-1 1 0,0-1 0,1 0 0,-1 1 0,0-1 0,0 0 0,0 1 0,0-1 0,0 1 0,0 0 0,-2-2 0,-6-6 0,0 0 0,0 1 0,-1 0 0,-11-6 0,-14-12 0,13 12 0,18 12 0,0-1 0,1 1 0,-1 0 0,1-1 0,-1 0 0,1 0 0,-4-4 0,-9-8 0,14 13 0,-1 0 0,1 1 0,0-1 0,0 0 0,0 0 0,0-1 0,1 1 0,-4-5 0,-15-23 0,17 26 0,0 0 0,0 0 0,0-1 0,1 1 0,-1-1 0,1 0 0,0 1 0,0-1 0,-1-9 0,0 1 0,-1 0 0,0 1 0,-1-1 0,-8-16 0,1 2 0,8 15 0,1 0 0,1 0 0,-1 0 0,1-18 0,0 10 0,-1 1 0,2-1 0,0 0 0,1 0 0,1 1 0,1-1 0,6-25 0,-5 37 0,0-1 0,1 1 0,1 0 0,6-9 0,9-18 0,-17 28 0,1 1 0,0-1 0,1 1 0,6-8 0,-6 10 0,-1-1 0,0-1 0,0 1 0,-1 0 0,0-1 0,1 1 0,1-8 0,7-17 0,-9 27 0,-1-1 0,-1 0 0,1 0 0,0 0 0,-1 0 0,0 0 0,0 0 0,0 0 0,0 0 0,-1 0 0,0 0 0,0-1 0,0 1 0,0 0 0,-1 0 0,1 0 0,-2-5 0,-40-100 0,26 73 0,2 0 0,2-1 0,-9-45 0,12 46 0,7 32 0,0 0 0,1 0 0,0 0 0,0-1 0,0 1 0,0 0 0,1 0 0,-1-1 0,1 1 0,1-1 0,-1 1 0,0 0 0,1-1 0,0 1 0,0 0 0,0 0 0,1 0 0,2-6 0,2 1 0,0 0 0,1 0 0,0 1 0,1 0 0,0 0 0,15-11 0,-14 12 0,0 0 0,-1-1 0,0 0 0,0 0 0,-1-1 0,9-13 0,0-4 0,-11 19 0,-1 0 0,0 0 0,0-1 0,0 0 0,-1 1 0,0-1 0,2-12 0,-1 4 0,0 1 0,1 0 0,1 0 0,7-14 0,-7 15 0,0-2 0,-1 0 0,-1-1 0,0 0 0,-2 0 0,0 0 0,-1-1 0,-2-31 0,3-26 0,0 64 13,1 1-1,0 0 1,0-1 0,1 1-1,0 0 1,1 1 0,0-1-1,1 1 1,0 0-1,9-11 1,16-28-1517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45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1890 24575,'8'-2'0,"-1"0"0,0-1 0,-1 1 0,1-1 0,0 0 0,11-8 0,-14 8 0,27-22 0,-9 6 0,5-2 0,-16 11 0,1 1 0,21-12 0,141-86 0,-89 54 0,-82 52 0,-1-1 0,1 0 0,0 0 0,-1 0 0,0 0 0,1 0 0,-1 0 0,0-1 0,0 1 0,-1-1 0,1 1 0,0-1 0,-1 0 0,0 0 0,1 0 0,-1 0 0,0 0 0,0 0 0,-1 0 0,1 0 0,-1 0 0,0 0 0,1 0 0,-1-1 0,-1 1 0,1 0 0,0 0 0,-1 0 0,1 0 0,-3-5 0,0 0 0,0 0 0,0 1 0,0-1 0,-6-6 0,5 6 0,-1 0 0,1 0 0,-4-12 0,4 7 0,-1 1 0,-9-16 0,10 20 0,-1 0 0,2 0 0,-1 0 0,1-1 0,0 1 0,1-1 0,-2-10 0,3 15 0,-1-1 0,1 1 0,-1-1 0,-1 1 0,1 0 0,-1 0 0,1 0 0,-1 0 0,0 0 0,0 1 0,-1-1 0,-4-3 0,-17-22 0,22 26 0,-3-7 0,-1-1 0,-7-18 0,12 25 0,1-1 0,0 1 0,-1-1 0,2 1 0,-1-1 0,1 1 0,-1-1 0,1 0 0,1 1 0,0-8 0,2 0 0,1-1 0,0 1 0,1 0 0,1 0 0,7-14 0,-1 4 0,5-4 0,-14 22 0,0 0 0,0-1 0,0 1 0,-1-1 0,0 1 0,3-8 0,1-10 0,-1 0 0,-1-1 0,-2 1 0,0-1 0,-1-24 0,0 36 0,0 0 0,1 1 0,0-1 0,5-14 0,3-12 0,-6 16 0,-3 12 0,0-1 0,1 1 0,0 0 0,1 0 0,0 0 0,0 0 0,1 0 0,0 0 0,0 1 0,9-12 0,0 2 0,-12 15 0,0 1 0,0-1 0,1 1 0,0 0 0,-1 0 0,1 0 0,0 0 0,0 0 0,0 0 0,4-2 0,24-16 0,-24 15 0,0 1 0,0 0 0,0 0 0,0 1 0,1-1 0,0 2 0,-1-1 0,11-2 0,6 2 0,-1 1 0,0 1 0,1 1 0,33 5 0,23-1 0,-68-4 0,-1 1 0,-1-1 0,0 0 0,0-1 0,0 0 0,0-1 0,0 0 0,0 0 0,9-4 0,70-23 0,-75 24 0,1 2 0,0-1 0,22-1 0,-25 4 0,0-1 0,1 0 0,-1-1 0,-1 0 0,1 0 0,15-7 0,-19 6 0,0 0 0,0-1 0,0 0 0,-1 0 0,1 0 0,-1-1 0,-1 1 0,1-2 0,7-9 0,34-58 0,-37 54 0,-1 0 0,-1 0 0,-1-1 0,7-38 0,0-12-1365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2:54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2759 24575,'0'-16'0,"0"-2"0,0 0 0,6-36 0,-5 48 0,1 1 0,-1 0 0,1 0 0,0 0 0,0 0 0,0 0 0,1 1 0,0-1 0,0 1 0,0-1 0,0 1 0,1 0 0,-1 0 0,8-5 0,-5 3 0,0 1 0,0-1 0,7-10 0,14-14 0,-9 16 0,31-18 0,-8 6 0,-27 14 0,1-1 0,-2-1 0,0 0 0,-1 0 0,0-1 0,12-22 0,-6 12 0,24-29 0,3 2 0,-39 46 0,0 0 0,0 0 0,1 1 0,0 0 0,0 0 0,0 0 0,10-4 0,4 0 0,32-9 0,-40 14 0,7-2 0,-1-1 0,0-1 0,0-1 0,-1-1 0,0 0 0,20-16 0,-4 3 0,-24 18 0,-1-1 0,17-14 0,-25 19 0,6-6 0,1 1 0,-2-2 0,12-14 0,-16 18 0,0 1 0,0-1 0,0 0 0,-1-1 0,1 1 0,-1 0 0,0 0 0,-1 0 0,1-1 0,-1 1 0,0-7 0,-1-31 0,1-44 0,1 77 0,0 0 0,0 1 0,1-1 0,0 1 0,0-1 0,1 1 0,6-11 0,-7 15 0,1 1 0,-1 0 0,1 0 0,0 0 0,0 0 0,0 1 0,1-1 0,-1 1 0,1 0 0,-1 0 0,1 0 0,0 0 0,5-1 0,7-3 0,29-5 0,-15 6 0,-1 2 0,0 2 0,1 0 0,0 2 0,42 7 0,-63-7 0,1 0 0,-1-1 0,0 0 0,11-2 0,-16 1 0,0 1 0,0-1 0,-1-1 0,1 1 0,0-1 0,-1 1 0,1-1 0,-1 0 0,1 0 0,-1 0 0,0-1 0,4-3 0,-1-1 0,1-1 0,-1 0 0,0 0 0,0-1 0,-1 0 0,-1 0 0,1 0 0,-1 0 0,-1-1 0,3-12 0,-3 10 0,0-1 0,-1 1 0,-1-1 0,0 1 0,-1-1 0,0 0 0,-4-24 0,3 33 0,0 0 0,0 1 0,-1-1 0,1 0 0,-1 1 0,0-1 0,0 1 0,0-1 0,-1 1 0,1 0 0,-1 0 0,0 0 0,0 1 0,0-1 0,-6-4 0,-4-1 0,-1 0 0,-26-11 0,9 5 0,2 1 0,-24-15 0,34 16 0,11 8 0,0-1 0,1 0 0,0-1 0,0 0 0,-8-8 0,-4-3 0,16 14 0,-1 0 0,1 0 0,0-1 0,-1 1 0,-3-7 0,-9-8 0,14 16 0,0 0 0,0-1 0,0 1 0,1 0 0,-1 0 0,0-1 0,1 1 0,0-1 0,-1 0 0,1 1 0,0-1 0,-1-3 0,2 6 0,-3-13 0,1-1 0,-1-22 0,3 30 0,0 1 0,1-1 0,0 1 0,0-1 0,0 1 0,1 0 0,0-1 0,0 1 0,4-7 0,1 0 0,1 0 0,0 0 0,1 1 0,0 0 0,1 1 0,13-12 0,-20 19 0,-2 3 0,6-7 0,1 0 0,-1 0 0,-1-1 0,1 0 0,6-12 0,-11 17 0,-1 0 0,0 0 0,0 0 0,0 0 0,0 0 0,0-1 0,-1 1 0,1 0 0,-1 0 0,0-1 0,0 1 0,0 0 0,-1 0 0,1-1 0,-1 1 0,0 0 0,0 0 0,0 0 0,0 0 0,-3-6 0,-6-11 0,-2-1 0,0 2 0,-1 0 0,-1 0 0,-1 1 0,-29-27 0,38 42 0,1 0 0,0 0 0,-1 1 0,0 0 0,1 0 0,-1 0 0,0 1 0,0 0 0,0 0 0,-12 0 0,-12-4 0,20 3 0,0-2 0,1 1 0,-16-9 0,-21-7 0,35 16 0,1 0 0,0-1 0,0 0 0,0-1 0,1 0 0,0-1 0,0 0 0,0 0 0,0-1 0,1 0 0,0 0 0,-7-10 0,-2-1 0,11 12 0,0 0 0,1-1 0,-8-11 0,7 10 0,1 1 0,-1 0 0,0 1 0,-10-9 0,-7-9 0,16 18 0,0 0 0,0 1 0,-16-10 0,5 4 0,-120-73 0,124 75 0,0-1 0,-14-12 0,25 19 0,-2-1 0,-1-1 0,2 0 0,-1 0 0,1-1 0,-6-8 0,-2-4 145,1 1-900,-16-32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3:01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2651 1459 24575,'-3'-1'0,"0"0"0,0 0 0,1 0 0,-1-1 0,0 1 0,1-1 0,-6-3 0,-5-3 0,-30-10 0,-1 1 0,-48-10 0,-24-7 0,102 30 0,-1 1 0,-22-3 0,29 6 0,0-1 0,-1 0 0,1-1 0,0 0 0,0 0 0,0-1 0,0 0 0,1 0 0,-1 0 0,1-1 0,-10-7 0,-1-3 0,14 12 0,0 0 0,1-1 0,-1 0 0,1 0 0,0 0 0,0 0 0,0 0 0,0-1 0,-2-3 0,3 3 0,-1 0 0,0 0 0,1-1 0,0 1 0,-1-1 0,1 1 0,1-1 0,-1 0 0,1 1 0,0-1 0,0 0 0,0 0 0,1 0 0,0-7 0,0 9 0,-2-30 0,1 31 0,0 0 0,0 0 0,1 0 0,-1 0 0,0 1 0,-1-1 0,1 0 0,0 1 0,0-1 0,-1 1 0,1-1 0,-1 1 0,1 0 0,-4-2 0,-47-43 0,11 1 0,38 40 0,0 0 0,1 0 0,0 0 0,0 0 0,0 0 0,0 0 0,1 0 0,0-1 0,0 1 0,1-1 0,-1-6 0,-2-12 0,2 18 0,-1-1 0,1 0 0,-1 1 0,-1 0 0,1-1 0,-1 1 0,-5-9 0,6 13 0,0 0 0,1 0 0,-1-1 0,0 1 0,-1 0 0,1 0 0,0 1 0,0-1 0,-1 0 0,1 1 0,-1 0 0,0-1 0,1 1 0,-1 0 0,0 0 0,0 1 0,0-1 0,1 0 0,-6 1 0,-12-3 0,0 0 0,0-1 0,-33-12 0,47 14 0,1-1 0,-1 0 0,1 0 0,0 0 0,0-1 0,1 1 0,-1-1 0,1-1 0,-6-6 0,-24-19 0,8 7 0,23 20 0,0 0 0,1 0 0,-1 1 0,0-1 0,-1 1 0,1 0 0,0-1 0,-1 2 0,1-1 0,-1 0 0,1 1 0,-1-1 0,0 1 0,0 0 0,0 0 0,-4 0 0,-5 0 0,-1 1 0,1 0 0,-1 1 0,1 0 0,-1 1 0,1 1 0,0 0 0,0 1 0,0 0 0,-15 8 0,13-7 0,-1 1 0,1-2 0,-1 0 0,0-1 0,-17 2 0,23-4 0,-10 2 0,-1-2 0,1 0 0,0-1 0,-1-1 0,1-1 0,-1-1 0,-26-7 0,42 9 0,1-1 0,-1 0 0,0-1 0,1 1 0,-1-1 0,1 0 0,0 0 0,0 0 0,0-1 0,0 1 0,1-1 0,-1 0 0,-4-7 0,-1-4 0,1 0 0,-12-29 0,15 31 0,0 1 0,-1-1 0,-1 1 0,0 1 0,-9-12 0,12 19 0,0 0 0,0 1 0,-1-1 0,1 1 0,-1 0 0,0 1 0,0-1 0,0 1 0,0 0 0,-1 0 0,1 0 0,0 1 0,-1 0 0,-7-1 0,-12 0 0,1 1 0,-26 2 0,16 0 0,28-1 0,-17-1 0,0 1 0,-1 1 0,1 2 0,0 0 0,-29 8 0,46-9 0,0-1 0,1 0 0,-1 0 0,0-1 0,1 0 0,-1 0 0,0 0 0,0 0 0,1-1 0,-1 0 0,0-1 0,1 1 0,-1-1 0,-8-4 0,-4 0 0,8 3 0,2 1 0,0 0 0,0-1 0,0 0 0,1-1 0,-1 1 0,1-1 0,0-1 0,-12-8 0,3-1 0,13 12 0,1 0 0,-1 1 0,1-1 0,0 0 0,0-1 0,0 1 0,0 0 0,0-1 0,0 1 0,0-1 0,-1-3 0,-43-109 0,43 108 0,0 0 0,0 0 0,0 1 0,-1 0 0,0 0 0,0 0 0,0 0 0,-8-7 0,-5-3 0,-23-19 0,25 24 0,1-1 0,1 0 0,-17-19 0,8 4-455,-2 1 0,-28-25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3:10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2558 24575,'0'-9'0,"-1"1"0,0-1 0,0 1 0,-1 0 0,0-1 0,0 1 0,-1 0 0,0 0 0,0 1 0,-1-1 0,0 1 0,-8-12 0,6 12 0,-1 0 0,0 1 0,-9-8 0,8 8 0,3 2 0,0 1 0,0 0 0,0 0 0,-1 0 0,-5-2 0,6 4 0,0-1 0,1-1 0,-1 1 0,1-1 0,-1 0 0,1 0 0,-6-5 0,-50-44 0,41 37 0,-25-27 0,37 35 0,1 1 0,1-1 0,-1-1 0,1 1 0,0-1 0,1 0 0,0 0 0,0 0 0,1 0 0,0-1 0,0 0 0,1 0 0,0 1 0,0-1 0,1 0 0,1 0 0,-1 0 0,1-1 0,1 1 0,2-12 0,-3 13 0,2-1 0,-1 1 0,1 0 0,0 0 0,1 0 0,0 0 0,0 0 0,1 0 0,-1 0 0,2 1 0,6-9 0,0 1 0,-9 12 0,0 0 0,-1 1 0,1-1 0,0 1 0,0-1 0,1 1 0,-1 0 0,0 0 0,1 0 0,-1 0 0,1 0 0,0 1 0,-1-1 0,1 1 0,0 0 0,0 0 0,0 0 0,5-1 0,18-3 0,0-1 0,-1-2 0,0 0 0,34-17 0,-27 13 0,-25 10 0,0 0 0,-1-1 0,1 0 0,-1 0 0,0-1 0,0 1 0,6-6 0,16-11 0,-22 17 0,0-1 0,0 0 0,-1-1 0,1 1 0,6-9 0,0-1 0,26-35 0,25-49 0,-32 43 0,-25 37 0,-1 0 0,-1-1 0,0 1 0,-1-1 0,0-27 0,-2 24 0,0 20 0,-1-1 0,1 1 0,0 0 0,0 0 0,0 0 0,0 0 0,0 0 0,0 0 0,1 0 0,-1 0 0,1 0 0,-1 0 0,1 1 0,0-1 0,-1 1 0,1-1 0,0 1 0,0 0 0,0-1 0,0 1 0,0 0 0,0 1 0,1-1 0,-1 0 0,0 0 0,3 1 0,8-4 0,1 1 0,-1 1 0,15 0 0,-25 2 0,87-7 0,-84 6 0,-1 0 0,1 0 0,-1-1 0,0 1 0,0-1 0,0-1 0,0 1 0,0-1 0,0 1 0,0-2 0,-1 1 0,1 0 0,-1-1 0,0 0 0,0 0 0,0 0 0,-1 0 0,0 0 0,1-1 0,-1 0 0,-1 0 0,1 0 0,-1 0 0,0 0 0,0 0 0,0 0 0,-1-1 0,0 1 0,0-1 0,0 1 0,-1-1 0,0-6 0,1 0 0,0-1 0,1 1 0,6-22 0,-4 20 0,-1 0 0,2-19 0,0-17 0,1-26 0,-5 43 0,0 22 0,-1-1 0,0 1 0,0-1 0,-3-12 0,0 18 0,0 0 0,0 1 0,0 0 0,-1 0 0,0 0 0,0 0 0,0 1 0,-7-7 0,10 10 0,-6-3 0,1-1 0,-1 0 0,1-1 0,0 0 0,1 1 0,0-2 0,0 1 0,0-1 0,0 0 0,1 0 0,-6-13 0,3-3 0,5 16 0,0 1 0,0 0 0,0-1 0,1 0 0,0 1 0,0-11 0,1 11 0,0 1 0,0 0 0,1 0 0,-1 0 0,1 0 0,1 0 0,-1 0 0,1 0 0,-1 0 0,4-5 0,-3 8 0,-1-1 0,1 1 0,0 0 0,0 0 0,0 0 0,0 1 0,1-1 0,-1 0 0,0 1 0,1 0 0,-1-1 0,1 1 0,0 0 0,-1 0 0,1 0 0,0 1 0,-1-1 0,1 1 0,0-1 0,4 1 0,4 0 0,0 0 0,0 1 0,-1 0 0,1 0 0,0 2 0,0-1 0,-1 1 0,1 1 0,-1 0 0,0 0 0,0 1 0,-1 0 0,1 1 0,-1 0 0,0 0 0,-1 1 0,0 0 0,9 10 0,-9-8 0,0 1 0,12 18 0,-8-11 0,-7-10 0,1 0 0,-1-1 0,1 0 0,1 0 0,-1 0 0,1-1 0,0 0 0,0-1 0,0 1 0,1-1 0,12 4 0,-16-6 0,0 0 0,1-1 0,-1 0 0,1 0 0,-1 0 0,1-1 0,0 1 0,-1-1 0,1 0 0,-1 0 0,1-1 0,0 1 0,-1-1 0,1 0 0,-1 0 0,0-1 0,1 1 0,-1-1 0,0 0 0,0 0 0,0-1 0,7-4 0,-6 2 0,0 0 0,0 1 0,-1-2 0,0 1 0,0 0 0,0-1 0,-1 0 0,1 0 0,-2 0 0,1 0 0,2-10 0,-2 5 0,-1 0 0,0 0 0,-1 0 0,0 0 0,-1 0 0,-1-16 0,-3-2 0,-1 1 0,-2-1 0,0 1 0,-17-38 0,13 31 0,-12-54 0,19 73 0,2 4 0,0 6 0,0-1 0,1 1 0,0-1 0,0 1 0,1-1 0,0 1 0,0-1 0,0 1 0,2-9 0,0 8 0,0 0 0,0 0 0,1 0 0,0 0 0,0 1 0,0-1 0,1 1 0,9-12 0,2 0 0,26-22 0,-29 28 0,-1 3-1365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3:46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4411 1153 24575,'0'-1'0,"1"-1"0,-1 1 0,0 0 0,1-1 0,-1 1 0,1 0 0,0-1 0,-1 1 0,1 0 0,0 0 0,0-1 0,0 1 0,0 0 0,0 0 0,0 0 0,1-1 0,25-17 0,-12 7 0,10-6 0,-19 13 0,1 0 0,-1 0 0,0 0 0,0-1 0,-1 0 0,6-7 0,6-5 0,-14 15 0,-1 1 0,0 0 0,0 0 0,1-1 0,-1 1 0,-1-1 0,1 1 0,0-1 0,2-4 0,-1-2 0,-1 0 0,0-1 0,0 1 0,0 0 0,-1-1 0,-1 1 0,0-10 0,-9-69 0,3 40 0,5 36 0,0 8 0,1 0 0,-1 0 0,1 0 0,0 0 0,0 0 0,0 0 0,2-4 0,-2 6 0,1 1 0,-1-1 0,1 1 0,0-1 0,0 1 0,0 0 0,0-1 0,0 1 0,0 0 0,0 0 0,1-1 0,-1 1 0,0 0 0,1 0 0,-1 1 0,0-1 0,1 0 0,-1 0 0,1 1 0,0-1 0,1 0 0,35-12 0,-19 8 0,0-2 0,0 0 0,0-1 0,-1-1 0,20-13 0,37-39 0,-71 58 0,0-1 0,0 1 0,-1-1 0,1 0 0,-1 0 0,0-1 0,0 1 0,-1 0 0,1-1 0,2-8 0,-4 9 0,0 1 0,-1-1 0,1 1 0,-1-1 0,0 1 0,0-1 0,-1 1 0,1-1 0,-1 1 0,1-1 0,-1 1 0,0 0 0,-1-1 0,1 1 0,0 0 0,-5-6 0,1-3 0,0 0 0,0 0 0,-4-19 0,-2-6 0,3 15 0,-33-84 0,35 91 0,0-1 0,-5-26 0,6 21 0,2 3 0,-11-30 0,13 45 0,0 1 0,0-1 0,-1 1 0,1-1 0,-1 1 0,1-1 0,-1 1 0,0 0 0,0 0 0,0 0 0,0 0 0,0 0 0,-1 0 0,-3-2 0,0 2 0,0 0 0,0 1 0,-1 0 0,1 0 0,0 0 0,-1 0 0,1 1 0,-13 1 0,-22-2 0,19-2 0,7 0 0,0 1 0,0 1 0,-19 0 0,29 1 0,1 0 0,-1 1 0,1 0 0,0 0 0,-1 0 0,1 1 0,0-1 0,0 1 0,0 0 0,0 0 0,0 0 0,1 1 0,-1-1 0,1 1 0,-6 5 0,1 1 0,0 1 0,1 1 0,-8 14 0,9-16 0,1 0 0,-1 0 0,0 0 0,-1-1 0,-8 8 0,-2 1 0,11-12 0,1 1 0,-1-1 0,0 0 0,0-1 0,0 1 0,0-1 0,-1-1 0,-12 6 0,-102 40 0,109-45 0,0-1 0,-18 2 0,3 0 0,4-1 0,9-2 0,1 1 0,-1 1 0,1 0 0,-22 9 0,31-11 0,-1 0 0,1-1 0,0 0 0,-1 0 0,1 0 0,-1 0 0,1-1 0,-5 0 0,4 0 0,0 1 0,0-1 0,0 1 0,0 0 0,-6 2 0,5 1 0,0 0 0,1 1 0,0-1 0,0 1 0,0 1 0,0-1 0,1 1 0,0-1 0,-6 11 0,4-6 0,-15 34 0,5-9 0,3-15 0,0 0 0,-2-1 0,-18 19 0,25-29 0,3-5 0,1 0 0,-1 0 0,0 0 0,-1-1 0,1 0 0,-1 0 0,-11 5 0,10-5 0,-1 1 0,0 0 0,-9 6 0,16-8 0,0-1 0,-1 0 0,1 1 0,0-1 0,0 1 0,0-1 0,0 1 0,1-1 0,-1 1 0,-1 1 0,2-1 0,-1 0 0,1-1 0,-1 1 0,0 0 0,0-1 0,0 1 0,0-1 0,0 0 0,0 1 0,-1-1 0,1 0 0,-2 2 0,-16 11 0,15-10 0,-1-1 0,0 1 0,-1-1 0,-10 5 0,-100 30 0,72-26 0,24-6 0,6-2 0,1 0 0,-1 1 0,1 1 0,-15 7 0,-11 5 0,31-15 0,0 0 0,0 1 0,0 0 0,-10 7 0,-35 21 0,41-23 0,7-5 0,0-1 0,0 1 0,0 0 0,-7 9 0,7-8 0,0 0 0,-1 0 0,1-1 0,-1 0 0,0 0 0,0 0 0,0-1 0,-1 1 0,-9 2 0,1-1 0,0 0 0,0-1 0,-19 2 0,11-4 0,-31-1 0,36-1 0,0 0 0,0 1 0,-29 6 0,-64 27 0,40-17 0,48-12 0,18-4 0,1 1 0,-1 0 0,0 1 0,0-1 0,1 1 0,0 0 0,-5 3 0,-15 10 0,-6-1 0,-2-1 0,-49 15 0,50-22 0,0-2 0,-61 3 0,62-7 0,25 0 0,0 0 0,1-1 0,-1 2 0,0-1 0,1 0 0,0 1 0,-1 0 0,1 0 0,0 0 0,0 1 0,0-1 0,0 1 0,-4 3 0,-7 5 0,11-8 0,0 0 0,0-1 0,0 1 0,-1-1 0,1 0 0,0-1 0,-1 1 0,0-1 0,1 0 0,-1 0 0,-7 1 0,5-3 0,-1 1 0,0-1 0,0-1 0,1 1 0,-1-1 0,-8-4 0,-33-6 0,36 9 0,0 0 0,0 0 0,-15-7 0,6 0 0,13 7 0,0-1 0,0 0 0,1-1 0,-1 0 0,-12-10 0,-21-14 0,34 24 0,-1 0 0,1-1 0,1 0 0,-1 0 0,-8-9 0,3 1 0,-1 0 0,0 2 0,0-1 0,-1 2 0,-27-16 0,41 26 0,0 0 0,0 0 0,0 0 0,0 0 0,0 0 0,1 0 0,-1 0 0,0-1 0,1 1 0,-1 0 0,0-1 0,1 1 0,0 0 0,-1-1 0,1 1 0,0 0 0,0-1 0,0 1 0,0-3 0,1-33 0,0 20 0,0 6 0,0 0 0,1 0 0,0 0 0,1 0 0,5-12 0,-4 12 0,-1 0 0,0 0 0,0-1 0,0-11 0,-3 18 0,0 1 0,0 0 0,0 0 0,-1 0 0,1 0 0,-1 0 0,0 0 0,-1 0 0,1 0 0,-1 0 0,1 0 0,-1 1 0,0-1 0,0 1 0,-5-6 0,-12-20 0,17 24 0,-1 0 0,0 0 0,-1 0 0,1 1 0,-1-1 0,-8-7 0,0 2 0,6 6 0,0-1 0,0 0 0,0-1 0,-6-7 0,10 10 0,1 0 0,-1 0 0,0 0 0,1 0 0,0 0 0,0 0 0,0 0 0,0 0 0,0 0 0,1-1 0,0 1 0,-1 0 0,1-6 0,1-2 0,1 0 0,0 0 0,6-19 0,-5 23 0,0-1 0,-1 1 0,-1-1 0,1 1 0,-1-1 0,0 1 0,-1-1 0,0 0 0,0 0 0,-2-10 0,1 15 0,0 1 0,0 0 0,0 0 0,0-1 0,0 1 0,0 0 0,-1 0 0,1 0 0,-1 0 0,1 0 0,-1 1 0,0-1 0,0 0 0,0 1 0,0-1 0,0 1 0,0 0 0,-4-2 0,1 1 0,-1 0 0,1 0 0,-1 0 0,0 1 0,1 0 0,-11 0 0,11 1 0,-1-1 0,1 1 0,0-1 0,-1 0 0,-7-3 0,12 4 0,-1-1 0,0 0 0,1 0 0,-1 0 0,1 0 0,0 0 0,-1 0 0,1 0 0,0 0 0,0-1 0,-1 1 0,1 0 0,0-1 0,0 1 0,1-1 0,-1 1 0,0-1 0,0 1 0,1-1 0,-1-2 0,0 1 0,0 1 0,-1 0 0,1 0 0,0-1 0,-1 1 0,1 0 0,-1 0 0,0 0 0,1 1 0,-1-1 0,0 0 0,-3-1 0,-29-19 0,24 16 0,4 3 0,-1 0 0,0 1 0,0-1 0,0 2 0,0-1 0,0 1 0,0-1 0,-10 1 0,10 3 0,-1 0 0,1 0 0,0 0 0,0 1 0,0 0 0,1 0 0,-1 1 0,-7 5 0,5-3 0,0-1 0,-1 0 0,-10 4 0,16-8 0,0 1 0,0-1 0,1 1 0,-1 0 0,1 0 0,-1 0 0,1 1 0,0-1 0,0 1 0,0 0 0,0 0 0,0 0 0,1 0 0,-1 0 0,1 0 0,0 1 0,0-1 0,0 1 0,0 0 0,1 0 0,0-1 0,-1 1 0,1 0 0,1 0 0,-1 0 0,0 8 0,-2 5 0,0 0 0,-2-1 0,0 1 0,-1-1 0,0 0 0,-1 0 0,-14 20 0,17-28 0,3-6 0,0 1 0,-1-1 0,0 1 0,1-1 0,-1 1 0,0-1 0,0 0 0,0 0 0,0 0 0,-1 0 0,1 0 0,0-1 0,-1 1 0,0-1 0,1 1 0,-1-1 0,0 0 0,1 0 0,-1 0 0,0-1 0,0 1 0,0-1 0,-3 1 0,-5-1 0,0-1 0,1 0 0,-1-1 0,1 0 0,-13-4 0,-32-6 0,51 11 0,0 1 0,0 0 0,0 0 0,0 0 0,-1 0 0,1 1 0,0 0 0,0-1 0,0 2 0,-4 0 0,-36 11 0,38-12 0,-1 0 0,1 1 0,0 0 0,0 0 0,0 0 0,0 1 0,0 0 0,-10 6 0,-5 7 0,15-13 0,0 1 0,1 0 0,0 1 0,-1 0 0,-8 10 0,-6 5 0,18-18 0,-1 0 0,1 0 0,-1 0 0,1 1 0,0-1 0,0 1 0,0 0 0,0 0 0,0 0 0,1-1 0,-3 6 0,1-1 0,0 0 0,-1 0 0,0 0 0,-5 7 0,-7 13 0,10-17 0,1-1 0,-2 1 0,1-1 0,-1-1 0,-1 1 0,1-1 0,-1 0 0,-1-1 0,-13 10 0,-4-2 0,19-11 0,0 0 0,0 0 0,0 1 0,1 0 0,-1 0 0,-8 9 0,-6 2 0,18-15 0,1 1 0,-1-1 0,1 1 0,0-1 0,-1 1 0,1 0 0,0 0 0,0 0 0,0 0 0,-1 3 0,0-1 0,0-1 0,0 0 0,-1 0 0,1 1 0,-1-2 0,0 1 0,0 0 0,0-1 0,-4 2 0,-40 16 0,30-16 0,0 0 0,0-1 0,-30 0 0,43-3 0,-7-1-1365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3:59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3014 499 24575,'-19'8'0,"-31"10"0,-15 5 0,17-2 0,29-13 0,1 0 0,0 1 0,-32 21 0,45-27 0,1 0 0,0-1 0,-1 0 0,0 1 0,1-2 0,-1 1 0,0 0 0,0-1 0,0 0 0,0 0 0,0-1 0,-1 1 0,-6-1 0,1 0 0,7 1 0,1-1 0,0 1 0,0 0 0,0 0 0,0 0 0,0 1 0,0-1 0,0 1 0,-4 2 0,4-2 0,-1 0 0,1 0 0,0 0 0,-1-1 0,1 1 0,-1-1 0,-5 2 0,-78 6 0,78-7 0,0-1 0,0 0 0,-17 0 0,23-1 0,1 0 0,-1 0 0,1-1 0,0 1 0,-1-1 0,1 1 0,0-1 0,-1 0 0,1 0 0,0 0 0,0 0 0,0-1 0,0 1 0,0 0 0,0-1 0,0 0 0,0 1 0,-3-5 0,-2-3 0,-13-22 0,18 29 0,1 0 0,0-1 0,0 1 0,0 0 0,1 0 0,-1 0 0,0-1 0,1 1 0,0 0 0,-1 0 0,1-1 0,0-3 0,0 6 0,1-1 0,-1 0 0,1 0 0,-1 1 0,1-1 0,-1 0 0,1 0 0,-1 1 0,1-1 0,0 1 0,-1-1 0,1 1 0,0-1 0,-1 1 0,1-1 0,0 1 0,0-1 0,0 1 0,-1 0 0,1-1 0,0 1 0,0 0 0,1 0 0,26-4 0,-18 3 0,11-4 0,0 0 0,-1-2 0,1 0 0,33-18 0,-50 22 0,0 0 0,-1 1 0,1-1 0,-1 0 0,0-1 0,0 1 0,0 0 0,0-1 0,0 0 0,-1 0 0,1 0 0,2-6 0,-1 0 0,0 0 0,-1-1 0,0 1 0,2-13 0,-2 1 0,-1-37 0,0 1 0,-1 54 0,0 0 0,0 0 0,0 0 0,1 0 0,-1 0 0,1 1 0,0-1 0,0 0 0,1 1 0,-1 0 0,0-1 0,1 1 0,4-4 0,7-6 0,26-19 0,-21 17 0,48-43 0,-66 57 0,0 1 0,0-1 0,-1 1 0,1-1 0,0 0 0,-1 1 0,1-1 0,0 0 0,-1 0 0,1 1 0,-1-1 0,1 0 0,-1 0 0,0 0 0,1 1 0,-1-1 0,0 0 0,1 0 0,-1 0 0,0 0 0,0 0 0,0 0 0,0 0 0,0 0 0,0 0 0,0 0 0,0 0 0,0 1 0,-1-1 0,1 0 0,0 0 0,0 0 0,-1 0 0,1 0 0,-1 0 0,1 1 0,-1-1 0,1 0 0,-1 0 0,1 1 0,-1-1 0,0 0 0,1 1 0,-1-1 0,0 0 0,0 1 0,1-1 0,-1 1 0,0 0 0,0-1 0,0 1 0,-1-1 0,-8-3 0,1 0 0,-1 1 0,-18-4 0,19 5 0,-38-17 0,38 14 0,-1 1 0,1 0 0,-18-4 0,24 7 0,0 1 0,0-1 0,0 1 0,0 0 0,-1 0 0,1 0 0,0 1 0,0-1 0,0 1 0,0 0 0,0 0 0,0 0 0,0 0 0,0 0 0,0 0 0,-3 3 0,-116 75 0,113-73 0,1-1 0,-1 1 0,2 1 0,-1-1 0,-12 16 0,6-6 0,8-10 0,0 1 0,1-1 0,-8 15 0,-25 30 0,37-50 0,0 0 0,-1 0 0,1 0 0,0 0 0,0 0 0,0 0 0,-1-1 0,1 1 0,0-1 0,-1 1 0,1-1 0,-1 1 0,1-1 0,0 0 0,-1 0 0,1 0 0,-1 0 0,-1 0 0,-32-1 0,24 0 0,7 0 0,1 0 0,-1 0 0,0 0 0,0 0 0,1 0 0,-1-1 0,0 0 0,1 1 0,0-1 0,-1-1 0,1 1 0,0 0 0,-4-4 0,-5-7 0,-19-23 0,13 14 0,11 14 0,1-1 0,-10-17 0,12 17 0,-1 1 0,0 0 0,-12-13 0,16 19 0,-1 0 0,0 1 0,0 0 0,1-1 0,-1 1 0,0 0 0,0 0 0,0 0 0,0 0 0,-1 0 0,1 1 0,0-1 0,0 0 0,0 1 0,-1 0 0,1 0 0,0-1 0,0 1 0,-1 1 0,1-1 0,0 0 0,-3 1 0,-3 1 0,-1 1 0,0 0 0,1 1 0,-10 5 0,-9 3 0,22-10 0,2-1 0,-1-1 0,1 2 0,0-1 0,-1 0 0,1 1 0,0-1 0,0 1 0,-1 0 0,2 0 0,-1 0 0,0 1 0,0-1 0,1 1 0,-1-1 0,1 1 0,0 0 0,0 0 0,0 0 0,-3 6 0,-15 21 0,3-7 0,15-20 0,0-1 0,0 0 0,0 0 0,0 0 0,-1 0 0,1 0 0,-1 0 0,1-1 0,-1 1 0,1-1 0,-1 1 0,0-1 0,0 0 0,0 0 0,1-1 0,-1 1 0,0-1 0,-3 1 0,-10 1 0,-1-1 0,-16-1 0,22 0 0,1 0 0,-23-1 0,-33 5 0,54-2 0,-1 0 0,1 1 0,1 0 0,-1 1 0,0 0 0,-11 7 0,-118 58 0,131-65 0,-1 0 0,1 0 0,-1-1 0,1 0 0,-1-1 0,0-1 0,0 0 0,0 0 0,0-1 0,-14-1 0,21 1 0,1-1 0,-1 0 0,1 0 0,-1 0 0,1 0 0,0-1 0,-1 1 0,1-1 0,0 0 0,0 0 0,0 0 0,0 0 0,0 0 0,1-1 0,-1 1 0,1-1 0,-1 0 0,1 0 0,-2-3 0,-3-6 0,1 0 0,0 0 0,-7-23 0,11 29 0,0 0 0,0 1 0,-1-1 0,1 1 0,-1 0 0,-1 0 0,1 0 0,-1 0 0,0 0 0,-5-4 0,6 7 0,0-1 0,-1 1 0,1 0 0,-1 0 0,0 0 0,0 0 0,0 1 0,0 0 0,0-1 0,0 1 0,0 1 0,0-1 0,0 1 0,0-1 0,-7 1 0,11 0 0,-14 1 0,-1 0 0,-17 3 0,28-4 0,1 1 0,-1 0 0,1 0 0,-1 0 0,1 1 0,0-1 0,0 1 0,0-1 0,0 1 0,0 0 0,0 0 0,0 1 0,1-1 0,-1 0 0,-2 4 0,-13 15 0,15-18 0,0 0 0,0 1 0,0-1 0,0 1 0,0 0 0,-3 7 0,1-1 0,-1 1 0,-1-1 0,0 0 0,0-1 0,-1 0 0,-9 9 0,12-13 0,1-1 0,-1 1 0,1 0 0,0 0 0,-5 10 0,8-13 0,0 0 0,0 0 0,0 0 0,1 1 0,-1-1 0,0 0 0,1 1 0,0-1 0,0 1 0,-1-1 0,1 0 0,1 1 0,-1-1 0,0 1 0,0-1 0,1 0 0,0 1 0,1 3 0,12 20 0,4 7 0,-13-16 0,-2 0 0,0 1 0,0-1 0,-2 1 0,0 0 0,-4 32 0,3-49 0,0 0 0,0 0 0,-1 0 0,1 0 0,0-1 0,-1 1 0,1 0 0,-1 0 0,0 0 0,1 0 0,-1 0 0,0-1 0,1 1 0,-1 0 0,0 0 0,0-1 0,1 1 0,-1-1 0,0 1 0,0-1 0,0 1 0,0-1 0,-1 1 0,-30 8 0,10-2 0,20-6 0,0 0 0,0 0 0,0 0 0,1 1 0,-1-1 0,1 1 0,-1-1 0,1 1 0,0 0 0,0 0 0,-1-1 0,1 1 0,0 0 0,1 0 0,-1 0 0,0 0 0,0 0 0,1 0 0,-1 0 0,1 0 0,0 4 0,-1 5 0,0 1 0,3 22 0,0-7 0,-2-25 0,-4 48 0,4-47 0,0 0 0,-1 0 0,0-1 0,0 1 0,1 0 0,-2-1 0,1 1 0,0-1 0,0 1 0,-1-1 0,1 1 0,-1-1 0,0 0 0,0 0 0,-3 3 0,4-5 0,0 1 0,1-1 0,-1 0 0,0 0 0,1 0 0,-1 1 0,1-1 0,-1 0 0,0 0 0,1 0 0,-1 0 0,0 0 0,1 0 0,-1-1 0,0 1 0,1 0 0,-1 0 0,0 0 0,1-1 0,-1 1 0,1 0 0,-1-1 0,0 1 0,0-1 0,-18-14 0,1 2 0,-79-32 0,96 45 0,-1 0 0,1-1 0,0 1 0,0 0 0,0-1 0,0 1 0,0 0 0,0 0 0,-1 0 0,1 0 0,0 0 0,0 0 0,0 1 0,0-1 0,0 0 0,-1 0 0,1 1 0,0-1 0,0 1 0,0-1 0,0 1 0,0 0 0,0-1 0,0 1 0,0 0 0,1-1 0,-1 1 0,0 0 0,0 0 0,1 0 0,-1 0 0,0 0 0,0 2 0,-3 4 0,1 0 0,0 0 0,1 1 0,-2 10 0,2-13 0,1 0 0,0 1 0,-1-1 0,0 0 0,-3 6 0,0-4 0,1 0 0,0 0 0,1 0 0,-1 1 0,-3 13 0,-1 3 0,-38 63 0,33-52 0,6-21 0,1 0 0,1 1 0,0 0 0,1 0 0,1 0 0,1 1 0,-2 21 0,4-35 0,0 0 0,1 0 0,-1 0 0,-1 0 0,1 0 0,0 0 0,0 0 0,-1 0 0,1 0 0,-1 0 0,0-1 0,1 1 0,-1 0 0,0 0 0,0-1 0,0 1 0,-2 2 0,2-3 0,-1 0 0,0 0 0,0 0 0,0 0 0,0 0 0,0-1 0,0 1 0,-1-1 0,1 1 0,0-1 0,0 0 0,0 0 0,0 0 0,-1 0 0,-2 0 0,-43 1 0,31-1 0,0 1 0,-33-5 0,47 3 0,-1 0 0,1 0 0,0 0 0,0 0 0,0-1 0,0 1 0,0-1 0,0 0 0,0 0 0,1 0 0,-1 0 0,1-1 0,-1 1 0,1-1 0,-4-4 0,-1-4 0,1 0 0,-11-23 0,13 23 0,-1 0 0,-13-19 0,14 23 0,-1 0 0,1-1 0,0 1 0,-3-12 0,-7-13 0,-7-2-1365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4:16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3576 86 24575,'0'-2'0,"0"1"0,-1 0 0,1-1 0,0 1 0,-1-1 0,1 1 0,-1 0 0,1-1 0,-1 1 0,0 0 0,1 0 0,-1-1 0,0 1 0,0 0 0,0 0 0,-2-2 0,-23-16 0,22 17 0,0-1 0,0 0 0,0 1 0,0-1 0,-5-7 0,7 8 0,0 0 0,0 1 0,0-1 0,0 0 0,0 1 0,-1-1 0,1 1 0,0 0 0,-1 0 0,1 0 0,-1 0 0,1 0 0,-1 1 0,0-1 0,1 1 0,-1 0 0,1-1 0,-1 1 0,-5 1 0,-9 0 0,0 1 0,-16 4 0,11-3 0,-76 6 0,94-7 0,0-1 0,0 1 0,0 0 0,0 0 0,0 0 0,0 0 0,-5 4 0,6-3 0,-1 0 0,1-1 0,-1 0 0,1 0 0,-1 0 0,0-1 0,0 1 0,0-1 0,0 0 0,-6 2 0,-5-3 0,0 0 0,-15-3 0,-20-1 0,18 3 0,-59-10 0,72 7 0,16 3 0,0 0 0,0 0 0,0 1 0,0-1 0,0 1 0,0 0 0,0 0 0,0 0 0,0 0 0,0 1 0,0-1 0,-6 2 0,-9 2 0,-1-1 0,0-1 0,-35 1 0,51-3 0,-21 0 0,1 1 0,-1 2 0,0 0 0,-42 12 0,20 5 0,36-15 0,-1 0 0,-1-1 0,1 0 0,0-1 0,-1 0 0,-14 2 0,20-5 0,-1 1 0,1 0 0,0 1 0,-1-1 0,1 1 0,0 0 0,0 1 0,0 0 0,1 0 0,-1 0 0,-6 5 0,-92 47 0,66-38 0,31-15 0,1 0 0,-1 1 0,1 0 0,0 0 0,0 0 0,-9 8 0,10-8 0,-1 1 0,0-1 0,1 0 0,-1 0 0,-1 0 0,-9 2 0,-18 8 0,17-6 0,0-1 0,0-1 0,0 0 0,-1-1 0,0-1 0,0-1 0,-29 0 0,-55-5 0,27 0 0,54 3 0,11 1 0,-1-1 0,1 0 0,-1-1 0,1 0 0,-19-5 0,20 4 0,1 0 0,0 1 0,-1 0 0,1 0 0,0 1 0,-1 0 0,-8 1 0,-62 11 0,47-6 0,6-1 0,-100 20 0,-20 9 0,117-25 0,-49 21 0,36-4 0,33-20 0,1 0 0,-1-1 0,-15 7 0,15-8 0,0 0 0,0 1 0,1 0 0,-1 1 0,-9 8 0,-4 3 0,-55 35 0,69-45 0,1-1 0,0 2 0,0-1 0,0 1 0,-9 16 0,7-11 0,5-9 0,-3 6 0,0-1 0,1 1 0,-1 1 0,2-1 0,0 1 0,-7 19 0,11-24 0,-1-1 0,0 1 0,0-1 0,-1 1 0,0-1 0,1 0 0,-2 0 0,1 0 0,-1 0 0,1 0 0,-1-1 0,-1 0 0,1 0 0,-8 6 0,-3 2 0,12-9 0,1 0 0,-1-1 0,0 0 0,0 1 0,0-1 0,-1 0 0,-4 2 0,4-2 0,0 0 0,1 1 0,-1-1 0,0 1 0,1 0 0,0 0 0,0 1 0,0-1 0,0 1 0,0-1 0,-3 7 0,2-2 0,-1 0 0,2 0 0,-1 0 0,-4 18 0,0 9 0,-4 50 0,11-76 0,-1 1 0,0-1 0,-1 0 0,-4 11 0,4-12 0,1 0 0,-1 0 0,1 1 0,0-1 0,0 16 0,2-17 0,-5 117 0,-1-91 0,0-1 0,-15 44 0,-20 76 0,40-149 0,0 0 0,-1 0 0,1 0 0,0 0 0,-1-1 0,0 1 0,-3 4 0,-9 18 0,-5 28 0,-35 67 0,-1-28 0,51-84 0,-6 8 0,1 1 0,1 0 0,1 1 0,1 0 0,-6 20 0,8-22 0,-2 0 0,0 0 0,-1 0 0,-1-1 0,-10 16 0,14-27 0,1 0 0,-1 0 0,0 0 0,0-1 0,0 0 0,-8 5 0,-5 4 0,11-8-114,-2 1 1,1-1-1,0-1 0,-1 1 0,0-1 1,0 0-1,0-1 0,0 0 0,0 0 1,0-1-1,-9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5:08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109 120 24517,'0'5'0,"0"-1"0,-1 1 0,1 0 0,0-1 0,-1 1 0,1 0 0,-1-1 0,0 1 0,1-1 0,-1 0 0,0 0 0,0 1 0,0-1 0,0 0 0,-1 0 0,1-1 0,0 1 0,-1-1 0,1 1 0,-1-1 0,1 0 0,-1 0 0,0 0 0,1 0 0,-1-1 0,0 1 0,0-1 0,0 0 0,0 0 0,0 0 0,0-1 0,0 0 0,0 1 0,0-1 0,0 0 0,0-1 0,0 1 0,0-1 0,0 0 0,0 0 0,-1 0 0,1-1 0,0 1 0,0-1 0,0 0 0,0-1 0,0 1 0,0 0 0,0-1 0,0 0 0,0 0 0,0 0 0,0-1 0,1 1 0,-1-1 0,0 0 0,1 0 0,-1 0 0,0 0 0,1-1 0,0 1 0,-1-1 0,1 1 0,0-1 0,0 0 0,0 0 0,0-1 0,0 1 0,0 0 0,0 0 0,0-1 0,1 1 0,-1-1 0,1 0 0,-1 1 0,1-1 0,0 0 0,0 1 0,0-1 0,0 0 0,0 1 0,0-1 0,0 0 0,1 1 0,-1-1 0,1 0 0,-1 1 0,1-1 0,0 1 0,0 0 0,0 0 0,0-1 0,0 1 0,0 0 0,0 0 0,0 1 0,1-1 0,-1 1 0,0-1 0,1 1 0,0 0 0,-1 0 0,1 0 0,0 0 0,-1 1 0,1-1 0,0 1 0,0 0 0,0 0 0,0 0 0,0 1 0,0 0 0,0-1 0,0 1 0,0 0 0,0 1 0,0-1 0,1 1 0,-1 0 0,0 0 0,0 0 0,0 1 0,0-1 0,0 1 0,0 0 0,0 1 0,0-1 0,0 0 0,0 1 0,0 0 0,0 0 0,0 0 0,0 1 0,0-1 0,-1 1 0,1 0 0,0 0 0,-1 0 0,1 0 0,-1 1 0,1-1 0,-1 1 0,0-1 0,1 1 0,-1 0 0,0 0 0,0 1 0,0-1 0,0 0 0,-1 0 0,1 1 0,0-1 0,-1 1 0,1 0 0,-1-1 0,0 1 0,1 0 0,-1-1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2:09:39.9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1651 1154 24575,'-5'-1'0,"0"0"0,1-1 0,-1 1 0,0-1 0,1 0 0,-1 0 0,1-1 0,-1 1 0,1-1 0,0 0 0,-5-5 0,-20-12 0,18 15 0,0 1 0,0-1 0,-18-3 0,22 6 0,-30-6 0,13 2 0,-26-9 0,44 12 0,0-1 0,0 1 0,1-1 0,0 0 0,0 0 0,0-1 0,0 0 0,0 1 0,1-2 0,0 1 0,0 0 0,1-1 0,-1 0 0,1 0 0,0 0 0,1 0 0,-1 0 0,1-1 0,1 1 0,-1-1 0,0-10 0,3 11 0,0 0 0,1 0 0,0 0 0,0 1 0,1-1 0,-1 0 0,1 1 0,0 0 0,1-1 0,-1 1 0,1 1 0,8-9 0,-6 5 0,1 0 0,-2 0 0,8-12 0,-4 1 0,-1-1 0,-1 0 0,-1 0 0,-1 0 0,3-24 0,-3-2 0,-2-58 0,-3 99 0,0-1 0,0 1 0,0 0 0,1-1 0,0 1 0,0 0 0,0 0 0,1 0 0,0 0 0,0 0 0,0 0 0,0 0 0,1 0 0,0 1 0,0 0 0,0-1 0,6-5 0,-5 5 0,0-1 0,-1 0 0,0 0 0,0 0 0,0 0 0,-1-1 0,0 1 0,0-1 0,2-10 0,-1-4 0,0-39 0,-3 59 0,0 0 0,0 0 0,0 0 0,0 0 0,0 0 0,0 0 0,-1 0 0,1 0 0,0 0 0,-1 0 0,1 0 0,0 0 0,-1 0 0,1 0 0,-1 0 0,0 0 0,1 0 0,-1 0 0,0 0 0,1 1 0,-1-1 0,0 0 0,0 0 0,0 1 0,0-1 0,0 1 0,0-1 0,0 1 0,0-1 0,0 1 0,0 0 0,-2-1 0,-3 0 0,-1 0 0,1 1 0,-1 0 0,-12 2 0,14-1 0,-1-1 0,0 1 0,0-1 0,-10-2 0,-13-2 0,25 4 0,0-1 0,0 1 0,0-1 0,1 1 0,-1-1 0,0 0 0,0 0 0,1-1 0,-1 1 0,1-1 0,-1 0 0,1 0 0,0 0 0,-6-4 0,-4-7 0,11 11 0,0 1 0,0-1 0,1 1 0,-1-1 0,0 0 0,1 0 0,-1 0 0,1 0 0,0 0 0,0 0 0,-1 0 0,1-1 0,1 1 0,-1 0 0,0 0 0,0-1 0,1 1 0,0-1 0,-1-3 0,-6-95 0,7 90 0,0 8 0,-1 0 0,1 0 0,0 0 0,-1 1 0,1-1 0,-1 0 0,0 0 0,-1-3 0,1 5 0,0 0 0,0 0 0,0 1 0,1-1 0,-1 0 0,0 1 0,0-1 0,0 0 0,0 1 0,0 0 0,0-1 0,0 1 0,0-1 0,0 1 0,0 0 0,0 0 0,0 0 0,0 0 0,-1-1 0,1 1 0,0 1 0,0-1 0,0 0 0,0 0 0,0 0 0,-2 1 0,-73 18 0,60-14 0,-1 0 0,0-1 0,0-1 0,0 0 0,-18-1 0,30-2 0,-3 0 0,-1-1 0,1 2 0,-1-1 0,0 1 0,1 0 0,0 1 0,-15 4 0,22-5 0,1-1 0,-1 1 0,0 0 0,0-1 0,1 1 0,-1 0 0,0 0 0,1-1 0,-1 1 0,0 0 0,1 0 0,-1 0 0,1 0 0,0 0 0,-1 0 0,1 0 0,0 0 0,0 0 0,-1 0 0,1 0 0,0 0 0,0 0 0,0 0 0,0 0 0,0 0 0,0 0 0,1 0 0,-1 0 0,0 0 0,0-1 0,1 1 0,-1 0 0,1 0 0,-1 0 0,1 1 0,21 36 0,-19-32 0,8 10 0,-1 1 0,8 21 0,-16-32 0,1-1 0,-2 1 0,1-1 0,0 1 0,-1 0 0,0 0 0,-1 0 0,1 0 0,-1 0 0,0 0 0,-2 9 0,2-13 0,-1 0 0,0-1 0,0 1 0,-1 0 0,1 0 0,0-1 0,0 1 0,-1 0 0,1-1 0,-1 1 0,0-1 0,1 0 0,-1 0 0,0 0 0,-3 2 0,-35 15 0,30-14 0,0-1 0,1-1 0,-1 0 0,0-1 0,0 0 0,0 0 0,0-1 0,-20-3 0,-6 2 0,3 4 0,32-3 0,1 0 0,-1 0 0,0 0 0,0 1 0,0-1 0,0 0 0,1 0 0,-1 1 0,0-1 0,0 1 0,1-1 0,-1 1 0,0-1 0,0 1 0,1-1 0,-1 1 0,1-1 0,-1 1 0,0 0 0,1-1 0,-1 1 0,1 0 0,0 0 0,-1-1 0,1 1 0,0 0 0,-1 0 0,1 0 0,0 0 0,0-1 0,0 1 0,-1 0 0,1 0 0,0 1 0,1-1 0,-1 0 0,0-1 0,1 1 0,-1 0 0,1-1 0,-1 1 0,1 0 0,-1-1 0,1 1 0,-1-1 0,1 1 0,-1-1 0,1 1 0,0-1 0,-1 1 0,1-1 0,0 0 0,-1 1 0,1-1 0,0 0 0,0 0 0,-1 1 0,1-1 0,0 0 0,0 0 0,1 0 0,27 1 0,-14 0 0,-13-1 0,1 0 0,-1 1 0,0 0 0,0 0 0,0 0 0,0 0 0,0 0 0,0 0 0,0 0 0,0 0 0,0 1 0,0-1 0,0 1 0,-1 0 0,1-1 0,-1 1 0,1 0 0,1 4 0,-2-5 0,-1 0 0,1 1 0,0-1 0,-1 0 0,0 1 0,1-1 0,-1 0 0,0 1 0,0-1 0,0 1 0,0-1 0,0 1 0,0-1 0,0 0 0,0 1 0,-1-1 0,1 1 0,0-1 0,-1 0 0,1 1 0,-1-1 0,0 0 0,1 1 0,-1-1 0,0 0 0,0 0 0,0 0 0,0 0 0,0 0 0,0 0 0,-2 2 0,-2 2 0,-1 0 0,1 1 0,1 0 0,-1 0 0,1 0 0,0 0 0,0 1 0,1 0 0,0 0 0,0 0 0,0 0 0,1 0 0,0 1 0,1-1 0,0 0 0,0 1 0,0-1 0,1 1 0,0 0 0,2 12 0,-1-18 0,-1 0 0,1-1 0,-1 1 0,1-1 0,0 1 0,-1-1 0,1 1 0,0-1 0,0 1 0,0-1 0,0 0 0,1 0 0,-1 1 0,0-1 0,0 0 0,1 0 0,-1 0 0,1 0 0,-1 0 0,1-1 0,1 2 0,2-1 0,0 1 0,1-1 0,-1 0 0,0-1 0,7 1 0,20 3 0,-32-4 0,1 0 0,-1 0 0,0 1 0,1-1 0,-1 0 0,0 0 0,1 0 0,-1 0 0,0 1 0,0-1 0,1 0 0,-1 0 0,0 0 0,1 1 0,-1-1 0,0 0 0,0 0 0,0 1 0,1-1 0,-1 0 0,0 1 0,0-1 0,0 0 0,0 1 0,0-1 0,1 0 0,-1 1 0,0-1 0,0 0 0,0 1 0,0-1 0,0 1 0,0-1 0,0 0 0,0 1 0,0-1 0,0 0 0,-1 1 0,1-1 0,0 0 0,0 1 0,0-1 0,0 0 0,0 1 0,-1-1 0,1 0 0,0 1 0,0-1 0,-1 0 0,1 0 0,0 1 0,-1-1 0,-19 19 0,8-8 0,-5 13 0,-23 23 0,38-45 0,0 0 0,0-1 0,0 1 0,0-1 0,0 1 0,0-1 0,0 0 0,-1 0 0,1 0 0,-1 0 0,1-1 0,-4 2 0,4-2 0,0 0 0,0 0 0,0 1 0,0 0 0,0-1 0,0 1 0,0 0 0,0 0 0,1 0 0,-1 0 0,0 0 0,1 0 0,-1 0 0,1 1 0,-1-1 0,1 0 0,-1 1 0,1 0 0,0-1 0,0 1 0,-2 3 0,-2 9 0,0 0 0,0 1 0,-3 26 0,8-40 0,-2 4 0,0 0 0,0 0 0,0 0 0,0 0 0,-1-1 0,0 1 0,0-1 0,0 1 0,-5 4 0,4-4 0,0 1 0,0-1 0,0 1 0,-5 11 0,9-16 0,-1 0 0,1 0 0,0 0 0,0 0 0,0 0 0,0 0 0,0 0 0,0 0 0,0 0 0,0 0 0,0 0 0,0 0 0,1 0 0,-1 0 0,0 0 0,1-1 0,-1 1 0,0 0 0,1 0 0,-1 0 0,2 1 0,17 18 0,-16-17 0,-1-1 0,1 1 0,0 0 0,-1-1 0,0 1 0,0 0 0,3 5 0,-2 2 0,0-1 0,-1 1 0,0 0 0,-1 0 0,0 0 0,-1 12 0,2 11 0,-2-31 0,1-1 0,-1 0 0,1 0 0,-1 0 0,1 1 0,-1-1 0,1 0 0,0 0 0,-1 0 0,1 0 0,0 0 0,0 0 0,0-1 0,0 1 0,0 0 0,0 0 0,0-1 0,0 1 0,0 0 0,0-1 0,0 1 0,0-1 0,2 1 0,36 9 0,-21-5 0,-5-1 0,0 0 0,0 1 0,0 1 0,20 13 0,-30-18 0,-1 0 0,0 1 0,0-1 0,0 1 0,0 0 0,0-1 0,-1 1 0,1 0 0,-1 0 0,1 0 0,-1 0 0,1 0 0,-1 0 0,0 1 0,0-1 0,0 0 0,0 1 0,-1-1 0,1 1 0,-1-1 0,1 0 0,-1 1 0,0-1 0,0 1 0,0-1 0,0 1 0,0-1 0,-1 1 0,1-1 0,-1 1 0,1-1 0,-1 1 0,-2 3 0,-35 55 0,30-46 0,7-11 0,-1-1 0,1 0 0,-1 0 0,1 0 0,-1 0 0,0 0 0,-5 4 0,7-6 0,-1-1 0,1 0 0,0 1 0,-1-1 0,1 0 0,-1 1 0,0-1 0,1 0 0,-1 0 0,1 0 0,-1 0 0,1 0 0,-1 1 0,1-1 0,-1 0 0,0 0 0,1 0 0,-1 0 0,1-1 0,-2 1 0,1-1 0,-1 1 0,1-1 0,-1 0 0,1 0 0,0 0 0,-1 0 0,1 0 0,0 0 0,0 0 0,-2-3 0,2 2 0,-1 1 0,1-1 0,-1 0 0,0 0 0,0 1 0,1-1 0,-1 0 0,0 1 0,0 0 0,0-1 0,-1 1 0,1 0 0,-3-1 0,3 2 0,1 0 0,-1 1 0,1-1 0,-1 0 0,1 1 0,-1-1 0,1 1 0,-1-1 0,1 1 0,0 0 0,-1-1 0,1 1 0,0 0 0,0 0 0,0 0 0,-1 0 0,1 0 0,0 0 0,0 0 0,0 1 0,0-1 0,-1 2 0,-24 42 0,23-37 0,-1 0 0,0-1 0,-1 1 0,0-1 0,-9 11 0,11-16 0,1 0 0,0 0 0,0-1 0,-1 1 0,1-1 0,-1 1 0,0-1 0,1 0 0,-1 0 0,0 0 0,0-1 0,0 1 0,1 0 0,-1-1 0,0 0 0,0 0 0,0 0 0,0 0 0,0 0 0,0-1 0,-4 0 0,2 0 0,0-1 0,0 0 0,1 0 0,-1 0 0,0 0 0,-4-4 0,-12-6 0,21 12 0,-1 0 0,1 0 0,0 0 0,0-1 0,0 1 0,-1 0 0,1 0 0,0 0 0,0 0 0,-1 0 0,1 0 0,0 0 0,0 0 0,-1 0 0,1 0 0,0 0 0,0 0 0,-1 0 0,1 0 0,0 0 0,0 0 0,-1 0 0,1 0 0,0 0 0,0 0 0,0 0 0,-1 0 0,1 0 0,0 1 0,0-1 0,-1 0 0,1 0 0,0 0 0,0 0 0,0 1 0,0-1 0,-1 0 0,1 11 0,8 12 0,5 1 0,-10-20 0,0 1 0,-1-1 0,1 1 0,-1 0 0,0-1 0,1 6 0,-3-7 0,1 0 0,-1-1 0,0 1 0,0 0 0,-1-1 0,1 1 0,0 0 0,-1-1 0,0 1 0,1-1 0,-1 1 0,0-1 0,0 1 0,0-1 0,-3 4 0,2-3 0,0-1 0,0 1 0,0-1 0,-1 0 0,1 0 0,0 0 0,-1 0 0,0 0 0,0 0 0,1-1 0,-1 1 0,0-1 0,0 0 0,-5 2 0,6-2 0,-1-1 0,1 1 0,-1-1 0,1 1 0,0-1 0,-1 0 0,1 0 0,-1 0 0,1 0 0,-1 0 0,1-1 0,0 1 0,-1-1 0,1 0 0,0 1 0,-1-1 0,1 0 0,0 0 0,-4-3 0,4 2 0,1 1 0,-1-1 0,1 0 0,0 0 0,0 0 0,0 0 0,0 0 0,0 0 0,0 0 0,0 0 0,1 0 0,-1 0 0,1 0 0,0-1 0,-1 1 0,1-4 0,0 4 0,0-1 0,0 1 0,-1-1 0,1 1 0,-1-1 0,0 1 0,1-1 0,-2-1 0,1 3 0,0 0 0,0 0 0,0 0 0,0 0 0,1 0 0,-1 0 0,0 1 0,0-1 0,0 0 0,-1 1 0,1-1 0,0 1 0,0-1 0,0 1 0,0 0 0,0-1 0,-1 1 0,1 0 0,0 0 0,0 0 0,-3 0 0,-8 0 0,0 1 0,-21 4 0,-5 0 0,27-4 0,9 0 0,0-1 0,0 0 0,0 0 0,0 0 0,0 0 0,0 0 0,1 0 0,-1 0 0,0 0 0,-4-2 0,5 1 0,1 1 0,-1-1 0,0 0 0,0 0 0,1 0 0,-1 0 0,0 0 0,1 0 0,-1 0 0,1 0 0,-1 0 0,1 0 0,0 0 0,-1 0 0,1-1 0,0 1 0,0 0 0,0 0 0,0 0 0,0 0 0,0 0 0,0-3 0,11-191 0,-11 194 0,0-2 0,0 0 0,0-1 0,0 1 0,0 0 0,0 0 0,-1 0 0,0 0 0,-1-4 0,2 7 0,0 0 0,0 0 0,0-1 0,-1 1 0,1 0 0,0 0 0,0-1 0,-1 1 0,1 0 0,0 0 0,-1 0 0,1 0 0,0-1 0,0 1 0,-1 0 0,1 0 0,0 0 0,-1 0 0,1 0 0,0 0 0,-1 0 0,1 0 0,0 0 0,-1 0 0,1 0 0,0 0 0,-1 0 0,1 0 0,-17 9 0,12-4 0,0 0 0,0-1 0,1 2 0,-1-1 0,2 0 0,-1 1 0,0 0 0,1 0 0,0 0 0,1 0 0,-3 8 0,3-11 0,0-1 0,0 1 0,0 0 0,-1-1 0,1 1 0,0-1 0,-1 0 0,0 0 0,-4 3 0,5-4 0,0 1 0,0-1 0,0 0 0,0 0 0,0 0 0,0 0 0,0 0 0,-1 0 0,1-1 0,0 1 0,0-1 0,-1 1 0,1-1 0,-3 0 0,4 0 0,0-1 0,0 1 0,1-1 0,-1 1 0,0-1 0,1 1 0,-1-1 0,1 0 0,-1 1 0,1-1 0,-1 0 0,1 1 0,-1-1 0,1 0 0,-1 0 0,1 1 0,0-1 0,0 0 0,-1 0 0,1 0 0,0 1 0,0-1 0,0 0 0,0-1 0,-1-27 0,1 13 0,0 12 0,0-1 0,1 1 0,0 0 0,0 1 0,0-1 0,0 0 0,1 0 0,-1 0 0,1 1 0,0-1 0,4-6 0,0 0 0,-3 5 0,1 1 0,-1-1 0,0 1 0,1 0 0,0 1 0,0-1 0,8-5 0,-6 5 0,-1 0 0,0-1 0,0 1 0,5-7 0,-9 11 0,-1-1 0,1 1 0,-1-1 0,0 1 0,1-1 0,-1 1 0,1-1 0,-1 1 0,0-1 0,0 1 0,1-1 0,-1 1 0,0-1 0,0 1 0,0-1 0,1 0 0,-1 1 0,0-1 0,0 1 0,0-1 0,0 0 0,0 1 0,0-1 0,0 1 0,-1-1 0,1 0 0,0 1 0,0-1 0,0 1 0,-1-1 0,1 1 0,0-1 0,0 0 0,-1 1 0,1-1 0,-1 1 0,1 0 0,0-1 0,-1 1 0,1-1 0,-1 1 0,1-1 0,-1 1 0,1 0 0,-1 0 0,1-1 0,-1 1 0,1 0 0,-1 0 0,0-1 0,1 1 0,-1 0 0,1 0 0,-1 0 0,0 0 0,1 0 0,-1 0 0,1 0 0,-2 0 0,-3 0 0,-1-1 0,1 1 0,-1 0 0,1 0 0,-7 2 0,5-1 0,0 1 0,1 0 0,-1 0 0,1 1 0,0 0 0,0 0 0,0 1 0,-7 4 0,-2 5 0,-21 21 0,20-17 0,-10 2 0,23-18 0,1 0 0,0 0 0,0 1 0,0-1 0,0 0 0,0 1 0,1-1 0,-1 1 0,0 0 0,1 0 0,-1-1 0,1 1 0,-1 0 0,1 0 0,0 1 0,0-1 0,0 0 0,0 0 0,0 0 0,1 1 0,-1-1 0,1 0 0,-1 1 0,1-1 0,0 4 0,-1-1 0,1 1 0,0-1 0,1 0 0,-1 1 0,1-1 0,0 0 0,0 0 0,1 1 0,-1-1 0,1 0 0,0 0 0,1 0 0,-1-1 0,1 1 0,0-1 0,0 1 0,6 5 0,-6-6 0,-1 0 0,1 0 0,-1 0 0,1 1 0,-1-1 0,-1 1 0,1 0 0,-1-1 0,1 1 0,-1 0 0,-1 0 0,1 6 0,0 11 0,-2 33 0,-1-16 0,1 6 0,2 50 0,0-94 0,-1 0 0,0 0 0,1 0 0,-1 0 0,1 0 0,-1 0 0,1 0 0,-1 0 0,1 0 0,0 0 0,-1-1 0,1 1 0,0 0 0,0 0 0,0-1 0,-1 1 0,1 0 0,0-1 0,0 1 0,0-1 0,0 1 0,0-1 0,0 1 0,0-1 0,1 0 0,-1 0 0,0 1 0,0-1 0,0 0 0,2 0 0,43-1 0,-31-1 0,58 7 0,-27-1 0,-29-4 0,7 2 0,0-1 0,0-1 0,44-7 0,-35-6 0,-8 1 0,9-3 0,-30 12 0,1 1 0,0-1 0,0 1 0,0 0 0,1 1 0,-1-1 0,0 1 0,1 0 0,9 0 0,-8 1 0,0 0 0,1 0 0,-1 0 0,0-1 0,0 0 0,0 0 0,1-1 0,-1 0 0,-1 0 0,1-1 0,0 0 0,-1 0 0,10-6 0,-11 5 0,-1 1 0,1 1 0,-1-1 0,1 0 0,0 1 0,0 0 0,0 0 0,0 1 0,0-1 0,1 1 0,-1 0 0,8 0 0,-7 0 0,-1-1 0,1 0 0,-1 0 0,0-1 0,1 1 0,-1-1 0,0 0 0,-1-1 0,1 1 0,0-1 0,-1 0 0,6-7 0,0 3 0,-8 4 0,0 1 0,0-1 0,0 1 0,0-1 0,0 0 0,0 0 0,-1 1 0,2-8 0,5-12 0,-7 20 0,0-1 0,1 1 0,-1 0 0,1 0 0,0 0 0,0 1 0,0-1 0,0 0 0,0 1 0,1-1 0,-1 1 0,1 0 0,0 0 0,0 0 0,0 0 0,-1 0 0,2 1 0,-1-1 0,0 1 0,0 0 0,0 0 0,6-1 0,36-15 0,-33 12 0,0 0 0,20-5 0,-14 8 0,15-2 0,-32 4 0,1 0 0,-1-1 0,0 1 0,0 0 0,1-1 0,-1 1 0,0-1 0,0 1 0,0-1 0,1 0 0,-1 1 0,0-1 0,0 0 0,0 0 0,0 0 0,-1 0 0,3-2 0,-3 2 0,0 1 0,0-1 0,-1 0 0,1 0 0,0 0 0,0 0 0,0 0 0,-1 0 0,1 0 0,0 0 0,-1 1 0,1-1 0,-1 0 0,1 0 0,-1 0 0,1 1 0,-1-1 0,0 0 0,1 1 0,-1-1 0,0 1 0,0-1 0,1 0 0,-1 1 0,0 0 0,0-1 0,-1 0 0,-25-12 0,1 7 0,23 6 0,1-1 0,-1 1 0,0-1 0,1 1 0,-1-1 0,1 0 0,-1 0 0,1 0 0,-4-3 0,5 3 0,0 0 0,0 0 0,0 0 0,0-1 0,1 1 0,-1 0 0,0-1 0,1 1 0,-1 0 0,1-1 0,-1 1 0,1-1 0,0 1 0,0-1 0,0 1 0,0-1 0,0 1 0,0-1 0,0 1 0,0-1 0,0 1 0,1-2 0,0 0 0,0 0 0,-1 0 0,1 1 0,1-1 0,-1 0 0,0 1 0,1-1 0,-1 1 0,3-3 0,-2 3 0,-1-1 0,1 1 0,-1-1 0,1 1 0,-1-1 0,0 1 0,0-1 0,0 0 0,0 0 0,0 1 0,0-4 0,0-2 0,0 1 0,0-1 0,1 1 0,0 0 0,1 0 0,0 0 0,0 0 0,0 0 0,6-7 0,0-3 0,2-19 0,-10 31 0,1-1 0,-1 1 0,1-1 0,4-8 0,-5 12 0,0 1 0,0-1 0,1 0 0,-1 0 0,0 1 0,1-1 0,-1 1 0,1-1 0,0 1 0,0 0 0,-1 0 0,1 0 0,0 0 0,0 0 0,0 0 0,4-1 0,-1 1 0,0-1 0,0-1 0,1 1 0,-1-1 0,-1 1 0,1-2 0,0 1 0,-1 0 0,1-1 0,6-7 0,-8 8 0,-1 1 0,0 0 0,0 1 0,0-1 0,0 1 0,0 0 0,0 0 0,1 0 0,-1 0 0,0 0 0,0 0 0,1 1 0,-1-1 0,1 1 0,-1-1 0,0 1 0,1 0 0,-1 0 0,1 0 0,-1 1 0,0-1 0,1 0 0,-1 1 0,1-1 0,-1 1 0,3 1 0,4 2 0,1 1 0,-1 0 0,0 1 0,12 9 0,-13-9 0,-2-3 0,0 1 0,0-1 0,1-1 0,-1 1 0,13 2 0,-11-3 0,0 1 0,-1-1 0,1 1 0,6 4 0,-8-4 0,-1-2 0,1 1 0,-1 0 0,1-1 0,0 0 0,-1-1 0,1 1 0,11-1 0,13 2 0,-22-1 0,37 3 0,-43-4 0,0 0 0,0-1 0,0 1 0,-1 0 0,1 0 0,0-1 0,0 1 0,-1-1 0,1 0 0,0 1 0,-1-1 0,1 0 0,-1 0 0,1 0 0,-1 0 0,1 0 0,-1 0 0,0-1 0,1 1 0,-1 0 0,1-3 0,0 2-124,-1 0 0,0 0 0,1 0 0,-1 1 0,1-1 0,-1 0-1,1 1 1,0-1 0,0 1 0,2-2 0,4-1-6702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44:22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803 1 24575,'-1'0'0,"0"0"0,0 0 0,0 0 0,0 0 0,0 1 0,0-1 0,0 1 0,0-1 0,0 0 0,0 1 0,0 0 0,0-1 0,0 1 0,0-1 0,1 1 0,-1 0 0,0 0 0,1 0 0,-2 1 0,-11 21 0,0-2 0,10-17 0,0-1 0,0 1 0,1 0 0,-1 0 0,1 0 0,-3 7 0,4-8 0,-1 1 0,0 0 0,0-1 0,0 1 0,0-1 0,-1 0 0,1 0 0,-7 6 0,-14 15 0,20-19 0,-1-1 0,1 0 0,-1 0 0,0 0 0,0-1 0,-7 5 0,-14 8 0,-14 8 0,-35 16 0,46-30 0,-7 4 0,23-6 0,1 1 0,-1 0 0,2 0 0,-1 1 0,1 1 0,1 0 0,0 0 0,-11 18 0,-6 7 0,9-15 0,-28 28 0,4-6 0,30-31 0,0 0 0,1 1 0,0 0 0,1 0 0,-9 19 0,6-11 0,-19 25 0,10-15 0,18-24 0,-1-1 0,1 0 0,-2-1 0,1 1 0,-9 8 0,-4 7 0,15-18 0,0 1 0,0-1 0,0 0 0,-1 0 0,1-1 0,-6 6 0,6-6 11,0 0-1,0 1 1,1-1-1,-1 1 1,1-1-1,0 1 1,-1-1-1,1 1 1,1 0-1,-1 0 0,0 0 1,1-1-1,-1 1 1,1 0-1,0 0 1,0 0-1,0 0 1,1 4-1,-3 21-1574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2:09:45.6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127 58 24565,'0'-1'0,"0"0"0,0 1 0,0-2 0,0 1 0,-1-1 0,0 1 0,1-2 0,-1 1 0,0 0 0,-1-1 0,0 1 0,1-1 0,-2 0 0,1 1 0,0-1 0,-1 0 0,0 0 0,-1 0 0,1 1 0,0 0 0,-1-1 0,0 1 0,0 0 0,-1 1 0,0-1 0,1 1 0,0 0 0,-1 0 0,0 1 0,1 0 0,-1 1 0,0-1 0,1 1 0,0 0 0,0 1 0,0 0 0,0 1 0,1 0 0,0 0 0,0 0 0,0 1 0,1 0 0,0 0 0,0 1 0,1 0 0,0 0 0,1 0 0,-1 1 0,2 0 0,-1 0 0,1 0 0,0 0 0,1 0 0,0 0 0,0 1 0,1-1 0,0 0 0,0 1 0,1-1 0,-1 0 0,1 0 0,0 0 0,1 0 0,0 0 0,-1-1 0,0 0 0,1 1 0,0-2 0,-1 1 0,1 0 0,0-1 0,-1 0 0,0 0 0,0 0 0,0 0 0,0-1 0,0 0 0,0-1 0,-1 1 0,0 0 0,-1-1 0,1 0 0,0 0 0,-1 0 0,0-1 0,-1 0 0,0 1 0,1-1 0,-1 0 0,0-1 0,-1 2 0,1-2 0,-1 1 0,1-1 0,-1 1 0,0-2 0,0 0 0,0 1 0,1 0 0,0-2 0,-1 2 0,1-1 0,0 0 0,1-1 0,0 1 0,-1 0 0,1-1 0,1 0 0,-1 0 0,1 0 0,0-1 0,0 0 0,1 1 0,-1-2 0,1 1 0,0 0 0,0-1 0,0 0 0,1 0 0,0-1 0,-1 1 0,0-1 0,1 0 0,0 0 0,-1-1 0,1 1 0,-1-1 0,1 0 0,-1 0 0,0 0 0,-1 0 0,0-1 0,1 1 0,-2 0 0,1 0 0,0-1 0,-1 1 0,-1 0 0,0-1 0,0 1 0,0 0 0,-1 1 0,0-1 0,-1 1 0,0 0 0,0 0 0,-1 0 0,0 1 0,0 0 0,-1 0 0,0 1 0,0-1 0,-1 2 0,1 0 0,-1 0 0,0 0 0,-1 0 0,1 1 0,0 0 0,-1 1 0,0 0 0,1 1 0,-1 0 0,0-1 0,1 2 0,0-1 0,0 1 0,-1 0 0,1 0 0,1 0 0,-1 1 0,0-1 0,1 1 0,0 0 0,0-1 0,1 2 0,-1-2 0,1 1 0,0 0 0,1-1 0,0 1 0,-1-1 0,2 0 0,-2 1 0,2-2 0,0 1 0,-1-1 0,1 1 0,0-2 0,-1 1 0,1 0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5:18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8 131 24575,'1'-1'0,"-1"0"0,1 0 0,-1 1 0,0-1 0,1 1 0,0-1 0,-1 0 0,1 1 0,-1-1 0,1 1 0,0-1 0,-1 1 0,1-1 0,0 1 0,-1 0 0,1-1 0,0 1 0,0 0 0,-1 0 0,1 0 0,1-1 0,21-4 0,-21 5 0,3-1 0,0 0 0,0 0 0,0-1 0,-1 1 0,1-1 0,0 0 0,-1-1 0,8-4 0,-10 6 0,0-1 0,-1 0 0,1 0 0,0 0 0,0 0 0,-1 0 0,0 0 0,1 0 0,-1 0 0,0-1 0,0 1 0,0-1 0,0 1 0,0-1 0,-1 1 0,1-1 0,-1 1 0,0-1 0,0-2 0,1 3 0,-1 0 0,0 0 0,0 0 0,0 0 0,-1 0 0,1 0 0,0 0 0,-1 1 0,1-1 0,-1 0 0,0 0 0,0 0 0,1 1 0,-1-1 0,0 0 0,-1 1 0,1-1 0,0 1 0,0-1 0,-1 1 0,1 0 0,0-1 0,-1 1 0,1 0 0,-4-2 0,3 2 0,-1 1 0,1-1 0,0 1 0,0 0 0,0-1 0,0 1 0,-1 0 0,1 0 0,0 0 0,0 1 0,0-1 0,0 0 0,0 1 0,-1 0 0,1-1 0,0 1 0,0 0 0,0 0 0,0 0 0,1 0 0,-1 0 0,0 1 0,-2 1 0,1 1 0,-1-1 0,1 1 0,1 0 0,-1 0 0,1 1 0,-1-1 0,1 0 0,0 1 0,-1 6 0,-10 19 0,8-23-1365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6:04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24575,'3'1'0,"-1"0"0,0 0 0,0-1 0,0 1 0,0 0 0,0 0 0,0 1 0,0-1 0,0 0 0,-1 1 0,1-1 0,0 1 0,-1 0 0,0-1 0,3 5 0,13 10 0,-16-15 0,1 0 0,-1 0 0,0 1 0,1-1 0,-1 1 0,0-1 0,0 1 0,0-1 0,0 1 0,0-1 0,0 1 0,-1 0 0,1 0 0,0-1 0,-1 1 0,1 0 0,-1 0 0,0 0 0,0 0 0,0 0 0,0 0 0,0 2 0,0-2 0,0 0 0,0 0 0,0 1 0,0-1 0,1 0 0,-1 0 0,1 1 0,0-1 0,-1 0 0,1 0 0,0 0 0,0 0 0,0 0 0,0 0 0,1 0 0,1 2 0,7 7 0,2-1 0,-11-11 0,-1 1 0,1-1 0,0 1 0,-1-1 0,1 0 0,-1 1 0,1-1 0,-1 0 0,1 1 0,-1-1 0,0 0 0,1 0 0,-1 0 0,0 1 0,1-1 0,-1 0 0,0 0 0,0 0 0,0 0 0,0 1 0,0-3 0,0 1 0,1 0 0,-1-1 0,0 1 0,1 0 0,0 0 0,-1-1 0,1 1 0,0 0 0,0 0 0,0 0 0,1 0 0,-1 0 0,0 0 0,1 0 0,-1 0 0,1 1 0,0-1 0,-1 0 0,1 1 0,0 0 0,0-1 0,0 1 0,0 0 0,0 0 0,0 0 0,1 0 0,-1 0 0,0 1 0,3-1 0,95-27 0,-97 28 0,-1-1 0,0 0 0,0 0 0,0-1 0,0 1 0,0 0 0,0-1 0,-1 1 0,1-1 0,0 1 0,-1-1 0,1 0 0,-1 0 0,0 0 0,1 0 0,-1 0 0,0 0 0,0 0 0,0 0 0,-1 0 0,1 0 0,0-1 0,-1 1 0,0 0 0,1 0 0,-1-3 0,0 3 0,0-1 0,0 1 0,0 0 0,0 0 0,0 0 0,0 0 0,-1 0 0,1 0 0,-1 0 0,0 0 0,0 0 0,1 0 0,-1 0 0,0 0 0,-1 0 0,1 0 0,0 1 0,0-1 0,-1 1 0,1-1 0,-1 1 0,0-1 0,1 1 0,-1 0 0,0-1 0,0 1 0,1 0 0,-3 0 0,-6-3 0,8 4 0,0 0 0,1-1 0,-1 1 0,0-1 0,0 0 0,1 1 0,-1-1 0,1 0 0,-1 0 0,0 0 0,1 0 0,0 0 0,-1-1 0,1 1 0,0 0 0,-1-1 0,1 1 0,0-1 0,0 1 0,0-1 0,0 1 0,1-1 0,-2-2 0,1 2 0,0 0 0,0 0 0,-1 0 0,1 0 0,0 0 0,-1 1 0,0-1 0,1 1 0,-1-1 0,0 1 0,1 0 0,-1-1 0,0 1 0,0 0 0,0 0 0,-4-1 0,-39-9 0,20 5 0,18 5 0,0-1 0,-1 2 0,1-1 0,-1 1 0,0 0 0,1 0 0,-1 1 0,1 0 0,-8 2 0,14-3 0,0 1 0,0-1 0,1 1 0,-1-1 0,0 1 0,1-1 0,-1 1 0,1 0 0,-1-1 0,1 1 0,-1 0 0,1 0 0,0-1 0,-1 1 0,1 0 0,0 0 0,-1 0 0,1 0 0,0-1 0,0 3 0,-2 23 0,0-4 0,1-19 41,0 1-197,1-1 0,-1 0-1,0 0 1,-1 0 0,1 0 0,-1 0-1,1 0 1,-4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6:55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12 344 24575,'0'1'0,"1"0"0,-1 0 0,0 0 0,1 0 0,-1 0 0,0 0 0,1 0 0,-1 0 0,1-1 0,0 1 0,-1 0 0,1 0 0,0-1 0,-1 1 0,1 0 0,0-1 0,0 1 0,0 0 0,0-1 0,0 1 0,1 0 0,24 9 0,-18-7 0,-2-1 0,0-1 0,0 0 0,0 0 0,0 0 0,0-1 0,0 1 0,1-2 0,-1 1 0,0-1 0,0 0 0,0 0 0,0 0 0,0-1 0,-1 0 0,9-4 0,-3-1 0,-9 5 0,0 0 0,0 1 0,1-1 0,-1 1 0,1-1 0,-1 1 0,1 0 0,0 0 0,0 0 0,-1 0 0,1 1 0,0-1 0,0 1 0,0 0 0,-1 0 0,5 0 0,-4 0 0,1 0 0,0 0 0,0 0 0,0 0 0,0-1 0,0 0 0,0 1 0,-1-1 0,1-1 0,0 1 0,-1-1 0,1 1 0,-1-1 0,1 0 0,4-4 0,31-23 0,-36 26 0,-1 1 0,1 1 0,-1-1 0,1 0 0,0 1 0,-1-1 0,1 1 0,5-2 0,-6 2 0,1 1 0,-1-1 0,0 0 0,0 0 0,0 0 0,0 0 0,0-1 0,0 1 0,0 0 0,0-1 0,-1 1 0,1-1 0,-1 0 0,1 0 0,-1 1 0,3-5 0,9-18 0,-8 16 0,-1 1 0,0-1 0,0 0 0,-1 0 0,4-15 0,-5 15 0,1-1 0,0 0 0,1 1 0,0 0 0,6-11 0,-5 11 0,0 0 0,-1 0 0,0-1 0,-1 1 0,4-14 0,-6 20 0,-1-1 0,1 1 0,-1 0 0,0-1 0,0 1 0,1 0 0,-2-1 0,1 1 0,0 0 0,0-1 0,-2-3 0,2 5 0,-1 0 0,0 0 0,0 0 0,0 1 0,0-1 0,0 0 0,0 1 0,0-1 0,0 1 0,0-1 0,0 1 0,0-1 0,0 1 0,0 0 0,0-1 0,0 1 0,0 0 0,-1 0 0,1 0 0,0 0 0,0 0 0,0 0 0,0 0 0,0 0 0,-1 1 0,0-1 0,-2 1 0,1 0 0,-1 0 0,1 0 0,-1 0 0,1 1 0,0-1 0,-1 1 0,1 0 0,0 0 0,0 0 0,-3 2 0,-31 32 0,16-14 0,-31 27 0,48-46 0,-1 0 0,1 0 0,-1 0 0,1-1 0,-1 0 0,-7 3 0,9-4 0,1-1 0,-1 1 0,1-1 0,-1 0 0,0 0 0,0 0 0,1 0 0,-1 0 0,0-1 0,1 1 0,-1-1 0,1 1 0,-1-1 0,1 0 0,-4-2 0,-8-4 0,10 5 0,-1-1 0,1 1 0,-1 0 0,0 1 0,1-1 0,-7 0 0,9 2 0,-1 0 0,1 0 0,0 0 0,0 0 0,0 0 0,0 1 0,0-1 0,0 1 0,0 0 0,0-1 0,0 1 0,0 0 0,0 0 0,1 0 0,-1 1 0,0-1 0,0 0 0,-2 3 0,2-2 0,0-1 0,0 1 0,0-1 0,0 0 0,0 0 0,0 0 0,-1 0 0,1 0 0,-1 0 0,1-1 0,0 1 0,-1-1 0,-2 1 0,-21 6 0,23-5 0,0 1 0,1 0 0,-1 0 0,0-1 0,1 2 0,0-1 0,0 0 0,0 0 0,0 1 0,0-1 0,1 1 0,-1 0 0,1-1 0,0 1 0,0 0 0,1 0 0,-1 4 0,0-2 0,-1 0 0,1 0 0,-1 0 0,0 0 0,-5 8 0,-11 26-1365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7:20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24575,'83'6'0,"-78"-6"0,1 1 0,-1 0 0,0-1 0,0 2 0,0-1 0,-1 0 0,1 1 0,0 0 0,0 0 0,-1 1 0,0-1 0,1 1 0,-1 0 0,0 0 0,0 0 0,0 1 0,-1-1 0,1 1 0,4 6 0,6 15 0,-11-22 0,-1 1 0,1 0 0,-1-1 0,0 1 0,-1 0 0,1 0 0,-1 0 0,1 1 0,-1-1 0,0 0 0,-1 0 0,1 1 0,-1 4 0,0 1 0,1 0 0,-1 1 0,6 19 0,-5-26 0,0 1 0,1-1 0,-1 0 0,1 1 0,1-1 0,-1 0 0,0-1 0,1 1 0,0 0 0,0-1 0,3 4 0,-1-2 0,-1-1 0,1 0 0,0 0 0,1-1 0,-1 1 0,0-1 0,1 0 0,0-1 0,8 4 0,-11-6 0,0 1 0,-1-1 0,1 0 0,0 1 0,0-1 0,-1 0 0,1-1 0,0 1 0,0 0 0,-1-1 0,1 0 0,0 0 0,-1 1 0,1-1 0,0-1 0,-1 1 0,0 0 0,1-1 0,-1 1 0,0-1 0,1 0 0,-1 0 0,3-3 0,38-33 0,-28 29 0,-12 7 0,-1 0 0,1 0 0,0 0 0,0 0 0,-1 0 0,1-1 0,-1 1 0,0-1 0,0 1 0,0-1 0,3-5 0,5-9 0,1 0 0,0 1 0,24-26 0,-24 29 0,-1 0 0,9-17 0,-15 24 0,1-2 0,-3 6 0,0 0 0,-1 0 0,1-1 0,-1 1 0,0-1 0,0 1 0,2-6 0,-3 8 0,0-1 0,0 1 0,0 0 0,0-1 0,0 1 0,0-1 0,0 1 0,0 0 0,0-1 0,-1 1 0,1 0 0,0-1 0,0 1 0,0-1 0,0 1 0,-1 0 0,1 0 0,0-1 0,0 1 0,0 0 0,-1-1 0,1 1 0,0 0 0,-1-1 0,-16-2 0,10 3 0,0 0 0,1-1 0,-1 1 0,1-1 0,-11-3 0,15 3 0,-1-1 0,0 1 0,1 0 0,-1-1 0,1 1 0,-1-1 0,1 0 0,-1 0 0,1 0 0,0 0 0,0 0 0,0 0 0,1-1 0,-4-4 0,2 4 0,-1 0 0,1 0 0,-1 0 0,0 1 0,0-1 0,0 1 0,-1 0 0,1 0 0,0 0 0,-1 1 0,-7-2 0,-8-4 0,12 4 0,0 1 0,-1 0 0,1 0 0,-17 0 0,-16-4 0,36 5 0,0 1 0,0 0 0,0 0 0,0 0 0,0 1 0,0 0 0,0 0 0,0 0 0,0 0 0,1 1 0,-6 2 0,3-1 0,0-1 0,0 0 0,0 0 0,-11 1 0,8-3 0,0 1 0,0 0 0,0 1 0,1 0 0,-15 5 0,19-5 0,1-1 0,-1 0 0,0-1 0,0 1 0,-10-1 0,12 0 0,-1 0 0,0 0 0,0 0 0,1 1 0,-1-1 0,0 1 0,0 0 0,1 0 0,-1 0 0,1 1 0,-4 1 0,-6 5-1365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7:52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13 189 24575,'59'2'0,"-58"-2"0,0-1 0,-1 1 0,1 0 0,-1-1 0,0 1 0,1-1 0,-1 1 0,1-1 0,-1 1 0,0-1 0,1 1 0,-1-1 0,0 0 0,1 1 0,-1-1 0,0 1 0,0-1 0,0 0 0,0 1 0,0-1 0,0 0 0,1 1 0,-1-1 0,-1 0 0,1 1 0,0-1 0,-1-24 0,1 18 0,0 2 0,0-1 0,1 1 0,0 0 0,0-1 0,0 1 0,0 0 0,1 0 0,0 0 0,0 0 0,1 0 0,-1 1 0,7-9 0,1-4 0,-1-1 0,-6 12 0,-1 0 0,1 1 0,1 0 0,4-7 0,-7 12 0,0 0 0,0 0 0,-1 0 0,1 0 0,0 1 0,-1-1 0,1 0 0,0 0 0,-1 1 0,1-1 0,-1 1 0,1-1 0,0 0 0,-1 1 0,1-1 0,-1 1 0,1 0 0,-1-1 0,0 1 0,1-1 0,-1 1 0,1 0 0,-1-1 0,0 1 0,1 1 0,11 19 0,-11-18 0,1 3 0,0 0 0,0 0 0,1-1 0,0 1 0,5 7 0,-6-11 0,-1 0 0,1 0 0,0 0 0,0-1 0,0 1 0,0-1 0,1 0 0,-1 1 0,0-1 0,1 0 0,-1 0 0,1-1 0,-1 1 0,1 0 0,-1-1 0,5 1 0,111 22 0,-106-21 0,-4-1 0,0-1 0,0 2 0,0-1 0,0 1 0,0 1 0,0-1 0,-1 1 0,10 6 0,-13-6 0,0 0 0,-1 1 0,1-1 0,-1 1 0,6 7 0,-8-10 0,-1 0 0,1 0 0,-1-1 0,1 1 0,-1 0 0,1 0 0,-1 0 0,0 0 0,1 0 0,-1-1 0,0 1 0,1 0 0,-1 0 0,0 0 0,0 0 0,0 0 0,0 0 0,0 0 0,0 0 0,0 0 0,-1 0 0,1 0 0,0 0 0,0 0 0,-1 0 0,1 0 0,0-1 0,-1 1 0,1 0 0,-1 0 0,1 0 0,-1-1 0,0 1 0,0 1 0,-22 7 0,22-9 0,0 1 0,-1-1 0,1 0 0,0 0 0,0 1 0,-1-1 0,1 1 0,0-1 0,0 1 0,0 0 0,0-1 0,0 1 0,-1 0 0,1 0 0,0 0 0,1 0 0,-1-1 0,0 1 0,0 1 0,0-1 0,1 0 0,-1 0 0,0 0 0,1 0 0,-1 0 0,0 2 0,-6 22 0,5-19 0,0 1 0,0 0 0,1 0 0,-1 0 0,1 13 0,4 23 0,-2-36 0,0 1 0,0 0 0,-1 0 0,0 0 0,0 0 0,-1-1 0,0 1 0,0 0 0,-1 0 0,-5 14 0,-1 0 0,7-18 0,0-1 0,0 1 0,-1-1 0,1 1 0,-1-1 0,0 0 0,0 0 0,0 0 0,0 0 0,0 0 0,-5 4 0,-6 11 0,13-17 0,-1 0 0,1 0 0,-1-1 0,1 1 0,-1 0 0,1 0 0,-1 0 0,0 0 0,1 0 0,-1-1 0,0 1 0,0 0 0,0-1 0,0 1 0,1 0 0,-1-1 0,0 1 0,0-1 0,0 1 0,0-1 0,0 0 0,0 1 0,0-1 0,0 0 0,0 0 0,0 0 0,-1 0 0,1 0 0,-1 0 0,-12 1 0,1 0 0,0 1 0,-1 1 0,1 0 0,-14 6 0,6-3 0,-65 17 0,80-21 0,0 0 0,1 0 0,0 1 0,-10 6 0,14-8 0,0-1 0,0 1 0,0-1 0,0 1 0,0-1 0,0 0 0,0 1 0,0-1 0,0 0 0,-1 0 0,1 0 0,0 0 0,0 0 0,0 0 0,0 0 0,0 0 0,0 0 0,0-1 0,0 1 0,-1 0 0,1-1 0,0 1 0,0-1 0,0 1 0,0-1 0,1 0 0,-1 1 0,0-1 0,0 0 0,0 0 0,0 1 0,1-1 0,-1 0 0,0 0 0,1 0 0,-2-1 0,-2-6 0,-1 1 0,1-1 0,-6-14 0,5 11 0,1 2 0,1-1 0,0 1 0,0-1 0,1 0 0,0 0 0,-1-16 0,3-66 0,1 46 0,-1-92-1365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21:28:04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45 350 24575,'14'-2'0,"-1"1"0,0-2 0,1 0 0,20-8 0,-3 2 0,10 2 0,-34 6 0,-1 0 0,1 0 0,-1 0 0,1-1 0,-1 0 0,1 0 0,-1-1 0,0 1 0,8-6 0,-9 5 0,-1 1 0,0-1 0,-1 0 0,1 0 0,0 0 0,-1-1 0,0 1 0,1-1 0,-2 0 0,1 0 0,0 0 0,2-6 0,11-14 0,-13 21 0,-1 0 0,0-1 0,1 1 0,-1 0 0,-1-1 0,1 0 0,0 0 0,1-5 0,1-8 0,0-1 0,-1 0 0,-1 0 0,-1-1 0,-1-22 0,0 39 0,-1 0 0,0 0 0,0 0 0,0 0 0,0 0 0,-1 0 0,1 1 0,0-1 0,-1 0 0,1 1 0,-1-1 0,0 1 0,1-1 0,-1 1 0,0 0 0,0-1 0,0 1 0,0 0 0,0 1 0,-4-3 0,-1 1 0,0-1 0,1 1 0,-1 0 0,0 1 0,-10-1 0,4 1 0,6 0 0,0 0 0,0 1 0,0 0 0,0 1 0,0-1 0,0 1 0,-7 2 0,12-2 0,1 0 0,-1 1 0,0-1 0,1 0 0,-1 1 0,1-1 0,0 1 0,-1-1 0,1 1 0,0 0 0,0 0 0,0-1 0,0 1 0,0 0 0,0 0 0,1 0 0,-1 2 0,0-1 0,0-1 0,0 0 0,1 1 0,-1-1 0,-1 0 0,1 0 0,0 0 0,0 0 0,-1 0 0,1 0 0,-1 0 0,0-1 0,1 1 0,-3 1 0,-94 46 0,92-45 0,0 1 0,0-1 0,0 1 0,1 0 0,-1 1 0,2-1 0,-6 7 0,7-7 0,0 0 0,0 0 0,0 0 0,0 0 0,-1 7 0,3-9 0,0 0 0,1 0 0,0 1 0,0-1 0,0 0 0,0 0 0,1 0 0,-1 0 0,1 0 0,-1 0 0,3 4 0,0 26 277,-3-30-359,-1 0 0,1-1 0,0 1 0,0 0 0,0-1 0,1 1 0,-1 0-1,0-1 1,1 1 0,0-1 0,0 1 0,0-1 0,0 1 0,0-1 0,0 1-1,1-1 1,-1 0 0,1 0 0,3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46130-73F1-4CCC-A97C-403A5EE5AAC7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A948-23DC-486D-89AA-8A2383EBAE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4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A948-23DC-486D-89AA-8A2383EBAEB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96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A948-23DC-486D-89AA-8A2383EBAEB0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6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A948-23DC-486D-89AA-8A2383EBAEB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112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A948-23DC-486D-89AA-8A2383EBAEB0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950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853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717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276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952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122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54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118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340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11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7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582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913C9A-4F7D-46E0-8411-510898B09280}" type="datetimeFigureOut">
              <a:rPr lang="fr-BE" smtClean="0"/>
              <a:t>19-03-26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1DE66AD-7758-4000-B369-1AED507AACE5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0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10.xml"/><Relationship Id="rId42" Type="http://schemas.openxmlformats.org/officeDocument/2006/relationships/image" Target="../media/image23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microsoft.com/office/2007/relationships/hdphoto" Target="../media/hdphoto2.wdp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29" Type="http://schemas.openxmlformats.org/officeDocument/2006/relationships/customXml" Target="../ink/ink13.xml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7.xml"/><Relationship Id="rId40" Type="http://schemas.openxmlformats.org/officeDocument/2006/relationships/image" Target="../media/image22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1.png"/><Relationship Id="rId66" Type="http://schemas.openxmlformats.org/officeDocument/2006/relationships/image" Target="../media/image35.png"/><Relationship Id="rId74" Type="http://schemas.openxmlformats.org/officeDocument/2006/relationships/image" Target="../media/image39.png"/><Relationship Id="rId5" Type="http://schemas.openxmlformats.org/officeDocument/2006/relationships/customXml" Target="../ink/ink2.xml"/><Relationship Id="rId61" Type="http://schemas.openxmlformats.org/officeDocument/2006/relationships/customXml" Target="../ink/ink29.xml"/><Relationship Id="rId19" Type="http://schemas.openxmlformats.org/officeDocument/2006/relationships/customXml" Target="../ink/ink9.xml"/><Relationship Id="rId14" Type="http://schemas.openxmlformats.org/officeDocument/2006/relationships/image" Target="../media/image90.png"/><Relationship Id="rId27" Type="http://schemas.openxmlformats.org/officeDocument/2006/relationships/customXml" Target="../ink/ink12.xml"/><Relationship Id="rId30" Type="http://schemas.openxmlformats.org/officeDocument/2006/relationships/image" Target="../media/image17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64" Type="http://schemas.openxmlformats.org/officeDocument/2006/relationships/image" Target="../media/image34.png"/><Relationship Id="rId69" Type="http://schemas.openxmlformats.org/officeDocument/2006/relationships/image" Target="../media/image9.png"/><Relationship Id="rId77" Type="http://schemas.microsoft.com/office/2007/relationships/hdphoto" Target="../media/hdphoto5.wdp"/><Relationship Id="rId8" Type="http://schemas.openxmlformats.org/officeDocument/2006/relationships/image" Target="../media/image6.png"/><Relationship Id="rId51" Type="http://schemas.openxmlformats.org/officeDocument/2006/relationships/customXml" Target="../ink/ink24.xml"/><Relationship Id="rId72" Type="http://schemas.microsoft.com/office/2007/relationships/hdphoto" Target="../media/hdphoto4.wdp"/><Relationship Id="rId12" Type="http://schemas.openxmlformats.org/officeDocument/2006/relationships/image" Target="../media/image80.png"/><Relationship Id="rId17" Type="http://schemas.openxmlformats.org/officeDocument/2006/relationships/customXml" Target="../ink/ink8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28.xml"/><Relationship Id="rId67" Type="http://schemas.openxmlformats.org/officeDocument/2006/relationships/image" Target="../media/image8.png"/><Relationship Id="rId20" Type="http://schemas.openxmlformats.org/officeDocument/2006/relationships/image" Target="../media/image12.png"/><Relationship Id="rId41" Type="http://schemas.openxmlformats.org/officeDocument/2006/relationships/customXml" Target="../ink/ink19.xml"/><Relationship Id="rId54" Type="http://schemas.openxmlformats.org/officeDocument/2006/relationships/image" Target="../media/image29.png"/><Relationship Id="rId62" Type="http://schemas.openxmlformats.org/officeDocument/2006/relationships/image" Target="../media/image33.png"/><Relationship Id="rId70" Type="http://schemas.microsoft.com/office/2007/relationships/hdphoto" Target="../media/hdphoto3.wdp"/><Relationship Id="rId7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5" Type="http://schemas.openxmlformats.org/officeDocument/2006/relationships/customXml" Target="../ink/ink7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70.png"/><Relationship Id="rId31" Type="http://schemas.openxmlformats.org/officeDocument/2006/relationships/customXml" Target="../ink/ink14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31.xml"/><Relationship Id="rId73" Type="http://schemas.openxmlformats.org/officeDocument/2006/relationships/customXml" Target="../ink/ink32.xml"/><Relationship Id="rId4" Type="http://schemas.openxmlformats.org/officeDocument/2006/relationships/image" Target="../media/image4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9" Type="http://schemas.openxmlformats.org/officeDocument/2006/relationships/customXml" Target="../ink/ink1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3.xml"/><Relationship Id="rId7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6.wdp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A9A93-8BB5-E100-2084-D6E2B9B1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0ED32D5B-A0B3-3E32-F1A4-E327FEE8D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-147" r="14376" b="147"/>
          <a:stretch>
            <a:fillRect/>
          </a:stretch>
        </p:blipFill>
        <p:spPr bwMode="auto">
          <a:xfrm>
            <a:off x="2544536" y="-161821"/>
            <a:ext cx="9647463" cy="71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7D58C2-A1FA-3007-4B17-299DB697D334}"/>
              </a:ext>
            </a:extLst>
          </p:cNvPr>
          <p:cNvSpPr/>
          <p:nvPr/>
        </p:nvSpPr>
        <p:spPr>
          <a:xfrm>
            <a:off x="-1" y="-43667"/>
            <a:ext cx="4823715" cy="6945331"/>
          </a:xfrm>
          <a:prstGeom prst="rect">
            <a:avLst/>
          </a:prstGeom>
          <a:solidFill>
            <a:schemeClr val="bg1"/>
          </a:solidFill>
          <a:ln>
            <a:solidFill>
              <a:srgbClr val="FB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3072912-F126-BE70-046E-2C6BCD66592C}"/>
              </a:ext>
            </a:extLst>
          </p:cNvPr>
          <p:cNvSpPr/>
          <p:nvPr/>
        </p:nvSpPr>
        <p:spPr>
          <a:xfrm>
            <a:off x="3559969" y="-177618"/>
            <a:ext cx="2157574" cy="7181635"/>
          </a:xfrm>
          <a:prstGeom prst="arc">
            <a:avLst>
              <a:gd name="adj1" fmla="val 16200000"/>
              <a:gd name="adj2" fmla="val 5356896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5E9046-8799-F792-636B-68FCE989B370}"/>
              </a:ext>
            </a:extLst>
          </p:cNvPr>
          <p:cNvSpPr txBox="1"/>
          <p:nvPr/>
        </p:nvSpPr>
        <p:spPr>
          <a:xfrm>
            <a:off x="77032" y="1782396"/>
            <a:ext cx="5563479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3300" u="sng" dirty="0">
                <a:ln w="0"/>
                <a:latin typeface="Arial Black" panose="020B0A04020102020204" pitchFamily="34" charset="0"/>
              </a:rPr>
              <a:t>Quand la Règle fait loi</a:t>
            </a:r>
          </a:p>
          <a:p>
            <a:pPr algn="ctr"/>
            <a:r>
              <a:rPr lang="fr-BE" sz="3600" dirty="0">
                <a:ln w="0"/>
                <a:latin typeface="Arial Black" panose="020B0A04020102020204" pitchFamily="34" charset="0"/>
              </a:rPr>
              <a:t>-</a:t>
            </a:r>
          </a:p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Réflexions sur les interactions entre règle bénédictine et droit constitutionnel dans la principauté abbatiale de Stavelot-Malmedy (XIV</a:t>
            </a:r>
            <a:r>
              <a:rPr lang="fr-F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-XVI</a:t>
            </a:r>
            <a:r>
              <a:rPr lang="fr-F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siècles) </a:t>
            </a:r>
            <a:endParaRPr lang="fr-BE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32B1976-9ACB-A853-5022-FEBE5A762437}"/>
              </a:ext>
            </a:extLst>
          </p:cNvPr>
          <p:cNvSpPr txBox="1"/>
          <p:nvPr/>
        </p:nvSpPr>
        <p:spPr>
          <a:xfrm>
            <a:off x="618991" y="115590"/>
            <a:ext cx="385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n w="0"/>
                <a:latin typeface="Arial Black" panose="020B0A04020102020204" pitchFamily="34" charset="0"/>
              </a:rPr>
              <a:t>Séminaire doctoral du </a:t>
            </a:r>
            <a:r>
              <a:rPr lang="fr-BE" sz="2400" i="1" dirty="0" err="1">
                <a:ln w="0"/>
                <a:latin typeface="Arial Black" panose="020B0A04020102020204" pitchFamily="34" charset="0"/>
              </a:rPr>
              <a:t>Privatissimum</a:t>
            </a:r>
            <a:endParaRPr lang="fr-BE" sz="24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725BF87-AC8C-7FB4-16E2-224BE7AF9029}"/>
              </a:ext>
            </a:extLst>
          </p:cNvPr>
          <p:cNvSpPr txBox="1"/>
          <p:nvPr/>
        </p:nvSpPr>
        <p:spPr>
          <a:xfrm>
            <a:off x="132678" y="5950447"/>
            <a:ext cx="482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ln w="0"/>
                <a:latin typeface="Arial Black" panose="020B0A04020102020204" pitchFamily="34" charset="0"/>
              </a:rPr>
              <a:t>Quentin Leboutte</a:t>
            </a:r>
          </a:p>
          <a:p>
            <a:pPr algn="ctr"/>
            <a:r>
              <a:rPr lang="fr-BE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Maître de conférences et doctorant</a:t>
            </a:r>
            <a:endParaRPr lang="fr-BE" sz="16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76B2F49-8ED6-3F74-AF87-016470689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15" b="82322"/>
          <a:stretch>
            <a:fillRect/>
          </a:stretch>
        </p:blipFill>
        <p:spPr bwMode="auto">
          <a:xfrm>
            <a:off x="11127047" y="5798937"/>
            <a:ext cx="763223" cy="82624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9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86E99-9D0C-BA42-6556-D9DA3940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5AB0C4B4-265C-902D-98CB-FD548CCEE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-147" r="14376" b="147"/>
          <a:stretch>
            <a:fillRect/>
          </a:stretch>
        </p:blipFill>
        <p:spPr bwMode="auto">
          <a:xfrm>
            <a:off x="2544536" y="-161821"/>
            <a:ext cx="9647463" cy="71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BA4AC1B6-8F41-06A3-832F-A39A53727593}"/>
              </a:ext>
            </a:extLst>
          </p:cNvPr>
          <p:cNvSpPr/>
          <p:nvPr/>
        </p:nvSpPr>
        <p:spPr>
          <a:xfrm>
            <a:off x="2392204" y="-161820"/>
            <a:ext cx="2157574" cy="7181635"/>
          </a:xfrm>
          <a:prstGeom prst="arc">
            <a:avLst>
              <a:gd name="adj1" fmla="val 16200000"/>
              <a:gd name="adj2" fmla="val 5356896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1570C-EE3A-C114-2211-84F65162B57F}"/>
              </a:ext>
            </a:extLst>
          </p:cNvPr>
          <p:cNvSpPr/>
          <p:nvPr/>
        </p:nvSpPr>
        <p:spPr>
          <a:xfrm>
            <a:off x="1" y="-118098"/>
            <a:ext cx="3572540" cy="739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B9F179C2-9E7B-EE3D-D4A7-01A7043BB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15" b="82322"/>
          <a:stretch>
            <a:fillRect/>
          </a:stretch>
        </p:blipFill>
        <p:spPr bwMode="auto">
          <a:xfrm>
            <a:off x="11127047" y="5798937"/>
            <a:ext cx="763223" cy="82624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E6EB37-A3DC-306C-B1F5-7FF7D030DC3A}"/>
              </a:ext>
            </a:extLst>
          </p:cNvPr>
          <p:cNvSpPr txBox="1"/>
          <p:nvPr/>
        </p:nvSpPr>
        <p:spPr>
          <a:xfrm>
            <a:off x="-311606" y="2828832"/>
            <a:ext cx="493500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3600" u="sng" dirty="0">
                <a:ln w="0"/>
                <a:latin typeface="Arial Black" panose="020B0A04020102020204" pitchFamily="34" charset="0"/>
              </a:rPr>
              <a:t>Merci de votre attention</a:t>
            </a:r>
            <a:endParaRPr lang="fr-BE" sz="2800" u="sng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D9D5BC-D0AE-BAAD-450C-A46F5A9DC249}"/>
              </a:ext>
            </a:extLst>
          </p:cNvPr>
          <p:cNvSpPr txBox="1"/>
          <p:nvPr/>
        </p:nvSpPr>
        <p:spPr>
          <a:xfrm>
            <a:off x="-255961" y="6049673"/>
            <a:ext cx="482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ln w="0"/>
                <a:latin typeface="Arial Black" panose="020B0A04020102020204" pitchFamily="34" charset="0"/>
              </a:rPr>
              <a:t>Quentin Leboutte</a:t>
            </a:r>
          </a:p>
          <a:p>
            <a:pPr algn="ctr"/>
            <a:r>
              <a:rPr lang="fr-BE" sz="1600" dirty="0">
                <a:ln w="0"/>
                <a:latin typeface="Arial Black" panose="020B0A04020102020204" pitchFamily="34" charset="0"/>
              </a:rPr>
              <a:t>Quentin.Leboutte@uliege.be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CFF8A9-B46A-091D-681C-3057D4D527FA}"/>
              </a:ext>
            </a:extLst>
          </p:cNvPr>
          <p:cNvSpPr txBox="1"/>
          <p:nvPr/>
        </p:nvSpPr>
        <p:spPr>
          <a:xfrm>
            <a:off x="230352" y="38886"/>
            <a:ext cx="385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n w="0"/>
                <a:latin typeface="Arial Black" panose="020B0A04020102020204" pitchFamily="34" charset="0"/>
              </a:rPr>
              <a:t>Séminaire doctoral du </a:t>
            </a:r>
            <a:r>
              <a:rPr lang="fr-BE" sz="2400" i="1" dirty="0" err="1">
                <a:ln w="0"/>
                <a:latin typeface="Arial Black" panose="020B0A04020102020204" pitchFamily="34" charset="0"/>
              </a:rPr>
              <a:t>Privatissimum</a:t>
            </a:r>
            <a:endParaRPr lang="fr-BE" sz="2400" i="1" dirty="0">
              <a:ln w="0"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1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045D9F-6B38-65CD-A392-3B584B10EA3C}"/>
              </a:ext>
            </a:extLst>
          </p:cNvPr>
          <p:cNvSpPr txBox="1"/>
          <p:nvPr/>
        </p:nvSpPr>
        <p:spPr>
          <a:xfrm>
            <a:off x="0" y="5449657"/>
            <a:ext cx="399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Saint Pacôme recevant la première règle monastique des mains d’un ange,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fresque de l’Église Saint-Georges de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Staro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Nagoričan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(1317)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78598-A29E-A95A-BA36-8605A5EF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6" y="669718"/>
            <a:ext cx="3520273" cy="46960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B9AEB2-946A-6632-6D96-116EDA7EA3B7}"/>
              </a:ext>
            </a:extLst>
          </p:cNvPr>
          <p:cNvSpPr txBox="1"/>
          <p:nvPr/>
        </p:nvSpPr>
        <p:spPr>
          <a:xfrm>
            <a:off x="4114158" y="856354"/>
            <a:ext cx="792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règle monastique 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regula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) est un texte qui organise une communauté monastique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BC01D3-93B8-B0D4-F8FD-2FF646B0AF2B}"/>
              </a:ext>
            </a:extLst>
          </p:cNvPr>
          <p:cNvSpPr txBox="1"/>
          <p:nvPr/>
        </p:nvSpPr>
        <p:spPr>
          <a:xfrm>
            <a:off x="4114154" y="1773216"/>
            <a:ext cx="7929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Si elle régit la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vie individuelle 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des moines (habillement, cellules, occupations, heures des offices, etc.), la règle organisent aussi l’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organisation de la communauté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D8CFB8-04C6-DDBB-8535-883BE362F2A1}"/>
              </a:ext>
            </a:extLst>
          </p:cNvPr>
          <p:cNvSpPr txBox="1"/>
          <p:nvPr/>
        </p:nvSpPr>
        <p:spPr>
          <a:xfrm>
            <a:off x="4114154" y="3426770"/>
            <a:ext cx="7929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La règle contient ainsi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définition, le rôle et la procédure de sélection du dirigeant, les mécanismes de prises de décisions communes, la responsabilité du dirigeant face à la communauté, etc. Elle constitue une forme d’organisation institutionnelle novatrice</a:t>
            </a:r>
            <a:endParaRPr lang="fr-BE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03F406-10C9-F0A9-C094-E67D05DCFD42}"/>
              </a:ext>
            </a:extLst>
          </p:cNvPr>
          <p:cNvSpPr txBox="1"/>
          <p:nvPr/>
        </p:nvSpPr>
        <p:spPr>
          <a:xfrm>
            <a:off x="4114153" y="5449657"/>
            <a:ext cx="7929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Beaucoup de règles monastiques existent, mais la plus importante d’entre elles est sans conteste la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règle bénédictine</a:t>
            </a:r>
          </a:p>
        </p:txBody>
      </p:sp>
    </p:spTree>
    <p:extLst>
      <p:ext uri="{BB962C8B-B14F-4D97-AF65-F5344CB8AC3E}">
        <p14:creationId xmlns:p14="http://schemas.microsoft.com/office/powerpoint/2010/main" val="33737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964196-BB18-6810-DB5B-B3130557EE92}"/>
              </a:ext>
            </a:extLst>
          </p:cNvPr>
          <p:cNvSpPr txBox="1"/>
          <p:nvPr/>
        </p:nvSpPr>
        <p:spPr>
          <a:xfrm>
            <a:off x="8246757" y="5262684"/>
            <a:ext cx="396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Benoît de Nursie (à gauche), tenant sa Règle, et Benoît d’Aniane (à droite), tenant l’abbaye d’Aniane (bas-relief du XVII</a:t>
            </a:r>
            <a:r>
              <a:rPr lang="fr-BE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siècle)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E5DC3F0-C995-D8FE-5040-F8A3F8BA1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27" b="93398" l="3400" r="94200">
                        <a14:foregroundMark x1="34200" y1="14718" x2="34200" y2="14718"/>
                        <a14:foregroundMark x1="43600" y1="10454" x2="43600" y2="10454"/>
                        <a14:foregroundMark x1="94200" y1="26685" x2="94200" y2="26685"/>
                        <a14:foregroundMark x1="91400" y1="84594" x2="91400" y2="84594"/>
                        <a14:foregroundMark x1="85800" y1="88996" x2="85800" y2="88996"/>
                        <a14:foregroundMark x1="56400" y1="90234" x2="56400" y2="90234"/>
                        <a14:foregroundMark x1="35000" y1="90234" x2="35000" y2="90234"/>
                        <a14:foregroundMark x1="21600" y1="90096" x2="21600" y2="90096"/>
                        <a14:foregroundMark x1="32200" y1="93398" x2="32200" y2="93398"/>
                        <a14:foregroundMark x1="5000" y1="38377" x2="5000" y2="38377"/>
                        <a14:foregroundMark x1="7600" y1="52545" x2="7600" y2="52545"/>
                        <a14:foregroundMark x1="5200" y1="55296" x2="5200" y2="55296"/>
                        <a14:foregroundMark x1="3400" y1="64924" x2="3400" y2="64924"/>
                        <a14:foregroundMark x1="51000" y1="6327" x2="51000" y2="6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3" b="6067"/>
          <a:stretch>
            <a:fillRect/>
          </a:stretch>
        </p:blipFill>
        <p:spPr bwMode="auto">
          <a:xfrm>
            <a:off x="8129137" y="-67303"/>
            <a:ext cx="4202184" cy="53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31F7F35-6F64-9E9A-5A0C-08E568978939}"/>
              </a:ext>
            </a:extLst>
          </p:cNvPr>
          <p:cNvSpPr txBox="1"/>
          <p:nvPr/>
        </p:nvSpPr>
        <p:spPr>
          <a:xfrm>
            <a:off x="155261" y="680532"/>
            <a:ext cx="7973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Lors du deuxième concile d’Aix-la-Chapelle (817), sur les conseils de Benoît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d’Aniane, Louis le Pieux impose la règle bénédictine comme seule règle monastique valable pour l’ensemble des monastères de l’empire carolingien</a:t>
            </a:r>
            <a:endParaRPr lang="fr-BE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F7DBFE-7056-0995-EC94-5C5711298A64}"/>
              </a:ext>
            </a:extLst>
          </p:cNvPr>
          <p:cNvSpPr txBox="1"/>
          <p:nvPr/>
        </p:nvSpPr>
        <p:spPr>
          <a:xfrm>
            <a:off x="155261" y="2486860"/>
            <a:ext cx="7973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Les abbayes bénédictines vont constituer des entités extrêmement riches, puissantes et importantes au sein de l’Occident chrétien, bénéficiant largement du soutien du pouvoir temporel</a:t>
            </a:r>
            <a:endParaRPr lang="fr-BE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458251-2549-49DD-9394-234E60B41837}"/>
              </a:ext>
            </a:extLst>
          </p:cNvPr>
          <p:cNvSpPr txBox="1"/>
          <p:nvPr/>
        </p:nvSpPr>
        <p:spPr>
          <a:xfrm>
            <a:off x="155261" y="4293188"/>
            <a:ext cx="8032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Réinterprétée par de multiples courants (camaldules, clunisiens, cisterciens, trappistes, etc.), la RB constitue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l’un des textes les plus importants 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du monachisme occidental, mais aussi de la société médiévale dans son ensemble</a:t>
            </a:r>
            <a:endParaRPr lang="fr-BE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D079-BDDB-DC27-E720-6822C4F6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e Porträtgalerie der Fürstäbte des Fürststiftes Kempten">
            <a:extLst>
              <a:ext uri="{FF2B5EF4-FFF2-40B4-BE49-F238E27FC236}">
                <a16:creationId xmlns:a16="http://schemas.microsoft.com/office/drawing/2014/main" id="{2ADAFB2C-5641-A8EF-3BF5-51BFAD011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t="24961" b="6976"/>
          <a:stretch>
            <a:fillRect/>
          </a:stretch>
        </p:blipFill>
        <p:spPr bwMode="auto">
          <a:xfrm>
            <a:off x="672957" y="1930081"/>
            <a:ext cx="2909982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388C1E8-D5C3-5DCB-C823-9C66A1AB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62" y="1930081"/>
            <a:ext cx="2676521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38A9F03-F58F-D863-D472-4BDFDD826811}"/>
              </a:ext>
            </a:extLst>
          </p:cNvPr>
          <p:cNvSpPr txBox="1"/>
          <p:nvPr/>
        </p:nvSpPr>
        <p:spPr>
          <a:xfrm>
            <a:off x="422861" y="5572613"/>
            <a:ext cx="341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Portrait d’</a:t>
            </a:r>
            <a:r>
              <a:rPr lang="fr-BE" i="1" dirty="0" err="1">
                <a:latin typeface="Arial" panose="020B0604020202020204" pitchFamily="34" charset="0"/>
                <a:cs typeface="Arial" panose="020B0604020202020204" pitchFamily="34" charset="0"/>
              </a:rPr>
              <a:t>Engelbert</a:t>
            </a:r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i="1" dirty="0" err="1">
                <a:latin typeface="Arial" panose="020B0604020202020204" pitchFamily="34" charset="0"/>
                <a:cs typeface="Arial" panose="020B0604020202020204" pitchFamily="34" charset="0"/>
              </a:rPr>
              <a:t>Syrgenstein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prince-abbé de Kempten,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artiste inconnu (1747-1760)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3CE196-7051-A99C-BF03-4CB68DA515C4}"/>
              </a:ext>
            </a:extLst>
          </p:cNvPr>
          <p:cNvSpPr txBox="1"/>
          <p:nvPr/>
        </p:nvSpPr>
        <p:spPr>
          <a:xfrm>
            <a:off x="8197753" y="5572613"/>
            <a:ext cx="34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Portrait de Michael Balthasar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comte </a:t>
            </a:r>
            <a:r>
              <a:rPr lang="fr-BE" i="1" dirty="0" err="1">
                <a:latin typeface="Arial" panose="020B0604020202020204" pitchFamily="34" charset="0"/>
                <a:cs typeface="Arial" panose="020B0604020202020204" pitchFamily="34" charset="0"/>
              </a:rPr>
              <a:t>Christallnigg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prince-prévôt de Berchtesgaden, </a:t>
            </a:r>
          </a:p>
          <a:p>
            <a:pPr algn="ctr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artiste inconnu (1757)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ECB9D1-AC28-583D-DF3A-CCB0A14D0259}"/>
              </a:ext>
            </a:extLst>
          </p:cNvPr>
          <p:cNvSpPr txBox="1"/>
          <p:nvPr/>
        </p:nvSpPr>
        <p:spPr>
          <a:xfrm>
            <a:off x="4264007" y="5530081"/>
            <a:ext cx="366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Portrait de Franziska Christina de </a:t>
            </a:r>
            <a:r>
              <a:rPr lang="fr-BE" i="1" dirty="0" err="1">
                <a:latin typeface="Arial" panose="020B0604020202020204" pitchFamily="34" charset="0"/>
                <a:cs typeface="Arial" panose="020B0604020202020204" pitchFamily="34" charset="0"/>
              </a:rPr>
              <a:t>Sulzbacha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princesse-abbesse d’Essen et Thorn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par Johan Jakob Schmitz (1772)</a:t>
            </a:r>
          </a:p>
        </p:txBody>
      </p:sp>
      <p:pic>
        <p:nvPicPr>
          <p:cNvPr id="1036" name="Picture 12" descr="Franziska Christina von Sulzbach, Fürstäbtissin von Essen und Thorn von Johann Jakob Schmitz">
            <a:extLst>
              <a:ext uri="{FF2B5EF4-FFF2-40B4-BE49-F238E27FC236}">
                <a16:creationId xmlns:a16="http://schemas.microsoft.com/office/drawing/2014/main" id="{EF005B83-A4CA-3A4B-7681-6A050FA8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50" y="1930081"/>
            <a:ext cx="2817500" cy="360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22ED1F5-5019-DC3F-331B-8EEDF1124BF4}"/>
              </a:ext>
            </a:extLst>
          </p:cNvPr>
          <p:cNvSpPr txBox="1"/>
          <p:nvPr/>
        </p:nvSpPr>
        <p:spPr>
          <a:xfrm>
            <a:off x="159488" y="623422"/>
            <a:ext cx="1172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Certaines abbayes purent obtenir un statut d’immunité et une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immédiateté impériale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. À leurs têtes se trouvent  des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princes-abbés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, des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princesses-abbesses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ou des </a:t>
            </a:r>
            <a:r>
              <a:rPr lang="fr-BE" sz="2400" dirty="0">
                <a:latin typeface="Arial Black" panose="020B0A04020102020204" pitchFamily="34" charset="0"/>
                <a:cs typeface="Arial" panose="020B0604020202020204" pitchFamily="34" charset="0"/>
              </a:rPr>
              <a:t>princes-prévôts </a:t>
            </a:r>
          </a:p>
        </p:txBody>
      </p:sp>
    </p:spTree>
    <p:extLst>
      <p:ext uri="{BB962C8B-B14F-4D97-AF65-F5344CB8AC3E}">
        <p14:creationId xmlns:p14="http://schemas.microsoft.com/office/powerpoint/2010/main" val="217647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6FCC1-746F-1D13-709E-6E310B69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AAA5DD73-55D7-A779-8827-49BFF1BFBBF7}"/>
              </a:ext>
            </a:extLst>
          </p:cNvPr>
          <p:cNvSpPr/>
          <p:nvPr/>
        </p:nvSpPr>
        <p:spPr>
          <a:xfrm>
            <a:off x="613470" y="1849875"/>
            <a:ext cx="720000" cy="72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7E2415-C1D9-952D-F46F-3D96E0018008}"/>
              </a:ext>
            </a:extLst>
          </p:cNvPr>
          <p:cNvSpPr txBox="1"/>
          <p:nvPr/>
        </p:nvSpPr>
        <p:spPr>
          <a:xfrm>
            <a:off x="1399442" y="1917488"/>
            <a:ext cx="9776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Dans quelle mesure et par quels mécanismes les institutions des principautés abbatiales se sont-elles inspirées de la pratique de la règle bénédictine au sein des abbayes concernées ? </a:t>
            </a:r>
            <a:endParaRPr lang="fr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E6573E-97B8-5901-F124-EDB00A9DA9A5}"/>
              </a:ext>
            </a:extLst>
          </p:cNvPr>
          <p:cNvSpPr txBox="1"/>
          <p:nvPr/>
        </p:nvSpPr>
        <p:spPr>
          <a:xfrm>
            <a:off x="679442" y="1917488"/>
            <a:ext cx="58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8B55380-5DF8-9650-13AD-42EE608E5278}"/>
              </a:ext>
            </a:extLst>
          </p:cNvPr>
          <p:cNvSpPr/>
          <p:nvPr/>
        </p:nvSpPr>
        <p:spPr>
          <a:xfrm>
            <a:off x="613471" y="4288125"/>
            <a:ext cx="720000" cy="72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7C9C817-AF6A-167B-EDE4-72D2F6458453}"/>
              </a:ext>
            </a:extLst>
          </p:cNvPr>
          <p:cNvSpPr txBox="1"/>
          <p:nvPr/>
        </p:nvSpPr>
        <p:spPr>
          <a:xfrm>
            <a:off x="679442" y="4355737"/>
            <a:ext cx="58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9F450C-E80D-8E80-8EDD-FF1C33EF396C}"/>
              </a:ext>
            </a:extLst>
          </p:cNvPr>
          <p:cNvSpPr txBox="1"/>
          <p:nvPr/>
        </p:nvSpPr>
        <p:spPr>
          <a:xfrm>
            <a:off x="1399441" y="4355737"/>
            <a:ext cx="9776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Dans quelle mesure et par quels mécanismes la pratique de la règle bénédictine au sein de ces abbayes a-t-elle été affectée par l’instauration d’institutions temporelles auxquelles les acteurs monastiques sont partie ?</a:t>
            </a:r>
            <a:endParaRPr lang="fr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B571CF-8710-3861-EAAE-8EFF0942D683}"/>
              </a:ext>
            </a:extLst>
          </p:cNvPr>
          <p:cNvSpPr txBox="1"/>
          <p:nvPr/>
        </p:nvSpPr>
        <p:spPr>
          <a:xfrm>
            <a:off x="2907646" y="575122"/>
            <a:ext cx="6376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Questions de recherche</a:t>
            </a:r>
          </a:p>
        </p:txBody>
      </p:sp>
    </p:spTree>
    <p:extLst>
      <p:ext uri="{BB962C8B-B14F-4D97-AF65-F5344CB8AC3E}">
        <p14:creationId xmlns:p14="http://schemas.microsoft.com/office/powerpoint/2010/main" val="10214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BAEF8-56C6-B518-4187-E3C848E5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8A774C93-C432-FE4F-DF16-932107949749}"/>
                  </a:ext>
                </a:extLst>
              </p14:cNvPr>
              <p14:cNvContentPartPr/>
              <p14:nvPr/>
            </p14:nvContentPartPr>
            <p14:xfrm>
              <a:off x="3834193" y="2800187"/>
              <a:ext cx="216000" cy="14112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8A774C93-C432-FE4F-DF16-932107949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5553" y="2791187"/>
                <a:ext cx="233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DB315A45-1B9F-173B-6306-C909342B1922}"/>
                  </a:ext>
                </a:extLst>
              </p14:cNvPr>
              <p14:cNvContentPartPr/>
              <p14:nvPr/>
            </p14:nvContentPartPr>
            <p14:xfrm>
              <a:off x="4117873" y="2903867"/>
              <a:ext cx="81000" cy="882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DB315A45-1B9F-173B-6306-C909342B19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8873" y="2894867"/>
                <a:ext cx="986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0AA6FFC6-1642-9103-A37E-8E79C57314B6}"/>
                  </a:ext>
                </a:extLst>
              </p14:cNvPr>
              <p14:cNvContentPartPr/>
              <p14:nvPr/>
            </p14:nvContentPartPr>
            <p14:xfrm>
              <a:off x="4063873" y="2681027"/>
              <a:ext cx="39240" cy="867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0AA6FFC6-1642-9103-A37E-8E79C57314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5233" y="2672027"/>
                <a:ext cx="568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47C4AFE6-0B6F-82E4-078F-46843F6C715C}"/>
                  </a:ext>
                </a:extLst>
              </p14:cNvPr>
              <p14:cNvContentPartPr/>
              <p14:nvPr/>
            </p14:nvContentPartPr>
            <p14:xfrm>
              <a:off x="3991153" y="2418947"/>
              <a:ext cx="43920" cy="471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47C4AFE6-0B6F-82E4-078F-46843F6C71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2153" y="2409947"/>
                <a:ext cx="61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15075F74-1148-D94C-DC3D-5FE075032591}"/>
                  </a:ext>
                </a:extLst>
              </p14:cNvPr>
              <p14:cNvContentPartPr/>
              <p14:nvPr/>
            </p14:nvContentPartPr>
            <p14:xfrm>
              <a:off x="4343233" y="2276387"/>
              <a:ext cx="104760" cy="997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15075F74-1148-D94C-DC3D-5FE0750325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4233" y="2267747"/>
                <a:ext cx="122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08C0417-393F-7EA9-776D-266C6B81E284}"/>
                  </a:ext>
                </a:extLst>
              </p14:cNvPr>
              <p14:cNvContentPartPr/>
              <p14:nvPr/>
            </p14:nvContentPartPr>
            <p14:xfrm>
              <a:off x="4224793" y="4113707"/>
              <a:ext cx="175320" cy="13752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08C0417-393F-7EA9-776D-266C6B81E2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15793" y="4105067"/>
                <a:ext cx="192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517A0156-0BDA-FA91-D35C-AFF6DDFA1E98}"/>
                  </a:ext>
                </a:extLst>
              </p14:cNvPr>
              <p14:cNvContentPartPr/>
              <p14:nvPr/>
            </p14:nvContentPartPr>
            <p14:xfrm>
              <a:off x="4942273" y="4440827"/>
              <a:ext cx="213840" cy="1418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517A0156-0BDA-FA91-D35C-AFF6DDFA1E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33273" y="4432187"/>
                <a:ext cx="231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A81B2992-720F-1895-151E-699405052B07}"/>
                  </a:ext>
                </a:extLst>
              </p14:cNvPr>
              <p14:cNvContentPartPr/>
              <p14:nvPr/>
            </p14:nvContentPartPr>
            <p14:xfrm>
              <a:off x="5350513" y="4163267"/>
              <a:ext cx="171360" cy="2271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A81B2992-720F-1895-151E-699405052B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1513" y="4154627"/>
                <a:ext cx="189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CC44AC96-FDCB-FA77-5873-F8E864BF70C5}"/>
                  </a:ext>
                </a:extLst>
              </p14:cNvPr>
              <p14:cNvContentPartPr/>
              <p14:nvPr/>
            </p14:nvContentPartPr>
            <p14:xfrm>
              <a:off x="4805473" y="4805987"/>
              <a:ext cx="134640" cy="12600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CC44AC96-FDCB-FA77-5873-F8E864BF70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96833" y="4796987"/>
                <a:ext cx="1522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34FCCFA-8A26-CE55-762F-F667B8F0CD01}"/>
                  </a:ext>
                </a:extLst>
              </p14:cNvPr>
              <p14:cNvContentPartPr/>
              <p14:nvPr/>
            </p14:nvContentPartPr>
            <p14:xfrm>
              <a:off x="5280433" y="3617267"/>
              <a:ext cx="168480" cy="18792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34FCCFA-8A26-CE55-762F-F667B8F0CD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71433" y="3608267"/>
                <a:ext cx="1861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48EF8690-31C0-A9F5-4A5B-E97E07C01C1B}"/>
                  </a:ext>
                </a:extLst>
              </p14:cNvPr>
              <p14:cNvContentPartPr/>
              <p14:nvPr/>
            </p14:nvContentPartPr>
            <p14:xfrm>
              <a:off x="5149033" y="2713067"/>
              <a:ext cx="259560" cy="2206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48EF8690-31C0-A9F5-4A5B-E97E07C01C1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40033" y="2704067"/>
                <a:ext cx="2772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7A64B607-AADE-11B7-92BE-4ACE4A428B19}"/>
                  </a:ext>
                </a:extLst>
              </p14:cNvPr>
              <p14:cNvContentPartPr/>
              <p14:nvPr/>
            </p14:nvContentPartPr>
            <p14:xfrm>
              <a:off x="5223913" y="2156027"/>
              <a:ext cx="72720" cy="8352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7A64B607-AADE-11B7-92BE-4ACE4A428B1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14913" y="2147027"/>
                <a:ext cx="90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E895B165-BB06-BE61-542F-4E947185DA58}"/>
                  </a:ext>
                </a:extLst>
              </p14:cNvPr>
              <p14:cNvContentPartPr/>
              <p14:nvPr/>
            </p14:nvContentPartPr>
            <p14:xfrm>
              <a:off x="3060073" y="2304947"/>
              <a:ext cx="630720" cy="91368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E895B165-BB06-BE61-542F-4E947185DA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42433" y="2286947"/>
                <a:ext cx="666360" cy="9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091DB3AC-AC63-19CF-07CA-7B9CE802315C}"/>
                  </a:ext>
                </a:extLst>
              </p14:cNvPr>
              <p14:cNvContentPartPr/>
              <p14:nvPr/>
            </p14:nvContentPartPr>
            <p14:xfrm>
              <a:off x="3585313" y="3236027"/>
              <a:ext cx="306720" cy="85932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091DB3AC-AC63-19CF-07CA-7B9CE802315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67673" y="3218387"/>
                <a:ext cx="34236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F8C4BFFE-440F-C60B-56B6-F3B49DB0B522}"/>
                  </a:ext>
                </a:extLst>
              </p14:cNvPr>
              <p14:cNvContentPartPr/>
              <p14:nvPr/>
            </p14:nvContentPartPr>
            <p14:xfrm>
              <a:off x="3398113" y="4108187"/>
              <a:ext cx="460800" cy="11775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F8C4BFFE-440F-C60B-56B6-F3B49DB0B52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80473" y="4090547"/>
                <a:ext cx="49644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DCFAE247-D3D7-AED3-DC62-E5979EB655D8}"/>
                  </a:ext>
                </a:extLst>
              </p14:cNvPr>
              <p14:cNvContentPartPr/>
              <p14:nvPr/>
            </p14:nvContentPartPr>
            <p14:xfrm>
              <a:off x="3132433" y="5319107"/>
              <a:ext cx="983520" cy="94608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DCFAE247-D3D7-AED3-DC62-E5979EB655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14433" y="5301107"/>
                <a:ext cx="101916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E775DE0F-15ED-4987-D5B1-D91A79B8DFF7}"/>
                  </a:ext>
                </a:extLst>
              </p14:cNvPr>
              <p14:cNvContentPartPr/>
              <p14:nvPr/>
            </p14:nvContentPartPr>
            <p14:xfrm>
              <a:off x="3149353" y="5991530"/>
              <a:ext cx="2290680" cy="7365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E775DE0F-15ED-4987-D5B1-D91A79B8DFF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31713" y="5973890"/>
                <a:ext cx="23263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65825333-EC71-DDD0-6137-C0A98B12FBD2}"/>
                  </a:ext>
                </a:extLst>
              </p14:cNvPr>
              <p14:cNvContentPartPr/>
              <p14:nvPr/>
            </p14:nvContentPartPr>
            <p14:xfrm>
              <a:off x="5388193" y="5633450"/>
              <a:ext cx="564480" cy="123228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65825333-EC71-DDD0-6137-C0A98B12FBD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70553" y="5615810"/>
                <a:ext cx="600120" cy="12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1620A651-A1C3-30D4-27B0-A78FAD7ACF59}"/>
                  </a:ext>
                </a:extLst>
              </p14:cNvPr>
              <p14:cNvContentPartPr/>
              <p14:nvPr/>
            </p14:nvContentPartPr>
            <p14:xfrm>
              <a:off x="5843593" y="5241650"/>
              <a:ext cx="149040" cy="3783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1620A651-A1C3-30D4-27B0-A78FAD7ACF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25953" y="5224010"/>
                <a:ext cx="1846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46B57D48-FB13-4366-B8DC-6F583D468215}"/>
                  </a:ext>
                </a:extLst>
              </p14:cNvPr>
              <p14:cNvContentPartPr/>
              <p14:nvPr/>
            </p14:nvContentPartPr>
            <p14:xfrm>
              <a:off x="6015553" y="5282330"/>
              <a:ext cx="1218960" cy="35892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46B57D48-FB13-4366-B8DC-6F583D46821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97553" y="5264690"/>
                <a:ext cx="12546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FA9BC080-FF96-5CA8-53F2-35280C6C7A9B}"/>
                  </a:ext>
                </a:extLst>
              </p14:cNvPr>
              <p14:cNvContentPartPr/>
              <p14:nvPr/>
            </p14:nvContentPartPr>
            <p14:xfrm>
              <a:off x="7251433" y="5266250"/>
              <a:ext cx="360" cy="36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FA9BC080-FF96-5CA8-53F2-35280C6C7A9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33793" y="5248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56945256-6FEF-0534-AB98-A9DF50B813B5}"/>
                  </a:ext>
                </a:extLst>
              </p14:cNvPr>
              <p14:cNvContentPartPr/>
              <p14:nvPr/>
            </p14:nvContentPartPr>
            <p14:xfrm>
              <a:off x="7188073" y="4228010"/>
              <a:ext cx="266760" cy="102780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56945256-6FEF-0534-AB98-A9DF50B813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70073" y="4210010"/>
                <a:ext cx="30240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28F155EE-F8CA-9550-DE5A-EE97013EFA16}"/>
                  </a:ext>
                </a:extLst>
              </p14:cNvPr>
              <p14:cNvContentPartPr/>
              <p14:nvPr/>
            </p14:nvContentPartPr>
            <p14:xfrm>
              <a:off x="7467433" y="3525650"/>
              <a:ext cx="493200" cy="68040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28F155EE-F8CA-9550-DE5A-EE97013EFA1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49433" y="3508010"/>
                <a:ext cx="52884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38475BE7-F430-E809-2DE1-0A489F16FEE2}"/>
                  </a:ext>
                </a:extLst>
              </p14:cNvPr>
              <p14:cNvContentPartPr/>
              <p14:nvPr/>
            </p14:nvContentPartPr>
            <p14:xfrm>
              <a:off x="7945513" y="2550170"/>
              <a:ext cx="498960" cy="99324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38475BE7-F430-E809-2DE1-0A489F16FEE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27873" y="2532530"/>
                <a:ext cx="534600" cy="10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1F6E50B4-45ED-1875-C7BB-D0F1FD0455A5}"/>
                  </a:ext>
                </a:extLst>
              </p14:cNvPr>
              <p14:cNvContentPartPr/>
              <p14:nvPr/>
            </p14:nvContentPartPr>
            <p14:xfrm>
              <a:off x="7080433" y="1993730"/>
              <a:ext cx="954360" cy="52524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1F6E50B4-45ED-1875-C7BB-D0F1FD0455A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62793" y="1975730"/>
                <a:ext cx="99000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EE6226AA-B9FF-2E2E-13C7-35F5A7DC8F19}"/>
                  </a:ext>
                </a:extLst>
              </p14:cNvPr>
              <p14:cNvContentPartPr/>
              <p14:nvPr/>
            </p14:nvContentPartPr>
            <p14:xfrm>
              <a:off x="6944713" y="1043450"/>
              <a:ext cx="506160" cy="92088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EE6226AA-B9FF-2E2E-13C7-35F5A7DC8F1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26713" y="1025450"/>
                <a:ext cx="54180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2CDB5927-963C-817D-4696-42C90B2E3ADA}"/>
                  </a:ext>
                </a:extLst>
              </p14:cNvPr>
              <p14:cNvContentPartPr/>
              <p14:nvPr/>
            </p14:nvContentPartPr>
            <p14:xfrm>
              <a:off x="5888113" y="624170"/>
              <a:ext cx="1759320" cy="43740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2CDB5927-963C-817D-4696-42C90B2E3AD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70473" y="606530"/>
                <a:ext cx="17949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00CE77BF-EF46-3465-F510-4B08DD4331EC}"/>
                  </a:ext>
                </a:extLst>
              </p14:cNvPr>
              <p14:cNvContentPartPr/>
              <p14:nvPr/>
            </p14:nvContentPartPr>
            <p14:xfrm>
              <a:off x="4780393" y="791930"/>
              <a:ext cx="1085040" cy="46224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00CE77BF-EF46-3465-F510-4B08DD4331E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62753" y="773930"/>
                <a:ext cx="112068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79423E9E-A897-A482-69E1-FE97EB82F53C}"/>
                  </a:ext>
                </a:extLst>
              </p14:cNvPr>
              <p14:cNvContentPartPr/>
              <p14:nvPr/>
            </p14:nvContentPartPr>
            <p14:xfrm>
              <a:off x="3504793" y="1122650"/>
              <a:ext cx="1287360" cy="81648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79423E9E-A897-A482-69E1-FE97EB82F53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87153" y="1104650"/>
                <a:ext cx="132300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F5B1BCE2-F8FC-B9C9-E30C-DFC80FA52B98}"/>
                  </a:ext>
                </a:extLst>
              </p14:cNvPr>
              <p14:cNvContentPartPr/>
              <p14:nvPr/>
            </p14:nvContentPartPr>
            <p14:xfrm>
              <a:off x="3447340" y="2372220"/>
              <a:ext cx="594720" cy="66456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F5B1BCE2-F8FC-B9C9-E30C-DFC80FA52B9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38340" y="2363220"/>
                <a:ext cx="61236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D75C3491-7966-B531-59E8-83644A2B57AB}"/>
                  </a:ext>
                </a:extLst>
              </p14:cNvPr>
              <p14:cNvContentPartPr/>
              <p14:nvPr/>
            </p14:nvContentPartPr>
            <p14:xfrm>
              <a:off x="3205633" y="1957730"/>
              <a:ext cx="289080" cy="32760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D75C3491-7966-B531-59E8-83644A2B57A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87993" y="1940090"/>
                <a:ext cx="324720" cy="363240"/>
              </a:xfrm>
              <a:prstGeom prst="rect">
                <a:avLst/>
              </a:prstGeom>
            </p:spPr>
          </p:pic>
        </mc:Fallback>
      </mc:AlternateContent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E24CCE0-2ED0-6750-9E81-1C407BE2404A}"/>
              </a:ext>
            </a:extLst>
          </p:cNvPr>
          <p:cNvCxnSpPr>
            <a:cxnSpLocks/>
          </p:cNvCxnSpPr>
          <p:nvPr/>
        </p:nvCxnSpPr>
        <p:spPr>
          <a:xfrm>
            <a:off x="1952193" y="1958747"/>
            <a:ext cx="1906720" cy="8558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Reichsabtei Stablo-Malmedy – Wikipedia">
            <a:extLst>
              <a:ext uri="{FF2B5EF4-FFF2-40B4-BE49-F238E27FC236}">
                <a16:creationId xmlns:a16="http://schemas.microsoft.com/office/drawing/2014/main" id="{7662225D-73B2-D6B4-CC8F-28113F23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7">
            <a:extLst>
              <a:ext uri="{BEBA8EAE-BF5A-486C-A8C5-ECC9F3942E4B}">
                <a14:imgProps xmlns:a14="http://schemas.microsoft.com/office/drawing/2010/main">
                  <a14:imgLayer r:embed="rId68">
                    <a14:imgEffect>
                      <a14:backgroundRemoval t="6667" b="93704" l="9360" r="89163">
                        <a14:foregroundMark x1="51232" y1="10741" x2="51232" y2="10741"/>
                        <a14:foregroundMark x1="46305" y1="8519" x2="46305" y2="8519"/>
                        <a14:foregroundMark x1="38424" y1="88148" x2="38424" y2="88148"/>
                        <a14:foregroundMark x1="47783" y1="93704" x2="47783" y2="93704"/>
                        <a14:foregroundMark x1="60591" y1="93704" x2="60591" y2="93704"/>
                        <a14:foregroundMark x1="62562" y1="55556" x2="62562" y2="55556"/>
                        <a14:foregroundMark x1="44828" y1="58889" x2="71921" y2="64074"/>
                        <a14:foregroundMark x1="53202" y1="6667" x2="53202" y2="6667"/>
                        <a14:foregroundMark x1="88670" y1="22222" x2="88670" y2="22222"/>
                        <a14:foregroundMark x1="10345" y1="30000" x2="10345" y2="30000"/>
                        <a14:foregroundMark x1="13793" y1="25556" x2="13793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9" t="4196" r="7341" b="-9"/>
          <a:stretch>
            <a:fillRect/>
          </a:stretch>
        </p:blipFill>
        <p:spPr bwMode="auto">
          <a:xfrm>
            <a:off x="403122" y="123996"/>
            <a:ext cx="2102222" cy="30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63E339F-C6C7-4EDA-8CDE-581208BDF54D}"/>
              </a:ext>
            </a:extLst>
          </p:cNvPr>
          <p:cNvCxnSpPr>
            <a:cxnSpLocks/>
          </p:cNvCxnSpPr>
          <p:nvPr/>
        </p:nvCxnSpPr>
        <p:spPr>
          <a:xfrm flipH="1">
            <a:off x="5364673" y="1685740"/>
            <a:ext cx="3721680" cy="103497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Liste der Äbte und Bischöfe von Fulda – Wikipedia">
            <a:extLst>
              <a:ext uri="{FF2B5EF4-FFF2-40B4-BE49-F238E27FC236}">
                <a16:creationId xmlns:a16="http://schemas.microsoft.com/office/drawing/2014/main" id="{EBF0B338-68F9-C17E-6B63-146E3870E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9985" b="95853" l="4348" r="96273">
                        <a14:foregroundMark x1="30435" y1="28571" x2="30435" y2="28571"/>
                        <a14:foregroundMark x1="28157" y1="31951" x2="33333" y2="32412"/>
                        <a14:foregroundMark x1="22567" y1="34562" x2="22567" y2="34562"/>
                        <a14:foregroundMark x1="35611" y1="56068" x2="51553" y2="57450"/>
                        <a14:foregroundMark x1="51553" y1="57450" x2="62112" y2="62826"/>
                        <a14:foregroundMark x1="62112" y1="62826" x2="49068" y2="81413"/>
                        <a14:foregroundMark x1="75155" y1="41014" x2="88406" y2="44086"/>
                        <a14:foregroundMark x1="88406" y1="44086" x2="97308" y2="51459"/>
                        <a14:foregroundMark x1="97308" y1="51459" x2="95238" y2="53917"/>
                        <a14:foregroundMark x1="80124" y1="51613" x2="28157" y2="52381"/>
                        <a14:foregroundMark x1="8489" y1="45929" x2="17391" y2="40860"/>
                        <a14:foregroundMark x1="20286" y1="44393" x2="23810" y2="48694"/>
                        <a14:foregroundMark x1="19783" y1="43779" x2="20286" y2="44393"/>
                        <a14:foregroundMark x1="19657" y1="43625" x2="19783" y2="43779"/>
                        <a14:foregroundMark x1="19154" y1="43011" x2="19657" y2="43625"/>
                        <a14:foregroundMark x1="19028" y1="42857" x2="19154" y2="43011"/>
                        <a14:foregroundMark x1="17391" y1="40860" x2="19028" y2="42857"/>
                        <a14:foregroundMark x1="23810" y1="48694" x2="23810" y2="49462"/>
                        <a14:foregroundMark x1="12116" y1="54685" x2="14493" y2="56989"/>
                        <a14:foregroundMark x1="11957" y1="54531" x2="12116" y2="54685"/>
                        <a14:foregroundMark x1="11483" y1="54072" x2="11957" y2="54531"/>
                        <a14:foregroundMark x1="11115" y1="53715" x2="11430" y2="54020"/>
                        <a14:foregroundMark x1="10530" y1="53149" x2="10826" y2="53436"/>
                        <a14:foregroundMark x1="10380" y1="53004" x2="10530" y2="53149"/>
                        <a14:foregroundMark x1="10054" y1="52688" x2="10248" y2="52875"/>
                        <a14:foregroundMark x1="8628" y1="51306" x2="8747" y2="51421"/>
                        <a14:foregroundMark x1="4348" y1="47158" x2="8628" y2="51306"/>
                        <a14:foregroundMark x1="14493" y1="56989" x2="24845" y2="55914"/>
                        <a14:foregroundMark x1="24845" y1="55914" x2="29193" y2="64516"/>
                        <a14:foregroundMark x1="29193" y1="64516" x2="26915" y2="73118"/>
                        <a14:foregroundMark x1="26915" y1="73118" x2="33333" y2="80645"/>
                        <a14:foregroundMark x1="33333" y1="80645" x2="46377" y2="87865"/>
                        <a14:foregroundMark x1="46377" y1="87865" x2="53002" y2="89555"/>
                        <a14:foregroundMark x1="64182" y1="78495" x2="64182" y2="78495"/>
                        <a14:foregroundMark x1="67495" y1="94931" x2="67495" y2="94931"/>
                        <a14:foregroundMark x1="70807" y1="94624" x2="70807" y2="94624"/>
                        <a14:foregroundMark x1="75776" y1="94624" x2="75776" y2="94624"/>
                        <a14:foregroundMark x1="36853" y1="95238" x2="36853" y2="95238"/>
                        <a14:foregroundMark x1="39130" y1="91551" x2="39130" y2="91551"/>
                        <a14:foregroundMark x1="27950" y1="95853" x2="37474" y2="92780"/>
                        <a14:foregroundMark x1="24638" y1="94163" x2="24638" y2="94163"/>
                        <a14:foregroundMark x1="24638" y1="94624" x2="28986" y2="94624"/>
                        <a14:foregroundMark x1="40787" y1="93395" x2="40787" y2="93395"/>
                        <a14:foregroundMark x1="22774" y1="95084" x2="22774" y2="95084"/>
                        <a14:foregroundMark x1="6418" y1="68049" x2="6418" y2="68049"/>
                        <a14:foregroundMark x1="31470" y1="36559" x2="31470" y2="36559"/>
                        <a14:foregroundMark x1="27536" y1="30876" x2="27536" y2="30876"/>
                        <a14:foregroundMark x1="21739" y1="35330" x2="21739" y2="35330"/>
                        <a14:foregroundMark x1="30228" y1="34869" x2="30228" y2="34869"/>
                        <a14:foregroundMark x1="26708" y1="36713" x2="26708" y2="36713"/>
                        <a14:foregroundMark x1="25880" y1="36866" x2="25880" y2="36866"/>
                        <a14:foregroundMark x1="19876" y1="38863" x2="19876" y2="38863"/>
                        <a14:foregroundMark x1="44099" y1="45929" x2="44099" y2="45929"/>
                        <a14:foregroundMark x1="39337" y1="46083" x2="39337" y2="46083"/>
                        <a14:foregroundMark x1="41615" y1="81106" x2="41615" y2="81106"/>
                        <a14:foregroundMark x1="5590" y1="50998" x2="5590" y2="50998"/>
                        <a14:foregroundMark x1="5590" y1="56836" x2="5590" y2="56836"/>
                        <a14:foregroundMark x1="10973" y1="57757" x2="10973" y2="57757"/>
                        <a14:foregroundMark x1="63768" y1="77880" x2="63768" y2="77880"/>
                        <a14:foregroundMark x1="26501" y1="84639" x2="26501" y2="84639"/>
                        <a14:foregroundMark x1="26915" y1="86329" x2="26915" y2="86329"/>
                        <a14:foregroundMark x1="21946" y1="40553" x2="21946" y2="40553"/>
                        <a14:foregroundMark x1="20083" y1="77112" x2="20083" y2="77112"/>
                        <a14:foregroundMark x1="18841" y1="76805" x2="18841" y2="76805"/>
                        <a14:foregroundMark x1="59627" y1="12135" x2="59627" y2="12135"/>
                        <a14:foregroundMark x1="51967" y1="10292" x2="51967" y2="10292"/>
                        <a14:foregroundMark x1="48240" y1="13210" x2="48240" y2="13210"/>
                        <a14:foregroundMark x1="45342" y1="15207" x2="45342" y2="15207"/>
                        <a14:foregroundMark x1="40166" y1="22427" x2="40166" y2="22427"/>
                        <a14:foregroundMark x1="69151" y1="10599" x2="69151" y2="10599"/>
                        <a14:foregroundMark x1="66874" y1="10753" x2="66874" y2="10753"/>
                        <a14:foregroundMark x1="19876" y1="82335" x2="19876" y2="82335"/>
                        <a14:foregroundMark x1="15114" y1="89094" x2="15114" y2="89094"/>
                        <a14:backgroundMark x1="22567" y1="38095" x2="22567" y2="38095"/>
                        <a14:backgroundMark x1="23395" y1="36559" x2="23395" y2="36559"/>
                        <a14:backgroundMark x1="25466" y1="35637" x2="25466" y2="35637"/>
                        <a14:backgroundMark x1="26501" y1="33641" x2="26501" y2="33641"/>
                        <a14:backgroundMark x1="16149" y1="50384" x2="16149" y2="50384"/>
                        <a14:backgroundMark x1="15528" y1="50077" x2="15528" y2="50077"/>
                        <a14:backgroundMark x1="13043" y1="50230" x2="15735" y2="48387"/>
                        <a14:backgroundMark x1="10559" y1="52688" x2="10559" y2="52688"/>
                        <a14:backgroundMark x1="9110" y1="53149" x2="9110" y2="53149"/>
                        <a14:backgroundMark x1="8696" y1="54685" x2="8696" y2="54685"/>
                        <a14:backgroundMark x1="9731" y1="53917" x2="10766" y2="52227"/>
                        <a14:backgroundMark x1="9731" y1="51920" x2="10973" y2="51306"/>
                        <a14:backgroundMark x1="19669" y1="43625" x2="19669" y2="43625"/>
                        <a14:backgroundMark x1="20704" y1="43011" x2="20704" y2="43011"/>
                        <a14:backgroundMark x1="20083" y1="44393" x2="20083" y2="44393"/>
                        <a14:backgroundMark x1="20083" y1="43625" x2="20083" y2="43625"/>
                        <a14:backgroundMark x1="20083" y1="42857" x2="20083" y2="42857"/>
                        <a14:backgroundMark x1="19876" y1="43779" x2="19876" y2="43779"/>
                        <a14:backgroundMark x1="19876" y1="43779" x2="19876" y2="43779"/>
                        <a14:backgroundMark x1="19255" y1="43779" x2="19255" y2="43779"/>
                        <a14:backgroundMark x1="9110" y1="53303" x2="10145" y2="52074"/>
                        <a14:backgroundMark x1="10352" y1="54378" x2="11387" y2="52842"/>
                        <a14:backgroundMark x1="8489" y1="51920" x2="9110" y2="51152"/>
                        <a14:backgroundMark x1="8903" y1="51613" x2="11180" y2="50998"/>
                        <a14:backgroundMark x1="11180" y1="54531" x2="12008" y2="52995"/>
                        <a14:backgroundMark x1="8696" y1="51306" x2="8696" y2="51306"/>
                        <a14:backgroundMark x1="13872" y1="76498" x2="13872" y2="76498"/>
                        <a14:backgroundMark x1="16149" y1="73886" x2="16149" y2="73886"/>
                        <a14:backgroundMark x1="16149" y1="72657" x2="16149" y2="72657"/>
                        <a14:backgroundMark x1="16149" y1="70661" x2="16149" y2="70661"/>
                        <a14:backgroundMark x1="19669" y1="74040" x2="19669" y2="74040"/>
                        <a14:backgroundMark x1="21118" y1="74962" x2="21118" y2="74962"/>
                        <a14:backgroundMark x1="15735" y1="61598" x2="15735" y2="61598"/>
                        <a14:backgroundMark x1="12008" y1="54531" x2="12008" y2="54531"/>
                        <a14:backgroundMark x1="27329" y1="37481" x2="27329" y2="37481"/>
                        <a14:backgroundMark x1="22981" y1="84178" x2="22981" y2="84178"/>
                        <a14:backgroundMark x1="70807" y1="22120" x2="70807" y2="22120"/>
                        <a14:backgroundMark x1="72671" y1="22581" x2="72671" y2="22581"/>
                        <a14:backgroundMark x1="67288" y1="32873" x2="67288" y2="32873"/>
                        <a14:backgroundMark x1="90476" y1="50384" x2="90476" y2="50384"/>
                        <a14:backgroundMark x1="78261" y1="44393" x2="78261" y2="4439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8" b="2778"/>
          <a:stretch>
            <a:fillRect/>
          </a:stretch>
        </p:blipFill>
        <p:spPr bwMode="auto">
          <a:xfrm>
            <a:off x="8194993" y="347487"/>
            <a:ext cx="1782720" cy="21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9AF43EFD-7818-3125-31F7-77EDAE3EC7F6}"/>
              </a:ext>
            </a:extLst>
          </p:cNvPr>
          <p:cNvCxnSpPr>
            <a:cxnSpLocks/>
          </p:cNvCxnSpPr>
          <p:nvPr/>
        </p:nvCxnSpPr>
        <p:spPr>
          <a:xfrm flipV="1">
            <a:off x="1813092" y="4540490"/>
            <a:ext cx="3210041" cy="90113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undefined">
            <a:extLst>
              <a:ext uri="{FF2B5EF4-FFF2-40B4-BE49-F238E27FC236}">
                <a16:creationId xmlns:a16="http://schemas.microsoft.com/office/drawing/2014/main" id="{363E02A8-4A24-209B-296A-7082854B4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1">
            <a:extLst>
              <a:ext uri="{BEBA8EAE-BF5A-486C-A8C5-ECC9F3942E4B}">
                <a14:imgProps xmlns:a14="http://schemas.microsoft.com/office/drawing/2010/main">
                  <a14:imgLayer r:embed="rId72">
                    <a14:imgEffect>
                      <a14:backgroundRemoval t="40633" b="67975" l="2917" r="20625">
                        <a14:foregroundMark x1="11979" y1="41772" x2="11979" y2="41772"/>
                        <a14:foregroundMark x1="11875" y1="41013" x2="11875" y2="41013"/>
                        <a14:foregroundMark x1="11458" y1="52152" x2="13021" y2="66835"/>
                        <a14:foregroundMark x1="6146" y1="59494" x2="16979" y2="57089"/>
                        <a14:foregroundMark x1="6979" y1="54304" x2="13750" y2="53797"/>
                        <a14:foregroundMark x1="4792" y1="50886" x2="4792" y2="50886"/>
                        <a14:foregroundMark x1="4405" y1="51772" x2="5521" y2="50253"/>
                        <a14:foregroundMark x1="3381" y1="53165" x2="4405" y2="51772"/>
                        <a14:foregroundMark x1="2917" y1="53797" x2="3381" y2="53165"/>
                        <a14:foregroundMark x1="5521" y1="50253" x2="5982" y2="50457"/>
                        <a14:foregroundMark x1="8438" y1="48824" x2="8438" y2="47342"/>
                        <a14:foregroundMark x1="4375" y1="59494" x2="7083" y2="58228"/>
                        <a14:foregroundMark x1="7083" y1="58228" x2="7083" y2="58228"/>
                        <a14:foregroundMark x1="5521" y1="65696" x2="5521" y2="65696"/>
                        <a14:foregroundMark x1="8438" y1="66962" x2="8438" y2="66962"/>
                        <a14:foregroundMark x1="12188" y1="67975" x2="12188" y2="67975"/>
                        <a14:foregroundMark x1="15937" y1="66456" x2="15937" y2="66456"/>
                        <a14:foregroundMark x1="19479" y1="59620" x2="18125" y2="58861"/>
                        <a14:foregroundMark x1="19479" y1="61266" x2="19479" y2="61266"/>
                        <a14:foregroundMark x1="19953" y1="54557" x2="19167" y2="51266"/>
                        <a14:foregroundMark x1="20104" y1="55190" x2="19953" y2="54557"/>
                        <a14:foregroundMark x1="19167" y1="51266" x2="18229" y2="50633"/>
                        <a14:foregroundMark x1="7083" y1="49241" x2="7083" y2="49241"/>
                        <a14:foregroundMark x1="8958" y1="52405" x2="8958" y2="52405"/>
                        <a14:foregroundMark x1="3021" y1="54177" x2="3021" y2="54177"/>
                        <a14:foregroundMark x1="3646" y1="55823" x2="3646" y2="55823"/>
                        <a14:foregroundMark x1="6042" y1="53418" x2="6042" y2="53418"/>
                        <a14:foregroundMark x1="3229" y1="54684" x2="3854" y2="56329"/>
                        <a14:foregroundMark x1="4792" y1="55443" x2="5729" y2="55316"/>
                        <a14:foregroundMark x1="14063" y1="41772" x2="14063" y2="41772"/>
                        <a14:foregroundMark x1="13854" y1="40759" x2="13854" y2="40759"/>
                        <a14:foregroundMark x1="13125" y1="42658" x2="13125" y2="42658"/>
                        <a14:foregroundMark x1="20625" y1="53418" x2="20625" y2="53418"/>
                        <a14:foregroundMark x1="4688" y1="60506" x2="4688" y2="60506"/>
                        <a14:foregroundMark x1="4792" y1="61266" x2="4792" y2="61266"/>
                        <a14:foregroundMark x1="5313" y1="66203" x2="5313" y2="66203"/>
                        <a14:foregroundMark x1="14375" y1="41646" x2="14375" y2="41646"/>
                        <a14:foregroundMark x1="6771" y1="49114" x2="6771" y2="49114"/>
                        <a14:foregroundMark x1="4167" y1="51139" x2="4167" y2="51139"/>
                        <a14:backgroundMark x1="5417" y1="57089" x2="5417" y2="57089"/>
                        <a14:backgroundMark x1="5208" y1="53165" x2="5208" y2="53165"/>
                        <a14:backgroundMark x1="5135" y1="53418" x2="5938" y2="52532"/>
                        <a14:backgroundMark x1="4792" y1="53797" x2="5135" y2="53418"/>
                        <a14:backgroundMark x1="5938" y1="51772" x2="5938" y2="51772"/>
                        <a14:backgroundMark x1="7813" y1="50127" x2="7813" y2="50127"/>
                        <a14:backgroundMark x1="7396" y1="49873" x2="8646" y2="51266"/>
                        <a14:backgroundMark x1="9375" y1="51266" x2="9375" y2="51266"/>
                        <a14:backgroundMark x1="14479" y1="51519" x2="14479" y2="51519"/>
                        <a14:backgroundMark x1="5417" y1="60886" x2="5417" y2="60886"/>
                        <a14:backgroundMark x1="4167" y1="53924" x2="4167" y2="53924"/>
                        <a14:backgroundMark x1="4063" y1="54304" x2="4063" y2="54304"/>
                        <a14:backgroundMark x1="12708" y1="41266" x2="12708" y2="41266"/>
                        <a14:backgroundMark x1="19063" y1="54557" x2="19063" y2="54557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6" t="40013" r="78257" b="31083"/>
          <a:stretch>
            <a:fillRect/>
          </a:stretch>
        </p:blipFill>
        <p:spPr bwMode="auto">
          <a:xfrm>
            <a:off x="893712" y="4251227"/>
            <a:ext cx="1838761" cy="22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D4C09977-5961-64C8-19ED-C2FB0FFC2C3B}"/>
                  </a:ext>
                </a:extLst>
              </p14:cNvPr>
              <p14:cNvContentPartPr/>
              <p14:nvPr/>
            </p14:nvContentPartPr>
            <p14:xfrm>
              <a:off x="3647500" y="3093300"/>
              <a:ext cx="92160" cy="8568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D4C09977-5961-64C8-19ED-C2FB0FFC2C3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38500" y="3084300"/>
                <a:ext cx="109800" cy="103320"/>
              </a:xfrm>
              <a:prstGeom prst="rect">
                <a:avLst/>
              </a:prstGeom>
            </p:spPr>
          </p:pic>
        </mc:Fallback>
      </mc:AlternateContent>
      <p:cxnSp>
        <p:nvCxnSpPr>
          <p:cNvPr id="2057" name="Connecteur droit avec flèche 2056">
            <a:extLst>
              <a:ext uri="{FF2B5EF4-FFF2-40B4-BE49-F238E27FC236}">
                <a16:creationId xmlns:a16="http://schemas.microsoft.com/office/drawing/2014/main" id="{ACD209CB-5E31-B245-75F0-1116441E2B65}"/>
              </a:ext>
            </a:extLst>
          </p:cNvPr>
          <p:cNvCxnSpPr>
            <a:cxnSpLocks/>
          </p:cNvCxnSpPr>
          <p:nvPr/>
        </p:nvCxnSpPr>
        <p:spPr>
          <a:xfrm flipH="1" flipV="1">
            <a:off x="5480527" y="4321820"/>
            <a:ext cx="3041699" cy="89142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undefined">
            <a:extLst>
              <a:ext uri="{FF2B5EF4-FFF2-40B4-BE49-F238E27FC236}">
                <a16:creationId xmlns:a16="http://schemas.microsoft.com/office/drawing/2014/main" id="{E4AA21A9-C47F-FFD0-003B-463EB16B6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5">
            <a:extLst>
              <a:ext uri="{BEBA8EAE-BF5A-486C-A8C5-ECC9F3942E4B}">
                <a14:imgProps xmlns:a14="http://schemas.microsoft.com/office/drawing/2010/main">
                  <a14:imgLayer r:embed="rId72">
                    <a14:imgEffect>
                      <a14:backgroundRemoval t="9494" b="35823" l="41146" r="58229">
                        <a14:foregroundMark x1="53750" y1="10000" x2="53750" y2="10000"/>
                        <a14:foregroundMark x1="53750" y1="9747" x2="53750" y2="9747"/>
                        <a14:foregroundMark x1="50208" y1="10633" x2="50208" y2="10633"/>
                        <a14:foregroundMark x1="49688" y1="9620" x2="49688" y2="9620"/>
                        <a14:foregroundMark x1="49063" y1="10380" x2="49063" y2="10380"/>
                        <a14:foregroundMark x1="48438" y1="11013" x2="48438" y2="11013"/>
                        <a14:foregroundMark x1="41250" y1="27342" x2="41250" y2="27342"/>
                        <a14:foregroundMark x1="47083" y1="33671" x2="47083" y2="33671"/>
                        <a14:foregroundMark x1="49688" y1="35316" x2="49688" y2="35316"/>
                        <a14:foregroundMark x1="49688" y1="35949" x2="49688" y2="35949"/>
                        <a14:foregroundMark x1="53438" y1="34810" x2="53438" y2="34810"/>
                        <a14:foregroundMark x1="57917" y1="26329" x2="57917" y2="26329"/>
                        <a14:foregroundMark x1="41146" y1="22278" x2="41146" y2="22278"/>
                        <a14:foregroundMark x1="41354" y1="22785" x2="41354" y2="22785"/>
                        <a14:foregroundMark x1="58229" y1="21899" x2="58229" y2="21899"/>
                        <a14:backgroundMark x1="45208" y1="18481" x2="45208" y2="18481"/>
                        <a14:backgroundMark x1="45833" y1="18861" x2="45833" y2="18861"/>
                        <a14:backgroundMark x1="47604" y1="19367" x2="47604" y2="19367"/>
                        <a14:backgroundMark x1="42708" y1="22405" x2="42708" y2="22405"/>
                        <a14:backgroundMark x1="44271" y1="20380" x2="44271" y2="20380"/>
                        <a14:backgroundMark x1="52917" y1="19241" x2="52917" y2="19241"/>
                        <a14:backgroundMark x1="52604" y1="19367" x2="52604" y2="19367"/>
                        <a14:backgroundMark x1="52292" y1="20000" x2="52292" y2="20000"/>
                        <a14:backgroundMark x1="53229" y1="14304" x2="53229" y2="14304"/>
                        <a14:backgroundMark x1="54583" y1="11392" x2="54583" y2="11392"/>
                        <a14:backgroundMark x1="55625" y1="20759" x2="55625" y2="20759"/>
                        <a14:backgroundMark x1="56771" y1="22658" x2="56771" y2="22658"/>
                        <a14:backgroundMark x1="55937" y1="24937" x2="55937" y2="24937"/>
                        <a14:backgroundMark x1="56250" y1="27722" x2="56250" y2="27722"/>
                        <a14:backgroundMark x1="44896" y1="32658" x2="44896" y2="3265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8" t="7681" r="39817" b="63345"/>
          <a:stretch>
            <a:fillRect/>
          </a:stretch>
        </p:blipFill>
        <p:spPr bwMode="auto">
          <a:xfrm>
            <a:off x="7760713" y="4043835"/>
            <a:ext cx="1938109" cy="22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7BB501E-BD60-4ADB-B463-28F4B538AF00}"/>
              </a:ext>
            </a:extLst>
          </p:cNvPr>
          <p:cNvCxnSpPr>
            <a:cxnSpLocks/>
          </p:cNvCxnSpPr>
          <p:nvPr/>
        </p:nvCxnSpPr>
        <p:spPr>
          <a:xfrm flipH="1">
            <a:off x="3858913" y="1339620"/>
            <a:ext cx="50500" cy="10318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9A2B7C-1903-FA6E-8AF9-7B45DC3C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BEBA8EAE-BF5A-486C-A8C5-ECC9F3942E4B}">
                <a14:imgProps xmlns:a14="http://schemas.microsoft.com/office/drawing/2010/main">
                  <a14:imgLayer r:embed="rId7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23" y="194313"/>
            <a:ext cx="1412939" cy="18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999034F-E5B1-ABF2-21DC-0D3A85280AD4}"/>
              </a:ext>
            </a:extLst>
          </p:cNvPr>
          <p:cNvSpPr txBox="1"/>
          <p:nvPr/>
        </p:nvSpPr>
        <p:spPr>
          <a:xfrm>
            <a:off x="8414111" y="2473068"/>
            <a:ext cx="146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Arial Black" panose="020B0A04020102020204" pitchFamily="34" charset="0"/>
                <a:cs typeface="Arial" panose="020B0604020202020204" pitchFamily="34" charset="0"/>
              </a:rPr>
              <a:t>Fulda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A31E02-2BD9-DC1A-1871-6502572DACF4}"/>
              </a:ext>
            </a:extLst>
          </p:cNvPr>
          <p:cNvSpPr txBox="1"/>
          <p:nvPr/>
        </p:nvSpPr>
        <p:spPr>
          <a:xfrm>
            <a:off x="7991589" y="6242922"/>
            <a:ext cx="146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Arial Black" panose="020B0A04020102020204" pitchFamily="34" charset="0"/>
                <a:cs typeface="Arial" panose="020B0604020202020204" pitchFamily="34" charset="0"/>
              </a:rPr>
              <a:t>Kempten</a:t>
            </a:r>
            <a:endParaRPr lang="fr-BE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4A55945-BC07-89CC-CD68-3BA081FCEE21}"/>
              </a:ext>
            </a:extLst>
          </p:cNvPr>
          <p:cNvSpPr txBox="1"/>
          <p:nvPr/>
        </p:nvSpPr>
        <p:spPr>
          <a:xfrm>
            <a:off x="957902" y="6371104"/>
            <a:ext cx="171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Arial Black" panose="020B0A04020102020204" pitchFamily="34" charset="0"/>
                <a:cs typeface="Arial" panose="020B0604020202020204" pitchFamily="34" charset="0"/>
              </a:rPr>
              <a:t>Saint-Gall</a:t>
            </a:r>
            <a:endParaRPr lang="fr-BE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A16EF5F-42C6-BD69-0F51-0E613254BDF2}"/>
              </a:ext>
            </a:extLst>
          </p:cNvPr>
          <p:cNvSpPr txBox="1"/>
          <p:nvPr/>
        </p:nvSpPr>
        <p:spPr>
          <a:xfrm>
            <a:off x="403122" y="3066704"/>
            <a:ext cx="210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Arial Black" panose="020B0A04020102020204" pitchFamily="34" charset="0"/>
                <a:cs typeface="Arial" panose="020B0604020202020204" pitchFamily="34" charset="0"/>
              </a:rPr>
              <a:t>Stavelot-Malmedy</a:t>
            </a:r>
            <a:endParaRPr lang="fr-B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5E1D716-BE6B-0A72-6724-913168AE90D6}"/>
              </a:ext>
            </a:extLst>
          </p:cNvPr>
          <p:cNvSpPr txBox="1"/>
          <p:nvPr/>
        </p:nvSpPr>
        <p:spPr>
          <a:xfrm>
            <a:off x="2813291" y="1841832"/>
            <a:ext cx="210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 Black" panose="020B0A04020102020204" pitchFamily="34" charset="0"/>
                <a:cs typeface="Arial" panose="020B0604020202020204" pitchFamily="34" charset="0"/>
              </a:rPr>
              <a:t>Liège</a:t>
            </a:r>
            <a:endParaRPr lang="fr-BE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pider Web Vector Art, Icons, and Graphics for Free Download">
            <a:extLst>
              <a:ext uri="{FF2B5EF4-FFF2-40B4-BE49-F238E27FC236}">
                <a16:creationId xmlns:a16="http://schemas.microsoft.com/office/drawing/2014/main" id="{3D6995E3-7465-76AC-86B0-81BDF61D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59" y="523982"/>
            <a:ext cx="6063740" cy="3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Vetores de Aureola sol - Baixe vetores grátis de alta qualidade do Freepik  | Freepik">
            <a:extLst>
              <a:ext uri="{FF2B5EF4-FFF2-40B4-BE49-F238E27FC236}">
                <a16:creationId xmlns:a16="http://schemas.microsoft.com/office/drawing/2014/main" id="{E1BFAD0B-E73E-C461-8B82-12E06534E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22" b="94865" l="75946" r="97027">
                        <a14:foregroundMark x1="89589" y1="57869" x2="90069" y2="58094"/>
                        <a14:foregroundMark x1="82027" y1="54324" x2="88417" y2="57320"/>
                        <a14:foregroundMark x1="94319" y1="64451" x2="94730" y2="65135"/>
                        <a14:foregroundMark x1="92223" y1="60957" x2="92883" y2="62057"/>
                        <a14:foregroundMark x1="91039" y1="58984" x2="91116" y2="59111"/>
                        <a14:foregroundMark x1="85270" y1="52973" x2="90434" y2="54809"/>
                        <a14:foregroundMark x1="86622" y1="51622" x2="86622" y2="51622"/>
                        <a14:foregroundMark x1="80811" y1="54595" x2="77297" y2="60541"/>
                        <a14:foregroundMark x1="77297" y1="60541" x2="76081" y2="73243"/>
                        <a14:foregroundMark x1="76081" y1="73243" x2="76622" y2="81351"/>
                        <a14:foregroundMark x1="76622" y1="81351" x2="78378" y2="87568"/>
                        <a14:foregroundMark x1="78378" y1="87568" x2="82838" y2="93243"/>
                        <a14:foregroundMark x1="82838" y1="93243" x2="87297" y2="94054"/>
                        <a14:foregroundMark x1="87297" y1="94054" x2="91757" y2="90000"/>
                        <a14:foregroundMark x1="91757" y1="90000" x2="95270" y2="83243"/>
                        <a14:foregroundMark x1="95270" y1="83243" x2="96622" y2="74595"/>
                        <a14:foregroundMark x1="96622" y1="74595" x2="96370" y2="66556"/>
                        <a14:foregroundMark x1="95899" y1="64054" x2="95722" y2="63315"/>
                        <a14:foregroundMark x1="96089" y1="64853" x2="95899" y2="64054"/>
                        <a14:foregroundMark x1="94070" y1="58378" x2="93903" y2="58095"/>
                        <a14:foregroundMark x1="94572" y1="59232" x2="94498" y2="59106"/>
                        <a14:foregroundMark x1="91199" y1="54260" x2="90676" y2="53784"/>
                        <a14:foregroundMark x1="82027" y1="53514" x2="86216" y2="52973"/>
                        <a14:foregroundMark x1="86216" y1="52973" x2="89595" y2="53243"/>
                        <a14:foregroundMark x1="89730" y1="53243" x2="81757" y2="53243"/>
                        <a14:foregroundMark x1="85405" y1="52432" x2="85405" y2="52432"/>
                        <a14:foregroundMark x1="84189" y1="51892" x2="84189" y2="51892"/>
                        <a14:foregroundMark x1="92703" y1="56757" x2="92703" y2="56757"/>
                        <a14:backgroundMark x1="94459" y1="58649" x2="94459" y2="58649"/>
                        <a14:backgroundMark x1="94730" y1="59730" x2="94730" y2="59730"/>
                        <a14:backgroundMark x1="95135" y1="59730" x2="95135" y2="59730"/>
                        <a14:backgroundMark x1="94595" y1="59189" x2="95676" y2="60811"/>
                        <a14:backgroundMark x1="93436" y1="56757" x2="94054" y2="57838"/>
                        <a14:backgroundMark x1="92973" y1="55946" x2="93436" y2="56757"/>
                        <a14:backgroundMark x1="92297" y1="54595" x2="92973" y2="55946"/>
                        <a14:backgroundMark x1="91486" y1="54054" x2="91892" y2="56216"/>
                        <a14:backgroundMark x1="93378" y1="58378" x2="93378" y2="58378"/>
                        <a14:backgroundMark x1="94324" y1="58649" x2="94324" y2="58649"/>
                        <a14:backgroundMark x1="94054" y1="58378" x2="94730" y2="58378"/>
                        <a14:backgroundMark x1="95405" y1="61351" x2="95811" y2="63243"/>
                        <a14:backgroundMark x1="96081" y1="64054" x2="96081" y2="64054"/>
                        <a14:backgroundMark x1="96216" y1="65676" x2="96216" y2="65676"/>
                        <a14:backgroundMark x1="96216" y1="65405" x2="96216" y2="65405"/>
                        <a14:backgroundMark x1="96081" y1="64865" x2="96622" y2="6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9" t="51596" r="3254" b="4825"/>
          <a:stretch>
            <a:fillRect/>
          </a:stretch>
        </p:blipFill>
        <p:spPr bwMode="auto">
          <a:xfrm>
            <a:off x="1264465" y="-418307"/>
            <a:ext cx="4190295" cy="41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35245DE-3A1C-9596-172B-163420EB0063}"/>
              </a:ext>
            </a:extLst>
          </p:cNvPr>
          <p:cNvCxnSpPr>
            <a:cxnSpLocks/>
          </p:cNvCxnSpPr>
          <p:nvPr/>
        </p:nvCxnSpPr>
        <p:spPr>
          <a:xfrm>
            <a:off x="6096000" y="523982"/>
            <a:ext cx="0" cy="620559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943429A5-9D1A-50A1-F583-B5043F0A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33" y="73215"/>
            <a:ext cx="1936161" cy="25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ichsabtei Stablo-Malmedy – Wikipedia">
            <a:extLst>
              <a:ext uri="{FF2B5EF4-FFF2-40B4-BE49-F238E27FC236}">
                <a16:creationId xmlns:a16="http://schemas.microsoft.com/office/drawing/2014/main" id="{EAB7D245-0D5B-1759-9620-F3CB06A90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3704" l="9360" r="89163">
                        <a14:foregroundMark x1="51232" y1="10741" x2="51232" y2="10741"/>
                        <a14:foregroundMark x1="46305" y1="8519" x2="46305" y2="8519"/>
                        <a14:foregroundMark x1="38424" y1="88148" x2="38424" y2="88148"/>
                        <a14:foregroundMark x1="47783" y1="93704" x2="47783" y2="93704"/>
                        <a14:foregroundMark x1="60591" y1="93704" x2="60591" y2="93704"/>
                        <a14:foregroundMark x1="62562" y1="55556" x2="62562" y2="55556"/>
                        <a14:foregroundMark x1="44828" y1="58889" x2="71921" y2="64074"/>
                        <a14:foregroundMark x1="53202" y1="6667" x2="53202" y2="6667"/>
                        <a14:foregroundMark x1="88670" y1="22222" x2="88670" y2="22222"/>
                        <a14:foregroundMark x1="10345" y1="30000" x2="10345" y2="30000"/>
                        <a14:foregroundMark x1="13793" y1="25556" x2="13793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9" t="4196" r="7341" b="-9"/>
          <a:stretch>
            <a:fillRect/>
          </a:stretch>
        </p:blipFill>
        <p:spPr bwMode="auto">
          <a:xfrm>
            <a:off x="8247889" y="-65441"/>
            <a:ext cx="1923375" cy="28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s institutions publiques de la principauté de Liège (980-1794) |  9789057464621 | Livres | bol">
            <a:extLst>
              <a:ext uri="{FF2B5EF4-FFF2-40B4-BE49-F238E27FC236}">
                <a16:creationId xmlns:a16="http://schemas.microsoft.com/office/drawing/2014/main" id="{2D1338B6-D311-95A7-4B98-0D6CFEA1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788">
            <a:off x="183828" y="2877977"/>
            <a:ext cx="2035334" cy="288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B65DEEC-C11D-77D6-402A-484585E8A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680" t="5022" r="1883" b="13695"/>
          <a:stretch>
            <a:fillRect/>
          </a:stretch>
        </p:blipFill>
        <p:spPr>
          <a:xfrm>
            <a:off x="1937964" y="2602080"/>
            <a:ext cx="2260061" cy="288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30" name="Picture 6" descr="Stavelot-Malmédy: Une principauté ecclésiastique de l'Ancien Régime (Gaston  Schuind) | Bibliomania">
            <a:extLst>
              <a:ext uri="{FF2B5EF4-FFF2-40B4-BE49-F238E27FC236}">
                <a16:creationId xmlns:a16="http://schemas.microsoft.com/office/drawing/2014/main" id="{C3B0CBAD-4AF0-732A-9966-B5CE6B1F0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3112" r="19222" b="3112"/>
          <a:stretch>
            <a:fillRect/>
          </a:stretch>
        </p:blipFill>
        <p:spPr bwMode="auto">
          <a:xfrm>
            <a:off x="6782414" y="2765913"/>
            <a:ext cx="2124231" cy="32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D7670E5-F513-84C9-BB4E-2AB7F026AA2E}"/>
              </a:ext>
            </a:extLst>
          </p:cNvPr>
          <p:cNvSpPr txBox="1"/>
          <p:nvPr/>
        </p:nvSpPr>
        <p:spPr>
          <a:xfrm>
            <a:off x="629923" y="6182776"/>
            <a:ext cx="142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Arial Black" panose="020B0A04020102020204" pitchFamily="34" charset="0"/>
                <a:cs typeface="Arial" panose="020B0604020202020204" pitchFamily="34" charset="0"/>
              </a:rPr>
              <a:t>2012</a:t>
            </a:r>
            <a:endParaRPr lang="fr-B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CAC466-B52D-5A75-DC5D-85DAC09520B5}"/>
              </a:ext>
            </a:extLst>
          </p:cNvPr>
          <p:cNvSpPr txBox="1"/>
          <p:nvPr/>
        </p:nvSpPr>
        <p:spPr>
          <a:xfrm>
            <a:off x="2365037" y="5805858"/>
            <a:ext cx="142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fr-B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4A7F4D5-03E9-6579-C1A7-0FFD59B82EC5}"/>
              </a:ext>
            </a:extLst>
          </p:cNvPr>
          <p:cNvSpPr txBox="1"/>
          <p:nvPr/>
        </p:nvSpPr>
        <p:spPr>
          <a:xfrm>
            <a:off x="4100151" y="6182776"/>
            <a:ext cx="142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Arial Black" panose="020B0A04020102020204" pitchFamily="34" charset="0"/>
                <a:cs typeface="Arial" panose="020B0604020202020204" pitchFamily="34" charset="0"/>
              </a:rPr>
              <a:t>2024</a:t>
            </a:r>
            <a:endParaRPr lang="fr-B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 descr="Une image contenant texte, Visage humain, affiche, Couverture de livre&#10;&#10;Le contenu généré par l’IA peut être incorrect.">
            <a:extLst>
              <a:ext uri="{FF2B5EF4-FFF2-40B4-BE49-F238E27FC236}">
                <a16:creationId xmlns:a16="http://schemas.microsoft.com/office/drawing/2014/main" id="{9337686C-9EEF-0386-88D8-26FAF6B4A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99967">
            <a:off x="3995059" y="2842641"/>
            <a:ext cx="2022042" cy="288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4A3ED47-3A91-8BAD-98AB-4349F4A90817}"/>
              </a:ext>
            </a:extLst>
          </p:cNvPr>
          <p:cNvSpPr txBox="1"/>
          <p:nvPr/>
        </p:nvSpPr>
        <p:spPr>
          <a:xfrm>
            <a:off x="7131285" y="6182571"/>
            <a:ext cx="142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Arial Black" panose="020B0A04020102020204" pitchFamily="34" charset="0"/>
                <a:cs typeface="Arial" panose="020B0604020202020204" pitchFamily="34" charset="0"/>
              </a:rPr>
              <a:t>1914</a:t>
            </a:r>
            <a:endParaRPr lang="fr-B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CCAEA60-93A5-92CD-F575-C318990B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238" y="2765913"/>
            <a:ext cx="2149200" cy="3240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7E62D04-8449-81E1-6C49-02FCDD74B3B9}"/>
              </a:ext>
            </a:extLst>
          </p:cNvPr>
          <p:cNvSpPr txBox="1"/>
          <p:nvPr/>
        </p:nvSpPr>
        <p:spPr>
          <a:xfrm>
            <a:off x="10045594" y="6182571"/>
            <a:ext cx="142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Arial Black" panose="020B0A04020102020204" pitchFamily="34" charset="0"/>
                <a:cs typeface="Arial" panose="020B0604020202020204" pitchFamily="34" charset="0"/>
              </a:rPr>
              <a:t>2015</a:t>
            </a:r>
            <a:endParaRPr lang="fr-B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texte, papier, lettre&#10;&#10;Le contenu généré par l’IA peut être incorrect.">
            <a:extLst>
              <a:ext uri="{FF2B5EF4-FFF2-40B4-BE49-F238E27FC236}">
                <a16:creationId xmlns:a16="http://schemas.microsoft.com/office/drawing/2014/main" id="{3FC35A18-59FC-7C1F-8A09-A256E1A2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4" y="201486"/>
            <a:ext cx="3512756" cy="57409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AE548D-3F0F-FF65-32E0-5D262AB0126C}"/>
              </a:ext>
            </a:extLst>
          </p:cNvPr>
          <p:cNvSpPr txBox="1"/>
          <p:nvPr/>
        </p:nvSpPr>
        <p:spPr>
          <a:xfrm>
            <a:off x="319505" y="5942483"/>
            <a:ext cx="341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Copie d’une ordonnance de 1429 du prince-abbé Jean de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Geuzaine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(XVI</a:t>
            </a:r>
            <a:r>
              <a:rPr lang="fr-B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siècle)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26B2B1-8DE0-8A5C-AA25-A49580870E8E}"/>
              </a:ext>
            </a:extLst>
          </p:cNvPr>
          <p:cNvSpPr txBox="1"/>
          <p:nvPr/>
        </p:nvSpPr>
        <p:spPr>
          <a:xfrm>
            <a:off x="4108582" y="1100799"/>
            <a:ext cx="7815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« Nous, Johan, par la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de Dieu abbé de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Stavelo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Malmendyer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, faisons savoir à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chascons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et à tous […]</a:t>
            </a:r>
            <a:endParaRPr lang="fr-BE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68BAEF-884B-9605-5D10-86D9682F1885}"/>
              </a:ext>
            </a:extLst>
          </p:cNvPr>
          <p:cNvSpPr txBox="1"/>
          <p:nvPr/>
        </p:nvSpPr>
        <p:spPr>
          <a:xfrm>
            <a:off x="4108582" y="2208695"/>
            <a:ext cx="7815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« […] par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prions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supplion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à nos chier et bien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aimet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confreir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, doyen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capitel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englize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de Stavelot que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leurz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pleist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chez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ordonnanche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dese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[u]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rz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escript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greer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confermeir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. Et no, doyen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capitel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deseur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escript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, à l’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pryeir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et supplication de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chier,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reveren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père en Dieu […]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greoins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confermons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ordinanche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deseur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escript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entirement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, et que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soit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coise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ferme et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establez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et à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toz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tenwe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  <a:endParaRPr lang="fr-BE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32CF13C-9885-5B18-CE8C-D63BD25A53F0}"/>
              </a:ext>
            </a:extLst>
          </p:cNvPr>
          <p:cNvCxnSpPr/>
          <p:nvPr/>
        </p:nvCxnSpPr>
        <p:spPr>
          <a:xfrm>
            <a:off x="5250094" y="3732189"/>
            <a:ext cx="28562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3D3B4CC-1A15-759C-65C2-6FB0EF9B3824}"/>
              </a:ext>
            </a:extLst>
          </p:cNvPr>
          <p:cNvCxnSpPr>
            <a:cxnSpLocks/>
          </p:cNvCxnSpPr>
          <p:nvPr/>
        </p:nvCxnSpPr>
        <p:spPr>
          <a:xfrm>
            <a:off x="8238161" y="4439394"/>
            <a:ext cx="305313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E020032-591C-FA00-F521-B5CBA2CAFEED}"/>
              </a:ext>
            </a:extLst>
          </p:cNvPr>
          <p:cNvSpPr txBox="1"/>
          <p:nvPr/>
        </p:nvSpPr>
        <p:spPr>
          <a:xfrm>
            <a:off x="5470166" y="1441681"/>
            <a:ext cx="66601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« Ces éléments résument l’essentiel des tensions auxquelles fut soumise l’abbaye au cours des XIII</a:t>
            </a:r>
            <a:r>
              <a:rPr lang="fr-F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et XIV</a:t>
            </a:r>
            <a:r>
              <a:rPr lang="fr-F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siècles : la mention des doyens et chapitre renvoie au développement  d’un </a:t>
            </a:r>
            <a:r>
              <a:rPr lang="fr-FR" sz="2600" dirty="0">
                <a:latin typeface="Arial Black" panose="020B0A04020102020204" pitchFamily="34" charset="0"/>
                <a:cs typeface="Arial" panose="020B0604020202020204" pitchFamily="34" charset="0"/>
              </a:rPr>
              <a:t>contre-pouvoir institutionnalisé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face à l’abbé, tout à fait </a:t>
            </a:r>
            <a:r>
              <a:rPr lang="fr-FR" sz="2600" dirty="0">
                <a:latin typeface="Arial Black" panose="020B0A04020102020204" pitchFamily="34" charset="0"/>
                <a:cs typeface="Arial" panose="020B0604020202020204" pitchFamily="34" charset="0"/>
              </a:rPr>
              <a:t>en contradiction avec les principes la règle de saint Benoît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mais typique des principautés ecclésiastiques du bas Moyen-Âge »</a:t>
            </a:r>
          </a:p>
          <a:p>
            <a:pPr algn="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Schroeder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op. cit.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p. 127)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Voyage au coeur de l'abbaye de Stavelot : un jardin aux couleurs d'éternité  - Le Sillon Belge">
            <a:extLst>
              <a:ext uri="{FF2B5EF4-FFF2-40B4-BE49-F238E27FC236}">
                <a16:creationId xmlns:a16="http://schemas.microsoft.com/office/drawing/2014/main" id="{3F94D982-2D70-1045-468D-9A89FAAA8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3122" r="2046" b="7394"/>
          <a:stretch>
            <a:fillRect/>
          </a:stretch>
        </p:blipFill>
        <p:spPr bwMode="auto">
          <a:xfrm>
            <a:off x="168681" y="469312"/>
            <a:ext cx="5194448" cy="372951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CC8A7E2-2376-97FB-2D9C-6798AB31392E}"/>
              </a:ext>
            </a:extLst>
          </p:cNvPr>
          <p:cNvSpPr txBox="1"/>
          <p:nvPr/>
        </p:nvSpPr>
        <p:spPr>
          <a:xfrm>
            <a:off x="825802" y="4220170"/>
            <a:ext cx="388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latin typeface="Arial" panose="020B0604020202020204" pitchFamily="34" charset="0"/>
                <a:cs typeface="Arial" panose="020B0604020202020204" pitchFamily="34" charset="0"/>
              </a:rPr>
              <a:t>Monastère principal de Stavelot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par François Villers (XVIII</a:t>
            </a:r>
            <a:r>
              <a:rPr lang="fr-BE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siècle)</a:t>
            </a:r>
            <a:endParaRPr lang="fr-B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417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0</TotalTime>
  <Words>665</Words>
  <Application>Microsoft Office PowerPoint</Application>
  <PresentationFormat>Grand écran</PresentationFormat>
  <Paragraphs>51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Gill Sans MT</vt:lpstr>
      <vt:lpstr>Wingdings 2</vt:lpstr>
      <vt:lpstr>Dividende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Quentin Leboutte</dc:creator>
  <cp:lastModifiedBy>Quentin Leboutte</cp:lastModifiedBy>
  <cp:revision>257</cp:revision>
  <dcterms:created xsi:type="dcterms:W3CDTF">2026-01-13T20:24:18Z</dcterms:created>
  <dcterms:modified xsi:type="dcterms:W3CDTF">2026-03-19T20:45:04Z</dcterms:modified>
</cp:coreProperties>
</file>