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9" r:id="rId3"/>
    <p:sldId id="269" r:id="rId4"/>
    <p:sldId id="263" r:id="rId5"/>
    <p:sldId id="264" r:id="rId6"/>
    <p:sldId id="271" r:id="rId7"/>
    <p:sldId id="265" r:id="rId8"/>
    <p:sldId id="273" r:id="rId9"/>
    <p:sldId id="274" r:id="rId10"/>
    <p:sldId id="275" r:id="rId11"/>
    <p:sldId id="272" r:id="rId12"/>
    <p:sldId id="266" r:id="rId13"/>
    <p:sldId id="267" r:id="rId14"/>
    <p:sldId id="260" r:id="rId15"/>
    <p:sldId id="268" r:id="rId16"/>
    <p:sldId id="258" r:id="rId17"/>
    <p:sldId id="262" r:id="rId18"/>
    <p:sldId id="282" r:id="rId19"/>
    <p:sldId id="261" r:id="rId20"/>
    <p:sldId id="270" r:id="rId21"/>
    <p:sldId id="278" r:id="rId22"/>
    <p:sldId id="279" r:id="rId23"/>
    <p:sldId id="280" r:id="rId24"/>
    <p:sldId id="281"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8E8"/>
    <a:srgbClr val="D1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88"/>
    <p:restoredTop sz="77123"/>
  </p:normalViewPr>
  <p:slideViewPr>
    <p:cSldViewPr snapToGrid="0">
      <p:cViewPr varScale="1">
        <p:scale>
          <a:sx n="78" d="100"/>
          <a:sy n="78" d="100"/>
        </p:scale>
        <p:origin x="2008" y="472"/>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DB4A27-68D8-AD48-9367-6F4E1055C706}" type="datetimeFigureOut">
              <a:rPr lang="fr-FR" smtClean="0"/>
              <a:t>03/02/2026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951E3D-CEDF-BA4D-A36A-A3DE79BFEE00}" type="slidenum">
              <a:rPr lang="fr-FR" smtClean="0"/>
              <a:t>‹N°›</a:t>
            </a:fld>
            <a:endParaRPr lang="fr-FR"/>
          </a:p>
        </p:txBody>
      </p:sp>
    </p:spTree>
    <p:extLst>
      <p:ext uri="{BB962C8B-B14F-4D97-AF65-F5344CB8AC3E}">
        <p14:creationId xmlns:p14="http://schemas.microsoft.com/office/powerpoint/2010/main" val="1376781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2400" b="0" i="0" u="none" strike="noStrike" kern="1200" dirty="0">
                <a:solidFill>
                  <a:schemeClr val="tx1"/>
                </a:solidFill>
                <a:effectLst/>
                <a:latin typeface="+mn-lt"/>
                <a:ea typeface="+mn-ea"/>
                <a:cs typeface="+mn-cs"/>
              </a:rPr>
              <a:t>In fact, we would like to tell you the story behind this 2025 paper, which is quite important to me because it permitted me to bridge my 35 years in clinical neurophysiology with its experimental part in cellular neurophysiology.</a:t>
            </a:r>
          </a:p>
        </p:txBody>
      </p:sp>
      <p:sp>
        <p:nvSpPr>
          <p:cNvPr id="4" name="Espace réservé du numéro de diapositive 3"/>
          <p:cNvSpPr>
            <a:spLocks noGrp="1"/>
          </p:cNvSpPr>
          <p:nvPr>
            <p:ph type="sldNum" sz="quarter" idx="5"/>
          </p:nvPr>
        </p:nvSpPr>
        <p:spPr/>
        <p:txBody>
          <a:bodyPr/>
          <a:lstStyle/>
          <a:p>
            <a:fld id="{AF951E3D-CEDF-BA4D-A36A-A3DE79BFEE00}" type="slidenum">
              <a:rPr lang="fr-FR" smtClean="0"/>
              <a:t>2</a:t>
            </a:fld>
            <a:endParaRPr lang="fr-FR"/>
          </a:p>
        </p:txBody>
      </p:sp>
    </p:spTree>
    <p:extLst>
      <p:ext uri="{BB962C8B-B14F-4D97-AF65-F5344CB8AC3E}">
        <p14:creationId xmlns:p14="http://schemas.microsoft.com/office/powerpoint/2010/main" val="337010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08AB0-2C66-1C8C-80C3-81F452B019C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8FCC312-2C4E-06F5-5792-9A25487D41E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4ABD3E5-8442-8FA5-DC7A-AC49A792B159}"/>
              </a:ext>
            </a:extLst>
          </p:cNvPr>
          <p:cNvSpPr>
            <a:spLocks noGrp="1"/>
          </p:cNvSpPr>
          <p:nvPr>
            <p:ph type="body" idx="1"/>
          </p:nvPr>
        </p:nvSpPr>
        <p:spPr/>
        <p:txBody>
          <a:bodyPr/>
          <a:lstStyle/>
          <a:p>
            <a:r>
              <a:rPr lang="en-US" sz="2400" b="0" i="0" u="none" strike="noStrike" kern="1200" dirty="0">
                <a:solidFill>
                  <a:schemeClr val="tx1"/>
                </a:solidFill>
                <a:effectLst/>
                <a:latin typeface="+mn-lt"/>
                <a:ea typeface="+mn-ea"/>
                <a:cs typeface="+mn-cs"/>
              </a:rPr>
              <a:t>Seven of our nine probands were tested. The short exercise test at room temperature was normal in all seven. </a:t>
            </a:r>
            <a:endParaRPr lang="en-US" sz="2400" dirty="0"/>
          </a:p>
        </p:txBody>
      </p:sp>
      <p:sp>
        <p:nvSpPr>
          <p:cNvPr id="4" name="Espace réservé du numéro de diapositive 3">
            <a:extLst>
              <a:ext uri="{FF2B5EF4-FFF2-40B4-BE49-F238E27FC236}">
                <a16:creationId xmlns:a16="http://schemas.microsoft.com/office/drawing/2014/main" id="{2492A9BA-CD25-0925-F8A8-FC5FB698C4A5}"/>
              </a:ext>
            </a:extLst>
          </p:cNvPr>
          <p:cNvSpPr>
            <a:spLocks noGrp="1"/>
          </p:cNvSpPr>
          <p:nvPr>
            <p:ph type="sldNum" sz="quarter" idx="5"/>
          </p:nvPr>
        </p:nvSpPr>
        <p:spPr/>
        <p:txBody>
          <a:bodyPr/>
          <a:lstStyle/>
          <a:p>
            <a:fld id="{AF951E3D-CEDF-BA4D-A36A-A3DE79BFEE00}" type="slidenum">
              <a:rPr lang="fr-FR" smtClean="0"/>
              <a:t>11</a:t>
            </a:fld>
            <a:endParaRPr lang="fr-FR"/>
          </a:p>
        </p:txBody>
      </p:sp>
    </p:spTree>
    <p:extLst>
      <p:ext uri="{BB962C8B-B14F-4D97-AF65-F5344CB8AC3E}">
        <p14:creationId xmlns:p14="http://schemas.microsoft.com/office/powerpoint/2010/main" val="3594354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CB326-9634-48BC-37FD-EB5B3DD6B73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587C91A-9631-7E04-FB3B-0B3BEADAC65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8D44D9A-6E2D-1DF9-6AAD-CCBA23C4F852}"/>
              </a:ext>
            </a:extLst>
          </p:cNvPr>
          <p:cNvSpPr>
            <a:spLocks noGrp="1"/>
          </p:cNvSpPr>
          <p:nvPr>
            <p:ph type="body" idx="1"/>
          </p:nvPr>
        </p:nvSpPr>
        <p:spPr/>
        <p:txBody>
          <a:bodyPr/>
          <a:lstStyle/>
          <a:p>
            <a:r>
              <a:rPr lang="en-US" sz="2400" b="0" i="0" u="none" strike="noStrike" kern="1200" dirty="0">
                <a:solidFill>
                  <a:schemeClr val="tx1"/>
                </a:solidFill>
                <a:effectLst/>
                <a:latin typeface="+mn-lt"/>
                <a:ea typeface="+mn-ea"/>
                <a:cs typeface="+mn-cs"/>
              </a:rPr>
              <a:t>In contrast, after 7 minutes of muscle cooling, the short exercise test was suggestive of </a:t>
            </a:r>
            <a:r>
              <a:rPr lang="en-US" sz="2400" b="0" i="0" u="none" strike="noStrike" kern="1200" dirty="0" err="1">
                <a:solidFill>
                  <a:schemeClr val="tx1"/>
                </a:solidFill>
                <a:effectLst/>
                <a:latin typeface="+mn-lt"/>
                <a:ea typeface="+mn-ea"/>
                <a:cs typeface="+mn-cs"/>
              </a:rPr>
              <a:t>paramyotonia</a:t>
            </a:r>
            <a:r>
              <a:rPr lang="en-US" sz="2400" b="0" i="0" u="none" strike="noStrike" kern="1200" dirty="0">
                <a:solidFill>
                  <a:schemeClr val="tx1"/>
                </a:solidFill>
                <a:effectLst/>
                <a:latin typeface="+mn-lt"/>
                <a:ea typeface="+mn-ea"/>
                <a:cs typeface="+mn-cs"/>
              </a:rPr>
              <a:t> in five probands. </a:t>
            </a:r>
            <a:endParaRPr lang="en-US" sz="2400" dirty="0"/>
          </a:p>
          <a:p>
            <a:endParaRPr lang="fr-FR" dirty="0"/>
          </a:p>
        </p:txBody>
      </p:sp>
      <p:sp>
        <p:nvSpPr>
          <p:cNvPr id="4" name="Espace réservé du numéro de diapositive 3">
            <a:extLst>
              <a:ext uri="{FF2B5EF4-FFF2-40B4-BE49-F238E27FC236}">
                <a16:creationId xmlns:a16="http://schemas.microsoft.com/office/drawing/2014/main" id="{1ABB7215-7485-72F8-3C4E-6BED01841C56}"/>
              </a:ext>
            </a:extLst>
          </p:cNvPr>
          <p:cNvSpPr>
            <a:spLocks noGrp="1"/>
          </p:cNvSpPr>
          <p:nvPr>
            <p:ph type="sldNum" sz="quarter" idx="5"/>
          </p:nvPr>
        </p:nvSpPr>
        <p:spPr/>
        <p:txBody>
          <a:bodyPr/>
          <a:lstStyle/>
          <a:p>
            <a:fld id="{AF951E3D-CEDF-BA4D-A36A-A3DE79BFEE00}" type="slidenum">
              <a:rPr lang="fr-FR" smtClean="0"/>
              <a:t>12</a:t>
            </a:fld>
            <a:endParaRPr lang="fr-FR"/>
          </a:p>
        </p:txBody>
      </p:sp>
    </p:spTree>
    <p:extLst>
      <p:ext uri="{BB962C8B-B14F-4D97-AF65-F5344CB8AC3E}">
        <p14:creationId xmlns:p14="http://schemas.microsoft.com/office/powerpoint/2010/main" val="4109024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1F9E3-3176-8E21-3027-83F770498BA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C2EC85F-9360-6391-77BC-16CB293F82A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2BAAF70-D466-412E-7C4E-F52780238280}"/>
              </a:ext>
            </a:extLst>
          </p:cNvPr>
          <p:cNvSpPr>
            <a:spLocks noGrp="1"/>
          </p:cNvSpPr>
          <p:nvPr>
            <p:ph type="body" idx="1"/>
          </p:nvPr>
        </p:nvSpPr>
        <p:spPr/>
        <p:txBody>
          <a:bodyPr/>
          <a:lstStyle/>
          <a:p>
            <a:r>
              <a:rPr lang="en-US" sz="2400" b="0" i="0" u="none" strike="noStrike" kern="1200" dirty="0">
                <a:solidFill>
                  <a:schemeClr val="tx1"/>
                </a:solidFill>
                <a:effectLst/>
                <a:latin typeface="+mn-lt"/>
                <a:ea typeface="+mn-ea"/>
                <a:cs typeface="+mn-cs"/>
              </a:rPr>
              <a:t>The long exercise test remained normal in all seven probands.</a:t>
            </a:r>
            <a:endParaRPr lang="en-US" sz="2400" dirty="0"/>
          </a:p>
          <a:p>
            <a:endParaRPr lang="fr-FR" dirty="0"/>
          </a:p>
        </p:txBody>
      </p:sp>
      <p:sp>
        <p:nvSpPr>
          <p:cNvPr id="4" name="Espace réservé du numéro de diapositive 3">
            <a:extLst>
              <a:ext uri="{FF2B5EF4-FFF2-40B4-BE49-F238E27FC236}">
                <a16:creationId xmlns:a16="http://schemas.microsoft.com/office/drawing/2014/main" id="{4B3D2D0D-4204-455B-6FB5-E1A16038E6D3}"/>
              </a:ext>
            </a:extLst>
          </p:cNvPr>
          <p:cNvSpPr>
            <a:spLocks noGrp="1"/>
          </p:cNvSpPr>
          <p:nvPr>
            <p:ph type="sldNum" sz="quarter" idx="5"/>
          </p:nvPr>
        </p:nvSpPr>
        <p:spPr/>
        <p:txBody>
          <a:bodyPr/>
          <a:lstStyle/>
          <a:p>
            <a:fld id="{AF951E3D-CEDF-BA4D-A36A-A3DE79BFEE00}" type="slidenum">
              <a:rPr lang="fr-FR" smtClean="0"/>
              <a:t>13</a:t>
            </a:fld>
            <a:endParaRPr lang="fr-FR"/>
          </a:p>
        </p:txBody>
      </p:sp>
    </p:spTree>
    <p:extLst>
      <p:ext uri="{BB962C8B-B14F-4D97-AF65-F5344CB8AC3E}">
        <p14:creationId xmlns:p14="http://schemas.microsoft.com/office/powerpoint/2010/main" val="1715223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2400" b="0" i="0" u="none" strike="noStrike" kern="1200" dirty="0">
                <a:solidFill>
                  <a:schemeClr val="tx1"/>
                </a:solidFill>
                <a:effectLst/>
                <a:latin typeface="+mn-lt"/>
                <a:ea typeface="+mn-ea"/>
                <a:cs typeface="+mn-cs"/>
              </a:rPr>
              <a:t>From a genetic standpoint, we know exactly where the L1436P variant is located in both two and three dimensions.</a:t>
            </a:r>
            <a:endParaRPr lang="en-US" sz="2400" dirty="0"/>
          </a:p>
        </p:txBody>
      </p:sp>
      <p:sp>
        <p:nvSpPr>
          <p:cNvPr id="4" name="Espace réservé du numéro de diapositive 3"/>
          <p:cNvSpPr>
            <a:spLocks noGrp="1"/>
          </p:cNvSpPr>
          <p:nvPr>
            <p:ph type="sldNum" sz="quarter" idx="5"/>
          </p:nvPr>
        </p:nvSpPr>
        <p:spPr/>
        <p:txBody>
          <a:bodyPr/>
          <a:lstStyle/>
          <a:p>
            <a:fld id="{AF951E3D-CEDF-BA4D-A36A-A3DE79BFEE00}" type="slidenum">
              <a:rPr lang="fr-FR" smtClean="0"/>
              <a:t>14</a:t>
            </a:fld>
            <a:endParaRPr lang="fr-FR"/>
          </a:p>
        </p:txBody>
      </p:sp>
    </p:spTree>
    <p:extLst>
      <p:ext uri="{BB962C8B-B14F-4D97-AF65-F5344CB8AC3E}">
        <p14:creationId xmlns:p14="http://schemas.microsoft.com/office/powerpoint/2010/main" val="772120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2400" b="0" i="0" u="none" strike="noStrike" kern="1200" dirty="0">
                <a:solidFill>
                  <a:schemeClr val="tx1"/>
                </a:solidFill>
                <a:effectLst/>
                <a:latin typeface="+mn-lt"/>
                <a:ea typeface="+mn-ea"/>
                <a:cs typeface="+mn-cs"/>
              </a:rPr>
              <a:t>At this precise point in the story, Vincent and I had a long brainstorming session.</a:t>
            </a:r>
            <a:br>
              <a:rPr lang="en-US" sz="2400" b="0" i="0" u="none" strike="noStrike" kern="1200" dirty="0">
                <a:solidFill>
                  <a:schemeClr val="tx1"/>
                </a:solidFill>
                <a:effectLst/>
                <a:latin typeface="+mn-lt"/>
                <a:ea typeface="+mn-ea"/>
                <a:cs typeface="+mn-cs"/>
              </a:rPr>
            </a:br>
            <a:r>
              <a:rPr lang="en-US" sz="2400" b="0" i="0" u="none" strike="noStrike" kern="1200" dirty="0">
                <a:solidFill>
                  <a:schemeClr val="tx1"/>
                </a:solidFill>
                <a:effectLst/>
                <a:latin typeface="+mn-lt"/>
                <a:ea typeface="+mn-ea"/>
                <a:cs typeface="+mn-cs"/>
              </a:rPr>
              <a:t>Vincent explained to me that it would be possible to study the pathophysiology of my variant. HEK cells would need to be transfected with a plasmid in order to induce expression of the mutated sodium channel at the cell membrane, followed by patch-clamp recordings</a:t>
            </a:r>
            <a:r>
              <a:rPr lang="fr-BE" sz="2400" b="0" i="0" u="none" strike="noStrike" kern="1200" dirty="0">
                <a:solidFill>
                  <a:schemeClr val="tx1"/>
                </a:solidFill>
                <a:effectLst/>
                <a:latin typeface="+mn-lt"/>
                <a:ea typeface="+mn-ea"/>
                <a:cs typeface="+mn-cs"/>
              </a:rPr>
              <a:t>.</a:t>
            </a:r>
            <a:endParaRPr lang="fr-FR" sz="2400" dirty="0"/>
          </a:p>
        </p:txBody>
      </p:sp>
      <p:sp>
        <p:nvSpPr>
          <p:cNvPr id="4" name="Espace réservé du numéro de diapositive 3"/>
          <p:cNvSpPr>
            <a:spLocks noGrp="1"/>
          </p:cNvSpPr>
          <p:nvPr>
            <p:ph type="sldNum" sz="quarter" idx="5"/>
          </p:nvPr>
        </p:nvSpPr>
        <p:spPr/>
        <p:txBody>
          <a:bodyPr/>
          <a:lstStyle/>
          <a:p>
            <a:fld id="{AF951E3D-CEDF-BA4D-A36A-A3DE79BFEE00}" type="slidenum">
              <a:rPr lang="fr-FR" smtClean="0"/>
              <a:t>15</a:t>
            </a:fld>
            <a:endParaRPr lang="fr-FR"/>
          </a:p>
        </p:txBody>
      </p:sp>
    </p:spTree>
    <p:extLst>
      <p:ext uri="{BB962C8B-B14F-4D97-AF65-F5344CB8AC3E}">
        <p14:creationId xmlns:p14="http://schemas.microsoft.com/office/powerpoint/2010/main" val="4224338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2400" b="0" kern="1200" err="1">
                <a:solidFill>
                  <a:schemeClr val="tx1"/>
                </a:solidFill>
                <a:effectLst/>
                <a:latin typeface="+mn-lt"/>
                <a:ea typeface="+mn-ea"/>
                <a:cs typeface="+mn-cs"/>
              </a:rPr>
              <a:t>Here</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you</a:t>
            </a:r>
            <a:r>
              <a:rPr lang="fr-BE" sz="2400" b="0" kern="1200">
                <a:solidFill>
                  <a:schemeClr val="tx1"/>
                </a:solidFill>
                <a:effectLst/>
                <a:latin typeface="+mn-lt"/>
                <a:ea typeface="+mn-ea"/>
                <a:cs typeface="+mn-cs"/>
              </a:rPr>
              <a:t> can </a:t>
            </a:r>
            <a:r>
              <a:rPr lang="fr-BE" sz="2400" b="0" kern="1200" err="1">
                <a:solidFill>
                  <a:schemeClr val="tx1"/>
                </a:solidFill>
                <a:effectLst/>
                <a:latin typeface="+mn-lt"/>
                <a:ea typeface="+mn-ea"/>
                <a:cs typeface="+mn-cs"/>
              </a:rPr>
              <a:t>see</a:t>
            </a:r>
            <a:r>
              <a:rPr lang="fr-BE" sz="2400" b="0" kern="1200">
                <a:solidFill>
                  <a:schemeClr val="tx1"/>
                </a:solidFill>
                <a:effectLst/>
                <a:latin typeface="+mn-lt"/>
                <a:ea typeface="+mn-ea"/>
                <a:cs typeface="+mn-cs"/>
              </a:rPr>
              <a:t> the </a:t>
            </a:r>
            <a:r>
              <a:rPr lang="fr-BE" sz="2400" b="0" kern="1200" err="1">
                <a:solidFill>
                  <a:schemeClr val="tx1"/>
                </a:solidFill>
                <a:effectLst/>
                <a:latin typeface="+mn-lt"/>
                <a:ea typeface="+mn-ea"/>
                <a:cs typeface="+mn-cs"/>
              </a:rPr>
              <a:t>plasmid</a:t>
            </a:r>
            <a:r>
              <a:rPr lang="fr-BE" sz="2400" b="0" kern="1200">
                <a:solidFill>
                  <a:schemeClr val="tx1"/>
                </a:solidFill>
                <a:effectLst/>
                <a:latin typeface="+mn-lt"/>
                <a:ea typeface="+mn-ea"/>
                <a:cs typeface="+mn-cs"/>
              </a:rPr>
              <a:t> transfection of HEK </a:t>
            </a:r>
            <a:r>
              <a:rPr lang="fr-BE" sz="2400" b="0" kern="1200" err="1">
                <a:solidFill>
                  <a:schemeClr val="tx1"/>
                </a:solidFill>
                <a:effectLst/>
                <a:latin typeface="+mn-lt"/>
                <a:ea typeface="+mn-ea"/>
                <a:cs typeface="+mn-cs"/>
              </a:rPr>
              <a:t>cells</a:t>
            </a:r>
            <a:r>
              <a:rPr lang="fr-BE" sz="2400" b="0" kern="1200">
                <a:solidFill>
                  <a:schemeClr val="tx1"/>
                </a:solidFill>
                <a:effectLst/>
                <a:latin typeface="+mn-lt"/>
                <a:ea typeface="+mn-ea"/>
                <a:cs typeface="+mn-cs"/>
              </a:rPr>
              <a:t>. By </a:t>
            </a:r>
            <a:r>
              <a:rPr lang="fr-BE" sz="2400" b="0" kern="1200" err="1">
                <a:solidFill>
                  <a:schemeClr val="tx1"/>
                </a:solidFill>
                <a:effectLst/>
                <a:latin typeface="+mn-lt"/>
                <a:ea typeface="+mn-ea"/>
                <a:cs typeface="+mn-cs"/>
              </a:rPr>
              <a:t>doing</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so</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it’s</a:t>
            </a:r>
            <a:r>
              <a:rPr lang="fr-BE" sz="2400" b="0" kern="1200">
                <a:solidFill>
                  <a:schemeClr val="tx1"/>
                </a:solidFill>
                <a:effectLst/>
                <a:latin typeface="+mn-lt"/>
                <a:ea typeface="+mn-ea"/>
                <a:cs typeface="+mn-cs"/>
              </a:rPr>
              <a:t> possible to </a:t>
            </a:r>
            <a:r>
              <a:rPr lang="fr-BE" sz="2400" b="0" kern="1200" err="1">
                <a:solidFill>
                  <a:schemeClr val="tx1"/>
                </a:solidFill>
                <a:effectLst/>
                <a:latin typeface="+mn-lt"/>
                <a:ea typeface="+mn-ea"/>
                <a:cs typeface="+mn-cs"/>
              </a:rPr>
              <a:t>introduce</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circular</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plasmid</a:t>
            </a:r>
            <a:r>
              <a:rPr lang="fr-BE" sz="2400" b="0" kern="1200">
                <a:solidFill>
                  <a:schemeClr val="tx1"/>
                </a:solidFill>
                <a:effectLst/>
                <a:latin typeface="+mn-lt"/>
                <a:ea typeface="+mn-ea"/>
                <a:cs typeface="+mn-cs"/>
              </a:rPr>
              <a:t> DNA in </a:t>
            </a:r>
            <a:r>
              <a:rPr lang="fr-BE" sz="2400" b="0" kern="1200" err="1">
                <a:solidFill>
                  <a:schemeClr val="tx1"/>
                </a:solidFill>
                <a:effectLst/>
                <a:latin typeface="+mn-lt"/>
                <a:ea typeface="+mn-ea"/>
                <a:cs typeface="+mn-cs"/>
              </a:rPr>
              <a:t>order</a:t>
            </a:r>
            <a:r>
              <a:rPr lang="fr-BE" sz="2400" b="0" kern="1200">
                <a:solidFill>
                  <a:schemeClr val="tx1"/>
                </a:solidFill>
                <a:effectLst/>
                <a:latin typeface="+mn-lt"/>
                <a:ea typeface="+mn-ea"/>
                <a:cs typeface="+mn-cs"/>
              </a:rPr>
              <a:t> to express a </a:t>
            </a:r>
            <a:r>
              <a:rPr lang="fr-BE" sz="2400" b="0" kern="1200" err="1">
                <a:solidFill>
                  <a:schemeClr val="tx1"/>
                </a:solidFill>
                <a:effectLst/>
                <a:latin typeface="+mn-lt"/>
                <a:ea typeface="+mn-ea"/>
                <a:cs typeface="+mn-cs"/>
              </a:rPr>
              <a:t>gene</a:t>
            </a:r>
            <a:r>
              <a:rPr lang="fr-BE" sz="2400" b="0" kern="1200">
                <a:solidFill>
                  <a:schemeClr val="tx1"/>
                </a:solidFill>
                <a:effectLst/>
                <a:latin typeface="+mn-lt"/>
                <a:ea typeface="+mn-ea"/>
                <a:cs typeface="+mn-cs"/>
              </a:rPr>
              <a:t> of </a:t>
            </a:r>
            <a:r>
              <a:rPr lang="fr-BE" sz="2400" b="0" kern="1200" err="1">
                <a:solidFill>
                  <a:schemeClr val="tx1"/>
                </a:solidFill>
                <a:effectLst/>
                <a:latin typeface="+mn-lt"/>
                <a:ea typeface="+mn-ea"/>
                <a:cs typeface="+mn-cs"/>
              </a:rPr>
              <a:t>interest</a:t>
            </a:r>
            <a:r>
              <a:rPr lang="fr-BE" sz="2400" b="0" kern="1200">
                <a:solidFill>
                  <a:schemeClr val="tx1"/>
                </a:solidFill>
                <a:effectLst/>
                <a:latin typeface="+mn-lt"/>
                <a:ea typeface="+mn-ea"/>
                <a:cs typeface="+mn-cs"/>
              </a:rPr>
              <a:t>, a </a:t>
            </a:r>
            <a:r>
              <a:rPr lang="fr-BE" sz="2400" b="0" kern="1200" err="1">
                <a:solidFill>
                  <a:schemeClr val="tx1"/>
                </a:solidFill>
                <a:effectLst/>
                <a:latin typeface="+mn-lt"/>
                <a:ea typeface="+mn-ea"/>
                <a:cs typeface="+mn-cs"/>
              </a:rPr>
              <a:t>wild</a:t>
            </a:r>
            <a:r>
              <a:rPr lang="fr-BE" sz="2400" b="0" kern="1200">
                <a:solidFill>
                  <a:schemeClr val="tx1"/>
                </a:solidFill>
                <a:effectLst/>
                <a:latin typeface="+mn-lt"/>
                <a:ea typeface="+mn-ea"/>
                <a:cs typeface="+mn-cs"/>
              </a:rPr>
              <a:t>-type or </a:t>
            </a:r>
            <a:r>
              <a:rPr lang="fr-BE" sz="2400" b="0" kern="1200" err="1">
                <a:solidFill>
                  <a:schemeClr val="tx1"/>
                </a:solidFill>
                <a:effectLst/>
                <a:latin typeface="+mn-lt"/>
                <a:ea typeface="+mn-ea"/>
                <a:cs typeface="+mn-cs"/>
              </a:rPr>
              <a:t>mutated</a:t>
            </a:r>
            <a:r>
              <a:rPr lang="fr-BE" sz="2400" b="0" kern="1200">
                <a:solidFill>
                  <a:schemeClr val="tx1"/>
                </a:solidFill>
                <a:effectLst/>
                <a:latin typeface="+mn-lt"/>
                <a:ea typeface="+mn-ea"/>
                <a:cs typeface="+mn-cs"/>
              </a:rPr>
              <a:t> ion </a:t>
            </a:r>
            <a:r>
              <a:rPr lang="fr-BE" sz="2400" b="0" kern="1200" err="1">
                <a:solidFill>
                  <a:schemeClr val="tx1"/>
                </a:solidFill>
                <a:effectLst/>
                <a:latin typeface="+mn-lt"/>
                <a:ea typeface="+mn-ea"/>
                <a:cs typeface="+mn-cs"/>
              </a:rPr>
              <a:t>channel</a:t>
            </a:r>
            <a:r>
              <a:rPr lang="fr-BE" sz="2400" b="0" kern="1200">
                <a:solidFill>
                  <a:schemeClr val="tx1"/>
                </a:solidFill>
                <a:effectLst/>
                <a:latin typeface="+mn-lt"/>
                <a:ea typeface="+mn-ea"/>
                <a:cs typeface="+mn-cs"/>
              </a:rPr>
              <a:t>  as LP or RH a </a:t>
            </a:r>
            <a:r>
              <a:rPr lang="fr-BE" sz="2400" b="0" kern="1200" err="1">
                <a:solidFill>
                  <a:schemeClr val="tx1"/>
                </a:solidFill>
                <a:effectLst/>
                <a:latin typeface="+mn-lt"/>
                <a:ea typeface="+mn-ea"/>
                <a:cs typeface="+mn-cs"/>
              </a:rPr>
              <a:t>well</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known</a:t>
            </a:r>
            <a:r>
              <a:rPr lang="fr-BE" sz="2400" b="0" kern="1200">
                <a:solidFill>
                  <a:schemeClr val="tx1"/>
                </a:solidFill>
                <a:effectLst/>
                <a:latin typeface="+mn-lt"/>
                <a:ea typeface="+mn-ea"/>
                <a:cs typeface="+mn-cs"/>
              </a:rPr>
              <a:t> variant </a:t>
            </a:r>
            <a:r>
              <a:rPr lang="fr-BE" sz="2400" b="0" kern="1200" err="1">
                <a:solidFill>
                  <a:schemeClr val="tx1"/>
                </a:solidFill>
                <a:effectLst/>
                <a:latin typeface="+mn-lt"/>
                <a:ea typeface="+mn-ea"/>
                <a:cs typeface="+mn-cs"/>
              </a:rPr>
              <a:t>linked</a:t>
            </a:r>
            <a:r>
              <a:rPr lang="fr-BE" sz="2400" b="0" kern="1200">
                <a:solidFill>
                  <a:schemeClr val="tx1"/>
                </a:solidFill>
                <a:effectLst/>
                <a:latin typeface="+mn-lt"/>
                <a:ea typeface="+mn-ea"/>
                <a:cs typeface="+mn-cs"/>
              </a:rPr>
              <a:t> to </a:t>
            </a:r>
            <a:r>
              <a:rPr lang="fr-BE" sz="2400" b="0" kern="1200" err="1">
                <a:solidFill>
                  <a:schemeClr val="tx1"/>
                </a:solidFill>
                <a:effectLst/>
                <a:latin typeface="+mn-lt"/>
                <a:ea typeface="+mn-ea"/>
                <a:cs typeface="+mn-cs"/>
              </a:rPr>
              <a:t>paramyotonia</a:t>
            </a:r>
            <a:r>
              <a:rPr lang="fr-BE" sz="2400" b="0" kern="1200">
                <a:solidFill>
                  <a:schemeClr val="tx1"/>
                </a:solidFill>
                <a:effectLst/>
                <a:latin typeface="+mn-lt"/>
                <a:ea typeface="+mn-ea"/>
                <a:cs typeface="+mn-cs"/>
              </a:rPr>
              <a:t>.</a:t>
            </a:r>
            <a:br>
              <a:rPr lang="fr-BE" sz="2400" b="0" kern="1200">
                <a:solidFill>
                  <a:schemeClr val="tx1"/>
                </a:solidFill>
                <a:effectLst/>
                <a:latin typeface="+mn-lt"/>
                <a:ea typeface="+mn-ea"/>
                <a:cs typeface="+mn-cs"/>
              </a:rPr>
            </a:br>
            <a:r>
              <a:rPr lang="fr-BE" sz="2400" b="0" kern="1200" err="1">
                <a:solidFill>
                  <a:schemeClr val="tx1"/>
                </a:solidFill>
                <a:effectLst/>
                <a:latin typeface="+mn-lt"/>
                <a:ea typeface="+mn-ea"/>
                <a:cs typeface="+mn-cs"/>
              </a:rPr>
              <a:t>Here</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you</a:t>
            </a:r>
            <a:r>
              <a:rPr lang="fr-BE" sz="2400" b="0" kern="1200">
                <a:solidFill>
                  <a:schemeClr val="tx1"/>
                </a:solidFill>
                <a:effectLst/>
                <a:latin typeface="+mn-lt"/>
                <a:ea typeface="+mn-ea"/>
                <a:cs typeface="+mn-cs"/>
              </a:rPr>
              <a:t> can </a:t>
            </a:r>
            <a:r>
              <a:rPr lang="fr-BE" sz="2400" b="0" kern="1200" err="1">
                <a:solidFill>
                  <a:schemeClr val="tx1"/>
                </a:solidFill>
                <a:effectLst/>
                <a:latin typeface="+mn-lt"/>
                <a:ea typeface="+mn-ea"/>
                <a:cs typeface="+mn-cs"/>
              </a:rPr>
              <a:t>see</a:t>
            </a:r>
            <a:r>
              <a:rPr lang="fr-BE" sz="2400" b="0" kern="1200">
                <a:solidFill>
                  <a:schemeClr val="tx1"/>
                </a:solidFill>
                <a:effectLst/>
                <a:latin typeface="+mn-lt"/>
                <a:ea typeface="+mn-ea"/>
                <a:cs typeface="+mn-cs"/>
              </a:rPr>
              <a:t> the </a:t>
            </a:r>
            <a:r>
              <a:rPr lang="fr-BE" sz="2400" b="0" kern="1200" err="1">
                <a:solidFill>
                  <a:schemeClr val="tx1"/>
                </a:solidFill>
                <a:effectLst/>
                <a:latin typeface="+mn-lt"/>
                <a:ea typeface="+mn-ea"/>
                <a:cs typeface="+mn-cs"/>
              </a:rPr>
              <a:t>set-up</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Transfected</a:t>
            </a:r>
            <a:r>
              <a:rPr lang="fr-BE" sz="2400" b="0" kern="1200">
                <a:solidFill>
                  <a:schemeClr val="tx1"/>
                </a:solidFill>
                <a:effectLst/>
                <a:latin typeface="+mn-lt"/>
                <a:ea typeface="+mn-ea"/>
                <a:cs typeface="+mn-cs"/>
              </a:rPr>
              <a:t> HEK </a:t>
            </a:r>
            <a:r>
              <a:rPr lang="fr-BE" sz="2400" b="0" kern="1200" err="1">
                <a:solidFill>
                  <a:schemeClr val="tx1"/>
                </a:solidFill>
                <a:effectLst/>
                <a:latin typeface="+mn-lt"/>
                <a:ea typeface="+mn-ea"/>
                <a:cs typeface="+mn-cs"/>
              </a:rPr>
              <a:t>cell</a:t>
            </a:r>
            <a:r>
              <a:rPr lang="fr-BE" sz="2400" b="0" kern="1200">
                <a:solidFill>
                  <a:schemeClr val="tx1"/>
                </a:solidFill>
                <a:effectLst/>
                <a:latin typeface="+mn-lt"/>
                <a:ea typeface="+mn-ea"/>
                <a:cs typeface="+mn-cs"/>
              </a:rPr>
              <a:t> are in the </a:t>
            </a:r>
            <a:r>
              <a:rPr lang="fr-BE" sz="2400" b="0" kern="1200" err="1">
                <a:solidFill>
                  <a:schemeClr val="tx1"/>
                </a:solidFill>
                <a:effectLst/>
                <a:latin typeface="+mn-lt"/>
                <a:ea typeface="+mn-ea"/>
                <a:cs typeface="+mn-cs"/>
              </a:rPr>
              <a:t>dish</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under</a:t>
            </a:r>
            <a:r>
              <a:rPr lang="fr-BE" sz="2400" b="0" kern="1200">
                <a:solidFill>
                  <a:schemeClr val="tx1"/>
                </a:solidFill>
                <a:effectLst/>
                <a:latin typeface="+mn-lt"/>
                <a:ea typeface="+mn-ea"/>
                <a:cs typeface="+mn-cs"/>
              </a:rPr>
              <a:t> an </a:t>
            </a:r>
            <a:r>
              <a:rPr lang="fr-BE" sz="2400" b="0" kern="1200" err="1">
                <a:solidFill>
                  <a:schemeClr val="tx1"/>
                </a:solidFill>
                <a:effectLst/>
                <a:latin typeface="+mn-lt"/>
                <a:ea typeface="+mn-ea"/>
                <a:cs typeface="+mn-cs"/>
              </a:rPr>
              <a:t>optic</a:t>
            </a:r>
            <a:r>
              <a:rPr lang="fr-BE" sz="2400" b="0" kern="1200">
                <a:solidFill>
                  <a:schemeClr val="tx1"/>
                </a:solidFill>
                <a:effectLst/>
                <a:latin typeface="+mn-lt"/>
                <a:ea typeface="+mn-ea"/>
                <a:cs typeface="+mn-cs"/>
              </a:rPr>
              <a:t> microscope. </a:t>
            </a:r>
            <a:r>
              <a:rPr lang="fr-BE" sz="2400" b="0" i="0" u="none" strike="noStrike" kern="1200">
                <a:solidFill>
                  <a:schemeClr val="tx1"/>
                </a:solidFill>
                <a:effectLst/>
                <a:latin typeface="+mn-lt"/>
                <a:ea typeface="+mn-ea"/>
                <a:cs typeface="+mn-cs"/>
              </a:rPr>
              <a:t>A glass micropipette </a:t>
            </a:r>
            <a:r>
              <a:rPr lang="fr-BE" sz="2400" b="0" i="0" u="none" strike="noStrike" kern="1200" err="1">
                <a:solidFill>
                  <a:schemeClr val="tx1"/>
                </a:solidFill>
                <a:effectLst/>
                <a:latin typeface="+mn-lt"/>
                <a:ea typeface="+mn-ea"/>
                <a:cs typeface="+mn-cs"/>
              </a:rPr>
              <a:t>is</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brought</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into</a:t>
            </a:r>
            <a:r>
              <a:rPr lang="fr-BE" sz="2400" b="0" i="0" u="none" strike="noStrike" kern="1200">
                <a:solidFill>
                  <a:schemeClr val="tx1"/>
                </a:solidFill>
                <a:effectLst/>
                <a:latin typeface="+mn-lt"/>
                <a:ea typeface="+mn-ea"/>
                <a:cs typeface="+mn-cs"/>
              </a:rPr>
              <a:t> close </a:t>
            </a:r>
            <a:r>
              <a:rPr lang="fr-BE" sz="2400" b="0" i="0" u="none" strike="noStrike" kern="1200" err="1">
                <a:solidFill>
                  <a:schemeClr val="tx1"/>
                </a:solidFill>
                <a:effectLst/>
                <a:latin typeface="+mn-lt"/>
                <a:ea typeface="+mn-ea"/>
                <a:cs typeface="+mn-cs"/>
              </a:rPr>
              <a:t>proximity</a:t>
            </a:r>
            <a:r>
              <a:rPr lang="fr-BE" sz="2400" b="0" i="0" u="none" strike="noStrike" kern="1200">
                <a:solidFill>
                  <a:schemeClr val="tx1"/>
                </a:solidFill>
                <a:effectLst/>
                <a:latin typeface="+mn-lt"/>
                <a:ea typeface="+mn-ea"/>
                <a:cs typeface="+mn-cs"/>
              </a:rPr>
              <a:t> to a HEK </a:t>
            </a:r>
            <a:r>
              <a:rPr lang="fr-BE" sz="2400" b="0" i="0" u="none" strike="noStrike" kern="1200" err="1">
                <a:solidFill>
                  <a:schemeClr val="tx1"/>
                </a:solidFill>
                <a:effectLst/>
                <a:latin typeface="+mn-lt"/>
                <a:ea typeface="+mn-ea"/>
                <a:cs typeface="+mn-cs"/>
              </a:rPr>
              <a:t>cell</a:t>
            </a:r>
            <a:r>
              <a:rPr lang="fr-BE" sz="2400" b="0" i="0" u="none" strike="noStrike" kern="1200">
                <a:solidFill>
                  <a:schemeClr val="tx1"/>
                </a:solidFill>
                <a:effectLst/>
                <a:latin typeface="+mn-lt"/>
                <a:ea typeface="+mn-ea"/>
                <a:cs typeface="+mn-cs"/>
              </a:rPr>
              <a:t> </a:t>
            </a:r>
            <a:r>
              <a:rPr lang="fr-BE" sz="2400" b="0" kern="1200">
                <a:solidFill>
                  <a:schemeClr val="tx1"/>
                </a:solidFill>
                <a:effectLst/>
                <a:latin typeface="+mn-lt"/>
                <a:ea typeface="+mn-ea"/>
                <a:cs typeface="+mn-cs"/>
              </a:rPr>
              <a:t>membrane </a:t>
            </a:r>
            <a:r>
              <a:rPr lang="fr-BE" sz="2400" b="0" kern="1200" err="1">
                <a:solidFill>
                  <a:schemeClr val="tx1"/>
                </a:solidFill>
                <a:effectLst/>
                <a:latin typeface="+mn-lt"/>
                <a:ea typeface="+mn-ea"/>
                <a:cs typeface="+mn-cs"/>
              </a:rPr>
              <a:t>until</a:t>
            </a:r>
            <a:r>
              <a:rPr lang="fr-BE" sz="2400" b="0" kern="1200">
                <a:solidFill>
                  <a:schemeClr val="tx1"/>
                </a:solidFill>
                <a:effectLst/>
                <a:latin typeface="+mn-lt"/>
                <a:ea typeface="+mn-ea"/>
                <a:cs typeface="+mn-cs"/>
              </a:rPr>
              <a:t> a </a:t>
            </a:r>
            <a:r>
              <a:rPr lang="fr-BE" sz="2400" b="0" kern="1200" err="1">
                <a:solidFill>
                  <a:schemeClr val="tx1"/>
                </a:solidFill>
                <a:effectLst/>
                <a:latin typeface="+mn-lt"/>
                <a:ea typeface="+mn-ea"/>
                <a:cs typeface="+mn-cs"/>
              </a:rPr>
              <a:t>very</a:t>
            </a:r>
            <a:r>
              <a:rPr lang="fr-BE" sz="2400" b="0" kern="1200">
                <a:solidFill>
                  <a:schemeClr val="tx1"/>
                </a:solidFill>
                <a:effectLst/>
                <a:latin typeface="+mn-lt"/>
                <a:ea typeface="+mn-ea"/>
                <a:cs typeface="+mn-cs"/>
              </a:rPr>
              <a:t> high-</a:t>
            </a:r>
            <a:r>
              <a:rPr lang="fr-BE" sz="2400" b="0" kern="1200" err="1">
                <a:solidFill>
                  <a:schemeClr val="tx1"/>
                </a:solidFill>
                <a:effectLst/>
                <a:latin typeface="+mn-lt"/>
                <a:ea typeface="+mn-ea"/>
                <a:cs typeface="+mn-cs"/>
              </a:rPr>
              <a:t>resistance</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electrical</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seal</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is</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achieved</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known</a:t>
            </a:r>
            <a:r>
              <a:rPr lang="fr-BE" sz="2400" b="0" kern="1200">
                <a:solidFill>
                  <a:schemeClr val="tx1"/>
                </a:solidFill>
                <a:effectLst/>
                <a:latin typeface="+mn-lt"/>
                <a:ea typeface="+mn-ea"/>
                <a:cs typeface="+mn-cs"/>
              </a:rPr>
              <a:t> as a </a:t>
            </a:r>
            <a:r>
              <a:rPr lang="fr-BE" sz="2400" b="0" kern="1200" err="1">
                <a:solidFill>
                  <a:schemeClr val="tx1"/>
                </a:solidFill>
                <a:effectLst/>
                <a:latin typeface="+mn-lt"/>
                <a:ea typeface="+mn-ea"/>
                <a:cs typeface="+mn-cs"/>
              </a:rPr>
              <a:t>gigaseal</a:t>
            </a:r>
            <a:r>
              <a:rPr lang="fr-BE" sz="2400" b="0" kern="1200">
                <a:solidFill>
                  <a:schemeClr val="tx1"/>
                </a:solidFill>
                <a:effectLst/>
                <a:latin typeface="+mn-lt"/>
                <a:ea typeface="+mn-ea"/>
                <a:cs typeface="+mn-cs"/>
              </a:rPr>
              <a:t>. A brief </a:t>
            </a:r>
            <a:r>
              <a:rPr lang="fr-BE" sz="2400" b="0" kern="1200" err="1">
                <a:solidFill>
                  <a:schemeClr val="tx1"/>
                </a:solidFill>
                <a:effectLst/>
                <a:latin typeface="+mn-lt"/>
                <a:ea typeface="+mn-ea"/>
                <a:cs typeface="+mn-cs"/>
              </a:rPr>
              <a:t>suction</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applied</a:t>
            </a:r>
            <a:r>
              <a:rPr lang="fr-BE" sz="2400" b="0" kern="1200">
                <a:solidFill>
                  <a:schemeClr val="tx1"/>
                </a:solidFill>
                <a:effectLst/>
                <a:latin typeface="+mn-lt"/>
                <a:ea typeface="+mn-ea"/>
                <a:cs typeface="+mn-cs"/>
              </a:rPr>
              <a:t> by </a:t>
            </a:r>
            <a:r>
              <a:rPr lang="fr-BE" sz="2400" b="0" kern="1200" err="1">
                <a:solidFill>
                  <a:schemeClr val="tx1"/>
                </a:solidFill>
                <a:effectLst/>
                <a:latin typeface="+mn-lt"/>
                <a:ea typeface="+mn-ea"/>
                <a:cs typeface="+mn-cs"/>
              </a:rPr>
              <a:t>mouth</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locally</a:t>
            </a:r>
            <a:r>
              <a:rPr lang="fr-BE" sz="2400" b="0" kern="1200">
                <a:solidFill>
                  <a:schemeClr val="tx1"/>
                </a:solidFill>
                <a:effectLst/>
                <a:latin typeface="+mn-lt"/>
                <a:ea typeface="+mn-ea"/>
                <a:cs typeface="+mn-cs"/>
              </a:rPr>
              <a:t> ruptures the membrane </a:t>
            </a:r>
            <a:r>
              <a:rPr lang="fr-BE" sz="2400" b="0" kern="1200" err="1">
                <a:solidFill>
                  <a:schemeClr val="tx1"/>
                </a:solidFill>
                <a:effectLst/>
                <a:latin typeface="+mn-lt"/>
                <a:ea typeface="+mn-ea"/>
                <a:cs typeface="+mn-cs"/>
              </a:rPr>
              <a:t>under</a:t>
            </a:r>
            <a:r>
              <a:rPr lang="fr-BE" sz="2400" b="0" kern="1200">
                <a:solidFill>
                  <a:schemeClr val="tx1"/>
                </a:solidFill>
                <a:effectLst/>
                <a:latin typeface="+mn-lt"/>
                <a:ea typeface="+mn-ea"/>
                <a:cs typeface="+mn-cs"/>
              </a:rPr>
              <a:t> the micropipette and </a:t>
            </a:r>
            <a:r>
              <a:rPr lang="fr-BE" sz="2400" b="0" kern="1200" err="1">
                <a:solidFill>
                  <a:schemeClr val="tx1"/>
                </a:solidFill>
                <a:effectLst/>
                <a:latin typeface="+mn-lt"/>
                <a:ea typeface="+mn-ea"/>
                <a:cs typeface="+mn-cs"/>
              </a:rPr>
              <a:t>establishes</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electrical</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access</a:t>
            </a:r>
            <a:r>
              <a:rPr lang="fr-BE" sz="2400" b="0" kern="1200">
                <a:solidFill>
                  <a:schemeClr val="tx1"/>
                </a:solidFill>
                <a:effectLst/>
                <a:latin typeface="+mn-lt"/>
                <a:ea typeface="+mn-ea"/>
                <a:cs typeface="+mn-cs"/>
              </a:rPr>
              <a:t> to the </a:t>
            </a:r>
            <a:r>
              <a:rPr lang="fr-BE" sz="2400" b="0" kern="1200" err="1">
                <a:solidFill>
                  <a:schemeClr val="tx1"/>
                </a:solidFill>
                <a:effectLst/>
                <a:latin typeface="+mn-lt"/>
                <a:ea typeface="+mn-ea"/>
                <a:cs typeface="+mn-cs"/>
              </a:rPr>
              <a:t>interior</a:t>
            </a:r>
            <a:r>
              <a:rPr lang="fr-BE" sz="2400" b="0" kern="1200">
                <a:solidFill>
                  <a:schemeClr val="tx1"/>
                </a:solidFill>
                <a:effectLst/>
                <a:latin typeface="+mn-lt"/>
                <a:ea typeface="+mn-ea"/>
                <a:cs typeface="+mn-cs"/>
              </a:rPr>
              <a:t> of the </a:t>
            </a:r>
            <a:r>
              <a:rPr lang="fr-BE" sz="2400" b="0" kern="1200" err="1">
                <a:solidFill>
                  <a:schemeClr val="tx1"/>
                </a:solidFill>
                <a:effectLst/>
                <a:latin typeface="+mn-lt"/>
                <a:ea typeface="+mn-ea"/>
                <a:cs typeface="+mn-cs"/>
              </a:rPr>
              <a:t>cell</a:t>
            </a:r>
            <a:r>
              <a:rPr lang="fr-BE" sz="2400" b="0" kern="1200">
                <a:solidFill>
                  <a:schemeClr val="tx1"/>
                </a:solidFill>
                <a:effectLst/>
                <a:latin typeface="+mn-lt"/>
                <a:ea typeface="+mn-ea"/>
                <a:cs typeface="+mn-cs"/>
              </a:rPr>
              <a:t>. The active </a:t>
            </a:r>
            <a:r>
              <a:rPr lang="fr-BE" sz="2400" b="0" kern="1200" err="1">
                <a:solidFill>
                  <a:schemeClr val="tx1"/>
                </a:solidFill>
                <a:effectLst/>
                <a:latin typeface="+mn-lt"/>
                <a:ea typeface="+mn-ea"/>
                <a:cs typeface="+mn-cs"/>
              </a:rPr>
              <a:t>electrode</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located</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inside</a:t>
            </a:r>
            <a:r>
              <a:rPr lang="fr-BE" sz="2400" b="0" kern="1200">
                <a:solidFill>
                  <a:schemeClr val="tx1"/>
                </a:solidFill>
                <a:effectLst/>
                <a:latin typeface="+mn-lt"/>
                <a:ea typeface="+mn-ea"/>
                <a:cs typeface="+mn-cs"/>
              </a:rPr>
              <a:t> the micropipette, </a:t>
            </a:r>
            <a:r>
              <a:rPr lang="fr-BE" sz="2400" b="0" kern="1200" err="1">
                <a:solidFill>
                  <a:schemeClr val="tx1"/>
                </a:solidFill>
                <a:effectLst/>
                <a:latin typeface="+mn-lt"/>
                <a:ea typeface="+mn-ea"/>
                <a:cs typeface="+mn-cs"/>
              </a:rPr>
              <a:t>allows</a:t>
            </a:r>
            <a:r>
              <a:rPr lang="fr-BE" sz="2400" b="0" kern="1200">
                <a:solidFill>
                  <a:schemeClr val="tx1"/>
                </a:solidFill>
                <a:effectLst/>
                <a:latin typeface="+mn-lt"/>
                <a:ea typeface="+mn-ea"/>
                <a:cs typeface="+mn-cs"/>
              </a:rPr>
              <a:t> control of the membrane </a:t>
            </a:r>
            <a:r>
              <a:rPr lang="fr-BE" sz="2400" b="0" kern="1200" err="1">
                <a:solidFill>
                  <a:schemeClr val="tx1"/>
                </a:solidFill>
                <a:effectLst/>
                <a:latin typeface="+mn-lt"/>
                <a:ea typeface="+mn-ea"/>
                <a:cs typeface="+mn-cs"/>
              </a:rPr>
              <a:t>potential</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while</a:t>
            </a:r>
            <a:r>
              <a:rPr lang="fr-BE" sz="2400" b="0" kern="1200">
                <a:solidFill>
                  <a:schemeClr val="tx1"/>
                </a:solidFill>
                <a:effectLst/>
                <a:latin typeface="+mn-lt"/>
                <a:ea typeface="+mn-ea"/>
                <a:cs typeface="+mn-cs"/>
              </a:rPr>
              <a:t> the </a:t>
            </a:r>
            <a:r>
              <a:rPr lang="fr-BE" sz="2400" b="0" kern="1200" err="1">
                <a:solidFill>
                  <a:schemeClr val="tx1"/>
                </a:solidFill>
                <a:effectLst/>
                <a:latin typeface="+mn-lt"/>
                <a:ea typeface="+mn-ea"/>
                <a:cs typeface="+mn-cs"/>
              </a:rPr>
              <a:t>reference</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electrode</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is</a:t>
            </a:r>
            <a:r>
              <a:rPr lang="fr-BE" sz="2400" b="0" kern="1200">
                <a:solidFill>
                  <a:schemeClr val="tx1"/>
                </a:solidFill>
                <a:effectLst/>
                <a:latin typeface="+mn-lt"/>
                <a:ea typeface="+mn-ea"/>
                <a:cs typeface="+mn-cs"/>
              </a:rPr>
              <a:t> </a:t>
            </a:r>
            <a:r>
              <a:rPr lang="fr-BE" sz="2400" b="0" kern="1200" err="1">
                <a:solidFill>
                  <a:schemeClr val="tx1"/>
                </a:solidFill>
                <a:effectLst/>
                <a:latin typeface="+mn-lt"/>
                <a:ea typeface="+mn-ea"/>
                <a:cs typeface="+mn-cs"/>
              </a:rPr>
              <a:t>placed</a:t>
            </a:r>
            <a:r>
              <a:rPr lang="fr-BE" sz="2400" b="0" kern="1200">
                <a:solidFill>
                  <a:schemeClr val="tx1"/>
                </a:solidFill>
                <a:effectLst/>
                <a:latin typeface="+mn-lt"/>
                <a:ea typeface="+mn-ea"/>
                <a:cs typeface="+mn-cs"/>
              </a:rPr>
              <a:t> in the </a:t>
            </a:r>
            <a:r>
              <a:rPr lang="fr-BE" sz="2400" b="0" kern="1200" err="1">
                <a:solidFill>
                  <a:schemeClr val="tx1"/>
                </a:solidFill>
                <a:effectLst/>
                <a:latin typeface="+mn-lt"/>
                <a:ea typeface="+mn-ea"/>
                <a:cs typeface="+mn-cs"/>
              </a:rPr>
              <a:t>extracellular</a:t>
            </a:r>
            <a:r>
              <a:rPr lang="fr-BE" sz="2400" b="0" kern="1200">
                <a:solidFill>
                  <a:schemeClr val="tx1"/>
                </a:solidFill>
                <a:effectLst/>
                <a:latin typeface="+mn-lt"/>
                <a:ea typeface="+mn-ea"/>
                <a:cs typeface="+mn-cs"/>
              </a:rPr>
              <a:t> solution </a:t>
            </a:r>
            <a:endParaRPr lang="fr-FR" sz="2400" b="0"/>
          </a:p>
        </p:txBody>
      </p:sp>
      <p:sp>
        <p:nvSpPr>
          <p:cNvPr id="4" name="Espace réservé du numéro de diapositive 3"/>
          <p:cNvSpPr>
            <a:spLocks noGrp="1"/>
          </p:cNvSpPr>
          <p:nvPr>
            <p:ph type="sldNum" sz="quarter" idx="5"/>
          </p:nvPr>
        </p:nvSpPr>
        <p:spPr/>
        <p:txBody>
          <a:bodyPr/>
          <a:lstStyle/>
          <a:p>
            <a:fld id="{AF951E3D-CEDF-BA4D-A36A-A3DE79BFEE00}" type="slidenum">
              <a:rPr lang="fr-FR" smtClean="0"/>
              <a:t>16</a:t>
            </a:fld>
            <a:endParaRPr lang="fr-FR"/>
          </a:p>
        </p:txBody>
      </p:sp>
    </p:spTree>
    <p:extLst>
      <p:ext uri="{BB962C8B-B14F-4D97-AF65-F5344CB8AC3E}">
        <p14:creationId xmlns:p14="http://schemas.microsoft.com/office/powerpoint/2010/main" val="61607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C201E-1E47-15F6-B5D4-BE6F53D1B60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6E50260-5320-30F9-5C06-8EE94C8FF73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A80BE9D-97D5-203B-5BDC-AD535A89E6A4}"/>
              </a:ext>
            </a:extLst>
          </p:cNvPr>
          <p:cNvSpPr>
            <a:spLocks noGrp="1"/>
          </p:cNvSpPr>
          <p:nvPr>
            <p:ph type="body" idx="1"/>
          </p:nvPr>
        </p:nvSpPr>
        <p:spPr/>
        <p:txBody>
          <a:bodyPr/>
          <a:lstStyle/>
          <a:p>
            <a:r>
              <a:rPr lang="fr-BE" sz="2400" b="0" i="0" u="none" strike="noStrike" kern="1200" err="1">
                <a:solidFill>
                  <a:schemeClr val="tx1"/>
                </a:solidFill>
                <a:effectLst/>
                <a:latin typeface="+mn-lt"/>
                <a:ea typeface="+mn-ea"/>
                <a:cs typeface="+mn-cs"/>
              </a:rPr>
              <a:t>When</a:t>
            </a:r>
            <a:r>
              <a:rPr lang="fr-BE" sz="2400" b="0" i="0" u="none" strike="noStrike" kern="1200">
                <a:solidFill>
                  <a:schemeClr val="tx1"/>
                </a:solidFill>
                <a:effectLst/>
                <a:latin typeface="+mn-lt"/>
                <a:ea typeface="+mn-ea"/>
                <a:cs typeface="+mn-cs"/>
              </a:rPr>
              <a:t> a </a:t>
            </a:r>
            <a:r>
              <a:rPr lang="fr-BE" sz="2400" b="0" i="0" u="none" strike="noStrike" kern="1200" err="1">
                <a:solidFill>
                  <a:schemeClr val="tx1"/>
                </a:solidFill>
                <a:effectLst/>
                <a:latin typeface="+mn-lt"/>
                <a:ea typeface="+mn-ea"/>
                <a:cs typeface="+mn-cs"/>
              </a:rPr>
              <a:t>current</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is</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injected</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into</a:t>
            </a:r>
            <a:r>
              <a:rPr lang="fr-BE" sz="2400" b="0" i="0" u="none" strike="noStrike" kern="1200">
                <a:solidFill>
                  <a:schemeClr val="tx1"/>
                </a:solidFill>
                <a:effectLst/>
                <a:latin typeface="+mn-lt"/>
                <a:ea typeface="+mn-ea"/>
                <a:cs typeface="+mn-cs"/>
              </a:rPr>
              <a:t> the </a:t>
            </a:r>
            <a:r>
              <a:rPr lang="fr-BE" sz="2400" b="0" i="0" u="none" strike="noStrike" kern="1200" err="1">
                <a:solidFill>
                  <a:schemeClr val="tx1"/>
                </a:solidFill>
                <a:effectLst/>
                <a:latin typeface="+mn-lt"/>
                <a:ea typeface="+mn-ea"/>
                <a:cs typeface="+mn-cs"/>
              </a:rPr>
              <a:t>cell</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it</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is</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divided</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into</a:t>
            </a:r>
            <a:r>
              <a:rPr lang="fr-BE" sz="2400" b="0" i="0" u="none" strike="noStrike" kern="1200">
                <a:solidFill>
                  <a:schemeClr val="tx1"/>
                </a:solidFill>
                <a:effectLst/>
                <a:latin typeface="+mn-lt"/>
                <a:ea typeface="+mn-ea"/>
                <a:cs typeface="+mn-cs"/>
              </a:rPr>
              <a:t> a </a:t>
            </a:r>
            <a:r>
              <a:rPr lang="fr-BE" sz="2400" b="0" i="0" u="none" strike="noStrike" kern="1200" err="1">
                <a:solidFill>
                  <a:schemeClr val="tx1"/>
                </a:solidFill>
                <a:effectLst/>
                <a:latin typeface="+mn-lt"/>
                <a:ea typeface="+mn-ea"/>
                <a:cs typeface="+mn-cs"/>
              </a:rPr>
              <a:t>resistive</a:t>
            </a:r>
            <a:r>
              <a:rPr lang="fr-BE" sz="2400" b="0" i="0" u="none" strike="noStrike" kern="1200">
                <a:solidFill>
                  <a:schemeClr val="tx1"/>
                </a:solidFill>
                <a:effectLst/>
                <a:latin typeface="+mn-lt"/>
                <a:ea typeface="+mn-ea"/>
                <a:cs typeface="+mn-cs"/>
              </a:rPr>
              <a:t> component </a:t>
            </a:r>
            <a:r>
              <a:rPr lang="fr-BE" sz="2400" b="0" i="0" u="none" strike="noStrike" kern="1200" err="1">
                <a:solidFill>
                  <a:schemeClr val="tx1"/>
                </a:solidFill>
                <a:effectLst/>
                <a:latin typeface="+mn-lt"/>
                <a:ea typeface="+mn-ea"/>
                <a:cs typeface="+mn-cs"/>
              </a:rPr>
              <a:t>that</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obeys</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Ohm’s</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law</a:t>
            </a:r>
            <a:r>
              <a:rPr lang="fr-BE" sz="2400" b="0" i="0" u="none" strike="noStrike" kern="1200">
                <a:solidFill>
                  <a:schemeClr val="tx1"/>
                </a:solidFill>
                <a:effectLst/>
                <a:latin typeface="+mn-lt"/>
                <a:ea typeface="+mn-ea"/>
                <a:cs typeface="+mn-cs"/>
              </a:rPr>
              <a:t> (V = RI) and a capacitive component </a:t>
            </a:r>
            <a:r>
              <a:rPr lang="fr-BE" sz="2400" b="0" i="0" u="none" strike="noStrike" kern="1200" err="1">
                <a:solidFill>
                  <a:schemeClr val="tx1"/>
                </a:solidFill>
                <a:effectLst/>
                <a:latin typeface="+mn-lt"/>
                <a:ea typeface="+mn-ea"/>
                <a:cs typeface="+mn-cs"/>
              </a:rPr>
              <a:t>that</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exists</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only</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when</a:t>
            </a:r>
            <a:r>
              <a:rPr lang="fr-BE" sz="2400" b="0" i="0" u="none" strike="noStrike" kern="1200">
                <a:solidFill>
                  <a:schemeClr val="tx1"/>
                </a:solidFill>
                <a:effectLst/>
                <a:latin typeface="+mn-lt"/>
                <a:ea typeface="+mn-ea"/>
                <a:cs typeface="+mn-cs"/>
              </a:rPr>
              <a:t> the membrane </a:t>
            </a:r>
            <a:r>
              <a:rPr lang="fr-BE" sz="2400" b="0" i="0" u="none" strike="noStrike" kern="1200" err="1">
                <a:solidFill>
                  <a:schemeClr val="tx1"/>
                </a:solidFill>
                <a:effectLst/>
                <a:latin typeface="+mn-lt"/>
                <a:ea typeface="+mn-ea"/>
                <a:cs typeface="+mn-cs"/>
              </a:rPr>
              <a:t>potential</a:t>
            </a:r>
            <a:r>
              <a:rPr lang="fr-BE" sz="2400" b="0" i="0" u="none" strike="noStrike" kern="1200">
                <a:solidFill>
                  <a:schemeClr val="tx1"/>
                </a:solidFill>
                <a:effectLst/>
                <a:latin typeface="+mn-lt"/>
                <a:ea typeface="+mn-ea"/>
                <a:cs typeface="+mn-cs"/>
              </a:rPr>
              <a:t> changes. </a:t>
            </a:r>
            <a:r>
              <a:rPr lang="fr-BE" sz="2400" b="0" i="0" u="none" strike="noStrike" kern="1200" err="1">
                <a:solidFill>
                  <a:schemeClr val="tx1"/>
                </a:solidFill>
                <a:effectLst/>
                <a:latin typeface="+mn-lt"/>
                <a:ea typeface="+mn-ea"/>
                <a:cs typeface="+mn-cs"/>
              </a:rPr>
              <a:t>Only</a:t>
            </a:r>
            <a:r>
              <a:rPr lang="fr-BE" sz="2400" b="0" i="0" u="none" strike="noStrike" kern="1200">
                <a:solidFill>
                  <a:schemeClr val="tx1"/>
                </a:solidFill>
                <a:effectLst/>
                <a:latin typeface="+mn-lt"/>
                <a:ea typeface="+mn-ea"/>
                <a:cs typeface="+mn-cs"/>
              </a:rPr>
              <a:t> the </a:t>
            </a:r>
            <a:r>
              <a:rPr lang="fr-BE" sz="2400" b="0" i="0" u="none" strike="noStrike" kern="1200" err="1">
                <a:solidFill>
                  <a:schemeClr val="tx1"/>
                </a:solidFill>
                <a:effectLst/>
                <a:latin typeface="+mn-lt"/>
                <a:ea typeface="+mn-ea"/>
                <a:cs typeface="+mn-cs"/>
              </a:rPr>
              <a:t>resistive</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current</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is</a:t>
            </a:r>
            <a:r>
              <a:rPr lang="fr-BE" sz="2400" b="0" i="0" u="none" strike="noStrike" kern="1200">
                <a:solidFill>
                  <a:schemeClr val="tx1"/>
                </a:solidFill>
                <a:effectLst/>
                <a:latin typeface="+mn-lt"/>
                <a:ea typeface="+mn-ea"/>
                <a:cs typeface="+mn-cs"/>
              </a:rPr>
              <a:t> of </a:t>
            </a:r>
            <a:r>
              <a:rPr lang="fr-BE" sz="2400" b="0" i="0" u="none" strike="noStrike" kern="1200" err="1">
                <a:solidFill>
                  <a:schemeClr val="tx1"/>
                </a:solidFill>
                <a:effectLst/>
                <a:latin typeface="+mn-lt"/>
                <a:ea typeface="+mn-ea"/>
                <a:cs typeface="+mn-cs"/>
              </a:rPr>
              <a:t>interest</a:t>
            </a:r>
            <a:r>
              <a:rPr lang="fr-BE" sz="2400" b="0" i="0" u="none" strike="noStrike" kern="1200">
                <a:solidFill>
                  <a:schemeClr val="tx1"/>
                </a:solidFill>
                <a:effectLst/>
                <a:latin typeface="+mn-lt"/>
                <a:ea typeface="+mn-ea"/>
                <a:cs typeface="+mn-cs"/>
              </a:rPr>
              <a:t>, as </a:t>
            </a:r>
            <a:r>
              <a:rPr lang="fr-BE" sz="2400" b="0" i="0" u="none" strike="noStrike" kern="1200" err="1">
                <a:solidFill>
                  <a:schemeClr val="tx1"/>
                </a:solidFill>
                <a:effectLst/>
                <a:latin typeface="+mn-lt"/>
                <a:ea typeface="+mn-ea"/>
                <a:cs typeface="+mn-cs"/>
              </a:rPr>
              <a:t>it</a:t>
            </a:r>
            <a:r>
              <a:rPr lang="fr-BE" sz="2400" b="0" i="0" u="none" strike="noStrike" kern="1200">
                <a:solidFill>
                  <a:schemeClr val="tx1"/>
                </a:solidFill>
                <a:effectLst/>
                <a:latin typeface="+mn-lt"/>
                <a:ea typeface="+mn-ea"/>
                <a:cs typeface="+mn-cs"/>
              </a:rPr>
              <a:t> corresponds to the </a:t>
            </a:r>
            <a:r>
              <a:rPr lang="fr-BE" sz="2400" b="0" i="0" u="none" strike="noStrike" kern="1200" err="1">
                <a:solidFill>
                  <a:schemeClr val="tx1"/>
                </a:solidFill>
                <a:effectLst/>
                <a:latin typeface="+mn-lt"/>
                <a:ea typeface="+mn-ea"/>
                <a:cs typeface="+mn-cs"/>
              </a:rPr>
              <a:t>current</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flowing</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through</a:t>
            </a:r>
            <a:r>
              <a:rPr lang="fr-BE" sz="2400" b="0" i="0" u="none" strike="noStrike" kern="1200">
                <a:solidFill>
                  <a:schemeClr val="tx1"/>
                </a:solidFill>
                <a:effectLst/>
                <a:latin typeface="+mn-lt"/>
                <a:ea typeface="+mn-ea"/>
                <a:cs typeface="+mn-cs"/>
              </a:rPr>
              <a:t> ion channels. To </a:t>
            </a:r>
            <a:r>
              <a:rPr lang="fr-BE" sz="2400" b="0" i="0" u="none" strike="noStrike" kern="1200" err="1">
                <a:solidFill>
                  <a:schemeClr val="tx1"/>
                </a:solidFill>
                <a:effectLst/>
                <a:latin typeface="+mn-lt"/>
                <a:ea typeface="+mn-ea"/>
                <a:cs typeface="+mn-cs"/>
              </a:rPr>
              <a:t>eliminate</a:t>
            </a:r>
            <a:r>
              <a:rPr lang="fr-BE" sz="2400" b="0" i="0" u="none" strike="noStrike" kern="1200">
                <a:solidFill>
                  <a:schemeClr val="tx1"/>
                </a:solidFill>
                <a:effectLst/>
                <a:latin typeface="+mn-lt"/>
                <a:ea typeface="+mn-ea"/>
                <a:cs typeface="+mn-cs"/>
              </a:rPr>
              <a:t> the capacitive </a:t>
            </a:r>
            <a:r>
              <a:rPr lang="fr-BE" sz="2400" b="0" i="0" u="none" strike="noStrike" kern="1200" err="1">
                <a:solidFill>
                  <a:schemeClr val="tx1"/>
                </a:solidFill>
                <a:effectLst/>
                <a:latin typeface="+mn-lt"/>
                <a:ea typeface="+mn-ea"/>
                <a:cs typeface="+mn-cs"/>
              </a:rPr>
              <a:t>current</a:t>
            </a:r>
            <a:r>
              <a:rPr lang="fr-BE" sz="2400" b="0" i="0" u="none" strike="noStrike" kern="1200">
                <a:solidFill>
                  <a:schemeClr val="tx1"/>
                </a:solidFill>
                <a:effectLst/>
                <a:latin typeface="+mn-lt"/>
                <a:ea typeface="+mn-ea"/>
                <a:cs typeface="+mn-cs"/>
              </a:rPr>
              <a:t>, an </a:t>
            </a:r>
            <a:r>
              <a:rPr lang="fr-BE" sz="2400" b="0" i="0" u="none" strike="noStrike" kern="1200" err="1">
                <a:solidFill>
                  <a:schemeClr val="tx1"/>
                </a:solidFill>
                <a:effectLst/>
                <a:latin typeface="+mn-lt"/>
                <a:ea typeface="+mn-ea"/>
                <a:cs typeface="+mn-cs"/>
              </a:rPr>
              <a:t>electronic</a:t>
            </a:r>
            <a:r>
              <a:rPr lang="fr-BE" sz="2400" b="0" i="0" u="none" strike="noStrike" kern="1200">
                <a:solidFill>
                  <a:schemeClr val="tx1"/>
                </a:solidFill>
                <a:effectLst/>
                <a:latin typeface="+mn-lt"/>
                <a:ea typeface="+mn-ea"/>
                <a:cs typeface="+mn-cs"/>
              </a:rPr>
              <a:t> feedback system </a:t>
            </a:r>
            <a:r>
              <a:rPr lang="fr-BE" sz="2400" b="0" i="0" u="none" strike="noStrike" kern="1200" err="1">
                <a:solidFill>
                  <a:schemeClr val="tx1"/>
                </a:solidFill>
                <a:effectLst/>
                <a:latin typeface="+mn-lt"/>
                <a:ea typeface="+mn-ea"/>
                <a:cs typeface="+mn-cs"/>
              </a:rPr>
              <a:t>maintains</a:t>
            </a:r>
            <a:r>
              <a:rPr lang="fr-BE" sz="2400" b="0" i="0" u="none" strike="noStrike" kern="1200">
                <a:solidFill>
                  <a:schemeClr val="tx1"/>
                </a:solidFill>
                <a:effectLst/>
                <a:latin typeface="+mn-lt"/>
                <a:ea typeface="+mn-ea"/>
                <a:cs typeface="+mn-cs"/>
              </a:rPr>
              <a:t> the membrane </a:t>
            </a:r>
            <a:r>
              <a:rPr lang="fr-BE" sz="2400" b="0" i="0" u="none" strike="noStrike" kern="1200" err="1">
                <a:solidFill>
                  <a:schemeClr val="tx1"/>
                </a:solidFill>
                <a:effectLst/>
                <a:latin typeface="+mn-lt"/>
                <a:ea typeface="+mn-ea"/>
                <a:cs typeface="+mn-cs"/>
              </a:rPr>
              <a:t>potential</a:t>
            </a:r>
            <a:r>
              <a:rPr lang="fr-BE" sz="2400" b="0" i="0" u="none" strike="noStrike" kern="1200">
                <a:solidFill>
                  <a:schemeClr val="tx1"/>
                </a:solidFill>
                <a:effectLst/>
                <a:latin typeface="+mn-lt"/>
                <a:ea typeface="+mn-ea"/>
                <a:cs typeface="+mn-cs"/>
              </a:rPr>
              <a:t> constant at the </a:t>
            </a:r>
            <a:r>
              <a:rPr lang="fr-BE" sz="2400" b="0" i="0" u="none" strike="noStrike" kern="1200" err="1">
                <a:solidFill>
                  <a:schemeClr val="tx1"/>
                </a:solidFill>
                <a:effectLst/>
                <a:latin typeface="+mn-lt"/>
                <a:ea typeface="+mn-ea"/>
                <a:cs typeface="+mn-cs"/>
              </a:rPr>
              <a:t>desired</a:t>
            </a:r>
            <a:r>
              <a:rPr lang="fr-BE" sz="2400" b="0" i="0" u="none" strike="noStrike" kern="1200">
                <a:solidFill>
                  <a:schemeClr val="tx1"/>
                </a:solidFill>
                <a:effectLst/>
                <a:latin typeface="+mn-lt"/>
                <a:ea typeface="+mn-ea"/>
                <a:cs typeface="+mn-cs"/>
              </a:rPr>
              <a:t> value; </a:t>
            </a:r>
            <a:r>
              <a:rPr lang="fr-BE" sz="2400" b="0" i="0" u="none" strike="noStrike" kern="1200" err="1">
                <a:solidFill>
                  <a:schemeClr val="tx1"/>
                </a:solidFill>
                <a:effectLst/>
                <a:latin typeface="+mn-lt"/>
                <a:ea typeface="+mn-ea"/>
                <a:cs typeface="+mn-cs"/>
              </a:rPr>
              <a:t>this</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is</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known</a:t>
            </a:r>
            <a:r>
              <a:rPr lang="fr-BE" sz="2400" b="0" i="0" u="none" strike="noStrike" kern="1200">
                <a:solidFill>
                  <a:schemeClr val="tx1"/>
                </a:solidFill>
                <a:effectLst/>
                <a:latin typeface="+mn-lt"/>
                <a:ea typeface="+mn-ea"/>
                <a:cs typeface="+mn-cs"/>
              </a:rPr>
              <a:t> as </a:t>
            </a:r>
            <a:r>
              <a:rPr lang="fr-BE" sz="2400" b="1" i="0" u="none" strike="noStrike" kern="1200">
                <a:solidFill>
                  <a:schemeClr val="tx1"/>
                </a:solidFill>
                <a:effectLst/>
                <a:latin typeface="+mn-lt"/>
                <a:ea typeface="+mn-ea"/>
                <a:cs typeface="+mn-cs"/>
              </a:rPr>
              <a:t>voltage clamp</a:t>
            </a:r>
            <a:r>
              <a:rPr lang="fr-BE" sz="2400" b="0" i="0" u="none" strike="noStrike" kern="1200">
                <a:solidFill>
                  <a:schemeClr val="tx1"/>
                </a:solidFill>
                <a:effectLst/>
                <a:latin typeface="+mn-lt"/>
                <a:ea typeface="+mn-ea"/>
                <a:cs typeface="+mn-cs"/>
              </a:rPr>
              <a:t>.</a:t>
            </a:r>
            <a:endParaRPr lang="fr-FR" sz="2400"/>
          </a:p>
        </p:txBody>
      </p:sp>
      <p:sp>
        <p:nvSpPr>
          <p:cNvPr id="4" name="Espace réservé du numéro de diapositive 3">
            <a:extLst>
              <a:ext uri="{FF2B5EF4-FFF2-40B4-BE49-F238E27FC236}">
                <a16:creationId xmlns:a16="http://schemas.microsoft.com/office/drawing/2014/main" id="{82DF95D0-0547-E22D-A903-77D910F64AF9}"/>
              </a:ext>
            </a:extLst>
          </p:cNvPr>
          <p:cNvSpPr>
            <a:spLocks noGrp="1"/>
          </p:cNvSpPr>
          <p:nvPr>
            <p:ph type="sldNum" sz="quarter" idx="5"/>
          </p:nvPr>
        </p:nvSpPr>
        <p:spPr/>
        <p:txBody>
          <a:bodyPr/>
          <a:lstStyle/>
          <a:p>
            <a:fld id="{AF951E3D-CEDF-BA4D-A36A-A3DE79BFEE00}" type="slidenum">
              <a:rPr lang="fr-FR" smtClean="0"/>
              <a:t>17</a:t>
            </a:fld>
            <a:endParaRPr lang="fr-FR"/>
          </a:p>
        </p:txBody>
      </p:sp>
    </p:spTree>
    <p:extLst>
      <p:ext uri="{BB962C8B-B14F-4D97-AF65-F5344CB8AC3E}">
        <p14:creationId xmlns:p14="http://schemas.microsoft.com/office/powerpoint/2010/main" val="184594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4000"/>
              <a:t>Nav1.4</a:t>
            </a:r>
          </a:p>
        </p:txBody>
      </p:sp>
      <p:sp>
        <p:nvSpPr>
          <p:cNvPr id="4" name="Espace réservé du numéro de diapositive 3"/>
          <p:cNvSpPr>
            <a:spLocks noGrp="1"/>
          </p:cNvSpPr>
          <p:nvPr>
            <p:ph type="sldNum" sz="quarter" idx="5"/>
          </p:nvPr>
        </p:nvSpPr>
        <p:spPr/>
        <p:txBody>
          <a:bodyPr/>
          <a:lstStyle/>
          <a:p>
            <a:fld id="{AF951E3D-CEDF-BA4D-A36A-A3DE79BFEE00}" type="slidenum">
              <a:rPr lang="fr-FR" smtClean="0"/>
              <a:t>18</a:t>
            </a:fld>
            <a:endParaRPr lang="fr-FR"/>
          </a:p>
        </p:txBody>
      </p:sp>
    </p:spTree>
    <p:extLst>
      <p:ext uri="{BB962C8B-B14F-4D97-AF65-F5344CB8AC3E}">
        <p14:creationId xmlns:p14="http://schemas.microsoft.com/office/powerpoint/2010/main" val="2384967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2400" b="0" i="0" u="none" strike="noStrike" kern="1200">
                <a:solidFill>
                  <a:schemeClr val="tx1"/>
                </a:solidFill>
                <a:effectLst/>
                <a:latin typeface="+mn-lt"/>
                <a:ea typeface="+mn-ea"/>
                <a:cs typeface="+mn-cs"/>
              </a:rPr>
              <a:t>In a first </a:t>
            </a:r>
            <a:r>
              <a:rPr lang="fr-BE" sz="2400" b="0" i="0" u="none" strike="noStrike" kern="1200" err="1">
                <a:solidFill>
                  <a:schemeClr val="tx1"/>
                </a:solidFill>
                <a:effectLst/>
                <a:latin typeface="+mn-lt"/>
                <a:ea typeface="+mn-ea"/>
                <a:cs typeface="+mn-cs"/>
              </a:rPr>
              <a:t>protocol</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called</a:t>
            </a:r>
            <a:r>
              <a:rPr lang="fr-BE" sz="2400" b="0" i="0" u="none" strike="noStrike" kern="1200">
                <a:solidFill>
                  <a:schemeClr val="tx1"/>
                </a:solidFill>
                <a:effectLst/>
                <a:latin typeface="+mn-lt"/>
                <a:ea typeface="+mn-ea"/>
                <a:cs typeface="+mn-cs"/>
              </a:rPr>
              <a:t> </a:t>
            </a:r>
            <a:r>
              <a:rPr lang="fr-BE" sz="2400" b="1" i="0" u="none" strike="noStrike" kern="1200">
                <a:solidFill>
                  <a:schemeClr val="tx1"/>
                </a:solidFill>
                <a:effectLst/>
                <a:latin typeface="+mn-lt"/>
                <a:ea typeface="+mn-ea"/>
                <a:cs typeface="+mn-cs"/>
              </a:rPr>
              <a:t>Fast Activation</a:t>
            </a:r>
            <a:r>
              <a:rPr lang="fr-BE" sz="2400" b="0" i="0" u="none" strike="noStrike" kern="1200">
                <a:solidFill>
                  <a:schemeClr val="tx1"/>
                </a:solidFill>
                <a:effectLst/>
                <a:latin typeface="+mn-lt"/>
                <a:ea typeface="+mn-ea"/>
                <a:cs typeface="+mn-cs"/>
              </a:rPr>
              <a:t>, the membrane </a:t>
            </a:r>
            <a:r>
              <a:rPr lang="fr-BE" sz="2400" b="0" i="0" u="none" strike="noStrike" kern="1200" err="1">
                <a:solidFill>
                  <a:schemeClr val="tx1"/>
                </a:solidFill>
                <a:effectLst/>
                <a:latin typeface="+mn-lt"/>
                <a:ea typeface="+mn-ea"/>
                <a:cs typeface="+mn-cs"/>
              </a:rPr>
              <a:t>potential</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is</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initially</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shifted</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from</a:t>
            </a:r>
            <a:r>
              <a:rPr lang="fr-BE" sz="2400" b="0" i="0" u="none" strike="noStrike" kern="1200">
                <a:solidFill>
                  <a:schemeClr val="tx1"/>
                </a:solidFill>
                <a:effectLst/>
                <a:latin typeface="+mn-lt"/>
                <a:ea typeface="+mn-ea"/>
                <a:cs typeface="+mn-cs"/>
              </a:rPr>
              <a:t> −60 mV to −120 mV. At </a:t>
            </a:r>
            <a:r>
              <a:rPr lang="fr-BE" sz="2400" b="0" i="0" u="none" strike="noStrike" kern="1200" err="1">
                <a:solidFill>
                  <a:schemeClr val="tx1"/>
                </a:solidFill>
                <a:effectLst/>
                <a:latin typeface="+mn-lt"/>
                <a:ea typeface="+mn-ea"/>
                <a:cs typeface="+mn-cs"/>
              </a:rPr>
              <a:t>this</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potential</a:t>
            </a:r>
            <a:r>
              <a:rPr lang="fr-BE" sz="2400" b="0" i="0" u="none" strike="noStrike" kern="1200">
                <a:solidFill>
                  <a:schemeClr val="tx1"/>
                </a:solidFill>
                <a:effectLst/>
                <a:latin typeface="+mn-lt"/>
                <a:ea typeface="+mn-ea"/>
                <a:cs typeface="+mn-cs"/>
              </a:rPr>
              <a:t>, all voltage-</a:t>
            </a:r>
            <a:r>
              <a:rPr lang="fr-BE" sz="2400" b="0" i="0" u="none" strike="noStrike" kern="1200" err="1">
                <a:solidFill>
                  <a:schemeClr val="tx1"/>
                </a:solidFill>
                <a:effectLst/>
                <a:latin typeface="+mn-lt"/>
                <a:ea typeface="+mn-ea"/>
                <a:cs typeface="+mn-cs"/>
              </a:rPr>
              <a:t>dependent</a:t>
            </a:r>
            <a:r>
              <a:rPr lang="fr-BE" sz="2400" b="0" i="0" u="none" strike="noStrike" kern="1200">
                <a:solidFill>
                  <a:schemeClr val="tx1"/>
                </a:solidFill>
                <a:effectLst/>
                <a:latin typeface="+mn-lt"/>
                <a:ea typeface="+mn-ea"/>
                <a:cs typeface="+mn-cs"/>
              </a:rPr>
              <a:t> channels are </a:t>
            </a:r>
            <a:r>
              <a:rPr lang="fr-BE" sz="2400" b="0" i="0" u="none" strike="noStrike" kern="1200" err="1">
                <a:solidFill>
                  <a:schemeClr val="tx1"/>
                </a:solidFill>
                <a:effectLst/>
                <a:latin typeface="+mn-lt"/>
                <a:ea typeface="+mn-ea"/>
                <a:cs typeface="+mn-cs"/>
              </a:rPr>
              <a:t>closed</a:t>
            </a:r>
            <a:r>
              <a:rPr lang="fr-BE" sz="2400" b="0" i="0" u="none" strike="noStrike" kern="1200">
                <a:solidFill>
                  <a:schemeClr val="tx1"/>
                </a:solidFill>
                <a:effectLst/>
                <a:latin typeface="+mn-lt"/>
                <a:ea typeface="+mn-ea"/>
                <a:cs typeface="+mn-cs"/>
              </a:rPr>
              <a:t>. The membrane </a:t>
            </a:r>
            <a:r>
              <a:rPr lang="fr-BE" sz="2400" b="0" i="0" u="none" strike="noStrike" kern="1200" err="1">
                <a:solidFill>
                  <a:schemeClr val="tx1"/>
                </a:solidFill>
                <a:effectLst/>
                <a:latin typeface="+mn-lt"/>
                <a:ea typeface="+mn-ea"/>
                <a:cs typeface="+mn-cs"/>
              </a:rPr>
              <a:t>potential</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is</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then</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progressively</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brought</a:t>
            </a:r>
            <a:r>
              <a:rPr lang="fr-BE" sz="2400" b="0" i="0" u="none" strike="noStrike" kern="1200">
                <a:solidFill>
                  <a:schemeClr val="tx1"/>
                </a:solidFill>
                <a:effectLst/>
                <a:latin typeface="+mn-lt"/>
                <a:ea typeface="+mn-ea"/>
                <a:cs typeface="+mn-cs"/>
              </a:rPr>
              <a:t> to </a:t>
            </a:r>
            <a:r>
              <a:rPr lang="fr-BE" sz="2400" b="0" i="0" u="none" strike="noStrike" kern="1200" err="1">
                <a:solidFill>
                  <a:schemeClr val="tx1"/>
                </a:solidFill>
                <a:effectLst/>
                <a:latin typeface="+mn-lt"/>
                <a:ea typeface="+mn-ea"/>
                <a:cs typeface="+mn-cs"/>
              </a:rPr>
              <a:t>less</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negative</a:t>
            </a:r>
            <a:r>
              <a:rPr lang="fr-BE" sz="2400" b="0" i="0" u="none" strike="noStrike" kern="1200">
                <a:solidFill>
                  <a:schemeClr val="tx1"/>
                </a:solidFill>
                <a:effectLst/>
                <a:latin typeface="+mn-lt"/>
                <a:ea typeface="+mn-ea"/>
                <a:cs typeface="+mn-cs"/>
              </a:rPr>
              <a:t> values. At −50 mV, as </a:t>
            </a:r>
            <a:r>
              <a:rPr lang="fr-BE" sz="2400" b="0" i="0" u="none" strike="noStrike" kern="1200" err="1">
                <a:solidFill>
                  <a:schemeClr val="tx1"/>
                </a:solidFill>
                <a:effectLst/>
                <a:latin typeface="+mn-lt"/>
                <a:ea typeface="+mn-ea"/>
                <a:cs typeface="+mn-cs"/>
              </a:rPr>
              <a:t>you</a:t>
            </a:r>
            <a:r>
              <a:rPr lang="fr-BE" sz="2400" b="0" i="0" u="none" strike="noStrike" kern="1200">
                <a:solidFill>
                  <a:schemeClr val="tx1"/>
                </a:solidFill>
                <a:effectLst/>
                <a:latin typeface="+mn-lt"/>
                <a:ea typeface="+mn-ea"/>
                <a:cs typeface="+mn-cs"/>
              </a:rPr>
              <a:t> can </a:t>
            </a:r>
            <a:r>
              <a:rPr lang="fr-BE" sz="2400" b="0" i="0" u="none" strike="noStrike" kern="1200" err="1">
                <a:solidFill>
                  <a:schemeClr val="tx1"/>
                </a:solidFill>
                <a:effectLst/>
                <a:latin typeface="+mn-lt"/>
                <a:ea typeface="+mn-ea"/>
                <a:cs typeface="+mn-cs"/>
              </a:rPr>
              <a:t>see</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here</a:t>
            </a:r>
            <a:r>
              <a:rPr lang="fr-BE" sz="2400" b="0" i="0" u="none" strike="noStrike" kern="1200">
                <a:solidFill>
                  <a:schemeClr val="tx1"/>
                </a:solidFill>
                <a:effectLst/>
                <a:latin typeface="+mn-lt"/>
                <a:ea typeface="+mn-ea"/>
                <a:cs typeface="+mn-cs"/>
              </a:rPr>
              <a:t> in </a:t>
            </a:r>
            <a:r>
              <a:rPr lang="fr-BE" sz="2400" b="0" i="0" u="none" strike="noStrike" kern="1200" err="1">
                <a:solidFill>
                  <a:schemeClr val="tx1"/>
                </a:solidFill>
                <a:effectLst/>
                <a:latin typeface="+mn-lt"/>
                <a:ea typeface="+mn-ea"/>
                <a:cs typeface="+mn-cs"/>
              </a:rPr>
              <a:t>red</a:t>
            </a:r>
            <a:r>
              <a:rPr lang="fr-BE" sz="2400" b="0" i="0" u="none" strike="noStrike" kern="1200">
                <a:solidFill>
                  <a:schemeClr val="tx1"/>
                </a:solidFill>
                <a:effectLst/>
                <a:latin typeface="+mn-lt"/>
                <a:ea typeface="+mn-ea"/>
                <a:cs typeface="+mn-cs"/>
              </a:rPr>
              <a:t>, voltage-</a:t>
            </a:r>
            <a:r>
              <a:rPr lang="fr-BE" sz="2400" b="0" i="0" u="none" strike="noStrike" kern="1200" err="1">
                <a:solidFill>
                  <a:schemeClr val="tx1"/>
                </a:solidFill>
                <a:effectLst/>
                <a:latin typeface="+mn-lt"/>
                <a:ea typeface="+mn-ea"/>
                <a:cs typeface="+mn-cs"/>
              </a:rPr>
              <a:t>gated</a:t>
            </a:r>
            <a:r>
              <a:rPr lang="fr-BE" sz="2400" b="0" i="0" u="none" strike="noStrike" kern="1200">
                <a:solidFill>
                  <a:schemeClr val="tx1"/>
                </a:solidFill>
                <a:effectLst/>
                <a:latin typeface="+mn-lt"/>
                <a:ea typeface="+mn-ea"/>
                <a:cs typeface="+mn-cs"/>
              </a:rPr>
              <a:t> sodium channels </a:t>
            </a:r>
            <a:r>
              <a:rPr lang="fr-BE" sz="2400" b="0" i="0" u="none" strike="noStrike" kern="1200" err="1">
                <a:solidFill>
                  <a:schemeClr val="tx1"/>
                </a:solidFill>
                <a:effectLst/>
                <a:latin typeface="+mn-lt"/>
                <a:ea typeface="+mn-ea"/>
                <a:cs typeface="+mn-cs"/>
              </a:rPr>
              <a:t>begin</a:t>
            </a:r>
            <a:r>
              <a:rPr lang="fr-BE" sz="2400" b="0" i="0" u="none" strike="noStrike" kern="1200">
                <a:solidFill>
                  <a:schemeClr val="tx1"/>
                </a:solidFill>
                <a:effectLst/>
                <a:latin typeface="+mn-lt"/>
                <a:ea typeface="+mn-ea"/>
                <a:cs typeface="+mn-cs"/>
              </a:rPr>
              <a:t> to </a:t>
            </a:r>
            <a:r>
              <a:rPr lang="fr-BE" sz="2400" b="0" i="0" u="none" strike="noStrike" kern="1200" err="1">
                <a:solidFill>
                  <a:schemeClr val="tx1"/>
                </a:solidFill>
                <a:effectLst/>
                <a:latin typeface="+mn-lt"/>
                <a:ea typeface="+mn-ea"/>
                <a:cs typeface="+mn-cs"/>
              </a:rPr>
              <a:t>activate</a:t>
            </a:r>
            <a:r>
              <a:rPr lang="fr-BE" sz="2400" b="0" i="0" u="none" strike="noStrike" kern="1200">
                <a:solidFill>
                  <a:schemeClr val="tx1"/>
                </a:solidFill>
                <a:effectLst/>
                <a:latin typeface="+mn-lt"/>
                <a:ea typeface="+mn-ea"/>
                <a:cs typeface="+mn-cs"/>
              </a:rPr>
              <a:t>, and </a:t>
            </a:r>
            <a:r>
              <a:rPr lang="fr-BE" sz="2400" b="0" i="0" u="none" strike="noStrike" kern="1200" err="1">
                <a:solidFill>
                  <a:schemeClr val="tx1"/>
                </a:solidFill>
                <a:effectLst/>
                <a:latin typeface="+mn-lt"/>
                <a:ea typeface="+mn-ea"/>
                <a:cs typeface="+mn-cs"/>
              </a:rPr>
              <a:t>their</a:t>
            </a:r>
            <a:r>
              <a:rPr lang="fr-BE" sz="2400" b="0" i="0" u="none" strike="noStrike" kern="1200">
                <a:solidFill>
                  <a:schemeClr val="tx1"/>
                </a:solidFill>
                <a:effectLst/>
                <a:latin typeface="+mn-lt"/>
                <a:ea typeface="+mn-ea"/>
                <a:cs typeface="+mn-cs"/>
              </a:rPr>
              <a:t> activation </a:t>
            </a:r>
            <a:r>
              <a:rPr lang="fr-BE" sz="2400" b="0" i="0" u="none" strike="noStrike" kern="1200" err="1">
                <a:solidFill>
                  <a:schemeClr val="tx1"/>
                </a:solidFill>
                <a:effectLst/>
                <a:latin typeface="+mn-lt"/>
                <a:ea typeface="+mn-ea"/>
                <a:cs typeface="+mn-cs"/>
              </a:rPr>
              <a:t>increases</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further</a:t>
            </a:r>
            <a:r>
              <a:rPr lang="fr-BE" sz="2400" b="0" i="0" u="none" strike="noStrike" kern="1200">
                <a:solidFill>
                  <a:schemeClr val="tx1"/>
                </a:solidFill>
                <a:effectLst/>
                <a:latin typeface="+mn-lt"/>
                <a:ea typeface="+mn-ea"/>
                <a:cs typeface="+mn-cs"/>
              </a:rPr>
              <a:t> as the membrane </a:t>
            </a:r>
            <a:r>
              <a:rPr lang="fr-BE" sz="2400" b="0" i="0" u="none" strike="noStrike" kern="1200" err="1">
                <a:solidFill>
                  <a:schemeClr val="tx1"/>
                </a:solidFill>
                <a:effectLst/>
                <a:latin typeface="+mn-lt"/>
                <a:ea typeface="+mn-ea"/>
                <a:cs typeface="+mn-cs"/>
              </a:rPr>
              <a:t>potential</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is</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shifted</a:t>
            </a:r>
            <a:r>
              <a:rPr lang="fr-BE" sz="2400" b="0" i="0" u="none" strike="noStrike" kern="1200">
                <a:solidFill>
                  <a:schemeClr val="tx1"/>
                </a:solidFill>
                <a:effectLst/>
                <a:latin typeface="+mn-lt"/>
                <a:ea typeface="+mn-ea"/>
                <a:cs typeface="+mn-cs"/>
              </a:rPr>
              <a:t> to </a:t>
            </a:r>
            <a:r>
              <a:rPr lang="fr-BE" sz="2400" b="0" i="0" u="none" strike="noStrike" kern="1200" err="1">
                <a:solidFill>
                  <a:schemeClr val="tx1"/>
                </a:solidFill>
                <a:effectLst/>
                <a:latin typeface="+mn-lt"/>
                <a:ea typeface="+mn-ea"/>
                <a:cs typeface="+mn-cs"/>
              </a:rPr>
              <a:t>increasingly</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less</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negative</a:t>
            </a:r>
            <a:r>
              <a:rPr lang="fr-BE" sz="2400" b="0" i="0" u="none" strike="noStrike" kern="1200">
                <a:solidFill>
                  <a:schemeClr val="tx1"/>
                </a:solidFill>
                <a:effectLst/>
                <a:latin typeface="+mn-lt"/>
                <a:ea typeface="+mn-ea"/>
                <a:cs typeface="+mn-cs"/>
              </a:rPr>
              <a:t> values.</a:t>
            </a:r>
            <a:endParaRPr lang="fr-FR" sz="2400"/>
          </a:p>
        </p:txBody>
      </p:sp>
      <p:sp>
        <p:nvSpPr>
          <p:cNvPr id="4" name="Espace réservé du numéro de diapositive 3"/>
          <p:cNvSpPr>
            <a:spLocks noGrp="1"/>
          </p:cNvSpPr>
          <p:nvPr>
            <p:ph type="sldNum" sz="quarter" idx="5"/>
          </p:nvPr>
        </p:nvSpPr>
        <p:spPr/>
        <p:txBody>
          <a:bodyPr/>
          <a:lstStyle/>
          <a:p>
            <a:fld id="{21885F49-EE26-3C48-8192-3CBE10D2F063}" type="slidenum">
              <a:rPr lang="fr-FR" smtClean="0"/>
              <a:t>19</a:t>
            </a:fld>
            <a:endParaRPr lang="fr-FR"/>
          </a:p>
        </p:txBody>
      </p:sp>
    </p:spTree>
    <p:extLst>
      <p:ext uri="{BB962C8B-B14F-4D97-AF65-F5344CB8AC3E}">
        <p14:creationId xmlns:p14="http://schemas.microsoft.com/office/powerpoint/2010/main" val="2812775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9632B-1314-E2B9-467A-501DED3EC5B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36F9D3-4548-53E0-80B1-5309D1C927D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587630F-6F43-E71D-04C0-328C36EFA54A}"/>
              </a:ext>
            </a:extLst>
          </p:cNvPr>
          <p:cNvSpPr>
            <a:spLocks noGrp="1"/>
          </p:cNvSpPr>
          <p:nvPr>
            <p:ph type="body" idx="1"/>
          </p:nvPr>
        </p:nvSpPr>
        <p:spPr/>
        <p:txBody>
          <a:bodyPr/>
          <a:lstStyle/>
          <a:p>
            <a:r>
              <a:rPr lang="fr-BE" sz="2400" b="0" i="0" u="none" strike="noStrike" kern="1200">
                <a:solidFill>
                  <a:schemeClr val="tx1"/>
                </a:solidFill>
                <a:effectLst/>
                <a:latin typeface="+mn-lt"/>
                <a:ea typeface="+mn-ea"/>
                <a:cs typeface="+mn-cs"/>
              </a:rPr>
              <a:t>In a second </a:t>
            </a:r>
            <a:r>
              <a:rPr lang="fr-BE" sz="2400" b="0" i="0" u="none" strike="noStrike" kern="1200" err="1">
                <a:solidFill>
                  <a:schemeClr val="tx1"/>
                </a:solidFill>
                <a:effectLst/>
                <a:latin typeface="+mn-lt"/>
                <a:ea typeface="+mn-ea"/>
                <a:cs typeface="+mn-cs"/>
              </a:rPr>
              <a:t>protocol</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called</a:t>
            </a:r>
            <a:r>
              <a:rPr lang="fr-BE" sz="2400" b="0" i="0" u="none" strike="noStrike" kern="1200">
                <a:solidFill>
                  <a:schemeClr val="tx1"/>
                </a:solidFill>
                <a:effectLst/>
                <a:latin typeface="+mn-lt"/>
                <a:ea typeface="+mn-ea"/>
                <a:cs typeface="+mn-cs"/>
              </a:rPr>
              <a:t> </a:t>
            </a:r>
            <a:r>
              <a:rPr lang="fr-BE" sz="2400" b="1" i="0" u="none" strike="noStrike" kern="1200" err="1">
                <a:solidFill>
                  <a:schemeClr val="tx1"/>
                </a:solidFill>
                <a:effectLst/>
                <a:latin typeface="+mn-lt"/>
                <a:ea typeface="+mn-ea"/>
                <a:cs typeface="+mn-cs"/>
              </a:rPr>
              <a:t>steady</a:t>
            </a:r>
            <a:r>
              <a:rPr lang="fr-BE" sz="2400" b="1" i="0" u="none" strike="noStrike" kern="1200">
                <a:solidFill>
                  <a:schemeClr val="tx1"/>
                </a:solidFill>
                <a:effectLst/>
                <a:latin typeface="+mn-lt"/>
                <a:ea typeface="+mn-ea"/>
                <a:cs typeface="+mn-cs"/>
              </a:rPr>
              <a:t> state inactivation</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after</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closing</a:t>
            </a:r>
            <a:r>
              <a:rPr lang="fr-BE" sz="2400" b="0" i="0" u="none" strike="noStrike" kern="1200">
                <a:solidFill>
                  <a:schemeClr val="tx1"/>
                </a:solidFill>
                <a:effectLst/>
                <a:latin typeface="+mn-lt"/>
                <a:ea typeface="+mn-ea"/>
                <a:cs typeface="+mn-cs"/>
              </a:rPr>
              <a:t> the channels at −120 mV, </a:t>
            </a:r>
            <a:r>
              <a:rPr lang="fr-BE" sz="2400" b="0" i="0" u="none" strike="noStrike" kern="1200" err="1">
                <a:solidFill>
                  <a:schemeClr val="tx1"/>
                </a:solidFill>
                <a:effectLst/>
                <a:latin typeface="+mn-lt"/>
                <a:ea typeface="+mn-ea"/>
                <a:cs typeface="+mn-cs"/>
              </a:rPr>
              <a:t>two</a:t>
            </a:r>
            <a:r>
              <a:rPr lang="fr-BE" sz="2400" b="0" i="0" u="none" strike="noStrike" kern="1200">
                <a:solidFill>
                  <a:schemeClr val="tx1"/>
                </a:solidFill>
                <a:effectLst/>
                <a:latin typeface="+mn-lt"/>
                <a:ea typeface="+mn-ea"/>
                <a:cs typeface="+mn-cs"/>
              </a:rPr>
              <a:t> voltage </a:t>
            </a:r>
            <a:r>
              <a:rPr lang="fr-BE" sz="2400" b="0" i="0" u="none" strike="noStrike" kern="1200" err="1">
                <a:solidFill>
                  <a:schemeClr val="tx1"/>
                </a:solidFill>
                <a:effectLst/>
                <a:latin typeface="+mn-lt"/>
                <a:ea typeface="+mn-ea"/>
                <a:cs typeface="+mn-cs"/>
              </a:rPr>
              <a:t>steps</a:t>
            </a:r>
            <a:r>
              <a:rPr lang="fr-BE" sz="2400" b="0" i="0" u="none" strike="noStrike" kern="1200">
                <a:solidFill>
                  <a:schemeClr val="tx1"/>
                </a:solidFill>
                <a:effectLst/>
                <a:latin typeface="+mn-lt"/>
                <a:ea typeface="+mn-ea"/>
                <a:cs typeface="+mn-cs"/>
              </a:rPr>
              <a:t> are </a:t>
            </a:r>
            <a:r>
              <a:rPr lang="fr-BE" sz="2400" b="0" i="0" u="none" strike="noStrike" kern="1200" err="1">
                <a:solidFill>
                  <a:schemeClr val="tx1"/>
                </a:solidFill>
                <a:effectLst/>
                <a:latin typeface="+mn-lt"/>
                <a:ea typeface="+mn-ea"/>
                <a:cs typeface="+mn-cs"/>
              </a:rPr>
              <a:t>applied</a:t>
            </a:r>
            <a:r>
              <a:rPr lang="fr-BE" sz="2400" b="0" i="0" u="none" strike="noStrike" kern="1200">
                <a:solidFill>
                  <a:schemeClr val="tx1"/>
                </a:solidFill>
                <a:effectLst/>
                <a:latin typeface="+mn-lt"/>
                <a:ea typeface="+mn-ea"/>
                <a:cs typeface="+mn-cs"/>
              </a:rPr>
              <a:t>. The first </a:t>
            </a:r>
            <a:r>
              <a:rPr lang="fr-BE" sz="2400" b="0" i="0" u="none" strike="noStrike" kern="1200" err="1">
                <a:solidFill>
                  <a:schemeClr val="tx1"/>
                </a:solidFill>
                <a:effectLst/>
                <a:latin typeface="+mn-lt"/>
                <a:ea typeface="+mn-ea"/>
                <a:cs typeface="+mn-cs"/>
              </a:rPr>
              <a:t>step</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is</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identical</a:t>
            </a:r>
            <a:r>
              <a:rPr lang="fr-BE" sz="2400" b="0" i="0" u="none" strike="noStrike" kern="1200">
                <a:solidFill>
                  <a:schemeClr val="tx1"/>
                </a:solidFill>
                <a:effectLst/>
                <a:latin typeface="+mn-lt"/>
                <a:ea typeface="+mn-ea"/>
                <a:cs typeface="+mn-cs"/>
              </a:rPr>
              <a:t> to </a:t>
            </a:r>
            <a:r>
              <a:rPr lang="fr-BE" sz="2400" b="0" i="0" u="none" strike="noStrike" kern="1200" err="1">
                <a:solidFill>
                  <a:schemeClr val="tx1"/>
                </a:solidFill>
                <a:effectLst/>
                <a:latin typeface="+mn-lt"/>
                <a:ea typeface="+mn-ea"/>
                <a:cs typeface="+mn-cs"/>
              </a:rPr>
              <a:t>that</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used</a:t>
            </a:r>
            <a:r>
              <a:rPr lang="fr-BE" sz="2400" b="0" i="0" u="none" strike="noStrike" kern="1200">
                <a:solidFill>
                  <a:schemeClr val="tx1"/>
                </a:solidFill>
                <a:effectLst/>
                <a:latin typeface="+mn-lt"/>
                <a:ea typeface="+mn-ea"/>
                <a:cs typeface="+mn-cs"/>
              </a:rPr>
              <a:t> in the </a:t>
            </a:r>
            <a:r>
              <a:rPr lang="fr-BE" sz="2400" b="0" i="0" u="none" strike="noStrike" kern="1200" err="1">
                <a:solidFill>
                  <a:schemeClr val="tx1"/>
                </a:solidFill>
                <a:effectLst/>
                <a:latin typeface="+mn-lt"/>
                <a:ea typeface="+mn-ea"/>
                <a:cs typeface="+mn-cs"/>
              </a:rPr>
              <a:t>rapid</a:t>
            </a:r>
            <a:r>
              <a:rPr lang="fr-BE" sz="2400" b="0" i="0" u="none" strike="noStrike" kern="1200">
                <a:solidFill>
                  <a:schemeClr val="tx1"/>
                </a:solidFill>
                <a:effectLst/>
                <a:latin typeface="+mn-lt"/>
                <a:ea typeface="+mn-ea"/>
                <a:cs typeface="+mn-cs"/>
              </a:rPr>
              <a:t> activation </a:t>
            </a:r>
            <a:r>
              <a:rPr lang="fr-BE" sz="2400" b="0" i="0" u="none" strike="noStrike" kern="1200" err="1">
                <a:solidFill>
                  <a:schemeClr val="tx1"/>
                </a:solidFill>
                <a:effectLst/>
                <a:latin typeface="+mn-lt"/>
                <a:ea typeface="+mn-ea"/>
                <a:cs typeface="+mn-cs"/>
              </a:rPr>
              <a:t>protocol</a:t>
            </a:r>
            <a:r>
              <a:rPr lang="fr-BE" sz="2400" b="0" i="0" u="none" strike="noStrike" kern="1200">
                <a:solidFill>
                  <a:schemeClr val="tx1"/>
                </a:solidFill>
                <a:effectLst/>
                <a:latin typeface="+mn-lt"/>
                <a:ea typeface="+mn-ea"/>
                <a:cs typeface="+mn-cs"/>
              </a:rPr>
              <a:t>, but </a:t>
            </a:r>
            <a:r>
              <a:rPr lang="fr-BE" sz="2400" b="0" i="0" u="none" strike="noStrike" kern="1200" err="1">
                <a:solidFill>
                  <a:schemeClr val="tx1"/>
                </a:solidFill>
                <a:effectLst/>
                <a:latin typeface="+mn-lt"/>
                <a:ea typeface="+mn-ea"/>
                <a:cs typeface="+mn-cs"/>
              </a:rPr>
              <a:t>immediately</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afterward</a:t>
            </a:r>
            <a:r>
              <a:rPr lang="fr-BE" sz="2400" b="0" i="0" u="none" strike="noStrike" kern="1200">
                <a:solidFill>
                  <a:schemeClr val="tx1"/>
                </a:solidFill>
                <a:effectLst/>
                <a:latin typeface="+mn-lt"/>
                <a:ea typeface="+mn-ea"/>
                <a:cs typeface="+mn-cs"/>
              </a:rPr>
              <a:t> the membrane </a:t>
            </a:r>
            <a:r>
              <a:rPr lang="fr-BE" sz="2400" b="0" i="0" u="none" strike="noStrike" kern="1200" err="1">
                <a:solidFill>
                  <a:schemeClr val="tx1"/>
                </a:solidFill>
                <a:effectLst/>
                <a:latin typeface="+mn-lt"/>
                <a:ea typeface="+mn-ea"/>
                <a:cs typeface="+mn-cs"/>
              </a:rPr>
              <a:t>potential</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is</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brought</a:t>
            </a:r>
            <a:r>
              <a:rPr lang="fr-BE" sz="2400" b="0" i="0" u="none" strike="noStrike" kern="1200">
                <a:solidFill>
                  <a:schemeClr val="tx1"/>
                </a:solidFill>
                <a:effectLst/>
                <a:latin typeface="+mn-lt"/>
                <a:ea typeface="+mn-ea"/>
                <a:cs typeface="+mn-cs"/>
              </a:rPr>
              <a:t> to 0 mV. </a:t>
            </a:r>
            <a:r>
              <a:rPr lang="fr-BE" sz="2400" b="0" i="0" u="none" strike="noStrike" kern="1200" err="1">
                <a:solidFill>
                  <a:schemeClr val="tx1"/>
                </a:solidFill>
                <a:effectLst/>
                <a:latin typeface="+mn-lt"/>
                <a:ea typeface="+mn-ea"/>
                <a:cs typeface="+mn-cs"/>
              </a:rPr>
              <a:t>When</a:t>
            </a:r>
            <a:r>
              <a:rPr lang="fr-BE" sz="2400" b="0" i="0" u="none" strike="noStrike" kern="1200">
                <a:solidFill>
                  <a:schemeClr val="tx1"/>
                </a:solidFill>
                <a:effectLst/>
                <a:latin typeface="+mn-lt"/>
                <a:ea typeface="+mn-ea"/>
                <a:cs typeface="+mn-cs"/>
              </a:rPr>
              <a:t> the first </a:t>
            </a:r>
            <a:r>
              <a:rPr lang="fr-BE" sz="2400" b="0" i="0" u="none" strike="noStrike" kern="1200" err="1">
                <a:solidFill>
                  <a:schemeClr val="tx1"/>
                </a:solidFill>
                <a:effectLst/>
                <a:latin typeface="+mn-lt"/>
                <a:ea typeface="+mn-ea"/>
                <a:cs typeface="+mn-cs"/>
              </a:rPr>
              <a:t>step</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is</a:t>
            </a:r>
            <a:r>
              <a:rPr lang="fr-BE" sz="2400" b="0" i="0" u="none" strike="noStrike" kern="1200">
                <a:solidFill>
                  <a:schemeClr val="tx1"/>
                </a:solidFill>
                <a:effectLst/>
                <a:latin typeface="+mn-lt"/>
                <a:ea typeface="+mn-ea"/>
                <a:cs typeface="+mn-cs"/>
              </a:rPr>
              <a:t> at −120 or −110 mV, the channels are </a:t>
            </a:r>
            <a:r>
              <a:rPr lang="fr-BE" sz="2400" b="0" i="0" u="none" strike="noStrike" kern="1200" err="1">
                <a:solidFill>
                  <a:schemeClr val="tx1"/>
                </a:solidFill>
                <a:effectLst/>
                <a:latin typeface="+mn-lt"/>
                <a:ea typeface="+mn-ea"/>
                <a:cs typeface="+mn-cs"/>
              </a:rPr>
              <a:t>closed</a:t>
            </a:r>
            <a:r>
              <a:rPr lang="fr-BE" sz="2400" b="0" i="0" u="none" strike="noStrike" kern="1200">
                <a:solidFill>
                  <a:schemeClr val="tx1"/>
                </a:solidFill>
                <a:effectLst/>
                <a:latin typeface="+mn-lt"/>
                <a:ea typeface="+mn-ea"/>
                <a:cs typeface="+mn-cs"/>
              </a:rPr>
              <a:t> but </a:t>
            </a:r>
            <a:r>
              <a:rPr lang="fr-BE" sz="2400" b="0" i="0" u="none" strike="noStrike" kern="1200" err="1">
                <a:solidFill>
                  <a:schemeClr val="tx1"/>
                </a:solidFill>
                <a:effectLst/>
                <a:latin typeface="+mn-lt"/>
                <a:ea typeface="+mn-ea"/>
                <a:cs typeface="+mn-cs"/>
              </a:rPr>
              <a:t>become</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activated</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during</a:t>
            </a:r>
            <a:r>
              <a:rPr lang="fr-BE" sz="2400" b="0" i="0" u="none" strike="noStrike" kern="1200">
                <a:solidFill>
                  <a:schemeClr val="tx1"/>
                </a:solidFill>
                <a:effectLst/>
                <a:latin typeface="+mn-lt"/>
                <a:ea typeface="+mn-ea"/>
                <a:cs typeface="+mn-cs"/>
              </a:rPr>
              <a:t> the </a:t>
            </a:r>
            <a:r>
              <a:rPr lang="fr-BE" sz="2400" b="0" i="0" u="none" strike="noStrike" kern="1200" err="1">
                <a:solidFill>
                  <a:schemeClr val="tx1"/>
                </a:solidFill>
                <a:effectLst/>
                <a:latin typeface="+mn-lt"/>
                <a:ea typeface="+mn-ea"/>
                <a:cs typeface="+mn-cs"/>
              </a:rPr>
              <a:t>step</a:t>
            </a:r>
            <a:r>
              <a:rPr lang="fr-BE" sz="2400" b="0" i="0" u="none" strike="noStrike" kern="1200">
                <a:solidFill>
                  <a:schemeClr val="tx1"/>
                </a:solidFill>
                <a:effectLst/>
                <a:latin typeface="+mn-lt"/>
                <a:ea typeface="+mn-ea"/>
                <a:cs typeface="+mn-cs"/>
              </a:rPr>
              <a:t> to 0 mV. As the first </a:t>
            </a:r>
            <a:r>
              <a:rPr lang="fr-BE" sz="2400" b="0" i="0" u="none" strike="noStrike" kern="1200" err="1">
                <a:solidFill>
                  <a:schemeClr val="tx1"/>
                </a:solidFill>
                <a:effectLst/>
                <a:latin typeface="+mn-lt"/>
                <a:ea typeface="+mn-ea"/>
                <a:cs typeface="+mn-cs"/>
              </a:rPr>
              <a:t>step</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approaches</a:t>
            </a:r>
            <a:r>
              <a:rPr lang="fr-BE" sz="2400" b="0" i="0" u="none" strike="noStrike" kern="1200">
                <a:solidFill>
                  <a:schemeClr val="tx1"/>
                </a:solidFill>
                <a:effectLst/>
                <a:latin typeface="+mn-lt"/>
                <a:ea typeface="+mn-ea"/>
                <a:cs typeface="+mn-cs"/>
              </a:rPr>
              <a:t> −50 mV and </a:t>
            </a:r>
            <a:r>
              <a:rPr lang="fr-BE" sz="2400" b="0" i="0" u="none" strike="noStrike" kern="1200" err="1">
                <a:solidFill>
                  <a:schemeClr val="tx1"/>
                </a:solidFill>
                <a:effectLst/>
                <a:latin typeface="+mn-lt"/>
                <a:ea typeface="+mn-ea"/>
                <a:cs typeface="+mn-cs"/>
              </a:rPr>
              <a:t>beyond</a:t>
            </a:r>
            <a:r>
              <a:rPr lang="fr-BE" sz="2400" b="0" i="0" u="none" strike="noStrike" kern="1200">
                <a:solidFill>
                  <a:schemeClr val="tx1"/>
                </a:solidFill>
                <a:effectLst/>
                <a:latin typeface="+mn-lt"/>
                <a:ea typeface="+mn-ea"/>
                <a:cs typeface="+mn-cs"/>
              </a:rPr>
              <a:t>, an </a:t>
            </a:r>
            <a:r>
              <a:rPr lang="fr-BE" sz="2400" b="0" i="0" u="none" strike="noStrike" kern="1200" err="1">
                <a:solidFill>
                  <a:schemeClr val="tx1"/>
                </a:solidFill>
                <a:effectLst/>
                <a:latin typeface="+mn-lt"/>
                <a:ea typeface="+mn-ea"/>
                <a:cs typeface="+mn-cs"/>
              </a:rPr>
              <a:t>increasing</a:t>
            </a:r>
            <a:r>
              <a:rPr lang="fr-BE" sz="2400" b="0" i="0" u="none" strike="noStrike" kern="1200">
                <a:solidFill>
                  <a:schemeClr val="tx1"/>
                </a:solidFill>
                <a:effectLst/>
                <a:latin typeface="+mn-lt"/>
                <a:ea typeface="+mn-ea"/>
                <a:cs typeface="+mn-cs"/>
              </a:rPr>
              <a:t> proportion of sodium channels </a:t>
            </a:r>
            <a:r>
              <a:rPr lang="fr-BE" sz="2400" b="0" i="0" u="none" strike="noStrike" kern="1200" err="1">
                <a:solidFill>
                  <a:schemeClr val="tx1"/>
                </a:solidFill>
                <a:effectLst/>
                <a:latin typeface="+mn-lt"/>
                <a:ea typeface="+mn-ea"/>
                <a:cs typeface="+mn-cs"/>
              </a:rPr>
              <a:t>becomes</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inactivated</a:t>
            </a:r>
            <a:r>
              <a:rPr lang="fr-BE" sz="2400" b="0" i="0" u="none" strike="noStrike" kern="1200">
                <a:solidFill>
                  <a:schemeClr val="tx1"/>
                </a:solidFill>
                <a:effectLst/>
                <a:latin typeface="+mn-lt"/>
                <a:ea typeface="+mn-ea"/>
                <a:cs typeface="+mn-cs"/>
              </a:rPr>
              <a:t>, and </a:t>
            </a:r>
            <a:r>
              <a:rPr lang="fr-BE" sz="2400" b="0" i="0" u="none" strike="noStrike" kern="1200" err="1">
                <a:solidFill>
                  <a:schemeClr val="tx1"/>
                </a:solidFill>
                <a:effectLst/>
                <a:latin typeface="+mn-lt"/>
                <a:ea typeface="+mn-ea"/>
                <a:cs typeface="+mn-cs"/>
              </a:rPr>
              <a:t>therefore</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during</a:t>
            </a:r>
            <a:r>
              <a:rPr lang="fr-BE" sz="2400" b="0" i="0" u="none" strike="noStrike" kern="1200">
                <a:solidFill>
                  <a:schemeClr val="tx1"/>
                </a:solidFill>
                <a:effectLst/>
                <a:latin typeface="+mn-lt"/>
                <a:ea typeface="+mn-ea"/>
                <a:cs typeface="+mn-cs"/>
              </a:rPr>
              <a:t> the </a:t>
            </a:r>
            <a:r>
              <a:rPr lang="fr-BE" sz="2400" b="0" i="0" u="none" strike="noStrike" kern="1200" err="1">
                <a:solidFill>
                  <a:schemeClr val="tx1"/>
                </a:solidFill>
                <a:effectLst/>
                <a:latin typeface="+mn-lt"/>
                <a:ea typeface="+mn-ea"/>
                <a:cs typeface="+mn-cs"/>
              </a:rPr>
              <a:t>step</a:t>
            </a:r>
            <a:r>
              <a:rPr lang="fr-BE" sz="2400" b="0" i="0" u="none" strike="noStrike" kern="1200">
                <a:solidFill>
                  <a:schemeClr val="tx1"/>
                </a:solidFill>
                <a:effectLst/>
                <a:latin typeface="+mn-lt"/>
                <a:ea typeface="+mn-ea"/>
                <a:cs typeface="+mn-cs"/>
              </a:rPr>
              <a:t> to 0 mV, </a:t>
            </a:r>
            <a:r>
              <a:rPr lang="fr-BE" sz="2400" b="0" i="0" u="none" strike="noStrike" kern="1200" err="1">
                <a:solidFill>
                  <a:schemeClr val="tx1"/>
                </a:solidFill>
                <a:effectLst/>
                <a:latin typeface="+mn-lt"/>
                <a:ea typeface="+mn-ea"/>
                <a:cs typeface="+mn-cs"/>
              </a:rPr>
              <a:t>fewer</a:t>
            </a:r>
            <a:r>
              <a:rPr lang="fr-BE" sz="2400" b="0" i="0" u="none" strike="noStrike" kern="1200">
                <a:solidFill>
                  <a:schemeClr val="tx1"/>
                </a:solidFill>
                <a:effectLst/>
                <a:latin typeface="+mn-lt"/>
                <a:ea typeface="+mn-ea"/>
                <a:cs typeface="+mn-cs"/>
              </a:rPr>
              <a:t> sodium channels are </a:t>
            </a:r>
            <a:r>
              <a:rPr lang="fr-BE" sz="2400" b="0" i="0" u="none" strike="noStrike" kern="1200" err="1">
                <a:solidFill>
                  <a:schemeClr val="tx1"/>
                </a:solidFill>
                <a:effectLst/>
                <a:latin typeface="+mn-lt"/>
                <a:ea typeface="+mn-ea"/>
                <a:cs typeface="+mn-cs"/>
              </a:rPr>
              <a:t>available</a:t>
            </a:r>
            <a:r>
              <a:rPr lang="fr-BE" sz="2400" b="0" i="0" u="none" strike="noStrike" kern="1200">
                <a:solidFill>
                  <a:schemeClr val="tx1"/>
                </a:solidFill>
                <a:effectLst/>
                <a:latin typeface="+mn-lt"/>
                <a:ea typeface="+mn-ea"/>
                <a:cs typeface="+mn-cs"/>
              </a:rPr>
              <a:t> to open. In </a:t>
            </a:r>
            <a:r>
              <a:rPr lang="fr-BE" sz="2400" b="0" i="0" u="none" strike="noStrike" kern="1200" err="1">
                <a:solidFill>
                  <a:schemeClr val="tx1"/>
                </a:solidFill>
                <a:effectLst/>
                <a:latin typeface="+mn-lt"/>
                <a:ea typeface="+mn-ea"/>
                <a:cs typeface="+mn-cs"/>
              </a:rPr>
              <a:t>this</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example</a:t>
            </a:r>
            <a:r>
              <a:rPr lang="fr-BE" sz="2400" b="0" i="0" u="none" strike="noStrike" kern="1200">
                <a:solidFill>
                  <a:schemeClr val="tx1"/>
                </a:solidFill>
                <a:effectLst/>
                <a:latin typeface="+mn-lt"/>
                <a:ea typeface="+mn-ea"/>
                <a:cs typeface="+mn-cs"/>
              </a:rPr>
              <a:t>, at −60 mV, </a:t>
            </a:r>
            <a:r>
              <a:rPr lang="fr-BE" sz="2400" b="0" i="0" u="none" strike="noStrike" kern="1200" err="1">
                <a:solidFill>
                  <a:schemeClr val="tx1"/>
                </a:solidFill>
                <a:effectLst/>
                <a:latin typeface="+mn-lt"/>
                <a:ea typeface="+mn-ea"/>
                <a:cs typeface="+mn-cs"/>
              </a:rPr>
              <a:t>half</a:t>
            </a:r>
            <a:r>
              <a:rPr lang="fr-BE" sz="2400" b="0" i="0" u="none" strike="noStrike" kern="1200">
                <a:solidFill>
                  <a:schemeClr val="tx1"/>
                </a:solidFill>
                <a:effectLst/>
                <a:latin typeface="+mn-lt"/>
                <a:ea typeface="+mn-ea"/>
                <a:cs typeface="+mn-cs"/>
              </a:rPr>
              <a:t> of the sodium channels are </a:t>
            </a:r>
            <a:r>
              <a:rPr lang="fr-BE" sz="2400" b="0" i="0" u="none" strike="noStrike" kern="1200" err="1">
                <a:solidFill>
                  <a:schemeClr val="tx1"/>
                </a:solidFill>
                <a:effectLst/>
                <a:latin typeface="+mn-lt"/>
                <a:ea typeface="+mn-ea"/>
                <a:cs typeface="+mn-cs"/>
              </a:rPr>
              <a:t>inactivated</a:t>
            </a:r>
            <a:r>
              <a:rPr lang="fr-BE" sz="2400" b="0" i="0" u="none" strike="noStrike" kern="1200">
                <a:solidFill>
                  <a:schemeClr val="tx1"/>
                </a:solidFill>
                <a:effectLst/>
                <a:latin typeface="+mn-lt"/>
                <a:ea typeface="+mn-ea"/>
                <a:cs typeface="+mn-cs"/>
              </a:rPr>
              <a:t>. It </a:t>
            </a:r>
            <a:r>
              <a:rPr lang="fr-BE" sz="2400" b="0" i="0" u="none" strike="noStrike" kern="1200" err="1">
                <a:solidFill>
                  <a:schemeClr val="tx1"/>
                </a:solidFill>
                <a:effectLst/>
                <a:latin typeface="+mn-lt"/>
                <a:ea typeface="+mn-ea"/>
                <a:cs typeface="+mn-cs"/>
              </a:rPr>
              <a:t>is</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now</a:t>
            </a:r>
            <a:r>
              <a:rPr lang="fr-BE" sz="2400" b="0" i="0" u="none" strike="noStrike" kern="1200">
                <a:solidFill>
                  <a:schemeClr val="tx1"/>
                </a:solidFill>
                <a:effectLst/>
                <a:latin typeface="+mn-lt"/>
                <a:ea typeface="+mn-ea"/>
                <a:cs typeface="+mn-cs"/>
              </a:rPr>
              <a:t> time for me to hand over to Vincent. </a:t>
            </a:r>
            <a:r>
              <a:rPr lang="fr-BE" sz="2400" b="0" i="0" u="none" strike="noStrike" kern="1200" err="1">
                <a:solidFill>
                  <a:schemeClr val="tx1"/>
                </a:solidFill>
                <a:effectLst/>
                <a:latin typeface="+mn-lt"/>
                <a:ea typeface="+mn-ea"/>
                <a:cs typeface="+mn-cs"/>
              </a:rPr>
              <a:t>Thank</a:t>
            </a:r>
            <a:r>
              <a:rPr lang="fr-BE" sz="2400" b="0" i="0" u="none" strike="noStrike" kern="1200">
                <a:solidFill>
                  <a:schemeClr val="tx1"/>
                </a:solidFill>
                <a:effectLst/>
                <a:latin typeface="+mn-lt"/>
                <a:ea typeface="+mn-ea"/>
                <a:cs typeface="+mn-cs"/>
              </a:rPr>
              <a:t> </a:t>
            </a:r>
            <a:r>
              <a:rPr lang="fr-BE" sz="2400" b="0" i="0" u="none" strike="noStrike" kern="1200" err="1">
                <a:solidFill>
                  <a:schemeClr val="tx1"/>
                </a:solidFill>
                <a:effectLst/>
                <a:latin typeface="+mn-lt"/>
                <a:ea typeface="+mn-ea"/>
                <a:cs typeface="+mn-cs"/>
              </a:rPr>
              <a:t>you</a:t>
            </a:r>
            <a:r>
              <a:rPr lang="fr-BE" sz="2400" b="0" i="0" u="none" strike="noStrike" kern="1200">
                <a:solidFill>
                  <a:schemeClr val="tx1"/>
                </a:solidFill>
                <a:effectLst/>
                <a:latin typeface="+mn-lt"/>
                <a:ea typeface="+mn-ea"/>
                <a:cs typeface="+mn-cs"/>
              </a:rPr>
              <a:t> for </a:t>
            </a:r>
            <a:r>
              <a:rPr lang="fr-BE" sz="2400" b="0" i="0" u="none" strike="noStrike" kern="1200" err="1">
                <a:solidFill>
                  <a:schemeClr val="tx1"/>
                </a:solidFill>
                <a:effectLst/>
                <a:latin typeface="+mn-lt"/>
                <a:ea typeface="+mn-ea"/>
                <a:cs typeface="+mn-cs"/>
              </a:rPr>
              <a:t>your</a:t>
            </a:r>
            <a:r>
              <a:rPr lang="fr-BE" sz="2400" b="0" i="0" u="none" strike="noStrike" kern="1200">
                <a:solidFill>
                  <a:schemeClr val="tx1"/>
                </a:solidFill>
                <a:effectLst/>
                <a:latin typeface="+mn-lt"/>
                <a:ea typeface="+mn-ea"/>
                <a:cs typeface="+mn-cs"/>
              </a:rPr>
              <a:t> attention.</a:t>
            </a:r>
            <a:endParaRPr lang="fr-FR" sz="2400"/>
          </a:p>
        </p:txBody>
      </p:sp>
      <p:sp>
        <p:nvSpPr>
          <p:cNvPr id="4" name="Espace réservé du numéro de diapositive 3">
            <a:extLst>
              <a:ext uri="{FF2B5EF4-FFF2-40B4-BE49-F238E27FC236}">
                <a16:creationId xmlns:a16="http://schemas.microsoft.com/office/drawing/2014/main" id="{0F3C07C3-380C-43EC-0438-7C292DF85901}"/>
              </a:ext>
            </a:extLst>
          </p:cNvPr>
          <p:cNvSpPr>
            <a:spLocks noGrp="1"/>
          </p:cNvSpPr>
          <p:nvPr>
            <p:ph type="sldNum" sz="quarter" idx="5"/>
          </p:nvPr>
        </p:nvSpPr>
        <p:spPr/>
        <p:txBody>
          <a:bodyPr/>
          <a:lstStyle/>
          <a:p>
            <a:fld id="{21885F49-EE26-3C48-8192-3CBE10D2F063}" type="slidenum">
              <a:rPr lang="fr-FR" smtClean="0"/>
              <a:t>20</a:t>
            </a:fld>
            <a:endParaRPr lang="fr-FR"/>
          </a:p>
        </p:txBody>
      </p:sp>
    </p:spTree>
    <p:extLst>
      <p:ext uri="{BB962C8B-B14F-4D97-AF65-F5344CB8AC3E}">
        <p14:creationId xmlns:p14="http://schemas.microsoft.com/office/powerpoint/2010/main" val="1333737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2400" b="0" i="0" u="none" strike="noStrike" kern="1200" dirty="0">
                <a:solidFill>
                  <a:schemeClr val="tx1"/>
                </a:solidFill>
                <a:effectLst/>
                <a:latin typeface="+mn-lt"/>
                <a:ea typeface="+mn-ea"/>
                <a:cs typeface="+mn-cs"/>
              </a:rPr>
              <a:t>At the beginning of this story, there was a clinical </a:t>
            </a:r>
            <a:r>
              <a:rPr lang="en-US" sz="2400" b="0" i="0" u="none" strike="noStrike" kern="1200" dirty="0" err="1">
                <a:solidFill>
                  <a:schemeClr val="tx1"/>
                </a:solidFill>
                <a:effectLst/>
                <a:latin typeface="+mn-lt"/>
                <a:ea typeface="+mn-ea"/>
                <a:cs typeface="+mn-cs"/>
              </a:rPr>
              <a:t>semiological</a:t>
            </a:r>
            <a:r>
              <a:rPr lang="en-US" sz="2400" b="0" i="0" u="none" strike="noStrike" kern="1200" dirty="0">
                <a:solidFill>
                  <a:schemeClr val="tx1"/>
                </a:solidFill>
                <a:effectLst/>
                <a:latin typeface="+mn-lt"/>
                <a:ea typeface="+mn-ea"/>
                <a:cs typeface="+mn-cs"/>
              </a:rPr>
              <a:t> sign that made it possible to detect a myotonic syndrome. As you can see, in a patient with a myotonic syndrome, there is a delay in muscle relaxation after muscle percussion.</a:t>
            </a:r>
            <a:endParaRPr lang="en-US" sz="2400" b="0" dirty="0"/>
          </a:p>
        </p:txBody>
      </p:sp>
      <p:sp>
        <p:nvSpPr>
          <p:cNvPr id="4" name="Espace réservé du numéro de diapositive 3"/>
          <p:cNvSpPr>
            <a:spLocks noGrp="1"/>
          </p:cNvSpPr>
          <p:nvPr>
            <p:ph type="sldNum" sz="quarter" idx="5"/>
          </p:nvPr>
        </p:nvSpPr>
        <p:spPr/>
        <p:txBody>
          <a:bodyPr/>
          <a:lstStyle/>
          <a:p>
            <a:fld id="{AF951E3D-CEDF-BA4D-A36A-A3DE79BFEE00}" type="slidenum">
              <a:rPr lang="fr-FR" smtClean="0"/>
              <a:t>3</a:t>
            </a:fld>
            <a:endParaRPr lang="fr-FR"/>
          </a:p>
        </p:txBody>
      </p:sp>
    </p:spTree>
    <p:extLst>
      <p:ext uri="{BB962C8B-B14F-4D97-AF65-F5344CB8AC3E}">
        <p14:creationId xmlns:p14="http://schemas.microsoft.com/office/powerpoint/2010/main" val="3270861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E5160-446D-0E63-84ED-2D541FE4983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BFD8658-0A1C-0202-F9D7-1CD9FB96851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CCE4798-D4C3-22A4-E663-103D7C10E786}"/>
              </a:ext>
            </a:extLst>
          </p:cNvPr>
          <p:cNvSpPr>
            <a:spLocks noGrp="1"/>
          </p:cNvSpPr>
          <p:nvPr>
            <p:ph type="body" idx="1"/>
          </p:nvPr>
        </p:nvSpPr>
        <p:spPr/>
        <p:txBody>
          <a:bodyPr/>
          <a:lstStyle/>
          <a:p>
            <a:r>
              <a:rPr lang="fr-FR"/>
              <a:t>V</a:t>
            </a:r>
          </a:p>
        </p:txBody>
      </p:sp>
      <p:sp>
        <p:nvSpPr>
          <p:cNvPr id="4" name="Espace réservé du numéro de diapositive 3">
            <a:extLst>
              <a:ext uri="{FF2B5EF4-FFF2-40B4-BE49-F238E27FC236}">
                <a16:creationId xmlns:a16="http://schemas.microsoft.com/office/drawing/2014/main" id="{57C7D4E3-AD15-1A6D-0579-FC1584456574}"/>
              </a:ext>
            </a:extLst>
          </p:cNvPr>
          <p:cNvSpPr>
            <a:spLocks noGrp="1"/>
          </p:cNvSpPr>
          <p:nvPr>
            <p:ph type="sldNum" sz="quarter" idx="5"/>
          </p:nvPr>
        </p:nvSpPr>
        <p:spPr/>
        <p:txBody>
          <a:bodyPr/>
          <a:lstStyle/>
          <a:p>
            <a:fld id="{21885F49-EE26-3C48-8192-3CBE10D2F063}" type="slidenum">
              <a:rPr lang="fr-FR" smtClean="0"/>
              <a:t>21</a:t>
            </a:fld>
            <a:endParaRPr lang="fr-FR"/>
          </a:p>
        </p:txBody>
      </p:sp>
    </p:spTree>
    <p:extLst>
      <p:ext uri="{BB962C8B-B14F-4D97-AF65-F5344CB8AC3E}">
        <p14:creationId xmlns:p14="http://schemas.microsoft.com/office/powerpoint/2010/main" val="4021876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2400" b="0" i="0" u="none" strike="noStrike" kern="1200" dirty="0">
                <a:solidFill>
                  <a:schemeClr val="tx1"/>
                </a:solidFill>
                <a:effectLst/>
                <a:latin typeface="+mn-lt"/>
                <a:ea typeface="+mn-ea"/>
                <a:cs typeface="+mn-cs"/>
              </a:rPr>
              <a:t>Between 2005 and 2023, nine apparently unrelated families were identified in the Liège region as carriers of the </a:t>
            </a:r>
            <a:r>
              <a:rPr lang="en-US" sz="2400" b="0" i="1" u="none" strike="noStrike" kern="1200" dirty="0">
                <a:solidFill>
                  <a:schemeClr val="tx1"/>
                </a:solidFill>
                <a:effectLst/>
                <a:latin typeface="+mn-lt"/>
                <a:ea typeface="+mn-ea"/>
                <a:cs typeface="+mn-cs"/>
              </a:rPr>
              <a:t>likely pathogenic</a:t>
            </a:r>
            <a:r>
              <a:rPr lang="en-US" sz="2400" b="0" i="0" u="none" strike="noStrike" kern="1200" dirty="0">
                <a:solidFill>
                  <a:schemeClr val="tx1"/>
                </a:solidFill>
                <a:effectLst/>
                <a:latin typeface="+mn-lt"/>
                <a:ea typeface="+mn-ea"/>
                <a:cs typeface="+mn-cs"/>
              </a:rPr>
              <a:t> variant </a:t>
            </a:r>
            <a:r>
              <a:rPr lang="en-US" sz="2400" b="1" i="0" u="none" strike="noStrike" kern="1200" dirty="0">
                <a:solidFill>
                  <a:schemeClr val="tx1"/>
                </a:solidFill>
                <a:effectLst/>
                <a:latin typeface="+mn-lt"/>
                <a:ea typeface="+mn-ea"/>
                <a:cs typeface="+mn-cs"/>
              </a:rPr>
              <a:t>L1436P of the SCN4A gene</a:t>
            </a:r>
            <a:r>
              <a:rPr lang="en-US" sz="2400" b="0" i="0" u="none" strike="noStrike" kern="1200" dirty="0">
                <a:solidFill>
                  <a:schemeClr val="tx1"/>
                </a:solidFill>
                <a:effectLst/>
                <a:latin typeface="+mn-lt"/>
                <a:ea typeface="+mn-ea"/>
                <a:cs typeface="+mn-cs"/>
              </a:rPr>
              <a:t>. The clinical characteristics of the nine probands were :</a:t>
            </a:r>
            <a:br>
              <a:rPr lang="en-US" sz="2400" b="0" i="0" u="none" strike="noStrike" kern="1200" dirty="0">
                <a:solidFill>
                  <a:schemeClr val="tx1"/>
                </a:solidFill>
                <a:effectLst/>
                <a:latin typeface="+mn-lt"/>
                <a:ea typeface="+mn-ea"/>
                <a:cs typeface="+mn-cs"/>
              </a:rPr>
            </a:br>
            <a:r>
              <a:rPr lang="en-US" sz="2200" b="0" i="0" u="none" strike="noStrike" kern="1200" dirty="0">
                <a:solidFill>
                  <a:schemeClr val="tx1"/>
                </a:solidFill>
                <a:effectLst/>
                <a:latin typeface="+mn-lt"/>
                <a:ea typeface="+mn-ea"/>
                <a:cs typeface="+mn-cs"/>
              </a:rPr>
              <a:t>as you have just seen in the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kern="1200" dirty="0">
                <a:solidFill>
                  <a:schemeClr val="tx1"/>
                </a:solidFill>
                <a:effectLst/>
                <a:latin typeface="+mn-lt"/>
                <a:ea typeface="+mn-ea"/>
                <a:cs typeface="+mn-cs"/>
              </a:rPr>
              <a:t>« Warm-up » phenomenon which corresponds to an improvement of symptoms with exercise</a:t>
            </a:r>
          </a:p>
          <a:p>
            <a:endParaRPr lang="en-US" dirty="0"/>
          </a:p>
        </p:txBody>
      </p:sp>
      <p:sp>
        <p:nvSpPr>
          <p:cNvPr id="4" name="Espace réservé du numéro de diapositive 3"/>
          <p:cNvSpPr>
            <a:spLocks noGrp="1"/>
          </p:cNvSpPr>
          <p:nvPr>
            <p:ph type="sldNum" sz="quarter" idx="5"/>
          </p:nvPr>
        </p:nvSpPr>
        <p:spPr/>
        <p:txBody>
          <a:bodyPr/>
          <a:lstStyle/>
          <a:p>
            <a:fld id="{AF951E3D-CEDF-BA4D-A36A-A3DE79BFEE00}" type="slidenum">
              <a:rPr lang="fr-FR" smtClean="0"/>
              <a:t>4</a:t>
            </a:fld>
            <a:endParaRPr lang="fr-FR"/>
          </a:p>
        </p:txBody>
      </p:sp>
    </p:spTree>
    <p:extLst>
      <p:ext uri="{BB962C8B-B14F-4D97-AF65-F5344CB8AC3E}">
        <p14:creationId xmlns:p14="http://schemas.microsoft.com/office/powerpoint/2010/main" val="1971397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F6B3B-2CA0-4E00-C00B-FA882080FC1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EEFCBDE-3361-30D7-849D-72E0A0D005C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96EC293-E478-35F8-AA69-5AD288B1A5D4}"/>
              </a:ext>
            </a:extLst>
          </p:cNvPr>
          <p:cNvSpPr>
            <a:spLocks noGrp="1"/>
          </p:cNvSpPr>
          <p:nvPr>
            <p:ph type="body" idx="1"/>
          </p:nvPr>
        </p:nvSpPr>
        <p:spPr/>
        <p:txBody>
          <a:bodyPr/>
          <a:lstStyle/>
          <a:p>
            <a:r>
              <a:rPr lang="en-US" sz="2200" b="0" i="0" u="none" strike="noStrike" kern="1200" dirty="0">
                <a:solidFill>
                  <a:schemeClr val="tx1"/>
                </a:solidFill>
                <a:effectLst/>
                <a:latin typeface="+mn-lt"/>
                <a:ea typeface="+mn-ea"/>
                <a:cs typeface="+mn-cs"/>
              </a:rPr>
              <a:t>Clinical electromyography (EMG) involves inserting a needle electrode into the muscle. In healthy subject, at rest, there is no activity. This is electric silence. In myotonic syndromes, repetitive discharges are recorded at rest as in this video. Electrical myotonia (myotonic discharge) </a:t>
            </a:r>
            <a:r>
              <a:rPr lang="en-US" sz="2200" b="0" dirty="0"/>
              <a:t>corresponds to </a:t>
            </a:r>
            <a:r>
              <a:rPr lang="en-US" sz="2200" b="0" i="0" u="none" strike="noStrike" kern="1200" dirty="0">
                <a:solidFill>
                  <a:schemeClr val="tx1"/>
                </a:solidFill>
                <a:effectLst/>
                <a:latin typeface="+mn-lt"/>
                <a:ea typeface="+mn-ea"/>
                <a:cs typeface="+mn-cs"/>
              </a:rPr>
              <a:t>muscle fiber action potentials discharging repetitively… The main characteristic of these discharges is that inside the discharge, the amplitude and the frequence change</a:t>
            </a:r>
          </a:p>
          <a:p>
            <a:endParaRPr lang="en-US" sz="2400" dirty="0"/>
          </a:p>
        </p:txBody>
      </p:sp>
      <p:sp>
        <p:nvSpPr>
          <p:cNvPr id="4" name="Espace réservé du numéro de diapositive 3">
            <a:extLst>
              <a:ext uri="{FF2B5EF4-FFF2-40B4-BE49-F238E27FC236}">
                <a16:creationId xmlns:a16="http://schemas.microsoft.com/office/drawing/2014/main" id="{04D275E9-ED1C-DD7D-103B-4A281427D651}"/>
              </a:ext>
            </a:extLst>
          </p:cNvPr>
          <p:cNvSpPr>
            <a:spLocks noGrp="1"/>
          </p:cNvSpPr>
          <p:nvPr>
            <p:ph type="sldNum" sz="quarter" idx="5"/>
          </p:nvPr>
        </p:nvSpPr>
        <p:spPr/>
        <p:txBody>
          <a:bodyPr/>
          <a:lstStyle/>
          <a:p>
            <a:fld id="{AF951E3D-CEDF-BA4D-A36A-A3DE79BFEE00}" type="slidenum">
              <a:rPr lang="fr-FR" smtClean="0"/>
              <a:t>5</a:t>
            </a:fld>
            <a:endParaRPr lang="fr-FR"/>
          </a:p>
        </p:txBody>
      </p:sp>
    </p:spTree>
    <p:extLst>
      <p:ext uri="{BB962C8B-B14F-4D97-AF65-F5344CB8AC3E}">
        <p14:creationId xmlns:p14="http://schemas.microsoft.com/office/powerpoint/2010/main" val="273807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F6B3B-2CA0-4E00-C00B-FA882080FC1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EEFCBDE-3361-30D7-849D-72E0A0D005C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96EC293-E478-35F8-AA69-5AD288B1A5D4}"/>
              </a:ext>
            </a:extLst>
          </p:cNvPr>
          <p:cNvSpPr>
            <a:spLocks noGrp="1"/>
          </p:cNvSpPr>
          <p:nvPr>
            <p:ph type="body" idx="1"/>
          </p:nvPr>
        </p:nvSpPr>
        <p:spPr/>
        <p:txBody>
          <a:bodyPr/>
          <a:lstStyle/>
          <a:p>
            <a:r>
              <a:rPr lang="en-US" sz="2400" b="0" i="0" u="none" strike="noStrike" kern="1200" dirty="0">
                <a:solidFill>
                  <a:schemeClr val="tx1"/>
                </a:solidFill>
                <a:effectLst/>
                <a:latin typeface="+mn-lt"/>
                <a:ea typeface="+mn-ea"/>
                <a:cs typeface="+mn-cs"/>
              </a:rPr>
              <a:t>In practice, demonstrating a myotonic discharge is a very important finding, because the diagnostic possibilities are limited: either it is a myotonic dystrophy (Steinert or PROMM), or it is </a:t>
            </a:r>
            <a:r>
              <a:rPr lang="en-US" sz="2400" b="0" i="0" u="none" strike="noStrike" kern="1200">
                <a:solidFill>
                  <a:schemeClr val="tx1"/>
                </a:solidFill>
                <a:effectLst/>
                <a:latin typeface="+mn-lt"/>
                <a:ea typeface="+mn-ea"/>
                <a:cs typeface="+mn-cs"/>
              </a:rPr>
              <a:t>a muscular </a:t>
            </a:r>
            <a:r>
              <a:rPr lang="en-US" sz="2400" b="0" i="0" u="none" strike="noStrike" kern="1200" dirty="0">
                <a:solidFill>
                  <a:schemeClr val="tx1"/>
                </a:solidFill>
                <a:effectLst/>
                <a:latin typeface="+mn-lt"/>
                <a:ea typeface="+mn-ea"/>
                <a:cs typeface="+mn-cs"/>
              </a:rPr>
              <a:t>channelopathy of the sodium or chloride channels).</a:t>
            </a:r>
            <a:endParaRPr lang="en-US" sz="2400" dirty="0"/>
          </a:p>
        </p:txBody>
      </p:sp>
      <p:sp>
        <p:nvSpPr>
          <p:cNvPr id="4" name="Espace réservé du numéro de diapositive 3">
            <a:extLst>
              <a:ext uri="{FF2B5EF4-FFF2-40B4-BE49-F238E27FC236}">
                <a16:creationId xmlns:a16="http://schemas.microsoft.com/office/drawing/2014/main" id="{04D275E9-ED1C-DD7D-103B-4A281427D651}"/>
              </a:ext>
            </a:extLst>
          </p:cNvPr>
          <p:cNvSpPr>
            <a:spLocks noGrp="1"/>
          </p:cNvSpPr>
          <p:nvPr>
            <p:ph type="sldNum" sz="quarter" idx="5"/>
          </p:nvPr>
        </p:nvSpPr>
        <p:spPr/>
        <p:txBody>
          <a:bodyPr/>
          <a:lstStyle/>
          <a:p>
            <a:fld id="{AF951E3D-CEDF-BA4D-A36A-A3DE79BFEE00}" type="slidenum">
              <a:rPr lang="fr-FR" smtClean="0"/>
              <a:t>6</a:t>
            </a:fld>
            <a:endParaRPr lang="fr-FR"/>
          </a:p>
        </p:txBody>
      </p:sp>
    </p:spTree>
    <p:extLst>
      <p:ext uri="{BB962C8B-B14F-4D97-AF65-F5344CB8AC3E}">
        <p14:creationId xmlns:p14="http://schemas.microsoft.com/office/powerpoint/2010/main" val="1836070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02C13-1B44-1471-997B-0C68C7720FE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60C9CDD-6BB1-A80F-E820-142863EA549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94C0907-37F4-141D-7435-8B2761B27B8E}"/>
              </a:ext>
            </a:extLst>
          </p:cNvPr>
          <p:cNvSpPr>
            <a:spLocks noGrp="1"/>
          </p:cNvSpPr>
          <p:nvPr>
            <p:ph type="body" idx="1"/>
          </p:nvPr>
        </p:nvSpPr>
        <p:spPr/>
        <p:txBody>
          <a:bodyPr/>
          <a:lstStyle/>
          <a:p>
            <a:r>
              <a:rPr lang="en-US" sz="2400" b="0" i="0" u="none" strike="noStrike" kern="1200" dirty="0">
                <a:solidFill>
                  <a:schemeClr val="tx1"/>
                </a:solidFill>
                <a:effectLst/>
                <a:latin typeface="+mn-lt"/>
                <a:ea typeface="+mn-ea"/>
                <a:cs typeface="+mn-cs"/>
              </a:rPr>
              <a:t>Thanks to short and long exercise tests, performed at room temperature or after muscle cooling, it is possible to characterize myotonic syndromes related to a muscle channelopathy.</a:t>
            </a:r>
          </a:p>
          <a:p>
            <a:r>
              <a:rPr lang="en-US" sz="2400" b="0" i="0" u="none" strike="noStrike" kern="1200" dirty="0">
                <a:solidFill>
                  <a:schemeClr val="tx1"/>
                </a:solidFill>
                <a:effectLst/>
                <a:latin typeface="+mn-lt"/>
                <a:ea typeface="+mn-ea"/>
                <a:cs typeface="+mn-cs"/>
              </a:rPr>
              <a:t>Stimulation of the ulnar nerve at the wrist elicits a motor response in the hypothenar muscles, recorded by surface electrodes. This response is the compound muscle action potential, or </a:t>
            </a:r>
            <a:r>
              <a:rPr lang="en-US" sz="2400" b="1" i="0" u="none" strike="noStrike" kern="1200" dirty="0">
                <a:solidFill>
                  <a:schemeClr val="tx1"/>
                </a:solidFill>
                <a:effectLst/>
                <a:latin typeface="+mn-lt"/>
                <a:ea typeface="+mn-ea"/>
                <a:cs typeface="+mn-cs"/>
              </a:rPr>
              <a:t>CMAP</a:t>
            </a:r>
            <a:r>
              <a:rPr lang="en-US" sz="2400" b="0" i="0" u="none" strike="noStrike" kern="1200" dirty="0">
                <a:solidFill>
                  <a:schemeClr val="tx1"/>
                </a:solidFill>
                <a:effectLst/>
                <a:latin typeface="+mn-lt"/>
                <a:ea typeface="+mn-ea"/>
                <a:cs typeface="+mn-cs"/>
              </a:rPr>
              <a:t>, characterized in particular by its amplitude.</a:t>
            </a:r>
          </a:p>
          <a:p>
            <a:r>
              <a:rPr lang="en-US" sz="2400" b="0" i="0" u="none" strike="noStrike" kern="1200" dirty="0">
                <a:solidFill>
                  <a:schemeClr val="tx1"/>
                </a:solidFill>
                <a:effectLst/>
                <a:latin typeface="+mn-lt"/>
                <a:ea typeface="+mn-ea"/>
                <a:cs typeface="+mn-cs"/>
              </a:rPr>
              <a:t>During a </a:t>
            </a:r>
            <a:r>
              <a:rPr lang="en-US" sz="2400" b="1" i="0" u="none" strike="noStrike" kern="1200" dirty="0">
                <a:solidFill>
                  <a:schemeClr val="tx1"/>
                </a:solidFill>
                <a:effectLst/>
                <a:latin typeface="+mn-lt"/>
                <a:ea typeface="+mn-ea"/>
                <a:cs typeface="+mn-cs"/>
              </a:rPr>
              <a:t>short exercise test</a:t>
            </a:r>
            <a:r>
              <a:rPr lang="en-US" sz="2400" b="0" i="0" u="none" strike="noStrike" kern="1200" dirty="0">
                <a:solidFill>
                  <a:schemeClr val="tx1"/>
                </a:solidFill>
                <a:effectLst/>
                <a:latin typeface="+mn-lt"/>
                <a:ea typeface="+mn-ea"/>
                <a:cs typeface="+mn-cs"/>
              </a:rPr>
              <a:t>, the CMAP amplitude is first measured under basal conditions and serves as the 100% reference value. A voluntary muscle contraction against resistance (finger abduction) is then performed for 10 seconds. The CMAP amplitude is measured immediately after exercise and then every 10 seconds for one minute. The 10-second exercise is repeated twice, with similar CMAP amplitude measurements obtained each time. </a:t>
            </a:r>
          </a:p>
        </p:txBody>
      </p:sp>
      <p:sp>
        <p:nvSpPr>
          <p:cNvPr id="4" name="Espace réservé du numéro de diapositive 3">
            <a:extLst>
              <a:ext uri="{FF2B5EF4-FFF2-40B4-BE49-F238E27FC236}">
                <a16:creationId xmlns:a16="http://schemas.microsoft.com/office/drawing/2014/main" id="{1CCA4103-70EA-7035-F207-B6700072E088}"/>
              </a:ext>
            </a:extLst>
          </p:cNvPr>
          <p:cNvSpPr>
            <a:spLocks noGrp="1"/>
          </p:cNvSpPr>
          <p:nvPr>
            <p:ph type="sldNum" sz="quarter" idx="5"/>
          </p:nvPr>
        </p:nvSpPr>
        <p:spPr/>
        <p:txBody>
          <a:bodyPr/>
          <a:lstStyle/>
          <a:p>
            <a:fld id="{AF951E3D-CEDF-BA4D-A36A-A3DE79BFEE00}" type="slidenum">
              <a:rPr lang="fr-FR" smtClean="0"/>
              <a:t>7</a:t>
            </a:fld>
            <a:endParaRPr lang="fr-FR"/>
          </a:p>
        </p:txBody>
      </p:sp>
    </p:spTree>
    <p:extLst>
      <p:ext uri="{BB962C8B-B14F-4D97-AF65-F5344CB8AC3E}">
        <p14:creationId xmlns:p14="http://schemas.microsoft.com/office/powerpoint/2010/main" val="1986669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5D540-DBAB-D81E-3598-B80CEB160BA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CA3980-9088-7348-3A81-AB902C6CE23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7C035A5-240A-7415-77BA-80A7EE8C0E81}"/>
              </a:ext>
            </a:extLst>
          </p:cNvPr>
          <p:cNvSpPr>
            <a:spLocks noGrp="1"/>
          </p:cNvSpPr>
          <p:nvPr>
            <p:ph type="body" idx="1"/>
          </p:nvPr>
        </p:nvSpPr>
        <p:spPr/>
        <p:txBody>
          <a:bodyPr/>
          <a:lstStyle/>
          <a:p>
            <a:r>
              <a:rPr lang="en-US" sz="2400" b="0" i="0" u="none" strike="noStrike" kern="1200" dirty="0">
                <a:solidFill>
                  <a:schemeClr val="tx1"/>
                </a:solidFill>
                <a:effectLst/>
                <a:latin typeface="+mn-lt"/>
                <a:ea typeface="+mn-ea"/>
                <a:cs typeface="+mn-cs"/>
              </a:rPr>
              <a:t>During a </a:t>
            </a:r>
            <a:r>
              <a:rPr lang="en-US" sz="2400" b="1" i="0" u="none" strike="noStrike" kern="1200" dirty="0">
                <a:solidFill>
                  <a:schemeClr val="tx1"/>
                </a:solidFill>
                <a:effectLst/>
                <a:latin typeface="+mn-lt"/>
                <a:ea typeface="+mn-ea"/>
                <a:cs typeface="+mn-cs"/>
              </a:rPr>
              <a:t>long exercise test</a:t>
            </a:r>
            <a:r>
              <a:rPr lang="en-US" sz="2400" b="0" i="0" u="none" strike="noStrike" kern="1200" dirty="0">
                <a:solidFill>
                  <a:schemeClr val="tx1"/>
                </a:solidFill>
                <a:effectLst/>
                <a:latin typeface="+mn-lt"/>
                <a:ea typeface="+mn-ea"/>
                <a:cs typeface="+mn-cs"/>
              </a:rPr>
              <a:t>, the CMAP amplitude is also measured under basal conditions. And then, a voluntary muscle contraction against resistance (finger abduction) is then performed for 5 minutes (25 seconds of exercise followed by 5 seconds of rest, repeated 10 times.). The CMAP amplitude is measured immediately after exercise and then every 5 minutes till 45 minutes after exercise. </a:t>
            </a:r>
            <a:endParaRPr lang="en-US" dirty="0"/>
          </a:p>
        </p:txBody>
      </p:sp>
      <p:sp>
        <p:nvSpPr>
          <p:cNvPr id="4" name="Espace réservé du numéro de diapositive 3">
            <a:extLst>
              <a:ext uri="{FF2B5EF4-FFF2-40B4-BE49-F238E27FC236}">
                <a16:creationId xmlns:a16="http://schemas.microsoft.com/office/drawing/2014/main" id="{727490A6-22D7-222B-22EA-BB537AF3A27E}"/>
              </a:ext>
            </a:extLst>
          </p:cNvPr>
          <p:cNvSpPr>
            <a:spLocks noGrp="1"/>
          </p:cNvSpPr>
          <p:nvPr>
            <p:ph type="sldNum" sz="quarter" idx="5"/>
          </p:nvPr>
        </p:nvSpPr>
        <p:spPr/>
        <p:txBody>
          <a:bodyPr/>
          <a:lstStyle/>
          <a:p>
            <a:fld id="{AF951E3D-CEDF-BA4D-A36A-A3DE79BFEE00}" type="slidenum">
              <a:rPr lang="fr-FR" smtClean="0"/>
              <a:t>8</a:t>
            </a:fld>
            <a:endParaRPr lang="fr-FR"/>
          </a:p>
        </p:txBody>
      </p:sp>
    </p:spTree>
    <p:extLst>
      <p:ext uri="{BB962C8B-B14F-4D97-AF65-F5344CB8AC3E}">
        <p14:creationId xmlns:p14="http://schemas.microsoft.com/office/powerpoint/2010/main" val="3692592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EB406-DE30-F9A1-5D17-0E92B7404F8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31F0594-A65A-1D97-CAE4-BA6483D46AD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0E88724-71E0-E5A3-51CB-D5EA6A1315F6}"/>
              </a:ext>
            </a:extLst>
          </p:cNvPr>
          <p:cNvSpPr>
            <a:spLocks noGrp="1"/>
          </p:cNvSpPr>
          <p:nvPr>
            <p:ph type="body" idx="1"/>
          </p:nvPr>
        </p:nvSpPr>
        <p:spPr/>
        <p:txBody>
          <a:bodyPr/>
          <a:lstStyle/>
          <a:p>
            <a:r>
              <a:rPr lang="en-US" sz="2400" b="0" i="0" u="none" strike="noStrike" kern="1200" dirty="0">
                <a:solidFill>
                  <a:schemeClr val="tx1"/>
                </a:solidFill>
                <a:effectLst/>
                <a:latin typeface="+mn-lt"/>
                <a:ea typeface="+mn-ea"/>
                <a:cs typeface="+mn-cs"/>
              </a:rPr>
              <a:t>Decrement of more than 40% between CMAP amplitude immediately after exercise and later is abnormal</a:t>
            </a:r>
            <a:endParaRPr lang="en-US" dirty="0"/>
          </a:p>
        </p:txBody>
      </p:sp>
      <p:sp>
        <p:nvSpPr>
          <p:cNvPr id="4" name="Espace réservé du numéro de diapositive 3">
            <a:extLst>
              <a:ext uri="{FF2B5EF4-FFF2-40B4-BE49-F238E27FC236}">
                <a16:creationId xmlns:a16="http://schemas.microsoft.com/office/drawing/2014/main" id="{38202B05-F47C-3B1B-7F36-E81C7EDA6113}"/>
              </a:ext>
            </a:extLst>
          </p:cNvPr>
          <p:cNvSpPr>
            <a:spLocks noGrp="1"/>
          </p:cNvSpPr>
          <p:nvPr>
            <p:ph type="sldNum" sz="quarter" idx="5"/>
          </p:nvPr>
        </p:nvSpPr>
        <p:spPr/>
        <p:txBody>
          <a:bodyPr/>
          <a:lstStyle/>
          <a:p>
            <a:fld id="{AF951E3D-CEDF-BA4D-A36A-A3DE79BFEE00}" type="slidenum">
              <a:rPr lang="fr-FR" smtClean="0"/>
              <a:t>9</a:t>
            </a:fld>
            <a:endParaRPr lang="fr-FR"/>
          </a:p>
        </p:txBody>
      </p:sp>
    </p:spTree>
    <p:extLst>
      <p:ext uri="{BB962C8B-B14F-4D97-AF65-F5344CB8AC3E}">
        <p14:creationId xmlns:p14="http://schemas.microsoft.com/office/powerpoint/2010/main" val="1525960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88F11-E7B8-3C9D-E9A3-ECCC4EE7362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22EBE4D-E31B-7808-D599-1BAFE4D8DBA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664F78F-E391-5370-09A2-867F1038382A}"/>
              </a:ext>
            </a:extLst>
          </p:cNvPr>
          <p:cNvSpPr>
            <a:spLocks noGrp="1"/>
          </p:cNvSpPr>
          <p:nvPr>
            <p:ph type="body" idx="1"/>
          </p:nvPr>
        </p:nvSpPr>
        <p:spPr/>
        <p:txBody>
          <a:bodyPr/>
          <a:lstStyle/>
          <a:p>
            <a:r>
              <a:rPr lang="en-US" sz="2400" b="0" i="0" u="none" strike="noStrike" kern="1200" dirty="0">
                <a:solidFill>
                  <a:schemeClr val="tx1"/>
                </a:solidFill>
                <a:effectLst/>
                <a:latin typeface="+mn-lt"/>
                <a:ea typeface="+mn-ea"/>
                <a:cs typeface="+mn-cs"/>
              </a:rPr>
              <a:t>In pattern III, exercise tests are normal at room temperature. However, after muscle cooling, in some patients the pattern becomes type I (sodium channel) or type II (chloride channel).</a:t>
            </a:r>
            <a:endParaRPr lang="en-US" sz="2400" dirty="0"/>
          </a:p>
        </p:txBody>
      </p:sp>
      <p:sp>
        <p:nvSpPr>
          <p:cNvPr id="4" name="Espace réservé du numéro de diapositive 3">
            <a:extLst>
              <a:ext uri="{FF2B5EF4-FFF2-40B4-BE49-F238E27FC236}">
                <a16:creationId xmlns:a16="http://schemas.microsoft.com/office/drawing/2014/main" id="{C24600D5-BD78-D3F6-129C-BD9DAF7994DE}"/>
              </a:ext>
            </a:extLst>
          </p:cNvPr>
          <p:cNvSpPr>
            <a:spLocks noGrp="1"/>
          </p:cNvSpPr>
          <p:nvPr>
            <p:ph type="sldNum" sz="quarter" idx="5"/>
          </p:nvPr>
        </p:nvSpPr>
        <p:spPr/>
        <p:txBody>
          <a:bodyPr/>
          <a:lstStyle/>
          <a:p>
            <a:fld id="{AF951E3D-CEDF-BA4D-A36A-A3DE79BFEE00}" type="slidenum">
              <a:rPr lang="fr-FR" smtClean="0"/>
              <a:t>10</a:t>
            </a:fld>
            <a:endParaRPr lang="fr-FR"/>
          </a:p>
        </p:txBody>
      </p:sp>
    </p:spTree>
    <p:extLst>
      <p:ext uri="{BB962C8B-B14F-4D97-AF65-F5344CB8AC3E}">
        <p14:creationId xmlns:p14="http://schemas.microsoft.com/office/powerpoint/2010/main" val="4009520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B3C016-FBA5-540B-1FE6-D198EC99ACF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84722AD-CBC2-6080-10FD-513A3EFF8E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FBB5D03-CC8E-C778-99A2-91BC1BA44369}"/>
              </a:ext>
            </a:extLst>
          </p:cNvPr>
          <p:cNvSpPr>
            <a:spLocks noGrp="1"/>
          </p:cNvSpPr>
          <p:nvPr>
            <p:ph type="dt" sz="half" idx="10"/>
          </p:nvPr>
        </p:nvSpPr>
        <p:spPr/>
        <p:txBody>
          <a:bodyPr/>
          <a:lstStyle/>
          <a:p>
            <a:fld id="{201B1F25-7B2C-A34D-83B7-DEBB8967695D}" type="datetimeFigureOut">
              <a:rPr lang="fr-FR" smtClean="0"/>
              <a:t>03/02/2026</a:t>
            </a:fld>
            <a:endParaRPr lang="fr-FR"/>
          </a:p>
        </p:txBody>
      </p:sp>
      <p:sp>
        <p:nvSpPr>
          <p:cNvPr id="5" name="Espace réservé du pied de page 4">
            <a:extLst>
              <a:ext uri="{FF2B5EF4-FFF2-40B4-BE49-F238E27FC236}">
                <a16:creationId xmlns:a16="http://schemas.microsoft.com/office/drawing/2014/main" id="{4D348D9E-B359-D82F-F509-B6141BF74A9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92090E3-C9B8-C6C7-8174-82E35D2C3B2A}"/>
              </a:ext>
            </a:extLst>
          </p:cNvPr>
          <p:cNvSpPr>
            <a:spLocks noGrp="1"/>
          </p:cNvSpPr>
          <p:nvPr>
            <p:ph type="sldNum" sz="quarter" idx="12"/>
          </p:nvPr>
        </p:nvSpPr>
        <p:spPr/>
        <p:txBody>
          <a:bodyPr/>
          <a:lstStyle/>
          <a:p>
            <a:fld id="{58BAA305-6DAB-3343-B679-EC9E489AF73F}" type="slidenum">
              <a:rPr lang="fr-FR" smtClean="0"/>
              <a:t>‹N°›</a:t>
            </a:fld>
            <a:endParaRPr lang="fr-FR"/>
          </a:p>
        </p:txBody>
      </p:sp>
    </p:spTree>
    <p:extLst>
      <p:ext uri="{BB962C8B-B14F-4D97-AF65-F5344CB8AC3E}">
        <p14:creationId xmlns:p14="http://schemas.microsoft.com/office/powerpoint/2010/main" val="3850242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7CEE05-14C2-E0CB-FE7F-04C5ECF12E6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E92BA12-9729-712A-43BD-EDB3029DC76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83B0D79-CDED-C94D-C837-49FFEEAB5A5B}"/>
              </a:ext>
            </a:extLst>
          </p:cNvPr>
          <p:cNvSpPr>
            <a:spLocks noGrp="1"/>
          </p:cNvSpPr>
          <p:nvPr>
            <p:ph type="dt" sz="half" idx="10"/>
          </p:nvPr>
        </p:nvSpPr>
        <p:spPr/>
        <p:txBody>
          <a:bodyPr/>
          <a:lstStyle/>
          <a:p>
            <a:fld id="{201B1F25-7B2C-A34D-83B7-DEBB8967695D}" type="datetimeFigureOut">
              <a:rPr lang="fr-FR" smtClean="0"/>
              <a:t>03/02/2026</a:t>
            </a:fld>
            <a:endParaRPr lang="fr-FR"/>
          </a:p>
        </p:txBody>
      </p:sp>
      <p:sp>
        <p:nvSpPr>
          <p:cNvPr id="5" name="Espace réservé du pied de page 4">
            <a:extLst>
              <a:ext uri="{FF2B5EF4-FFF2-40B4-BE49-F238E27FC236}">
                <a16:creationId xmlns:a16="http://schemas.microsoft.com/office/drawing/2014/main" id="{D6684FF6-0228-0653-616D-DBB3651FA1A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842C1CC-0650-D754-77E5-171F3AB0CF63}"/>
              </a:ext>
            </a:extLst>
          </p:cNvPr>
          <p:cNvSpPr>
            <a:spLocks noGrp="1"/>
          </p:cNvSpPr>
          <p:nvPr>
            <p:ph type="sldNum" sz="quarter" idx="12"/>
          </p:nvPr>
        </p:nvSpPr>
        <p:spPr/>
        <p:txBody>
          <a:bodyPr/>
          <a:lstStyle/>
          <a:p>
            <a:fld id="{58BAA305-6DAB-3343-B679-EC9E489AF73F}" type="slidenum">
              <a:rPr lang="fr-FR" smtClean="0"/>
              <a:t>‹N°›</a:t>
            </a:fld>
            <a:endParaRPr lang="fr-FR"/>
          </a:p>
        </p:txBody>
      </p:sp>
    </p:spTree>
    <p:extLst>
      <p:ext uri="{BB962C8B-B14F-4D97-AF65-F5344CB8AC3E}">
        <p14:creationId xmlns:p14="http://schemas.microsoft.com/office/powerpoint/2010/main" val="739766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D4A502F-D58C-2D20-984A-156AF173902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93DD61B-058D-CD88-307E-4488DBB4DCF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DE83078-BA8B-0F51-7B0D-FED7A9CB3246}"/>
              </a:ext>
            </a:extLst>
          </p:cNvPr>
          <p:cNvSpPr>
            <a:spLocks noGrp="1"/>
          </p:cNvSpPr>
          <p:nvPr>
            <p:ph type="dt" sz="half" idx="10"/>
          </p:nvPr>
        </p:nvSpPr>
        <p:spPr/>
        <p:txBody>
          <a:bodyPr/>
          <a:lstStyle/>
          <a:p>
            <a:fld id="{201B1F25-7B2C-A34D-83B7-DEBB8967695D}" type="datetimeFigureOut">
              <a:rPr lang="fr-FR" smtClean="0"/>
              <a:t>03/02/2026</a:t>
            </a:fld>
            <a:endParaRPr lang="fr-FR"/>
          </a:p>
        </p:txBody>
      </p:sp>
      <p:sp>
        <p:nvSpPr>
          <p:cNvPr id="5" name="Espace réservé du pied de page 4">
            <a:extLst>
              <a:ext uri="{FF2B5EF4-FFF2-40B4-BE49-F238E27FC236}">
                <a16:creationId xmlns:a16="http://schemas.microsoft.com/office/drawing/2014/main" id="{66844DF8-3AD3-C8FA-228F-A4B5AEAD4C9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E3731DA-F839-338B-10EA-F3FB21B9A483}"/>
              </a:ext>
            </a:extLst>
          </p:cNvPr>
          <p:cNvSpPr>
            <a:spLocks noGrp="1"/>
          </p:cNvSpPr>
          <p:nvPr>
            <p:ph type="sldNum" sz="quarter" idx="12"/>
          </p:nvPr>
        </p:nvSpPr>
        <p:spPr/>
        <p:txBody>
          <a:bodyPr/>
          <a:lstStyle/>
          <a:p>
            <a:fld id="{58BAA305-6DAB-3343-B679-EC9E489AF73F}" type="slidenum">
              <a:rPr lang="fr-FR" smtClean="0"/>
              <a:t>‹N°›</a:t>
            </a:fld>
            <a:endParaRPr lang="fr-FR"/>
          </a:p>
        </p:txBody>
      </p:sp>
    </p:spTree>
    <p:extLst>
      <p:ext uri="{BB962C8B-B14F-4D97-AF65-F5344CB8AC3E}">
        <p14:creationId xmlns:p14="http://schemas.microsoft.com/office/powerpoint/2010/main" val="3161152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2E71AC-2EBE-DF38-1411-7D1E2D1DE06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97C4790-6052-435C-B831-3C1EA896A36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9652724-8B71-0D24-6A6D-4CAF26A35892}"/>
              </a:ext>
            </a:extLst>
          </p:cNvPr>
          <p:cNvSpPr>
            <a:spLocks noGrp="1"/>
          </p:cNvSpPr>
          <p:nvPr>
            <p:ph type="dt" sz="half" idx="10"/>
          </p:nvPr>
        </p:nvSpPr>
        <p:spPr/>
        <p:txBody>
          <a:bodyPr/>
          <a:lstStyle/>
          <a:p>
            <a:fld id="{201B1F25-7B2C-A34D-83B7-DEBB8967695D}" type="datetimeFigureOut">
              <a:rPr lang="fr-FR" smtClean="0"/>
              <a:t>03/02/2026</a:t>
            </a:fld>
            <a:endParaRPr lang="fr-FR"/>
          </a:p>
        </p:txBody>
      </p:sp>
      <p:sp>
        <p:nvSpPr>
          <p:cNvPr id="5" name="Espace réservé du pied de page 4">
            <a:extLst>
              <a:ext uri="{FF2B5EF4-FFF2-40B4-BE49-F238E27FC236}">
                <a16:creationId xmlns:a16="http://schemas.microsoft.com/office/drawing/2014/main" id="{E3E8D377-75EB-104B-5B9E-7C75A58737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EC75753-4C3F-D4B2-1F32-BEE53799D318}"/>
              </a:ext>
            </a:extLst>
          </p:cNvPr>
          <p:cNvSpPr>
            <a:spLocks noGrp="1"/>
          </p:cNvSpPr>
          <p:nvPr>
            <p:ph type="sldNum" sz="quarter" idx="12"/>
          </p:nvPr>
        </p:nvSpPr>
        <p:spPr/>
        <p:txBody>
          <a:bodyPr/>
          <a:lstStyle/>
          <a:p>
            <a:fld id="{58BAA305-6DAB-3343-B679-EC9E489AF73F}" type="slidenum">
              <a:rPr lang="fr-FR" smtClean="0"/>
              <a:t>‹N°›</a:t>
            </a:fld>
            <a:endParaRPr lang="fr-FR"/>
          </a:p>
        </p:txBody>
      </p:sp>
    </p:spTree>
    <p:extLst>
      <p:ext uri="{BB962C8B-B14F-4D97-AF65-F5344CB8AC3E}">
        <p14:creationId xmlns:p14="http://schemas.microsoft.com/office/powerpoint/2010/main" val="2037381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487ED8-F752-6C9B-CA14-A9A8C9B3AFB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941AD84-509E-4652-A871-19D36921C6A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3EA1369-4337-3129-8D52-421D9A1F895A}"/>
              </a:ext>
            </a:extLst>
          </p:cNvPr>
          <p:cNvSpPr>
            <a:spLocks noGrp="1"/>
          </p:cNvSpPr>
          <p:nvPr>
            <p:ph type="dt" sz="half" idx="10"/>
          </p:nvPr>
        </p:nvSpPr>
        <p:spPr/>
        <p:txBody>
          <a:bodyPr/>
          <a:lstStyle/>
          <a:p>
            <a:fld id="{201B1F25-7B2C-A34D-83B7-DEBB8967695D}" type="datetimeFigureOut">
              <a:rPr lang="fr-FR" smtClean="0"/>
              <a:t>03/02/2026</a:t>
            </a:fld>
            <a:endParaRPr lang="fr-FR"/>
          </a:p>
        </p:txBody>
      </p:sp>
      <p:sp>
        <p:nvSpPr>
          <p:cNvPr id="5" name="Espace réservé du pied de page 4">
            <a:extLst>
              <a:ext uri="{FF2B5EF4-FFF2-40B4-BE49-F238E27FC236}">
                <a16:creationId xmlns:a16="http://schemas.microsoft.com/office/drawing/2014/main" id="{3D131B67-1A39-5B1A-EAD4-AB77CCB9DA0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5986AE9-79A6-AB62-78C3-126C7969C4FA}"/>
              </a:ext>
            </a:extLst>
          </p:cNvPr>
          <p:cNvSpPr>
            <a:spLocks noGrp="1"/>
          </p:cNvSpPr>
          <p:nvPr>
            <p:ph type="sldNum" sz="quarter" idx="12"/>
          </p:nvPr>
        </p:nvSpPr>
        <p:spPr/>
        <p:txBody>
          <a:bodyPr/>
          <a:lstStyle/>
          <a:p>
            <a:fld id="{58BAA305-6DAB-3343-B679-EC9E489AF73F}" type="slidenum">
              <a:rPr lang="fr-FR" smtClean="0"/>
              <a:t>‹N°›</a:t>
            </a:fld>
            <a:endParaRPr lang="fr-FR"/>
          </a:p>
        </p:txBody>
      </p:sp>
    </p:spTree>
    <p:extLst>
      <p:ext uri="{BB962C8B-B14F-4D97-AF65-F5344CB8AC3E}">
        <p14:creationId xmlns:p14="http://schemas.microsoft.com/office/powerpoint/2010/main" val="3943446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A3F664-FE02-3366-AEED-4B168B4D32B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CE7F954-4FE9-B974-B236-D122442AFD6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2E95A5F-CDF2-27CE-2440-FDF87B107EA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C157F47-F695-FD2A-C50F-27F02FBFF60C}"/>
              </a:ext>
            </a:extLst>
          </p:cNvPr>
          <p:cNvSpPr>
            <a:spLocks noGrp="1"/>
          </p:cNvSpPr>
          <p:nvPr>
            <p:ph type="dt" sz="half" idx="10"/>
          </p:nvPr>
        </p:nvSpPr>
        <p:spPr/>
        <p:txBody>
          <a:bodyPr/>
          <a:lstStyle/>
          <a:p>
            <a:fld id="{201B1F25-7B2C-A34D-83B7-DEBB8967695D}" type="datetimeFigureOut">
              <a:rPr lang="fr-FR" smtClean="0"/>
              <a:t>03/02/2026</a:t>
            </a:fld>
            <a:endParaRPr lang="fr-FR"/>
          </a:p>
        </p:txBody>
      </p:sp>
      <p:sp>
        <p:nvSpPr>
          <p:cNvPr id="6" name="Espace réservé du pied de page 5">
            <a:extLst>
              <a:ext uri="{FF2B5EF4-FFF2-40B4-BE49-F238E27FC236}">
                <a16:creationId xmlns:a16="http://schemas.microsoft.com/office/drawing/2014/main" id="{6E48E8C7-A439-AD17-5EDB-BB7ABDE9816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B9E5B8A-DD1F-6D35-2435-F1449F8BC861}"/>
              </a:ext>
            </a:extLst>
          </p:cNvPr>
          <p:cNvSpPr>
            <a:spLocks noGrp="1"/>
          </p:cNvSpPr>
          <p:nvPr>
            <p:ph type="sldNum" sz="quarter" idx="12"/>
          </p:nvPr>
        </p:nvSpPr>
        <p:spPr/>
        <p:txBody>
          <a:bodyPr/>
          <a:lstStyle/>
          <a:p>
            <a:fld id="{58BAA305-6DAB-3343-B679-EC9E489AF73F}" type="slidenum">
              <a:rPr lang="fr-FR" smtClean="0"/>
              <a:t>‹N°›</a:t>
            </a:fld>
            <a:endParaRPr lang="fr-FR"/>
          </a:p>
        </p:txBody>
      </p:sp>
    </p:spTree>
    <p:extLst>
      <p:ext uri="{BB962C8B-B14F-4D97-AF65-F5344CB8AC3E}">
        <p14:creationId xmlns:p14="http://schemas.microsoft.com/office/powerpoint/2010/main" val="1688704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A46BD4-AAF1-02B0-58CF-138B85A3801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B0411A7-8728-DBA2-40F3-673582E645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A9DA4E5-C9CC-87B3-83BF-E7DA718EA89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548324F-B9AC-A045-C5C1-D740850669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433A863-B792-59AE-ECCC-2C8055AA8A2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0BC75D8-F377-0D92-5193-CEB2D7C6A7CB}"/>
              </a:ext>
            </a:extLst>
          </p:cNvPr>
          <p:cNvSpPr>
            <a:spLocks noGrp="1"/>
          </p:cNvSpPr>
          <p:nvPr>
            <p:ph type="dt" sz="half" idx="10"/>
          </p:nvPr>
        </p:nvSpPr>
        <p:spPr/>
        <p:txBody>
          <a:bodyPr/>
          <a:lstStyle/>
          <a:p>
            <a:fld id="{201B1F25-7B2C-A34D-83B7-DEBB8967695D}" type="datetimeFigureOut">
              <a:rPr lang="fr-FR" smtClean="0"/>
              <a:t>03/02/2026</a:t>
            </a:fld>
            <a:endParaRPr lang="fr-FR"/>
          </a:p>
        </p:txBody>
      </p:sp>
      <p:sp>
        <p:nvSpPr>
          <p:cNvPr id="8" name="Espace réservé du pied de page 7">
            <a:extLst>
              <a:ext uri="{FF2B5EF4-FFF2-40B4-BE49-F238E27FC236}">
                <a16:creationId xmlns:a16="http://schemas.microsoft.com/office/drawing/2014/main" id="{480E46B9-F5E3-3A8C-09E6-1ECF47333AC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7A06315-E6EB-AB34-669B-6BB0875D4175}"/>
              </a:ext>
            </a:extLst>
          </p:cNvPr>
          <p:cNvSpPr>
            <a:spLocks noGrp="1"/>
          </p:cNvSpPr>
          <p:nvPr>
            <p:ph type="sldNum" sz="quarter" idx="12"/>
          </p:nvPr>
        </p:nvSpPr>
        <p:spPr/>
        <p:txBody>
          <a:bodyPr/>
          <a:lstStyle/>
          <a:p>
            <a:fld id="{58BAA305-6DAB-3343-B679-EC9E489AF73F}" type="slidenum">
              <a:rPr lang="fr-FR" smtClean="0"/>
              <a:t>‹N°›</a:t>
            </a:fld>
            <a:endParaRPr lang="fr-FR"/>
          </a:p>
        </p:txBody>
      </p:sp>
    </p:spTree>
    <p:extLst>
      <p:ext uri="{BB962C8B-B14F-4D97-AF65-F5344CB8AC3E}">
        <p14:creationId xmlns:p14="http://schemas.microsoft.com/office/powerpoint/2010/main" val="459655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44911B-2BB8-A415-2D91-A45FEB23180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DDAF619-5FF4-BBD8-01A7-9B00A5C472B1}"/>
              </a:ext>
            </a:extLst>
          </p:cNvPr>
          <p:cNvSpPr>
            <a:spLocks noGrp="1"/>
          </p:cNvSpPr>
          <p:nvPr>
            <p:ph type="dt" sz="half" idx="10"/>
          </p:nvPr>
        </p:nvSpPr>
        <p:spPr/>
        <p:txBody>
          <a:bodyPr/>
          <a:lstStyle/>
          <a:p>
            <a:fld id="{201B1F25-7B2C-A34D-83B7-DEBB8967695D}" type="datetimeFigureOut">
              <a:rPr lang="fr-FR" smtClean="0"/>
              <a:t>03/02/2026</a:t>
            </a:fld>
            <a:endParaRPr lang="fr-FR"/>
          </a:p>
        </p:txBody>
      </p:sp>
      <p:sp>
        <p:nvSpPr>
          <p:cNvPr id="4" name="Espace réservé du pied de page 3">
            <a:extLst>
              <a:ext uri="{FF2B5EF4-FFF2-40B4-BE49-F238E27FC236}">
                <a16:creationId xmlns:a16="http://schemas.microsoft.com/office/drawing/2014/main" id="{5ABAD744-572E-6D47-3663-07C0958C3B3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B90139D-1F99-6001-1615-7B5F812769BB}"/>
              </a:ext>
            </a:extLst>
          </p:cNvPr>
          <p:cNvSpPr>
            <a:spLocks noGrp="1"/>
          </p:cNvSpPr>
          <p:nvPr>
            <p:ph type="sldNum" sz="quarter" idx="12"/>
          </p:nvPr>
        </p:nvSpPr>
        <p:spPr/>
        <p:txBody>
          <a:bodyPr/>
          <a:lstStyle/>
          <a:p>
            <a:fld id="{58BAA305-6DAB-3343-B679-EC9E489AF73F}" type="slidenum">
              <a:rPr lang="fr-FR" smtClean="0"/>
              <a:t>‹N°›</a:t>
            </a:fld>
            <a:endParaRPr lang="fr-FR"/>
          </a:p>
        </p:txBody>
      </p:sp>
    </p:spTree>
    <p:extLst>
      <p:ext uri="{BB962C8B-B14F-4D97-AF65-F5344CB8AC3E}">
        <p14:creationId xmlns:p14="http://schemas.microsoft.com/office/powerpoint/2010/main" val="1025620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5D0C8E2-A826-0CA3-FB8E-1F9C5F51C83E}"/>
              </a:ext>
            </a:extLst>
          </p:cNvPr>
          <p:cNvSpPr>
            <a:spLocks noGrp="1"/>
          </p:cNvSpPr>
          <p:nvPr>
            <p:ph type="dt" sz="half" idx="10"/>
          </p:nvPr>
        </p:nvSpPr>
        <p:spPr/>
        <p:txBody>
          <a:bodyPr/>
          <a:lstStyle/>
          <a:p>
            <a:fld id="{201B1F25-7B2C-A34D-83B7-DEBB8967695D}" type="datetimeFigureOut">
              <a:rPr lang="fr-FR" smtClean="0"/>
              <a:t>03/02/2026</a:t>
            </a:fld>
            <a:endParaRPr lang="fr-FR"/>
          </a:p>
        </p:txBody>
      </p:sp>
      <p:sp>
        <p:nvSpPr>
          <p:cNvPr id="3" name="Espace réservé du pied de page 2">
            <a:extLst>
              <a:ext uri="{FF2B5EF4-FFF2-40B4-BE49-F238E27FC236}">
                <a16:creationId xmlns:a16="http://schemas.microsoft.com/office/drawing/2014/main" id="{D868FA7B-EF50-EFE2-778F-56E58534590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D9352FC-E27A-31DC-5E2C-CC7904324515}"/>
              </a:ext>
            </a:extLst>
          </p:cNvPr>
          <p:cNvSpPr>
            <a:spLocks noGrp="1"/>
          </p:cNvSpPr>
          <p:nvPr>
            <p:ph type="sldNum" sz="quarter" idx="12"/>
          </p:nvPr>
        </p:nvSpPr>
        <p:spPr/>
        <p:txBody>
          <a:bodyPr/>
          <a:lstStyle/>
          <a:p>
            <a:fld id="{58BAA305-6DAB-3343-B679-EC9E489AF73F}" type="slidenum">
              <a:rPr lang="fr-FR" smtClean="0"/>
              <a:t>‹N°›</a:t>
            </a:fld>
            <a:endParaRPr lang="fr-FR"/>
          </a:p>
        </p:txBody>
      </p:sp>
    </p:spTree>
    <p:extLst>
      <p:ext uri="{BB962C8B-B14F-4D97-AF65-F5344CB8AC3E}">
        <p14:creationId xmlns:p14="http://schemas.microsoft.com/office/powerpoint/2010/main" val="3727475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C8A997-6310-C7A4-94A2-041F7B75DB4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E5C38E5-9FF6-86AF-D65E-813464628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97534CF-F4C0-A9A4-FFD2-FA64800A77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802974B-EB4F-290F-2CFA-299802C31FD2}"/>
              </a:ext>
            </a:extLst>
          </p:cNvPr>
          <p:cNvSpPr>
            <a:spLocks noGrp="1"/>
          </p:cNvSpPr>
          <p:nvPr>
            <p:ph type="dt" sz="half" idx="10"/>
          </p:nvPr>
        </p:nvSpPr>
        <p:spPr/>
        <p:txBody>
          <a:bodyPr/>
          <a:lstStyle/>
          <a:p>
            <a:fld id="{201B1F25-7B2C-A34D-83B7-DEBB8967695D}" type="datetimeFigureOut">
              <a:rPr lang="fr-FR" smtClean="0"/>
              <a:t>03/02/2026</a:t>
            </a:fld>
            <a:endParaRPr lang="fr-FR"/>
          </a:p>
        </p:txBody>
      </p:sp>
      <p:sp>
        <p:nvSpPr>
          <p:cNvPr id="6" name="Espace réservé du pied de page 5">
            <a:extLst>
              <a:ext uri="{FF2B5EF4-FFF2-40B4-BE49-F238E27FC236}">
                <a16:creationId xmlns:a16="http://schemas.microsoft.com/office/drawing/2014/main" id="{52573E3A-BE03-C8B6-3995-3DF25CAF0CF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229F2E3-CF10-CF2A-488B-0760B33D0FB3}"/>
              </a:ext>
            </a:extLst>
          </p:cNvPr>
          <p:cNvSpPr>
            <a:spLocks noGrp="1"/>
          </p:cNvSpPr>
          <p:nvPr>
            <p:ph type="sldNum" sz="quarter" idx="12"/>
          </p:nvPr>
        </p:nvSpPr>
        <p:spPr/>
        <p:txBody>
          <a:bodyPr/>
          <a:lstStyle/>
          <a:p>
            <a:fld id="{58BAA305-6DAB-3343-B679-EC9E489AF73F}" type="slidenum">
              <a:rPr lang="fr-FR" smtClean="0"/>
              <a:t>‹N°›</a:t>
            </a:fld>
            <a:endParaRPr lang="fr-FR"/>
          </a:p>
        </p:txBody>
      </p:sp>
    </p:spTree>
    <p:extLst>
      <p:ext uri="{BB962C8B-B14F-4D97-AF65-F5344CB8AC3E}">
        <p14:creationId xmlns:p14="http://schemas.microsoft.com/office/powerpoint/2010/main" val="305394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921F12-B8FA-E165-2A3B-79BD3188E52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89ACC24-9C5A-010F-24C5-38D809C392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5DB26EF-8366-3EB0-5FEA-8089D78D3E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B561197-55DB-281E-D983-35DD2E8A899A}"/>
              </a:ext>
            </a:extLst>
          </p:cNvPr>
          <p:cNvSpPr>
            <a:spLocks noGrp="1"/>
          </p:cNvSpPr>
          <p:nvPr>
            <p:ph type="dt" sz="half" idx="10"/>
          </p:nvPr>
        </p:nvSpPr>
        <p:spPr/>
        <p:txBody>
          <a:bodyPr/>
          <a:lstStyle/>
          <a:p>
            <a:fld id="{201B1F25-7B2C-A34D-83B7-DEBB8967695D}" type="datetimeFigureOut">
              <a:rPr lang="fr-FR" smtClean="0"/>
              <a:t>03/02/2026</a:t>
            </a:fld>
            <a:endParaRPr lang="fr-FR"/>
          </a:p>
        </p:txBody>
      </p:sp>
      <p:sp>
        <p:nvSpPr>
          <p:cNvPr id="6" name="Espace réservé du pied de page 5">
            <a:extLst>
              <a:ext uri="{FF2B5EF4-FFF2-40B4-BE49-F238E27FC236}">
                <a16:creationId xmlns:a16="http://schemas.microsoft.com/office/drawing/2014/main" id="{C27EAFCA-7A8B-BB8C-8BAB-DF18A165BF5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B90BC34-7770-44C1-04AC-97454585A551}"/>
              </a:ext>
            </a:extLst>
          </p:cNvPr>
          <p:cNvSpPr>
            <a:spLocks noGrp="1"/>
          </p:cNvSpPr>
          <p:nvPr>
            <p:ph type="sldNum" sz="quarter" idx="12"/>
          </p:nvPr>
        </p:nvSpPr>
        <p:spPr/>
        <p:txBody>
          <a:bodyPr/>
          <a:lstStyle/>
          <a:p>
            <a:fld id="{58BAA305-6DAB-3343-B679-EC9E489AF73F}" type="slidenum">
              <a:rPr lang="fr-FR" smtClean="0"/>
              <a:t>‹N°›</a:t>
            </a:fld>
            <a:endParaRPr lang="fr-FR"/>
          </a:p>
        </p:txBody>
      </p:sp>
    </p:spTree>
    <p:extLst>
      <p:ext uri="{BB962C8B-B14F-4D97-AF65-F5344CB8AC3E}">
        <p14:creationId xmlns:p14="http://schemas.microsoft.com/office/powerpoint/2010/main" val="525988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30E4DB7-A16C-3F9A-42A7-C7BC404F38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769A213-7CDE-6FE2-EAF6-2529E6E24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EB7BB33-D1CE-3DB2-6B2B-1C4CE0DDF6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01B1F25-7B2C-A34D-83B7-DEBB8967695D}" type="datetimeFigureOut">
              <a:rPr lang="fr-FR" smtClean="0"/>
              <a:t>03/02/2026</a:t>
            </a:fld>
            <a:endParaRPr lang="fr-FR"/>
          </a:p>
        </p:txBody>
      </p:sp>
      <p:sp>
        <p:nvSpPr>
          <p:cNvPr id="5" name="Espace réservé du pied de page 4">
            <a:extLst>
              <a:ext uri="{FF2B5EF4-FFF2-40B4-BE49-F238E27FC236}">
                <a16:creationId xmlns:a16="http://schemas.microsoft.com/office/drawing/2014/main" id="{8F4F93D9-84DD-7ACB-0574-AB472B362C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53E1E40-F5EC-79C8-1213-A4B00127D2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BAA305-6DAB-3343-B679-EC9E489AF73F}" type="slidenum">
              <a:rPr lang="fr-FR" smtClean="0"/>
              <a:t>‹N°›</a:t>
            </a:fld>
            <a:endParaRPr lang="fr-FR"/>
          </a:p>
        </p:txBody>
      </p:sp>
    </p:spTree>
    <p:extLst>
      <p:ext uri="{BB962C8B-B14F-4D97-AF65-F5344CB8AC3E}">
        <p14:creationId xmlns:p14="http://schemas.microsoft.com/office/powerpoint/2010/main" val="1810058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jpg"/><Relationship Id="rId7"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png"/><Relationship Id="rId4" Type="http://schemas.openxmlformats.org/officeDocument/2006/relationships/image" Target="../media/image3.png"/><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1.png"/><Relationship Id="rId11" Type="http://schemas.microsoft.com/office/2007/relationships/hdphoto" Target="../media/hdphoto4.wdp"/><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8373A3F-54E0-424E-A84D-352212210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re 1">
            <a:extLst>
              <a:ext uri="{FF2B5EF4-FFF2-40B4-BE49-F238E27FC236}">
                <a16:creationId xmlns:a16="http://schemas.microsoft.com/office/drawing/2014/main" id="{FAB654BA-0911-AEF7-118D-70D404F03C1F}"/>
              </a:ext>
            </a:extLst>
          </p:cNvPr>
          <p:cNvSpPr>
            <a:spLocks noGrp="1"/>
          </p:cNvSpPr>
          <p:nvPr>
            <p:ph type="ctrTitle"/>
          </p:nvPr>
        </p:nvSpPr>
        <p:spPr>
          <a:xfrm>
            <a:off x="4364463" y="-621660"/>
            <a:ext cx="3505200" cy="4257065"/>
          </a:xfrm>
        </p:spPr>
        <p:txBody>
          <a:bodyPr>
            <a:normAutofit/>
          </a:bodyPr>
          <a:lstStyle/>
          <a:p>
            <a:r>
              <a:rPr lang="en-US" sz="3500" noProof="0" dirty="0">
                <a:solidFill>
                  <a:schemeClr val="bg1"/>
                </a:solidFill>
              </a:rPr>
              <a:t>Clinical investigation and biophysical analysis of </a:t>
            </a:r>
            <a:r>
              <a:rPr lang="en-US" sz="3500" noProof="0" dirty="0">
                <a:solidFill>
                  <a:srgbClr val="FFFF00"/>
                </a:solidFill>
              </a:rPr>
              <a:t>muscle channelopathies</a:t>
            </a:r>
          </a:p>
        </p:txBody>
      </p:sp>
      <p:grpSp>
        <p:nvGrpSpPr>
          <p:cNvPr id="15" name="Group 14">
            <a:extLst>
              <a:ext uri="{FF2B5EF4-FFF2-40B4-BE49-F238E27FC236}">
                <a16:creationId xmlns:a16="http://schemas.microsoft.com/office/drawing/2014/main" id="{B7BAEF06-AB74-442C-8C30-B88233FD83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grpSp>
          <p:nvGrpSpPr>
            <p:cNvPr id="16" name="Group 15">
              <a:extLst>
                <a:ext uri="{FF2B5EF4-FFF2-40B4-BE49-F238E27FC236}">
                  <a16:creationId xmlns:a16="http://schemas.microsoft.com/office/drawing/2014/main" id="{BDFD9AA5-A6A4-499F-BB09-5CD7F8145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20" name="Freeform: Shape 19">
                <a:extLst>
                  <a:ext uri="{FF2B5EF4-FFF2-40B4-BE49-F238E27FC236}">
                    <a16:creationId xmlns:a16="http://schemas.microsoft.com/office/drawing/2014/main" id="{5F499571-4EEA-4442-B71C-2972335B3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9FFC7284-7A71-4F33-AB06-E0D1EB1CA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7" name="Group 16">
              <a:extLst>
                <a:ext uri="{FF2B5EF4-FFF2-40B4-BE49-F238E27FC236}">
                  <a16:creationId xmlns:a16="http://schemas.microsoft.com/office/drawing/2014/main" id="{C27F758D-B23C-459E-AD21-6621782C72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18" name="Freeform: Shape 17">
                <a:extLst>
                  <a:ext uri="{FF2B5EF4-FFF2-40B4-BE49-F238E27FC236}">
                    <a16:creationId xmlns:a16="http://schemas.microsoft.com/office/drawing/2014/main" id="{08DD5D69-A882-48D7-ACFB-68E2DC6B04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9" name="Freeform: Shape 18">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grpSp>
      <p:pic>
        <p:nvPicPr>
          <p:cNvPr id="8" name="Image 7">
            <a:extLst>
              <a:ext uri="{FF2B5EF4-FFF2-40B4-BE49-F238E27FC236}">
                <a16:creationId xmlns:a16="http://schemas.microsoft.com/office/drawing/2014/main" id="{0A1BEF7B-DCF0-E4D1-6B64-01FAAC69650F}"/>
              </a:ext>
            </a:extLst>
          </p:cNvPr>
          <p:cNvPicPr>
            <a:picLocks noChangeAspect="1"/>
          </p:cNvPicPr>
          <p:nvPr/>
        </p:nvPicPr>
        <p:blipFill>
          <a:blip r:embed="rId3"/>
          <a:stretch>
            <a:fillRect/>
          </a:stretch>
        </p:blipFill>
        <p:spPr>
          <a:xfrm>
            <a:off x="413544" y="1444633"/>
            <a:ext cx="2598738" cy="2605453"/>
          </a:xfrm>
          <a:prstGeom prst="rect">
            <a:avLst/>
          </a:prstGeom>
        </p:spPr>
      </p:pic>
      <p:grpSp>
        <p:nvGrpSpPr>
          <p:cNvPr id="23" name="Group 22">
            <a:extLst>
              <a:ext uri="{FF2B5EF4-FFF2-40B4-BE49-F238E27FC236}">
                <a16:creationId xmlns:a16="http://schemas.microsoft.com/office/drawing/2014/main" id="{C9829185-6353-4E3C-B082-AA7F519391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grpSp>
          <p:nvGrpSpPr>
            <p:cNvPr id="24" name="Group 23">
              <a:extLst>
                <a:ext uri="{FF2B5EF4-FFF2-40B4-BE49-F238E27FC236}">
                  <a16:creationId xmlns:a16="http://schemas.microsoft.com/office/drawing/2014/main" id="{BB7BB359-8B77-484C-B9CD-6376139A3AB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28" name="Freeform: Shape 27">
                <a:extLst>
                  <a:ext uri="{FF2B5EF4-FFF2-40B4-BE49-F238E27FC236}">
                    <a16:creationId xmlns:a16="http://schemas.microsoft.com/office/drawing/2014/main" id="{AA96BE9D-5B3B-4CA9-8895-33FAA3804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Freeform: Shape 28">
                <a:extLst>
                  <a:ext uri="{FF2B5EF4-FFF2-40B4-BE49-F238E27FC236}">
                    <a16:creationId xmlns:a16="http://schemas.microsoft.com/office/drawing/2014/main" id="{7840E2BF-E954-4173-BF70-2DAE9E19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25" name="Group 24">
              <a:extLst>
                <a:ext uri="{FF2B5EF4-FFF2-40B4-BE49-F238E27FC236}">
                  <a16:creationId xmlns:a16="http://schemas.microsoft.com/office/drawing/2014/main" id="{3F125B5A-DFAC-4B6D-B14F-287F8C436AA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26" name="Freeform: Shape 25">
                <a:extLst>
                  <a:ext uri="{FF2B5EF4-FFF2-40B4-BE49-F238E27FC236}">
                    <a16:creationId xmlns:a16="http://schemas.microsoft.com/office/drawing/2014/main" id="{6AF4804F-69E5-479A-9F45-C0E463171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7" name="Freeform: Shape 26">
                <a:extLst>
                  <a:ext uri="{FF2B5EF4-FFF2-40B4-BE49-F238E27FC236}">
                    <a16:creationId xmlns:a16="http://schemas.microsoft.com/office/drawing/2014/main" id="{3CA5C733-38F9-4D36-A78D-0AB08CCBB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grpSp>
      <p:pic>
        <p:nvPicPr>
          <p:cNvPr id="5" name="Image 4">
            <a:extLst>
              <a:ext uri="{FF2B5EF4-FFF2-40B4-BE49-F238E27FC236}">
                <a16:creationId xmlns:a16="http://schemas.microsoft.com/office/drawing/2014/main" id="{6CC16DF6-1C45-C663-1F40-A882EF148880}"/>
              </a:ext>
            </a:extLst>
          </p:cNvPr>
          <p:cNvPicPr>
            <a:picLocks noChangeAspect="1"/>
          </p:cNvPicPr>
          <p:nvPr/>
        </p:nvPicPr>
        <p:blipFill>
          <a:blip r:embed="rId4"/>
          <a:stretch>
            <a:fillRect/>
          </a:stretch>
        </p:blipFill>
        <p:spPr>
          <a:xfrm>
            <a:off x="9208413" y="1444633"/>
            <a:ext cx="2602699" cy="2612411"/>
          </a:xfrm>
          <a:prstGeom prst="rect">
            <a:avLst/>
          </a:prstGeom>
        </p:spPr>
      </p:pic>
      <p:sp>
        <p:nvSpPr>
          <p:cNvPr id="7" name="ZoneTexte 6">
            <a:extLst>
              <a:ext uri="{FF2B5EF4-FFF2-40B4-BE49-F238E27FC236}">
                <a16:creationId xmlns:a16="http://schemas.microsoft.com/office/drawing/2014/main" id="{5930E8B1-4088-EB45-0137-234793AB1B22}"/>
              </a:ext>
            </a:extLst>
          </p:cNvPr>
          <p:cNvSpPr txBox="1"/>
          <p:nvPr/>
        </p:nvSpPr>
        <p:spPr>
          <a:xfrm>
            <a:off x="420796" y="4588901"/>
            <a:ext cx="2584234" cy="1107996"/>
          </a:xfrm>
          <a:prstGeom prst="rect">
            <a:avLst/>
          </a:prstGeom>
          <a:noFill/>
        </p:spPr>
        <p:txBody>
          <a:bodyPr wrap="none" rtlCol="0">
            <a:spAutoFit/>
          </a:bodyPr>
          <a:lstStyle/>
          <a:p>
            <a:pPr algn="ctr"/>
            <a:r>
              <a:rPr lang="en-US" sz="2200" b="1" noProof="0" dirty="0">
                <a:solidFill>
                  <a:schemeClr val="bg1"/>
                </a:solidFill>
              </a:rPr>
              <a:t>Vincent </a:t>
            </a:r>
            <a:r>
              <a:rPr lang="en-US" sz="2200" b="1" noProof="0" dirty="0" err="1">
                <a:solidFill>
                  <a:schemeClr val="bg1"/>
                </a:solidFill>
              </a:rPr>
              <a:t>Seutin</a:t>
            </a:r>
            <a:endParaRPr lang="en-US" sz="2200" b="1" noProof="0" dirty="0">
              <a:solidFill>
                <a:schemeClr val="bg1"/>
              </a:solidFill>
            </a:endParaRPr>
          </a:p>
          <a:p>
            <a:pPr algn="ctr"/>
            <a:r>
              <a:rPr lang="en-US" sz="2200" noProof="0" dirty="0">
                <a:solidFill>
                  <a:srgbClr val="FFFF00"/>
                </a:solidFill>
              </a:rPr>
              <a:t>Neurophysiology</a:t>
            </a:r>
          </a:p>
          <a:p>
            <a:pPr algn="ctr"/>
            <a:r>
              <a:rPr lang="en-US" sz="2200" noProof="0" dirty="0">
                <a:solidFill>
                  <a:schemeClr val="bg1"/>
                </a:solidFill>
              </a:rPr>
              <a:t>GIGA Neuroscience</a:t>
            </a:r>
          </a:p>
        </p:txBody>
      </p:sp>
      <p:sp>
        <p:nvSpPr>
          <p:cNvPr id="9" name="ZoneTexte 8">
            <a:extLst>
              <a:ext uri="{FF2B5EF4-FFF2-40B4-BE49-F238E27FC236}">
                <a16:creationId xmlns:a16="http://schemas.microsoft.com/office/drawing/2014/main" id="{40BB611E-BF77-ACA1-03DB-E89C8EE3A349}"/>
              </a:ext>
            </a:extLst>
          </p:cNvPr>
          <p:cNvSpPr txBox="1"/>
          <p:nvPr/>
        </p:nvSpPr>
        <p:spPr>
          <a:xfrm>
            <a:off x="4575359" y="5034557"/>
            <a:ext cx="3083409" cy="430887"/>
          </a:xfrm>
          <a:prstGeom prst="rect">
            <a:avLst/>
          </a:prstGeom>
          <a:solidFill>
            <a:schemeClr val="tx2">
              <a:lumMod val="50000"/>
              <a:lumOff val="50000"/>
            </a:schemeClr>
          </a:solidFill>
          <a:ln w="19050">
            <a:solidFill>
              <a:schemeClr val="bg1"/>
            </a:solidFill>
          </a:ln>
        </p:spPr>
        <p:txBody>
          <a:bodyPr wrap="none" rtlCol="0">
            <a:spAutoFit/>
          </a:bodyPr>
          <a:lstStyle/>
          <a:p>
            <a:pPr algn="ctr"/>
            <a:r>
              <a:rPr lang="en-US" sz="2200" b="1" noProof="0" dirty="0">
                <a:solidFill>
                  <a:schemeClr val="bg1"/>
                </a:solidFill>
              </a:rPr>
              <a:t>GIGA SEMINAR SERIES</a:t>
            </a:r>
            <a:endParaRPr lang="en-US" sz="2200" noProof="0" dirty="0">
              <a:solidFill>
                <a:schemeClr val="bg1"/>
              </a:solidFill>
            </a:endParaRPr>
          </a:p>
        </p:txBody>
      </p:sp>
      <p:sp>
        <p:nvSpPr>
          <p:cNvPr id="10" name="ZoneTexte 9">
            <a:extLst>
              <a:ext uri="{FF2B5EF4-FFF2-40B4-BE49-F238E27FC236}">
                <a16:creationId xmlns:a16="http://schemas.microsoft.com/office/drawing/2014/main" id="{D373492A-68FD-B1F7-B507-15200D6487B9}"/>
              </a:ext>
            </a:extLst>
          </p:cNvPr>
          <p:cNvSpPr txBox="1"/>
          <p:nvPr/>
        </p:nvSpPr>
        <p:spPr>
          <a:xfrm>
            <a:off x="8924568" y="4588901"/>
            <a:ext cx="3221139" cy="1107996"/>
          </a:xfrm>
          <a:prstGeom prst="rect">
            <a:avLst/>
          </a:prstGeom>
          <a:noFill/>
        </p:spPr>
        <p:txBody>
          <a:bodyPr wrap="none" rtlCol="0">
            <a:spAutoFit/>
          </a:bodyPr>
          <a:lstStyle/>
          <a:p>
            <a:pPr algn="ctr"/>
            <a:r>
              <a:rPr lang="en-US" sz="2200" b="1" noProof="0" dirty="0">
                <a:solidFill>
                  <a:schemeClr val="bg1"/>
                </a:solidFill>
              </a:rPr>
              <a:t>François Wang</a:t>
            </a:r>
          </a:p>
          <a:p>
            <a:pPr algn="ctr"/>
            <a:r>
              <a:rPr lang="en-US" sz="2200" noProof="0" dirty="0">
                <a:solidFill>
                  <a:schemeClr val="bg1"/>
                </a:solidFill>
              </a:rPr>
              <a:t>Clinical </a:t>
            </a:r>
            <a:r>
              <a:rPr lang="en-US" sz="2200" noProof="0" dirty="0">
                <a:solidFill>
                  <a:srgbClr val="FFFF00"/>
                </a:solidFill>
              </a:rPr>
              <a:t>Neurophysiology</a:t>
            </a:r>
          </a:p>
          <a:p>
            <a:pPr algn="ctr"/>
            <a:r>
              <a:rPr lang="en-US" sz="2200" noProof="0" dirty="0">
                <a:solidFill>
                  <a:schemeClr val="bg1"/>
                </a:solidFill>
              </a:rPr>
              <a:t>CHU Liège</a:t>
            </a:r>
          </a:p>
        </p:txBody>
      </p:sp>
      <p:sp>
        <p:nvSpPr>
          <p:cNvPr id="11" name="Rectangle 10">
            <a:extLst>
              <a:ext uri="{FF2B5EF4-FFF2-40B4-BE49-F238E27FC236}">
                <a16:creationId xmlns:a16="http://schemas.microsoft.com/office/drawing/2014/main" id="{74E6370B-6A25-0D26-A06B-38384BC24776}"/>
              </a:ext>
            </a:extLst>
          </p:cNvPr>
          <p:cNvSpPr/>
          <p:nvPr/>
        </p:nvSpPr>
        <p:spPr>
          <a:xfrm>
            <a:off x="4551282" y="5465444"/>
            <a:ext cx="3131563" cy="1323439"/>
          </a:xfrm>
          <a:prstGeom prst="rect">
            <a:avLst/>
          </a:prstGeom>
          <a:noFill/>
        </p:spPr>
        <p:txBody>
          <a:bodyPr wrap="none" lIns="91440" tIns="45720" rIns="91440" bIns="45720">
            <a:spAutoFit/>
          </a:bodyPr>
          <a:lstStyle/>
          <a:p>
            <a:pPr algn="ctr"/>
            <a:r>
              <a:rPr lang="en-US" sz="4000" b="1" i="1" cap="none" spc="50" noProof="0" dirty="0">
                <a:ln w="31750" cmpd="sng">
                  <a:solidFill>
                    <a:schemeClr val="accent1"/>
                  </a:solidFill>
                  <a:prstDash val="solid"/>
                </a:ln>
                <a:solidFill>
                  <a:srgbClr val="70AD47">
                    <a:tint val="1000"/>
                  </a:srgbClr>
                </a:solidFill>
                <a:effectLst>
                  <a:glow rad="38100">
                    <a:schemeClr val="accent1">
                      <a:alpha val="40000"/>
                    </a:schemeClr>
                  </a:glow>
                </a:effectLst>
              </a:rPr>
              <a:t>From bench </a:t>
            </a:r>
            <a:br>
              <a:rPr lang="en-US" sz="4000" b="1" i="1" cap="none" spc="50" noProof="0" dirty="0">
                <a:ln w="31750" cmpd="sng">
                  <a:solidFill>
                    <a:schemeClr val="accent1"/>
                  </a:solidFill>
                  <a:prstDash val="solid"/>
                </a:ln>
                <a:solidFill>
                  <a:srgbClr val="70AD47">
                    <a:tint val="1000"/>
                  </a:srgbClr>
                </a:solidFill>
                <a:effectLst>
                  <a:glow rad="38100">
                    <a:schemeClr val="accent1">
                      <a:alpha val="40000"/>
                    </a:schemeClr>
                  </a:glow>
                </a:effectLst>
              </a:rPr>
            </a:br>
            <a:r>
              <a:rPr lang="en-US" sz="4000" b="1" i="1" cap="none" spc="50" noProof="0" dirty="0">
                <a:ln w="31750" cmpd="sng">
                  <a:solidFill>
                    <a:schemeClr val="accent1"/>
                  </a:solidFill>
                  <a:prstDash val="solid"/>
                </a:ln>
                <a:solidFill>
                  <a:srgbClr val="70AD47">
                    <a:tint val="1000"/>
                  </a:srgbClr>
                </a:solidFill>
                <a:effectLst>
                  <a:glow rad="38100">
                    <a:schemeClr val="accent1">
                      <a:alpha val="40000"/>
                    </a:schemeClr>
                  </a:glow>
                </a:effectLst>
              </a:rPr>
              <a:t>to bedside</a:t>
            </a:r>
          </a:p>
        </p:txBody>
      </p:sp>
    </p:spTree>
    <p:extLst>
      <p:ext uri="{BB962C8B-B14F-4D97-AF65-F5344CB8AC3E}">
        <p14:creationId xmlns:p14="http://schemas.microsoft.com/office/powerpoint/2010/main" val="2260555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A1A8A-9C78-045D-8B3C-2B1CDA6A5794}"/>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5C260304-E9A6-7844-D038-50A5F158EF87}"/>
              </a:ext>
            </a:extLst>
          </p:cNvPr>
          <p:cNvSpPr/>
          <p:nvPr/>
        </p:nvSpPr>
        <p:spPr>
          <a:xfrm>
            <a:off x="174388" y="1752102"/>
            <a:ext cx="2344994" cy="511249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Rectangle 37">
            <a:extLst>
              <a:ext uri="{FF2B5EF4-FFF2-40B4-BE49-F238E27FC236}">
                <a16:creationId xmlns:a16="http://schemas.microsoft.com/office/drawing/2014/main" id="{5E95E05A-8B92-B9D2-50C4-2DD748DEFA3C}"/>
              </a:ext>
            </a:extLst>
          </p:cNvPr>
          <p:cNvSpPr/>
          <p:nvPr/>
        </p:nvSpPr>
        <p:spPr>
          <a:xfrm>
            <a:off x="2519382" y="1752102"/>
            <a:ext cx="2344994" cy="512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ZoneTexte 1">
            <a:extLst>
              <a:ext uri="{FF2B5EF4-FFF2-40B4-BE49-F238E27FC236}">
                <a16:creationId xmlns:a16="http://schemas.microsoft.com/office/drawing/2014/main" id="{6819782F-E298-95A8-5CC4-5E4D305D4E45}"/>
              </a:ext>
            </a:extLst>
          </p:cNvPr>
          <p:cNvSpPr txBox="1"/>
          <p:nvPr/>
        </p:nvSpPr>
        <p:spPr>
          <a:xfrm>
            <a:off x="0" y="220048"/>
            <a:ext cx="12191999" cy="1323439"/>
          </a:xfrm>
          <a:prstGeom prst="rect">
            <a:avLst/>
          </a:prstGeom>
          <a:noFill/>
        </p:spPr>
        <p:txBody>
          <a:bodyPr wrap="square">
            <a:spAutoFit/>
          </a:bodyPr>
          <a:lstStyle/>
          <a:p>
            <a:pPr algn="ctr"/>
            <a:r>
              <a:rPr lang="en-US" sz="4000" b="1" noProof="0" dirty="0">
                <a:effectLst/>
                <a:ea typeface="Times New Roman" panose="02020603050405020304" pitchFamily="18" charset="0"/>
                <a:cs typeface="Times New Roman" panose="02020603050405020304" pitchFamily="18" charset="0"/>
              </a:rPr>
              <a:t>Short and long exercise tests</a:t>
            </a:r>
          </a:p>
          <a:p>
            <a:pPr algn="ctr"/>
            <a:r>
              <a:rPr lang="en-US" sz="4000" b="1" noProof="0" dirty="0">
                <a:solidFill>
                  <a:srgbClr val="FF0000"/>
                </a:solidFill>
                <a:cs typeface="Times New Roman" panose="02020603050405020304" pitchFamily="18" charset="0"/>
              </a:rPr>
              <a:t>Five pathologic patterns </a:t>
            </a:r>
            <a:r>
              <a:rPr lang="en-US" sz="4000" b="1" noProof="0" dirty="0">
                <a:cs typeface="Times New Roman" panose="02020603050405020304" pitchFamily="18" charset="0"/>
              </a:rPr>
              <a:t>(Fournier </a:t>
            </a:r>
            <a:r>
              <a:rPr lang="en-US" sz="4000" b="1" i="1" noProof="0" dirty="0">
                <a:cs typeface="Times New Roman" panose="02020603050405020304" pitchFamily="18" charset="0"/>
              </a:rPr>
              <a:t>et al., </a:t>
            </a:r>
            <a:r>
              <a:rPr lang="en-US" sz="4000" b="1" noProof="0" dirty="0">
                <a:cs typeface="Times New Roman" panose="02020603050405020304" pitchFamily="18" charset="0"/>
              </a:rPr>
              <a:t>2004)</a:t>
            </a:r>
            <a:endParaRPr lang="en-US" sz="4000" noProof="0" dirty="0">
              <a:solidFill>
                <a:srgbClr val="FF0000"/>
              </a:solidFill>
            </a:endParaRPr>
          </a:p>
        </p:txBody>
      </p:sp>
      <p:sp>
        <p:nvSpPr>
          <p:cNvPr id="44" name="Rectangle 43">
            <a:extLst>
              <a:ext uri="{FF2B5EF4-FFF2-40B4-BE49-F238E27FC236}">
                <a16:creationId xmlns:a16="http://schemas.microsoft.com/office/drawing/2014/main" id="{BDC117D5-19E2-B4DB-12C3-6784A7F8EC40}"/>
              </a:ext>
            </a:extLst>
          </p:cNvPr>
          <p:cNvSpPr/>
          <p:nvPr/>
        </p:nvSpPr>
        <p:spPr>
          <a:xfrm>
            <a:off x="4870036" y="1752102"/>
            <a:ext cx="2344994" cy="511249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5" name="Rectangle 44">
            <a:extLst>
              <a:ext uri="{FF2B5EF4-FFF2-40B4-BE49-F238E27FC236}">
                <a16:creationId xmlns:a16="http://schemas.microsoft.com/office/drawing/2014/main" id="{B3718724-35DA-9BC8-CCE9-B034842789F2}"/>
              </a:ext>
            </a:extLst>
          </p:cNvPr>
          <p:cNvSpPr/>
          <p:nvPr/>
        </p:nvSpPr>
        <p:spPr>
          <a:xfrm>
            <a:off x="7191530" y="1767831"/>
            <a:ext cx="2374584" cy="512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6" name="Rectangle 45">
            <a:extLst>
              <a:ext uri="{FF2B5EF4-FFF2-40B4-BE49-F238E27FC236}">
                <a16:creationId xmlns:a16="http://schemas.microsoft.com/office/drawing/2014/main" id="{3BD0EDD5-B163-B0DE-E292-5D06079136F1}"/>
              </a:ext>
            </a:extLst>
          </p:cNvPr>
          <p:cNvSpPr/>
          <p:nvPr/>
        </p:nvSpPr>
        <p:spPr>
          <a:xfrm>
            <a:off x="9568541" y="1752102"/>
            <a:ext cx="2467592" cy="511249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7" name="ZoneTexte 46">
            <a:extLst>
              <a:ext uri="{FF2B5EF4-FFF2-40B4-BE49-F238E27FC236}">
                <a16:creationId xmlns:a16="http://schemas.microsoft.com/office/drawing/2014/main" id="{6E157269-7AC5-E79D-86A6-55D542C01171}"/>
              </a:ext>
            </a:extLst>
          </p:cNvPr>
          <p:cNvSpPr txBox="1"/>
          <p:nvPr/>
        </p:nvSpPr>
        <p:spPr>
          <a:xfrm>
            <a:off x="703007" y="1784513"/>
            <a:ext cx="1361078" cy="461665"/>
          </a:xfrm>
          <a:prstGeom prst="rect">
            <a:avLst/>
          </a:prstGeom>
          <a:noFill/>
        </p:spPr>
        <p:txBody>
          <a:bodyPr wrap="none" rtlCol="0">
            <a:spAutoFit/>
          </a:bodyPr>
          <a:lstStyle/>
          <a:p>
            <a:r>
              <a:rPr lang="en-US" sz="2400" b="1" noProof="0" dirty="0"/>
              <a:t>Pattern I</a:t>
            </a:r>
          </a:p>
        </p:txBody>
      </p:sp>
      <p:pic>
        <p:nvPicPr>
          <p:cNvPr id="48" name="Image 47">
            <a:extLst>
              <a:ext uri="{FF2B5EF4-FFF2-40B4-BE49-F238E27FC236}">
                <a16:creationId xmlns:a16="http://schemas.microsoft.com/office/drawing/2014/main" id="{D96F5B82-5A85-E235-3B10-2E644232896E}"/>
              </a:ext>
            </a:extLst>
          </p:cNvPr>
          <p:cNvPicPr>
            <a:picLocks noChangeAspect="1"/>
          </p:cNvPicPr>
          <p:nvPr/>
        </p:nvPicPr>
        <p:blipFill>
          <a:blip r:embed="rId3"/>
          <a:stretch>
            <a:fillRect/>
          </a:stretch>
        </p:blipFill>
        <p:spPr>
          <a:xfrm>
            <a:off x="174388" y="2349459"/>
            <a:ext cx="2350869" cy="1603110"/>
          </a:xfrm>
          <a:prstGeom prst="rect">
            <a:avLst/>
          </a:prstGeom>
        </p:spPr>
      </p:pic>
      <p:pic>
        <p:nvPicPr>
          <p:cNvPr id="49" name="Image 48">
            <a:extLst>
              <a:ext uri="{FF2B5EF4-FFF2-40B4-BE49-F238E27FC236}">
                <a16:creationId xmlns:a16="http://schemas.microsoft.com/office/drawing/2014/main" id="{F88C9037-5E17-3345-F480-26F28DC7950D}"/>
              </a:ext>
            </a:extLst>
          </p:cNvPr>
          <p:cNvPicPr>
            <a:picLocks noChangeAspect="1"/>
          </p:cNvPicPr>
          <p:nvPr/>
        </p:nvPicPr>
        <p:blipFill>
          <a:blip r:embed="rId4"/>
          <a:stretch>
            <a:fillRect/>
          </a:stretch>
        </p:blipFill>
        <p:spPr>
          <a:xfrm>
            <a:off x="168513" y="3952569"/>
            <a:ext cx="2344994" cy="1635521"/>
          </a:xfrm>
          <a:prstGeom prst="rect">
            <a:avLst/>
          </a:prstGeom>
        </p:spPr>
      </p:pic>
      <p:sp>
        <p:nvSpPr>
          <p:cNvPr id="50" name="ZoneTexte 49">
            <a:extLst>
              <a:ext uri="{FF2B5EF4-FFF2-40B4-BE49-F238E27FC236}">
                <a16:creationId xmlns:a16="http://schemas.microsoft.com/office/drawing/2014/main" id="{4C9094D0-CD65-3DA5-5C95-A0A76D7CE3F9}"/>
              </a:ext>
            </a:extLst>
          </p:cNvPr>
          <p:cNvSpPr txBox="1"/>
          <p:nvPr/>
        </p:nvSpPr>
        <p:spPr>
          <a:xfrm>
            <a:off x="168513" y="5691371"/>
            <a:ext cx="2424190" cy="1200329"/>
          </a:xfrm>
          <a:prstGeom prst="rect">
            <a:avLst/>
          </a:prstGeom>
          <a:noFill/>
        </p:spPr>
        <p:txBody>
          <a:bodyPr wrap="none" rtlCol="0">
            <a:spAutoFit/>
          </a:bodyPr>
          <a:lstStyle/>
          <a:p>
            <a:pPr marL="342900" indent="-342900">
              <a:buFont typeface="Arial" panose="020B0604020202020204" pitchFamily="34" charset="0"/>
              <a:buChar char="•"/>
            </a:pPr>
            <a:r>
              <a:rPr lang="en-US" sz="2400" noProof="0" dirty="0" err="1"/>
              <a:t>Paramyotonia</a:t>
            </a:r>
            <a:r>
              <a:rPr lang="en-US" sz="2400" noProof="0" dirty="0"/>
              <a:t> </a:t>
            </a:r>
            <a:br>
              <a:rPr lang="en-US" sz="2400" noProof="0" dirty="0"/>
            </a:br>
            <a:r>
              <a:rPr lang="en-US" sz="2400" noProof="0" dirty="0"/>
              <a:t>congenita</a:t>
            </a:r>
          </a:p>
          <a:p>
            <a:pPr marL="342900" indent="-342900">
              <a:buFont typeface="Arial" panose="020B0604020202020204" pitchFamily="34" charset="0"/>
              <a:buChar char="•"/>
            </a:pPr>
            <a:r>
              <a:rPr lang="en-US" sz="2400" b="1" i="1" noProof="0" dirty="0">
                <a:solidFill>
                  <a:srgbClr val="FF0000"/>
                </a:solidFill>
              </a:rPr>
              <a:t>SCN4A</a:t>
            </a:r>
            <a:r>
              <a:rPr lang="en-US" sz="2400" b="1" noProof="0" dirty="0">
                <a:solidFill>
                  <a:srgbClr val="FF0000"/>
                </a:solidFill>
              </a:rPr>
              <a:t> gene</a:t>
            </a:r>
          </a:p>
        </p:txBody>
      </p:sp>
      <p:sp>
        <p:nvSpPr>
          <p:cNvPr id="51" name="ZoneTexte 50">
            <a:extLst>
              <a:ext uri="{FF2B5EF4-FFF2-40B4-BE49-F238E27FC236}">
                <a16:creationId xmlns:a16="http://schemas.microsoft.com/office/drawing/2014/main" id="{34E973B3-3674-8DFD-45CB-62D6CAA22955}"/>
              </a:ext>
            </a:extLst>
          </p:cNvPr>
          <p:cNvSpPr txBox="1"/>
          <p:nvPr/>
        </p:nvSpPr>
        <p:spPr>
          <a:xfrm>
            <a:off x="3011340" y="1784513"/>
            <a:ext cx="1450846" cy="461665"/>
          </a:xfrm>
          <a:prstGeom prst="rect">
            <a:avLst/>
          </a:prstGeom>
          <a:noFill/>
        </p:spPr>
        <p:txBody>
          <a:bodyPr wrap="none" rtlCol="0">
            <a:spAutoFit/>
          </a:bodyPr>
          <a:lstStyle/>
          <a:p>
            <a:r>
              <a:rPr lang="en-US" sz="2400" b="1" noProof="0" dirty="0"/>
              <a:t>Pattern II</a:t>
            </a:r>
          </a:p>
        </p:txBody>
      </p:sp>
      <p:pic>
        <p:nvPicPr>
          <p:cNvPr id="52" name="Image 51">
            <a:extLst>
              <a:ext uri="{FF2B5EF4-FFF2-40B4-BE49-F238E27FC236}">
                <a16:creationId xmlns:a16="http://schemas.microsoft.com/office/drawing/2014/main" id="{5D2EF921-571A-8913-28D3-86A297BF2FA4}"/>
              </a:ext>
            </a:extLst>
          </p:cNvPr>
          <p:cNvPicPr>
            <a:picLocks noChangeAspect="1"/>
          </p:cNvPicPr>
          <p:nvPr/>
        </p:nvPicPr>
        <p:blipFill>
          <a:blip r:embed="rId5"/>
          <a:stretch>
            <a:fillRect/>
          </a:stretch>
        </p:blipFill>
        <p:spPr>
          <a:xfrm>
            <a:off x="2531132" y="2349459"/>
            <a:ext cx="2344994" cy="1603110"/>
          </a:xfrm>
          <a:prstGeom prst="rect">
            <a:avLst/>
          </a:prstGeom>
        </p:spPr>
      </p:pic>
      <p:pic>
        <p:nvPicPr>
          <p:cNvPr id="53" name="Image 52">
            <a:extLst>
              <a:ext uri="{FF2B5EF4-FFF2-40B4-BE49-F238E27FC236}">
                <a16:creationId xmlns:a16="http://schemas.microsoft.com/office/drawing/2014/main" id="{128F4743-4044-1BD1-DFE0-AD14C09A1275}"/>
              </a:ext>
            </a:extLst>
          </p:cNvPr>
          <p:cNvPicPr>
            <a:picLocks noChangeAspect="1"/>
          </p:cNvPicPr>
          <p:nvPr/>
        </p:nvPicPr>
        <p:blipFill>
          <a:blip r:embed="rId6"/>
          <a:stretch>
            <a:fillRect/>
          </a:stretch>
        </p:blipFill>
        <p:spPr>
          <a:xfrm>
            <a:off x="2513507" y="4161183"/>
            <a:ext cx="2350869" cy="1419857"/>
          </a:xfrm>
          <a:prstGeom prst="rect">
            <a:avLst/>
          </a:prstGeom>
        </p:spPr>
      </p:pic>
      <p:sp>
        <p:nvSpPr>
          <p:cNvPr id="54" name="ZoneTexte 53">
            <a:extLst>
              <a:ext uri="{FF2B5EF4-FFF2-40B4-BE49-F238E27FC236}">
                <a16:creationId xmlns:a16="http://schemas.microsoft.com/office/drawing/2014/main" id="{9279624E-B942-01B7-7B28-17E33368C7A3}"/>
              </a:ext>
            </a:extLst>
          </p:cNvPr>
          <p:cNvSpPr txBox="1"/>
          <p:nvPr/>
        </p:nvSpPr>
        <p:spPr>
          <a:xfrm>
            <a:off x="2491534" y="5691371"/>
            <a:ext cx="2241960" cy="1200329"/>
          </a:xfrm>
          <a:prstGeom prst="rect">
            <a:avLst/>
          </a:prstGeom>
          <a:noFill/>
        </p:spPr>
        <p:txBody>
          <a:bodyPr wrap="none" rtlCol="0">
            <a:spAutoFit/>
          </a:bodyPr>
          <a:lstStyle/>
          <a:p>
            <a:pPr marL="342900" indent="-342900">
              <a:buFont typeface="Arial" panose="020B0604020202020204" pitchFamily="34" charset="0"/>
              <a:buChar char="•"/>
            </a:pPr>
            <a:r>
              <a:rPr lang="en-US" sz="2400" noProof="0" dirty="0"/>
              <a:t>Myotonia </a:t>
            </a:r>
            <a:br>
              <a:rPr lang="en-US" sz="2400" noProof="0" dirty="0"/>
            </a:br>
            <a:r>
              <a:rPr lang="en-US" sz="2400" noProof="0" dirty="0"/>
              <a:t>congenita</a:t>
            </a:r>
          </a:p>
          <a:p>
            <a:pPr marL="342900" indent="-342900">
              <a:buFont typeface="Arial" panose="020B0604020202020204" pitchFamily="34" charset="0"/>
              <a:buChar char="•"/>
            </a:pPr>
            <a:r>
              <a:rPr lang="en-US" sz="2400" b="1" i="1" noProof="0" dirty="0">
                <a:solidFill>
                  <a:srgbClr val="FF0000"/>
                </a:solidFill>
              </a:rPr>
              <a:t>CLCN1 </a:t>
            </a:r>
            <a:r>
              <a:rPr lang="en-US" sz="2400" b="1" noProof="0" dirty="0">
                <a:solidFill>
                  <a:srgbClr val="FF0000"/>
                </a:solidFill>
              </a:rPr>
              <a:t>gene</a:t>
            </a:r>
          </a:p>
        </p:txBody>
      </p:sp>
      <p:sp>
        <p:nvSpPr>
          <p:cNvPr id="55" name="ZoneTexte 54">
            <a:extLst>
              <a:ext uri="{FF2B5EF4-FFF2-40B4-BE49-F238E27FC236}">
                <a16:creationId xmlns:a16="http://schemas.microsoft.com/office/drawing/2014/main" id="{6D725F7B-38A7-16D3-6345-388AC64575A4}"/>
              </a:ext>
            </a:extLst>
          </p:cNvPr>
          <p:cNvSpPr txBox="1"/>
          <p:nvPr/>
        </p:nvSpPr>
        <p:spPr>
          <a:xfrm>
            <a:off x="5303227" y="1784513"/>
            <a:ext cx="1540615" cy="461665"/>
          </a:xfrm>
          <a:prstGeom prst="rect">
            <a:avLst/>
          </a:prstGeom>
          <a:noFill/>
        </p:spPr>
        <p:txBody>
          <a:bodyPr wrap="none" rtlCol="0">
            <a:spAutoFit/>
          </a:bodyPr>
          <a:lstStyle/>
          <a:p>
            <a:r>
              <a:rPr lang="en-US" sz="2400" b="1" noProof="0" dirty="0"/>
              <a:t>Pattern III</a:t>
            </a:r>
          </a:p>
        </p:txBody>
      </p:sp>
      <p:pic>
        <p:nvPicPr>
          <p:cNvPr id="59" name="Image 58">
            <a:extLst>
              <a:ext uri="{FF2B5EF4-FFF2-40B4-BE49-F238E27FC236}">
                <a16:creationId xmlns:a16="http://schemas.microsoft.com/office/drawing/2014/main" id="{039AAAB1-918E-8F52-D31F-141501D83305}"/>
              </a:ext>
            </a:extLst>
          </p:cNvPr>
          <p:cNvPicPr>
            <a:picLocks noChangeAspect="1"/>
          </p:cNvPicPr>
          <p:nvPr/>
        </p:nvPicPr>
        <p:blipFill>
          <a:blip r:embed="rId6"/>
          <a:stretch>
            <a:fillRect/>
          </a:stretch>
        </p:blipFill>
        <p:spPr>
          <a:xfrm>
            <a:off x="4840875" y="4157658"/>
            <a:ext cx="2350869" cy="1419857"/>
          </a:xfrm>
          <a:prstGeom prst="rect">
            <a:avLst/>
          </a:prstGeom>
        </p:spPr>
      </p:pic>
      <p:sp>
        <p:nvSpPr>
          <p:cNvPr id="60" name="ZoneTexte 59">
            <a:extLst>
              <a:ext uri="{FF2B5EF4-FFF2-40B4-BE49-F238E27FC236}">
                <a16:creationId xmlns:a16="http://schemas.microsoft.com/office/drawing/2014/main" id="{00F31D7F-EFC4-C5C5-F4F4-149C7F7336E3}"/>
              </a:ext>
            </a:extLst>
          </p:cNvPr>
          <p:cNvSpPr txBox="1"/>
          <p:nvPr/>
        </p:nvSpPr>
        <p:spPr>
          <a:xfrm>
            <a:off x="4909849" y="6060703"/>
            <a:ext cx="2253566" cy="830997"/>
          </a:xfrm>
          <a:prstGeom prst="rect">
            <a:avLst/>
          </a:prstGeom>
          <a:noFill/>
        </p:spPr>
        <p:txBody>
          <a:bodyPr wrap="none" rtlCol="0">
            <a:spAutoFit/>
          </a:bodyPr>
          <a:lstStyle/>
          <a:p>
            <a:pPr marL="342900" indent="-342900">
              <a:buFont typeface="Arial" panose="020B0604020202020204" pitchFamily="34" charset="0"/>
              <a:buChar char="•"/>
            </a:pPr>
            <a:r>
              <a:rPr lang="en-US" sz="2400" b="1" i="1" noProof="0" dirty="0">
                <a:solidFill>
                  <a:srgbClr val="FF0000"/>
                </a:solidFill>
              </a:rPr>
              <a:t>SCN4A </a:t>
            </a:r>
            <a:r>
              <a:rPr lang="en-US" sz="2400" b="1" noProof="0" dirty="0">
                <a:solidFill>
                  <a:srgbClr val="FF0000"/>
                </a:solidFill>
              </a:rPr>
              <a:t>gene</a:t>
            </a:r>
          </a:p>
          <a:p>
            <a:pPr marL="342900" indent="-342900">
              <a:buFont typeface="Arial" panose="020B0604020202020204" pitchFamily="34" charset="0"/>
              <a:buChar char="•"/>
            </a:pPr>
            <a:r>
              <a:rPr lang="en-US" sz="2400" b="1" i="1" noProof="0" dirty="0">
                <a:solidFill>
                  <a:srgbClr val="FF0000"/>
                </a:solidFill>
              </a:rPr>
              <a:t>CLCN1 </a:t>
            </a:r>
            <a:r>
              <a:rPr lang="en-US" sz="2400" b="1" noProof="0" dirty="0">
                <a:solidFill>
                  <a:srgbClr val="FF0000"/>
                </a:solidFill>
              </a:rPr>
              <a:t>gene</a:t>
            </a:r>
          </a:p>
        </p:txBody>
      </p:sp>
      <p:sp>
        <p:nvSpPr>
          <p:cNvPr id="61" name="ZoneTexte 60">
            <a:extLst>
              <a:ext uri="{FF2B5EF4-FFF2-40B4-BE49-F238E27FC236}">
                <a16:creationId xmlns:a16="http://schemas.microsoft.com/office/drawing/2014/main" id="{F7DA25C5-12A5-B04D-036C-F1515E867887}"/>
              </a:ext>
            </a:extLst>
          </p:cNvPr>
          <p:cNvSpPr txBox="1"/>
          <p:nvPr/>
        </p:nvSpPr>
        <p:spPr>
          <a:xfrm>
            <a:off x="7508303" y="1784513"/>
            <a:ext cx="1550233" cy="461665"/>
          </a:xfrm>
          <a:prstGeom prst="rect">
            <a:avLst/>
          </a:prstGeom>
          <a:noFill/>
        </p:spPr>
        <p:txBody>
          <a:bodyPr wrap="none" rtlCol="0">
            <a:spAutoFit/>
          </a:bodyPr>
          <a:lstStyle/>
          <a:p>
            <a:r>
              <a:rPr lang="en-US" sz="2400" b="1" noProof="0" dirty="0"/>
              <a:t>Pattern IV</a:t>
            </a:r>
          </a:p>
        </p:txBody>
      </p:sp>
      <p:pic>
        <p:nvPicPr>
          <p:cNvPr id="62" name="Image 61">
            <a:extLst>
              <a:ext uri="{FF2B5EF4-FFF2-40B4-BE49-F238E27FC236}">
                <a16:creationId xmlns:a16="http://schemas.microsoft.com/office/drawing/2014/main" id="{2BFF0343-9432-7E2C-6693-D6DF3E4E8D98}"/>
              </a:ext>
            </a:extLst>
          </p:cNvPr>
          <p:cNvPicPr>
            <a:picLocks noChangeAspect="1"/>
          </p:cNvPicPr>
          <p:nvPr/>
        </p:nvPicPr>
        <p:blipFill>
          <a:blip r:embed="rId7"/>
          <a:stretch>
            <a:fillRect/>
          </a:stretch>
        </p:blipFill>
        <p:spPr>
          <a:xfrm>
            <a:off x="7181359" y="2349460"/>
            <a:ext cx="2388436" cy="1608586"/>
          </a:xfrm>
          <a:prstGeom prst="rect">
            <a:avLst/>
          </a:prstGeom>
        </p:spPr>
      </p:pic>
      <p:pic>
        <p:nvPicPr>
          <p:cNvPr id="63" name="Image 62">
            <a:extLst>
              <a:ext uri="{FF2B5EF4-FFF2-40B4-BE49-F238E27FC236}">
                <a16:creationId xmlns:a16="http://schemas.microsoft.com/office/drawing/2014/main" id="{430CED19-F5CD-1B10-C2F7-45E08C1CF6FE}"/>
              </a:ext>
            </a:extLst>
          </p:cNvPr>
          <p:cNvPicPr>
            <a:picLocks noChangeAspect="1"/>
          </p:cNvPicPr>
          <p:nvPr/>
        </p:nvPicPr>
        <p:blipFill>
          <a:blip r:embed="rId8"/>
          <a:stretch>
            <a:fillRect/>
          </a:stretch>
        </p:blipFill>
        <p:spPr>
          <a:xfrm>
            <a:off x="7185868" y="3916549"/>
            <a:ext cx="2422581" cy="1671541"/>
          </a:xfrm>
          <a:prstGeom prst="rect">
            <a:avLst/>
          </a:prstGeom>
        </p:spPr>
      </p:pic>
      <p:sp>
        <p:nvSpPr>
          <p:cNvPr id="64" name="ZoneTexte 63">
            <a:extLst>
              <a:ext uri="{FF2B5EF4-FFF2-40B4-BE49-F238E27FC236}">
                <a16:creationId xmlns:a16="http://schemas.microsoft.com/office/drawing/2014/main" id="{E025D95A-714A-9CA8-85F8-4BB0328970D8}"/>
              </a:ext>
            </a:extLst>
          </p:cNvPr>
          <p:cNvSpPr txBox="1"/>
          <p:nvPr/>
        </p:nvSpPr>
        <p:spPr>
          <a:xfrm>
            <a:off x="7165569" y="5735615"/>
            <a:ext cx="2521716" cy="1200329"/>
          </a:xfrm>
          <a:prstGeom prst="rect">
            <a:avLst/>
          </a:prstGeom>
          <a:noFill/>
        </p:spPr>
        <p:txBody>
          <a:bodyPr wrap="none" rtlCol="0">
            <a:spAutoFit/>
          </a:bodyPr>
          <a:lstStyle/>
          <a:p>
            <a:pPr marL="342900" indent="-342900">
              <a:buFont typeface="Arial" panose="020B0604020202020204" pitchFamily="34" charset="0"/>
              <a:buChar char="•"/>
            </a:pPr>
            <a:r>
              <a:rPr lang="en-US" sz="2400" noProof="0" dirty="0"/>
              <a:t>Hyperkalemic </a:t>
            </a:r>
          </a:p>
          <a:p>
            <a:r>
              <a:rPr lang="en-US" sz="2400" noProof="0" dirty="0"/>
              <a:t>periodic paralysis</a:t>
            </a:r>
          </a:p>
          <a:p>
            <a:pPr marL="342900" indent="-342900">
              <a:buFont typeface="Arial" panose="020B0604020202020204" pitchFamily="34" charset="0"/>
              <a:buChar char="•"/>
            </a:pPr>
            <a:r>
              <a:rPr lang="en-US" sz="2400" b="1" i="1" noProof="0" dirty="0">
                <a:solidFill>
                  <a:srgbClr val="FF0000"/>
                </a:solidFill>
              </a:rPr>
              <a:t>SCN4A </a:t>
            </a:r>
            <a:r>
              <a:rPr lang="en-US" sz="2400" b="1" noProof="0" dirty="0">
                <a:solidFill>
                  <a:srgbClr val="FF0000"/>
                </a:solidFill>
              </a:rPr>
              <a:t>gene</a:t>
            </a:r>
          </a:p>
        </p:txBody>
      </p:sp>
      <p:pic>
        <p:nvPicPr>
          <p:cNvPr id="65" name="Image 64">
            <a:extLst>
              <a:ext uri="{FF2B5EF4-FFF2-40B4-BE49-F238E27FC236}">
                <a16:creationId xmlns:a16="http://schemas.microsoft.com/office/drawing/2014/main" id="{9E439ECA-8F74-F2F4-37C0-3614258B27EA}"/>
              </a:ext>
            </a:extLst>
          </p:cNvPr>
          <p:cNvPicPr>
            <a:picLocks noChangeAspect="1"/>
          </p:cNvPicPr>
          <p:nvPr/>
        </p:nvPicPr>
        <p:blipFill>
          <a:blip r:embed="rId9"/>
          <a:stretch>
            <a:fillRect/>
          </a:stretch>
        </p:blipFill>
        <p:spPr>
          <a:xfrm>
            <a:off x="9607678" y="3881948"/>
            <a:ext cx="2416471" cy="1706142"/>
          </a:xfrm>
          <a:prstGeom prst="rect">
            <a:avLst/>
          </a:prstGeom>
        </p:spPr>
      </p:pic>
      <p:pic>
        <p:nvPicPr>
          <p:cNvPr id="66" name="Image 65">
            <a:extLst>
              <a:ext uri="{FF2B5EF4-FFF2-40B4-BE49-F238E27FC236}">
                <a16:creationId xmlns:a16="http://schemas.microsoft.com/office/drawing/2014/main" id="{2A584B78-30F7-FE19-44EC-2D0B353F9CD6}"/>
              </a:ext>
            </a:extLst>
          </p:cNvPr>
          <p:cNvPicPr>
            <a:picLocks noChangeAspect="1"/>
          </p:cNvPicPr>
          <p:nvPr/>
        </p:nvPicPr>
        <p:blipFill>
          <a:blip r:embed="rId10"/>
          <a:stretch>
            <a:fillRect/>
          </a:stretch>
        </p:blipFill>
        <p:spPr>
          <a:xfrm>
            <a:off x="9566337" y="2558502"/>
            <a:ext cx="2467592" cy="1434145"/>
          </a:xfrm>
          <a:prstGeom prst="rect">
            <a:avLst/>
          </a:prstGeom>
        </p:spPr>
      </p:pic>
      <p:sp>
        <p:nvSpPr>
          <p:cNvPr id="67" name="ZoneTexte 66">
            <a:extLst>
              <a:ext uri="{FF2B5EF4-FFF2-40B4-BE49-F238E27FC236}">
                <a16:creationId xmlns:a16="http://schemas.microsoft.com/office/drawing/2014/main" id="{FCABB3E9-C47B-634D-E342-2649C76EF4B9}"/>
              </a:ext>
            </a:extLst>
          </p:cNvPr>
          <p:cNvSpPr txBox="1"/>
          <p:nvPr/>
        </p:nvSpPr>
        <p:spPr>
          <a:xfrm>
            <a:off x="9540378" y="5691371"/>
            <a:ext cx="2651560" cy="1200329"/>
          </a:xfrm>
          <a:prstGeom prst="rect">
            <a:avLst/>
          </a:prstGeom>
          <a:noFill/>
        </p:spPr>
        <p:txBody>
          <a:bodyPr wrap="none" rtlCol="0">
            <a:spAutoFit/>
          </a:bodyPr>
          <a:lstStyle/>
          <a:p>
            <a:pPr marL="342900" indent="-342900">
              <a:buFont typeface="Arial" panose="020B0604020202020204" pitchFamily="34" charset="0"/>
              <a:buChar char="•"/>
            </a:pPr>
            <a:r>
              <a:rPr lang="en-US" sz="2400" noProof="0" dirty="0"/>
              <a:t>Hypokalemic </a:t>
            </a:r>
          </a:p>
          <a:p>
            <a:r>
              <a:rPr lang="en-US" sz="2400" noProof="0" dirty="0"/>
              <a:t>periodic paralysis</a:t>
            </a:r>
          </a:p>
          <a:p>
            <a:pPr marL="342900" indent="-342900">
              <a:buFont typeface="Arial" panose="020B0604020202020204" pitchFamily="34" charset="0"/>
              <a:buChar char="•"/>
            </a:pPr>
            <a:r>
              <a:rPr lang="en-US" sz="2400" b="1" i="1" noProof="0" dirty="0">
                <a:solidFill>
                  <a:srgbClr val="FF0000"/>
                </a:solidFill>
              </a:rPr>
              <a:t>CACNA1S</a:t>
            </a:r>
            <a:r>
              <a:rPr lang="en-US" sz="2400" i="1" noProof="0" dirty="0"/>
              <a:t> </a:t>
            </a:r>
            <a:r>
              <a:rPr lang="en-US" sz="2400" b="1" noProof="0" dirty="0">
                <a:solidFill>
                  <a:srgbClr val="FF0000"/>
                </a:solidFill>
              </a:rPr>
              <a:t>gene</a:t>
            </a:r>
          </a:p>
        </p:txBody>
      </p:sp>
      <p:sp>
        <p:nvSpPr>
          <p:cNvPr id="68" name="Rectangle 67">
            <a:extLst>
              <a:ext uri="{FF2B5EF4-FFF2-40B4-BE49-F238E27FC236}">
                <a16:creationId xmlns:a16="http://schemas.microsoft.com/office/drawing/2014/main" id="{2B7B8903-7177-E28B-7F20-E1FF77747B92}"/>
              </a:ext>
            </a:extLst>
          </p:cNvPr>
          <p:cNvSpPr/>
          <p:nvPr/>
        </p:nvSpPr>
        <p:spPr>
          <a:xfrm>
            <a:off x="4864376" y="3952569"/>
            <a:ext cx="2344994" cy="20508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9" name="Rectangle 68">
            <a:extLst>
              <a:ext uri="{FF2B5EF4-FFF2-40B4-BE49-F238E27FC236}">
                <a16:creationId xmlns:a16="http://schemas.microsoft.com/office/drawing/2014/main" id="{6BEDDBEA-77D5-EDB4-35C6-96A6B90B4450}"/>
              </a:ext>
            </a:extLst>
          </p:cNvPr>
          <p:cNvSpPr/>
          <p:nvPr/>
        </p:nvSpPr>
        <p:spPr>
          <a:xfrm>
            <a:off x="174388" y="3962407"/>
            <a:ext cx="2344994" cy="20508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0" name="Rectangle 69">
            <a:extLst>
              <a:ext uri="{FF2B5EF4-FFF2-40B4-BE49-F238E27FC236}">
                <a16:creationId xmlns:a16="http://schemas.microsoft.com/office/drawing/2014/main" id="{E9B4127B-2EFF-FC41-9B17-0670CF50EDB7}"/>
              </a:ext>
            </a:extLst>
          </p:cNvPr>
          <p:cNvSpPr/>
          <p:nvPr/>
        </p:nvSpPr>
        <p:spPr>
          <a:xfrm>
            <a:off x="9571999" y="3962406"/>
            <a:ext cx="2461930" cy="20509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1" name="Rectangle 70">
            <a:extLst>
              <a:ext uri="{FF2B5EF4-FFF2-40B4-BE49-F238E27FC236}">
                <a16:creationId xmlns:a16="http://schemas.microsoft.com/office/drawing/2014/main" id="{B40BA1AA-6209-9C9A-7C41-FFC1DC5BE6F7}"/>
              </a:ext>
            </a:extLst>
          </p:cNvPr>
          <p:cNvSpPr/>
          <p:nvPr/>
        </p:nvSpPr>
        <p:spPr>
          <a:xfrm>
            <a:off x="7213042" y="3968299"/>
            <a:ext cx="2388436" cy="20508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2" name="Rectangle 71">
            <a:extLst>
              <a:ext uri="{FF2B5EF4-FFF2-40B4-BE49-F238E27FC236}">
                <a16:creationId xmlns:a16="http://schemas.microsoft.com/office/drawing/2014/main" id="{726F854E-37DB-9122-FB7A-907B65D9FF00}"/>
              </a:ext>
            </a:extLst>
          </p:cNvPr>
          <p:cNvSpPr/>
          <p:nvPr/>
        </p:nvSpPr>
        <p:spPr>
          <a:xfrm>
            <a:off x="178898" y="2349459"/>
            <a:ext cx="2344994" cy="20508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3" name="Rectangle 72">
            <a:extLst>
              <a:ext uri="{FF2B5EF4-FFF2-40B4-BE49-F238E27FC236}">
                <a16:creationId xmlns:a16="http://schemas.microsoft.com/office/drawing/2014/main" id="{EBB1DF92-05B4-A515-90DA-0718818FFA69}"/>
              </a:ext>
            </a:extLst>
          </p:cNvPr>
          <p:cNvSpPr/>
          <p:nvPr/>
        </p:nvSpPr>
        <p:spPr>
          <a:xfrm>
            <a:off x="2523002" y="2353412"/>
            <a:ext cx="2344994" cy="20508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8" name="Image 57">
            <a:extLst>
              <a:ext uri="{FF2B5EF4-FFF2-40B4-BE49-F238E27FC236}">
                <a16:creationId xmlns:a16="http://schemas.microsoft.com/office/drawing/2014/main" id="{6C741F71-DD36-C8EC-7775-80DE8BDA46F3}"/>
              </a:ext>
            </a:extLst>
          </p:cNvPr>
          <p:cNvPicPr>
            <a:picLocks noChangeAspect="1"/>
          </p:cNvPicPr>
          <p:nvPr/>
        </p:nvPicPr>
        <p:blipFill>
          <a:blip r:embed="rId10"/>
          <a:stretch>
            <a:fillRect/>
          </a:stretch>
        </p:blipFill>
        <p:spPr>
          <a:xfrm>
            <a:off x="4866363" y="2549688"/>
            <a:ext cx="2339119" cy="1399356"/>
          </a:xfrm>
          <a:prstGeom prst="rect">
            <a:avLst/>
          </a:prstGeom>
        </p:spPr>
      </p:pic>
      <p:sp>
        <p:nvSpPr>
          <p:cNvPr id="74" name="Rectangle 73">
            <a:extLst>
              <a:ext uri="{FF2B5EF4-FFF2-40B4-BE49-F238E27FC236}">
                <a16:creationId xmlns:a16="http://schemas.microsoft.com/office/drawing/2014/main" id="{23056B77-CBF5-38FD-ECC3-20E2ED886024}"/>
              </a:ext>
            </a:extLst>
          </p:cNvPr>
          <p:cNvSpPr/>
          <p:nvPr/>
        </p:nvSpPr>
        <p:spPr>
          <a:xfrm>
            <a:off x="7182078" y="2345320"/>
            <a:ext cx="2388436" cy="20508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5" name="ZoneTexte 74">
            <a:extLst>
              <a:ext uri="{FF2B5EF4-FFF2-40B4-BE49-F238E27FC236}">
                <a16:creationId xmlns:a16="http://schemas.microsoft.com/office/drawing/2014/main" id="{D124D1B5-4802-EAFC-5567-B5167F3B7C5C}"/>
              </a:ext>
            </a:extLst>
          </p:cNvPr>
          <p:cNvSpPr txBox="1"/>
          <p:nvPr/>
        </p:nvSpPr>
        <p:spPr>
          <a:xfrm>
            <a:off x="10009745" y="1784513"/>
            <a:ext cx="1913152" cy="830997"/>
          </a:xfrm>
          <a:prstGeom prst="rect">
            <a:avLst/>
          </a:prstGeom>
          <a:noFill/>
        </p:spPr>
        <p:txBody>
          <a:bodyPr wrap="none" rtlCol="0">
            <a:spAutoFit/>
          </a:bodyPr>
          <a:lstStyle/>
          <a:p>
            <a:r>
              <a:rPr lang="en-US" sz="2400" b="1" noProof="0" dirty="0"/>
              <a:t>Pattern V</a:t>
            </a:r>
            <a:br>
              <a:rPr lang="en-US" sz="2400" b="1" noProof="0" dirty="0"/>
            </a:br>
            <a:r>
              <a:rPr lang="en-US" sz="2400" b="1" noProof="0" dirty="0">
                <a:solidFill>
                  <a:srgbClr val="FF0000"/>
                </a:solidFill>
              </a:rPr>
              <a:t>no myotonia</a:t>
            </a:r>
          </a:p>
        </p:txBody>
      </p:sp>
      <p:sp>
        <p:nvSpPr>
          <p:cNvPr id="3" name="ZoneTexte 2">
            <a:extLst>
              <a:ext uri="{FF2B5EF4-FFF2-40B4-BE49-F238E27FC236}">
                <a16:creationId xmlns:a16="http://schemas.microsoft.com/office/drawing/2014/main" id="{05ECBEEC-3EC9-DE3A-47E3-F9912E3036B8}"/>
              </a:ext>
            </a:extLst>
          </p:cNvPr>
          <p:cNvSpPr txBox="1"/>
          <p:nvPr/>
        </p:nvSpPr>
        <p:spPr>
          <a:xfrm>
            <a:off x="464117" y="2546234"/>
            <a:ext cx="1198854" cy="276999"/>
          </a:xfrm>
          <a:prstGeom prst="rect">
            <a:avLst/>
          </a:prstGeom>
          <a:noFill/>
        </p:spPr>
        <p:txBody>
          <a:bodyPr wrap="none" rtlCol="0">
            <a:spAutoFit/>
          </a:bodyPr>
          <a:lstStyle/>
          <a:p>
            <a:r>
              <a:rPr lang="en-US" sz="1200" noProof="0" dirty="0"/>
              <a:t>Short exercises</a:t>
            </a:r>
          </a:p>
        </p:txBody>
      </p:sp>
      <p:sp>
        <p:nvSpPr>
          <p:cNvPr id="4" name="ZoneTexte 3">
            <a:extLst>
              <a:ext uri="{FF2B5EF4-FFF2-40B4-BE49-F238E27FC236}">
                <a16:creationId xmlns:a16="http://schemas.microsoft.com/office/drawing/2014/main" id="{BF41ADC7-5F49-1762-1324-A2A0B9869183}"/>
              </a:ext>
            </a:extLst>
          </p:cNvPr>
          <p:cNvSpPr txBox="1"/>
          <p:nvPr/>
        </p:nvSpPr>
        <p:spPr>
          <a:xfrm>
            <a:off x="2834888" y="2546233"/>
            <a:ext cx="1198854" cy="276999"/>
          </a:xfrm>
          <a:prstGeom prst="rect">
            <a:avLst/>
          </a:prstGeom>
          <a:noFill/>
        </p:spPr>
        <p:txBody>
          <a:bodyPr wrap="none" rtlCol="0">
            <a:spAutoFit/>
          </a:bodyPr>
          <a:lstStyle/>
          <a:p>
            <a:r>
              <a:rPr lang="en-US" sz="1200" noProof="0" dirty="0"/>
              <a:t>Short exercises</a:t>
            </a:r>
          </a:p>
        </p:txBody>
      </p:sp>
      <p:sp>
        <p:nvSpPr>
          <p:cNvPr id="5" name="ZoneTexte 4">
            <a:extLst>
              <a:ext uri="{FF2B5EF4-FFF2-40B4-BE49-F238E27FC236}">
                <a16:creationId xmlns:a16="http://schemas.microsoft.com/office/drawing/2014/main" id="{20D8693B-63CE-A93A-B900-1F629468CF78}"/>
              </a:ext>
            </a:extLst>
          </p:cNvPr>
          <p:cNvSpPr txBox="1"/>
          <p:nvPr/>
        </p:nvSpPr>
        <p:spPr>
          <a:xfrm>
            <a:off x="5214392" y="2540608"/>
            <a:ext cx="1198854" cy="276999"/>
          </a:xfrm>
          <a:prstGeom prst="rect">
            <a:avLst/>
          </a:prstGeom>
          <a:noFill/>
        </p:spPr>
        <p:txBody>
          <a:bodyPr wrap="none" rtlCol="0">
            <a:spAutoFit/>
          </a:bodyPr>
          <a:lstStyle/>
          <a:p>
            <a:r>
              <a:rPr lang="en-US" sz="1200" noProof="0" dirty="0"/>
              <a:t>Short exercises</a:t>
            </a:r>
          </a:p>
        </p:txBody>
      </p:sp>
      <p:sp>
        <p:nvSpPr>
          <p:cNvPr id="6" name="ZoneTexte 5">
            <a:extLst>
              <a:ext uri="{FF2B5EF4-FFF2-40B4-BE49-F238E27FC236}">
                <a16:creationId xmlns:a16="http://schemas.microsoft.com/office/drawing/2014/main" id="{81AAB3D9-4EB0-8848-3164-519971F489CE}"/>
              </a:ext>
            </a:extLst>
          </p:cNvPr>
          <p:cNvSpPr txBox="1"/>
          <p:nvPr/>
        </p:nvSpPr>
        <p:spPr>
          <a:xfrm>
            <a:off x="7469812" y="2546233"/>
            <a:ext cx="1198854" cy="276999"/>
          </a:xfrm>
          <a:prstGeom prst="rect">
            <a:avLst/>
          </a:prstGeom>
          <a:noFill/>
        </p:spPr>
        <p:txBody>
          <a:bodyPr wrap="none" rtlCol="0">
            <a:spAutoFit/>
          </a:bodyPr>
          <a:lstStyle/>
          <a:p>
            <a:r>
              <a:rPr lang="en-US" sz="1200" noProof="0" dirty="0"/>
              <a:t>Short exercises</a:t>
            </a:r>
          </a:p>
        </p:txBody>
      </p:sp>
      <p:sp>
        <p:nvSpPr>
          <p:cNvPr id="7" name="ZoneTexte 6">
            <a:extLst>
              <a:ext uri="{FF2B5EF4-FFF2-40B4-BE49-F238E27FC236}">
                <a16:creationId xmlns:a16="http://schemas.microsoft.com/office/drawing/2014/main" id="{4893299D-D608-D375-9E4B-859521E9D10C}"/>
              </a:ext>
            </a:extLst>
          </p:cNvPr>
          <p:cNvSpPr txBox="1"/>
          <p:nvPr/>
        </p:nvSpPr>
        <p:spPr>
          <a:xfrm>
            <a:off x="9931054" y="2540608"/>
            <a:ext cx="1198854" cy="276999"/>
          </a:xfrm>
          <a:prstGeom prst="rect">
            <a:avLst/>
          </a:prstGeom>
          <a:noFill/>
        </p:spPr>
        <p:txBody>
          <a:bodyPr wrap="none" rtlCol="0">
            <a:spAutoFit/>
          </a:bodyPr>
          <a:lstStyle/>
          <a:p>
            <a:r>
              <a:rPr lang="en-US" sz="1200" noProof="0" dirty="0"/>
              <a:t>Short exercises</a:t>
            </a:r>
          </a:p>
        </p:txBody>
      </p:sp>
      <p:sp>
        <p:nvSpPr>
          <p:cNvPr id="8" name="ZoneTexte 7">
            <a:extLst>
              <a:ext uri="{FF2B5EF4-FFF2-40B4-BE49-F238E27FC236}">
                <a16:creationId xmlns:a16="http://schemas.microsoft.com/office/drawing/2014/main" id="{D5A49E48-88CC-0900-FF2D-A1991F0E00D6}"/>
              </a:ext>
            </a:extLst>
          </p:cNvPr>
          <p:cNvSpPr txBox="1"/>
          <p:nvPr/>
        </p:nvSpPr>
        <p:spPr>
          <a:xfrm>
            <a:off x="748789" y="4164235"/>
            <a:ext cx="1088631" cy="276999"/>
          </a:xfrm>
          <a:prstGeom prst="rect">
            <a:avLst/>
          </a:prstGeom>
          <a:noFill/>
        </p:spPr>
        <p:txBody>
          <a:bodyPr wrap="none" rtlCol="0">
            <a:spAutoFit/>
          </a:bodyPr>
          <a:lstStyle/>
          <a:p>
            <a:r>
              <a:rPr lang="en-US" sz="1200" noProof="0" dirty="0"/>
              <a:t>Long exercise</a:t>
            </a:r>
          </a:p>
        </p:txBody>
      </p:sp>
      <p:sp>
        <p:nvSpPr>
          <p:cNvPr id="9" name="ZoneTexte 8">
            <a:extLst>
              <a:ext uri="{FF2B5EF4-FFF2-40B4-BE49-F238E27FC236}">
                <a16:creationId xmlns:a16="http://schemas.microsoft.com/office/drawing/2014/main" id="{043EA0C1-A687-9C56-0980-F14AB875A8A2}"/>
              </a:ext>
            </a:extLst>
          </p:cNvPr>
          <p:cNvSpPr txBox="1"/>
          <p:nvPr/>
        </p:nvSpPr>
        <p:spPr>
          <a:xfrm>
            <a:off x="3093682" y="4164234"/>
            <a:ext cx="1088631" cy="276999"/>
          </a:xfrm>
          <a:prstGeom prst="rect">
            <a:avLst/>
          </a:prstGeom>
          <a:noFill/>
        </p:spPr>
        <p:txBody>
          <a:bodyPr wrap="none" rtlCol="0">
            <a:spAutoFit/>
          </a:bodyPr>
          <a:lstStyle/>
          <a:p>
            <a:r>
              <a:rPr lang="en-US" sz="1200" noProof="0" dirty="0"/>
              <a:t>Long exercise</a:t>
            </a:r>
          </a:p>
        </p:txBody>
      </p:sp>
      <p:sp>
        <p:nvSpPr>
          <p:cNvPr id="10" name="ZoneTexte 9">
            <a:extLst>
              <a:ext uri="{FF2B5EF4-FFF2-40B4-BE49-F238E27FC236}">
                <a16:creationId xmlns:a16="http://schemas.microsoft.com/office/drawing/2014/main" id="{B9A14684-5463-4070-FCA3-0161217B73D5}"/>
              </a:ext>
            </a:extLst>
          </p:cNvPr>
          <p:cNvSpPr txBox="1"/>
          <p:nvPr/>
        </p:nvSpPr>
        <p:spPr>
          <a:xfrm>
            <a:off x="5430056" y="4158609"/>
            <a:ext cx="1088631" cy="276999"/>
          </a:xfrm>
          <a:prstGeom prst="rect">
            <a:avLst/>
          </a:prstGeom>
          <a:noFill/>
        </p:spPr>
        <p:txBody>
          <a:bodyPr wrap="none" rtlCol="0">
            <a:spAutoFit/>
          </a:bodyPr>
          <a:lstStyle/>
          <a:p>
            <a:r>
              <a:rPr lang="en-US" sz="1200" noProof="0" dirty="0"/>
              <a:t>Long exercise</a:t>
            </a:r>
          </a:p>
        </p:txBody>
      </p:sp>
      <p:sp>
        <p:nvSpPr>
          <p:cNvPr id="11" name="ZoneTexte 10">
            <a:extLst>
              <a:ext uri="{FF2B5EF4-FFF2-40B4-BE49-F238E27FC236}">
                <a16:creationId xmlns:a16="http://schemas.microsoft.com/office/drawing/2014/main" id="{B31D4CA9-BD10-F617-1EEA-7D437FD5FA6F}"/>
              </a:ext>
            </a:extLst>
          </p:cNvPr>
          <p:cNvSpPr txBox="1"/>
          <p:nvPr/>
        </p:nvSpPr>
        <p:spPr>
          <a:xfrm>
            <a:off x="7780362" y="4164234"/>
            <a:ext cx="1088631" cy="276999"/>
          </a:xfrm>
          <a:prstGeom prst="rect">
            <a:avLst/>
          </a:prstGeom>
          <a:noFill/>
        </p:spPr>
        <p:txBody>
          <a:bodyPr wrap="none" rtlCol="0">
            <a:spAutoFit/>
          </a:bodyPr>
          <a:lstStyle/>
          <a:p>
            <a:r>
              <a:rPr lang="en-US" sz="1200" noProof="0" dirty="0"/>
              <a:t>Long exercise</a:t>
            </a:r>
          </a:p>
        </p:txBody>
      </p:sp>
      <p:sp>
        <p:nvSpPr>
          <p:cNvPr id="12" name="ZoneTexte 11">
            <a:extLst>
              <a:ext uri="{FF2B5EF4-FFF2-40B4-BE49-F238E27FC236}">
                <a16:creationId xmlns:a16="http://schemas.microsoft.com/office/drawing/2014/main" id="{9722C771-9022-A95C-D376-A01FB1D60EA6}"/>
              </a:ext>
            </a:extLst>
          </p:cNvPr>
          <p:cNvSpPr txBox="1"/>
          <p:nvPr/>
        </p:nvSpPr>
        <p:spPr>
          <a:xfrm>
            <a:off x="10215726" y="4158609"/>
            <a:ext cx="1088631" cy="276999"/>
          </a:xfrm>
          <a:prstGeom prst="rect">
            <a:avLst/>
          </a:prstGeom>
          <a:noFill/>
        </p:spPr>
        <p:txBody>
          <a:bodyPr wrap="none" rtlCol="0">
            <a:spAutoFit/>
          </a:bodyPr>
          <a:lstStyle/>
          <a:p>
            <a:r>
              <a:rPr lang="en-US" sz="1200" noProof="0" dirty="0"/>
              <a:t>Long exercise</a:t>
            </a:r>
          </a:p>
        </p:txBody>
      </p:sp>
    </p:spTree>
    <p:extLst>
      <p:ext uri="{BB962C8B-B14F-4D97-AF65-F5344CB8AC3E}">
        <p14:creationId xmlns:p14="http://schemas.microsoft.com/office/powerpoint/2010/main" val="3443282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CA0FB-64CC-48F0-635C-3D84ED1C7C24}"/>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38412037-462C-C2D1-CD46-81026944CED9}"/>
              </a:ext>
            </a:extLst>
          </p:cNvPr>
          <p:cNvSpPr/>
          <p:nvPr/>
        </p:nvSpPr>
        <p:spPr>
          <a:xfrm>
            <a:off x="3495230" y="1740730"/>
            <a:ext cx="2227386" cy="511249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Rectangle 37">
            <a:extLst>
              <a:ext uri="{FF2B5EF4-FFF2-40B4-BE49-F238E27FC236}">
                <a16:creationId xmlns:a16="http://schemas.microsoft.com/office/drawing/2014/main" id="{5EF3595A-C0EF-8655-C022-40D77D7D14B8}"/>
              </a:ext>
            </a:extLst>
          </p:cNvPr>
          <p:cNvSpPr/>
          <p:nvPr/>
        </p:nvSpPr>
        <p:spPr>
          <a:xfrm>
            <a:off x="5697858" y="1740730"/>
            <a:ext cx="6494142" cy="512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ZoneTexte 4">
            <a:extLst>
              <a:ext uri="{FF2B5EF4-FFF2-40B4-BE49-F238E27FC236}">
                <a16:creationId xmlns:a16="http://schemas.microsoft.com/office/drawing/2014/main" id="{8F61C1EC-C35A-260E-CEE3-47A5E83319E9}"/>
              </a:ext>
            </a:extLst>
          </p:cNvPr>
          <p:cNvSpPr txBox="1"/>
          <p:nvPr/>
        </p:nvSpPr>
        <p:spPr>
          <a:xfrm>
            <a:off x="0" y="220048"/>
            <a:ext cx="12191999" cy="1323439"/>
          </a:xfrm>
          <a:prstGeom prst="rect">
            <a:avLst/>
          </a:prstGeom>
          <a:noFill/>
        </p:spPr>
        <p:txBody>
          <a:bodyPr wrap="square">
            <a:spAutoFit/>
          </a:bodyPr>
          <a:lstStyle/>
          <a:p>
            <a:pPr algn="ctr"/>
            <a:r>
              <a:rPr lang="en-US" sz="4000" b="1" noProof="0" dirty="0">
                <a:effectLst/>
                <a:ea typeface="Times New Roman" panose="02020603050405020304" pitchFamily="18" charset="0"/>
                <a:cs typeface="Times New Roman" panose="02020603050405020304" pitchFamily="18" charset="0"/>
              </a:rPr>
              <a:t>Nine probands with the likely pathogenic variant </a:t>
            </a:r>
            <a:r>
              <a:rPr lang="en-US" sz="4000" b="1" noProof="0" dirty="0">
                <a:solidFill>
                  <a:srgbClr val="FF0000"/>
                </a:solidFill>
                <a:effectLst/>
                <a:ea typeface="Times New Roman" panose="02020603050405020304" pitchFamily="18" charset="0"/>
                <a:cs typeface="Times New Roman" panose="02020603050405020304" pitchFamily="18" charset="0"/>
              </a:rPr>
              <a:t>L1436P of the </a:t>
            </a:r>
            <a:r>
              <a:rPr lang="en-US" sz="4000" b="1" i="1" noProof="0" dirty="0">
                <a:solidFill>
                  <a:srgbClr val="FF0000"/>
                </a:solidFill>
                <a:effectLst/>
                <a:ea typeface="Times New Roman" panose="02020603050405020304" pitchFamily="18" charset="0"/>
                <a:cs typeface="Times New Roman" panose="02020603050405020304" pitchFamily="18" charset="0"/>
              </a:rPr>
              <a:t>SCN4A</a:t>
            </a:r>
            <a:r>
              <a:rPr lang="en-US" sz="4000" b="1" noProof="0" dirty="0">
                <a:solidFill>
                  <a:srgbClr val="FF0000"/>
                </a:solidFill>
                <a:effectLst/>
                <a:ea typeface="Times New Roman" panose="02020603050405020304" pitchFamily="18" charset="0"/>
                <a:cs typeface="Times New Roman" panose="02020603050405020304" pitchFamily="18" charset="0"/>
              </a:rPr>
              <a:t> gene</a:t>
            </a:r>
            <a:endParaRPr lang="en-US" sz="4000" noProof="0" dirty="0">
              <a:solidFill>
                <a:srgbClr val="FF0000"/>
              </a:solidFill>
            </a:endParaRPr>
          </a:p>
        </p:txBody>
      </p:sp>
      <p:grpSp>
        <p:nvGrpSpPr>
          <p:cNvPr id="3" name="Groupe 2">
            <a:extLst>
              <a:ext uri="{FF2B5EF4-FFF2-40B4-BE49-F238E27FC236}">
                <a16:creationId xmlns:a16="http://schemas.microsoft.com/office/drawing/2014/main" id="{D4D33AEE-020C-1105-8607-521108921289}"/>
              </a:ext>
            </a:extLst>
          </p:cNvPr>
          <p:cNvGrpSpPr/>
          <p:nvPr/>
        </p:nvGrpSpPr>
        <p:grpSpPr>
          <a:xfrm>
            <a:off x="1" y="1692067"/>
            <a:ext cx="3495230" cy="5172532"/>
            <a:chOff x="24756" y="-58532"/>
            <a:chExt cx="4757057" cy="6923132"/>
          </a:xfrm>
        </p:grpSpPr>
        <p:pic>
          <p:nvPicPr>
            <p:cNvPr id="4" name="Image 3">
              <a:extLst>
                <a:ext uri="{FF2B5EF4-FFF2-40B4-BE49-F238E27FC236}">
                  <a16:creationId xmlns:a16="http://schemas.microsoft.com/office/drawing/2014/main" id="{83D7B923-C3D4-CA19-7D78-93C9D6DC047D}"/>
                </a:ext>
              </a:extLst>
            </p:cNvPr>
            <p:cNvPicPr>
              <a:picLocks noChangeAspect="1"/>
            </p:cNvPicPr>
            <p:nvPr/>
          </p:nvPicPr>
          <p:blipFill>
            <a:blip r:embed="rId3"/>
            <a:stretch>
              <a:fillRect/>
            </a:stretch>
          </p:blipFill>
          <p:spPr>
            <a:xfrm>
              <a:off x="24756" y="6600"/>
              <a:ext cx="4757057" cy="6858000"/>
            </a:xfrm>
            <a:prstGeom prst="rect">
              <a:avLst/>
            </a:prstGeom>
          </p:spPr>
        </p:pic>
        <p:grpSp>
          <p:nvGrpSpPr>
            <p:cNvPr id="7" name="Groupe 6">
              <a:extLst>
                <a:ext uri="{FF2B5EF4-FFF2-40B4-BE49-F238E27FC236}">
                  <a16:creationId xmlns:a16="http://schemas.microsoft.com/office/drawing/2014/main" id="{C4850289-6476-F35D-0ECC-F3231DF48D33}"/>
                </a:ext>
              </a:extLst>
            </p:cNvPr>
            <p:cNvGrpSpPr/>
            <p:nvPr/>
          </p:nvGrpSpPr>
          <p:grpSpPr>
            <a:xfrm>
              <a:off x="1062648" y="666706"/>
              <a:ext cx="307284" cy="461665"/>
              <a:chOff x="1703185" y="716269"/>
              <a:chExt cx="307284" cy="461665"/>
            </a:xfrm>
          </p:grpSpPr>
          <p:sp>
            <p:nvSpPr>
              <p:cNvPr id="32" name="Ellipse 31">
                <a:extLst>
                  <a:ext uri="{FF2B5EF4-FFF2-40B4-BE49-F238E27FC236}">
                    <a16:creationId xmlns:a16="http://schemas.microsoft.com/office/drawing/2014/main" id="{76E81D7A-B4F4-EEBE-81F7-079CCF508068}"/>
                  </a:ext>
                </a:extLst>
              </p:cNvPr>
              <p:cNvSpPr/>
              <p:nvPr/>
            </p:nvSpPr>
            <p:spPr>
              <a:xfrm>
                <a:off x="1794424" y="938623"/>
                <a:ext cx="216045" cy="21766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ZoneTexte 32">
                <a:extLst>
                  <a:ext uri="{FF2B5EF4-FFF2-40B4-BE49-F238E27FC236}">
                    <a16:creationId xmlns:a16="http://schemas.microsoft.com/office/drawing/2014/main" id="{31D2848E-EF11-4F1B-BAC3-91A65132B84A}"/>
                  </a:ext>
                </a:extLst>
              </p:cNvPr>
              <p:cNvSpPr txBox="1"/>
              <p:nvPr/>
            </p:nvSpPr>
            <p:spPr>
              <a:xfrm>
                <a:off x="1703185" y="716269"/>
                <a:ext cx="279242" cy="461665"/>
              </a:xfrm>
              <a:prstGeom prst="rect">
                <a:avLst/>
              </a:prstGeom>
              <a:noFill/>
            </p:spPr>
            <p:txBody>
              <a:bodyPr wrap="none" rtlCol="0">
                <a:spAutoFit/>
              </a:bodyPr>
              <a:lstStyle/>
              <a:p>
                <a:r>
                  <a:rPr lang="en-US" sz="2400" b="1" noProof="0" dirty="0">
                    <a:solidFill>
                      <a:schemeClr val="bg1"/>
                    </a:solidFill>
                  </a:rPr>
                  <a:t>-</a:t>
                </a:r>
              </a:p>
            </p:txBody>
          </p:sp>
        </p:grpSp>
        <p:grpSp>
          <p:nvGrpSpPr>
            <p:cNvPr id="9" name="Groupe 8">
              <a:extLst>
                <a:ext uri="{FF2B5EF4-FFF2-40B4-BE49-F238E27FC236}">
                  <a16:creationId xmlns:a16="http://schemas.microsoft.com/office/drawing/2014/main" id="{0454F5F6-E3E2-4479-DFCB-49EC428335DD}"/>
                </a:ext>
              </a:extLst>
            </p:cNvPr>
            <p:cNvGrpSpPr/>
            <p:nvPr/>
          </p:nvGrpSpPr>
          <p:grpSpPr>
            <a:xfrm>
              <a:off x="1056193" y="171122"/>
              <a:ext cx="313739" cy="400110"/>
              <a:chOff x="1696730" y="220685"/>
              <a:chExt cx="313739" cy="400110"/>
            </a:xfrm>
          </p:grpSpPr>
          <p:sp>
            <p:nvSpPr>
              <p:cNvPr id="30" name="Ellipse 29">
                <a:extLst>
                  <a:ext uri="{FF2B5EF4-FFF2-40B4-BE49-F238E27FC236}">
                    <a16:creationId xmlns:a16="http://schemas.microsoft.com/office/drawing/2014/main" id="{67FDFF8E-B850-FE7B-D003-C1776C1D8442}"/>
                  </a:ext>
                </a:extLst>
              </p:cNvPr>
              <p:cNvSpPr/>
              <p:nvPr/>
            </p:nvSpPr>
            <p:spPr>
              <a:xfrm>
                <a:off x="1794424" y="363781"/>
                <a:ext cx="216045" cy="21766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ZoneTexte 30">
                <a:extLst>
                  <a:ext uri="{FF2B5EF4-FFF2-40B4-BE49-F238E27FC236}">
                    <a16:creationId xmlns:a16="http://schemas.microsoft.com/office/drawing/2014/main" id="{39302F31-62D7-D50B-0DDB-B31437D5C513}"/>
                  </a:ext>
                </a:extLst>
              </p:cNvPr>
              <p:cNvSpPr txBox="1"/>
              <p:nvPr/>
            </p:nvSpPr>
            <p:spPr>
              <a:xfrm>
                <a:off x="1696730" y="220685"/>
                <a:ext cx="312906" cy="400110"/>
              </a:xfrm>
              <a:prstGeom prst="rect">
                <a:avLst/>
              </a:prstGeom>
              <a:noFill/>
            </p:spPr>
            <p:txBody>
              <a:bodyPr wrap="none" rtlCol="0">
                <a:spAutoFit/>
              </a:bodyPr>
              <a:lstStyle/>
              <a:p>
                <a:r>
                  <a:rPr lang="en-US" sz="2000" b="1" noProof="0" dirty="0">
                    <a:solidFill>
                      <a:schemeClr val="bg1"/>
                    </a:solidFill>
                  </a:rPr>
                  <a:t>+</a:t>
                </a:r>
              </a:p>
            </p:txBody>
          </p:sp>
        </p:grpSp>
        <p:sp>
          <p:nvSpPr>
            <p:cNvPr id="10" name="ZoneTexte 9">
              <a:extLst>
                <a:ext uri="{FF2B5EF4-FFF2-40B4-BE49-F238E27FC236}">
                  <a16:creationId xmlns:a16="http://schemas.microsoft.com/office/drawing/2014/main" id="{015E2196-6821-7A57-6EAF-98EE7CC9DA80}"/>
                </a:ext>
              </a:extLst>
            </p:cNvPr>
            <p:cNvSpPr txBox="1"/>
            <p:nvPr/>
          </p:nvSpPr>
          <p:spPr>
            <a:xfrm>
              <a:off x="1118395" y="2298380"/>
              <a:ext cx="490840" cy="461665"/>
            </a:xfrm>
            <a:prstGeom prst="rect">
              <a:avLst/>
            </a:prstGeom>
            <a:noFill/>
          </p:spPr>
          <p:txBody>
            <a:bodyPr wrap="none" rtlCol="0">
              <a:spAutoFit/>
            </a:bodyPr>
            <a:lstStyle/>
            <a:p>
              <a:r>
                <a:rPr lang="en-US" sz="2400" b="1" noProof="0" dirty="0"/>
                <a:t>E1</a:t>
              </a:r>
            </a:p>
          </p:txBody>
        </p:sp>
        <p:sp>
          <p:nvSpPr>
            <p:cNvPr id="11" name="ZoneTexte 10">
              <a:extLst>
                <a:ext uri="{FF2B5EF4-FFF2-40B4-BE49-F238E27FC236}">
                  <a16:creationId xmlns:a16="http://schemas.microsoft.com/office/drawing/2014/main" id="{ECCDF8BB-5E4D-4D6E-AAE9-F62B53F87748}"/>
                </a:ext>
              </a:extLst>
            </p:cNvPr>
            <p:cNvSpPr txBox="1"/>
            <p:nvPr/>
          </p:nvSpPr>
          <p:spPr>
            <a:xfrm>
              <a:off x="881571" y="3295348"/>
              <a:ext cx="490840" cy="461665"/>
            </a:xfrm>
            <a:prstGeom prst="rect">
              <a:avLst/>
            </a:prstGeom>
            <a:noFill/>
          </p:spPr>
          <p:txBody>
            <a:bodyPr wrap="none" rtlCol="0">
              <a:spAutoFit/>
            </a:bodyPr>
            <a:lstStyle/>
            <a:p>
              <a:r>
                <a:rPr lang="en-US" sz="2400" b="1" noProof="0" dirty="0"/>
                <a:t>E2</a:t>
              </a:r>
            </a:p>
          </p:txBody>
        </p:sp>
        <p:sp>
          <p:nvSpPr>
            <p:cNvPr id="12" name="ZoneTexte 11">
              <a:extLst>
                <a:ext uri="{FF2B5EF4-FFF2-40B4-BE49-F238E27FC236}">
                  <a16:creationId xmlns:a16="http://schemas.microsoft.com/office/drawing/2014/main" id="{E806E48E-C084-253F-CFE5-DB1BE0FCC576}"/>
                </a:ext>
              </a:extLst>
            </p:cNvPr>
            <p:cNvSpPr txBox="1"/>
            <p:nvPr/>
          </p:nvSpPr>
          <p:spPr>
            <a:xfrm>
              <a:off x="1966420" y="-58532"/>
              <a:ext cx="490840" cy="461665"/>
            </a:xfrm>
            <a:prstGeom prst="rect">
              <a:avLst/>
            </a:prstGeom>
            <a:noFill/>
          </p:spPr>
          <p:txBody>
            <a:bodyPr wrap="none" rtlCol="0">
              <a:spAutoFit/>
            </a:bodyPr>
            <a:lstStyle/>
            <a:p>
              <a:r>
                <a:rPr lang="en-US" sz="2400" b="1" noProof="0" dirty="0"/>
                <a:t>E0</a:t>
              </a:r>
            </a:p>
          </p:txBody>
        </p:sp>
        <p:sp>
          <p:nvSpPr>
            <p:cNvPr id="13" name="ZoneTexte 12">
              <a:extLst>
                <a:ext uri="{FF2B5EF4-FFF2-40B4-BE49-F238E27FC236}">
                  <a16:creationId xmlns:a16="http://schemas.microsoft.com/office/drawing/2014/main" id="{2FF25C85-05F3-25E8-CEDB-069B8EE3B024}"/>
                </a:ext>
              </a:extLst>
            </p:cNvPr>
            <p:cNvSpPr txBox="1"/>
            <p:nvPr/>
          </p:nvSpPr>
          <p:spPr>
            <a:xfrm>
              <a:off x="1390264" y="856769"/>
              <a:ext cx="800155" cy="307777"/>
            </a:xfrm>
            <a:prstGeom prst="rect">
              <a:avLst/>
            </a:prstGeom>
            <a:noFill/>
          </p:spPr>
          <p:txBody>
            <a:bodyPr wrap="none" rtlCol="0">
              <a:spAutoFit/>
            </a:bodyPr>
            <a:lstStyle/>
            <a:p>
              <a:r>
                <a:rPr lang="en-US" sz="1400" noProof="0" dirty="0"/>
                <a:t>Cathode</a:t>
              </a:r>
            </a:p>
          </p:txBody>
        </p:sp>
        <p:sp>
          <p:nvSpPr>
            <p:cNvPr id="14" name="ZoneTexte 13">
              <a:extLst>
                <a:ext uri="{FF2B5EF4-FFF2-40B4-BE49-F238E27FC236}">
                  <a16:creationId xmlns:a16="http://schemas.microsoft.com/office/drawing/2014/main" id="{46682FA3-9AEE-BE32-D7AE-5EB9DF7B6916}"/>
                </a:ext>
              </a:extLst>
            </p:cNvPr>
            <p:cNvSpPr txBox="1"/>
            <p:nvPr/>
          </p:nvSpPr>
          <p:spPr>
            <a:xfrm>
              <a:off x="1363525" y="249245"/>
              <a:ext cx="662361" cy="307777"/>
            </a:xfrm>
            <a:prstGeom prst="rect">
              <a:avLst/>
            </a:prstGeom>
            <a:noFill/>
          </p:spPr>
          <p:txBody>
            <a:bodyPr wrap="none" rtlCol="0">
              <a:spAutoFit/>
            </a:bodyPr>
            <a:lstStyle/>
            <a:p>
              <a:r>
                <a:rPr lang="en-US" sz="1400" noProof="0" dirty="0"/>
                <a:t>Anode</a:t>
              </a:r>
            </a:p>
          </p:txBody>
        </p:sp>
        <p:sp>
          <p:nvSpPr>
            <p:cNvPr id="15" name="Forme libre 14">
              <a:extLst>
                <a:ext uri="{FF2B5EF4-FFF2-40B4-BE49-F238E27FC236}">
                  <a16:creationId xmlns:a16="http://schemas.microsoft.com/office/drawing/2014/main" id="{FC02AF64-5950-634D-0F3E-A147C712F233}"/>
                </a:ext>
              </a:extLst>
            </p:cNvPr>
            <p:cNvSpPr/>
            <p:nvPr/>
          </p:nvSpPr>
          <p:spPr>
            <a:xfrm rot="16419443">
              <a:off x="137745" y="1533544"/>
              <a:ext cx="710004" cy="846671"/>
            </a:xfrm>
            <a:custGeom>
              <a:avLst/>
              <a:gdLst>
                <a:gd name="connsiteX0" fmla="*/ 96819 w 710004"/>
                <a:gd name="connsiteY0" fmla="*/ 506961 h 506961"/>
                <a:gd name="connsiteX1" fmla="*/ 107576 w 710004"/>
                <a:gd name="connsiteY1" fmla="*/ 399385 h 506961"/>
                <a:gd name="connsiteX2" fmla="*/ 86061 w 710004"/>
                <a:gd name="connsiteY2" fmla="*/ 377869 h 506961"/>
                <a:gd name="connsiteX3" fmla="*/ 75303 w 710004"/>
                <a:gd name="connsiteY3" fmla="*/ 345597 h 506961"/>
                <a:gd name="connsiteX4" fmla="*/ 10757 w 710004"/>
                <a:gd name="connsiteY4" fmla="*/ 302566 h 506961"/>
                <a:gd name="connsiteX5" fmla="*/ 0 w 710004"/>
                <a:gd name="connsiteY5" fmla="*/ 270293 h 506961"/>
                <a:gd name="connsiteX6" fmla="*/ 32273 w 710004"/>
                <a:gd name="connsiteY6" fmla="*/ 216505 h 506961"/>
                <a:gd name="connsiteX7" fmla="*/ 139849 w 710004"/>
                <a:gd name="connsiteY7" fmla="*/ 184232 h 506961"/>
                <a:gd name="connsiteX8" fmla="*/ 172122 w 710004"/>
                <a:gd name="connsiteY8" fmla="*/ 162717 h 506961"/>
                <a:gd name="connsiteX9" fmla="*/ 204395 w 710004"/>
                <a:gd name="connsiteY9" fmla="*/ 130444 h 506961"/>
                <a:gd name="connsiteX10" fmla="*/ 247426 w 710004"/>
                <a:gd name="connsiteY10" fmla="*/ 108928 h 506961"/>
                <a:gd name="connsiteX11" fmla="*/ 355002 w 710004"/>
                <a:gd name="connsiteY11" fmla="*/ 119686 h 506961"/>
                <a:gd name="connsiteX12" fmla="*/ 387275 w 710004"/>
                <a:gd name="connsiteY12" fmla="*/ 141201 h 506961"/>
                <a:gd name="connsiteX13" fmla="*/ 419548 w 710004"/>
                <a:gd name="connsiteY13" fmla="*/ 151959 h 506961"/>
                <a:gd name="connsiteX14" fmla="*/ 451821 w 710004"/>
                <a:gd name="connsiteY14" fmla="*/ 87413 h 506961"/>
                <a:gd name="connsiteX15" fmla="*/ 462579 w 710004"/>
                <a:gd name="connsiteY15" fmla="*/ 33625 h 506961"/>
                <a:gd name="connsiteX16" fmla="*/ 527124 w 710004"/>
                <a:gd name="connsiteY16" fmla="*/ 1352 h 506961"/>
                <a:gd name="connsiteX17" fmla="*/ 710004 w 710004"/>
                <a:gd name="connsiteY17" fmla="*/ 1352 h 50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0004" h="506961">
                  <a:moveTo>
                    <a:pt x="96819" y="506961"/>
                  </a:moveTo>
                  <a:cubicBezTo>
                    <a:pt x="128781" y="432380"/>
                    <a:pt x="146797" y="448412"/>
                    <a:pt x="107576" y="399385"/>
                  </a:cubicBezTo>
                  <a:cubicBezTo>
                    <a:pt x="101240" y="391465"/>
                    <a:pt x="93233" y="385041"/>
                    <a:pt x="86061" y="377869"/>
                  </a:cubicBezTo>
                  <a:cubicBezTo>
                    <a:pt x="82475" y="367112"/>
                    <a:pt x="83321" y="353615"/>
                    <a:pt x="75303" y="345597"/>
                  </a:cubicBezTo>
                  <a:cubicBezTo>
                    <a:pt x="57018" y="327313"/>
                    <a:pt x="10757" y="302566"/>
                    <a:pt x="10757" y="302566"/>
                  </a:cubicBezTo>
                  <a:cubicBezTo>
                    <a:pt x="7171" y="291808"/>
                    <a:pt x="0" y="281633"/>
                    <a:pt x="0" y="270293"/>
                  </a:cubicBezTo>
                  <a:cubicBezTo>
                    <a:pt x="0" y="251888"/>
                    <a:pt x="15229" y="225027"/>
                    <a:pt x="32273" y="216505"/>
                  </a:cubicBezTo>
                  <a:cubicBezTo>
                    <a:pt x="58469" y="203407"/>
                    <a:pt x="108961" y="191954"/>
                    <a:pt x="139849" y="184232"/>
                  </a:cubicBezTo>
                  <a:cubicBezTo>
                    <a:pt x="150607" y="177060"/>
                    <a:pt x="162190" y="170994"/>
                    <a:pt x="172122" y="162717"/>
                  </a:cubicBezTo>
                  <a:cubicBezTo>
                    <a:pt x="183809" y="152978"/>
                    <a:pt x="192015" y="139287"/>
                    <a:pt x="204395" y="130444"/>
                  </a:cubicBezTo>
                  <a:cubicBezTo>
                    <a:pt x="217445" y="121123"/>
                    <a:pt x="233082" y="116100"/>
                    <a:pt x="247426" y="108928"/>
                  </a:cubicBezTo>
                  <a:cubicBezTo>
                    <a:pt x="283285" y="112514"/>
                    <a:pt x="319887" y="111583"/>
                    <a:pt x="355002" y="119686"/>
                  </a:cubicBezTo>
                  <a:cubicBezTo>
                    <a:pt x="367600" y="122593"/>
                    <a:pt x="375711" y="135419"/>
                    <a:pt x="387275" y="141201"/>
                  </a:cubicBezTo>
                  <a:cubicBezTo>
                    <a:pt x="397417" y="146272"/>
                    <a:pt x="408790" y="148373"/>
                    <a:pt x="419548" y="151959"/>
                  </a:cubicBezTo>
                  <a:cubicBezTo>
                    <a:pt x="440582" y="120408"/>
                    <a:pt x="442913" y="123043"/>
                    <a:pt x="451821" y="87413"/>
                  </a:cubicBezTo>
                  <a:cubicBezTo>
                    <a:pt x="456256" y="69675"/>
                    <a:pt x="453508" y="49500"/>
                    <a:pt x="462579" y="33625"/>
                  </a:cubicBezTo>
                  <a:cubicBezTo>
                    <a:pt x="469246" y="21958"/>
                    <a:pt x="513318" y="2042"/>
                    <a:pt x="527124" y="1352"/>
                  </a:cubicBezTo>
                  <a:cubicBezTo>
                    <a:pt x="588008" y="-1692"/>
                    <a:pt x="649044" y="1352"/>
                    <a:pt x="710004" y="1352"/>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orme libre 15">
              <a:extLst>
                <a:ext uri="{FF2B5EF4-FFF2-40B4-BE49-F238E27FC236}">
                  <a16:creationId xmlns:a16="http://schemas.microsoft.com/office/drawing/2014/main" id="{AED08E9C-2EA7-0C15-3755-6115FE3C9068}"/>
                </a:ext>
              </a:extLst>
            </p:cNvPr>
            <p:cNvSpPr/>
            <p:nvPr/>
          </p:nvSpPr>
          <p:spPr>
            <a:xfrm rot="16200000">
              <a:off x="65628" y="3001758"/>
              <a:ext cx="923173" cy="917582"/>
            </a:xfrm>
            <a:custGeom>
              <a:avLst/>
              <a:gdLst>
                <a:gd name="connsiteX0" fmla="*/ 0 w 841828"/>
                <a:gd name="connsiteY0" fmla="*/ 406400 h 406400"/>
                <a:gd name="connsiteX1" fmla="*/ 87085 w 841828"/>
                <a:gd name="connsiteY1" fmla="*/ 304800 h 406400"/>
                <a:gd name="connsiteX2" fmla="*/ 130628 w 841828"/>
                <a:gd name="connsiteY2" fmla="*/ 290285 h 406400"/>
                <a:gd name="connsiteX3" fmla="*/ 290285 w 841828"/>
                <a:gd name="connsiteY3" fmla="*/ 261257 h 406400"/>
                <a:gd name="connsiteX4" fmla="*/ 377371 w 841828"/>
                <a:gd name="connsiteY4" fmla="*/ 217714 h 406400"/>
                <a:gd name="connsiteX5" fmla="*/ 420914 w 841828"/>
                <a:gd name="connsiteY5" fmla="*/ 246742 h 406400"/>
                <a:gd name="connsiteX6" fmla="*/ 464457 w 841828"/>
                <a:gd name="connsiteY6" fmla="*/ 261257 h 406400"/>
                <a:gd name="connsiteX7" fmla="*/ 478971 w 841828"/>
                <a:gd name="connsiteY7" fmla="*/ 217714 h 406400"/>
                <a:gd name="connsiteX8" fmla="*/ 449942 w 841828"/>
                <a:gd name="connsiteY8" fmla="*/ 87085 h 406400"/>
                <a:gd name="connsiteX9" fmla="*/ 522514 w 841828"/>
                <a:gd name="connsiteY9" fmla="*/ 72571 h 406400"/>
                <a:gd name="connsiteX10" fmla="*/ 609600 w 841828"/>
                <a:gd name="connsiteY10" fmla="*/ 43542 h 406400"/>
                <a:gd name="connsiteX11" fmla="*/ 653142 w 841828"/>
                <a:gd name="connsiteY11" fmla="*/ 29028 h 406400"/>
                <a:gd name="connsiteX12" fmla="*/ 696685 w 841828"/>
                <a:gd name="connsiteY12" fmla="*/ 14514 h 406400"/>
                <a:gd name="connsiteX13" fmla="*/ 740228 w 841828"/>
                <a:gd name="connsiteY13" fmla="*/ 0 h 406400"/>
                <a:gd name="connsiteX14" fmla="*/ 841828 w 841828"/>
                <a:gd name="connsiteY14"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1828" h="406400">
                  <a:moveTo>
                    <a:pt x="0" y="406400"/>
                  </a:moveTo>
                  <a:cubicBezTo>
                    <a:pt x="29028" y="372533"/>
                    <a:pt x="53747" y="334434"/>
                    <a:pt x="87085" y="304800"/>
                  </a:cubicBezTo>
                  <a:cubicBezTo>
                    <a:pt x="98520" y="294635"/>
                    <a:pt x="115785" y="293996"/>
                    <a:pt x="130628" y="290285"/>
                  </a:cubicBezTo>
                  <a:cubicBezTo>
                    <a:pt x="171193" y="280144"/>
                    <a:pt x="251471" y="267726"/>
                    <a:pt x="290285" y="261257"/>
                  </a:cubicBezTo>
                  <a:cubicBezTo>
                    <a:pt x="305449" y="251147"/>
                    <a:pt x="353333" y="213708"/>
                    <a:pt x="377371" y="217714"/>
                  </a:cubicBezTo>
                  <a:cubicBezTo>
                    <a:pt x="394578" y="220582"/>
                    <a:pt x="405312" y="238941"/>
                    <a:pt x="420914" y="246742"/>
                  </a:cubicBezTo>
                  <a:cubicBezTo>
                    <a:pt x="434598" y="253584"/>
                    <a:pt x="449943" y="256419"/>
                    <a:pt x="464457" y="261257"/>
                  </a:cubicBezTo>
                  <a:cubicBezTo>
                    <a:pt x="469295" y="246743"/>
                    <a:pt x="478971" y="233013"/>
                    <a:pt x="478971" y="217714"/>
                  </a:cubicBezTo>
                  <a:cubicBezTo>
                    <a:pt x="478971" y="166622"/>
                    <a:pt x="464911" y="131989"/>
                    <a:pt x="449942" y="87085"/>
                  </a:cubicBezTo>
                  <a:cubicBezTo>
                    <a:pt x="474133" y="82247"/>
                    <a:pt x="498714" y="79062"/>
                    <a:pt x="522514" y="72571"/>
                  </a:cubicBezTo>
                  <a:cubicBezTo>
                    <a:pt x="552035" y="64520"/>
                    <a:pt x="580571" y="53218"/>
                    <a:pt x="609600" y="43542"/>
                  </a:cubicBezTo>
                  <a:lnTo>
                    <a:pt x="653142" y="29028"/>
                  </a:lnTo>
                  <a:lnTo>
                    <a:pt x="696685" y="14514"/>
                  </a:lnTo>
                  <a:cubicBezTo>
                    <a:pt x="711199" y="9676"/>
                    <a:pt x="724929" y="0"/>
                    <a:pt x="740228" y="0"/>
                  </a:cubicBezTo>
                  <a:lnTo>
                    <a:pt x="841828" y="0"/>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7" name="Groupe 16">
              <a:extLst>
                <a:ext uri="{FF2B5EF4-FFF2-40B4-BE49-F238E27FC236}">
                  <a16:creationId xmlns:a16="http://schemas.microsoft.com/office/drawing/2014/main" id="{6E736AEE-6D68-5798-1CA8-1DAC2C14DFEC}"/>
                </a:ext>
              </a:extLst>
            </p:cNvPr>
            <p:cNvGrpSpPr/>
            <p:nvPr/>
          </p:nvGrpSpPr>
          <p:grpSpPr>
            <a:xfrm rot="3580292">
              <a:off x="663314" y="3933569"/>
              <a:ext cx="524437" cy="473874"/>
              <a:chOff x="2400300" y="1684907"/>
              <a:chExt cx="524437" cy="473874"/>
            </a:xfrm>
          </p:grpSpPr>
          <p:sp>
            <p:nvSpPr>
              <p:cNvPr id="25" name="Ellipse 24">
                <a:extLst>
                  <a:ext uri="{FF2B5EF4-FFF2-40B4-BE49-F238E27FC236}">
                    <a16:creationId xmlns:a16="http://schemas.microsoft.com/office/drawing/2014/main" id="{937E8CF6-B074-7AD6-597E-89A479685BD3}"/>
                  </a:ext>
                </a:extLst>
              </p:cNvPr>
              <p:cNvSpPr/>
              <p:nvPr/>
            </p:nvSpPr>
            <p:spPr>
              <a:xfrm>
                <a:off x="2506533" y="1767462"/>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Ellipse 25">
                <a:extLst>
                  <a:ext uri="{FF2B5EF4-FFF2-40B4-BE49-F238E27FC236}">
                    <a16:creationId xmlns:a16="http://schemas.microsoft.com/office/drawing/2014/main" id="{5AE64307-872F-A277-CA9C-4FE5D96791C3}"/>
                  </a:ext>
                </a:extLst>
              </p:cNvPr>
              <p:cNvSpPr/>
              <p:nvPr/>
            </p:nvSpPr>
            <p:spPr>
              <a:xfrm>
                <a:off x="2400300" y="1684907"/>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F8FF7873-29E1-42B4-2F04-30B6407AEBB4}"/>
                  </a:ext>
                </a:extLst>
              </p:cNvPr>
              <p:cNvSpPr/>
              <p:nvPr/>
            </p:nvSpPr>
            <p:spPr>
              <a:xfrm rot="18379867">
                <a:off x="2503577" y="1915617"/>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1BA8A223-9A0E-E07E-A39F-22F1951B4179}"/>
                  </a:ext>
                </a:extLst>
              </p:cNvPr>
              <p:cNvSpPr/>
              <p:nvPr/>
            </p:nvSpPr>
            <p:spPr>
              <a:xfrm rot="18379867">
                <a:off x="2633786" y="1732391"/>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Ellipse 28">
                <a:extLst>
                  <a:ext uri="{FF2B5EF4-FFF2-40B4-BE49-F238E27FC236}">
                    <a16:creationId xmlns:a16="http://schemas.microsoft.com/office/drawing/2014/main" id="{8FF67DCA-F913-6AB2-038A-7F1949ECE62C}"/>
                  </a:ext>
                </a:extLst>
              </p:cNvPr>
              <p:cNvSpPr/>
              <p:nvPr/>
            </p:nvSpPr>
            <p:spPr>
              <a:xfrm>
                <a:off x="2506532" y="1764254"/>
                <a:ext cx="311972" cy="31197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8" name="Groupe 17">
              <a:extLst>
                <a:ext uri="{FF2B5EF4-FFF2-40B4-BE49-F238E27FC236}">
                  <a16:creationId xmlns:a16="http://schemas.microsoft.com/office/drawing/2014/main" id="{D516438B-5851-354C-FF64-7095C63B508A}"/>
                </a:ext>
              </a:extLst>
            </p:cNvPr>
            <p:cNvGrpSpPr/>
            <p:nvPr/>
          </p:nvGrpSpPr>
          <p:grpSpPr>
            <a:xfrm rot="3645378">
              <a:off x="644546" y="2266280"/>
              <a:ext cx="524437" cy="473874"/>
              <a:chOff x="2400300" y="1684907"/>
              <a:chExt cx="524437" cy="473874"/>
            </a:xfrm>
          </p:grpSpPr>
          <p:sp>
            <p:nvSpPr>
              <p:cNvPr id="20" name="Ellipse 19">
                <a:extLst>
                  <a:ext uri="{FF2B5EF4-FFF2-40B4-BE49-F238E27FC236}">
                    <a16:creationId xmlns:a16="http://schemas.microsoft.com/office/drawing/2014/main" id="{BA127A68-354D-6C92-8B5F-A66EEFA2F9E0}"/>
                  </a:ext>
                </a:extLst>
              </p:cNvPr>
              <p:cNvSpPr/>
              <p:nvPr/>
            </p:nvSpPr>
            <p:spPr>
              <a:xfrm>
                <a:off x="2506533" y="1767462"/>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Ellipse 20">
                <a:extLst>
                  <a:ext uri="{FF2B5EF4-FFF2-40B4-BE49-F238E27FC236}">
                    <a16:creationId xmlns:a16="http://schemas.microsoft.com/office/drawing/2014/main" id="{EBD7C39A-F475-4E5F-6807-203FE015BEF5}"/>
                  </a:ext>
                </a:extLst>
              </p:cNvPr>
              <p:cNvSpPr/>
              <p:nvPr/>
            </p:nvSpPr>
            <p:spPr>
              <a:xfrm>
                <a:off x="2400300" y="1684907"/>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21CCA7C0-D124-EB5C-EFD0-ADD92F6C963A}"/>
                  </a:ext>
                </a:extLst>
              </p:cNvPr>
              <p:cNvSpPr/>
              <p:nvPr/>
            </p:nvSpPr>
            <p:spPr>
              <a:xfrm rot="18379867">
                <a:off x="2503577" y="1915617"/>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Rectangle 22">
                <a:extLst>
                  <a:ext uri="{FF2B5EF4-FFF2-40B4-BE49-F238E27FC236}">
                    <a16:creationId xmlns:a16="http://schemas.microsoft.com/office/drawing/2014/main" id="{A609B515-3B8D-4F16-EE23-E5C08DA32B34}"/>
                  </a:ext>
                </a:extLst>
              </p:cNvPr>
              <p:cNvSpPr/>
              <p:nvPr/>
            </p:nvSpPr>
            <p:spPr>
              <a:xfrm rot="18379867">
                <a:off x="2633786" y="1732391"/>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Ellipse 23">
                <a:extLst>
                  <a:ext uri="{FF2B5EF4-FFF2-40B4-BE49-F238E27FC236}">
                    <a16:creationId xmlns:a16="http://schemas.microsoft.com/office/drawing/2014/main" id="{144B3810-26C6-AB06-89A1-B29A504A529E}"/>
                  </a:ext>
                </a:extLst>
              </p:cNvPr>
              <p:cNvSpPr/>
              <p:nvPr/>
            </p:nvSpPr>
            <p:spPr>
              <a:xfrm>
                <a:off x="2506532" y="1764254"/>
                <a:ext cx="311972" cy="31197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9" name="Rectangle 18">
              <a:extLst>
                <a:ext uri="{FF2B5EF4-FFF2-40B4-BE49-F238E27FC236}">
                  <a16:creationId xmlns:a16="http://schemas.microsoft.com/office/drawing/2014/main" id="{7EEDEE3A-05AF-8115-D756-251460002FC7}"/>
                </a:ext>
              </a:extLst>
            </p:cNvPr>
            <p:cNvSpPr/>
            <p:nvPr/>
          </p:nvSpPr>
          <p:spPr>
            <a:xfrm rot="273905">
              <a:off x="690988" y="2240560"/>
              <a:ext cx="113888" cy="559293"/>
            </a:xfrm>
            <a:prstGeom prst="rect">
              <a:avLst/>
            </a:prstGeom>
            <a:solidFill>
              <a:srgbClr val="2E2B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pic>
        <p:nvPicPr>
          <p:cNvPr id="35" name="Image 34">
            <a:extLst>
              <a:ext uri="{FF2B5EF4-FFF2-40B4-BE49-F238E27FC236}">
                <a16:creationId xmlns:a16="http://schemas.microsoft.com/office/drawing/2014/main" id="{F0E63FBD-064E-69B2-684F-EFBBEC681DBD}"/>
              </a:ext>
            </a:extLst>
          </p:cNvPr>
          <p:cNvPicPr>
            <a:picLocks noChangeAspect="1"/>
          </p:cNvPicPr>
          <p:nvPr/>
        </p:nvPicPr>
        <p:blipFill>
          <a:blip r:embed="rId4"/>
          <a:stretch>
            <a:fillRect/>
          </a:stretch>
        </p:blipFill>
        <p:spPr>
          <a:xfrm>
            <a:off x="5864464" y="2953836"/>
            <a:ext cx="6143999" cy="3478512"/>
          </a:xfrm>
          <a:prstGeom prst="rect">
            <a:avLst/>
          </a:prstGeom>
        </p:spPr>
      </p:pic>
      <p:sp>
        <p:nvSpPr>
          <p:cNvPr id="36" name="ZoneTexte 35">
            <a:extLst>
              <a:ext uri="{FF2B5EF4-FFF2-40B4-BE49-F238E27FC236}">
                <a16:creationId xmlns:a16="http://schemas.microsoft.com/office/drawing/2014/main" id="{869C5F06-8383-599D-EEC8-4FE50A1FA283}"/>
              </a:ext>
            </a:extLst>
          </p:cNvPr>
          <p:cNvSpPr txBox="1"/>
          <p:nvPr/>
        </p:nvSpPr>
        <p:spPr>
          <a:xfrm>
            <a:off x="3561793" y="2033946"/>
            <a:ext cx="7428577" cy="509948"/>
          </a:xfrm>
          <a:prstGeom prst="rect">
            <a:avLst/>
          </a:prstGeom>
          <a:noFill/>
        </p:spPr>
        <p:txBody>
          <a:bodyPr wrap="square">
            <a:spAutoFit/>
          </a:bodyPr>
          <a:lstStyle/>
          <a:p>
            <a:pPr>
              <a:lnSpc>
                <a:spcPct val="120000"/>
              </a:lnSpc>
            </a:pPr>
            <a:r>
              <a:rPr lang="en-US" sz="2400" b="1" noProof="0" dirty="0">
                <a:solidFill>
                  <a:srgbClr val="FF0000"/>
                </a:solidFill>
              </a:rPr>
              <a:t>CMAP =                    C</a:t>
            </a:r>
            <a:r>
              <a:rPr lang="en-US" sz="2400" noProof="0" dirty="0"/>
              <a:t>ompound </a:t>
            </a:r>
            <a:r>
              <a:rPr lang="en-US" sz="2400" b="1" noProof="0" dirty="0">
                <a:solidFill>
                  <a:srgbClr val="FF0000"/>
                </a:solidFill>
              </a:rPr>
              <a:t>M</a:t>
            </a:r>
            <a:r>
              <a:rPr lang="en-US" sz="2400" noProof="0" dirty="0"/>
              <a:t>uscle </a:t>
            </a:r>
            <a:r>
              <a:rPr lang="en-US" sz="2400" b="1" noProof="0" dirty="0">
                <a:solidFill>
                  <a:srgbClr val="FF0000"/>
                </a:solidFill>
              </a:rPr>
              <a:t>A</a:t>
            </a:r>
            <a:r>
              <a:rPr lang="en-US" sz="2400" noProof="0" dirty="0"/>
              <a:t>ction </a:t>
            </a:r>
            <a:r>
              <a:rPr lang="en-US" sz="2400" b="1" noProof="0" dirty="0">
                <a:solidFill>
                  <a:srgbClr val="FF0000"/>
                </a:solidFill>
              </a:rPr>
              <a:t>P</a:t>
            </a:r>
            <a:r>
              <a:rPr lang="en-US" sz="2400" noProof="0" dirty="0"/>
              <a:t>otential</a:t>
            </a:r>
            <a:endParaRPr lang="en-US" sz="2400" b="1" noProof="0" dirty="0">
              <a:solidFill>
                <a:srgbClr val="FF0000"/>
              </a:solidFill>
            </a:endParaRPr>
          </a:p>
        </p:txBody>
      </p:sp>
      <p:pic>
        <p:nvPicPr>
          <p:cNvPr id="37" name="Image 36">
            <a:extLst>
              <a:ext uri="{FF2B5EF4-FFF2-40B4-BE49-F238E27FC236}">
                <a16:creationId xmlns:a16="http://schemas.microsoft.com/office/drawing/2014/main" id="{25368FAC-51FB-24D9-E296-AE9BC472849E}"/>
              </a:ext>
            </a:extLst>
          </p:cNvPr>
          <p:cNvPicPr>
            <a:picLocks noChangeAspect="1"/>
          </p:cNvPicPr>
          <p:nvPr/>
        </p:nvPicPr>
        <p:blipFill>
          <a:blip r:embed="rId5">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3617575" y="3797931"/>
            <a:ext cx="1938435" cy="1211275"/>
          </a:xfrm>
          <a:prstGeom prst="rect">
            <a:avLst/>
          </a:prstGeom>
          <a:ln w="38100">
            <a:solidFill>
              <a:srgbClr val="FF0000"/>
            </a:solidFill>
          </a:ln>
        </p:spPr>
      </p:pic>
      <p:cxnSp>
        <p:nvCxnSpPr>
          <p:cNvPr id="41" name="Connecteur droit avec flèche 40">
            <a:extLst>
              <a:ext uri="{FF2B5EF4-FFF2-40B4-BE49-F238E27FC236}">
                <a16:creationId xmlns:a16="http://schemas.microsoft.com/office/drawing/2014/main" id="{B5228D6D-E98B-E3F4-9ECA-205FCC38BF4C}"/>
              </a:ext>
            </a:extLst>
          </p:cNvPr>
          <p:cNvCxnSpPr>
            <a:stCxn id="37" idx="0"/>
          </p:cNvCxnSpPr>
          <p:nvPr/>
        </p:nvCxnSpPr>
        <p:spPr>
          <a:xfrm flipH="1">
            <a:off x="4586792" y="3797931"/>
            <a:ext cx="1" cy="86824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42" name="ZoneTexte 41">
            <a:extLst>
              <a:ext uri="{FF2B5EF4-FFF2-40B4-BE49-F238E27FC236}">
                <a16:creationId xmlns:a16="http://schemas.microsoft.com/office/drawing/2014/main" id="{BC4B533C-CEA7-F9CF-BF77-E48E50D791AF}"/>
              </a:ext>
            </a:extLst>
          </p:cNvPr>
          <p:cNvSpPr txBox="1"/>
          <p:nvPr/>
        </p:nvSpPr>
        <p:spPr>
          <a:xfrm>
            <a:off x="4606295" y="3996526"/>
            <a:ext cx="1035861" cy="307777"/>
          </a:xfrm>
          <a:prstGeom prst="rect">
            <a:avLst/>
          </a:prstGeom>
          <a:noFill/>
        </p:spPr>
        <p:txBody>
          <a:bodyPr wrap="none" rtlCol="0">
            <a:spAutoFit/>
          </a:bodyPr>
          <a:lstStyle/>
          <a:p>
            <a:r>
              <a:rPr lang="en-US" sz="1400" b="1" noProof="0" dirty="0">
                <a:solidFill>
                  <a:srgbClr val="FF0000"/>
                </a:solidFill>
              </a:rPr>
              <a:t>Amplitude</a:t>
            </a:r>
          </a:p>
        </p:txBody>
      </p:sp>
      <p:sp>
        <p:nvSpPr>
          <p:cNvPr id="44" name="ZoneTexte 43">
            <a:extLst>
              <a:ext uri="{FF2B5EF4-FFF2-40B4-BE49-F238E27FC236}">
                <a16:creationId xmlns:a16="http://schemas.microsoft.com/office/drawing/2014/main" id="{B773EC4C-335F-51C2-0323-050638F40075}"/>
              </a:ext>
            </a:extLst>
          </p:cNvPr>
          <p:cNvSpPr txBox="1"/>
          <p:nvPr/>
        </p:nvSpPr>
        <p:spPr>
          <a:xfrm>
            <a:off x="4172205" y="5469588"/>
            <a:ext cx="829174" cy="649217"/>
          </a:xfrm>
          <a:prstGeom prst="rect">
            <a:avLst/>
          </a:prstGeom>
          <a:solidFill>
            <a:schemeClr val="accent2">
              <a:lumMod val="20000"/>
              <a:lumOff val="80000"/>
            </a:schemeClr>
          </a:solidFill>
        </p:spPr>
        <p:txBody>
          <a:bodyPr wrap="square">
            <a:spAutoFit/>
          </a:bodyPr>
          <a:lstStyle/>
          <a:p>
            <a:pPr>
              <a:lnSpc>
                <a:spcPct val="120000"/>
              </a:lnSpc>
            </a:pPr>
            <a:r>
              <a:rPr lang="en-US" sz="3200" noProof="0" dirty="0"/>
              <a:t>7/7</a:t>
            </a:r>
          </a:p>
        </p:txBody>
      </p:sp>
    </p:spTree>
    <p:extLst>
      <p:ext uri="{BB962C8B-B14F-4D97-AF65-F5344CB8AC3E}">
        <p14:creationId xmlns:p14="http://schemas.microsoft.com/office/powerpoint/2010/main" val="120959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6D723-A016-9CF4-8FE2-DC7F681A4E12}"/>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1E0A1656-DE02-294D-5CBF-F53D333FE788}"/>
              </a:ext>
            </a:extLst>
          </p:cNvPr>
          <p:cNvSpPr/>
          <p:nvPr/>
        </p:nvSpPr>
        <p:spPr>
          <a:xfrm>
            <a:off x="3495230" y="1740730"/>
            <a:ext cx="2227386" cy="511249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Rectangle 37">
            <a:extLst>
              <a:ext uri="{FF2B5EF4-FFF2-40B4-BE49-F238E27FC236}">
                <a16:creationId xmlns:a16="http://schemas.microsoft.com/office/drawing/2014/main" id="{8024EE29-82A7-870B-C4D0-490E865E6FAC}"/>
              </a:ext>
            </a:extLst>
          </p:cNvPr>
          <p:cNvSpPr/>
          <p:nvPr/>
        </p:nvSpPr>
        <p:spPr>
          <a:xfrm>
            <a:off x="5697858" y="1740730"/>
            <a:ext cx="6494142" cy="512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ZoneTexte 4">
            <a:extLst>
              <a:ext uri="{FF2B5EF4-FFF2-40B4-BE49-F238E27FC236}">
                <a16:creationId xmlns:a16="http://schemas.microsoft.com/office/drawing/2014/main" id="{37A0E178-B22A-7177-3987-051308569111}"/>
              </a:ext>
            </a:extLst>
          </p:cNvPr>
          <p:cNvSpPr txBox="1"/>
          <p:nvPr/>
        </p:nvSpPr>
        <p:spPr>
          <a:xfrm>
            <a:off x="0" y="220048"/>
            <a:ext cx="12191999" cy="1323439"/>
          </a:xfrm>
          <a:prstGeom prst="rect">
            <a:avLst/>
          </a:prstGeom>
          <a:noFill/>
        </p:spPr>
        <p:txBody>
          <a:bodyPr wrap="square">
            <a:spAutoFit/>
          </a:bodyPr>
          <a:lstStyle/>
          <a:p>
            <a:pPr algn="ctr"/>
            <a:r>
              <a:rPr lang="en-US" sz="4000" b="1" noProof="0" dirty="0">
                <a:effectLst/>
                <a:ea typeface="Times New Roman" panose="02020603050405020304" pitchFamily="18" charset="0"/>
                <a:cs typeface="Times New Roman" panose="02020603050405020304" pitchFamily="18" charset="0"/>
              </a:rPr>
              <a:t>Nine probands with the likely pathogenic variant </a:t>
            </a:r>
            <a:r>
              <a:rPr lang="en-US" sz="4000" b="1" noProof="0" dirty="0">
                <a:solidFill>
                  <a:srgbClr val="FF0000"/>
                </a:solidFill>
                <a:effectLst/>
                <a:ea typeface="Times New Roman" panose="02020603050405020304" pitchFamily="18" charset="0"/>
                <a:cs typeface="Times New Roman" panose="02020603050405020304" pitchFamily="18" charset="0"/>
              </a:rPr>
              <a:t>L1436P of the </a:t>
            </a:r>
            <a:r>
              <a:rPr lang="en-US" sz="4000" b="1" i="1" noProof="0" dirty="0">
                <a:solidFill>
                  <a:srgbClr val="FF0000"/>
                </a:solidFill>
                <a:effectLst/>
                <a:ea typeface="Times New Roman" panose="02020603050405020304" pitchFamily="18" charset="0"/>
                <a:cs typeface="Times New Roman" panose="02020603050405020304" pitchFamily="18" charset="0"/>
              </a:rPr>
              <a:t>SCN4A</a:t>
            </a:r>
            <a:r>
              <a:rPr lang="en-US" sz="4000" b="1" noProof="0" dirty="0">
                <a:solidFill>
                  <a:srgbClr val="FF0000"/>
                </a:solidFill>
                <a:effectLst/>
                <a:ea typeface="Times New Roman" panose="02020603050405020304" pitchFamily="18" charset="0"/>
                <a:cs typeface="Times New Roman" panose="02020603050405020304" pitchFamily="18" charset="0"/>
              </a:rPr>
              <a:t> gene</a:t>
            </a:r>
            <a:endParaRPr lang="en-US" sz="4000" noProof="0" dirty="0">
              <a:solidFill>
                <a:srgbClr val="FF0000"/>
              </a:solidFill>
            </a:endParaRPr>
          </a:p>
        </p:txBody>
      </p:sp>
      <p:grpSp>
        <p:nvGrpSpPr>
          <p:cNvPr id="3" name="Groupe 2">
            <a:extLst>
              <a:ext uri="{FF2B5EF4-FFF2-40B4-BE49-F238E27FC236}">
                <a16:creationId xmlns:a16="http://schemas.microsoft.com/office/drawing/2014/main" id="{EE06C81A-F280-74C5-264C-16A3E996103E}"/>
              </a:ext>
            </a:extLst>
          </p:cNvPr>
          <p:cNvGrpSpPr/>
          <p:nvPr/>
        </p:nvGrpSpPr>
        <p:grpSpPr>
          <a:xfrm>
            <a:off x="1" y="1692067"/>
            <a:ext cx="3495230" cy="5172532"/>
            <a:chOff x="24756" y="-58532"/>
            <a:chExt cx="4757057" cy="6923132"/>
          </a:xfrm>
        </p:grpSpPr>
        <p:pic>
          <p:nvPicPr>
            <p:cNvPr id="4" name="Image 3">
              <a:extLst>
                <a:ext uri="{FF2B5EF4-FFF2-40B4-BE49-F238E27FC236}">
                  <a16:creationId xmlns:a16="http://schemas.microsoft.com/office/drawing/2014/main" id="{47468B54-7E7A-7D72-3041-6BAB75F05FFC}"/>
                </a:ext>
              </a:extLst>
            </p:cNvPr>
            <p:cNvPicPr>
              <a:picLocks noChangeAspect="1"/>
            </p:cNvPicPr>
            <p:nvPr/>
          </p:nvPicPr>
          <p:blipFill>
            <a:blip r:embed="rId3"/>
            <a:stretch>
              <a:fillRect/>
            </a:stretch>
          </p:blipFill>
          <p:spPr>
            <a:xfrm>
              <a:off x="24756" y="6600"/>
              <a:ext cx="4757057" cy="6858000"/>
            </a:xfrm>
            <a:prstGeom prst="rect">
              <a:avLst/>
            </a:prstGeom>
          </p:spPr>
        </p:pic>
        <p:grpSp>
          <p:nvGrpSpPr>
            <p:cNvPr id="7" name="Groupe 6">
              <a:extLst>
                <a:ext uri="{FF2B5EF4-FFF2-40B4-BE49-F238E27FC236}">
                  <a16:creationId xmlns:a16="http://schemas.microsoft.com/office/drawing/2014/main" id="{27EC0E68-5FEF-6B12-AF49-05FB86EBE418}"/>
                </a:ext>
              </a:extLst>
            </p:cNvPr>
            <p:cNvGrpSpPr/>
            <p:nvPr/>
          </p:nvGrpSpPr>
          <p:grpSpPr>
            <a:xfrm>
              <a:off x="1062648" y="666706"/>
              <a:ext cx="307284" cy="461665"/>
              <a:chOff x="1703185" y="716269"/>
              <a:chExt cx="307284" cy="461665"/>
            </a:xfrm>
          </p:grpSpPr>
          <p:sp>
            <p:nvSpPr>
              <p:cNvPr id="32" name="Ellipse 31">
                <a:extLst>
                  <a:ext uri="{FF2B5EF4-FFF2-40B4-BE49-F238E27FC236}">
                    <a16:creationId xmlns:a16="http://schemas.microsoft.com/office/drawing/2014/main" id="{75FB3982-1407-CBBE-E492-A7AFB77FA3B1}"/>
                  </a:ext>
                </a:extLst>
              </p:cNvPr>
              <p:cNvSpPr/>
              <p:nvPr/>
            </p:nvSpPr>
            <p:spPr>
              <a:xfrm>
                <a:off x="1794424" y="938623"/>
                <a:ext cx="216045" cy="21766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ZoneTexte 32">
                <a:extLst>
                  <a:ext uri="{FF2B5EF4-FFF2-40B4-BE49-F238E27FC236}">
                    <a16:creationId xmlns:a16="http://schemas.microsoft.com/office/drawing/2014/main" id="{52C068FB-E131-6AFB-D960-32F08B6963EF}"/>
                  </a:ext>
                </a:extLst>
              </p:cNvPr>
              <p:cNvSpPr txBox="1"/>
              <p:nvPr/>
            </p:nvSpPr>
            <p:spPr>
              <a:xfrm>
                <a:off x="1703185" y="716269"/>
                <a:ext cx="279242" cy="461665"/>
              </a:xfrm>
              <a:prstGeom prst="rect">
                <a:avLst/>
              </a:prstGeom>
              <a:noFill/>
            </p:spPr>
            <p:txBody>
              <a:bodyPr wrap="none" rtlCol="0">
                <a:spAutoFit/>
              </a:bodyPr>
              <a:lstStyle/>
              <a:p>
                <a:r>
                  <a:rPr lang="en-US" sz="2400" b="1" noProof="0" dirty="0">
                    <a:solidFill>
                      <a:schemeClr val="bg1"/>
                    </a:solidFill>
                  </a:rPr>
                  <a:t>-</a:t>
                </a:r>
              </a:p>
            </p:txBody>
          </p:sp>
        </p:grpSp>
        <p:grpSp>
          <p:nvGrpSpPr>
            <p:cNvPr id="9" name="Groupe 8">
              <a:extLst>
                <a:ext uri="{FF2B5EF4-FFF2-40B4-BE49-F238E27FC236}">
                  <a16:creationId xmlns:a16="http://schemas.microsoft.com/office/drawing/2014/main" id="{4969DFDD-F6FE-56F5-B53C-1189AAAAB666}"/>
                </a:ext>
              </a:extLst>
            </p:cNvPr>
            <p:cNvGrpSpPr/>
            <p:nvPr/>
          </p:nvGrpSpPr>
          <p:grpSpPr>
            <a:xfrm>
              <a:off x="1056193" y="171122"/>
              <a:ext cx="313739" cy="400110"/>
              <a:chOff x="1696730" y="220685"/>
              <a:chExt cx="313739" cy="400110"/>
            </a:xfrm>
          </p:grpSpPr>
          <p:sp>
            <p:nvSpPr>
              <p:cNvPr id="30" name="Ellipse 29">
                <a:extLst>
                  <a:ext uri="{FF2B5EF4-FFF2-40B4-BE49-F238E27FC236}">
                    <a16:creationId xmlns:a16="http://schemas.microsoft.com/office/drawing/2014/main" id="{0C254073-40E2-DC65-1211-46CB67E3050A}"/>
                  </a:ext>
                </a:extLst>
              </p:cNvPr>
              <p:cNvSpPr/>
              <p:nvPr/>
            </p:nvSpPr>
            <p:spPr>
              <a:xfrm>
                <a:off x="1794424" y="363781"/>
                <a:ext cx="216045" cy="21766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ZoneTexte 30">
                <a:extLst>
                  <a:ext uri="{FF2B5EF4-FFF2-40B4-BE49-F238E27FC236}">
                    <a16:creationId xmlns:a16="http://schemas.microsoft.com/office/drawing/2014/main" id="{F4563860-E4F9-16C2-EE0D-49D2C2357035}"/>
                  </a:ext>
                </a:extLst>
              </p:cNvPr>
              <p:cNvSpPr txBox="1"/>
              <p:nvPr/>
            </p:nvSpPr>
            <p:spPr>
              <a:xfrm>
                <a:off x="1696730" y="220685"/>
                <a:ext cx="312906" cy="400110"/>
              </a:xfrm>
              <a:prstGeom prst="rect">
                <a:avLst/>
              </a:prstGeom>
              <a:noFill/>
            </p:spPr>
            <p:txBody>
              <a:bodyPr wrap="none" rtlCol="0">
                <a:spAutoFit/>
              </a:bodyPr>
              <a:lstStyle/>
              <a:p>
                <a:r>
                  <a:rPr lang="en-US" sz="2000" b="1" noProof="0" dirty="0">
                    <a:solidFill>
                      <a:schemeClr val="bg1"/>
                    </a:solidFill>
                  </a:rPr>
                  <a:t>+</a:t>
                </a:r>
              </a:p>
            </p:txBody>
          </p:sp>
        </p:grpSp>
        <p:sp>
          <p:nvSpPr>
            <p:cNvPr id="10" name="ZoneTexte 9">
              <a:extLst>
                <a:ext uri="{FF2B5EF4-FFF2-40B4-BE49-F238E27FC236}">
                  <a16:creationId xmlns:a16="http://schemas.microsoft.com/office/drawing/2014/main" id="{0A27E4CD-6DCC-3D5F-BAD4-58DB8CC04D76}"/>
                </a:ext>
              </a:extLst>
            </p:cNvPr>
            <p:cNvSpPr txBox="1"/>
            <p:nvPr/>
          </p:nvSpPr>
          <p:spPr>
            <a:xfrm>
              <a:off x="1118395" y="2298380"/>
              <a:ext cx="490840" cy="461665"/>
            </a:xfrm>
            <a:prstGeom prst="rect">
              <a:avLst/>
            </a:prstGeom>
            <a:noFill/>
          </p:spPr>
          <p:txBody>
            <a:bodyPr wrap="none" rtlCol="0">
              <a:spAutoFit/>
            </a:bodyPr>
            <a:lstStyle/>
            <a:p>
              <a:r>
                <a:rPr lang="en-US" sz="2400" b="1" noProof="0" dirty="0"/>
                <a:t>E1</a:t>
              </a:r>
            </a:p>
          </p:txBody>
        </p:sp>
        <p:sp>
          <p:nvSpPr>
            <p:cNvPr id="11" name="ZoneTexte 10">
              <a:extLst>
                <a:ext uri="{FF2B5EF4-FFF2-40B4-BE49-F238E27FC236}">
                  <a16:creationId xmlns:a16="http://schemas.microsoft.com/office/drawing/2014/main" id="{DF863064-076F-154D-A29A-02F1253EA441}"/>
                </a:ext>
              </a:extLst>
            </p:cNvPr>
            <p:cNvSpPr txBox="1"/>
            <p:nvPr/>
          </p:nvSpPr>
          <p:spPr>
            <a:xfrm>
              <a:off x="881571" y="3295348"/>
              <a:ext cx="490840" cy="461665"/>
            </a:xfrm>
            <a:prstGeom prst="rect">
              <a:avLst/>
            </a:prstGeom>
            <a:noFill/>
          </p:spPr>
          <p:txBody>
            <a:bodyPr wrap="none" rtlCol="0">
              <a:spAutoFit/>
            </a:bodyPr>
            <a:lstStyle/>
            <a:p>
              <a:r>
                <a:rPr lang="en-US" sz="2400" b="1" noProof="0" dirty="0"/>
                <a:t>E2</a:t>
              </a:r>
            </a:p>
          </p:txBody>
        </p:sp>
        <p:sp>
          <p:nvSpPr>
            <p:cNvPr id="12" name="ZoneTexte 11">
              <a:extLst>
                <a:ext uri="{FF2B5EF4-FFF2-40B4-BE49-F238E27FC236}">
                  <a16:creationId xmlns:a16="http://schemas.microsoft.com/office/drawing/2014/main" id="{B9560524-0096-974A-B356-3F64D9D512FD}"/>
                </a:ext>
              </a:extLst>
            </p:cNvPr>
            <p:cNvSpPr txBox="1"/>
            <p:nvPr/>
          </p:nvSpPr>
          <p:spPr>
            <a:xfrm>
              <a:off x="1966420" y="-58532"/>
              <a:ext cx="490840" cy="461665"/>
            </a:xfrm>
            <a:prstGeom prst="rect">
              <a:avLst/>
            </a:prstGeom>
            <a:noFill/>
          </p:spPr>
          <p:txBody>
            <a:bodyPr wrap="none" rtlCol="0">
              <a:spAutoFit/>
            </a:bodyPr>
            <a:lstStyle/>
            <a:p>
              <a:r>
                <a:rPr lang="en-US" sz="2400" b="1" noProof="0" dirty="0"/>
                <a:t>E0</a:t>
              </a:r>
            </a:p>
          </p:txBody>
        </p:sp>
        <p:sp>
          <p:nvSpPr>
            <p:cNvPr id="13" name="ZoneTexte 12">
              <a:extLst>
                <a:ext uri="{FF2B5EF4-FFF2-40B4-BE49-F238E27FC236}">
                  <a16:creationId xmlns:a16="http://schemas.microsoft.com/office/drawing/2014/main" id="{40AEA00E-CBCC-ED23-4DAA-5E78436B1461}"/>
                </a:ext>
              </a:extLst>
            </p:cNvPr>
            <p:cNvSpPr txBox="1"/>
            <p:nvPr/>
          </p:nvSpPr>
          <p:spPr>
            <a:xfrm>
              <a:off x="1390264" y="856769"/>
              <a:ext cx="800155" cy="307777"/>
            </a:xfrm>
            <a:prstGeom prst="rect">
              <a:avLst/>
            </a:prstGeom>
            <a:noFill/>
          </p:spPr>
          <p:txBody>
            <a:bodyPr wrap="none" rtlCol="0">
              <a:spAutoFit/>
            </a:bodyPr>
            <a:lstStyle/>
            <a:p>
              <a:r>
                <a:rPr lang="en-US" sz="1400" noProof="0" dirty="0"/>
                <a:t>Cathode</a:t>
              </a:r>
            </a:p>
          </p:txBody>
        </p:sp>
        <p:sp>
          <p:nvSpPr>
            <p:cNvPr id="14" name="ZoneTexte 13">
              <a:extLst>
                <a:ext uri="{FF2B5EF4-FFF2-40B4-BE49-F238E27FC236}">
                  <a16:creationId xmlns:a16="http://schemas.microsoft.com/office/drawing/2014/main" id="{198887A8-7098-D250-0F30-2DBF5F157D40}"/>
                </a:ext>
              </a:extLst>
            </p:cNvPr>
            <p:cNvSpPr txBox="1"/>
            <p:nvPr/>
          </p:nvSpPr>
          <p:spPr>
            <a:xfrm>
              <a:off x="1363525" y="249245"/>
              <a:ext cx="662361" cy="307777"/>
            </a:xfrm>
            <a:prstGeom prst="rect">
              <a:avLst/>
            </a:prstGeom>
            <a:noFill/>
          </p:spPr>
          <p:txBody>
            <a:bodyPr wrap="none" rtlCol="0">
              <a:spAutoFit/>
            </a:bodyPr>
            <a:lstStyle/>
            <a:p>
              <a:r>
                <a:rPr lang="en-US" sz="1400" noProof="0" dirty="0"/>
                <a:t>Anode</a:t>
              </a:r>
            </a:p>
          </p:txBody>
        </p:sp>
        <p:sp>
          <p:nvSpPr>
            <p:cNvPr id="15" name="Forme libre 14">
              <a:extLst>
                <a:ext uri="{FF2B5EF4-FFF2-40B4-BE49-F238E27FC236}">
                  <a16:creationId xmlns:a16="http://schemas.microsoft.com/office/drawing/2014/main" id="{04B16E57-5801-989A-2AD5-DDFD32BF23F9}"/>
                </a:ext>
              </a:extLst>
            </p:cNvPr>
            <p:cNvSpPr/>
            <p:nvPr/>
          </p:nvSpPr>
          <p:spPr>
            <a:xfrm rot="16419443">
              <a:off x="137745" y="1533544"/>
              <a:ext cx="710004" cy="846671"/>
            </a:xfrm>
            <a:custGeom>
              <a:avLst/>
              <a:gdLst>
                <a:gd name="connsiteX0" fmla="*/ 96819 w 710004"/>
                <a:gd name="connsiteY0" fmla="*/ 506961 h 506961"/>
                <a:gd name="connsiteX1" fmla="*/ 107576 w 710004"/>
                <a:gd name="connsiteY1" fmla="*/ 399385 h 506961"/>
                <a:gd name="connsiteX2" fmla="*/ 86061 w 710004"/>
                <a:gd name="connsiteY2" fmla="*/ 377869 h 506961"/>
                <a:gd name="connsiteX3" fmla="*/ 75303 w 710004"/>
                <a:gd name="connsiteY3" fmla="*/ 345597 h 506961"/>
                <a:gd name="connsiteX4" fmla="*/ 10757 w 710004"/>
                <a:gd name="connsiteY4" fmla="*/ 302566 h 506961"/>
                <a:gd name="connsiteX5" fmla="*/ 0 w 710004"/>
                <a:gd name="connsiteY5" fmla="*/ 270293 h 506961"/>
                <a:gd name="connsiteX6" fmla="*/ 32273 w 710004"/>
                <a:gd name="connsiteY6" fmla="*/ 216505 h 506961"/>
                <a:gd name="connsiteX7" fmla="*/ 139849 w 710004"/>
                <a:gd name="connsiteY7" fmla="*/ 184232 h 506961"/>
                <a:gd name="connsiteX8" fmla="*/ 172122 w 710004"/>
                <a:gd name="connsiteY8" fmla="*/ 162717 h 506961"/>
                <a:gd name="connsiteX9" fmla="*/ 204395 w 710004"/>
                <a:gd name="connsiteY9" fmla="*/ 130444 h 506961"/>
                <a:gd name="connsiteX10" fmla="*/ 247426 w 710004"/>
                <a:gd name="connsiteY10" fmla="*/ 108928 h 506961"/>
                <a:gd name="connsiteX11" fmla="*/ 355002 w 710004"/>
                <a:gd name="connsiteY11" fmla="*/ 119686 h 506961"/>
                <a:gd name="connsiteX12" fmla="*/ 387275 w 710004"/>
                <a:gd name="connsiteY12" fmla="*/ 141201 h 506961"/>
                <a:gd name="connsiteX13" fmla="*/ 419548 w 710004"/>
                <a:gd name="connsiteY13" fmla="*/ 151959 h 506961"/>
                <a:gd name="connsiteX14" fmla="*/ 451821 w 710004"/>
                <a:gd name="connsiteY14" fmla="*/ 87413 h 506961"/>
                <a:gd name="connsiteX15" fmla="*/ 462579 w 710004"/>
                <a:gd name="connsiteY15" fmla="*/ 33625 h 506961"/>
                <a:gd name="connsiteX16" fmla="*/ 527124 w 710004"/>
                <a:gd name="connsiteY16" fmla="*/ 1352 h 506961"/>
                <a:gd name="connsiteX17" fmla="*/ 710004 w 710004"/>
                <a:gd name="connsiteY17" fmla="*/ 1352 h 50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0004" h="506961">
                  <a:moveTo>
                    <a:pt x="96819" y="506961"/>
                  </a:moveTo>
                  <a:cubicBezTo>
                    <a:pt x="128781" y="432380"/>
                    <a:pt x="146797" y="448412"/>
                    <a:pt x="107576" y="399385"/>
                  </a:cubicBezTo>
                  <a:cubicBezTo>
                    <a:pt x="101240" y="391465"/>
                    <a:pt x="93233" y="385041"/>
                    <a:pt x="86061" y="377869"/>
                  </a:cubicBezTo>
                  <a:cubicBezTo>
                    <a:pt x="82475" y="367112"/>
                    <a:pt x="83321" y="353615"/>
                    <a:pt x="75303" y="345597"/>
                  </a:cubicBezTo>
                  <a:cubicBezTo>
                    <a:pt x="57018" y="327313"/>
                    <a:pt x="10757" y="302566"/>
                    <a:pt x="10757" y="302566"/>
                  </a:cubicBezTo>
                  <a:cubicBezTo>
                    <a:pt x="7171" y="291808"/>
                    <a:pt x="0" y="281633"/>
                    <a:pt x="0" y="270293"/>
                  </a:cubicBezTo>
                  <a:cubicBezTo>
                    <a:pt x="0" y="251888"/>
                    <a:pt x="15229" y="225027"/>
                    <a:pt x="32273" y="216505"/>
                  </a:cubicBezTo>
                  <a:cubicBezTo>
                    <a:pt x="58469" y="203407"/>
                    <a:pt x="108961" y="191954"/>
                    <a:pt x="139849" y="184232"/>
                  </a:cubicBezTo>
                  <a:cubicBezTo>
                    <a:pt x="150607" y="177060"/>
                    <a:pt x="162190" y="170994"/>
                    <a:pt x="172122" y="162717"/>
                  </a:cubicBezTo>
                  <a:cubicBezTo>
                    <a:pt x="183809" y="152978"/>
                    <a:pt x="192015" y="139287"/>
                    <a:pt x="204395" y="130444"/>
                  </a:cubicBezTo>
                  <a:cubicBezTo>
                    <a:pt x="217445" y="121123"/>
                    <a:pt x="233082" y="116100"/>
                    <a:pt x="247426" y="108928"/>
                  </a:cubicBezTo>
                  <a:cubicBezTo>
                    <a:pt x="283285" y="112514"/>
                    <a:pt x="319887" y="111583"/>
                    <a:pt x="355002" y="119686"/>
                  </a:cubicBezTo>
                  <a:cubicBezTo>
                    <a:pt x="367600" y="122593"/>
                    <a:pt x="375711" y="135419"/>
                    <a:pt x="387275" y="141201"/>
                  </a:cubicBezTo>
                  <a:cubicBezTo>
                    <a:pt x="397417" y="146272"/>
                    <a:pt x="408790" y="148373"/>
                    <a:pt x="419548" y="151959"/>
                  </a:cubicBezTo>
                  <a:cubicBezTo>
                    <a:pt x="440582" y="120408"/>
                    <a:pt x="442913" y="123043"/>
                    <a:pt x="451821" y="87413"/>
                  </a:cubicBezTo>
                  <a:cubicBezTo>
                    <a:pt x="456256" y="69675"/>
                    <a:pt x="453508" y="49500"/>
                    <a:pt x="462579" y="33625"/>
                  </a:cubicBezTo>
                  <a:cubicBezTo>
                    <a:pt x="469246" y="21958"/>
                    <a:pt x="513318" y="2042"/>
                    <a:pt x="527124" y="1352"/>
                  </a:cubicBezTo>
                  <a:cubicBezTo>
                    <a:pt x="588008" y="-1692"/>
                    <a:pt x="649044" y="1352"/>
                    <a:pt x="710004" y="1352"/>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orme libre 15">
              <a:extLst>
                <a:ext uri="{FF2B5EF4-FFF2-40B4-BE49-F238E27FC236}">
                  <a16:creationId xmlns:a16="http://schemas.microsoft.com/office/drawing/2014/main" id="{E52568A2-FCFB-DFA6-D8C2-891ECA2E65E6}"/>
                </a:ext>
              </a:extLst>
            </p:cNvPr>
            <p:cNvSpPr/>
            <p:nvPr/>
          </p:nvSpPr>
          <p:spPr>
            <a:xfrm rot="16200000">
              <a:off x="65628" y="3001758"/>
              <a:ext cx="923173" cy="917582"/>
            </a:xfrm>
            <a:custGeom>
              <a:avLst/>
              <a:gdLst>
                <a:gd name="connsiteX0" fmla="*/ 0 w 841828"/>
                <a:gd name="connsiteY0" fmla="*/ 406400 h 406400"/>
                <a:gd name="connsiteX1" fmla="*/ 87085 w 841828"/>
                <a:gd name="connsiteY1" fmla="*/ 304800 h 406400"/>
                <a:gd name="connsiteX2" fmla="*/ 130628 w 841828"/>
                <a:gd name="connsiteY2" fmla="*/ 290285 h 406400"/>
                <a:gd name="connsiteX3" fmla="*/ 290285 w 841828"/>
                <a:gd name="connsiteY3" fmla="*/ 261257 h 406400"/>
                <a:gd name="connsiteX4" fmla="*/ 377371 w 841828"/>
                <a:gd name="connsiteY4" fmla="*/ 217714 h 406400"/>
                <a:gd name="connsiteX5" fmla="*/ 420914 w 841828"/>
                <a:gd name="connsiteY5" fmla="*/ 246742 h 406400"/>
                <a:gd name="connsiteX6" fmla="*/ 464457 w 841828"/>
                <a:gd name="connsiteY6" fmla="*/ 261257 h 406400"/>
                <a:gd name="connsiteX7" fmla="*/ 478971 w 841828"/>
                <a:gd name="connsiteY7" fmla="*/ 217714 h 406400"/>
                <a:gd name="connsiteX8" fmla="*/ 449942 w 841828"/>
                <a:gd name="connsiteY8" fmla="*/ 87085 h 406400"/>
                <a:gd name="connsiteX9" fmla="*/ 522514 w 841828"/>
                <a:gd name="connsiteY9" fmla="*/ 72571 h 406400"/>
                <a:gd name="connsiteX10" fmla="*/ 609600 w 841828"/>
                <a:gd name="connsiteY10" fmla="*/ 43542 h 406400"/>
                <a:gd name="connsiteX11" fmla="*/ 653142 w 841828"/>
                <a:gd name="connsiteY11" fmla="*/ 29028 h 406400"/>
                <a:gd name="connsiteX12" fmla="*/ 696685 w 841828"/>
                <a:gd name="connsiteY12" fmla="*/ 14514 h 406400"/>
                <a:gd name="connsiteX13" fmla="*/ 740228 w 841828"/>
                <a:gd name="connsiteY13" fmla="*/ 0 h 406400"/>
                <a:gd name="connsiteX14" fmla="*/ 841828 w 841828"/>
                <a:gd name="connsiteY14"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1828" h="406400">
                  <a:moveTo>
                    <a:pt x="0" y="406400"/>
                  </a:moveTo>
                  <a:cubicBezTo>
                    <a:pt x="29028" y="372533"/>
                    <a:pt x="53747" y="334434"/>
                    <a:pt x="87085" y="304800"/>
                  </a:cubicBezTo>
                  <a:cubicBezTo>
                    <a:pt x="98520" y="294635"/>
                    <a:pt x="115785" y="293996"/>
                    <a:pt x="130628" y="290285"/>
                  </a:cubicBezTo>
                  <a:cubicBezTo>
                    <a:pt x="171193" y="280144"/>
                    <a:pt x="251471" y="267726"/>
                    <a:pt x="290285" y="261257"/>
                  </a:cubicBezTo>
                  <a:cubicBezTo>
                    <a:pt x="305449" y="251147"/>
                    <a:pt x="353333" y="213708"/>
                    <a:pt x="377371" y="217714"/>
                  </a:cubicBezTo>
                  <a:cubicBezTo>
                    <a:pt x="394578" y="220582"/>
                    <a:pt x="405312" y="238941"/>
                    <a:pt x="420914" y="246742"/>
                  </a:cubicBezTo>
                  <a:cubicBezTo>
                    <a:pt x="434598" y="253584"/>
                    <a:pt x="449943" y="256419"/>
                    <a:pt x="464457" y="261257"/>
                  </a:cubicBezTo>
                  <a:cubicBezTo>
                    <a:pt x="469295" y="246743"/>
                    <a:pt x="478971" y="233013"/>
                    <a:pt x="478971" y="217714"/>
                  </a:cubicBezTo>
                  <a:cubicBezTo>
                    <a:pt x="478971" y="166622"/>
                    <a:pt x="464911" y="131989"/>
                    <a:pt x="449942" y="87085"/>
                  </a:cubicBezTo>
                  <a:cubicBezTo>
                    <a:pt x="474133" y="82247"/>
                    <a:pt x="498714" y="79062"/>
                    <a:pt x="522514" y="72571"/>
                  </a:cubicBezTo>
                  <a:cubicBezTo>
                    <a:pt x="552035" y="64520"/>
                    <a:pt x="580571" y="53218"/>
                    <a:pt x="609600" y="43542"/>
                  </a:cubicBezTo>
                  <a:lnTo>
                    <a:pt x="653142" y="29028"/>
                  </a:lnTo>
                  <a:lnTo>
                    <a:pt x="696685" y="14514"/>
                  </a:lnTo>
                  <a:cubicBezTo>
                    <a:pt x="711199" y="9676"/>
                    <a:pt x="724929" y="0"/>
                    <a:pt x="740228" y="0"/>
                  </a:cubicBezTo>
                  <a:lnTo>
                    <a:pt x="841828" y="0"/>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7" name="Groupe 16">
              <a:extLst>
                <a:ext uri="{FF2B5EF4-FFF2-40B4-BE49-F238E27FC236}">
                  <a16:creationId xmlns:a16="http://schemas.microsoft.com/office/drawing/2014/main" id="{29C707C0-4E40-036E-CBE8-40325D1828B2}"/>
                </a:ext>
              </a:extLst>
            </p:cNvPr>
            <p:cNvGrpSpPr/>
            <p:nvPr/>
          </p:nvGrpSpPr>
          <p:grpSpPr>
            <a:xfrm rot="3580292">
              <a:off x="663314" y="3933569"/>
              <a:ext cx="524437" cy="473874"/>
              <a:chOff x="2400300" y="1684907"/>
              <a:chExt cx="524437" cy="473874"/>
            </a:xfrm>
          </p:grpSpPr>
          <p:sp>
            <p:nvSpPr>
              <p:cNvPr id="25" name="Ellipse 24">
                <a:extLst>
                  <a:ext uri="{FF2B5EF4-FFF2-40B4-BE49-F238E27FC236}">
                    <a16:creationId xmlns:a16="http://schemas.microsoft.com/office/drawing/2014/main" id="{08330FB3-E2F6-DBDC-61CD-B8F4A8074990}"/>
                  </a:ext>
                </a:extLst>
              </p:cNvPr>
              <p:cNvSpPr/>
              <p:nvPr/>
            </p:nvSpPr>
            <p:spPr>
              <a:xfrm>
                <a:off x="2506533" y="1767462"/>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Ellipse 25">
                <a:extLst>
                  <a:ext uri="{FF2B5EF4-FFF2-40B4-BE49-F238E27FC236}">
                    <a16:creationId xmlns:a16="http://schemas.microsoft.com/office/drawing/2014/main" id="{960E49D3-B143-0A2A-9122-2DE821C668DD}"/>
                  </a:ext>
                </a:extLst>
              </p:cNvPr>
              <p:cNvSpPr/>
              <p:nvPr/>
            </p:nvSpPr>
            <p:spPr>
              <a:xfrm>
                <a:off x="2400300" y="1684907"/>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791A77D1-A677-0F00-9072-BF708052CFB2}"/>
                  </a:ext>
                </a:extLst>
              </p:cNvPr>
              <p:cNvSpPr/>
              <p:nvPr/>
            </p:nvSpPr>
            <p:spPr>
              <a:xfrm rot="18379867">
                <a:off x="2503577" y="1915617"/>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B4CFF251-50F6-7608-3741-18CA46D6C176}"/>
                  </a:ext>
                </a:extLst>
              </p:cNvPr>
              <p:cNvSpPr/>
              <p:nvPr/>
            </p:nvSpPr>
            <p:spPr>
              <a:xfrm rot="18379867">
                <a:off x="2633786" y="1732391"/>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Ellipse 28">
                <a:extLst>
                  <a:ext uri="{FF2B5EF4-FFF2-40B4-BE49-F238E27FC236}">
                    <a16:creationId xmlns:a16="http://schemas.microsoft.com/office/drawing/2014/main" id="{711F9E53-1993-6159-9624-D32EB216795E}"/>
                  </a:ext>
                </a:extLst>
              </p:cNvPr>
              <p:cNvSpPr/>
              <p:nvPr/>
            </p:nvSpPr>
            <p:spPr>
              <a:xfrm>
                <a:off x="2506532" y="1764254"/>
                <a:ext cx="311972" cy="31197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8" name="Groupe 17">
              <a:extLst>
                <a:ext uri="{FF2B5EF4-FFF2-40B4-BE49-F238E27FC236}">
                  <a16:creationId xmlns:a16="http://schemas.microsoft.com/office/drawing/2014/main" id="{C8EA00D5-8295-53F6-D030-445A1EDFE86E}"/>
                </a:ext>
              </a:extLst>
            </p:cNvPr>
            <p:cNvGrpSpPr/>
            <p:nvPr/>
          </p:nvGrpSpPr>
          <p:grpSpPr>
            <a:xfrm rot="3645378">
              <a:off x="644546" y="2266280"/>
              <a:ext cx="524437" cy="473874"/>
              <a:chOff x="2400300" y="1684907"/>
              <a:chExt cx="524437" cy="473874"/>
            </a:xfrm>
          </p:grpSpPr>
          <p:sp>
            <p:nvSpPr>
              <p:cNvPr id="20" name="Ellipse 19">
                <a:extLst>
                  <a:ext uri="{FF2B5EF4-FFF2-40B4-BE49-F238E27FC236}">
                    <a16:creationId xmlns:a16="http://schemas.microsoft.com/office/drawing/2014/main" id="{F7C46335-F02F-5EBB-7D7F-26451402AEE7}"/>
                  </a:ext>
                </a:extLst>
              </p:cNvPr>
              <p:cNvSpPr/>
              <p:nvPr/>
            </p:nvSpPr>
            <p:spPr>
              <a:xfrm>
                <a:off x="2506533" y="1767462"/>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Ellipse 20">
                <a:extLst>
                  <a:ext uri="{FF2B5EF4-FFF2-40B4-BE49-F238E27FC236}">
                    <a16:creationId xmlns:a16="http://schemas.microsoft.com/office/drawing/2014/main" id="{15319B32-6E05-2062-80BA-D15BD5C40290}"/>
                  </a:ext>
                </a:extLst>
              </p:cNvPr>
              <p:cNvSpPr/>
              <p:nvPr/>
            </p:nvSpPr>
            <p:spPr>
              <a:xfrm>
                <a:off x="2400300" y="1684907"/>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464AAC1C-6D58-06EB-6781-91B7CA138904}"/>
                  </a:ext>
                </a:extLst>
              </p:cNvPr>
              <p:cNvSpPr/>
              <p:nvPr/>
            </p:nvSpPr>
            <p:spPr>
              <a:xfrm rot="18379867">
                <a:off x="2503577" y="1915617"/>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Rectangle 22">
                <a:extLst>
                  <a:ext uri="{FF2B5EF4-FFF2-40B4-BE49-F238E27FC236}">
                    <a16:creationId xmlns:a16="http://schemas.microsoft.com/office/drawing/2014/main" id="{42FFB776-4ACC-070F-7BFC-1DDE7F9F8017}"/>
                  </a:ext>
                </a:extLst>
              </p:cNvPr>
              <p:cNvSpPr/>
              <p:nvPr/>
            </p:nvSpPr>
            <p:spPr>
              <a:xfrm rot="18379867">
                <a:off x="2633786" y="1732391"/>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Ellipse 23">
                <a:extLst>
                  <a:ext uri="{FF2B5EF4-FFF2-40B4-BE49-F238E27FC236}">
                    <a16:creationId xmlns:a16="http://schemas.microsoft.com/office/drawing/2014/main" id="{1947ACE4-1213-ED85-16D2-6E664B0B0334}"/>
                  </a:ext>
                </a:extLst>
              </p:cNvPr>
              <p:cNvSpPr/>
              <p:nvPr/>
            </p:nvSpPr>
            <p:spPr>
              <a:xfrm>
                <a:off x="2506532" y="1764254"/>
                <a:ext cx="311972" cy="31197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9" name="Rectangle 18">
              <a:extLst>
                <a:ext uri="{FF2B5EF4-FFF2-40B4-BE49-F238E27FC236}">
                  <a16:creationId xmlns:a16="http://schemas.microsoft.com/office/drawing/2014/main" id="{4B28AB06-33B6-E6DF-76B0-35897E4141D1}"/>
                </a:ext>
              </a:extLst>
            </p:cNvPr>
            <p:cNvSpPr/>
            <p:nvPr/>
          </p:nvSpPr>
          <p:spPr>
            <a:xfrm rot="273905">
              <a:off x="690988" y="2240560"/>
              <a:ext cx="113888" cy="559293"/>
            </a:xfrm>
            <a:prstGeom prst="rect">
              <a:avLst/>
            </a:prstGeom>
            <a:solidFill>
              <a:srgbClr val="2E2B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6" name="ZoneTexte 35">
            <a:extLst>
              <a:ext uri="{FF2B5EF4-FFF2-40B4-BE49-F238E27FC236}">
                <a16:creationId xmlns:a16="http://schemas.microsoft.com/office/drawing/2014/main" id="{92CF1537-4949-09A5-6455-CEA0B04FAA24}"/>
              </a:ext>
            </a:extLst>
          </p:cNvPr>
          <p:cNvSpPr txBox="1"/>
          <p:nvPr/>
        </p:nvSpPr>
        <p:spPr>
          <a:xfrm>
            <a:off x="3561793" y="2033946"/>
            <a:ext cx="7428577" cy="509948"/>
          </a:xfrm>
          <a:prstGeom prst="rect">
            <a:avLst/>
          </a:prstGeom>
          <a:noFill/>
        </p:spPr>
        <p:txBody>
          <a:bodyPr wrap="square">
            <a:spAutoFit/>
          </a:bodyPr>
          <a:lstStyle/>
          <a:p>
            <a:pPr>
              <a:lnSpc>
                <a:spcPct val="120000"/>
              </a:lnSpc>
            </a:pPr>
            <a:r>
              <a:rPr lang="en-US" sz="2400" b="1" noProof="0" dirty="0">
                <a:solidFill>
                  <a:srgbClr val="FF0000"/>
                </a:solidFill>
              </a:rPr>
              <a:t>CMAP =                    C</a:t>
            </a:r>
            <a:r>
              <a:rPr lang="en-US" sz="2400" noProof="0" dirty="0"/>
              <a:t>ompound </a:t>
            </a:r>
            <a:r>
              <a:rPr lang="en-US" sz="2400" b="1" noProof="0" dirty="0">
                <a:solidFill>
                  <a:srgbClr val="FF0000"/>
                </a:solidFill>
              </a:rPr>
              <a:t>M</a:t>
            </a:r>
            <a:r>
              <a:rPr lang="en-US" sz="2400" noProof="0" dirty="0"/>
              <a:t>uscle </a:t>
            </a:r>
            <a:r>
              <a:rPr lang="en-US" sz="2400" b="1" noProof="0" dirty="0">
                <a:solidFill>
                  <a:srgbClr val="FF0000"/>
                </a:solidFill>
              </a:rPr>
              <a:t>A</a:t>
            </a:r>
            <a:r>
              <a:rPr lang="en-US" sz="2400" noProof="0" dirty="0"/>
              <a:t>ction </a:t>
            </a:r>
            <a:r>
              <a:rPr lang="en-US" sz="2400" b="1" noProof="0" dirty="0">
                <a:solidFill>
                  <a:srgbClr val="FF0000"/>
                </a:solidFill>
              </a:rPr>
              <a:t>P</a:t>
            </a:r>
            <a:r>
              <a:rPr lang="en-US" sz="2400" noProof="0" dirty="0"/>
              <a:t>otential</a:t>
            </a:r>
            <a:endParaRPr lang="en-US" sz="2400" b="1" noProof="0" dirty="0">
              <a:solidFill>
                <a:srgbClr val="FF0000"/>
              </a:solidFill>
            </a:endParaRPr>
          </a:p>
        </p:txBody>
      </p:sp>
      <p:pic>
        <p:nvPicPr>
          <p:cNvPr id="37" name="Image 36">
            <a:extLst>
              <a:ext uri="{FF2B5EF4-FFF2-40B4-BE49-F238E27FC236}">
                <a16:creationId xmlns:a16="http://schemas.microsoft.com/office/drawing/2014/main" id="{B433856B-41D5-0EA2-CEF4-F93BEF2E9A65}"/>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3617575" y="3797931"/>
            <a:ext cx="1938435" cy="1211275"/>
          </a:xfrm>
          <a:prstGeom prst="rect">
            <a:avLst/>
          </a:prstGeom>
          <a:ln w="38100">
            <a:solidFill>
              <a:srgbClr val="FF0000"/>
            </a:solidFill>
          </a:ln>
        </p:spPr>
      </p:pic>
      <p:cxnSp>
        <p:nvCxnSpPr>
          <p:cNvPr id="41" name="Connecteur droit avec flèche 40">
            <a:extLst>
              <a:ext uri="{FF2B5EF4-FFF2-40B4-BE49-F238E27FC236}">
                <a16:creationId xmlns:a16="http://schemas.microsoft.com/office/drawing/2014/main" id="{CBE4E0E4-9E70-A77B-99D7-CF808EC50FD2}"/>
              </a:ext>
            </a:extLst>
          </p:cNvPr>
          <p:cNvCxnSpPr>
            <a:stCxn id="37" idx="0"/>
          </p:cNvCxnSpPr>
          <p:nvPr/>
        </p:nvCxnSpPr>
        <p:spPr>
          <a:xfrm flipH="1">
            <a:off x="4586792" y="3797931"/>
            <a:ext cx="1" cy="86824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42" name="ZoneTexte 41">
            <a:extLst>
              <a:ext uri="{FF2B5EF4-FFF2-40B4-BE49-F238E27FC236}">
                <a16:creationId xmlns:a16="http://schemas.microsoft.com/office/drawing/2014/main" id="{E42E730F-17E1-30F2-4BF9-BE44A46596DD}"/>
              </a:ext>
            </a:extLst>
          </p:cNvPr>
          <p:cNvSpPr txBox="1"/>
          <p:nvPr/>
        </p:nvSpPr>
        <p:spPr>
          <a:xfrm>
            <a:off x="4606295" y="3996526"/>
            <a:ext cx="1035861" cy="307777"/>
          </a:xfrm>
          <a:prstGeom prst="rect">
            <a:avLst/>
          </a:prstGeom>
          <a:noFill/>
        </p:spPr>
        <p:txBody>
          <a:bodyPr wrap="none" rtlCol="0">
            <a:spAutoFit/>
          </a:bodyPr>
          <a:lstStyle/>
          <a:p>
            <a:r>
              <a:rPr lang="en-US" sz="1400" b="1" noProof="0" dirty="0">
                <a:solidFill>
                  <a:srgbClr val="FF0000"/>
                </a:solidFill>
              </a:rPr>
              <a:t>Amplitude</a:t>
            </a:r>
          </a:p>
        </p:txBody>
      </p:sp>
      <p:sp>
        <p:nvSpPr>
          <p:cNvPr id="44" name="ZoneTexte 43">
            <a:extLst>
              <a:ext uri="{FF2B5EF4-FFF2-40B4-BE49-F238E27FC236}">
                <a16:creationId xmlns:a16="http://schemas.microsoft.com/office/drawing/2014/main" id="{B4A727BF-D6CB-54E7-15CA-880A0972CD10}"/>
              </a:ext>
            </a:extLst>
          </p:cNvPr>
          <p:cNvSpPr txBox="1"/>
          <p:nvPr/>
        </p:nvSpPr>
        <p:spPr>
          <a:xfrm>
            <a:off x="4172205" y="5469588"/>
            <a:ext cx="829174" cy="649217"/>
          </a:xfrm>
          <a:prstGeom prst="rect">
            <a:avLst/>
          </a:prstGeom>
          <a:solidFill>
            <a:schemeClr val="accent2">
              <a:lumMod val="20000"/>
              <a:lumOff val="80000"/>
            </a:schemeClr>
          </a:solidFill>
        </p:spPr>
        <p:txBody>
          <a:bodyPr wrap="square">
            <a:spAutoFit/>
          </a:bodyPr>
          <a:lstStyle/>
          <a:p>
            <a:pPr>
              <a:lnSpc>
                <a:spcPct val="120000"/>
              </a:lnSpc>
            </a:pPr>
            <a:r>
              <a:rPr lang="en-US" sz="3200" noProof="0" dirty="0"/>
              <a:t>5/7</a:t>
            </a:r>
          </a:p>
        </p:txBody>
      </p:sp>
      <p:pic>
        <p:nvPicPr>
          <p:cNvPr id="2" name="Image 1">
            <a:extLst>
              <a:ext uri="{FF2B5EF4-FFF2-40B4-BE49-F238E27FC236}">
                <a16:creationId xmlns:a16="http://schemas.microsoft.com/office/drawing/2014/main" id="{70E20203-95D3-4AD1-53ED-DCB865919020}"/>
              </a:ext>
            </a:extLst>
          </p:cNvPr>
          <p:cNvPicPr>
            <a:picLocks noChangeAspect="1"/>
          </p:cNvPicPr>
          <p:nvPr/>
        </p:nvPicPr>
        <p:blipFill>
          <a:blip r:embed="rId6"/>
          <a:stretch>
            <a:fillRect/>
          </a:stretch>
        </p:blipFill>
        <p:spPr>
          <a:xfrm>
            <a:off x="5864464" y="2953836"/>
            <a:ext cx="6121590" cy="3478512"/>
          </a:xfrm>
          <a:prstGeom prst="rect">
            <a:avLst/>
          </a:prstGeom>
        </p:spPr>
      </p:pic>
    </p:spTree>
    <p:extLst>
      <p:ext uri="{BB962C8B-B14F-4D97-AF65-F5344CB8AC3E}">
        <p14:creationId xmlns:p14="http://schemas.microsoft.com/office/powerpoint/2010/main" val="446832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780DC-945A-FDFA-02FA-FA5F0FBBCE8E}"/>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3A5F53E9-9AE0-2B1C-877D-44864F82F8E5}"/>
              </a:ext>
            </a:extLst>
          </p:cNvPr>
          <p:cNvSpPr/>
          <p:nvPr/>
        </p:nvSpPr>
        <p:spPr>
          <a:xfrm>
            <a:off x="3495230" y="1740730"/>
            <a:ext cx="2227386" cy="511249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Rectangle 37">
            <a:extLst>
              <a:ext uri="{FF2B5EF4-FFF2-40B4-BE49-F238E27FC236}">
                <a16:creationId xmlns:a16="http://schemas.microsoft.com/office/drawing/2014/main" id="{6C17E5D8-F3BD-08AA-457B-81B14A695E3C}"/>
              </a:ext>
            </a:extLst>
          </p:cNvPr>
          <p:cNvSpPr/>
          <p:nvPr/>
        </p:nvSpPr>
        <p:spPr>
          <a:xfrm>
            <a:off x="5697858" y="1740730"/>
            <a:ext cx="6494142" cy="512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ZoneTexte 4">
            <a:extLst>
              <a:ext uri="{FF2B5EF4-FFF2-40B4-BE49-F238E27FC236}">
                <a16:creationId xmlns:a16="http://schemas.microsoft.com/office/drawing/2014/main" id="{C34802F5-0204-BE79-1E12-D02240B0413F}"/>
              </a:ext>
            </a:extLst>
          </p:cNvPr>
          <p:cNvSpPr txBox="1"/>
          <p:nvPr/>
        </p:nvSpPr>
        <p:spPr>
          <a:xfrm>
            <a:off x="0" y="220048"/>
            <a:ext cx="12191999" cy="1323439"/>
          </a:xfrm>
          <a:prstGeom prst="rect">
            <a:avLst/>
          </a:prstGeom>
          <a:noFill/>
        </p:spPr>
        <p:txBody>
          <a:bodyPr wrap="square">
            <a:spAutoFit/>
          </a:bodyPr>
          <a:lstStyle/>
          <a:p>
            <a:pPr algn="ctr"/>
            <a:r>
              <a:rPr lang="en-US" sz="4000" b="1" noProof="0" dirty="0">
                <a:effectLst/>
                <a:ea typeface="Times New Roman" panose="02020603050405020304" pitchFamily="18" charset="0"/>
                <a:cs typeface="Times New Roman" panose="02020603050405020304" pitchFamily="18" charset="0"/>
              </a:rPr>
              <a:t>Nine </a:t>
            </a:r>
            <a:r>
              <a:rPr lang="en-US" sz="4000" b="1" noProof="0" dirty="0" err="1">
                <a:effectLst/>
                <a:ea typeface="Times New Roman" panose="02020603050405020304" pitchFamily="18" charset="0"/>
                <a:cs typeface="Times New Roman" panose="02020603050405020304" pitchFamily="18" charset="0"/>
              </a:rPr>
              <a:t>probants</a:t>
            </a:r>
            <a:r>
              <a:rPr lang="en-US" sz="4000" b="1" noProof="0" dirty="0">
                <a:effectLst/>
                <a:ea typeface="Times New Roman" panose="02020603050405020304" pitchFamily="18" charset="0"/>
                <a:cs typeface="Times New Roman" panose="02020603050405020304" pitchFamily="18" charset="0"/>
              </a:rPr>
              <a:t> with the likely pathogenic variant </a:t>
            </a:r>
            <a:r>
              <a:rPr lang="en-US" sz="4000" b="1" noProof="0" dirty="0">
                <a:solidFill>
                  <a:srgbClr val="FF0000"/>
                </a:solidFill>
                <a:effectLst/>
                <a:ea typeface="Times New Roman" panose="02020603050405020304" pitchFamily="18" charset="0"/>
                <a:cs typeface="Times New Roman" panose="02020603050405020304" pitchFamily="18" charset="0"/>
              </a:rPr>
              <a:t>L1436P of the </a:t>
            </a:r>
            <a:r>
              <a:rPr lang="en-US" sz="4000" b="1" i="1" noProof="0" dirty="0">
                <a:solidFill>
                  <a:srgbClr val="FF0000"/>
                </a:solidFill>
                <a:effectLst/>
                <a:ea typeface="Times New Roman" panose="02020603050405020304" pitchFamily="18" charset="0"/>
                <a:cs typeface="Times New Roman" panose="02020603050405020304" pitchFamily="18" charset="0"/>
              </a:rPr>
              <a:t>SCN4A</a:t>
            </a:r>
            <a:r>
              <a:rPr lang="en-US" sz="4000" b="1" noProof="0" dirty="0">
                <a:solidFill>
                  <a:srgbClr val="FF0000"/>
                </a:solidFill>
                <a:effectLst/>
                <a:ea typeface="Times New Roman" panose="02020603050405020304" pitchFamily="18" charset="0"/>
                <a:cs typeface="Times New Roman" panose="02020603050405020304" pitchFamily="18" charset="0"/>
              </a:rPr>
              <a:t> gene</a:t>
            </a:r>
            <a:endParaRPr lang="en-US" sz="4000" noProof="0" dirty="0">
              <a:solidFill>
                <a:srgbClr val="FF0000"/>
              </a:solidFill>
            </a:endParaRPr>
          </a:p>
        </p:txBody>
      </p:sp>
      <p:grpSp>
        <p:nvGrpSpPr>
          <p:cNvPr id="3" name="Groupe 2">
            <a:extLst>
              <a:ext uri="{FF2B5EF4-FFF2-40B4-BE49-F238E27FC236}">
                <a16:creationId xmlns:a16="http://schemas.microsoft.com/office/drawing/2014/main" id="{B892A008-DF60-89B1-F921-CA9CBF8E5F5F}"/>
              </a:ext>
            </a:extLst>
          </p:cNvPr>
          <p:cNvGrpSpPr/>
          <p:nvPr/>
        </p:nvGrpSpPr>
        <p:grpSpPr>
          <a:xfrm>
            <a:off x="1" y="1692067"/>
            <a:ext cx="3495230" cy="5172532"/>
            <a:chOff x="24756" y="-58532"/>
            <a:chExt cx="4757057" cy="6923132"/>
          </a:xfrm>
        </p:grpSpPr>
        <p:pic>
          <p:nvPicPr>
            <p:cNvPr id="4" name="Image 3">
              <a:extLst>
                <a:ext uri="{FF2B5EF4-FFF2-40B4-BE49-F238E27FC236}">
                  <a16:creationId xmlns:a16="http://schemas.microsoft.com/office/drawing/2014/main" id="{0409FEB2-9C7C-1191-C197-4346CF484C39}"/>
                </a:ext>
              </a:extLst>
            </p:cNvPr>
            <p:cNvPicPr>
              <a:picLocks noChangeAspect="1"/>
            </p:cNvPicPr>
            <p:nvPr/>
          </p:nvPicPr>
          <p:blipFill>
            <a:blip r:embed="rId3"/>
            <a:stretch>
              <a:fillRect/>
            </a:stretch>
          </p:blipFill>
          <p:spPr>
            <a:xfrm>
              <a:off x="24756" y="6600"/>
              <a:ext cx="4757057" cy="6858000"/>
            </a:xfrm>
            <a:prstGeom prst="rect">
              <a:avLst/>
            </a:prstGeom>
          </p:spPr>
        </p:pic>
        <p:grpSp>
          <p:nvGrpSpPr>
            <p:cNvPr id="7" name="Groupe 6">
              <a:extLst>
                <a:ext uri="{FF2B5EF4-FFF2-40B4-BE49-F238E27FC236}">
                  <a16:creationId xmlns:a16="http://schemas.microsoft.com/office/drawing/2014/main" id="{92F37E3D-B722-DBF3-79AE-FD8BF3E8BE7A}"/>
                </a:ext>
              </a:extLst>
            </p:cNvPr>
            <p:cNvGrpSpPr/>
            <p:nvPr/>
          </p:nvGrpSpPr>
          <p:grpSpPr>
            <a:xfrm>
              <a:off x="1062648" y="666706"/>
              <a:ext cx="307284" cy="461665"/>
              <a:chOff x="1703185" y="716269"/>
              <a:chExt cx="307284" cy="461665"/>
            </a:xfrm>
          </p:grpSpPr>
          <p:sp>
            <p:nvSpPr>
              <p:cNvPr id="32" name="Ellipse 31">
                <a:extLst>
                  <a:ext uri="{FF2B5EF4-FFF2-40B4-BE49-F238E27FC236}">
                    <a16:creationId xmlns:a16="http://schemas.microsoft.com/office/drawing/2014/main" id="{EEF972D0-EBA7-A2AE-B23A-3F8309ACEF7A}"/>
                  </a:ext>
                </a:extLst>
              </p:cNvPr>
              <p:cNvSpPr/>
              <p:nvPr/>
            </p:nvSpPr>
            <p:spPr>
              <a:xfrm>
                <a:off x="1794424" y="938623"/>
                <a:ext cx="216045" cy="21766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ZoneTexte 32">
                <a:extLst>
                  <a:ext uri="{FF2B5EF4-FFF2-40B4-BE49-F238E27FC236}">
                    <a16:creationId xmlns:a16="http://schemas.microsoft.com/office/drawing/2014/main" id="{157E4517-DB64-7780-AB8F-269B28CF8B59}"/>
                  </a:ext>
                </a:extLst>
              </p:cNvPr>
              <p:cNvSpPr txBox="1"/>
              <p:nvPr/>
            </p:nvSpPr>
            <p:spPr>
              <a:xfrm>
                <a:off x="1703185" y="716269"/>
                <a:ext cx="279242" cy="461665"/>
              </a:xfrm>
              <a:prstGeom prst="rect">
                <a:avLst/>
              </a:prstGeom>
              <a:noFill/>
            </p:spPr>
            <p:txBody>
              <a:bodyPr wrap="none" rtlCol="0">
                <a:spAutoFit/>
              </a:bodyPr>
              <a:lstStyle/>
              <a:p>
                <a:r>
                  <a:rPr lang="en-US" sz="2400" b="1" noProof="0" dirty="0">
                    <a:solidFill>
                      <a:schemeClr val="bg1"/>
                    </a:solidFill>
                  </a:rPr>
                  <a:t>-</a:t>
                </a:r>
              </a:p>
            </p:txBody>
          </p:sp>
        </p:grpSp>
        <p:grpSp>
          <p:nvGrpSpPr>
            <p:cNvPr id="9" name="Groupe 8">
              <a:extLst>
                <a:ext uri="{FF2B5EF4-FFF2-40B4-BE49-F238E27FC236}">
                  <a16:creationId xmlns:a16="http://schemas.microsoft.com/office/drawing/2014/main" id="{0B091C5E-146D-9579-60C6-602A407059EF}"/>
                </a:ext>
              </a:extLst>
            </p:cNvPr>
            <p:cNvGrpSpPr/>
            <p:nvPr/>
          </p:nvGrpSpPr>
          <p:grpSpPr>
            <a:xfrm>
              <a:off x="1056193" y="171122"/>
              <a:ext cx="313739" cy="400110"/>
              <a:chOff x="1696730" y="220685"/>
              <a:chExt cx="313739" cy="400110"/>
            </a:xfrm>
          </p:grpSpPr>
          <p:sp>
            <p:nvSpPr>
              <p:cNvPr id="30" name="Ellipse 29">
                <a:extLst>
                  <a:ext uri="{FF2B5EF4-FFF2-40B4-BE49-F238E27FC236}">
                    <a16:creationId xmlns:a16="http://schemas.microsoft.com/office/drawing/2014/main" id="{39EA1720-58AE-7800-B4AA-F238D805CD15}"/>
                  </a:ext>
                </a:extLst>
              </p:cNvPr>
              <p:cNvSpPr/>
              <p:nvPr/>
            </p:nvSpPr>
            <p:spPr>
              <a:xfrm>
                <a:off x="1794424" y="363781"/>
                <a:ext cx="216045" cy="21766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ZoneTexte 30">
                <a:extLst>
                  <a:ext uri="{FF2B5EF4-FFF2-40B4-BE49-F238E27FC236}">
                    <a16:creationId xmlns:a16="http://schemas.microsoft.com/office/drawing/2014/main" id="{EC40942E-EFCC-BF60-8A9F-7C17ED642265}"/>
                  </a:ext>
                </a:extLst>
              </p:cNvPr>
              <p:cNvSpPr txBox="1"/>
              <p:nvPr/>
            </p:nvSpPr>
            <p:spPr>
              <a:xfrm>
                <a:off x="1696730" y="220685"/>
                <a:ext cx="312906" cy="400110"/>
              </a:xfrm>
              <a:prstGeom prst="rect">
                <a:avLst/>
              </a:prstGeom>
              <a:noFill/>
            </p:spPr>
            <p:txBody>
              <a:bodyPr wrap="none" rtlCol="0">
                <a:spAutoFit/>
              </a:bodyPr>
              <a:lstStyle/>
              <a:p>
                <a:r>
                  <a:rPr lang="en-US" sz="2000" b="1" noProof="0" dirty="0">
                    <a:solidFill>
                      <a:schemeClr val="bg1"/>
                    </a:solidFill>
                  </a:rPr>
                  <a:t>+</a:t>
                </a:r>
              </a:p>
            </p:txBody>
          </p:sp>
        </p:grpSp>
        <p:sp>
          <p:nvSpPr>
            <p:cNvPr id="10" name="ZoneTexte 9">
              <a:extLst>
                <a:ext uri="{FF2B5EF4-FFF2-40B4-BE49-F238E27FC236}">
                  <a16:creationId xmlns:a16="http://schemas.microsoft.com/office/drawing/2014/main" id="{D09192F1-2FD2-3EC1-6A41-38835AA58EC1}"/>
                </a:ext>
              </a:extLst>
            </p:cNvPr>
            <p:cNvSpPr txBox="1"/>
            <p:nvPr/>
          </p:nvSpPr>
          <p:spPr>
            <a:xfrm>
              <a:off x="1118395" y="2298380"/>
              <a:ext cx="490840" cy="461665"/>
            </a:xfrm>
            <a:prstGeom prst="rect">
              <a:avLst/>
            </a:prstGeom>
            <a:noFill/>
          </p:spPr>
          <p:txBody>
            <a:bodyPr wrap="none" rtlCol="0">
              <a:spAutoFit/>
            </a:bodyPr>
            <a:lstStyle/>
            <a:p>
              <a:r>
                <a:rPr lang="en-US" sz="2400" b="1" noProof="0" dirty="0"/>
                <a:t>E1</a:t>
              </a:r>
            </a:p>
          </p:txBody>
        </p:sp>
        <p:sp>
          <p:nvSpPr>
            <p:cNvPr id="11" name="ZoneTexte 10">
              <a:extLst>
                <a:ext uri="{FF2B5EF4-FFF2-40B4-BE49-F238E27FC236}">
                  <a16:creationId xmlns:a16="http://schemas.microsoft.com/office/drawing/2014/main" id="{C3E6A0F4-EA50-CA00-4EFE-1C9818CB08C6}"/>
                </a:ext>
              </a:extLst>
            </p:cNvPr>
            <p:cNvSpPr txBox="1"/>
            <p:nvPr/>
          </p:nvSpPr>
          <p:spPr>
            <a:xfrm>
              <a:off x="881571" y="3295348"/>
              <a:ext cx="490840" cy="461665"/>
            </a:xfrm>
            <a:prstGeom prst="rect">
              <a:avLst/>
            </a:prstGeom>
            <a:noFill/>
          </p:spPr>
          <p:txBody>
            <a:bodyPr wrap="none" rtlCol="0">
              <a:spAutoFit/>
            </a:bodyPr>
            <a:lstStyle/>
            <a:p>
              <a:r>
                <a:rPr lang="en-US" sz="2400" b="1" noProof="0" dirty="0"/>
                <a:t>E2</a:t>
              </a:r>
            </a:p>
          </p:txBody>
        </p:sp>
        <p:sp>
          <p:nvSpPr>
            <p:cNvPr id="12" name="ZoneTexte 11">
              <a:extLst>
                <a:ext uri="{FF2B5EF4-FFF2-40B4-BE49-F238E27FC236}">
                  <a16:creationId xmlns:a16="http://schemas.microsoft.com/office/drawing/2014/main" id="{E32B063B-F047-AB92-975D-223B4733E246}"/>
                </a:ext>
              </a:extLst>
            </p:cNvPr>
            <p:cNvSpPr txBox="1"/>
            <p:nvPr/>
          </p:nvSpPr>
          <p:spPr>
            <a:xfrm>
              <a:off x="1966420" y="-58532"/>
              <a:ext cx="490840" cy="461665"/>
            </a:xfrm>
            <a:prstGeom prst="rect">
              <a:avLst/>
            </a:prstGeom>
            <a:noFill/>
          </p:spPr>
          <p:txBody>
            <a:bodyPr wrap="none" rtlCol="0">
              <a:spAutoFit/>
            </a:bodyPr>
            <a:lstStyle/>
            <a:p>
              <a:r>
                <a:rPr lang="en-US" sz="2400" b="1" noProof="0" dirty="0"/>
                <a:t>E0</a:t>
              </a:r>
            </a:p>
          </p:txBody>
        </p:sp>
        <p:sp>
          <p:nvSpPr>
            <p:cNvPr id="13" name="ZoneTexte 12">
              <a:extLst>
                <a:ext uri="{FF2B5EF4-FFF2-40B4-BE49-F238E27FC236}">
                  <a16:creationId xmlns:a16="http://schemas.microsoft.com/office/drawing/2014/main" id="{5A26FF43-B354-C058-EBF5-5C0A108B24A4}"/>
                </a:ext>
              </a:extLst>
            </p:cNvPr>
            <p:cNvSpPr txBox="1"/>
            <p:nvPr/>
          </p:nvSpPr>
          <p:spPr>
            <a:xfrm>
              <a:off x="1390264" y="856769"/>
              <a:ext cx="800155" cy="307777"/>
            </a:xfrm>
            <a:prstGeom prst="rect">
              <a:avLst/>
            </a:prstGeom>
            <a:noFill/>
          </p:spPr>
          <p:txBody>
            <a:bodyPr wrap="none" rtlCol="0">
              <a:spAutoFit/>
            </a:bodyPr>
            <a:lstStyle/>
            <a:p>
              <a:r>
                <a:rPr lang="en-US" sz="1400" noProof="0" dirty="0"/>
                <a:t>Cathode</a:t>
              </a:r>
            </a:p>
          </p:txBody>
        </p:sp>
        <p:sp>
          <p:nvSpPr>
            <p:cNvPr id="14" name="ZoneTexte 13">
              <a:extLst>
                <a:ext uri="{FF2B5EF4-FFF2-40B4-BE49-F238E27FC236}">
                  <a16:creationId xmlns:a16="http://schemas.microsoft.com/office/drawing/2014/main" id="{C67F043F-3E21-06DA-56F0-37A8ACD99AE0}"/>
                </a:ext>
              </a:extLst>
            </p:cNvPr>
            <p:cNvSpPr txBox="1"/>
            <p:nvPr/>
          </p:nvSpPr>
          <p:spPr>
            <a:xfrm>
              <a:off x="1363525" y="249245"/>
              <a:ext cx="662361" cy="307777"/>
            </a:xfrm>
            <a:prstGeom prst="rect">
              <a:avLst/>
            </a:prstGeom>
            <a:noFill/>
          </p:spPr>
          <p:txBody>
            <a:bodyPr wrap="none" rtlCol="0">
              <a:spAutoFit/>
            </a:bodyPr>
            <a:lstStyle/>
            <a:p>
              <a:r>
                <a:rPr lang="en-US" sz="1400" noProof="0" dirty="0"/>
                <a:t>Anode</a:t>
              </a:r>
            </a:p>
          </p:txBody>
        </p:sp>
        <p:sp>
          <p:nvSpPr>
            <p:cNvPr id="15" name="Forme libre 14">
              <a:extLst>
                <a:ext uri="{FF2B5EF4-FFF2-40B4-BE49-F238E27FC236}">
                  <a16:creationId xmlns:a16="http://schemas.microsoft.com/office/drawing/2014/main" id="{FACDDACF-B3B2-BF98-C1EF-8CA93A7A5C97}"/>
                </a:ext>
              </a:extLst>
            </p:cNvPr>
            <p:cNvSpPr/>
            <p:nvPr/>
          </p:nvSpPr>
          <p:spPr>
            <a:xfrm rot="16419443">
              <a:off x="137745" y="1533544"/>
              <a:ext cx="710004" cy="846671"/>
            </a:xfrm>
            <a:custGeom>
              <a:avLst/>
              <a:gdLst>
                <a:gd name="connsiteX0" fmla="*/ 96819 w 710004"/>
                <a:gd name="connsiteY0" fmla="*/ 506961 h 506961"/>
                <a:gd name="connsiteX1" fmla="*/ 107576 w 710004"/>
                <a:gd name="connsiteY1" fmla="*/ 399385 h 506961"/>
                <a:gd name="connsiteX2" fmla="*/ 86061 w 710004"/>
                <a:gd name="connsiteY2" fmla="*/ 377869 h 506961"/>
                <a:gd name="connsiteX3" fmla="*/ 75303 w 710004"/>
                <a:gd name="connsiteY3" fmla="*/ 345597 h 506961"/>
                <a:gd name="connsiteX4" fmla="*/ 10757 w 710004"/>
                <a:gd name="connsiteY4" fmla="*/ 302566 h 506961"/>
                <a:gd name="connsiteX5" fmla="*/ 0 w 710004"/>
                <a:gd name="connsiteY5" fmla="*/ 270293 h 506961"/>
                <a:gd name="connsiteX6" fmla="*/ 32273 w 710004"/>
                <a:gd name="connsiteY6" fmla="*/ 216505 h 506961"/>
                <a:gd name="connsiteX7" fmla="*/ 139849 w 710004"/>
                <a:gd name="connsiteY7" fmla="*/ 184232 h 506961"/>
                <a:gd name="connsiteX8" fmla="*/ 172122 w 710004"/>
                <a:gd name="connsiteY8" fmla="*/ 162717 h 506961"/>
                <a:gd name="connsiteX9" fmla="*/ 204395 w 710004"/>
                <a:gd name="connsiteY9" fmla="*/ 130444 h 506961"/>
                <a:gd name="connsiteX10" fmla="*/ 247426 w 710004"/>
                <a:gd name="connsiteY10" fmla="*/ 108928 h 506961"/>
                <a:gd name="connsiteX11" fmla="*/ 355002 w 710004"/>
                <a:gd name="connsiteY11" fmla="*/ 119686 h 506961"/>
                <a:gd name="connsiteX12" fmla="*/ 387275 w 710004"/>
                <a:gd name="connsiteY12" fmla="*/ 141201 h 506961"/>
                <a:gd name="connsiteX13" fmla="*/ 419548 w 710004"/>
                <a:gd name="connsiteY13" fmla="*/ 151959 h 506961"/>
                <a:gd name="connsiteX14" fmla="*/ 451821 w 710004"/>
                <a:gd name="connsiteY14" fmla="*/ 87413 h 506961"/>
                <a:gd name="connsiteX15" fmla="*/ 462579 w 710004"/>
                <a:gd name="connsiteY15" fmla="*/ 33625 h 506961"/>
                <a:gd name="connsiteX16" fmla="*/ 527124 w 710004"/>
                <a:gd name="connsiteY16" fmla="*/ 1352 h 506961"/>
                <a:gd name="connsiteX17" fmla="*/ 710004 w 710004"/>
                <a:gd name="connsiteY17" fmla="*/ 1352 h 50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0004" h="506961">
                  <a:moveTo>
                    <a:pt x="96819" y="506961"/>
                  </a:moveTo>
                  <a:cubicBezTo>
                    <a:pt x="128781" y="432380"/>
                    <a:pt x="146797" y="448412"/>
                    <a:pt x="107576" y="399385"/>
                  </a:cubicBezTo>
                  <a:cubicBezTo>
                    <a:pt x="101240" y="391465"/>
                    <a:pt x="93233" y="385041"/>
                    <a:pt x="86061" y="377869"/>
                  </a:cubicBezTo>
                  <a:cubicBezTo>
                    <a:pt x="82475" y="367112"/>
                    <a:pt x="83321" y="353615"/>
                    <a:pt x="75303" y="345597"/>
                  </a:cubicBezTo>
                  <a:cubicBezTo>
                    <a:pt x="57018" y="327313"/>
                    <a:pt x="10757" y="302566"/>
                    <a:pt x="10757" y="302566"/>
                  </a:cubicBezTo>
                  <a:cubicBezTo>
                    <a:pt x="7171" y="291808"/>
                    <a:pt x="0" y="281633"/>
                    <a:pt x="0" y="270293"/>
                  </a:cubicBezTo>
                  <a:cubicBezTo>
                    <a:pt x="0" y="251888"/>
                    <a:pt x="15229" y="225027"/>
                    <a:pt x="32273" y="216505"/>
                  </a:cubicBezTo>
                  <a:cubicBezTo>
                    <a:pt x="58469" y="203407"/>
                    <a:pt x="108961" y="191954"/>
                    <a:pt x="139849" y="184232"/>
                  </a:cubicBezTo>
                  <a:cubicBezTo>
                    <a:pt x="150607" y="177060"/>
                    <a:pt x="162190" y="170994"/>
                    <a:pt x="172122" y="162717"/>
                  </a:cubicBezTo>
                  <a:cubicBezTo>
                    <a:pt x="183809" y="152978"/>
                    <a:pt x="192015" y="139287"/>
                    <a:pt x="204395" y="130444"/>
                  </a:cubicBezTo>
                  <a:cubicBezTo>
                    <a:pt x="217445" y="121123"/>
                    <a:pt x="233082" y="116100"/>
                    <a:pt x="247426" y="108928"/>
                  </a:cubicBezTo>
                  <a:cubicBezTo>
                    <a:pt x="283285" y="112514"/>
                    <a:pt x="319887" y="111583"/>
                    <a:pt x="355002" y="119686"/>
                  </a:cubicBezTo>
                  <a:cubicBezTo>
                    <a:pt x="367600" y="122593"/>
                    <a:pt x="375711" y="135419"/>
                    <a:pt x="387275" y="141201"/>
                  </a:cubicBezTo>
                  <a:cubicBezTo>
                    <a:pt x="397417" y="146272"/>
                    <a:pt x="408790" y="148373"/>
                    <a:pt x="419548" y="151959"/>
                  </a:cubicBezTo>
                  <a:cubicBezTo>
                    <a:pt x="440582" y="120408"/>
                    <a:pt x="442913" y="123043"/>
                    <a:pt x="451821" y="87413"/>
                  </a:cubicBezTo>
                  <a:cubicBezTo>
                    <a:pt x="456256" y="69675"/>
                    <a:pt x="453508" y="49500"/>
                    <a:pt x="462579" y="33625"/>
                  </a:cubicBezTo>
                  <a:cubicBezTo>
                    <a:pt x="469246" y="21958"/>
                    <a:pt x="513318" y="2042"/>
                    <a:pt x="527124" y="1352"/>
                  </a:cubicBezTo>
                  <a:cubicBezTo>
                    <a:pt x="588008" y="-1692"/>
                    <a:pt x="649044" y="1352"/>
                    <a:pt x="710004" y="1352"/>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orme libre 15">
              <a:extLst>
                <a:ext uri="{FF2B5EF4-FFF2-40B4-BE49-F238E27FC236}">
                  <a16:creationId xmlns:a16="http://schemas.microsoft.com/office/drawing/2014/main" id="{2BD1D786-7925-3459-7959-579AEB66D285}"/>
                </a:ext>
              </a:extLst>
            </p:cNvPr>
            <p:cNvSpPr/>
            <p:nvPr/>
          </p:nvSpPr>
          <p:spPr>
            <a:xfrm rot="16200000">
              <a:off x="65628" y="3001758"/>
              <a:ext cx="923173" cy="917582"/>
            </a:xfrm>
            <a:custGeom>
              <a:avLst/>
              <a:gdLst>
                <a:gd name="connsiteX0" fmla="*/ 0 w 841828"/>
                <a:gd name="connsiteY0" fmla="*/ 406400 h 406400"/>
                <a:gd name="connsiteX1" fmla="*/ 87085 w 841828"/>
                <a:gd name="connsiteY1" fmla="*/ 304800 h 406400"/>
                <a:gd name="connsiteX2" fmla="*/ 130628 w 841828"/>
                <a:gd name="connsiteY2" fmla="*/ 290285 h 406400"/>
                <a:gd name="connsiteX3" fmla="*/ 290285 w 841828"/>
                <a:gd name="connsiteY3" fmla="*/ 261257 h 406400"/>
                <a:gd name="connsiteX4" fmla="*/ 377371 w 841828"/>
                <a:gd name="connsiteY4" fmla="*/ 217714 h 406400"/>
                <a:gd name="connsiteX5" fmla="*/ 420914 w 841828"/>
                <a:gd name="connsiteY5" fmla="*/ 246742 h 406400"/>
                <a:gd name="connsiteX6" fmla="*/ 464457 w 841828"/>
                <a:gd name="connsiteY6" fmla="*/ 261257 h 406400"/>
                <a:gd name="connsiteX7" fmla="*/ 478971 w 841828"/>
                <a:gd name="connsiteY7" fmla="*/ 217714 h 406400"/>
                <a:gd name="connsiteX8" fmla="*/ 449942 w 841828"/>
                <a:gd name="connsiteY8" fmla="*/ 87085 h 406400"/>
                <a:gd name="connsiteX9" fmla="*/ 522514 w 841828"/>
                <a:gd name="connsiteY9" fmla="*/ 72571 h 406400"/>
                <a:gd name="connsiteX10" fmla="*/ 609600 w 841828"/>
                <a:gd name="connsiteY10" fmla="*/ 43542 h 406400"/>
                <a:gd name="connsiteX11" fmla="*/ 653142 w 841828"/>
                <a:gd name="connsiteY11" fmla="*/ 29028 h 406400"/>
                <a:gd name="connsiteX12" fmla="*/ 696685 w 841828"/>
                <a:gd name="connsiteY12" fmla="*/ 14514 h 406400"/>
                <a:gd name="connsiteX13" fmla="*/ 740228 w 841828"/>
                <a:gd name="connsiteY13" fmla="*/ 0 h 406400"/>
                <a:gd name="connsiteX14" fmla="*/ 841828 w 841828"/>
                <a:gd name="connsiteY14"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1828" h="406400">
                  <a:moveTo>
                    <a:pt x="0" y="406400"/>
                  </a:moveTo>
                  <a:cubicBezTo>
                    <a:pt x="29028" y="372533"/>
                    <a:pt x="53747" y="334434"/>
                    <a:pt x="87085" y="304800"/>
                  </a:cubicBezTo>
                  <a:cubicBezTo>
                    <a:pt x="98520" y="294635"/>
                    <a:pt x="115785" y="293996"/>
                    <a:pt x="130628" y="290285"/>
                  </a:cubicBezTo>
                  <a:cubicBezTo>
                    <a:pt x="171193" y="280144"/>
                    <a:pt x="251471" y="267726"/>
                    <a:pt x="290285" y="261257"/>
                  </a:cubicBezTo>
                  <a:cubicBezTo>
                    <a:pt x="305449" y="251147"/>
                    <a:pt x="353333" y="213708"/>
                    <a:pt x="377371" y="217714"/>
                  </a:cubicBezTo>
                  <a:cubicBezTo>
                    <a:pt x="394578" y="220582"/>
                    <a:pt x="405312" y="238941"/>
                    <a:pt x="420914" y="246742"/>
                  </a:cubicBezTo>
                  <a:cubicBezTo>
                    <a:pt x="434598" y="253584"/>
                    <a:pt x="449943" y="256419"/>
                    <a:pt x="464457" y="261257"/>
                  </a:cubicBezTo>
                  <a:cubicBezTo>
                    <a:pt x="469295" y="246743"/>
                    <a:pt x="478971" y="233013"/>
                    <a:pt x="478971" y="217714"/>
                  </a:cubicBezTo>
                  <a:cubicBezTo>
                    <a:pt x="478971" y="166622"/>
                    <a:pt x="464911" y="131989"/>
                    <a:pt x="449942" y="87085"/>
                  </a:cubicBezTo>
                  <a:cubicBezTo>
                    <a:pt x="474133" y="82247"/>
                    <a:pt x="498714" y="79062"/>
                    <a:pt x="522514" y="72571"/>
                  </a:cubicBezTo>
                  <a:cubicBezTo>
                    <a:pt x="552035" y="64520"/>
                    <a:pt x="580571" y="53218"/>
                    <a:pt x="609600" y="43542"/>
                  </a:cubicBezTo>
                  <a:lnTo>
                    <a:pt x="653142" y="29028"/>
                  </a:lnTo>
                  <a:lnTo>
                    <a:pt x="696685" y="14514"/>
                  </a:lnTo>
                  <a:cubicBezTo>
                    <a:pt x="711199" y="9676"/>
                    <a:pt x="724929" y="0"/>
                    <a:pt x="740228" y="0"/>
                  </a:cubicBezTo>
                  <a:lnTo>
                    <a:pt x="841828" y="0"/>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7" name="Groupe 16">
              <a:extLst>
                <a:ext uri="{FF2B5EF4-FFF2-40B4-BE49-F238E27FC236}">
                  <a16:creationId xmlns:a16="http://schemas.microsoft.com/office/drawing/2014/main" id="{573FE29C-75A6-3C3C-3B88-4DAB56443A1F}"/>
                </a:ext>
              </a:extLst>
            </p:cNvPr>
            <p:cNvGrpSpPr/>
            <p:nvPr/>
          </p:nvGrpSpPr>
          <p:grpSpPr>
            <a:xfrm rot="3580292">
              <a:off x="663314" y="3933569"/>
              <a:ext cx="524437" cy="473874"/>
              <a:chOff x="2400300" y="1684907"/>
              <a:chExt cx="524437" cy="473874"/>
            </a:xfrm>
          </p:grpSpPr>
          <p:sp>
            <p:nvSpPr>
              <p:cNvPr id="25" name="Ellipse 24">
                <a:extLst>
                  <a:ext uri="{FF2B5EF4-FFF2-40B4-BE49-F238E27FC236}">
                    <a16:creationId xmlns:a16="http://schemas.microsoft.com/office/drawing/2014/main" id="{92C73F7A-1957-2356-B1CD-0E7EF927468C}"/>
                  </a:ext>
                </a:extLst>
              </p:cNvPr>
              <p:cNvSpPr/>
              <p:nvPr/>
            </p:nvSpPr>
            <p:spPr>
              <a:xfrm>
                <a:off x="2506533" y="1767462"/>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Ellipse 25">
                <a:extLst>
                  <a:ext uri="{FF2B5EF4-FFF2-40B4-BE49-F238E27FC236}">
                    <a16:creationId xmlns:a16="http://schemas.microsoft.com/office/drawing/2014/main" id="{787B4E83-C980-26EA-6DFC-1E710CD2187F}"/>
                  </a:ext>
                </a:extLst>
              </p:cNvPr>
              <p:cNvSpPr/>
              <p:nvPr/>
            </p:nvSpPr>
            <p:spPr>
              <a:xfrm>
                <a:off x="2400300" y="1684907"/>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D4059CFA-C17F-12D8-687F-C79AF93CEEB0}"/>
                  </a:ext>
                </a:extLst>
              </p:cNvPr>
              <p:cNvSpPr/>
              <p:nvPr/>
            </p:nvSpPr>
            <p:spPr>
              <a:xfrm rot="18379867">
                <a:off x="2503577" y="1915617"/>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B798EA5D-920F-07B9-05FE-EB6C34F8BCCA}"/>
                  </a:ext>
                </a:extLst>
              </p:cNvPr>
              <p:cNvSpPr/>
              <p:nvPr/>
            </p:nvSpPr>
            <p:spPr>
              <a:xfrm rot="18379867">
                <a:off x="2633786" y="1732391"/>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Ellipse 28">
                <a:extLst>
                  <a:ext uri="{FF2B5EF4-FFF2-40B4-BE49-F238E27FC236}">
                    <a16:creationId xmlns:a16="http://schemas.microsoft.com/office/drawing/2014/main" id="{3371673C-C7B2-F22C-F077-8A0A24F15D61}"/>
                  </a:ext>
                </a:extLst>
              </p:cNvPr>
              <p:cNvSpPr/>
              <p:nvPr/>
            </p:nvSpPr>
            <p:spPr>
              <a:xfrm>
                <a:off x="2506532" y="1764254"/>
                <a:ext cx="311972" cy="31197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8" name="Groupe 17">
              <a:extLst>
                <a:ext uri="{FF2B5EF4-FFF2-40B4-BE49-F238E27FC236}">
                  <a16:creationId xmlns:a16="http://schemas.microsoft.com/office/drawing/2014/main" id="{E89B4C6E-32A0-5E07-ABFF-FFE51AE6EE8C}"/>
                </a:ext>
              </a:extLst>
            </p:cNvPr>
            <p:cNvGrpSpPr/>
            <p:nvPr/>
          </p:nvGrpSpPr>
          <p:grpSpPr>
            <a:xfrm rot="3645378">
              <a:off x="644546" y="2266280"/>
              <a:ext cx="524437" cy="473874"/>
              <a:chOff x="2400300" y="1684907"/>
              <a:chExt cx="524437" cy="473874"/>
            </a:xfrm>
          </p:grpSpPr>
          <p:sp>
            <p:nvSpPr>
              <p:cNvPr id="20" name="Ellipse 19">
                <a:extLst>
                  <a:ext uri="{FF2B5EF4-FFF2-40B4-BE49-F238E27FC236}">
                    <a16:creationId xmlns:a16="http://schemas.microsoft.com/office/drawing/2014/main" id="{7C41C6C9-B721-289F-1E4D-DE45C89B792D}"/>
                  </a:ext>
                </a:extLst>
              </p:cNvPr>
              <p:cNvSpPr/>
              <p:nvPr/>
            </p:nvSpPr>
            <p:spPr>
              <a:xfrm>
                <a:off x="2506533" y="1767462"/>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Ellipse 20">
                <a:extLst>
                  <a:ext uri="{FF2B5EF4-FFF2-40B4-BE49-F238E27FC236}">
                    <a16:creationId xmlns:a16="http://schemas.microsoft.com/office/drawing/2014/main" id="{76AE5233-ADB9-EE11-1430-A83C10E808B4}"/>
                  </a:ext>
                </a:extLst>
              </p:cNvPr>
              <p:cNvSpPr/>
              <p:nvPr/>
            </p:nvSpPr>
            <p:spPr>
              <a:xfrm>
                <a:off x="2400300" y="1684907"/>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2BA360AC-370F-7C07-EC87-D3D49E40E25D}"/>
                  </a:ext>
                </a:extLst>
              </p:cNvPr>
              <p:cNvSpPr/>
              <p:nvPr/>
            </p:nvSpPr>
            <p:spPr>
              <a:xfrm rot="18379867">
                <a:off x="2503577" y="1915617"/>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Rectangle 22">
                <a:extLst>
                  <a:ext uri="{FF2B5EF4-FFF2-40B4-BE49-F238E27FC236}">
                    <a16:creationId xmlns:a16="http://schemas.microsoft.com/office/drawing/2014/main" id="{0F52DFDF-1FD9-8D33-0226-C343082693CA}"/>
                  </a:ext>
                </a:extLst>
              </p:cNvPr>
              <p:cNvSpPr/>
              <p:nvPr/>
            </p:nvSpPr>
            <p:spPr>
              <a:xfrm rot="18379867">
                <a:off x="2633786" y="1732391"/>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Ellipse 23">
                <a:extLst>
                  <a:ext uri="{FF2B5EF4-FFF2-40B4-BE49-F238E27FC236}">
                    <a16:creationId xmlns:a16="http://schemas.microsoft.com/office/drawing/2014/main" id="{4F47B9EB-D400-2D3B-9BA6-159CE8F0B1C7}"/>
                  </a:ext>
                </a:extLst>
              </p:cNvPr>
              <p:cNvSpPr/>
              <p:nvPr/>
            </p:nvSpPr>
            <p:spPr>
              <a:xfrm>
                <a:off x="2506532" y="1764254"/>
                <a:ext cx="311972" cy="31197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9" name="Rectangle 18">
              <a:extLst>
                <a:ext uri="{FF2B5EF4-FFF2-40B4-BE49-F238E27FC236}">
                  <a16:creationId xmlns:a16="http://schemas.microsoft.com/office/drawing/2014/main" id="{72DFD50D-BAC2-A189-E6E3-67B54D7E14AF}"/>
                </a:ext>
              </a:extLst>
            </p:cNvPr>
            <p:cNvSpPr/>
            <p:nvPr/>
          </p:nvSpPr>
          <p:spPr>
            <a:xfrm rot="273905">
              <a:off x="690988" y="2240560"/>
              <a:ext cx="113888" cy="559293"/>
            </a:xfrm>
            <a:prstGeom prst="rect">
              <a:avLst/>
            </a:prstGeom>
            <a:solidFill>
              <a:srgbClr val="2E2B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6" name="ZoneTexte 35">
            <a:extLst>
              <a:ext uri="{FF2B5EF4-FFF2-40B4-BE49-F238E27FC236}">
                <a16:creationId xmlns:a16="http://schemas.microsoft.com/office/drawing/2014/main" id="{B5DBDA0F-3EBD-E4B7-5BEE-DD9401E42031}"/>
              </a:ext>
            </a:extLst>
          </p:cNvPr>
          <p:cNvSpPr txBox="1"/>
          <p:nvPr/>
        </p:nvSpPr>
        <p:spPr>
          <a:xfrm>
            <a:off x="3561793" y="2033946"/>
            <a:ext cx="7428577" cy="509948"/>
          </a:xfrm>
          <a:prstGeom prst="rect">
            <a:avLst/>
          </a:prstGeom>
          <a:noFill/>
        </p:spPr>
        <p:txBody>
          <a:bodyPr wrap="square">
            <a:spAutoFit/>
          </a:bodyPr>
          <a:lstStyle/>
          <a:p>
            <a:pPr>
              <a:lnSpc>
                <a:spcPct val="120000"/>
              </a:lnSpc>
            </a:pPr>
            <a:r>
              <a:rPr lang="en-US" sz="2400" b="1" noProof="0" dirty="0">
                <a:solidFill>
                  <a:srgbClr val="FF0000"/>
                </a:solidFill>
              </a:rPr>
              <a:t>CMAP =                    C</a:t>
            </a:r>
            <a:r>
              <a:rPr lang="en-US" sz="2400" noProof="0" dirty="0"/>
              <a:t>ompound </a:t>
            </a:r>
            <a:r>
              <a:rPr lang="en-US" sz="2400" b="1" noProof="0" dirty="0">
                <a:solidFill>
                  <a:srgbClr val="FF0000"/>
                </a:solidFill>
              </a:rPr>
              <a:t>M</a:t>
            </a:r>
            <a:r>
              <a:rPr lang="en-US" sz="2400" noProof="0" dirty="0"/>
              <a:t>uscle </a:t>
            </a:r>
            <a:r>
              <a:rPr lang="en-US" sz="2400" b="1" noProof="0" dirty="0">
                <a:solidFill>
                  <a:srgbClr val="FF0000"/>
                </a:solidFill>
              </a:rPr>
              <a:t>A</a:t>
            </a:r>
            <a:r>
              <a:rPr lang="en-US" sz="2400" noProof="0" dirty="0"/>
              <a:t>ction </a:t>
            </a:r>
            <a:r>
              <a:rPr lang="en-US" sz="2400" b="1" noProof="0" dirty="0">
                <a:solidFill>
                  <a:srgbClr val="FF0000"/>
                </a:solidFill>
              </a:rPr>
              <a:t>P</a:t>
            </a:r>
            <a:r>
              <a:rPr lang="en-US" sz="2400" noProof="0" dirty="0"/>
              <a:t>otential</a:t>
            </a:r>
            <a:endParaRPr lang="en-US" sz="2400" b="1" noProof="0" dirty="0">
              <a:solidFill>
                <a:srgbClr val="FF0000"/>
              </a:solidFill>
            </a:endParaRPr>
          </a:p>
        </p:txBody>
      </p:sp>
      <p:pic>
        <p:nvPicPr>
          <p:cNvPr id="37" name="Image 36">
            <a:extLst>
              <a:ext uri="{FF2B5EF4-FFF2-40B4-BE49-F238E27FC236}">
                <a16:creationId xmlns:a16="http://schemas.microsoft.com/office/drawing/2014/main" id="{3DD24E0F-8FD6-9593-FFC3-8203A97DED6D}"/>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3617575" y="3797931"/>
            <a:ext cx="1938435" cy="1211275"/>
          </a:xfrm>
          <a:prstGeom prst="rect">
            <a:avLst/>
          </a:prstGeom>
          <a:ln w="38100">
            <a:solidFill>
              <a:srgbClr val="FF0000"/>
            </a:solidFill>
          </a:ln>
        </p:spPr>
      </p:pic>
      <p:cxnSp>
        <p:nvCxnSpPr>
          <p:cNvPr id="41" name="Connecteur droit avec flèche 40">
            <a:extLst>
              <a:ext uri="{FF2B5EF4-FFF2-40B4-BE49-F238E27FC236}">
                <a16:creationId xmlns:a16="http://schemas.microsoft.com/office/drawing/2014/main" id="{DFFCD37E-AC61-D31C-E6A9-78C86E48CA3E}"/>
              </a:ext>
            </a:extLst>
          </p:cNvPr>
          <p:cNvCxnSpPr>
            <a:stCxn id="37" idx="0"/>
          </p:cNvCxnSpPr>
          <p:nvPr/>
        </p:nvCxnSpPr>
        <p:spPr>
          <a:xfrm flipH="1">
            <a:off x="4586792" y="3797931"/>
            <a:ext cx="1" cy="86824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42" name="ZoneTexte 41">
            <a:extLst>
              <a:ext uri="{FF2B5EF4-FFF2-40B4-BE49-F238E27FC236}">
                <a16:creationId xmlns:a16="http://schemas.microsoft.com/office/drawing/2014/main" id="{42C4DD09-A6A3-2770-CEEA-B78A0117D658}"/>
              </a:ext>
            </a:extLst>
          </p:cNvPr>
          <p:cNvSpPr txBox="1"/>
          <p:nvPr/>
        </p:nvSpPr>
        <p:spPr>
          <a:xfrm>
            <a:off x="4606295" y="3996526"/>
            <a:ext cx="1035861" cy="307777"/>
          </a:xfrm>
          <a:prstGeom prst="rect">
            <a:avLst/>
          </a:prstGeom>
          <a:noFill/>
        </p:spPr>
        <p:txBody>
          <a:bodyPr wrap="none" rtlCol="0">
            <a:spAutoFit/>
          </a:bodyPr>
          <a:lstStyle/>
          <a:p>
            <a:r>
              <a:rPr lang="en-US" sz="1400" b="1" noProof="0" dirty="0">
                <a:solidFill>
                  <a:srgbClr val="FF0000"/>
                </a:solidFill>
              </a:rPr>
              <a:t>Amplitude</a:t>
            </a:r>
          </a:p>
        </p:txBody>
      </p:sp>
      <p:sp>
        <p:nvSpPr>
          <p:cNvPr id="44" name="ZoneTexte 43">
            <a:extLst>
              <a:ext uri="{FF2B5EF4-FFF2-40B4-BE49-F238E27FC236}">
                <a16:creationId xmlns:a16="http://schemas.microsoft.com/office/drawing/2014/main" id="{37AFC13C-C32C-AE58-1017-8CAD6FE31E0F}"/>
              </a:ext>
            </a:extLst>
          </p:cNvPr>
          <p:cNvSpPr txBox="1"/>
          <p:nvPr/>
        </p:nvSpPr>
        <p:spPr>
          <a:xfrm>
            <a:off x="4172205" y="5469588"/>
            <a:ext cx="829174" cy="649217"/>
          </a:xfrm>
          <a:prstGeom prst="rect">
            <a:avLst/>
          </a:prstGeom>
          <a:solidFill>
            <a:schemeClr val="accent2">
              <a:lumMod val="20000"/>
              <a:lumOff val="80000"/>
            </a:schemeClr>
          </a:solidFill>
        </p:spPr>
        <p:txBody>
          <a:bodyPr wrap="square">
            <a:spAutoFit/>
          </a:bodyPr>
          <a:lstStyle/>
          <a:p>
            <a:pPr>
              <a:lnSpc>
                <a:spcPct val="120000"/>
              </a:lnSpc>
            </a:pPr>
            <a:r>
              <a:rPr lang="en-US" sz="3200" noProof="0" dirty="0"/>
              <a:t>7/7</a:t>
            </a:r>
          </a:p>
        </p:txBody>
      </p:sp>
      <p:pic>
        <p:nvPicPr>
          <p:cNvPr id="6" name="Image 5">
            <a:extLst>
              <a:ext uri="{FF2B5EF4-FFF2-40B4-BE49-F238E27FC236}">
                <a16:creationId xmlns:a16="http://schemas.microsoft.com/office/drawing/2014/main" id="{B306D328-3236-327C-2DE4-FA88E151B08A}"/>
              </a:ext>
            </a:extLst>
          </p:cNvPr>
          <p:cNvPicPr>
            <a:picLocks noChangeAspect="1"/>
          </p:cNvPicPr>
          <p:nvPr/>
        </p:nvPicPr>
        <p:blipFill>
          <a:blip r:embed="rId6"/>
          <a:stretch>
            <a:fillRect/>
          </a:stretch>
        </p:blipFill>
        <p:spPr>
          <a:xfrm>
            <a:off x="5864464" y="2953836"/>
            <a:ext cx="6084520" cy="3478512"/>
          </a:xfrm>
          <a:prstGeom prst="rect">
            <a:avLst/>
          </a:prstGeom>
        </p:spPr>
      </p:pic>
    </p:spTree>
    <p:extLst>
      <p:ext uri="{BB962C8B-B14F-4D97-AF65-F5344CB8AC3E}">
        <p14:creationId xmlns:p14="http://schemas.microsoft.com/office/powerpoint/2010/main" val="556116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7762A-3AF8-E9BF-35BF-B415CA34028C}"/>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2D2AAB58-B562-DC81-A35C-C644EE35C171}"/>
              </a:ext>
            </a:extLst>
          </p:cNvPr>
          <p:cNvGrpSpPr/>
          <p:nvPr/>
        </p:nvGrpSpPr>
        <p:grpSpPr>
          <a:xfrm>
            <a:off x="822810" y="2021506"/>
            <a:ext cx="4964219" cy="2570083"/>
            <a:chOff x="10370" y="1105626"/>
            <a:chExt cx="8792344" cy="3766998"/>
          </a:xfrm>
        </p:grpSpPr>
        <p:grpSp>
          <p:nvGrpSpPr>
            <p:cNvPr id="7" name="Groupe 6">
              <a:extLst>
                <a:ext uri="{FF2B5EF4-FFF2-40B4-BE49-F238E27FC236}">
                  <a16:creationId xmlns:a16="http://schemas.microsoft.com/office/drawing/2014/main" id="{42B10CA3-0450-17B4-6236-6E734D5BAB6E}"/>
                </a:ext>
              </a:extLst>
            </p:cNvPr>
            <p:cNvGrpSpPr/>
            <p:nvPr/>
          </p:nvGrpSpPr>
          <p:grpSpPr>
            <a:xfrm>
              <a:off x="10370" y="1105626"/>
              <a:ext cx="8792344" cy="3766998"/>
              <a:chOff x="10371" y="1118171"/>
              <a:chExt cx="3961505" cy="1604475"/>
            </a:xfrm>
          </p:grpSpPr>
          <p:pic>
            <p:nvPicPr>
              <p:cNvPr id="4" name="Image 3">
                <a:extLst>
                  <a:ext uri="{FF2B5EF4-FFF2-40B4-BE49-F238E27FC236}">
                    <a16:creationId xmlns:a16="http://schemas.microsoft.com/office/drawing/2014/main" id="{FDD4D28D-8B68-DCDA-02C2-BB6D9ABFC2AF}"/>
                  </a:ext>
                </a:extLst>
              </p:cNvPr>
              <p:cNvPicPr>
                <a:picLocks noChangeAspect="1"/>
              </p:cNvPicPr>
              <p:nvPr/>
            </p:nvPicPr>
            <p:blipFill>
              <a:blip r:embed="rId3"/>
              <a:stretch>
                <a:fillRect/>
              </a:stretch>
            </p:blipFill>
            <p:spPr>
              <a:xfrm>
                <a:off x="10371" y="1277522"/>
                <a:ext cx="3738473" cy="1445124"/>
              </a:xfrm>
              <a:prstGeom prst="rect">
                <a:avLst/>
              </a:prstGeom>
            </p:spPr>
          </p:pic>
          <p:sp>
            <p:nvSpPr>
              <p:cNvPr id="5" name="ZoneTexte 4">
                <a:extLst>
                  <a:ext uri="{FF2B5EF4-FFF2-40B4-BE49-F238E27FC236}">
                    <a16:creationId xmlns:a16="http://schemas.microsoft.com/office/drawing/2014/main" id="{C7AFC4AB-860E-1D1D-BE59-0131F63D9D3A}"/>
                  </a:ext>
                </a:extLst>
              </p:cNvPr>
              <p:cNvSpPr txBox="1"/>
              <p:nvPr/>
            </p:nvSpPr>
            <p:spPr>
              <a:xfrm>
                <a:off x="2307705" y="1127478"/>
                <a:ext cx="811279" cy="249784"/>
              </a:xfrm>
              <a:prstGeom prst="rect">
                <a:avLst/>
              </a:prstGeom>
              <a:noFill/>
            </p:spPr>
            <p:txBody>
              <a:bodyPr wrap="none" rtlCol="0">
                <a:spAutoFit/>
              </a:bodyPr>
              <a:lstStyle/>
              <a:p>
                <a:r>
                  <a:rPr lang="en-US" sz="2000" b="1" noProof="0" dirty="0">
                    <a:solidFill>
                      <a:srgbClr val="FF0000"/>
                    </a:solidFill>
                  </a:rPr>
                  <a:t>L1436P</a:t>
                </a:r>
              </a:p>
            </p:txBody>
          </p:sp>
          <p:sp>
            <p:nvSpPr>
              <p:cNvPr id="6" name="ZoneTexte 5">
                <a:extLst>
                  <a:ext uri="{FF2B5EF4-FFF2-40B4-BE49-F238E27FC236}">
                    <a16:creationId xmlns:a16="http://schemas.microsoft.com/office/drawing/2014/main" id="{1F9827A4-80EC-13BB-F9D2-6899C6A86137}"/>
                  </a:ext>
                </a:extLst>
              </p:cNvPr>
              <p:cNvSpPr txBox="1"/>
              <p:nvPr/>
            </p:nvSpPr>
            <p:spPr>
              <a:xfrm>
                <a:off x="3110708" y="1118171"/>
                <a:ext cx="861168" cy="249784"/>
              </a:xfrm>
              <a:prstGeom prst="rect">
                <a:avLst/>
              </a:prstGeom>
              <a:noFill/>
            </p:spPr>
            <p:txBody>
              <a:bodyPr wrap="none" rtlCol="0">
                <a:spAutoFit/>
              </a:bodyPr>
              <a:lstStyle/>
              <a:p>
                <a:r>
                  <a:rPr lang="en-US" sz="2000" b="1" noProof="0" dirty="0">
                    <a:solidFill>
                      <a:srgbClr val="0070C0"/>
                    </a:solidFill>
                  </a:rPr>
                  <a:t>R1448H</a:t>
                </a:r>
              </a:p>
            </p:txBody>
          </p:sp>
        </p:grpSp>
        <p:cxnSp>
          <p:nvCxnSpPr>
            <p:cNvPr id="12" name="Connecteur droit avec flèche 11">
              <a:extLst>
                <a:ext uri="{FF2B5EF4-FFF2-40B4-BE49-F238E27FC236}">
                  <a16:creationId xmlns:a16="http://schemas.microsoft.com/office/drawing/2014/main" id="{2E0F812B-9BDA-5CF0-AA98-7101C9A2F106}"/>
                </a:ext>
              </a:extLst>
            </p:cNvPr>
            <p:cNvCxnSpPr>
              <a:cxnSpLocks/>
              <a:stCxn id="5" idx="2"/>
            </p:cNvCxnSpPr>
            <p:nvPr/>
          </p:nvCxnSpPr>
          <p:spPr>
            <a:xfrm>
              <a:off x="6009473" y="1713921"/>
              <a:ext cx="429152" cy="72448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necteur droit avec flèche 12">
              <a:extLst>
                <a:ext uri="{FF2B5EF4-FFF2-40B4-BE49-F238E27FC236}">
                  <a16:creationId xmlns:a16="http://schemas.microsoft.com/office/drawing/2014/main" id="{2E509CD4-7B1C-3084-B634-64552085D265}"/>
                </a:ext>
              </a:extLst>
            </p:cNvPr>
            <p:cNvCxnSpPr>
              <a:cxnSpLocks/>
            </p:cNvCxnSpPr>
            <p:nvPr/>
          </p:nvCxnSpPr>
          <p:spPr>
            <a:xfrm flipH="1">
              <a:off x="6686145" y="1640732"/>
              <a:ext cx="428017" cy="752272"/>
            </a:xfrm>
            <a:prstGeom prst="straightConnector1">
              <a:avLst/>
            </a:prstGeom>
            <a:ln w="31750">
              <a:solidFill>
                <a:srgbClr val="002060"/>
              </a:solidFill>
              <a:tailEnd type="triangle"/>
            </a:ln>
          </p:spPr>
          <p:style>
            <a:lnRef idx="2">
              <a:schemeClr val="accent1"/>
            </a:lnRef>
            <a:fillRef idx="0">
              <a:schemeClr val="accent1"/>
            </a:fillRef>
            <a:effectRef idx="1">
              <a:schemeClr val="accent1"/>
            </a:effectRef>
            <a:fontRef idx="minor">
              <a:schemeClr val="tx1"/>
            </a:fontRef>
          </p:style>
        </p:cxnSp>
      </p:grpSp>
      <p:pic>
        <p:nvPicPr>
          <p:cNvPr id="15" name="Image 14">
            <a:extLst>
              <a:ext uri="{FF2B5EF4-FFF2-40B4-BE49-F238E27FC236}">
                <a16:creationId xmlns:a16="http://schemas.microsoft.com/office/drawing/2014/main" id="{0F91A0B5-E72F-4318-9894-D0AA778A84DC}"/>
              </a:ext>
            </a:extLst>
          </p:cNvPr>
          <p:cNvPicPr>
            <a:picLocks noChangeAspect="1"/>
          </p:cNvPicPr>
          <p:nvPr/>
        </p:nvPicPr>
        <p:blipFill>
          <a:blip r:embed="rId4"/>
          <a:stretch>
            <a:fillRect/>
          </a:stretch>
        </p:blipFill>
        <p:spPr>
          <a:xfrm>
            <a:off x="6532779" y="1416078"/>
            <a:ext cx="4883931" cy="4000830"/>
          </a:xfrm>
          <a:prstGeom prst="rect">
            <a:avLst/>
          </a:prstGeom>
        </p:spPr>
      </p:pic>
      <p:sp>
        <p:nvSpPr>
          <p:cNvPr id="10" name="ZoneTexte 9">
            <a:extLst>
              <a:ext uri="{FF2B5EF4-FFF2-40B4-BE49-F238E27FC236}">
                <a16:creationId xmlns:a16="http://schemas.microsoft.com/office/drawing/2014/main" id="{2A46135B-F753-D32E-9756-8BDED41D1527}"/>
              </a:ext>
            </a:extLst>
          </p:cNvPr>
          <p:cNvSpPr txBox="1"/>
          <p:nvPr/>
        </p:nvSpPr>
        <p:spPr>
          <a:xfrm>
            <a:off x="751337" y="360726"/>
            <a:ext cx="10665373" cy="707886"/>
          </a:xfrm>
          <a:prstGeom prst="rect">
            <a:avLst/>
          </a:prstGeom>
          <a:noFill/>
        </p:spPr>
        <p:txBody>
          <a:bodyPr wrap="square">
            <a:spAutoFit/>
          </a:bodyPr>
          <a:lstStyle/>
          <a:p>
            <a:r>
              <a:rPr lang="en-US" sz="4000" b="1" noProof="0" dirty="0">
                <a:effectLst/>
                <a:ea typeface="Times New Roman" panose="02020603050405020304" pitchFamily="18" charset="0"/>
                <a:cs typeface="Times New Roman" panose="02020603050405020304" pitchFamily="18" charset="0"/>
              </a:rPr>
              <a:t>Location of the L1436P and R1448H variants</a:t>
            </a:r>
            <a:endParaRPr lang="en-US" sz="4000" noProof="0" dirty="0"/>
          </a:p>
        </p:txBody>
      </p:sp>
      <p:sp>
        <p:nvSpPr>
          <p:cNvPr id="14" name="ZoneTexte 13">
            <a:extLst>
              <a:ext uri="{FF2B5EF4-FFF2-40B4-BE49-F238E27FC236}">
                <a16:creationId xmlns:a16="http://schemas.microsoft.com/office/drawing/2014/main" id="{5A8A9254-2040-674F-A5F4-40B087CE9A4F}"/>
              </a:ext>
            </a:extLst>
          </p:cNvPr>
          <p:cNvSpPr txBox="1"/>
          <p:nvPr/>
        </p:nvSpPr>
        <p:spPr>
          <a:xfrm>
            <a:off x="541450" y="5526739"/>
            <a:ext cx="6101254" cy="646331"/>
          </a:xfrm>
          <a:prstGeom prst="rect">
            <a:avLst/>
          </a:prstGeom>
          <a:noFill/>
        </p:spPr>
        <p:txBody>
          <a:bodyPr wrap="square">
            <a:spAutoFit/>
          </a:bodyPr>
          <a:lstStyle/>
          <a:p>
            <a:pPr algn="just">
              <a:buNone/>
            </a:pPr>
            <a:r>
              <a:rPr lang="en-US" sz="1800" b="1" noProof="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2D representation </a:t>
            </a:r>
            <a:r>
              <a:rPr lang="en-US" sz="1800" b="1" noProof="0" dirty="0">
                <a:effectLst/>
                <a:latin typeface="Times New Roman" panose="02020603050405020304" pitchFamily="18" charset="0"/>
                <a:ea typeface="Times New Roman" panose="02020603050405020304" pitchFamily="18" charset="0"/>
                <a:cs typeface="Times New Roman" panose="02020603050405020304" pitchFamily="18" charset="0"/>
              </a:rPr>
              <a:t>of α-Subunit of Nav1.4. </a:t>
            </a:r>
            <a:endParaRPr lang="en-US" b="1" noProof="0" dirty="0">
              <a:latin typeface="Times New Roman" panose="02020603050405020304" pitchFamily="18" charset="0"/>
              <a:ea typeface="Times New Roman" panose="02020603050405020304" pitchFamily="18" charset="0"/>
              <a:cs typeface="Times New Roman" panose="02020603050405020304" pitchFamily="18" charset="0"/>
            </a:endParaRPr>
          </a:p>
          <a:p>
            <a:pPr algn="just">
              <a:buNone/>
            </a:pPr>
            <a:r>
              <a:rPr lang="en-US" sz="1800" b="1" noProof="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noProof="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Jurkat</a:t>
            </a:r>
            <a:r>
              <a:rPr lang="en-US" sz="1800" b="1" noProof="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-Rott et al, 2010)</a:t>
            </a:r>
            <a:endParaRPr lang="en-US" sz="2400" b="1" noProof="0" dirty="0">
              <a:solidFill>
                <a:srgbClr val="0070C0"/>
              </a:solidFill>
              <a:effectLst/>
              <a:latin typeface="Aptos Display" panose="020B0004020202020204" pitchFamily="34" charset="0"/>
              <a:ea typeface="Times New Roman" panose="02020603050405020304" pitchFamily="18" charset="0"/>
              <a:cs typeface="Times New Roman" panose="02020603050405020304" pitchFamily="18" charset="0"/>
            </a:endParaRPr>
          </a:p>
        </p:txBody>
      </p:sp>
      <p:sp>
        <p:nvSpPr>
          <p:cNvPr id="19" name="ZoneTexte 18">
            <a:extLst>
              <a:ext uri="{FF2B5EF4-FFF2-40B4-BE49-F238E27FC236}">
                <a16:creationId xmlns:a16="http://schemas.microsoft.com/office/drawing/2014/main" id="{4BC7C2F4-E3BA-BA83-33FD-9B7764BBA2D5}"/>
              </a:ext>
            </a:extLst>
          </p:cNvPr>
          <p:cNvSpPr txBox="1"/>
          <p:nvPr/>
        </p:nvSpPr>
        <p:spPr>
          <a:xfrm>
            <a:off x="6532779" y="5526739"/>
            <a:ext cx="5307124" cy="1200329"/>
          </a:xfrm>
          <a:prstGeom prst="rect">
            <a:avLst/>
          </a:prstGeom>
          <a:noFill/>
        </p:spPr>
        <p:txBody>
          <a:bodyPr wrap="square">
            <a:spAutoFit/>
          </a:bodyPr>
          <a:lstStyle/>
          <a:p>
            <a:r>
              <a:rPr lang="en-US" sz="1800" b="1" noProof="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3D representation </a:t>
            </a:r>
            <a:r>
              <a:rPr lang="en-US" sz="1800" b="1" noProof="0" dirty="0">
                <a:effectLst/>
                <a:latin typeface="Times New Roman" panose="02020603050405020304" pitchFamily="18" charset="0"/>
                <a:ea typeface="Times New Roman" panose="02020603050405020304" pitchFamily="18" charset="0"/>
                <a:cs typeface="Times New Roman" panose="02020603050405020304" pitchFamily="18" charset="0"/>
              </a:rPr>
              <a:t>of human Nav1.4-β1 complex </a:t>
            </a:r>
          </a:p>
          <a:p>
            <a:r>
              <a:rPr lang="en-US" sz="1800" b="1" noProof="0" dirty="0">
                <a:effectLst/>
                <a:latin typeface="Times New Roman" panose="02020603050405020304" pitchFamily="18" charset="0"/>
                <a:ea typeface="Times New Roman" panose="02020603050405020304" pitchFamily="18" charset="0"/>
                <a:cs typeface="Times New Roman" panose="02020603050405020304" pitchFamily="18" charset="0"/>
              </a:rPr>
              <a:t>based on cryo-EM structure </a:t>
            </a:r>
            <a:br>
              <a:rPr lang="en-US" sz="1800" b="1" noProof="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b="1" noProof="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(Research Collaboratory for Structural Bioinformatics Protein Data Bank)</a:t>
            </a:r>
            <a:endParaRPr lang="en-US" noProof="0" dirty="0">
              <a:solidFill>
                <a:srgbClr val="0070C0"/>
              </a:solidFill>
            </a:endParaRPr>
          </a:p>
        </p:txBody>
      </p:sp>
    </p:spTree>
    <p:extLst>
      <p:ext uri="{BB962C8B-B14F-4D97-AF65-F5344CB8AC3E}">
        <p14:creationId xmlns:p14="http://schemas.microsoft.com/office/powerpoint/2010/main" val="3065959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E123C33-1C9D-F76F-6905-A8AAD97027C5}"/>
              </a:ext>
            </a:extLst>
          </p:cNvPr>
          <p:cNvPicPr>
            <a:picLocks noChangeAspect="1"/>
          </p:cNvPicPr>
          <p:nvPr/>
        </p:nvPicPr>
        <p:blipFill>
          <a:blip r:embed="rId3"/>
          <a:stretch>
            <a:fillRect/>
          </a:stretch>
        </p:blipFill>
        <p:spPr>
          <a:xfrm>
            <a:off x="0" y="0"/>
            <a:ext cx="12225100" cy="6893518"/>
          </a:xfrm>
          <a:prstGeom prst="rect">
            <a:avLst/>
          </a:prstGeom>
        </p:spPr>
      </p:pic>
      <p:pic>
        <p:nvPicPr>
          <p:cNvPr id="71" name="Image 70">
            <a:extLst>
              <a:ext uri="{FF2B5EF4-FFF2-40B4-BE49-F238E27FC236}">
                <a16:creationId xmlns:a16="http://schemas.microsoft.com/office/drawing/2014/main" id="{A254674D-D9AE-A966-1854-47A98A416140}"/>
              </a:ext>
            </a:extLst>
          </p:cNvPr>
          <p:cNvPicPr>
            <a:picLocks noChangeAspect="1"/>
          </p:cNvPicPr>
          <p:nvPr/>
        </p:nvPicPr>
        <p:blipFill>
          <a:blip r:embed="rId4"/>
          <a:stretch>
            <a:fillRect/>
          </a:stretch>
        </p:blipFill>
        <p:spPr>
          <a:xfrm>
            <a:off x="6310900" y="367188"/>
            <a:ext cx="1210305" cy="1270892"/>
          </a:xfrm>
          <a:prstGeom prst="rect">
            <a:avLst/>
          </a:prstGeom>
          <a:scene3d>
            <a:camera prst="perspectiveHeroicExtremeLeftFacing"/>
            <a:lightRig rig="threePt" dir="t"/>
          </a:scene3d>
        </p:spPr>
      </p:pic>
      <p:pic>
        <p:nvPicPr>
          <p:cNvPr id="65" name="Image 64">
            <a:extLst>
              <a:ext uri="{FF2B5EF4-FFF2-40B4-BE49-F238E27FC236}">
                <a16:creationId xmlns:a16="http://schemas.microsoft.com/office/drawing/2014/main" id="{BCE7EA36-8B80-D539-36E5-F07A1BF23F7A}"/>
              </a:ext>
            </a:extLst>
          </p:cNvPr>
          <p:cNvPicPr>
            <a:picLocks noChangeAspect="1"/>
          </p:cNvPicPr>
          <p:nvPr/>
        </p:nvPicPr>
        <p:blipFill>
          <a:blip r:embed="rId5"/>
          <a:stretch>
            <a:fillRect/>
          </a:stretch>
        </p:blipFill>
        <p:spPr>
          <a:xfrm rot="441862">
            <a:off x="3268144" y="406270"/>
            <a:ext cx="1335126" cy="1338576"/>
          </a:xfrm>
          <a:prstGeom prst="rect">
            <a:avLst/>
          </a:prstGeom>
          <a:scene3d>
            <a:camera prst="perspectiveContrastingRightFacing"/>
            <a:lightRig rig="threePt" dir="t"/>
          </a:scene3d>
        </p:spPr>
      </p:pic>
      <p:cxnSp>
        <p:nvCxnSpPr>
          <p:cNvPr id="9" name="Connecteur droit 8">
            <a:extLst>
              <a:ext uri="{FF2B5EF4-FFF2-40B4-BE49-F238E27FC236}">
                <a16:creationId xmlns:a16="http://schemas.microsoft.com/office/drawing/2014/main" id="{CC504749-9DF9-567A-F1BA-1D7A685A969B}"/>
              </a:ext>
            </a:extLst>
          </p:cNvPr>
          <p:cNvCxnSpPr>
            <a:cxnSpLocks/>
          </p:cNvCxnSpPr>
          <p:nvPr/>
        </p:nvCxnSpPr>
        <p:spPr>
          <a:xfrm>
            <a:off x="3907971" y="1722382"/>
            <a:ext cx="0" cy="801078"/>
          </a:xfrm>
          <a:prstGeom prst="line">
            <a:avLst/>
          </a:prstGeom>
          <a:ln w="79375">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0" name="Connecteur droit 9">
            <a:extLst>
              <a:ext uri="{FF2B5EF4-FFF2-40B4-BE49-F238E27FC236}">
                <a16:creationId xmlns:a16="http://schemas.microsoft.com/office/drawing/2014/main" id="{678C298A-ADAF-11F6-B94A-CE34E337F8F7}"/>
              </a:ext>
            </a:extLst>
          </p:cNvPr>
          <p:cNvCxnSpPr/>
          <p:nvPr/>
        </p:nvCxnSpPr>
        <p:spPr>
          <a:xfrm>
            <a:off x="6928514" y="1618644"/>
            <a:ext cx="0" cy="841527"/>
          </a:xfrm>
          <a:prstGeom prst="line">
            <a:avLst/>
          </a:prstGeom>
          <a:ln w="793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Connecteur droit 16">
            <a:extLst>
              <a:ext uri="{FF2B5EF4-FFF2-40B4-BE49-F238E27FC236}">
                <a16:creationId xmlns:a16="http://schemas.microsoft.com/office/drawing/2014/main" id="{107A9C1A-CA6E-2C40-3B7D-1FDA99C700F4}"/>
              </a:ext>
            </a:extLst>
          </p:cNvPr>
          <p:cNvCxnSpPr>
            <a:cxnSpLocks/>
          </p:cNvCxnSpPr>
          <p:nvPr/>
        </p:nvCxnSpPr>
        <p:spPr>
          <a:xfrm>
            <a:off x="3964912" y="1722382"/>
            <a:ext cx="686586" cy="801078"/>
          </a:xfrm>
          <a:prstGeom prst="line">
            <a:avLst/>
          </a:prstGeom>
          <a:ln w="79375">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2CDAFBB2-5F3B-79C9-2B5F-B88B461EAA37}"/>
              </a:ext>
            </a:extLst>
          </p:cNvPr>
          <p:cNvCxnSpPr>
            <a:cxnSpLocks/>
          </p:cNvCxnSpPr>
          <p:nvPr/>
        </p:nvCxnSpPr>
        <p:spPr>
          <a:xfrm flipH="1">
            <a:off x="3540458" y="1722382"/>
            <a:ext cx="304242" cy="1030978"/>
          </a:xfrm>
          <a:prstGeom prst="line">
            <a:avLst/>
          </a:prstGeom>
          <a:ln w="79375">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2" name="Connecteur droit 21">
            <a:extLst>
              <a:ext uri="{FF2B5EF4-FFF2-40B4-BE49-F238E27FC236}">
                <a16:creationId xmlns:a16="http://schemas.microsoft.com/office/drawing/2014/main" id="{0FD619EE-D1E3-3560-98A5-3A65C131DA79}"/>
              </a:ext>
            </a:extLst>
          </p:cNvPr>
          <p:cNvCxnSpPr>
            <a:cxnSpLocks/>
          </p:cNvCxnSpPr>
          <p:nvPr/>
        </p:nvCxnSpPr>
        <p:spPr>
          <a:xfrm>
            <a:off x="4640862" y="2521561"/>
            <a:ext cx="167957" cy="0"/>
          </a:xfrm>
          <a:prstGeom prst="line">
            <a:avLst/>
          </a:prstGeom>
          <a:ln w="79375">
            <a:solidFill>
              <a:schemeClr val="accent2">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24" name="Connecteur droit 23">
            <a:extLst>
              <a:ext uri="{FF2B5EF4-FFF2-40B4-BE49-F238E27FC236}">
                <a16:creationId xmlns:a16="http://schemas.microsoft.com/office/drawing/2014/main" id="{210F0C6D-E2DD-D2A1-29DD-169E8137418D}"/>
              </a:ext>
            </a:extLst>
          </p:cNvPr>
          <p:cNvCxnSpPr>
            <a:cxnSpLocks/>
          </p:cNvCxnSpPr>
          <p:nvPr/>
        </p:nvCxnSpPr>
        <p:spPr>
          <a:xfrm flipH="1">
            <a:off x="6129100" y="2467088"/>
            <a:ext cx="133683" cy="54473"/>
          </a:xfrm>
          <a:prstGeom prst="line">
            <a:avLst/>
          </a:prstGeom>
          <a:ln w="79375">
            <a:solidFill>
              <a:schemeClr val="accent2">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30" name="Connecteur droit 29">
            <a:extLst>
              <a:ext uri="{FF2B5EF4-FFF2-40B4-BE49-F238E27FC236}">
                <a16:creationId xmlns:a16="http://schemas.microsoft.com/office/drawing/2014/main" id="{EB448371-1156-9C6B-E342-3F01EE443CE6}"/>
              </a:ext>
            </a:extLst>
          </p:cNvPr>
          <p:cNvCxnSpPr>
            <a:cxnSpLocks/>
          </p:cNvCxnSpPr>
          <p:nvPr/>
        </p:nvCxnSpPr>
        <p:spPr>
          <a:xfrm flipH="1">
            <a:off x="6297142" y="1618642"/>
            <a:ext cx="631372" cy="841529"/>
          </a:xfrm>
          <a:prstGeom prst="line">
            <a:avLst/>
          </a:prstGeom>
          <a:ln w="793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Connecteur droit 31">
            <a:extLst>
              <a:ext uri="{FF2B5EF4-FFF2-40B4-BE49-F238E27FC236}">
                <a16:creationId xmlns:a16="http://schemas.microsoft.com/office/drawing/2014/main" id="{FEF481ED-5546-0A27-3532-555466A39D18}"/>
              </a:ext>
            </a:extLst>
          </p:cNvPr>
          <p:cNvCxnSpPr>
            <a:cxnSpLocks/>
          </p:cNvCxnSpPr>
          <p:nvPr/>
        </p:nvCxnSpPr>
        <p:spPr>
          <a:xfrm>
            <a:off x="6955971" y="1618642"/>
            <a:ext cx="446413" cy="1101465"/>
          </a:xfrm>
          <a:prstGeom prst="line">
            <a:avLst/>
          </a:prstGeom>
          <a:ln w="793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Connecteur droit 33">
            <a:extLst>
              <a:ext uri="{FF2B5EF4-FFF2-40B4-BE49-F238E27FC236}">
                <a16:creationId xmlns:a16="http://schemas.microsoft.com/office/drawing/2014/main" id="{5918490E-254C-2EE5-C39F-D8CBE647A442}"/>
              </a:ext>
            </a:extLst>
          </p:cNvPr>
          <p:cNvCxnSpPr>
            <a:cxnSpLocks/>
          </p:cNvCxnSpPr>
          <p:nvPr/>
        </p:nvCxnSpPr>
        <p:spPr>
          <a:xfrm flipV="1">
            <a:off x="3356183" y="2745114"/>
            <a:ext cx="189444" cy="86635"/>
          </a:xfrm>
          <a:prstGeom prst="line">
            <a:avLst/>
          </a:prstGeom>
          <a:ln w="79375">
            <a:solidFill>
              <a:schemeClr val="accent2">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36" name="Connecteur droit 35">
            <a:extLst>
              <a:ext uri="{FF2B5EF4-FFF2-40B4-BE49-F238E27FC236}">
                <a16:creationId xmlns:a16="http://schemas.microsoft.com/office/drawing/2014/main" id="{ADD6C232-DB7A-BB6C-DF68-EC8C34C62EB3}"/>
              </a:ext>
            </a:extLst>
          </p:cNvPr>
          <p:cNvCxnSpPr>
            <a:cxnSpLocks/>
          </p:cNvCxnSpPr>
          <p:nvPr/>
        </p:nvCxnSpPr>
        <p:spPr>
          <a:xfrm flipH="1">
            <a:off x="7402384" y="2745114"/>
            <a:ext cx="244424" cy="0"/>
          </a:xfrm>
          <a:prstGeom prst="line">
            <a:avLst/>
          </a:prstGeom>
          <a:ln w="79375">
            <a:solidFill>
              <a:schemeClr val="accent2">
                <a:lumMod val="20000"/>
                <a:lumOff val="80000"/>
              </a:schemeClr>
            </a:solidFill>
          </a:ln>
        </p:spPr>
        <p:style>
          <a:lnRef idx="2">
            <a:schemeClr val="accent1"/>
          </a:lnRef>
          <a:fillRef idx="0">
            <a:schemeClr val="accent1"/>
          </a:fillRef>
          <a:effectRef idx="1">
            <a:schemeClr val="accent1"/>
          </a:effectRef>
          <a:fontRef idx="minor">
            <a:schemeClr val="tx1"/>
          </a:fontRef>
        </p:style>
      </p:cxnSp>
      <p:pic>
        <p:nvPicPr>
          <p:cNvPr id="45" name="Image 44">
            <a:extLst>
              <a:ext uri="{FF2B5EF4-FFF2-40B4-BE49-F238E27FC236}">
                <a16:creationId xmlns:a16="http://schemas.microsoft.com/office/drawing/2014/main" id="{7F42B5CD-E512-4B65-4BDF-11704E081F28}"/>
              </a:ext>
            </a:extLst>
          </p:cNvPr>
          <p:cNvPicPr>
            <a:picLocks noChangeAspect="1"/>
          </p:cNvPicPr>
          <p:nvPr/>
        </p:nvPicPr>
        <p:blipFill>
          <a:blip r:embed="rId6"/>
          <a:stretch>
            <a:fillRect/>
          </a:stretch>
        </p:blipFill>
        <p:spPr>
          <a:xfrm>
            <a:off x="11466080" y="2578456"/>
            <a:ext cx="954791" cy="954791"/>
          </a:xfrm>
          <a:prstGeom prst="rect">
            <a:avLst/>
          </a:prstGeom>
        </p:spPr>
      </p:pic>
      <p:sp>
        <p:nvSpPr>
          <p:cNvPr id="46" name="ZoneTexte 45">
            <a:extLst>
              <a:ext uri="{FF2B5EF4-FFF2-40B4-BE49-F238E27FC236}">
                <a16:creationId xmlns:a16="http://schemas.microsoft.com/office/drawing/2014/main" id="{F5E060B5-67CC-7E25-BCDC-EDBAE75AB6B6}"/>
              </a:ext>
            </a:extLst>
          </p:cNvPr>
          <p:cNvSpPr txBox="1"/>
          <p:nvPr/>
        </p:nvSpPr>
        <p:spPr>
          <a:xfrm>
            <a:off x="2685327" y="4934177"/>
            <a:ext cx="6484917" cy="707886"/>
          </a:xfrm>
          <a:prstGeom prst="rect">
            <a:avLst/>
          </a:prstGeom>
          <a:noFill/>
        </p:spPr>
        <p:txBody>
          <a:bodyPr wrap="none" rtlCol="0">
            <a:spAutoFit/>
          </a:bodyPr>
          <a:lstStyle/>
          <a:p>
            <a:r>
              <a:rPr lang="en-US" sz="4000" b="1" noProof="0" dirty="0">
                <a:solidFill>
                  <a:schemeClr val="bg1"/>
                </a:solidFill>
              </a:rPr>
              <a:t>Brainstorming with Vincent</a:t>
            </a:r>
          </a:p>
        </p:txBody>
      </p:sp>
      <p:pic>
        <p:nvPicPr>
          <p:cNvPr id="82" name="Image 81">
            <a:extLst>
              <a:ext uri="{FF2B5EF4-FFF2-40B4-BE49-F238E27FC236}">
                <a16:creationId xmlns:a16="http://schemas.microsoft.com/office/drawing/2014/main" id="{738DFD1F-A3FB-8CC6-A81B-B118F1C0D825}"/>
              </a:ext>
            </a:extLst>
          </p:cNvPr>
          <p:cNvPicPr>
            <a:picLocks noChangeAspect="1"/>
          </p:cNvPicPr>
          <p:nvPr/>
        </p:nvPicPr>
        <p:blipFill>
          <a:blip r:embed="rId7"/>
          <a:stretch>
            <a:fillRect/>
          </a:stretch>
        </p:blipFill>
        <p:spPr>
          <a:xfrm rot="14808268" flipV="1">
            <a:off x="6651318" y="2808655"/>
            <a:ext cx="1219080" cy="1089107"/>
          </a:xfrm>
          <a:prstGeom prst="rect">
            <a:avLst/>
          </a:prstGeom>
          <a:scene3d>
            <a:camera prst="perspectiveHeroicExtremeRightFacing" fov="4500000">
              <a:rot lat="3000000" lon="18000000" rev="0"/>
            </a:camera>
            <a:lightRig rig="threePt" dir="t"/>
          </a:scene3d>
        </p:spPr>
      </p:pic>
      <p:pic>
        <p:nvPicPr>
          <p:cNvPr id="90" name="Image 89">
            <a:extLst>
              <a:ext uri="{FF2B5EF4-FFF2-40B4-BE49-F238E27FC236}">
                <a16:creationId xmlns:a16="http://schemas.microsoft.com/office/drawing/2014/main" id="{4FE187A9-0FDE-728B-491D-E270E8D4531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2000"/>
                    </a14:imgEffect>
                  </a14:imgLayer>
                </a14:imgProps>
              </a:ext>
            </a:extLst>
          </a:blip>
          <a:stretch>
            <a:fillRect/>
          </a:stretch>
        </p:blipFill>
        <p:spPr>
          <a:xfrm rot="193641">
            <a:off x="49227" y="430945"/>
            <a:ext cx="1550563" cy="2198226"/>
          </a:xfrm>
          <a:prstGeom prst="rect">
            <a:avLst/>
          </a:prstGeom>
          <a:effectLst/>
          <a:scene3d>
            <a:camera prst="perspectiveHeroicExtremeRightFacing">
              <a:rot lat="0" lon="19199999" rev="174516"/>
            </a:camera>
            <a:lightRig rig="threePt" dir="t"/>
          </a:scene3d>
        </p:spPr>
      </p:pic>
    </p:spTree>
    <p:extLst>
      <p:ext uri="{BB962C8B-B14F-4D97-AF65-F5344CB8AC3E}">
        <p14:creationId xmlns:p14="http://schemas.microsoft.com/office/powerpoint/2010/main" val="217611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8CDE9A-708E-07EE-AC96-C0443C9F5494}"/>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D20CD69D-D38E-ECA1-F856-2C7268D899D0}"/>
              </a:ext>
            </a:extLst>
          </p:cNvPr>
          <p:cNvPicPr>
            <a:picLocks noChangeAspect="1"/>
          </p:cNvPicPr>
          <p:nvPr/>
        </p:nvPicPr>
        <p:blipFill>
          <a:blip r:embed="rId3"/>
          <a:stretch>
            <a:fillRect/>
          </a:stretch>
        </p:blipFill>
        <p:spPr>
          <a:xfrm>
            <a:off x="-1" y="0"/>
            <a:ext cx="5663045" cy="3429000"/>
          </a:xfrm>
          <a:prstGeom prst="rect">
            <a:avLst/>
          </a:prstGeom>
        </p:spPr>
      </p:pic>
      <p:sp>
        <p:nvSpPr>
          <p:cNvPr id="22" name="Rectangle 21">
            <a:extLst>
              <a:ext uri="{FF2B5EF4-FFF2-40B4-BE49-F238E27FC236}">
                <a16:creationId xmlns:a16="http://schemas.microsoft.com/office/drawing/2014/main" id="{647E6BC5-6D6C-2322-EC82-567A5AD396EB}"/>
              </a:ext>
            </a:extLst>
          </p:cNvPr>
          <p:cNvSpPr/>
          <p:nvPr/>
        </p:nvSpPr>
        <p:spPr>
          <a:xfrm>
            <a:off x="2164862" y="31262"/>
            <a:ext cx="1094153" cy="812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0" name="Image 29">
            <a:extLst>
              <a:ext uri="{FF2B5EF4-FFF2-40B4-BE49-F238E27FC236}">
                <a16:creationId xmlns:a16="http://schemas.microsoft.com/office/drawing/2014/main" id="{59E31345-893C-072E-9A2D-4326566C209C}"/>
              </a:ext>
            </a:extLst>
          </p:cNvPr>
          <p:cNvPicPr>
            <a:picLocks noChangeAspect="1"/>
          </p:cNvPicPr>
          <p:nvPr/>
        </p:nvPicPr>
        <p:blipFill>
          <a:blip r:embed="rId4"/>
          <a:stretch>
            <a:fillRect/>
          </a:stretch>
        </p:blipFill>
        <p:spPr>
          <a:xfrm>
            <a:off x="2435242" y="31262"/>
            <a:ext cx="559434" cy="812800"/>
          </a:xfrm>
          <a:prstGeom prst="rect">
            <a:avLst/>
          </a:prstGeom>
        </p:spPr>
      </p:pic>
      <p:sp>
        <p:nvSpPr>
          <p:cNvPr id="31" name="Rectangle 30">
            <a:extLst>
              <a:ext uri="{FF2B5EF4-FFF2-40B4-BE49-F238E27FC236}">
                <a16:creationId xmlns:a16="http://schemas.microsoft.com/office/drawing/2014/main" id="{4017E7B2-EDDE-DB3B-0E4C-53B2E7C26D7E}"/>
              </a:ext>
            </a:extLst>
          </p:cNvPr>
          <p:cNvSpPr/>
          <p:nvPr/>
        </p:nvSpPr>
        <p:spPr>
          <a:xfrm>
            <a:off x="2921977" y="527538"/>
            <a:ext cx="337038" cy="170962"/>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Rectangle 31">
            <a:extLst>
              <a:ext uri="{FF2B5EF4-FFF2-40B4-BE49-F238E27FC236}">
                <a16:creationId xmlns:a16="http://schemas.microsoft.com/office/drawing/2014/main" id="{3633ACB2-C31A-8AA3-C0F0-E6154ADCEB16}"/>
              </a:ext>
            </a:extLst>
          </p:cNvPr>
          <p:cNvSpPr/>
          <p:nvPr/>
        </p:nvSpPr>
        <p:spPr>
          <a:xfrm>
            <a:off x="2164862" y="524362"/>
            <a:ext cx="337038" cy="174138"/>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7" name="Image 36">
            <a:extLst>
              <a:ext uri="{FF2B5EF4-FFF2-40B4-BE49-F238E27FC236}">
                <a16:creationId xmlns:a16="http://schemas.microsoft.com/office/drawing/2014/main" id="{A349B518-0496-0562-2245-1D1F9BBB5E2A}"/>
              </a:ext>
            </a:extLst>
          </p:cNvPr>
          <p:cNvPicPr>
            <a:picLocks noChangeAspect="1"/>
          </p:cNvPicPr>
          <p:nvPr/>
        </p:nvPicPr>
        <p:blipFill>
          <a:blip r:embed="rId5"/>
          <a:stretch>
            <a:fillRect/>
          </a:stretch>
        </p:blipFill>
        <p:spPr>
          <a:xfrm>
            <a:off x="6083121" y="1"/>
            <a:ext cx="6095998" cy="3428999"/>
          </a:xfrm>
          <a:prstGeom prst="rect">
            <a:avLst/>
          </a:prstGeom>
        </p:spPr>
      </p:pic>
      <p:pic>
        <p:nvPicPr>
          <p:cNvPr id="4" name="Image 3">
            <a:extLst>
              <a:ext uri="{FF2B5EF4-FFF2-40B4-BE49-F238E27FC236}">
                <a16:creationId xmlns:a16="http://schemas.microsoft.com/office/drawing/2014/main" id="{29EC2BBA-FA8C-336F-A665-2302F75E35F7}"/>
              </a:ext>
            </a:extLst>
          </p:cNvPr>
          <p:cNvPicPr>
            <a:picLocks noChangeAspect="1"/>
          </p:cNvPicPr>
          <p:nvPr/>
        </p:nvPicPr>
        <p:blipFill>
          <a:blip r:embed="rId6"/>
          <a:stretch>
            <a:fillRect/>
          </a:stretch>
        </p:blipFill>
        <p:spPr>
          <a:xfrm>
            <a:off x="6045381" y="3728548"/>
            <a:ext cx="4532843" cy="2959100"/>
          </a:xfrm>
          <a:prstGeom prst="rect">
            <a:avLst/>
          </a:prstGeom>
        </p:spPr>
      </p:pic>
      <p:pic>
        <p:nvPicPr>
          <p:cNvPr id="5" name="Image 4">
            <a:extLst>
              <a:ext uri="{FF2B5EF4-FFF2-40B4-BE49-F238E27FC236}">
                <a16:creationId xmlns:a16="http://schemas.microsoft.com/office/drawing/2014/main" id="{6E528A18-3702-4E28-08A5-9F82C5A2F979}"/>
              </a:ext>
            </a:extLst>
          </p:cNvPr>
          <p:cNvPicPr>
            <a:picLocks noChangeAspect="1"/>
          </p:cNvPicPr>
          <p:nvPr/>
        </p:nvPicPr>
        <p:blipFill>
          <a:blip r:embed="rId7"/>
          <a:stretch>
            <a:fillRect/>
          </a:stretch>
        </p:blipFill>
        <p:spPr>
          <a:xfrm>
            <a:off x="10578224" y="3798398"/>
            <a:ext cx="1595204" cy="2819400"/>
          </a:xfrm>
          <a:prstGeom prst="rect">
            <a:avLst/>
          </a:prstGeom>
        </p:spPr>
      </p:pic>
      <p:sp>
        <p:nvSpPr>
          <p:cNvPr id="6" name="ZoneTexte 5">
            <a:extLst>
              <a:ext uri="{FF2B5EF4-FFF2-40B4-BE49-F238E27FC236}">
                <a16:creationId xmlns:a16="http://schemas.microsoft.com/office/drawing/2014/main" id="{AD85284A-6053-1D24-23C2-926F23F4B2B5}"/>
              </a:ext>
            </a:extLst>
          </p:cNvPr>
          <p:cNvSpPr txBox="1"/>
          <p:nvPr/>
        </p:nvSpPr>
        <p:spPr>
          <a:xfrm>
            <a:off x="1564706" y="2846399"/>
            <a:ext cx="1016625" cy="400109"/>
          </a:xfrm>
          <a:prstGeom prst="rect">
            <a:avLst/>
          </a:prstGeom>
          <a:noFill/>
        </p:spPr>
        <p:txBody>
          <a:bodyPr wrap="none" rtlCol="0">
            <a:spAutoFit/>
          </a:bodyPr>
          <a:lstStyle/>
          <a:p>
            <a:r>
              <a:rPr lang="en-US" sz="2000" b="1" noProof="0" dirty="0">
                <a:solidFill>
                  <a:srgbClr val="FF0000"/>
                </a:solidFill>
              </a:rPr>
              <a:t>L1436P</a:t>
            </a:r>
          </a:p>
        </p:txBody>
      </p:sp>
      <p:sp>
        <p:nvSpPr>
          <p:cNvPr id="7" name="ZoneTexte 6">
            <a:extLst>
              <a:ext uri="{FF2B5EF4-FFF2-40B4-BE49-F238E27FC236}">
                <a16:creationId xmlns:a16="http://schemas.microsoft.com/office/drawing/2014/main" id="{E4E6E8FF-AF13-33D1-913D-E67ADC9C27D9}"/>
              </a:ext>
            </a:extLst>
          </p:cNvPr>
          <p:cNvSpPr txBox="1"/>
          <p:nvPr/>
        </p:nvSpPr>
        <p:spPr>
          <a:xfrm>
            <a:off x="1576024" y="3070140"/>
            <a:ext cx="1079142" cy="400109"/>
          </a:xfrm>
          <a:prstGeom prst="rect">
            <a:avLst/>
          </a:prstGeom>
          <a:noFill/>
        </p:spPr>
        <p:txBody>
          <a:bodyPr wrap="none" rtlCol="0">
            <a:spAutoFit/>
          </a:bodyPr>
          <a:lstStyle/>
          <a:p>
            <a:r>
              <a:rPr lang="en-US" sz="2000" b="1" noProof="0" dirty="0">
                <a:solidFill>
                  <a:srgbClr val="0070C0"/>
                </a:solidFill>
              </a:rPr>
              <a:t>R1448H</a:t>
            </a:r>
          </a:p>
        </p:txBody>
      </p:sp>
      <p:sp>
        <p:nvSpPr>
          <p:cNvPr id="8" name="ZoneTexte 7">
            <a:extLst>
              <a:ext uri="{FF2B5EF4-FFF2-40B4-BE49-F238E27FC236}">
                <a16:creationId xmlns:a16="http://schemas.microsoft.com/office/drawing/2014/main" id="{952EE8C9-60C8-FE7F-B3B0-FCE268DFE229}"/>
              </a:ext>
            </a:extLst>
          </p:cNvPr>
          <p:cNvSpPr txBox="1"/>
          <p:nvPr/>
        </p:nvSpPr>
        <p:spPr>
          <a:xfrm>
            <a:off x="1564706" y="2624575"/>
            <a:ext cx="556306" cy="400110"/>
          </a:xfrm>
          <a:prstGeom prst="rect">
            <a:avLst/>
          </a:prstGeom>
          <a:noFill/>
        </p:spPr>
        <p:txBody>
          <a:bodyPr wrap="none" rtlCol="0">
            <a:spAutoFit/>
          </a:bodyPr>
          <a:lstStyle/>
          <a:p>
            <a:r>
              <a:rPr lang="en-US" sz="2000" b="1" noProof="0" dirty="0"/>
              <a:t>WT</a:t>
            </a:r>
          </a:p>
        </p:txBody>
      </p:sp>
      <p:sp>
        <p:nvSpPr>
          <p:cNvPr id="9" name="ZoneTexte 8">
            <a:extLst>
              <a:ext uri="{FF2B5EF4-FFF2-40B4-BE49-F238E27FC236}">
                <a16:creationId xmlns:a16="http://schemas.microsoft.com/office/drawing/2014/main" id="{18E8043D-63E6-7D47-A8DF-F7222700D71F}"/>
              </a:ext>
            </a:extLst>
          </p:cNvPr>
          <p:cNvSpPr txBox="1"/>
          <p:nvPr/>
        </p:nvSpPr>
        <p:spPr>
          <a:xfrm>
            <a:off x="7747000" y="2090143"/>
            <a:ext cx="2956259" cy="923330"/>
          </a:xfrm>
          <a:prstGeom prst="rect">
            <a:avLst/>
          </a:prstGeom>
          <a:noFill/>
        </p:spPr>
        <p:txBody>
          <a:bodyPr wrap="none" rtlCol="0">
            <a:spAutoFit/>
          </a:bodyPr>
          <a:lstStyle/>
          <a:p>
            <a:r>
              <a:rPr lang="en-US" b="1" noProof="0" dirty="0">
                <a:solidFill>
                  <a:schemeClr val="bg1"/>
                </a:solidFill>
              </a:rPr>
              <a:t>pipette </a:t>
            </a:r>
            <a:br>
              <a:rPr lang="en-US" b="1" noProof="0" dirty="0">
                <a:solidFill>
                  <a:schemeClr val="bg1"/>
                </a:solidFill>
              </a:rPr>
            </a:br>
            <a:r>
              <a:rPr lang="en-US" b="1" noProof="0" dirty="0">
                <a:solidFill>
                  <a:schemeClr val="bg1"/>
                </a:solidFill>
              </a:rPr>
              <a:t>with </a:t>
            </a:r>
            <a:br>
              <a:rPr lang="en-US" b="1" noProof="0" dirty="0">
                <a:solidFill>
                  <a:schemeClr val="bg1"/>
                </a:solidFill>
              </a:rPr>
            </a:br>
            <a:r>
              <a:rPr lang="en-US" b="1" noProof="0" dirty="0">
                <a:solidFill>
                  <a:schemeClr val="bg1"/>
                </a:solidFill>
              </a:rPr>
              <a:t>the active electrode inside</a:t>
            </a:r>
          </a:p>
        </p:txBody>
      </p:sp>
      <p:cxnSp>
        <p:nvCxnSpPr>
          <p:cNvPr id="13" name="Connecteur droit avec flèche 12">
            <a:extLst>
              <a:ext uri="{FF2B5EF4-FFF2-40B4-BE49-F238E27FC236}">
                <a16:creationId xmlns:a16="http://schemas.microsoft.com/office/drawing/2014/main" id="{1643A33A-7E3B-0A1D-C1A3-16B3FD47CF16}"/>
              </a:ext>
            </a:extLst>
          </p:cNvPr>
          <p:cNvCxnSpPr>
            <a:cxnSpLocks/>
          </p:cNvCxnSpPr>
          <p:nvPr/>
        </p:nvCxnSpPr>
        <p:spPr>
          <a:xfrm flipV="1">
            <a:off x="8140700" y="1483169"/>
            <a:ext cx="234602" cy="605528"/>
          </a:xfrm>
          <a:prstGeom prst="straightConnector1">
            <a:avLst/>
          </a:prstGeom>
          <a:ln w="28575">
            <a:solidFill>
              <a:schemeClr val="bg1"/>
            </a:solidFill>
            <a:tailEnd type="triangle"/>
          </a:ln>
        </p:spPr>
        <p:style>
          <a:lnRef idx="2">
            <a:schemeClr val="accent1"/>
          </a:lnRef>
          <a:fillRef idx="0">
            <a:schemeClr val="accent1"/>
          </a:fillRef>
          <a:effectRef idx="1">
            <a:schemeClr val="accent1"/>
          </a:effectRef>
          <a:fontRef idx="minor">
            <a:schemeClr val="tx1"/>
          </a:fontRef>
        </p:style>
      </p:cxnSp>
      <p:pic>
        <p:nvPicPr>
          <p:cNvPr id="16" name="Image 15">
            <a:extLst>
              <a:ext uri="{FF2B5EF4-FFF2-40B4-BE49-F238E27FC236}">
                <a16:creationId xmlns:a16="http://schemas.microsoft.com/office/drawing/2014/main" id="{B73DBA11-8FB4-2249-F37F-CA39BBFC6C31}"/>
              </a:ext>
            </a:extLst>
          </p:cNvPr>
          <p:cNvPicPr>
            <a:picLocks noChangeAspect="1"/>
          </p:cNvPicPr>
          <p:nvPr/>
        </p:nvPicPr>
        <p:blipFill>
          <a:blip r:embed="rId8"/>
          <a:stretch>
            <a:fillRect/>
          </a:stretch>
        </p:blipFill>
        <p:spPr>
          <a:xfrm>
            <a:off x="-8414" y="3430446"/>
            <a:ext cx="6091535" cy="3427554"/>
          </a:xfrm>
          <a:prstGeom prst="rect">
            <a:avLst/>
          </a:prstGeom>
        </p:spPr>
      </p:pic>
      <p:sp>
        <p:nvSpPr>
          <p:cNvPr id="17" name="ZoneTexte 16">
            <a:extLst>
              <a:ext uri="{FF2B5EF4-FFF2-40B4-BE49-F238E27FC236}">
                <a16:creationId xmlns:a16="http://schemas.microsoft.com/office/drawing/2014/main" id="{507B72B6-84DA-3AF6-EC0F-53E786D1CD9A}"/>
              </a:ext>
            </a:extLst>
          </p:cNvPr>
          <p:cNvSpPr txBox="1"/>
          <p:nvPr/>
        </p:nvSpPr>
        <p:spPr>
          <a:xfrm>
            <a:off x="9270023" y="1170"/>
            <a:ext cx="1772408" cy="646331"/>
          </a:xfrm>
          <a:prstGeom prst="rect">
            <a:avLst/>
          </a:prstGeom>
          <a:noFill/>
        </p:spPr>
        <p:txBody>
          <a:bodyPr wrap="none" rtlCol="0">
            <a:spAutoFit/>
          </a:bodyPr>
          <a:lstStyle/>
          <a:p>
            <a:r>
              <a:rPr lang="en-US" b="1" noProof="0" dirty="0"/>
              <a:t>Bath electrode </a:t>
            </a:r>
          </a:p>
          <a:p>
            <a:r>
              <a:rPr lang="en-US" b="1" noProof="0" dirty="0"/>
              <a:t>(reference)</a:t>
            </a:r>
          </a:p>
        </p:txBody>
      </p:sp>
      <p:cxnSp>
        <p:nvCxnSpPr>
          <p:cNvPr id="18" name="Connecteur droit avec flèche 17">
            <a:extLst>
              <a:ext uri="{FF2B5EF4-FFF2-40B4-BE49-F238E27FC236}">
                <a16:creationId xmlns:a16="http://schemas.microsoft.com/office/drawing/2014/main" id="{9AA3F8BB-FFFB-A71D-C4CE-6CBB23A67A4A}"/>
              </a:ext>
            </a:extLst>
          </p:cNvPr>
          <p:cNvCxnSpPr>
            <a:cxnSpLocks/>
          </p:cNvCxnSpPr>
          <p:nvPr/>
        </p:nvCxnSpPr>
        <p:spPr>
          <a:xfrm>
            <a:off x="9880600" y="611431"/>
            <a:ext cx="146538" cy="435772"/>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4" name="Image 23">
            <a:extLst>
              <a:ext uri="{FF2B5EF4-FFF2-40B4-BE49-F238E27FC236}">
                <a16:creationId xmlns:a16="http://schemas.microsoft.com/office/drawing/2014/main" id="{12298D66-0F30-A4EB-0549-F82B016405B8}"/>
              </a:ext>
            </a:extLst>
          </p:cNvPr>
          <p:cNvPicPr>
            <a:picLocks noChangeAspect="1"/>
          </p:cNvPicPr>
          <p:nvPr/>
        </p:nvPicPr>
        <p:blipFill>
          <a:blip r:embed="rId9"/>
          <a:stretch>
            <a:fillRect/>
          </a:stretch>
        </p:blipFill>
        <p:spPr>
          <a:xfrm>
            <a:off x="-25400" y="3431930"/>
            <a:ext cx="6091535" cy="3426070"/>
          </a:xfrm>
          <a:prstGeom prst="rect">
            <a:avLst/>
          </a:prstGeom>
        </p:spPr>
      </p:pic>
      <p:pic>
        <p:nvPicPr>
          <p:cNvPr id="2" name="Image 1">
            <a:extLst>
              <a:ext uri="{FF2B5EF4-FFF2-40B4-BE49-F238E27FC236}">
                <a16:creationId xmlns:a16="http://schemas.microsoft.com/office/drawing/2014/main" id="{80A264F7-90AD-6268-B900-55E41E2CF313}"/>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100000"/>
                    </a14:imgEffect>
                    <a14:imgEffect>
                      <a14:colorTemperature colorTemp="5783"/>
                    </a14:imgEffect>
                    <a14:imgEffect>
                      <a14:saturation sat="0"/>
                    </a14:imgEffect>
                    <a14:imgEffect>
                      <a14:brightnessContrast contrast="17000"/>
                    </a14:imgEffect>
                  </a14:imgLayer>
                </a14:imgProps>
              </a:ext>
            </a:extLst>
          </a:blip>
          <a:stretch>
            <a:fillRect/>
          </a:stretch>
        </p:blipFill>
        <p:spPr>
          <a:xfrm>
            <a:off x="-25400" y="3426070"/>
            <a:ext cx="6108521" cy="3431930"/>
          </a:xfrm>
          <a:prstGeom prst="rect">
            <a:avLst/>
          </a:prstGeom>
        </p:spPr>
      </p:pic>
    </p:spTree>
    <p:extLst>
      <p:ext uri="{BB962C8B-B14F-4D97-AF65-F5344CB8AC3E}">
        <p14:creationId xmlns:p14="http://schemas.microsoft.com/office/powerpoint/2010/main" val="2099260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A3CA9F-D97E-180B-A497-FA1612CF2A4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2BB89CA-C7E6-13C8-087E-2671622464D8}"/>
              </a:ext>
            </a:extLst>
          </p:cNvPr>
          <p:cNvSpPr/>
          <p:nvPr/>
        </p:nvSpPr>
        <p:spPr>
          <a:xfrm>
            <a:off x="7191665" y="4135902"/>
            <a:ext cx="4770024" cy="239189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2" name="Picture 2">
            <a:extLst>
              <a:ext uri="{FF2B5EF4-FFF2-40B4-BE49-F238E27FC236}">
                <a16:creationId xmlns:a16="http://schemas.microsoft.com/office/drawing/2014/main" id="{BFF680B2-C489-1F1D-66A4-78CBD5E09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12" y="519708"/>
            <a:ext cx="5551884" cy="416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 2">
            <a:extLst>
              <a:ext uri="{FF2B5EF4-FFF2-40B4-BE49-F238E27FC236}">
                <a16:creationId xmlns:a16="http://schemas.microsoft.com/office/drawing/2014/main" id="{C652C8AE-ACC6-48CF-A535-84605DDD7429}"/>
              </a:ext>
            </a:extLst>
          </p:cNvPr>
          <p:cNvPicPr>
            <a:picLocks noChangeAspect="1"/>
          </p:cNvPicPr>
          <p:nvPr/>
        </p:nvPicPr>
        <p:blipFill>
          <a:blip r:embed="rId4"/>
          <a:stretch>
            <a:fillRect/>
          </a:stretch>
        </p:blipFill>
        <p:spPr>
          <a:xfrm>
            <a:off x="5972696" y="519708"/>
            <a:ext cx="5430864" cy="2446229"/>
          </a:xfrm>
          <a:prstGeom prst="rect">
            <a:avLst/>
          </a:prstGeom>
        </p:spPr>
      </p:pic>
      <p:sp>
        <p:nvSpPr>
          <p:cNvPr id="10" name="ZoneTexte 9">
            <a:extLst>
              <a:ext uri="{FF2B5EF4-FFF2-40B4-BE49-F238E27FC236}">
                <a16:creationId xmlns:a16="http://schemas.microsoft.com/office/drawing/2014/main" id="{8F64CAFF-AF32-C8D9-EB53-D6D2EC8E60B5}"/>
              </a:ext>
            </a:extLst>
          </p:cNvPr>
          <p:cNvSpPr txBox="1"/>
          <p:nvPr/>
        </p:nvSpPr>
        <p:spPr>
          <a:xfrm>
            <a:off x="7485783" y="3380125"/>
            <a:ext cx="4475905" cy="3477875"/>
          </a:xfrm>
          <a:prstGeom prst="rect">
            <a:avLst/>
          </a:prstGeom>
          <a:noFill/>
        </p:spPr>
        <p:txBody>
          <a:bodyPr wrap="none" rtlCol="0">
            <a:spAutoFit/>
          </a:bodyPr>
          <a:lstStyle/>
          <a:p>
            <a:pPr algn="ctr"/>
            <a:r>
              <a:rPr lang="en-US" sz="4000" noProof="0" dirty="0" err="1"/>
              <a:t>I</a:t>
            </a:r>
            <a:r>
              <a:rPr lang="en-US" sz="4000" baseline="-25000" noProof="0" dirty="0" err="1"/>
              <a:t>m</a:t>
            </a:r>
            <a:r>
              <a:rPr lang="en-US" sz="4000" noProof="0" dirty="0"/>
              <a:t> = I</a:t>
            </a:r>
            <a:r>
              <a:rPr lang="en-US" sz="4000" baseline="-25000" noProof="0" dirty="0"/>
              <a:t>R</a:t>
            </a:r>
            <a:r>
              <a:rPr lang="en-US" sz="4000" noProof="0" dirty="0"/>
              <a:t> + I</a:t>
            </a:r>
            <a:r>
              <a:rPr lang="en-US" sz="4000" baseline="-25000" noProof="0" dirty="0"/>
              <a:t>C</a:t>
            </a:r>
            <a:br>
              <a:rPr lang="en-US" sz="4000" baseline="-25000" noProof="0" dirty="0"/>
            </a:br>
            <a:r>
              <a:rPr lang="en-US" sz="2000" baseline="-25000" noProof="0" dirty="0"/>
              <a:t>n</a:t>
            </a:r>
          </a:p>
          <a:p>
            <a:r>
              <a:rPr lang="en-US" sz="4000" noProof="0" dirty="0">
                <a:solidFill>
                  <a:schemeClr val="bg1"/>
                </a:solidFill>
              </a:rPr>
              <a:t>I</a:t>
            </a:r>
            <a:r>
              <a:rPr lang="en-US" sz="4000" baseline="-25000" noProof="0" dirty="0">
                <a:solidFill>
                  <a:schemeClr val="bg1"/>
                </a:solidFill>
              </a:rPr>
              <a:t>R </a:t>
            </a:r>
            <a:r>
              <a:rPr lang="en-US" sz="4000" noProof="0" dirty="0">
                <a:solidFill>
                  <a:schemeClr val="bg1"/>
                </a:solidFill>
              </a:rPr>
              <a:t>= g.(</a:t>
            </a:r>
            <a:r>
              <a:rPr lang="en-US" sz="4000" noProof="0" dirty="0" err="1">
                <a:solidFill>
                  <a:schemeClr val="bg1"/>
                </a:solidFill>
              </a:rPr>
              <a:t>V</a:t>
            </a:r>
            <a:r>
              <a:rPr lang="en-US" sz="4000" baseline="-25000" noProof="0" dirty="0" err="1">
                <a:solidFill>
                  <a:schemeClr val="bg1"/>
                </a:solidFill>
              </a:rPr>
              <a:t>m</a:t>
            </a:r>
            <a:r>
              <a:rPr lang="en-US" sz="4000" noProof="0" dirty="0">
                <a:solidFill>
                  <a:schemeClr val="bg1"/>
                </a:solidFill>
              </a:rPr>
              <a:t>-E</a:t>
            </a:r>
            <a:r>
              <a:rPr lang="en-US" sz="4000" baseline="-25000" noProof="0" dirty="0">
                <a:solidFill>
                  <a:schemeClr val="bg1"/>
                </a:solidFill>
              </a:rPr>
              <a:t>R</a:t>
            </a:r>
            <a:r>
              <a:rPr lang="en-US" sz="4000" noProof="0" dirty="0">
                <a:solidFill>
                  <a:schemeClr val="bg1"/>
                </a:solidFill>
              </a:rPr>
              <a:t>)</a:t>
            </a:r>
          </a:p>
          <a:p>
            <a:r>
              <a:rPr lang="en-US" sz="4000" noProof="0" dirty="0">
                <a:solidFill>
                  <a:schemeClr val="bg1"/>
                </a:solidFill>
              </a:rPr>
              <a:t>I</a:t>
            </a:r>
            <a:r>
              <a:rPr lang="en-US" sz="4000" baseline="-25000" noProof="0" dirty="0">
                <a:solidFill>
                  <a:schemeClr val="bg1"/>
                </a:solidFill>
              </a:rPr>
              <a:t>C</a:t>
            </a:r>
            <a:r>
              <a:rPr lang="en-US" sz="4000" noProof="0" dirty="0">
                <a:solidFill>
                  <a:schemeClr val="bg1"/>
                </a:solidFill>
              </a:rPr>
              <a:t>= </a:t>
            </a:r>
            <a:r>
              <a:rPr lang="en-US" sz="4000" noProof="0" dirty="0" err="1">
                <a:solidFill>
                  <a:schemeClr val="bg1"/>
                </a:solidFill>
              </a:rPr>
              <a:t>C.</a:t>
            </a:r>
            <a:r>
              <a:rPr lang="en-US" sz="4000" b="1" noProof="0" dirty="0" err="1">
                <a:solidFill>
                  <a:srgbClr val="FF0000"/>
                </a:solidFill>
              </a:rPr>
              <a:t>dV</a:t>
            </a:r>
            <a:r>
              <a:rPr lang="en-US" sz="4000" b="1" baseline="-25000" noProof="0" dirty="0" err="1">
                <a:solidFill>
                  <a:srgbClr val="FF0000"/>
                </a:solidFill>
              </a:rPr>
              <a:t>m</a:t>
            </a:r>
            <a:r>
              <a:rPr lang="en-US" sz="4000" b="1" baseline="-25000" noProof="0" dirty="0">
                <a:solidFill>
                  <a:srgbClr val="FF0000"/>
                </a:solidFill>
              </a:rPr>
              <a:t> </a:t>
            </a:r>
            <a:r>
              <a:rPr lang="en-US" sz="4000" b="1" noProof="0" dirty="0">
                <a:solidFill>
                  <a:srgbClr val="FF0000"/>
                </a:solidFill>
              </a:rPr>
              <a:t>/dt</a:t>
            </a:r>
          </a:p>
          <a:p>
            <a:r>
              <a:rPr lang="en-US" sz="2000" noProof="0" dirty="0"/>
              <a:t>n</a:t>
            </a:r>
            <a:br>
              <a:rPr lang="en-US" sz="4000" noProof="0" dirty="0"/>
            </a:br>
            <a:r>
              <a:rPr lang="en-US" sz="4000" noProof="0" dirty="0">
                <a:solidFill>
                  <a:schemeClr val="bg1"/>
                </a:solidFill>
              </a:rPr>
              <a:t>if</a:t>
            </a:r>
            <a:r>
              <a:rPr lang="en-US" sz="4000" noProof="0" dirty="0"/>
              <a:t> </a:t>
            </a:r>
            <a:r>
              <a:rPr lang="en-US" sz="4000" b="1" noProof="0" dirty="0" err="1">
                <a:solidFill>
                  <a:srgbClr val="FF0000"/>
                </a:solidFill>
              </a:rPr>
              <a:t>dV</a:t>
            </a:r>
            <a:r>
              <a:rPr lang="en-US" sz="4000" b="1" baseline="-25000" noProof="0" dirty="0" err="1">
                <a:solidFill>
                  <a:srgbClr val="FF0000"/>
                </a:solidFill>
              </a:rPr>
              <a:t>m</a:t>
            </a:r>
            <a:r>
              <a:rPr lang="en-US" sz="4000" b="1" baseline="-25000" noProof="0" dirty="0">
                <a:solidFill>
                  <a:srgbClr val="FF0000"/>
                </a:solidFill>
              </a:rPr>
              <a:t> </a:t>
            </a:r>
            <a:r>
              <a:rPr lang="en-US" sz="4000" b="1" noProof="0" dirty="0">
                <a:solidFill>
                  <a:srgbClr val="FF0000"/>
                </a:solidFill>
              </a:rPr>
              <a:t>/dt = 0 </a:t>
            </a:r>
            <a:r>
              <a:rPr lang="en-US" sz="4000" noProof="0" dirty="0">
                <a:solidFill>
                  <a:schemeClr val="bg1"/>
                </a:solidFill>
              </a:rPr>
              <a:t>; I</a:t>
            </a:r>
            <a:r>
              <a:rPr lang="en-US" sz="4000" baseline="-25000" noProof="0" dirty="0">
                <a:solidFill>
                  <a:schemeClr val="bg1"/>
                </a:solidFill>
              </a:rPr>
              <a:t>C</a:t>
            </a:r>
            <a:r>
              <a:rPr lang="en-US" sz="4000" noProof="0" dirty="0">
                <a:solidFill>
                  <a:schemeClr val="bg1"/>
                </a:solidFill>
              </a:rPr>
              <a:t> = 0</a:t>
            </a:r>
          </a:p>
          <a:p>
            <a:endParaRPr lang="en-US" sz="4000" baseline="-25000" noProof="0" dirty="0"/>
          </a:p>
        </p:txBody>
      </p:sp>
      <p:sp>
        <p:nvSpPr>
          <p:cNvPr id="14" name="ZoneTexte 13">
            <a:extLst>
              <a:ext uri="{FF2B5EF4-FFF2-40B4-BE49-F238E27FC236}">
                <a16:creationId xmlns:a16="http://schemas.microsoft.com/office/drawing/2014/main" id="{07536C1B-0ACA-F810-A31D-4FA1B82D50E2}"/>
              </a:ext>
            </a:extLst>
          </p:cNvPr>
          <p:cNvSpPr txBox="1"/>
          <p:nvPr/>
        </p:nvSpPr>
        <p:spPr>
          <a:xfrm>
            <a:off x="462376" y="4588808"/>
            <a:ext cx="6497224" cy="1938992"/>
          </a:xfrm>
          <a:prstGeom prst="rect">
            <a:avLst/>
          </a:prstGeom>
          <a:noFill/>
          <a:ln w="31750">
            <a:solidFill>
              <a:schemeClr val="tx1"/>
            </a:solidFill>
          </a:ln>
        </p:spPr>
        <p:txBody>
          <a:bodyPr wrap="square">
            <a:spAutoFit/>
          </a:bodyPr>
          <a:lstStyle/>
          <a:p>
            <a:r>
              <a:rPr lang="en-US" sz="4000" b="1" i="0" u="none" strike="noStrike" noProof="0" dirty="0">
                <a:solidFill>
                  <a:srgbClr val="FF0000"/>
                </a:solidFill>
                <a:effectLst/>
              </a:rPr>
              <a:t>If </a:t>
            </a:r>
            <a:r>
              <a:rPr lang="en-US" sz="4000" b="1" i="0" u="none" strike="noStrike" noProof="0" dirty="0" err="1">
                <a:solidFill>
                  <a:srgbClr val="FF0000"/>
                </a:solidFill>
                <a:effectLst/>
              </a:rPr>
              <a:t>V</a:t>
            </a:r>
            <a:r>
              <a:rPr lang="en-US" sz="4000" b="1" i="0" u="none" strike="noStrike" baseline="-25000" noProof="0" dirty="0" err="1">
                <a:solidFill>
                  <a:srgbClr val="FF0000"/>
                </a:solidFill>
                <a:effectLst/>
              </a:rPr>
              <a:t>m</a:t>
            </a:r>
            <a:r>
              <a:rPr lang="en-US" sz="4000" b="1" i="0" u="none" strike="noStrike" noProof="0" dirty="0">
                <a:solidFill>
                  <a:srgbClr val="FF0000"/>
                </a:solidFill>
                <a:effectLst/>
              </a:rPr>
              <a:t> is held constant, only resistive current flows: </a:t>
            </a:r>
            <a:br>
              <a:rPr lang="en-US" sz="4000" b="1" i="0" u="none" strike="noStrike" noProof="0" dirty="0">
                <a:solidFill>
                  <a:srgbClr val="FF0000"/>
                </a:solidFill>
                <a:effectLst/>
              </a:rPr>
            </a:br>
            <a:r>
              <a:rPr lang="en-US" sz="4000" b="1" i="0" u="none" strike="noStrike" noProof="0" dirty="0">
                <a:solidFill>
                  <a:srgbClr val="FF0000"/>
                </a:solidFill>
                <a:effectLst/>
              </a:rPr>
              <a:t>this is the voltage clamp.</a:t>
            </a:r>
            <a:endParaRPr lang="en-US" sz="4000" b="1" noProof="0" dirty="0">
              <a:solidFill>
                <a:srgbClr val="FF0000"/>
              </a:solidFill>
            </a:endParaRPr>
          </a:p>
        </p:txBody>
      </p:sp>
    </p:spTree>
    <p:extLst>
      <p:ext uri="{BB962C8B-B14F-4D97-AF65-F5344CB8AC3E}">
        <p14:creationId xmlns:p14="http://schemas.microsoft.com/office/powerpoint/2010/main" val="1591643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 name="Image 37">
            <a:extLst>
              <a:ext uri="{FF2B5EF4-FFF2-40B4-BE49-F238E27FC236}">
                <a16:creationId xmlns:a16="http://schemas.microsoft.com/office/drawing/2014/main" id="{5F077CC6-7906-9F0A-C306-274BB57C4152}"/>
              </a:ext>
            </a:extLst>
          </p:cNvPr>
          <p:cNvPicPr>
            <a:picLocks noChangeAspect="1"/>
          </p:cNvPicPr>
          <p:nvPr/>
        </p:nvPicPr>
        <p:blipFill>
          <a:blip r:embed="rId3"/>
          <a:stretch>
            <a:fillRect/>
          </a:stretch>
        </p:blipFill>
        <p:spPr>
          <a:xfrm>
            <a:off x="0" y="3957"/>
            <a:ext cx="12192000" cy="6850085"/>
          </a:xfrm>
          <a:prstGeom prst="rect">
            <a:avLst/>
          </a:prstGeom>
        </p:spPr>
      </p:pic>
    </p:spTree>
    <p:extLst>
      <p:ext uri="{BB962C8B-B14F-4D97-AF65-F5344CB8AC3E}">
        <p14:creationId xmlns:p14="http://schemas.microsoft.com/office/powerpoint/2010/main" val="3863504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9830AD3-99AE-AC24-A5C4-66ACFA977E74}"/>
            </a:ext>
          </a:extLst>
        </p:cNvPr>
        <p:cNvGrpSpPr/>
        <p:nvPr/>
      </p:nvGrpSpPr>
      <p:grpSpPr>
        <a:xfrm>
          <a:off x="0" y="0"/>
          <a:ext cx="0" cy="0"/>
          <a:chOff x="0" y="0"/>
          <a:chExt cx="0" cy="0"/>
        </a:xfrm>
      </p:grpSpPr>
      <p:grpSp>
        <p:nvGrpSpPr>
          <p:cNvPr id="9" name="Groupe 8">
            <a:extLst>
              <a:ext uri="{FF2B5EF4-FFF2-40B4-BE49-F238E27FC236}">
                <a16:creationId xmlns:a16="http://schemas.microsoft.com/office/drawing/2014/main" id="{E6875C6E-1D7B-F965-D6EC-CE2E7B62A416}"/>
              </a:ext>
            </a:extLst>
          </p:cNvPr>
          <p:cNvGrpSpPr/>
          <p:nvPr/>
        </p:nvGrpSpPr>
        <p:grpSpPr>
          <a:xfrm>
            <a:off x="1236072" y="324092"/>
            <a:ext cx="9496697" cy="6028856"/>
            <a:chOff x="1236072" y="385877"/>
            <a:chExt cx="9496697" cy="6028856"/>
          </a:xfrm>
        </p:grpSpPr>
        <p:cxnSp>
          <p:nvCxnSpPr>
            <p:cNvPr id="6" name="Connecteur droit 5">
              <a:extLst>
                <a:ext uri="{FF2B5EF4-FFF2-40B4-BE49-F238E27FC236}">
                  <a16:creationId xmlns:a16="http://schemas.microsoft.com/office/drawing/2014/main" id="{CA5EEC32-01E5-7988-78EE-B4BB9C2860C7}"/>
                </a:ext>
              </a:extLst>
            </p:cNvPr>
            <p:cNvCxnSpPr>
              <a:cxnSpLocks/>
            </p:cNvCxnSpPr>
            <p:nvPr/>
          </p:nvCxnSpPr>
          <p:spPr>
            <a:xfrm>
              <a:off x="1236072" y="385877"/>
              <a:ext cx="949669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Forme libre 7">
              <a:extLst>
                <a:ext uri="{FF2B5EF4-FFF2-40B4-BE49-F238E27FC236}">
                  <a16:creationId xmlns:a16="http://schemas.microsoft.com/office/drawing/2014/main" id="{C21EC816-0C29-091F-7CB4-F08EC38AD741}"/>
                </a:ext>
              </a:extLst>
            </p:cNvPr>
            <p:cNvSpPr/>
            <p:nvPr/>
          </p:nvSpPr>
          <p:spPr>
            <a:xfrm>
              <a:off x="1236072" y="5686980"/>
              <a:ext cx="9496697" cy="727753"/>
            </a:xfrm>
            <a:custGeom>
              <a:avLst/>
              <a:gdLst>
                <a:gd name="csX0" fmla="*/ 0 w 3593253"/>
                <a:gd name="csY0" fmla="*/ 3386 h 467360"/>
                <a:gd name="csX1" fmla="*/ 775546 w 3593253"/>
                <a:gd name="csY1" fmla="*/ 3386 h 467360"/>
                <a:gd name="csX2" fmla="*/ 775546 w 3593253"/>
                <a:gd name="csY2" fmla="*/ 467360 h 467360"/>
                <a:gd name="csX3" fmla="*/ 1855893 w 3593253"/>
                <a:gd name="csY3" fmla="*/ 463973 h 467360"/>
                <a:gd name="csX4" fmla="*/ 1852506 w 3593253"/>
                <a:gd name="csY4" fmla="*/ 3386 h 467360"/>
                <a:gd name="csX5" fmla="*/ 3593253 w 3593253"/>
                <a:gd name="csY5" fmla="*/ 0 h 467360"/>
                <a:gd name="csX6" fmla="*/ 3593253 w 3593253"/>
                <a:gd name="csY6" fmla="*/ 0 h 467360"/>
                <a:gd name="csX7" fmla="*/ 3593253 w 3593253"/>
                <a:gd name="csY7" fmla="*/ 0 h 467360"/>
                <a:gd name="csX0" fmla="*/ 0 w 3593253"/>
                <a:gd name="csY0" fmla="*/ 3386 h 467360"/>
                <a:gd name="csX1" fmla="*/ 775546 w 3593253"/>
                <a:gd name="csY1" fmla="*/ 3386 h 467360"/>
                <a:gd name="csX2" fmla="*/ 775546 w 3593253"/>
                <a:gd name="csY2" fmla="*/ 467360 h 467360"/>
                <a:gd name="csX3" fmla="*/ 1855893 w 3593253"/>
                <a:gd name="csY3" fmla="*/ 463973 h 467360"/>
                <a:gd name="csX4" fmla="*/ 1858576 w 3593253"/>
                <a:gd name="csY4" fmla="*/ 5459 h 467360"/>
                <a:gd name="csX5" fmla="*/ 3593253 w 3593253"/>
                <a:gd name="csY5" fmla="*/ 0 h 467360"/>
                <a:gd name="csX6" fmla="*/ 3593253 w 3593253"/>
                <a:gd name="csY6" fmla="*/ 0 h 467360"/>
                <a:gd name="csX7" fmla="*/ 3593253 w 3593253"/>
                <a:gd name="csY7" fmla="*/ 0 h 467360"/>
                <a:gd name="csX0" fmla="*/ 0 w 3593253"/>
                <a:gd name="csY0" fmla="*/ 3386 h 467360"/>
                <a:gd name="csX1" fmla="*/ 775546 w 3593253"/>
                <a:gd name="csY1" fmla="*/ 3386 h 467360"/>
                <a:gd name="csX2" fmla="*/ 775546 w 3593253"/>
                <a:gd name="csY2" fmla="*/ 467360 h 467360"/>
                <a:gd name="csX3" fmla="*/ 1855893 w 3593253"/>
                <a:gd name="csY3" fmla="*/ 463973 h 467360"/>
                <a:gd name="csX4" fmla="*/ 1854934 w 3593253"/>
                <a:gd name="csY4" fmla="*/ 5459 h 467360"/>
                <a:gd name="csX5" fmla="*/ 3593253 w 3593253"/>
                <a:gd name="csY5" fmla="*/ 0 h 467360"/>
                <a:gd name="csX6" fmla="*/ 3593253 w 3593253"/>
                <a:gd name="csY6" fmla="*/ 0 h 467360"/>
                <a:gd name="csX7" fmla="*/ 3593253 w 3593253"/>
                <a:gd name="csY7" fmla="*/ 0 h 467360"/>
                <a:gd name="csX0" fmla="*/ 0 w 3593253"/>
                <a:gd name="csY0" fmla="*/ 3386 h 467360"/>
                <a:gd name="csX1" fmla="*/ 775546 w 3593253"/>
                <a:gd name="csY1" fmla="*/ 3386 h 467360"/>
                <a:gd name="csX2" fmla="*/ 775546 w 3593253"/>
                <a:gd name="csY2" fmla="*/ 467360 h 467360"/>
                <a:gd name="csX3" fmla="*/ 1855893 w 3593253"/>
                <a:gd name="csY3" fmla="*/ 463973 h 467360"/>
                <a:gd name="csX4" fmla="*/ 1862218 w 3593253"/>
                <a:gd name="csY4" fmla="*/ 7532 h 467360"/>
                <a:gd name="csX5" fmla="*/ 3593253 w 3593253"/>
                <a:gd name="csY5" fmla="*/ 0 h 467360"/>
                <a:gd name="csX6" fmla="*/ 3593253 w 3593253"/>
                <a:gd name="csY6" fmla="*/ 0 h 467360"/>
                <a:gd name="csX7" fmla="*/ 3593253 w 3593253"/>
                <a:gd name="csY7" fmla="*/ 0 h 467360"/>
                <a:gd name="csX0" fmla="*/ 0 w 3593253"/>
                <a:gd name="csY0" fmla="*/ 3386 h 467360"/>
                <a:gd name="csX1" fmla="*/ 775546 w 3593253"/>
                <a:gd name="csY1" fmla="*/ 3386 h 467360"/>
                <a:gd name="csX2" fmla="*/ 775546 w 3593253"/>
                <a:gd name="csY2" fmla="*/ 467360 h 467360"/>
                <a:gd name="csX3" fmla="*/ 1855893 w 3593253"/>
                <a:gd name="csY3" fmla="*/ 463973 h 467360"/>
                <a:gd name="csX4" fmla="*/ 1854934 w 3593253"/>
                <a:gd name="csY4" fmla="*/ 9605 h 467360"/>
                <a:gd name="csX5" fmla="*/ 3593253 w 3593253"/>
                <a:gd name="csY5" fmla="*/ 0 h 467360"/>
                <a:gd name="csX6" fmla="*/ 3593253 w 3593253"/>
                <a:gd name="csY6" fmla="*/ 0 h 467360"/>
                <a:gd name="csX7" fmla="*/ 3593253 w 3593253"/>
                <a:gd name="csY7" fmla="*/ 0 h 467360"/>
                <a:gd name="csX0" fmla="*/ 0 w 3593253"/>
                <a:gd name="csY0" fmla="*/ 3386 h 467360"/>
                <a:gd name="csX1" fmla="*/ 775546 w 3593253"/>
                <a:gd name="csY1" fmla="*/ 3386 h 467360"/>
                <a:gd name="csX2" fmla="*/ 775546 w 3593253"/>
                <a:gd name="csY2" fmla="*/ 467360 h 467360"/>
                <a:gd name="csX3" fmla="*/ 1863101 w 3593253"/>
                <a:gd name="csY3" fmla="*/ 466024 h 467360"/>
                <a:gd name="csX4" fmla="*/ 1854934 w 3593253"/>
                <a:gd name="csY4" fmla="*/ 9605 h 467360"/>
                <a:gd name="csX5" fmla="*/ 3593253 w 3593253"/>
                <a:gd name="csY5" fmla="*/ 0 h 467360"/>
                <a:gd name="csX6" fmla="*/ 3593253 w 3593253"/>
                <a:gd name="csY6" fmla="*/ 0 h 467360"/>
                <a:gd name="csX7" fmla="*/ 3593253 w 3593253"/>
                <a:gd name="csY7" fmla="*/ 0 h 467360"/>
                <a:gd name="csX0" fmla="*/ 0 w 3593253"/>
                <a:gd name="csY0" fmla="*/ 3386 h 467360"/>
                <a:gd name="csX1" fmla="*/ 775546 w 3593253"/>
                <a:gd name="csY1" fmla="*/ 3386 h 467360"/>
                <a:gd name="csX2" fmla="*/ 775546 w 3593253"/>
                <a:gd name="csY2" fmla="*/ 467360 h 467360"/>
                <a:gd name="csX3" fmla="*/ 1863101 w 3593253"/>
                <a:gd name="csY3" fmla="*/ 466024 h 467360"/>
                <a:gd name="csX4" fmla="*/ 1864545 w 3593253"/>
                <a:gd name="csY4" fmla="*/ 11656 h 467360"/>
                <a:gd name="csX5" fmla="*/ 3593253 w 3593253"/>
                <a:gd name="csY5" fmla="*/ 0 h 467360"/>
                <a:gd name="csX6" fmla="*/ 3593253 w 3593253"/>
                <a:gd name="csY6" fmla="*/ 0 h 467360"/>
                <a:gd name="csX7" fmla="*/ 3593253 w 3593253"/>
                <a:gd name="csY7" fmla="*/ 0 h 467360"/>
                <a:gd name="csX0" fmla="*/ 0 w 3593253"/>
                <a:gd name="csY0" fmla="*/ 3386 h 468075"/>
                <a:gd name="csX1" fmla="*/ 775546 w 3593253"/>
                <a:gd name="csY1" fmla="*/ 3386 h 468075"/>
                <a:gd name="csX2" fmla="*/ 775546 w 3593253"/>
                <a:gd name="csY2" fmla="*/ 467360 h 468075"/>
                <a:gd name="csX3" fmla="*/ 1867906 w 3593253"/>
                <a:gd name="csY3" fmla="*/ 468075 h 468075"/>
                <a:gd name="csX4" fmla="*/ 1864545 w 3593253"/>
                <a:gd name="csY4" fmla="*/ 11656 h 468075"/>
                <a:gd name="csX5" fmla="*/ 3593253 w 3593253"/>
                <a:gd name="csY5" fmla="*/ 0 h 468075"/>
                <a:gd name="csX6" fmla="*/ 3593253 w 3593253"/>
                <a:gd name="csY6" fmla="*/ 0 h 468075"/>
                <a:gd name="csX7" fmla="*/ 3593253 w 3593253"/>
                <a:gd name="csY7" fmla="*/ 0 h 468075"/>
                <a:gd name="csX0" fmla="*/ 0 w 3593253"/>
                <a:gd name="csY0" fmla="*/ 3386 h 470126"/>
                <a:gd name="csX1" fmla="*/ 775546 w 3593253"/>
                <a:gd name="csY1" fmla="*/ 3386 h 470126"/>
                <a:gd name="csX2" fmla="*/ 775546 w 3593253"/>
                <a:gd name="csY2" fmla="*/ 467360 h 470126"/>
                <a:gd name="csX3" fmla="*/ 1866705 w 3593253"/>
                <a:gd name="csY3" fmla="*/ 470126 h 470126"/>
                <a:gd name="csX4" fmla="*/ 1864545 w 3593253"/>
                <a:gd name="csY4" fmla="*/ 11656 h 470126"/>
                <a:gd name="csX5" fmla="*/ 3593253 w 3593253"/>
                <a:gd name="csY5" fmla="*/ 0 h 470126"/>
                <a:gd name="csX6" fmla="*/ 3593253 w 3593253"/>
                <a:gd name="csY6" fmla="*/ 0 h 470126"/>
                <a:gd name="csX7" fmla="*/ 3593253 w 3593253"/>
                <a:gd name="csY7" fmla="*/ 0 h 4701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593253" h="470126">
                  <a:moveTo>
                    <a:pt x="0" y="3386"/>
                  </a:moveTo>
                  <a:lnTo>
                    <a:pt x="775546" y="3386"/>
                  </a:lnTo>
                  <a:lnTo>
                    <a:pt x="775546" y="467360"/>
                  </a:lnTo>
                  <a:lnTo>
                    <a:pt x="1866705" y="470126"/>
                  </a:lnTo>
                  <a:cubicBezTo>
                    <a:pt x="1867599" y="317288"/>
                    <a:pt x="1863651" y="164494"/>
                    <a:pt x="1864545" y="11656"/>
                  </a:cubicBezTo>
                  <a:lnTo>
                    <a:pt x="3593253" y="0"/>
                  </a:lnTo>
                  <a:lnTo>
                    <a:pt x="3593253" y="0"/>
                  </a:lnTo>
                  <a:lnTo>
                    <a:pt x="3593253" y="0"/>
                  </a:lnTo>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5" name="Groupe 4">
            <a:extLst>
              <a:ext uri="{FF2B5EF4-FFF2-40B4-BE49-F238E27FC236}">
                <a16:creationId xmlns:a16="http://schemas.microsoft.com/office/drawing/2014/main" id="{A914C308-8D38-7A6E-FF6B-033561E92F75}"/>
              </a:ext>
            </a:extLst>
          </p:cNvPr>
          <p:cNvGrpSpPr/>
          <p:nvPr/>
        </p:nvGrpSpPr>
        <p:grpSpPr>
          <a:xfrm>
            <a:off x="1264947" y="324801"/>
            <a:ext cx="9496697" cy="6033525"/>
            <a:chOff x="1236072" y="-1365214"/>
            <a:chExt cx="9496697" cy="6033525"/>
          </a:xfrm>
        </p:grpSpPr>
        <p:sp>
          <p:nvSpPr>
            <p:cNvPr id="3" name="Forme libre 2">
              <a:extLst>
                <a:ext uri="{FF2B5EF4-FFF2-40B4-BE49-F238E27FC236}">
                  <a16:creationId xmlns:a16="http://schemas.microsoft.com/office/drawing/2014/main" id="{9B227A33-85F4-0B9E-8651-73EAB513904E}"/>
                </a:ext>
              </a:extLst>
            </p:cNvPr>
            <p:cNvSpPr/>
            <p:nvPr/>
          </p:nvSpPr>
          <p:spPr>
            <a:xfrm>
              <a:off x="1239589" y="3936734"/>
              <a:ext cx="9442383" cy="731577"/>
            </a:xfrm>
            <a:custGeom>
              <a:avLst/>
              <a:gdLst>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577515 h 721894"/>
                <a:gd name="csX5" fmla="*/ 4870383 w 9442383"/>
                <a:gd name="csY5" fmla="*/ 577515 h 721894"/>
                <a:gd name="csX6" fmla="*/ 4860758 w 9442383"/>
                <a:gd name="csY6" fmla="*/ 9625 h 721894"/>
                <a:gd name="csX7" fmla="*/ 9442383 w 9442383"/>
                <a:gd name="csY7" fmla="*/ 0 h 721894"/>
                <a:gd name="csX0" fmla="*/ 0 w 9442383"/>
                <a:gd name="csY0" fmla="*/ 0 h 728311"/>
                <a:gd name="csX1" fmla="*/ 2021305 w 9442383"/>
                <a:gd name="csY1" fmla="*/ 0 h 728311"/>
                <a:gd name="csX2" fmla="*/ 2021305 w 9442383"/>
                <a:gd name="csY2" fmla="*/ 721894 h 728311"/>
                <a:gd name="csX3" fmla="*/ 3840480 w 9442383"/>
                <a:gd name="csY3" fmla="*/ 728311 h 728311"/>
                <a:gd name="csX4" fmla="*/ 3869356 w 9442383"/>
                <a:gd name="csY4" fmla="*/ 577515 h 728311"/>
                <a:gd name="csX5" fmla="*/ 4870383 w 9442383"/>
                <a:gd name="csY5" fmla="*/ 577515 h 728311"/>
                <a:gd name="csX6" fmla="*/ 4860758 w 9442383"/>
                <a:gd name="csY6" fmla="*/ 9625 h 728311"/>
                <a:gd name="csX7" fmla="*/ 9442383 w 9442383"/>
                <a:gd name="csY7" fmla="*/ 0 h 728311"/>
                <a:gd name="csX0" fmla="*/ 0 w 9442383"/>
                <a:gd name="csY0" fmla="*/ 0 h 728311"/>
                <a:gd name="csX1" fmla="*/ 2021305 w 9442383"/>
                <a:gd name="csY1" fmla="*/ 0 h 728311"/>
                <a:gd name="csX2" fmla="*/ 2021305 w 9442383"/>
                <a:gd name="csY2" fmla="*/ 721894 h 728311"/>
                <a:gd name="csX3" fmla="*/ 3840480 w 9442383"/>
                <a:gd name="csY3" fmla="*/ 728311 h 728311"/>
                <a:gd name="csX4" fmla="*/ 3837271 w 9442383"/>
                <a:gd name="csY4" fmla="*/ 583932 h 728311"/>
                <a:gd name="csX5" fmla="*/ 4870383 w 9442383"/>
                <a:gd name="csY5" fmla="*/ 577515 h 728311"/>
                <a:gd name="csX6" fmla="*/ 4860758 w 9442383"/>
                <a:gd name="csY6" fmla="*/ 9625 h 728311"/>
                <a:gd name="csX7" fmla="*/ 9442383 w 9442383"/>
                <a:gd name="csY7" fmla="*/ 0 h 728311"/>
                <a:gd name="csX0" fmla="*/ 0 w 9442383"/>
                <a:gd name="csY0" fmla="*/ 0 h 728311"/>
                <a:gd name="csX1" fmla="*/ 2021305 w 9442383"/>
                <a:gd name="csY1" fmla="*/ 0 h 728311"/>
                <a:gd name="csX2" fmla="*/ 2021305 w 9442383"/>
                <a:gd name="csY2" fmla="*/ 721894 h 728311"/>
                <a:gd name="csX3" fmla="*/ 3840480 w 9442383"/>
                <a:gd name="csY3" fmla="*/ 728311 h 728311"/>
                <a:gd name="csX4" fmla="*/ 3837271 w 9442383"/>
                <a:gd name="csY4" fmla="*/ 583932 h 728311"/>
                <a:gd name="csX5" fmla="*/ 4899259 w 9442383"/>
                <a:gd name="csY5" fmla="*/ 577515 h 728311"/>
                <a:gd name="csX6" fmla="*/ 4860758 w 9442383"/>
                <a:gd name="csY6" fmla="*/ 9625 h 728311"/>
                <a:gd name="csX7" fmla="*/ 9442383 w 9442383"/>
                <a:gd name="csY7" fmla="*/ 0 h 728311"/>
                <a:gd name="csX0" fmla="*/ 0 w 9442383"/>
                <a:gd name="csY0" fmla="*/ 0 h 728311"/>
                <a:gd name="csX1" fmla="*/ 2021305 w 9442383"/>
                <a:gd name="csY1" fmla="*/ 0 h 728311"/>
                <a:gd name="csX2" fmla="*/ 2021305 w 9442383"/>
                <a:gd name="csY2" fmla="*/ 721894 h 728311"/>
                <a:gd name="csX3" fmla="*/ 3840480 w 9442383"/>
                <a:gd name="csY3" fmla="*/ 728311 h 728311"/>
                <a:gd name="csX4" fmla="*/ 3837271 w 9442383"/>
                <a:gd name="csY4" fmla="*/ 583932 h 728311"/>
                <a:gd name="csX5" fmla="*/ 4899259 w 9442383"/>
                <a:gd name="csY5" fmla="*/ 577515 h 728311"/>
                <a:gd name="csX6" fmla="*/ 4892842 w 9442383"/>
                <a:gd name="csY6" fmla="*/ 12834 h 728311"/>
                <a:gd name="csX7" fmla="*/ 9442383 w 9442383"/>
                <a:gd name="csY7" fmla="*/ 0 h 728311"/>
                <a:gd name="csX0" fmla="*/ 0 w 9442383"/>
                <a:gd name="csY0" fmla="*/ 0 h 728311"/>
                <a:gd name="csX1" fmla="*/ 2021305 w 9442383"/>
                <a:gd name="csY1" fmla="*/ 0 h 728311"/>
                <a:gd name="csX2" fmla="*/ 2021305 w 9442383"/>
                <a:gd name="csY2" fmla="*/ 721894 h 728311"/>
                <a:gd name="csX3" fmla="*/ 3840480 w 9442383"/>
                <a:gd name="csY3" fmla="*/ 728311 h 728311"/>
                <a:gd name="csX4" fmla="*/ 3837271 w 9442383"/>
                <a:gd name="csY4" fmla="*/ 583932 h 728311"/>
                <a:gd name="csX5" fmla="*/ 4892728 w 9442383"/>
                <a:gd name="csY5" fmla="*/ 577515 h 728311"/>
                <a:gd name="csX6" fmla="*/ 4892842 w 9442383"/>
                <a:gd name="csY6" fmla="*/ 12834 h 728311"/>
                <a:gd name="csX7" fmla="*/ 9442383 w 9442383"/>
                <a:gd name="csY7" fmla="*/ 0 h 728311"/>
                <a:gd name="csX0" fmla="*/ 0 w 9442383"/>
                <a:gd name="csY0" fmla="*/ 0 h 728311"/>
                <a:gd name="csX1" fmla="*/ 2021305 w 9442383"/>
                <a:gd name="csY1" fmla="*/ 0 h 728311"/>
                <a:gd name="csX2" fmla="*/ 2021305 w 9442383"/>
                <a:gd name="csY2" fmla="*/ 721894 h 728311"/>
                <a:gd name="csX3" fmla="*/ 3840480 w 9442383"/>
                <a:gd name="csY3" fmla="*/ 728311 h 728311"/>
                <a:gd name="csX4" fmla="*/ 3820943 w 9442383"/>
                <a:gd name="csY4" fmla="*/ 583932 h 728311"/>
                <a:gd name="csX5" fmla="*/ 4892728 w 9442383"/>
                <a:gd name="csY5" fmla="*/ 577515 h 728311"/>
                <a:gd name="csX6" fmla="*/ 4892842 w 9442383"/>
                <a:gd name="csY6" fmla="*/ 12834 h 728311"/>
                <a:gd name="csX7" fmla="*/ 9442383 w 9442383"/>
                <a:gd name="csY7" fmla="*/ 0 h 728311"/>
                <a:gd name="csX0" fmla="*/ 0 w 9442383"/>
                <a:gd name="csY0" fmla="*/ 0 h 725045"/>
                <a:gd name="csX1" fmla="*/ 2021305 w 9442383"/>
                <a:gd name="csY1" fmla="*/ 0 h 725045"/>
                <a:gd name="csX2" fmla="*/ 2021305 w 9442383"/>
                <a:gd name="csY2" fmla="*/ 721894 h 725045"/>
                <a:gd name="csX3" fmla="*/ 3824151 w 9442383"/>
                <a:gd name="csY3" fmla="*/ 725045 h 725045"/>
                <a:gd name="csX4" fmla="*/ 3820943 w 9442383"/>
                <a:gd name="csY4" fmla="*/ 583932 h 725045"/>
                <a:gd name="csX5" fmla="*/ 4892728 w 9442383"/>
                <a:gd name="csY5" fmla="*/ 577515 h 725045"/>
                <a:gd name="csX6" fmla="*/ 4892842 w 9442383"/>
                <a:gd name="csY6" fmla="*/ 12834 h 725045"/>
                <a:gd name="csX7" fmla="*/ 9442383 w 9442383"/>
                <a:gd name="csY7" fmla="*/ 0 h 725045"/>
                <a:gd name="csX0" fmla="*/ 0 w 9442383"/>
                <a:gd name="csY0" fmla="*/ 0 h 731577"/>
                <a:gd name="csX1" fmla="*/ 2021305 w 9442383"/>
                <a:gd name="csY1" fmla="*/ 0 h 731577"/>
                <a:gd name="csX2" fmla="*/ 2021305 w 9442383"/>
                <a:gd name="csY2" fmla="*/ 721894 h 731577"/>
                <a:gd name="csX3" fmla="*/ 3820885 w 9442383"/>
                <a:gd name="csY3" fmla="*/ 731577 h 731577"/>
                <a:gd name="csX4" fmla="*/ 3820943 w 9442383"/>
                <a:gd name="csY4" fmla="*/ 583932 h 731577"/>
                <a:gd name="csX5" fmla="*/ 4892728 w 9442383"/>
                <a:gd name="csY5" fmla="*/ 577515 h 731577"/>
                <a:gd name="csX6" fmla="*/ 4892842 w 9442383"/>
                <a:gd name="csY6" fmla="*/ 12834 h 731577"/>
                <a:gd name="csX7" fmla="*/ 9442383 w 9442383"/>
                <a:gd name="csY7" fmla="*/ 0 h 731577"/>
                <a:gd name="csX0" fmla="*/ 0 w 9442383"/>
                <a:gd name="csY0" fmla="*/ 0 h 731577"/>
                <a:gd name="csX1" fmla="*/ 2021305 w 9442383"/>
                <a:gd name="csY1" fmla="*/ 0 h 731577"/>
                <a:gd name="csX2" fmla="*/ 2021305 w 9442383"/>
                <a:gd name="csY2" fmla="*/ 721894 h 731577"/>
                <a:gd name="csX3" fmla="*/ 3820885 w 9442383"/>
                <a:gd name="csY3" fmla="*/ 731577 h 731577"/>
                <a:gd name="csX4" fmla="*/ 3820943 w 9442383"/>
                <a:gd name="csY4" fmla="*/ 583932 h 731577"/>
                <a:gd name="csX5" fmla="*/ 4902253 w 9442383"/>
                <a:gd name="csY5" fmla="*/ 580690 h 731577"/>
                <a:gd name="csX6" fmla="*/ 4892842 w 9442383"/>
                <a:gd name="csY6" fmla="*/ 12834 h 731577"/>
                <a:gd name="csX7" fmla="*/ 9442383 w 9442383"/>
                <a:gd name="csY7" fmla="*/ 0 h 731577"/>
                <a:gd name="csX0" fmla="*/ 0 w 9442383"/>
                <a:gd name="csY0" fmla="*/ 0 h 731577"/>
                <a:gd name="csX1" fmla="*/ 2021305 w 9442383"/>
                <a:gd name="csY1" fmla="*/ 0 h 731577"/>
                <a:gd name="csX2" fmla="*/ 2021305 w 9442383"/>
                <a:gd name="csY2" fmla="*/ 721894 h 731577"/>
                <a:gd name="csX3" fmla="*/ 3820885 w 9442383"/>
                <a:gd name="csY3" fmla="*/ 731577 h 731577"/>
                <a:gd name="csX4" fmla="*/ 3820943 w 9442383"/>
                <a:gd name="csY4" fmla="*/ 583932 h 731577"/>
                <a:gd name="csX5" fmla="*/ 4899078 w 9442383"/>
                <a:gd name="csY5" fmla="*/ 580690 h 731577"/>
                <a:gd name="csX6" fmla="*/ 4892842 w 9442383"/>
                <a:gd name="csY6" fmla="*/ 12834 h 731577"/>
                <a:gd name="csX7" fmla="*/ 9442383 w 9442383"/>
                <a:gd name="csY7" fmla="*/ 0 h 7315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9442383" h="731577">
                  <a:moveTo>
                    <a:pt x="0" y="0"/>
                  </a:moveTo>
                  <a:lnTo>
                    <a:pt x="2021305" y="0"/>
                  </a:lnTo>
                  <a:lnTo>
                    <a:pt x="2021305" y="721894"/>
                  </a:lnTo>
                  <a:lnTo>
                    <a:pt x="3820885" y="731577"/>
                  </a:lnTo>
                  <a:cubicBezTo>
                    <a:pt x="3819815" y="683451"/>
                    <a:pt x="3822013" y="632058"/>
                    <a:pt x="3820943" y="583932"/>
                  </a:cubicBezTo>
                  <a:lnTo>
                    <a:pt x="4899078" y="580690"/>
                  </a:lnTo>
                  <a:cubicBezTo>
                    <a:pt x="4896999" y="391405"/>
                    <a:pt x="4894921" y="202119"/>
                    <a:pt x="4892842" y="12834"/>
                  </a:cubicBezTo>
                  <a:lnTo>
                    <a:pt x="9442383" y="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4" name="Connecteur droit 3">
              <a:extLst>
                <a:ext uri="{FF2B5EF4-FFF2-40B4-BE49-F238E27FC236}">
                  <a16:creationId xmlns:a16="http://schemas.microsoft.com/office/drawing/2014/main" id="{67BCA676-CDFE-780D-4C1C-510DE5929685}"/>
                </a:ext>
              </a:extLst>
            </p:cNvPr>
            <p:cNvCxnSpPr>
              <a:cxnSpLocks/>
            </p:cNvCxnSpPr>
            <p:nvPr/>
          </p:nvCxnSpPr>
          <p:spPr>
            <a:xfrm>
              <a:off x="1236072" y="-1365214"/>
              <a:ext cx="949669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11" name="Groupe 10">
            <a:extLst>
              <a:ext uri="{FF2B5EF4-FFF2-40B4-BE49-F238E27FC236}">
                <a16:creationId xmlns:a16="http://schemas.microsoft.com/office/drawing/2014/main" id="{565203E1-6AEE-56E6-939D-4F8CC55A7ABB}"/>
              </a:ext>
            </a:extLst>
          </p:cNvPr>
          <p:cNvGrpSpPr/>
          <p:nvPr/>
        </p:nvGrpSpPr>
        <p:grpSpPr>
          <a:xfrm>
            <a:off x="1266109" y="320357"/>
            <a:ext cx="9496697" cy="6030845"/>
            <a:chOff x="1236072" y="-1369009"/>
            <a:chExt cx="9496697" cy="6030845"/>
          </a:xfrm>
        </p:grpSpPr>
        <p:sp>
          <p:nvSpPr>
            <p:cNvPr id="7" name="Forme libre 6">
              <a:extLst>
                <a:ext uri="{FF2B5EF4-FFF2-40B4-BE49-F238E27FC236}">
                  <a16:creationId xmlns:a16="http://schemas.microsoft.com/office/drawing/2014/main" id="{73914F96-A460-0757-8B77-0515D136801F}"/>
                </a:ext>
              </a:extLst>
            </p:cNvPr>
            <p:cNvSpPr/>
            <p:nvPr/>
          </p:nvSpPr>
          <p:spPr>
            <a:xfrm>
              <a:off x="1236072" y="3936734"/>
              <a:ext cx="9442383" cy="725102"/>
            </a:xfrm>
            <a:custGeom>
              <a:avLst/>
              <a:gdLst>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57751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43688 w 9442383"/>
                <a:gd name="csY4" fmla="*/ 443564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37272 w 9442383"/>
                <a:gd name="csY3" fmla="*/ 718686 h 721894"/>
                <a:gd name="csX4" fmla="*/ 3843688 w 9442383"/>
                <a:gd name="csY4" fmla="*/ 443564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43689 w 9442383"/>
                <a:gd name="csY3" fmla="*/ 721894 h 721894"/>
                <a:gd name="csX4" fmla="*/ 3843688 w 9442383"/>
                <a:gd name="csY4" fmla="*/ 443564 h 721894"/>
                <a:gd name="csX5" fmla="*/ 4864668 w 9442383"/>
                <a:gd name="csY5" fmla="*/ 434640 h 721894"/>
                <a:gd name="csX6" fmla="*/ 4860758 w 9442383"/>
                <a:gd name="csY6" fmla="*/ 9625 h 721894"/>
                <a:gd name="csX7" fmla="*/ 9442383 w 9442383"/>
                <a:gd name="csY7" fmla="*/ 0 h 721894"/>
                <a:gd name="csX0" fmla="*/ 0 w 9442383"/>
                <a:gd name="csY0" fmla="*/ 0 h 725102"/>
                <a:gd name="csX1" fmla="*/ 2021305 w 9442383"/>
                <a:gd name="csY1" fmla="*/ 0 h 725102"/>
                <a:gd name="csX2" fmla="*/ 2021305 w 9442383"/>
                <a:gd name="csY2" fmla="*/ 721894 h 725102"/>
                <a:gd name="csX3" fmla="*/ 3834063 w 9442383"/>
                <a:gd name="csY3" fmla="*/ 725102 h 725102"/>
                <a:gd name="csX4" fmla="*/ 3843688 w 9442383"/>
                <a:gd name="csY4" fmla="*/ 443564 h 725102"/>
                <a:gd name="csX5" fmla="*/ 4864668 w 9442383"/>
                <a:gd name="csY5" fmla="*/ 434640 h 725102"/>
                <a:gd name="csX6" fmla="*/ 4860758 w 9442383"/>
                <a:gd name="csY6" fmla="*/ 9625 h 725102"/>
                <a:gd name="csX7" fmla="*/ 9442383 w 9442383"/>
                <a:gd name="csY7" fmla="*/ 0 h 725102"/>
                <a:gd name="csX0" fmla="*/ 0 w 9442383"/>
                <a:gd name="csY0" fmla="*/ 0 h 725102"/>
                <a:gd name="csX1" fmla="*/ 2021305 w 9442383"/>
                <a:gd name="csY1" fmla="*/ 0 h 725102"/>
                <a:gd name="csX2" fmla="*/ 2021305 w 9442383"/>
                <a:gd name="csY2" fmla="*/ 721894 h 725102"/>
                <a:gd name="csX3" fmla="*/ 3834063 w 9442383"/>
                <a:gd name="csY3" fmla="*/ 725102 h 725102"/>
                <a:gd name="csX4" fmla="*/ 3843688 w 9442383"/>
                <a:gd name="csY4" fmla="*/ 443564 h 725102"/>
                <a:gd name="csX5" fmla="*/ 4899960 w 9442383"/>
                <a:gd name="csY5" fmla="*/ 434640 h 725102"/>
                <a:gd name="csX6" fmla="*/ 4860758 w 9442383"/>
                <a:gd name="csY6" fmla="*/ 9625 h 725102"/>
                <a:gd name="csX7" fmla="*/ 9442383 w 9442383"/>
                <a:gd name="csY7" fmla="*/ 0 h 725102"/>
                <a:gd name="csX0" fmla="*/ 0 w 9442383"/>
                <a:gd name="csY0" fmla="*/ 0 h 725102"/>
                <a:gd name="csX1" fmla="*/ 2021305 w 9442383"/>
                <a:gd name="csY1" fmla="*/ 0 h 725102"/>
                <a:gd name="csX2" fmla="*/ 2021305 w 9442383"/>
                <a:gd name="csY2" fmla="*/ 721894 h 725102"/>
                <a:gd name="csX3" fmla="*/ 3834063 w 9442383"/>
                <a:gd name="csY3" fmla="*/ 725102 h 725102"/>
                <a:gd name="csX4" fmla="*/ 3843688 w 9442383"/>
                <a:gd name="csY4" fmla="*/ 443564 h 725102"/>
                <a:gd name="csX5" fmla="*/ 4899960 w 9442383"/>
                <a:gd name="csY5" fmla="*/ 434640 h 725102"/>
                <a:gd name="csX6" fmla="*/ 4892842 w 9442383"/>
                <a:gd name="csY6" fmla="*/ 6417 h 725102"/>
                <a:gd name="csX7" fmla="*/ 9442383 w 9442383"/>
                <a:gd name="csY7" fmla="*/ 0 h 725102"/>
                <a:gd name="csX0" fmla="*/ 0 w 9442383"/>
                <a:gd name="csY0" fmla="*/ 0 h 725102"/>
                <a:gd name="csX1" fmla="*/ 2021305 w 9442383"/>
                <a:gd name="csY1" fmla="*/ 0 h 725102"/>
                <a:gd name="csX2" fmla="*/ 2021305 w 9442383"/>
                <a:gd name="csY2" fmla="*/ 721894 h 725102"/>
                <a:gd name="csX3" fmla="*/ 3834063 w 9442383"/>
                <a:gd name="csY3" fmla="*/ 725102 h 725102"/>
                <a:gd name="csX4" fmla="*/ 3827360 w 9442383"/>
                <a:gd name="csY4" fmla="*/ 446830 h 725102"/>
                <a:gd name="csX5" fmla="*/ 4899960 w 9442383"/>
                <a:gd name="csY5" fmla="*/ 434640 h 725102"/>
                <a:gd name="csX6" fmla="*/ 4892842 w 9442383"/>
                <a:gd name="csY6" fmla="*/ 6417 h 725102"/>
                <a:gd name="csX7" fmla="*/ 9442383 w 9442383"/>
                <a:gd name="csY7" fmla="*/ 0 h 725102"/>
                <a:gd name="csX0" fmla="*/ 0 w 9442383"/>
                <a:gd name="csY0" fmla="*/ 0 h 725102"/>
                <a:gd name="csX1" fmla="*/ 2021305 w 9442383"/>
                <a:gd name="csY1" fmla="*/ 0 h 725102"/>
                <a:gd name="csX2" fmla="*/ 2021305 w 9442383"/>
                <a:gd name="csY2" fmla="*/ 721894 h 725102"/>
                <a:gd name="csX3" fmla="*/ 3817734 w 9442383"/>
                <a:gd name="csY3" fmla="*/ 725102 h 725102"/>
                <a:gd name="csX4" fmla="*/ 3827360 w 9442383"/>
                <a:gd name="csY4" fmla="*/ 446830 h 725102"/>
                <a:gd name="csX5" fmla="*/ 4899960 w 9442383"/>
                <a:gd name="csY5" fmla="*/ 434640 h 725102"/>
                <a:gd name="csX6" fmla="*/ 4892842 w 9442383"/>
                <a:gd name="csY6" fmla="*/ 6417 h 725102"/>
                <a:gd name="csX7" fmla="*/ 9442383 w 9442383"/>
                <a:gd name="csY7" fmla="*/ 0 h 725102"/>
                <a:gd name="csX0" fmla="*/ 0 w 9442383"/>
                <a:gd name="csY0" fmla="*/ 0 h 725102"/>
                <a:gd name="csX1" fmla="*/ 2021305 w 9442383"/>
                <a:gd name="csY1" fmla="*/ 0 h 725102"/>
                <a:gd name="csX2" fmla="*/ 2021305 w 9442383"/>
                <a:gd name="csY2" fmla="*/ 721894 h 725102"/>
                <a:gd name="csX3" fmla="*/ 3817734 w 9442383"/>
                <a:gd name="csY3" fmla="*/ 725102 h 725102"/>
                <a:gd name="csX4" fmla="*/ 3807766 w 9442383"/>
                <a:gd name="csY4" fmla="*/ 446830 h 725102"/>
                <a:gd name="csX5" fmla="*/ 4899960 w 9442383"/>
                <a:gd name="csY5" fmla="*/ 434640 h 725102"/>
                <a:gd name="csX6" fmla="*/ 4892842 w 9442383"/>
                <a:gd name="csY6" fmla="*/ 6417 h 725102"/>
                <a:gd name="csX7" fmla="*/ 9442383 w 9442383"/>
                <a:gd name="csY7" fmla="*/ 0 h 725102"/>
                <a:gd name="csX0" fmla="*/ 0 w 9442383"/>
                <a:gd name="csY0" fmla="*/ 0 h 725102"/>
                <a:gd name="csX1" fmla="*/ 2021305 w 9442383"/>
                <a:gd name="csY1" fmla="*/ 0 h 725102"/>
                <a:gd name="csX2" fmla="*/ 2021305 w 9442383"/>
                <a:gd name="csY2" fmla="*/ 721894 h 725102"/>
                <a:gd name="csX3" fmla="*/ 3817734 w 9442383"/>
                <a:gd name="csY3" fmla="*/ 725102 h 725102"/>
                <a:gd name="csX4" fmla="*/ 3811031 w 9442383"/>
                <a:gd name="csY4" fmla="*/ 446830 h 725102"/>
                <a:gd name="csX5" fmla="*/ 4899960 w 9442383"/>
                <a:gd name="csY5" fmla="*/ 434640 h 725102"/>
                <a:gd name="csX6" fmla="*/ 4892842 w 9442383"/>
                <a:gd name="csY6" fmla="*/ 6417 h 725102"/>
                <a:gd name="csX7" fmla="*/ 9442383 w 9442383"/>
                <a:gd name="csY7" fmla="*/ 0 h 725102"/>
                <a:gd name="csX0" fmla="*/ 0 w 9442383"/>
                <a:gd name="csY0" fmla="*/ 0 h 725102"/>
                <a:gd name="csX1" fmla="*/ 2021305 w 9442383"/>
                <a:gd name="csY1" fmla="*/ 0 h 725102"/>
                <a:gd name="csX2" fmla="*/ 2021305 w 9442383"/>
                <a:gd name="csY2" fmla="*/ 721894 h 725102"/>
                <a:gd name="csX3" fmla="*/ 3817734 w 9442383"/>
                <a:gd name="csY3" fmla="*/ 725102 h 725102"/>
                <a:gd name="csX4" fmla="*/ 3814297 w 9442383"/>
                <a:gd name="csY4" fmla="*/ 450096 h 725102"/>
                <a:gd name="csX5" fmla="*/ 4899960 w 9442383"/>
                <a:gd name="csY5" fmla="*/ 434640 h 725102"/>
                <a:gd name="csX6" fmla="*/ 4892842 w 9442383"/>
                <a:gd name="csY6" fmla="*/ 6417 h 725102"/>
                <a:gd name="csX7" fmla="*/ 9442383 w 9442383"/>
                <a:gd name="csY7" fmla="*/ 0 h 725102"/>
                <a:gd name="csX0" fmla="*/ 0 w 9442383"/>
                <a:gd name="csY0" fmla="*/ 0 h 725102"/>
                <a:gd name="csX1" fmla="*/ 2021305 w 9442383"/>
                <a:gd name="csY1" fmla="*/ 0 h 725102"/>
                <a:gd name="csX2" fmla="*/ 2021305 w 9442383"/>
                <a:gd name="csY2" fmla="*/ 721894 h 725102"/>
                <a:gd name="csX3" fmla="*/ 3817734 w 9442383"/>
                <a:gd name="csY3" fmla="*/ 725102 h 725102"/>
                <a:gd name="csX4" fmla="*/ 3814297 w 9442383"/>
                <a:gd name="csY4" fmla="*/ 450096 h 725102"/>
                <a:gd name="csX5" fmla="*/ 4899960 w 9442383"/>
                <a:gd name="csY5" fmla="*/ 434640 h 725102"/>
                <a:gd name="csX6" fmla="*/ 4902639 w 9442383"/>
                <a:gd name="csY6" fmla="*/ 6417 h 725102"/>
                <a:gd name="csX7" fmla="*/ 9442383 w 9442383"/>
                <a:gd name="csY7" fmla="*/ 0 h 7251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9442383" h="725102">
                  <a:moveTo>
                    <a:pt x="0" y="0"/>
                  </a:moveTo>
                  <a:lnTo>
                    <a:pt x="2021305" y="0"/>
                  </a:lnTo>
                  <a:lnTo>
                    <a:pt x="2021305" y="721894"/>
                  </a:lnTo>
                  <a:lnTo>
                    <a:pt x="3817734" y="725102"/>
                  </a:lnTo>
                  <a:cubicBezTo>
                    <a:pt x="3817734" y="632325"/>
                    <a:pt x="3814297" y="542873"/>
                    <a:pt x="3814297" y="450096"/>
                  </a:cubicBezTo>
                  <a:lnTo>
                    <a:pt x="4899960" y="434640"/>
                  </a:lnTo>
                  <a:cubicBezTo>
                    <a:pt x="4898657" y="292968"/>
                    <a:pt x="4903942" y="148089"/>
                    <a:pt x="4902639" y="6417"/>
                  </a:cubicBezTo>
                  <a:lnTo>
                    <a:pt x="9442383" y="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0" name="Connecteur droit 9">
              <a:extLst>
                <a:ext uri="{FF2B5EF4-FFF2-40B4-BE49-F238E27FC236}">
                  <a16:creationId xmlns:a16="http://schemas.microsoft.com/office/drawing/2014/main" id="{BAAD96A2-92B4-F51B-D551-32D5704FA143}"/>
                </a:ext>
              </a:extLst>
            </p:cNvPr>
            <p:cNvCxnSpPr>
              <a:cxnSpLocks/>
            </p:cNvCxnSpPr>
            <p:nvPr/>
          </p:nvCxnSpPr>
          <p:spPr>
            <a:xfrm>
              <a:off x="1236072" y="-1369009"/>
              <a:ext cx="949669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14" name="Groupe 13">
            <a:extLst>
              <a:ext uri="{FF2B5EF4-FFF2-40B4-BE49-F238E27FC236}">
                <a16:creationId xmlns:a16="http://schemas.microsoft.com/office/drawing/2014/main" id="{7EDA150C-A2E6-BF92-2899-872824A76FEE}"/>
              </a:ext>
            </a:extLst>
          </p:cNvPr>
          <p:cNvGrpSpPr/>
          <p:nvPr/>
        </p:nvGrpSpPr>
        <p:grpSpPr>
          <a:xfrm>
            <a:off x="1243414" y="323599"/>
            <a:ext cx="9496697" cy="6029637"/>
            <a:chOff x="1236929" y="74104"/>
            <a:chExt cx="9496697" cy="6029637"/>
          </a:xfrm>
        </p:grpSpPr>
        <p:sp>
          <p:nvSpPr>
            <p:cNvPr id="12" name="Forme libre 11">
              <a:extLst>
                <a:ext uri="{FF2B5EF4-FFF2-40B4-BE49-F238E27FC236}">
                  <a16:creationId xmlns:a16="http://schemas.microsoft.com/office/drawing/2014/main" id="{483B3B50-0CC4-27C1-C543-80709C34ECC5}"/>
                </a:ext>
              </a:extLst>
            </p:cNvPr>
            <p:cNvSpPr/>
            <p:nvPr/>
          </p:nvSpPr>
          <p:spPr>
            <a:xfrm>
              <a:off x="1266109" y="5378672"/>
              <a:ext cx="9442383" cy="725069"/>
            </a:xfrm>
            <a:custGeom>
              <a:avLst/>
              <a:gdLst>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57751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58843 w 9442383"/>
                <a:gd name="csY5" fmla="*/ 294859 h 721894"/>
                <a:gd name="csX6" fmla="*/ 4856620 w 9442383"/>
                <a:gd name="csY6" fmla="*/ 13762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28607 w 9442383"/>
                <a:gd name="csY4" fmla="*/ 303749 h 721894"/>
                <a:gd name="csX5" fmla="*/ 4858843 w 9442383"/>
                <a:gd name="csY5" fmla="*/ 294859 h 721894"/>
                <a:gd name="csX6" fmla="*/ 4856620 w 9442383"/>
                <a:gd name="csY6" fmla="*/ 13762 h 721894"/>
                <a:gd name="csX7" fmla="*/ 9442383 w 9442383"/>
                <a:gd name="csY7" fmla="*/ 0 h 721894"/>
                <a:gd name="csX0" fmla="*/ 0 w 9442383"/>
                <a:gd name="csY0" fmla="*/ 0 h 725069"/>
                <a:gd name="csX1" fmla="*/ 2021305 w 9442383"/>
                <a:gd name="csY1" fmla="*/ 0 h 725069"/>
                <a:gd name="csX2" fmla="*/ 2021305 w 9442383"/>
                <a:gd name="csY2" fmla="*/ 721894 h 725069"/>
                <a:gd name="csX3" fmla="*/ 3834431 w 9442383"/>
                <a:gd name="csY3" fmla="*/ 725069 h 725069"/>
                <a:gd name="csX4" fmla="*/ 3828607 w 9442383"/>
                <a:gd name="csY4" fmla="*/ 303749 h 725069"/>
                <a:gd name="csX5" fmla="*/ 4858843 w 9442383"/>
                <a:gd name="csY5" fmla="*/ 294859 h 725069"/>
                <a:gd name="csX6" fmla="*/ 4856620 w 9442383"/>
                <a:gd name="csY6" fmla="*/ 13762 h 725069"/>
                <a:gd name="csX7" fmla="*/ 9442383 w 9442383"/>
                <a:gd name="csY7" fmla="*/ 0 h 725069"/>
                <a:gd name="csX0" fmla="*/ 0 w 9442383"/>
                <a:gd name="csY0" fmla="*/ 0 h 725069"/>
                <a:gd name="csX1" fmla="*/ 2021305 w 9442383"/>
                <a:gd name="csY1" fmla="*/ 0 h 725069"/>
                <a:gd name="csX2" fmla="*/ 2021305 w 9442383"/>
                <a:gd name="csY2" fmla="*/ 721894 h 725069"/>
                <a:gd name="csX3" fmla="*/ 3834431 w 9442383"/>
                <a:gd name="csY3" fmla="*/ 725069 h 725069"/>
                <a:gd name="csX4" fmla="*/ 3828607 w 9442383"/>
                <a:gd name="csY4" fmla="*/ 303749 h 725069"/>
                <a:gd name="csX5" fmla="*/ 4890593 w 9442383"/>
                <a:gd name="csY5" fmla="*/ 298034 h 725069"/>
                <a:gd name="csX6" fmla="*/ 4856620 w 9442383"/>
                <a:gd name="csY6" fmla="*/ 13762 h 725069"/>
                <a:gd name="csX7" fmla="*/ 9442383 w 9442383"/>
                <a:gd name="csY7" fmla="*/ 0 h 725069"/>
                <a:gd name="csX0" fmla="*/ 0 w 9442383"/>
                <a:gd name="csY0" fmla="*/ 0 h 725069"/>
                <a:gd name="csX1" fmla="*/ 2021305 w 9442383"/>
                <a:gd name="csY1" fmla="*/ 0 h 725069"/>
                <a:gd name="csX2" fmla="*/ 2021305 w 9442383"/>
                <a:gd name="csY2" fmla="*/ 721894 h 725069"/>
                <a:gd name="csX3" fmla="*/ 3834431 w 9442383"/>
                <a:gd name="csY3" fmla="*/ 725069 h 725069"/>
                <a:gd name="csX4" fmla="*/ 3828607 w 9442383"/>
                <a:gd name="csY4" fmla="*/ 303749 h 725069"/>
                <a:gd name="csX5" fmla="*/ 4890593 w 9442383"/>
                <a:gd name="csY5" fmla="*/ 298034 h 725069"/>
                <a:gd name="csX6" fmla="*/ 4882020 w 9442383"/>
                <a:gd name="csY6" fmla="*/ 16937 h 725069"/>
                <a:gd name="csX7" fmla="*/ 9442383 w 9442383"/>
                <a:gd name="csY7" fmla="*/ 0 h 725069"/>
                <a:gd name="csX0" fmla="*/ 0 w 9442383"/>
                <a:gd name="csY0" fmla="*/ 0 h 725069"/>
                <a:gd name="csX1" fmla="*/ 2021305 w 9442383"/>
                <a:gd name="csY1" fmla="*/ 0 h 725069"/>
                <a:gd name="csX2" fmla="*/ 2021305 w 9442383"/>
                <a:gd name="csY2" fmla="*/ 721894 h 725069"/>
                <a:gd name="csX3" fmla="*/ 3818103 w 9442383"/>
                <a:gd name="csY3" fmla="*/ 725069 h 725069"/>
                <a:gd name="csX4" fmla="*/ 3828607 w 9442383"/>
                <a:gd name="csY4" fmla="*/ 303749 h 725069"/>
                <a:gd name="csX5" fmla="*/ 4890593 w 9442383"/>
                <a:gd name="csY5" fmla="*/ 298034 h 725069"/>
                <a:gd name="csX6" fmla="*/ 4882020 w 9442383"/>
                <a:gd name="csY6" fmla="*/ 16937 h 725069"/>
                <a:gd name="csX7" fmla="*/ 9442383 w 9442383"/>
                <a:gd name="csY7" fmla="*/ 0 h 725069"/>
                <a:gd name="csX0" fmla="*/ 0 w 9442383"/>
                <a:gd name="csY0" fmla="*/ 0 h 725069"/>
                <a:gd name="csX1" fmla="*/ 2021305 w 9442383"/>
                <a:gd name="csY1" fmla="*/ 0 h 725069"/>
                <a:gd name="csX2" fmla="*/ 2021305 w 9442383"/>
                <a:gd name="csY2" fmla="*/ 721894 h 725069"/>
                <a:gd name="csX3" fmla="*/ 3818103 w 9442383"/>
                <a:gd name="csY3" fmla="*/ 725069 h 725069"/>
                <a:gd name="csX4" fmla="*/ 3815544 w 9442383"/>
                <a:gd name="csY4" fmla="*/ 307015 h 725069"/>
                <a:gd name="csX5" fmla="*/ 4890593 w 9442383"/>
                <a:gd name="csY5" fmla="*/ 298034 h 725069"/>
                <a:gd name="csX6" fmla="*/ 4882020 w 9442383"/>
                <a:gd name="csY6" fmla="*/ 16937 h 725069"/>
                <a:gd name="csX7" fmla="*/ 9442383 w 9442383"/>
                <a:gd name="csY7" fmla="*/ 0 h 725069"/>
                <a:gd name="csX0" fmla="*/ 0 w 9442383"/>
                <a:gd name="csY0" fmla="*/ 0 h 725069"/>
                <a:gd name="csX1" fmla="*/ 2021305 w 9442383"/>
                <a:gd name="csY1" fmla="*/ 0 h 725069"/>
                <a:gd name="csX2" fmla="*/ 2021305 w 9442383"/>
                <a:gd name="csY2" fmla="*/ 721894 h 725069"/>
                <a:gd name="csX3" fmla="*/ 3818103 w 9442383"/>
                <a:gd name="csY3" fmla="*/ 725069 h 725069"/>
                <a:gd name="csX4" fmla="*/ 3815544 w 9442383"/>
                <a:gd name="csY4" fmla="*/ 307015 h 725069"/>
                <a:gd name="csX5" fmla="*/ 4890593 w 9442383"/>
                <a:gd name="csY5" fmla="*/ 298034 h 725069"/>
                <a:gd name="csX6" fmla="*/ 4882020 w 9442383"/>
                <a:gd name="csY6" fmla="*/ 16937 h 725069"/>
                <a:gd name="csX7" fmla="*/ 9442383 w 9442383"/>
                <a:gd name="csY7" fmla="*/ 0 h 725069"/>
                <a:gd name="csX0" fmla="*/ 0 w 9442383"/>
                <a:gd name="csY0" fmla="*/ 0 h 725069"/>
                <a:gd name="csX1" fmla="*/ 2021305 w 9442383"/>
                <a:gd name="csY1" fmla="*/ 0 h 725069"/>
                <a:gd name="csX2" fmla="*/ 2021305 w 9442383"/>
                <a:gd name="csY2" fmla="*/ 721894 h 725069"/>
                <a:gd name="csX3" fmla="*/ 3818103 w 9442383"/>
                <a:gd name="csY3" fmla="*/ 725069 h 725069"/>
                <a:gd name="csX4" fmla="*/ 3815544 w 9442383"/>
                <a:gd name="csY4" fmla="*/ 307015 h 725069"/>
                <a:gd name="csX5" fmla="*/ 4890593 w 9442383"/>
                <a:gd name="csY5" fmla="*/ 298034 h 725069"/>
                <a:gd name="csX6" fmla="*/ 4888552 w 9442383"/>
                <a:gd name="csY6" fmla="*/ 13672 h 725069"/>
                <a:gd name="csX7" fmla="*/ 9442383 w 9442383"/>
                <a:gd name="csY7" fmla="*/ 0 h 7250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9442383" h="725069">
                  <a:moveTo>
                    <a:pt x="0" y="0"/>
                  </a:moveTo>
                  <a:lnTo>
                    <a:pt x="2021305" y="0"/>
                  </a:lnTo>
                  <a:lnTo>
                    <a:pt x="2021305" y="721894"/>
                  </a:lnTo>
                  <a:lnTo>
                    <a:pt x="3818103" y="725069"/>
                  </a:lnTo>
                  <a:cubicBezTo>
                    <a:pt x="3816162" y="584629"/>
                    <a:pt x="3817485" y="450721"/>
                    <a:pt x="3815544" y="307015"/>
                  </a:cubicBezTo>
                  <a:lnTo>
                    <a:pt x="4890593" y="298034"/>
                  </a:lnTo>
                  <a:cubicBezTo>
                    <a:pt x="4889290" y="156362"/>
                    <a:pt x="4889855" y="155344"/>
                    <a:pt x="4888552" y="13672"/>
                  </a:cubicBezTo>
                  <a:lnTo>
                    <a:pt x="9442383" y="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3" name="Connecteur droit 12">
              <a:extLst>
                <a:ext uri="{FF2B5EF4-FFF2-40B4-BE49-F238E27FC236}">
                  <a16:creationId xmlns:a16="http://schemas.microsoft.com/office/drawing/2014/main" id="{19EFF3D4-0056-7F44-9E8C-7B9E7AC92860}"/>
                </a:ext>
              </a:extLst>
            </p:cNvPr>
            <p:cNvCxnSpPr>
              <a:cxnSpLocks/>
            </p:cNvCxnSpPr>
            <p:nvPr/>
          </p:nvCxnSpPr>
          <p:spPr>
            <a:xfrm>
              <a:off x="1236929" y="74104"/>
              <a:ext cx="949669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5" name="Forme libre 14">
            <a:extLst>
              <a:ext uri="{FF2B5EF4-FFF2-40B4-BE49-F238E27FC236}">
                <a16:creationId xmlns:a16="http://schemas.microsoft.com/office/drawing/2014/main" id="{673316B4-90A2-B514-43E0-4B6132E04B60}"/>
              </a:ext>
            </a:extLst>
          </p:cNvPr>
          <p:cNvSpPr/>
          <p:nvPr/>
        </p:nvSpPr>
        <p:spPr>
          <a:xfrm>
            <a:off x="1268614" y="5626634"/>
            <a:ext cx="9442383" cy="731690"/>
          </a:xfrm>
          <a:custGeom>
            <a:avLst/>
            <a:gdLst>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57751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67118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67118 w 9442383"/>
              <a:gd name="csY5" fmla="*/ 162271 h 721894"/>
              <a:gd name="csX6" fmla="*/ 488361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86712 w 9442383"/>
              <a:gd name="csY5" fmla="*/ 165537 h 721894"/>
              <a:gd name="csX6" fmla="*/ 4883618 w 9442383"/>
              <a:gd name="csY6" fmla="*/ 9625 h 721894"/>
              <a:gd name="csX7" fmla="*/ 9442383 w 9442383"/>
              <a:gd name="csY7" fmla="*/ 0 h 721894"/>
              <a:gd name="csX0" fmla="*/ 0 w 9442383"/>
              <a:gd name="csY0" fmla="*/ 0 h 728425"/>
              <a:gd name="csX1" fmla="*/ 2021305 w 9442383"/>
              <a:gd name="csY1" fmla="*/ 0 h 728425"/>
              <a:gd name="csX2" fmla="*/ 2021305 w 9442383"/>
              <a:gd name="csY2" fmla="*/ 721894 h 728425"/>
              <a:gd name="csX3" fmla="*/ 3836698 w 9442383"/>
              <a:gd name="csY3" fmla="*/ 728425 h 728425"/>
              <a:gd name="csX4" fmla="*/ 3863532 w 9442383"/>
              <a:gd name="csY4" fmla="*/ 163414 h 728425"/>
              <a:gd name="csX5" fmla="*/ 4886712 w 9442383"/>
              <a:gd name="csY5" fmla="*/ 165537 h 728425"/>
              <a:gd name="csX6" fmla="*/ 4883618 w 9442383"/>
              <a:gd name="csY6" fmla="*/ 9625 h 728425"/>
              <a:gd name="csX7" fmla="*/ 9442383 w 9442383"/>
              <a:gd name="csY7" fmla="*/ 0 h 728425"/>
              <a:gd name="csX0" fmla="*/ 0 w 9442383"/>
              <a:gd name="csY0" fmla="*/ 0 h 728425"/>
              <a:gd name="csX1" fmla="*/ 2021305 w 9442383"/>
              <a:gd name="csY1" fmla="*/ 0 h 728425"/>
              <a:gd name="csX2" fmla="*/ 2021305 w 9442383"/>
              <a:gd name="csY2" fmla="*/ 721894 h 728425"/>
              <a:gd name="csX3" fmla="*/ 3836698 w 9442383"/>
              <a:gd name="csY3" fmla="*/ 728425 h 728425"/>
              <a:gd name="csX4" fmla="*/ 3827609 w 9442383"/>
              <a:gd name="csY4" fmla="*/ 163414 h 728425"/>
              <a:gd name="csX5" fmla="*/ 4886712 w 9442383"/>
              <a:gd name="csY5" fmla="*/ 165537 h 728425"/>
              <a:gd name="csX6" fmla="*/ 4883618 w 9442383"/>
              <a:gd name="csY6" fmla="*/ 9625 h 728425"/>
              <a:gd name="csX7" fmla="*/ 9442383 w 9442383"/>
              <a:gd name="csY7" fmla="*/ 0 h 728425"/>
              <a:gd name="csX0" fmla="*/ 0 w 9442383"/>
              <a:gd name="csY0" fmla="*/ 0 h 728425"/>
              <a:gd name="csX1" fmla="*/ 2021305 w 9442383"/>
              <a:gd name="csY1" fmla="*/ 0 h 728425"/>
              <a:gd name="csX2" fmla="*/ 2021305 w 9442383"/>
              <a:gd name="csY2" fmla="*/ 721894 h 728425"/>
              <a:gd name="csX3" fmla="*/ 3836698 w 9442383"/>
              <a:gd name="csY3" fmla="*/ 728425 h 728425"/>
              <a:gd name="csX4" fmla="*/ 3827609 w 9442383"/>
              <a:gd name="csY4" fmla="*/ 163414 h 728425"/>
              <a:gd name="csX5" fmla="*/ 4903040 w 9442383"/>
              <a:gd name="csY5" fmla="*/ 168802 h 728425"/>
              <a:gd name="csX6" fmla="*/ 4883618 w 9442383"/>
              <a:gd name="csY6" fmla="*/ 9625 h 728425"/>
              <a:gd name="csX7" fmla="*/ 9442383 w 9442383"/>
              <a:gd name="csY7" fmla="*/ 0 h 728425"/>
              <a:gd name="csX0" fmla="*/ 0 w 9442383"/>
              <a:gd name="csY0" fmla="*/ 0 h 728425"/>
              <a:gd name="csX1" fmla="*/ 2021305 w 9442383"/>
              <a:gd name="csY1" fmla="*/ 0 h 728425"/>
              <a:gd name="csX2" fmla="*/ 2021305 w 9442383"/>
              <a:gd name="csY2" fmla="*/ 721894 h 728425"/>
              <a:gd name="csX3" fmla="*/ 3836698 w 9442383"/>
              <a:gd name="csY3" fmla="*/ 728425 h 728425"/>
              <a:gd name="csX4" fmla="*/ 3827609 w 9442383"/>
              <a:gd name="csY4" fmla="*/ 163414 h 728425"/>
              <a:gd name="csX5" fmla="*/ 4903040 w 9442383"/>
              <a:gd name="csY5" fmla="*/ 168802 h 728425"/>
              <a:gd name="csX6" fmla="*/ 4906478 w 9442383"/>
              <a:gd name="csY6" fmla="*/ 12891 h 728425"/>
              <a:gd name="csX7" fmla="*/ 9442383 w 9442383"/>
              <a:gd name="csY7" fmla="*/ 0 h 728425"/>
              <a:gd name="csX0" fmla="*/ 0 w 9442383"/>
              <a:gd name="csY0" fmla="*/ 0 h 731690"/>
              <a:gd name="csX1" fmla="*/ 2021305 w 9442383"/>
              <a:gd name="csY1" fmla="*/ 0 h 731690"/>
              <a:gd name="csX2" fmla="*/ 2021305 w 9442383"/>
              <a:gd name="csY2" fmla="*/ 721894 h 731690"/>
              <a:gd name="csX3" fmla="*/ 3813838 w 9442383"/>
              <a:gd name="csY3" fmla="*/ 731690 h 731690"/>
              <a:gd name="csX4" fmla="*/ 3827609 w 9442383"/>
              <a:gd name="csY4" fmla="*/ 163414 h 731690"/>
              <a:gd name="csX5" fmla="*/ 4903040 w 9442383"/>
              <a:gd name="csY5" fmla="*/ 168802 h 731690"/>
              <a:gd name="csX6" fmla="*/ 4906478 w 9442383"/>
              <a:gd name="csY6" fmla="*/ 12891 h 731690"/>
              <a:gd name="csX7" fmla="*/ 9442383 w 9442383"/>
              <a:gd name="csY7" fmla="*/ 0 h 731690"/>
              <a:gd name="csX0" fmla="*/ 0 w 9442383"/>
              <a:gd name="csY0" fmla="*/ 0 h 731690"/>
              <a:gd name="csX1" fmla="*/ 2021305 w 9442383"/>
              <a:gd name="csY1" fmla="*/ 0 h 731690"/>
              <a:gd name="csX2" fmla="*/ 2021305 w 9442383"/>
              <a:gd name="csY2" fmla="*/ 721894 h 731690"/>
              <a:gd name="csX3" fmla="*/ 3813838 w 9442383"/>
              <a:gd name="csY3" fmla="*/ 731690 h 731690"/>
              <a:gd name="csX4" fmla="*/ 3814546 w 9442383"/>
              <a:gd name="csY4" fmla="*/ 163414 h 731690"/>
              <a:gd name="csX5" fmla="*/ 4903040 w 9442383"/>
              <a:gd name="csY5" fmla="*/ 168802 h 731690"/>
              <a:gd name="csX6" fmla="*/ 4906478 w 9442383"/>
              <a:gd name="csY6" fmla="*/ 12891 h 731690"/>
              <a:gd name="csX7" fmla="*/ 9442383 w 9442383"/>
              <a:gd name="csY7" fmla="*/ 0 h 731690"/>
              <a:gd name="csX0" fmla="*/ 0 w 9442383"/>
              <a:gd name="csY0" fmla="*/ 0 h 731690"/>
              <a:gd name="csX1" fmla="*/ 2021305 w 9442383"/>
              <a:gd name="csY1" fmla="*/ 0 h 731690"/>
              <a:gd name="csX2" fmla="*/ 2021305 w 9442383"/>
              <a:gd name="csY2" fmla="*/ 721894 h 731690"/>
              <a:gd name="csX3" fmla="*/ 3813838 w 9442383"/>
              <a:gd name="csY3" fmla="*/ 731690 h 731690"/>
              <a:gd name="csX4" fmla="*/ 3814546 w 9442383"/>
              <a:gd name="csY4" fmla="*/ 163414 h 731690"/>
              <a:gd name="csX5" fmla="*/ 4903040 w 9442383"/>
              <a:gd name="csY5" fmla="*/ 168802 h 731690"/>
              <a:gd name="csX6" fmla="*/ 4899947 w 9442383"/>
              <a:gd name="csY6" fmla="*/ 16156 h 731690"/>
              <a:gd name="csX7" fmla="*/ 9442383 w 9442383"/>
              <a:gd name="csY7" fmla="*/ 0 h 731690"/>
              <a:gd name="csX0" fmla="*/ 0 w 9442383"/>
              <a:gd name="csY0" fmla="*/ 0 h 731690"/>
              <a:gd name="csX1" fmla="*/ 2021305 w 9442383"/>
              <a:gd name="csY1" fmla="*/ 0 h 731690"/>
              <a:gd name="csX2" fmla="*/ 2021305 w 9442383"/>
              <a:gd name="csY2" fmla="*/ 721894 h 731690"/>
              <a:gd name="csX3" fmla="*/ 3813838 w 9442383"/>
              <a:gd name="csY3" fmla="*/ 731690 h 731690"/>
              <a:gd name="csX4" fmla="*/ 3814546 w 9442383"/>
              <a:gd name="csY4" fmla="*/ 163414 h 731690"/>
              <a:gd name="csX5" fmla="*/ 4893896 w 9442383"/>
              <a:gd name="csY5" fmla="*/ 155086 h 731690"/>
              <a:gd name="csX6" fmla="*/ 4899947 w 9442383"/>
              <a:gd name="csY6" fmla="*/ 16156 h 731690"/>
              <a:gd name="csX7" fmla="*/ 9442383 w 9442383"/>
              <a:gd name="csY7" fmla="*/ 0 h 7316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9442383" h="731690">
                <a:moveTo>
                  <a:pt x="0" y="0"/>
                </a:moveTo>
                <a:lnTo>
                  <a:pt x="2021305" y="0"/>
                </a:lnTo>
                <a:lnTo>
                  <a:pt x="2021305" y="721894"/>
                </a:lnTo>
                <a:lnTo>
                  <a:pt x="3813838" y="731690"/>
                </a:lnTo>
                <a:cubicBezTo>
                  <a:pt x="3811897" y="591250"/>
                  <a:pt x="3816487" y="303854"/>
                  <a:pt x="3814546" y="163414"/>
                </a:cubicBezTo>
                <a:lnTo>
                  <a:pt x="4893896" y="155086"/>
                </a:lnTo>
                <a:cubicBezTo>
                  <a:pt x="4892593" y="13414"/>
                  <a:pt x="4901250" y="157828"/>
                  <a:pt x="4899947" y="16156"/>
                </a:cubicBezTo>
                <a:lnTo>
                  <a:pt x="9442383" y="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Connecteur droit 15">
            <a:extLst>
              <a:ext uri="{FF2B5EF4-FFF2-40B4-BE49-F238E27FC236}">
                <a16:creationId xmlns:a16="http://schemas.microsoft.com/office/drawing/2014/main" id="{0EC8F3C3-716E-1B52-B484-643587013862}"/>
              </a:ext>
            </a:extLst>
          </p:cNvPr>
          <p:cNvCxnSpPr>
            <a:cxnSpLocks/>
          </p:cNvCxnSpPr>
          <p:nvPr/>
        </p:nvCxnSpPr>
        <p:spPr>
          <a:xfrm>
            <a:off x="1243414" y="324869"/>
            <a:ext cx="949669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9" name="Groupe 18">
            <a:extLst>
              <a:ext uri="{FF2B5EF4-FFF2-40B4-BE49-F238E27FC236}">
                <a16:creationId xmlns:a16="http://schemas.microsoft.com/office/drawing/2014/main" id="{C9646CC8-9979-EA2E-BE0A-31F60CD8E5DB}"/>
              </a:ext>
            </a:extLst>
          </p:cNvPr>
          <p:cNvGrpSpPr/>
          <p:nvPr/>
        </p:nvGrpSpPr>
        <p:grpSpPr>
          <a:xfrm>
            <a:off x="1243414" y="322469"/>
            <a:ext cx="9496697" cy="6022097"/>
            <a:chOff x="1243414" y="384254"/>
            <a:chExt cx="9496697" cy="6022097"/>
          </a:xfrm>
        </p:grpSpPr>
        <p:sp>
          <p:nvSpPr>
            <p:cNvPr id="17" name="Forme libre 16">
              <a:extLst>
                <a:ext uri="{FF2B5EF4-FFF2-40B4-BE49-F238E27FC236}">
                  <a16:creationId xmlns:a16="http://schemas.microsoft.com/office/drawing/2014/main" id="{1FD0F5C6-1270-6457-24B3-E98E844F1D83}"/>
                </a:ext>
              </a:extLst>
            </p:cNvPr>
            <p:cNvSpPr/>
            <p:nvPr/>
          </p:nvSpPr>
          <p:spPr>
            <a:xfrm>
              <a:off x="1263228" y="5681191"/>
              <a:ext cx="9442383" cy="725160"/>
            </a:xfrm>
            <a:custGeom>
              <a:avLst/>
              <a:gdLst>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57751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0568 w 9442383"/>
                <a:gd name="csY5" fmla="*/ 17457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26875 h 721894"/>
                <a:gd name="csX5" fmla="*/ 4850568 w 9442383"/>
                <a:gd name="csY5" fmla="*/ 17457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26875 h 721894"/>
                <a:gd name="csX5" fmla="*/ 4893022 w 9442383"/>
                <a:gd name="csY5" fmla="*/ 20723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37406 w 9442383"/>
                <a:gd name="csY4" fmla="*/ 30141 h 721894"/>
                <a:gd name="csX5" fmla="*/ 4893022 w 9442383"/>
                <a:gd name="csY5" fmla="*/ 20723 h 721894"/>
                <a:gd name="csX6" fmla="*/ 9442383 w 9442383"/>
                <a:gd name="csY6" fmla="*/ 0 h 721894"/>
                <a:gd name="csX0" fmla="*/ 0 w 9442383"/>
                <a:gd name="csY0" fmla="*/ 0 h 725160"/>
                <a:gd name="csX1" fmla="*/ 2021305 w 9442383"/>
                <a:gd name="csY1" fmla="*/ 0 h 725160"/>
                <a:gd name="csX2" fmla="*/ 2021305 w 9442383"/>
                <a:gd name="csY2" fmla="*/ 721894 h 725160"/>
                <a:gd name="csX3" fmla="*/ 3839964 w 9442383"/>
                <a:gd name="csY3" fmla="*/ 725160 h 725160"/>
                <a:gd name="csX4" fmla="*/ 3837406 w 9442383"/>
                <a:gd name="csY4" fmla="*/ 30141 h 725160"/>
                <a:gd name="csX5" fmla="*/ 4893022 w 9442383"/>
                <a:gd name="csY5" fmla="*/ 20723 h 725160"/>
                <a:gd name="csX6" fmla="*/ 9442383 w 9442383"/>
                <a:gd name="csY6" fmla="*/ 0 h 725160"/>
                <a:gd name="csX0" fmla="*/ 0 w 9442383"/>
                <a:gd name="csY0" fmla="*/ 0 h 725160"/>
                <a:gd name="csX1" fmla="*/ 2021305 w 9442383"/>
                <a:gd name="csY1" fmla="*/ 0 h 725160"/>
                <a:gd name="csX2" fmla="*/ 2021305 w 9442383"/>
                <a:gd name="csY2" fmla="*/ 721894 h 725160"/>
                <a:gd name="csX3" fmla="*/ 3820370 w 9442383"/>
                <a:gd name="csY3" fmla="*/ 725160 h 725160"/>
                <a:gd name="csX4" fmla="*/ 3837406 w 9442383"/>
                <a:gd name="csY4" fmla="*/ 30141 h 725160"/>
                <a:gd name="csX5" fmla="*/ 4893022 w 9442383"/>
                <a:gd name="csY5" fmla="*/ 20723 h 725160"/>
                <a:gd name="csX6" fmla="*/ 9442383 w 9442383"/>
                <a:gd name="csY6" fmla="*/ 0 h 725160"/>
                <a:gd name="csX0" fmla="*/ 0 w 9442383"/>
                <a:gd name="csY0" fmla="*/ 0 h 725160"/>
                <a:gd name="csX1" fmla="*/ 2021305 w 9442383"/>
                <a:gd name="csY1" fmla="*/ 0 h 725160"/>
                <a:gd name="csX2" fmla="*/ 2021305 w 9442383"/>
                <a:gd name="csY2" fmla="*/ 721894 h 725160"/>
                <a:gd name="csX3" fmla="*/ 3820370 w 9442383"/>
                <a:gd name="csY3" fmla="*/ 725160 h 725160"/>
                <a:gd name="csX4" fmla="*/ 3817812 w 9442383"/>
                <a:gd name="csY4" fmla="*/ 30141 h 725160"/>
                <a:gd name="csX5" fmla="*/ 4893022 w 9442383"/>
                <a:gd name="csY5" fmla="*/ 20723 h 725160"/>
                <a:gd name="csX6" fmla="*/ 9442383 w 9442383"/>
                <a:gd name="csY6" fmla="*/ 0 h 725160"/>
                <a:gd name="csX0" fmla="*/ 0 w 9442383"/>
                <a:gd name="csY0" fmla="*/ 0 h 725160"/>
                <a:gd name="csX1" fmla="*/ 2021305 w 9442383"/>
                <a:gd name="csY1" fmla="*/ 0 h 725160"/>
                <a:gd name="csX2" fmla="*/ 2021305 w 9442383"/>
                <a:gd name="csY2" fmla="*/ 721894 h 725160"/>
                <a:gd name="csX3" fmla="*/ 3820370 w 9442383"/>
                <a:gd name="csY3" fmla="*/ 725160 h 725160"/>
                <a:gd name="csX4" fmla="*/ 3817812 w 9442383"/>
                <a:gd name="csY4" fmla="*/ 30141 h 725160"/>
                <a:gd name="csX5" fmla="*/ 4899553 w 9442383"/>
                <a:gd name="csY5" fmla="*/ 20723 h 725160"/>
                <a:gd name="csX6" fmla="*/ 9442383 w 9442383"/>
                <a:gd name="csY6" fmla="*/ 0 h 725160"/>
                <a:gd name="csX0" fmla="*/ 0 w 9442383"/>
                <a:gd name="csY0" fmla="*/ 0 h 725160"/>
                <a:gd name="csX1" fmla="*/ 2021305 w 9442383"/>
                <a:gd name="csY1" fmla="*/ 0 h 725160"/>
                <a:gd name="csX2" fmla="*/ 2021305 w 9442383"/>
                <a:gd name="csY2" fmla="*/ 721894 h 725160"/>
                <a:gd name="csX3" fmla="*/ 3820370 w 9442383"/>
                <a:gd name="csY3" fmla="*/ 725160 h 725160"/>
                <a:gd name="csX4" fmla="*/ 3817812 w 9442383"/>
                <a:gd name="csY4" fmla="*/ 30141 h 725160"/>
                <a:gd name="csX5" fmla="*/ 4915881 w 9442383"/>
                <a:gd name="csY5" fmla="*/ 17458 h 725160"/>
                <a:gd name="csX6" fmla="*/ 9442383 w 9442383"/>
                <a:gd name="csY6" fmla="*/ 0 h 7251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9442383" h="725160">
                  <a:moveTo>
                    <a:pt x="0" y="0"/>
                  </a:moveTo>
                  <a:lnTo>
                    <a:pt x="2021305" y="0"/>
                  </a:lnTo>
                  <a:lnTo>
                    <a:pt x="2021305" y="721894"/>
                  </a:lnTo>
                  <a:lnTo>
                    <a:pt x="3820370" y="725160"/>
                  </a:lnTo>
                  <a:cubicBezTo>
                    <a:pt x="3818429" y="584720"/>
                    <a:pt x="3819753" y="170581"/>
                    <a:pt x="3817812" y="30141"/>
                  </a:cubicBezTo>
                  <a:lnTo>
                    <a:pt x="4915881" y="17458"/>
                  </a:lnTo>
                  <a:lnTo>
                    <a:pt x="9442383" y="0"/>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Connecteur droit 17">
              <a:extLst>
                <a:ext uri="{FF2B5EF4-FFF2-40B4-BE49-F238E27FC236}">
                  <a16:creationId xmlns:a16="http://schemas.microsoft.com/office/drawing/2014/main" id="{391A0F0B-7B25-7106-7088-27BBFCDDE689}"/>
                </a:ext>
              </a:extLst>
            </p:cNvPr>
            <p:cNvCxnSpPr>
              <a:cxnSpLocks/>
            </p:cNvCxnSpPr>
            <p:nvPr/>
          </p:nvCxnSpPr>
          <p:spPr>
            <a:xfrm>
              <a:off x="1243414" y="384254"/>
              <a:ext cx="949669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cxnSp>
        <p:nvCxnSpPr>
          <p:cNvPr id="21" name="Connecteur droit 20">
            <a:extLst>
              <a:ext uri="{FF2B5EF4-FFF2-40B4-BE49-F238E27FC236}">
                <a16:creationId xmlns:a16="http://schemas.microsoft.com/office/drawing/2014/main" id="{724D46E1-ACE5-18A4-6DB7-D3D62598058B}"/>
              </a:ext>
            </a:extLst>
          </p:cNvPr>
          <p:cNvCxnSpPr/>
          <p:nvPr/>
        </p:nvCxnSpPr>
        <p:spPr>
          <a:xfrm>
            <a:off x="1233209" y="3367215"/>
            <a:ext cx="0" cy="3119284"/>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Connecteur droit 21">
            <a:extLst>
              <a:ext uri="{FF2B5EF4-FFF2-40B4-BE49-F238E27FC236}">
                <a16:creationId xmlns:a16="http://schemas.microsoft.com/office/drawing/2014/main" id="{2A53A7C1-681C-6CDD-570B-E38630F998A6}"/>
              </a:ext>
            </a:extLst>
          </p:cNvPr>
          <p:cNvCxnSpPr/>
          <p:nvPr/>
        </p:nvCxnSpPr>
        <p:spPr>
          <a:xfrm flipH="1" flipV="1">
            <a:off x="1221542" y="6472253"/>
            <a:ext cx="9442383" cy="14246"/>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sp>
        <p:nvSpPr>
          <p:cNvPr id="25" name="ZoneTexte 24">
            <a:extLst>
              <a:ext uri="{FF2B5EF4-FFF2-40B4-BE49-F238E27FC236}">
                <a16:creationId xmlns:a16="http://schemas.microsoft.com/office/drawing/2014/main" id="{38DB6997-8E0C-BE1D-7F2E-85EFAED5C490}"/>
              </a:ext>
            </a:extLst>
          </p:cNvPr>
          <p:cNvSpPr txBox="1"/>
          <p:nvPr/>
        </p:nvSpPr>
        <p:spPr>
          <a:xfrm>
            <a:off x="559518" y="6161411"/>
            <a:ext cx="616131" cy="369332"/>
          </a:xfrm>
          <a:prstGeom prst="rect">
            <a:avLst/>
          </a:prstGeom>
          <a:noFill/>
        </p:spPr>
        <p:txBody>
          <a:bodyPr wrap="none" rtlCol="0">
            <a:spAutoFit/>
          </a:bodyPr>
          <a:lstStyle/>
          <a:p>
            <a:r>
              <a:rPr lang="en-US" noProof="0" dirty="0">
                <a:solidFill>
                  <a:schemeClr val="bg1"/>
                </a:solidFill>
              </a:rPr>
              <a:t>-120</a:t>
            </a:r>
          </a:p>
        </p:txBody>
      </p:sp>
      <p:sp>
        <p:nvSpPr>
          <p:cNvPr id="26" name="ZoneTexte 25">
            <a:extLst>
              <a:ext uri="{FF2B5EF4-FFF2-40B4-BE49-F238E27FC236}">
                <a16:creationId xmlns:a16="http://schemas.microsoft.com/office/drawing/2014/main" id="{15980AEF-86A8-463F-8483-43ED4A46BFEC}"/>
              </a:ext>
            </a:extLst>
          </p:cNvPr>
          <p:cNvSpPr txBox="1"/>
          <p:nvPr/>
        </p:nvSpPr>
        <p:spPr>
          <a:xfrm>
            <a:off x="577571" y="5442432"/>
            <a:ext cx="598077" cy="369332"/>
          </a:xfrm>
          <a:prstGeom prst="rect">
            <a:avLst/>
          </a:prstGeom>
          <a:noFill/>
        </p:spPr>
        <p:txBody>
          <a:bodyPr wrap="square" rtlCol="0">
            <a:spAutoFit/>
          </a:bodyPr>
          <a:lstStyle/>
          <a:p>
            <a:pPr algn="r"/>
            <a:r>
              <a:rPr lang="en-US" noProof="0" dirty="0">
                <a:solidFill>
                  <a:schemeClr val="bg1"/>
                </a:solidFill>
              </a:rPr>
              <a:t>- 60</a:t>
            </a:r>
          </a:p>
        </p:txBody>
      </p:sp>
      <p:cxnSp>
        <p:nvCxnSpPr>
          <p:cNvPr id="27" name="Connecteur droit 26">
            <a:extLst>
              <a:ext uri="{FF2B5EF4-FFF2-40B4-BE49-F238E27FC236}">
                <a16:creationId xmlns:a16="http://schemas.microsoft.com/office/drawing/2014/main" id="{CEB545AA-9709-ECE3-E71C-86B6243D32C0}"/>
              </a:ext>
            </a:extLst>
          </p:cNvPr>
          <p:cNvCxnSpPr/>
          <p:nvPr/>
        </p:nvCxnSpPr>
        <p:spPr>
          <a:xfrm flipH="1" flipV="1">
            <a:off x="1233209" y="2839138"/>
            <a:ext cx="9567943" cy="19567"/>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F8F93ED1-E96C-A87E-CB65-E6A65D6C5FFC}"/>
              </a:ext>
            </a:extLst>
          </p:cNvPr>
          <p:cNvCxnSpPr/>
          <p:nvPr/>
        </p:nvCxnSpPr>
        <p:spPr>
          <a:xfrm>
            <a:off x="1221542" y="317955"/>
            <a:ext cx="11667" cy="2535106"/>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sp>
        <p:nvSpPr>
          <p:cNvPr id="30" name="ZoneTexte 29">
            <a:extLst>
              <a:ext uri="{FF2B5EF4-FFF2-40B4-BE49-F238E27FC236}">
                <a16:creationId xmlns:a16="http://schemas.microsoft.com/office/drawing/2014/main" id="{290FA0EB-C37E-1FBB-D3F0-5F7149E6D6C8}"/>
              </a:ext>
            </a:extLst>
          </p:cNvPr>
          <p:cNvSpPr txBox="1"/>
          <p:nvPr/>
        </p:nvSpPr>
        <p:spPr>
          <a:xfrm>
            <a:off x="2939843" y="6486499"/>
            <a:ext cx="554960" cy="369332"/>
          </a:xfrm>
          <a:prstGeom prst="rect">
            <a:avLst/>
          </a:prstGeom>
          <a:noFill/>
        </p:spPr>
        <p:txBody>
          <a:bodyPr wrap="none" rtlCol="0">
            <a:spAutoFit/>
          </a:bodyPr>
          <a:lstStyle/>
          <a:p>
            <a:r>
              <a:rPr lang="en-US" noProof="0" dirty="0">
                <a:solidFill>
                  <a:schemeClr val="bg1"/>
                </a:solidFill>
              </a:rPr>
              <a:t>100</a:t>
            </a:r>
          </a:p>
        </p:txBody>
      </p:sp>
      <p:sp>
        <p:nvSpPr>
          <p:cNvPr id="31" name="ZoneTexte 30">
            <a:extLst>
              <a:ext uri="{FF2B5EF4-FFF2-40B4-BE49-F238E27FC236}">
                <a16:creationId xmlns:a16="http://schemas.microsoft.com/office/drawing/2014/main" id="{FB62A4E9-0DAD-F06A-1B43-EA78D6903E92}"/>
              </a:ext>
            </a:extLst>
          </p:cNvPr>
          <p:cNvSpPr txBox="1"/>
          <p:nvPr/>
        </p:nvSpPr>
        <p:spPr>
          <a:xfrm>
            <a:off x="4884291" y="6486499"/>
            <a:ext cx="554960" cy="369332"/>
          </a:xfrm>
          <a:prstGeom prst="rect">
            <a:avLst/>
          </a:prstGeom>
          <a:noFill/>
        </p:spPr>
        <p:txBody>
          <a:bodyPr wrap="none" rtlCol="0">
            <a:spAutoFit/>
          </a:bodyPr>
          <a:lstStyle/>
          <a:p>
            <a:r>
              <a:rPr lang="en-US" noProof="0" dirty="0">
                <a:solidFill>
                  <a:schemeClr val="bg1"/>
                </a:solidFill>
              </a:rPr>
              <a:t>200</a:t>
            </a:r>
          </a:p>
        </p:txBody>
      </p:sp>
      <p:sp>
        <p:nvSpPr>
          <p:cNvPr id="32" name="ZoneTexte 31">
            <a:extLst>
              <a:ext uri="{FF2B5EF4-FFF2-40B4-BE49-F238E27FC236}">
                <a16:creationId xmlns:a16="http://schemas.microsoft.com/office/drawing/2014/main" id="{8DE2CFE7-C2D6-F065-3469-621EA4E77E5B}"/>
              </a:ext>
            </a:extLst>
          </p:cNvPr>
          <p:cNvSpPr txBox="1"/>
          <p:nvPr/>
        </p:nvSpPr>
        <p:spPr>
          <a:xfrm>
            <a:off x="1039652" y="6472253"/>
            <a:ext cx="308098" cy="369332"/>
          </a:xfrm>
          <a:prstGeom prst="rect">
            <a:avLst/>
          </a:prstGeom>
          <a:noFill/>
        </p:spPr>
        <p:txBody>
          <a:bodyPr wrap="none" rtlCol="0">
            <a:spAutoFit/>
          </a:bodyPr>
          <a:lstStyle/>
          <a:p>
            <a:r>
              <a:rPr lang="en-US" noProof="0" dirty="0">
                <a:solidFill>
                  <a:schemeClr val="bg1"/>
                </a:solidFill>
              </a:rPr>
              <a:t>0</a:t>
            </a:r>
          </a:p>
        </p:txBody>
      </p:sp>
      <p:sp>
        <p:nvSpPr>
          <p:cNvPr id="33" name="ZoneTexte 32">
            <a:extLst>
              <a:ext uri="{FF2B5EF4-FFF2-40B4-BE49-F238E27FC236}">
                <a16:creationId xmlns:a16="http://schemas.microsoft.com/office/drawing/2014/main" id="{861485CD-DDB9-F649-499C-E527D8134043}"/>
              </a:ext>
            </a:extLst>
          </p:cNvPr>
          <p:cNvSpPr txBox="1"/>
          <p:nvPr/>
        </p:nvSpPr>
        <p:spPr>
          <a:xfrm>
            <a:off x="6752587" y="6486499"/>
            <a:ext cx="554960" cy="369332"/>
          </a:xfrm>
          <a:prstGeom prst="rect">
            <a:avLst/>
          </a:prstGeom>
          <a:noFill/>
        </p:spPr>
        <p:txBody>
          <a:bodyPr wrap="none" rtlCol="0">
            <a:spAutoFit/>
          </a:bodyPr>
          <a:lstStyle/>
          <a:p>
            <a:r>
              <a:rPr lang="en-US" noProof="0" dirty="0">
                <a:solidFill>
                  <a:schemeClr val="bg1"/>
                </a:solidFill>
              </a:rPr>
              <a:t>300</a:t>
            </a:r>
          </a:p>
        </p:txBody>
      </p:sp>
      <p:sp>
        <p:nvSpPr>
          <p:cNvPr id="34" name="ZoneTexte 33">
            <a:extLst>
              <a:ext uri="{FF2B5EF4-FFF2-40B4-BE49-F238E27FC236}">
                <a16:creationId xmlns:a16="http://schemas.microsoft.com/office/drawing/2014/main" id="{8750FA81-6766-040F-C462-469769350F41}"/>
              </a:ext>
            </a:extLst>
          </p:cNvPr>
          <p:cNvSpPr txBox="1"/>
          <p:nvPr/>
        </p:nvSpPr>
        <p:spPr>
          <a:xfrm>
            <a:off x="10442577" y="6491415"/>
            <a:ext cx="494046" cy="369332"/>
          </a:xfrm>
          <a:prstGeom prst="rect">
            <a:avLst/>
          </a:prstGeom>
          <a:noFill/>
        </p:spPr>
        <p:txBody>
          <a:bodyPr wrap="none" rtlCol="0">
            <a:spAutoFit/>
          </a:bodyPr>
          <a:lstStyle/>
          <a:p>
            <a:r>
              <a:rPr lang="en-US" noProof="0" dirty="0" err="1">
                <a:solidFill>
                  <a:schemeClr val="bg1"/>
                </a:solidFill>
              </a:rPr>
              <a:t>ms</a:t>
            </a:r>
            <a:endParaRPr lang="en-US" noProof="0" dirty="0">
              <a:solidFill>
                <a:schemeClr val="bg1"/>
              </a:solidFill>
            </a:endParaRPr>
          </a:p>
        </p:txBody>
      </p:sp>
      <p:sp>
        <p:nvSpPr>
          <p:cNvPr id="35" name="ZoneTexte 34">
            <a:extLst>
              <a:ext uri="{FF2B5EF4-FFF2-40B4-BE49-F238E27FC236}">
                <a16:creationId xmlns:a16="http://schemas.microsoft.com/office/drawing/2014/main" id="{D3666299-65DE-28C5-AAAB-0282CF3BDFFF}"/>
              </a:ext>
            </a:extLst>
          </p:cNvPr>
          <p:cNvSpPr txBox="1"/>
          <p:nvPr/>
        </p:nvSpPr>
        <p:spPr>
          <a:xfrm>
            <a:off x="262179" y="3367215"/>
            <a:ext cx="516488" cy="369332"/>
          </a:xfrm>
          <a:prstGeom prst="rect">
            <a:avLst/>
          </a:prstGeom>
          <a:noFill/>
        </p:spPr>
        <p:txBody>
          <a:bodyPr wrap="none" rtlCol="0">
            <a:spAutoFit/>
          </a:bodyPr>
          <a:lstStyle/>
          <a:p>
            <a:r>
              <a:rPr lang="en-US" noProof="0" dirty="0">
                <a:solidFill>
                  <a:schemeClr val="bg1"/>
                </a:solidFill>
              </a:rPr>
              <a:t>mV</a:t>
            </a:r>
          </a:p>
        </p:txBody>
      </p:sp>
      <p:grpSp>
        <p:nvGrpSpPr>
          <p:cNvPr id="38" name="Groupe 37">
            <a:extLst>
              <a:ext uri="{FF2B5EF4-FFF2-40B4-BE49-F238E27FC236}">
                <a16:creationId xmlns:a16="http://schemas.microsoft.com/office/drawing/2014/main" id="{A5FAB7EA-3D6B-E5D0-AD9E-8D18029EE36D}"/>
              </a:ext>
            </a:extLst>
          </p:cNvPr>
          <p:cNvGrpSpPr/>
          <p:nvPr/>
        </p:nvGrpSpPr>
        <p:grpSpPr>
          <a:xfrm>
            <a:off x="1236070" y="323898"/>
            <a:ext cx="9496697" cy="6030629"/>
            <a:chOff x="1236070" y="385683"/>
            <a:chExt cx="9496697" cy="6030629"/>
          </a:xfrm>
        </p:grpSpPr>
        <p:sp>
          <p:nvSpPr>
            <p:cNvPr id="36" name="Forme libre 35">
              <a:extLst>
                <a:ext uri="{FF2B5EF4-FFF2-40B4-BE49-F238E27FC236}">
                  <a16:creationId xmlns:a16="http://schemas.microsoft.com/office/drawing/2014/main" id="{9305D3F2-3EBB-5A22-7C28-6F2C2E103BAF}"/>
                </a:ext>
              </a:extLst>
            </p:cNvPr>
            <p:cNvSpPr/>
            <p:nvPr/>
          </p:nvSpPr>
          <p:spPr>
            <a:xfrm>
              <a:off x="1263228" y="5556932"/>
              <a:ext cx="9442383" cy="859380"/>
            </a:xfrm>
            <a:custGeom>
              <a:avLst/>
              <a:gdLst>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57751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0568 w 9442383"/>
                <a:gd name="csY5" fmla="*/ 17457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26875 h 721894"/>
                <a:gd name="csX5" fmla="*/ 4850568 w 9442383"/>
                <a:gd name="csY5" fmla="*/ 17457 h 721894"/>
                <a:gd name="csX6" fmla="*/ 9442383 w 9442383"/>
                <a:gd name="csY6" fmla="*/ 0 h 721894"/>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3532 w 9442383"/>
                <a:gd name="csY4" fmla="*/ 162616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92257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912563 w 9442383"/>
                <a:gd name="csY6" fmla="*/ 1476 h 857635"/>
                <a:gd name="csX7" fmla="*/ 9442383 w 9442383"/>
                <a:gd name="csY7"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845539 w 9442383"/>
                <a:gd name="csY6" fmla="*/ 140312 h 857635"/>
                <a:gd name="csX7" fmla="*/ 9442383 w 9442383"/>
                <a:gd name="csY7" fmla="*/ 135741 h 857635"/>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8320 w 9442383"/>
                <a:gd name="csY4" fmla="*/ 4630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69313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652 h 852847"/>
                <a:gd name="csX5" fmla="*/ 4869313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42002 w 9442383"/>
                <a:gd name="csY4" fmla="*/ 4918 h 852847"/>
                <a:gd name="csX5" fmla="*/ 4869313 w 9442383"/>
                <a:gd name="csY5" fmla="*/ 0 h 852847"/>
                <a:gd name="csX6" fmla="*/ 4869072 w 9442383"/>
                <a:gd name="csY6" fmla="*/ 145609 h 852847"/>
                <a:gd name="csX7" fmla="*/ 9442383 w 9442383"/>
                <a:gd name="csY7" fmla="*/ 130953 h 852847"/>
                <a:gd name="csX0" fmla="*/ 0 w 9442383"/>
                <a:gd name="csY0" fmla="*/ 130953 h 856113"/>
                <a:gd name="csX1" fmla="*/ 2021305 w 9442383"/>
                <a:gd name="csY1" fmla="*/ 130953 h 856113"/>
                <a:gd name="csX2" fmla="*/ 2021305 w 9442383"/>
                <a:gd name="csY2" fmla="*/ 852847 h 856113"/>
                <a:gd name="csX3" fmla="*/ 3839964 w 9442383"/>
                <a:gd name="csY3" fmla="*/ 856113 h 856113"/>
                <a:gd name="csX4" fmla="*/ 3842002 w 9442383"/>
                <a:gd name="csY4" fmla="*/ 4918 h 856113"/>
                <a:gd name="csX5" fmla="*/ 4869313 w 9442383"/>
                <a:gd name="csY5" fmla="*/ 0 h 856113"/>
                <a:gd name="csX6" fmla="*/ 4869072 w 9442383"/>
                <a:gd name="csY6" fmla="*/ 145609 h 856113"/>
                <a:gd name="csX7" fmla="*/ 9442383 w 9442383"/>
                <a:gd name="csY7" fmla="*/ 130953 h 856113"/>
                <a:gd name="csX0" fmla="*/ 0 w 9442383"/>
                <a:gd name="csY0" fmla="*/ 130953 h 856113"/>
                <a:gd name="csX1" fmla="*/ 2021305 w 9442383"/>
                <a:gd name="csY1" fmla="*/ 130953 h 856113"/>
                <a:gd name="csX2" fmla="*/ 2021305 w 9442383"/>
                <a:gd name="csY2" fmla="*/ 852847 h 856113"/>
                <a:gd name="csX3" fmla="*/ 3839964 w 9442383"/>
                <a:gd name="csY3" fmla="*/ 856113 h 856113"/>
                <a:gd name="csX4" fmla="*/ 3842002 w 9442383"/>
                <a:gd name="csY4" fmla="*/ 4918 h 856113"/>
                <a:gd name="csX5" fmla="*/ 4869313 w 9442383"/>
                <a:gd name="csY5" fmla="*/ 0 h 856113"/>
                <a:gd name="csX6" fmla="*/ 4898464 w 9442383"/>
                <a:gd name="csY6" fmla="*/ 152141 h 856113"/>
                <a:gd name="csX7" fmla="*/ 9442383 w 9442383"/>
                <a:gd name="csY7" fmla="*/ 130953 h 856113"/>
                <a:gd name="csX0" fmla="*/ 0 w 9442383"/>
                <a:gd name="csY0" fmla="*/ 127688 h 852848"/>
                <a:gd name="csX1" fmla="*/ 2021305 w 9442383"/>
                <a:gd name="csY1" fmla="*/ 127688 h 852848"/>
                <a:gd name="csX2" fmla="*/ 2021305 w 9442383"/>
                <a:gd name="csY2" fmla="*/ 849582 h 852848"/>
                <a:gd name="csX3" fmla="*/ 3839964 w 9442383"/>
                <a:gd name="csY3" fmla="*/ 852848 h 852848"/>
                <a:gd name="csX4" fmla="*/ 3842002 w 9442383"/>
                <a:gd name="csY4" fmla="*/ 1653 h 852848"/>
                <a:gd name="csX5" fmla="*/ 4895439 w 9442383"/>
                <a:gd name="csY5" fmla="*/ 0 h 852848"/>
                <a:gd name="csX6" fmla="*/ 4898464 w 9442383"/>
                <a:gd name="csY6" fmla="*/ 148876 h 852848"/>
                <a:gd name="csX7" fmla="*/ 9442383 w 9442383"/>
                <a:gd name="csY7" fmla="*/ 127688 h 852848"/>
                <a:gd name="csX0" fmla="*/ 0 w 9442383"/>
                <a:gd name="csY0" fmla="*/ 126035 h 851195"/>
                <a:gd name="csX1" fmla="*/ 2021305 w 9442383"/>
                <a:gd name="csY1" fmla="*/ 126035 h 851195"/>
                <a:gd name="csX2" fmla="*/ 2021305 w 9442383"/>
                <a:gd name="csY2" fmla="*/ 847929 h 851195"/>
                <a:gd name="csX3" fmla="*/ 3839964 w 9442383"/>
                <a:gd name="csY3" fmla="*/ 851195 h 851195"/>
                <a:gd name="csX4" fmla="*/ 3842002 w 9442383"/>
                <a:gd name="csY4" fmla="*/ 0 h 851195"/>
                <a:gd name="csX5" fmla="*/ 4901971 w 9442383"/>
                <a:gd name="csY5" fmla="*/ 1613 h 851195"/>
                <a:gd name="csX6" fmla="*/ 4898464 w 9442383"/>
                <a:gd name="csY6" fmla="*/ 147223 h 851195"/>
                <a:gd name="csX7" fmla="*/ 9442383 w 9442383"/>
                <a:gd name="csY7" fmla="*/ 126035 h 851195"/>
                <a:gd name="csX0" fmla="*/ 0 w 9442383"/>
                <a:gd name="csY0" fmla="*/ 130954 h 856114"/>
                <a:gd name="csX1" fmla="*/ 2021305 w 9442383"/>
                <a:gd name="csY1" fmla="*/ 130954 h 856114"/>
                <a:gd name="csX2" fmla="*/ 2021305 w 9442383"/>
                <a:gd name="csY2" fmla="*/ 852848 h 856114"/>
                <a:gd name="csX3" fmla="*/ 3839964 w 9442383"/>
                <a:gd name="csY3" fmla="*/ 856114 h 856114"/>
                <a:gd name="csX4" fmla="*/ 3842002 w 9442383"/>
                <a:gd name="csY4" fmla="*/ 4919 h 856114"/>
                <a:gd name="csX5" fmla="*/ 4901971 w 9442383"/>
                <a:gd name="csY5" fmla="*/ 0 h 856114"/>
                <a:gd name="csX6" fmla="*/ 4898464 w 9442383"/>
                <a:gd name="csY6" fmla="*/ 152142 h 856114"/>
                <a:gd name="csX7" fmla="*/ 9442383 w 9442383"/>
                <a:gd name="csY7" fmla="*/ 130954 h 856114"/>
                <a:gd name="csX0" fmla="*/ 0 w 9442383"/>
                <a:gd name="csY0" fmla="*/ 130954 h 856114"/>
                <a:gd name="csX1" fmla="*/ 2021305 w 9442383"/>
                <a:gd name="csY1" fmla="*/ 130954 h 856114"/>
                <a:gd name="csX2" fmla="*/ 2021305 w 9442383"/>
                <a:gd name="csY2" fmla="*/ 852848 h 856114"/>
                <a:gd name="csX3" fmla="*/ 3839964 w 9442383"/>
                <a:gd name="csY3" fmla="*/ 856114 h 856114"/>
                <a:gd name="csX4" fmla="*/ 3842002 w 9442383"/>
                <a:gd name="csY4" fmla="*/ 4919 h 856114"/>
                <a:gd name="csX5" fmla="*/ 4901971 w 9442383"/>
                <a:gd name="csY5" fmla="*/ 0 h 856114"/>
                <a:gd name="csX6" fmla="*/ 4895198 w 9442383"/>
                <a:gd name="csY6" fmla="*/ 155408 h 856114"/>
                <a:gd name="csX7" fmla="*/ 9442383 w 9442383"/>
                <a:gd name="csY7" fmla="*/ 130954 h 856114"/>
                <a:gd name="csX0" fmla="*/ 0 w 9442383"/>
                <a:gd name="csY0" fmla="*/ 130954 h 859380"/>
                <a:gd name="csX1" fmla="*/ 2021305 w 9442383"/>
                <a:gd name="csY1" fmla="*/ 130954 h 859380"/>
                <a:gd name="csX2" fmla="*/ 2021305 w 9442383"/>
                <a:gd name="csY2" fmla="*/ 852848 h 859380"/>
                <a:gd name="csX3" fmla="*/ 3817104 w 9442383"/>
                <a:gd name="csY3" fmla="*/ 859380 h 859380"/>
                <a:gd name="csX4" fmla="*/ 3842002 w 9442383"/>
                <a:gd name="csY4" fmla="*/ 4919 h 859380"/>
                <a:gd name="csX5" fmla="*/ 4901971 w 9442383"/>
                <a:gd name="csY5" fmla="*/ 0 h 859380"/>
                <a:gd name="csX6" fmla="*/ 4895198 w 9442383"/>
                <a:gd name="csY6" fmla="*/ 155408 h 859380"/>
                <a:gd name="csX7" fmla="*/ 9442383 w 9442383"/>
                <a:gd name="csY7" fmla="*/ 130954 h 859380"/>
                <a:gd name="csX0" fmla="*/ 0 w 9442383"/>
                <a:gd name="csY0" fmla="*/ 130954 h 859380"/>
                <a:gd name="csX1" fmla="*/ 2021305 w 9442383"/>
                <a:gd name="csY1" fmla="*/ 130954 h 859380"/>
                <a:gd name="csX2" fmla="*/ 2021305 w 9442383"/>
                <a:gd name="csY2" fmla="*/ 852848 h 859380"/>
                <a:gd name="csX3" fmla="*/ 3817104 w 9442383"/>
                <a:gd name="csY3" fmla="*/ 859380 h 859380"/>
                <a:gd name="csX4" fmla="*/ 3828939 w 9442383"/>
                <a:gd name="csY4" fmla="*/ 4919 h 859380"/>
                <a:gd name="csX5" fmla="*/ 4901971 w 9442383"/>
                <a:gd name="csY5" fmla="*/ 0 h 859380"/>
                <a:gd name="csX6" fmla="*/ 4895198 w 9442383"/>
                <a:gd name="csY6" fmla="*/ 155408 h 859380"/>
                <a:gd name="csX7" fmla="*/ 9442383 w 9442383"/>
                <a:gd name="csY7" fmla="*/ 130954 h 859380"/>
                <a:gd name="csX0" fmla="*/ 0 w 9442383"/>
                <a:gd name="csY0" fmla="*/ 130954 h 859380"/>
                <a:gd name="csX1" fmla="*/ 2021305 w 9442383"/>
                <a:gd name="csY1" fmla="*/ 130954 h 859380"/>
                <a:gd name="csX2" fmla="*/ 2021305 w 9442383"/>
                <a:gd name="csY2" fmla="*/ 852848 h 859380"/>
                <a:gd name="csX3" fmla="*/ 3817104 w 9442383"/>
                <a:gd name="csY3" fmla="*/ 859380 h 859380"/>
                <a:gd name="csX4" fmla="*/ 3828939 w 9442383"/>
                <a:gd name="csY4" fmla="*/ 4919 h 859380"/>
                <a:gd name="csX5" fmla="*/ 4901971 w 9442383"/>
                <a:gd name="csY5" fmla="*/ 0 h 859380"/>
                <a:gd name="csX6" fmla="*/ 4901729 w 9442383"/>
                <a:gd name="csY6" fmla="*/ 155408 h 859380"/>
                <a:gd name="csX7" fmla="*/ 9442383 w 9442383"/>
                <a:gd name="csY7" fmla="*/ 130954 h 8593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9442383" h="859380">
                  <a:moveTo>
                    <a:pt x="0" y="130954"/>
                  </a:moveTo>
                  <a:lnTo>
                    <a:pt x="2021305" y="130954"/>
                  </a:lnTo>
                  <a:lnTo>
                    <a:pt x="2021305" y="852848"/>
                  </a:lnTo>
                  <a:lnTo>
                    <a:pt x="3817104" y="859380"/>
                  </a:lnTo>
                  <a:cubicBezTo>
                    <a:pt x="3815163" y="718940"/>
                    <a:pt x="3830880" y="145359"/>
                    <a:pt x="3828939" y="4919"/>
                  </a:cubicBezTo>
                  <a:lnTo>
                    <a:pt x="4901971" y="0"/>
                  </a:lnTo>
                  <a:cubicBezTo>
                    <a:pt x="4901890" y="45175"/>
                    <a:pt x="4901810" y="110233"/>
                    <a:pt x="4901729" y="155408"/>
                  </a:cubicBezTo>
                  <a:lnTo>
                    <a:pt x="9442383" y="130954"/>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37" name="Connecteur droit 36">
              <a:extLst>
                <a:ext uri="{FF2B5EF4-FFF2-40B4-BE49-F238E27FC236}">
                  <a16:creationId xmlns:a16="http://schemas.microsoft.com/office/drawing/2014/main" id="{506804B8-2ACD-05E0-8FC1-6213F8FC4F1F}"/>
                </a:ext>
              </a:extLst>
            </p:cNvPr>
            <p:cNvCxnSpPr>
              <a:cxnSpLocks/>
            </p:cNvCxnSpPr>
            <p:nvPr/>
          </p:nvCxnSpPr>
          <p:spPr>
            <a:xfrm>
              <a:off x="1236070" y="385683"/>
              <a:ext cx="949669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41" name="Groupe 40">
            <a:extLst>
              <a:ext uri="{FF2B5EF4-FFF2-40B4-BE49-F238E27FC236}">
                <a16:creationId xmlns:a16="http://schemas.microsoft.com/office/drawing/2014/main" id="{D5F32343-B44F-8FD1-D3C5-52DC2DE1BE6F}"/>
              </a:ext>
            </a:extLst>
          </p:cNvPr>
          <p:cNvGrpSpPr/>
          <p:nvPr/>
        </p:nvGrpSpPr>
        <p:grpSpPr>
          <a:xfrm>
            <a:off x="1241923" y="316278"/>
            <a:ext cx="9516715" cy="6039273"/>
            <a:chOff x="1241923" y="378063"/>
            <a:chExt cx="9516715" cy="6039273"/>
          </a:xfrm>
        </p:grpSpPr>
        <p:sp>
          <p:nvSpPr>
            <p:cNvPr id="39" name="Forme libre 38">
              <a:extLst>
                <a:ext uri="{FF2B5EF4-FFF2-40B4-BE49-F238E27FC236}">
                  <a16:creationId xmlns:a16="http://schemas.microsoft.com/office/drawing/2014/main" id="{8CA211A8-ED88-8E76-98AF-269A8EB9091E}"/>
                </a:ext>
              </a:extLst>
            </p:cNvPr>
            <p:cNvSpPr/>
            <p:nvPr/>
          </p:nvSpPr>
          <p:spPr>
            <a:xfrm>
              <a:off x="1241923" y="5409748"/>
              <a:ext cx="9466999" cy="1007588"/>
            </a:xfrm>
            <a:custGeom>
              <a:avLst/>
              <a:gdLst>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57751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0568 w 9442383"/>
                <a:gd name="csY5" fmla="*/ 17457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26875 h 721894"/>
                <a:gd name="csX5" fmla="*/ 4850568 w 9442383"/>
                <a:gd name="csY5" fmla="*/ 17457 h 721894"/>
                <a:gd name="csX6" fmla="*/ 9442383 w 9442383"/>
                <a:gd name="csY6" fmla="*/ 0 h 721894"/>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3532 w 9442383"/>
                <a:gd name="csY4" fmla="*/ 162616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92257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912563 w 9442383"/>
                <a:gd name="csY6" fmla="*/ 1476 h 857635"/>
                <a:gd name="csX7" fmla="*/ 9442383 w 9442383"/>
                <a:gd name="csY7"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845539 w 9442383"/>
                <a:gd name="csY6" fmla="*/ 140312 h 857635"/>
                <a:gd name="csX7" fmla="*/ 9442383 w 9442383"/>
                <a:gd name="csY7" fmla="*/ 135741 h 857635"/>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8320 w 9442383"/>
                <a:gd name="csY4" fmla="*/ 4630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69313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652 h 852847"/>
                <a:gd name="csX5" fmla="*/ 4869313 w 9442383"/>
                <a:gd name="csY5" fmla="*/ 0 h 852847"/>
                <a:gd name="csX6" fmla="*/ 4869072 w 9442383"/>
                <a:gd name="csY6" fmla="*/ 145609 h 852847"/>
                <a:gd name="csX7" fmla="*/ 9442383 w 9442383"/>
                <a:gd name="csY7" fmla="*/ 130953 h 852847"/>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3987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651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4858 w 9442383"/>
                <a:gd name="csY6" fmla="*/ 296474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473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068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065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288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83832 h 991070"/>
                <a:gd name="csX7" fmla="*/ 9442383 w 9442383"/>
                <a:gd name="csY7" fmla="*/ 269176 h 991070"/>
                <a:gd name="csX0" fmla="*/ 0 w 9442383"/>
                <a:gd name="csY0" fmla="*/ 269176 h 1000595"/>
                <a:gd name="csX1" fmla="*/ 2021305 w 9442383"/>
                <a:gd name="csY1" fmla="*/ 269176 h 1000595"/>
                <a:gd name="csX2" fmla="*/ 2021305 w 9442383"/>
                <a:gd name="csY2" fmla="*/ 991070 h 1000595"/>
                <a:gd name="csX3" fmla="*/ 3866181 w 9442383"/>
                <a:gd name="csY3" fmla="*/ 1000595 h 1000595"/>
                <a:gd name="csX4" fmla="*/ 3857382 w 9442383"/>
                <a:gd name="csY4" fmla="*/ 5865 h 1000595"/>
                <a:gd name="csX5" fmla="*/ 4865099 w 9442383"/>
                <a:gd name="csY5" fmla="*/ 0 h 1000595"/>
                <a:gd name="csX6" fmla="*/ 4865897 w 9442383"/>
                <a:gd name="csY6" fmla="*/ 283832 h 1000595"/>
                <a:gd name="csX7" fmla="*/ 9442383 w 9442383"/>
                <a:gd name="csY7" fmla="*/ 269176 h 1000595"/>
                <a:gd name="csX0" fmla="*/ 0 w 9442383"/>
                <a:gd name="csY0" fmla="*/ 269176 h 994245"/>
                <a:gd name="csX1" fmla="*/ 2021305 w 9442383"/>
                <a:gd name="csY1" fmla="*/ 269176 h 994245"/>
                <a:gd name="csX2" fmla="*/ 2021305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42383"/>
                <a:gd name="csY0" fmla="*/ 269176 h 1006945"/>
                <a:gd name="csX1" fmla="*/ 2021305 w 9442383"/>
                <a:gd name="csY1" fmla="*/ 269176 h 1006945"/>
                <a:gd name="csX2" fmla="*/ 2018130 w 9442383"/>
                <a:gd name="csY2" fmla="*/ 1006945 h 1006945"/>
                <a:gd name="csX3" fmla="*/ 3866181 w 9442383"/>
                <a:gd name="csY3" fmla="*/ 994245 h 1006945"/>
                <a:gd name="csX4" fmla="*/ 3857382 w 9442383"/>
                <a:gd name="csY4" fmla="*/ 5865 h 1006945"/>
                <a:gd name="csX5" fmla="*/ 4865099 w 9442383"/>
                <a:gd name="csY5" fmla="*/ 0 h 1006945"/>
                <a:gd name="csX6" fmla="*/ 4865897 w 9442383"/>
                <a:gd name="csY6" fmla="*/ 283832 h 1006945"/>
                <a:gd name="csX7" fmla="*/ 9442383 w 9442383"/>
                <a:gd name="csY7" fmla="*/ 269176 h 10069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64608"/>
                <a:gd name="csY0" fmla="*/ 288226 h 994245"/>
                <a:gd name="csX1" fmla="*/ 2043530 w 9464608"/>
                <a:gd name="csY1" fmla="*/ 269176 h 994245"/>
                <a:gd name="csX2" fmla="*/ 2040355 w 9464608"/>
                <a:gd name="csY2" fmla="*/ 991070 h 994245"/>
                <a:gd name="csX3" fmla="*/ 3888406 w 9464608"/>
                <a:gd name="csY3" fmla="*/ 994245 h 994245"/>
                <a:gd name="csX4" fmla="*/ 3879607 w 9464608"/>
                <a:gd name="csY4" fmla="*/ 5865 h 994245"/>
                <a:gd name="csX5" fmla="*/ 4887324 w 9464608"/>
                <a:gd name="csY5" fmla="*/ 0 h 994245"/>
                <a:gd name="csX6" fmla="*/ 4888122 w 9464608"/>
                <a:gd name="csY6" fmla="*/ 283832 h 994245"/>
                <a:gd name="csX7" fmla="*/ 9464608 w 9464608"/>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5051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1876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8733"/>
                <a:gd name="csY0" fmla="*/ 262826 h 994245"/>
                <a:gd name="csX1" fmla="*/ 2027655 w 9448733"/>
                <a:gd name="csY1" fmla="*/ 269176 h 994245"/>
                <a:gd name="csX2" fmla="*/ 2024480 w 9448733"/>
                <a:gd name="csY2" fmla="*/ 991070 h 994245"/>
                <a:gd name="csX3" fmla="*/ 3872531 w 9448733"/>
                <a:gd name="csY3" fmla="*/ 994245 h 994245"/>
                <a:gd name="csX4" fmla="*/ 3863732 w 9448733"/>
                <a:gd name="csY4" fmla="*/ 5865 h 994245"/>
                <a:gd name="csX5" fmla="*/ 4871449 w 9448733"/>
                <a:gd name="csY5" fmla="*/ 0 h 994245"/>
                <a:gd name="csX6" fmla="*/ 4872247 w 9448733"/>
                <a:gd name="csY6" fmla="*/ 283832 h 994245"/>
                <a:gd name="csX7" fmla="*/ 9448733 w 9448733"/>
                <a:gd name="csY7" fmla="*/ 269176 h 994245"/>
                <a:gd name="csX0" fmla="*/ 0 w 9461433"/>
                <a:gd name="csY0" fmla="*/ 281876 h 994245"/>
                <a:gd name="csX1" fmla="*/ 2040355 w 9461433"/>
                <a:gd name="csY1" fmla="*/ 269176 h 994245"/>
                <a:gd name="csX2" fmla="*/ 2037180 w 9461433"/>
                <a:gd name="csY2" fmla="*/ 991070 h 994245"/>
                <a:gd name="csX3" fmla="*/ 3885231 w 9461433"/>
                <a:gd name="csY3" fmla="*/ 994245 h 994245"/>
                <a:gd name="csX4" fmla="*/ 3876432 w 9461433"/>
                <a:gd name="csY4" fmla="*/ 5865 h 994245"/>
                <a:gd name="csX5" fmla="*/ 4884149 w 9461433"/>
                <a:gd name="csY5" fmla="*/ 0 h 994245"/>
                <a:gd name="csX6" fmla="*/ 4884947 w 9461433"/>
                <a:gd name="csY6" fmla="*/ 283832 h 994245"/>
                <a:gd name="csX7" fmla="*/ 9461433 w 9461433"/>
                <a:gd name="csY7" fmla="*/ 269176 h 994245"/>
                <a:gd name="csX0" fmla="*/ 0 w 9445558"/>
                <a:gd name="csY0" fmla="*/ 269176 h 994245"/>
                <a:gd name="csX1" fmla="*/ 2024480 w 9445558"/>
                <a:gd name="csY1" fmla="*/ 269176 h 994245"/>
                <a:gd name="csX2" fmla="*/ 2021305 w 9445558"/>
                <a:gd name="csY2" fmla="*/ 991070 h 994245"/>
                <a:gd name="csX3" fmla="*/ 3869356 w 9445558"/>
                <a:gd name="csY3" fmla="*/ 994245 h 994245"/>
                <a:gd name="csX4" fmla="*/ 3860557 w 9445558"/>
                <a:gd name="csY4" fmla="*/ 5865 h 994245"/>
                <a:gd name="csX5" fmla="*/ 4868274 w 9445558"/>
                <a:gd name="csY5" fmla="*/ 0 h 994245"/>
                <a:gd name="csX6" fmla="*/ 4869072 w 9445558"/>
                <a:gd name="csY6" fmla="*/ 283832 h 994245"/>
                <a:gd name="csX7" fmla="*/ 9445558 w 9445558"/>
                <a:gd name="csY7" fmla="*/ 269176 h 994245"/>
                <a:gd name="csX0" fmla="*/ 0 w 9470958"/>
                <a:gd name="csY0" fmla="*/ 272351 h 994245"/>
                <a:gd name="csX1" fmla="*/ 2049880 w 9470958"/>
                <a:gd name="csY1" fmla="*/ 269176 h 994245"/>
                <a:gd name="csX2" fmla="*/ 2046705 w 9470958"/>
                <a:gd name="csY2" fmla="*/ 991070 h 994245"/>
                <a:gd name="csX3" fmla="*/ 3894756 w 9470958"/>
                <a:gd name="csY3" fmla="*/ 994245 h 994245"/>
                <a:gd name="csX4" fmla="*/ 3885957 w 9470958"/>
                <a:gd name="csY4" fmla="*/ 5865 h 994245"/>
                <a:gd name="csX5" fmla="*/ 4893674 w 9470958"/>
                <a:gd name="csY5" fmla="*/ 0 h 994245"/>
                <a:gd name="csX6" fmla="*/ 4894472 w 9470958"/>
                <a:gd name="csY6" fmla="*/ 283832 h 994245"/>
                <a:gd name="csX7" fmla="*/ 9470958 w 9470958"/>
                <a:gd name="csY7" fmla="*/ 269176 h 994245"/>
                <a:gd name="csX0" fmla="*/ 0 w 9470958"/>
                <a:gd name="csY0" fmla="*/ 272351 h 994245"/>
                <a:gd name="csX1" fmla="*/ 2049880 w 9470958"/>
                <a:gd name="csY1" fmla="*/ 269176 h 994245"/>
                <a:gd name="csX2" fmla="*/ 2046705 w 9470958"/>
                <a:gd name="csY2" fmla="*/ 991070 h 994245"/>
                <a:gd name="csX3" fmla="*/ 3894756 w 9470958"/>
                <a:gd name="csY3" fmla="*/ 994245 h 994245"/>
                <a:gd name="csX4" fmla="*/ 3885957 w 9470958"/>
                <a:gd name="csY4" fmla="*/ 5865 h 994245"/>
                <a:gd name="csX5" fmla="*/ 4874218 w 9470958"/>
                <a:gd name="csY5" fmla="*/ 0 h 994245"/>
                <a:gd name="csX6" fmla="*/ 4894472 w 9470958"/>
                <a:gd name="csY6" fmla="*/ 283832 h 994245"/>
                <a:gd name="csX7" fmla="*/ 9470958 w 9470958"/>
                <a:gd name="csY7" fmla="*/ 269176 h 994245"/>
                <a:gd name="csX0" fmla="*/ 0 w 9470958"/>
                <a:gd name="csY0" fmla="*/ 266486 h 988380"/>
                <a:gd name="csX1" fmla="*/ 2049880 w 9470958"/>
                <a:gd name="csY1" fmla="*/ 263311 h 988380"/>
                <a:gd name="csX2" fmla="*/ 2046705 w 9470958"/>
                <a:gd name="csY2" fmla="*/ 985205 h 988380"/>
                <a:gd name="csX3" fmla="*/ 3894756 w 9470958"/>
                <a:gd name="csY3" fmla="*/ 988380 h 988380"/>
                <a:gd name="csX4" fmla="*/ 3885957 w 9470958"/>
                <a:gd name="csY4" fmla="*/ 0 h 988380"/>
                <a:gd name="csX5" fmla="*/ 4880703 w 9470958"/>
                <a:gd name="csY5" fmla="*/ 620 h 988380"/>
                <a:gd name="csX6" fmla="*/ 4894472 w 9470958"/>
                <a:gd name="csY6" fmla="*/ 277967 h 988380"/>
                <a:gd name="csX7" fmla="*/ 9470958 w 9470958"/>
                <a:gd name="csY7" fmla="*/ 263311 h 988380"/>
                <a:gd name="csX0" fmla="*/ 0 w 9470958"/>
                <a:gd name="csY0" fmla="*/ 266486 h 988380"/>
                <a:gd name="csX1" fmla="*/ 2049880 w 9470958"/>
                <a:gd name="csY1" fmla="*/ 263311 h 988380"/>
                <a:gd name="csX2" fmla="*/ 2046705 w 9470958"/>
                <a:gd name="csY2" fmla="*/ 985205 h 988380"/>
                <a:gd name="csX3" fmla="*/ 3894756 w 9470958"/>
                <a:gd name="csY3" fmla="*/ 988380 h 988380"/>
                <a:gd name="csX4" fmla="*/ 3885957 w 9470958"/>
                <a:gd name="csY4" fmla="*/ 0 h 988380"/>
                <a:gd name="csX5" fmla="*/ 4886454 w 9470958"/>
                <a:gd name="csY5" fmla="*/ 6371 h 988380"/>
                <a:gd name="csX6" fmla="*/ 4894472 w 9470958"/>
                <a:gd name="csY6" fmla="*/ 277967 h 988380"/>
                <a:gd name="csX7" fmla="*/ 9470958 w 9470958"/>
                <a:gd name="csY7" fmla="*/ 263311 h 988380"/>
                <a:gd name="csX0" fmla="*/ 0 w 9470958"/>
                <a:gd name="csY0" fmla="*/ 266486 h 988380"/>
                <a:gd name="csX1" fmla="*/ 2049880 w 9470958"/>
                <a:gd name="csY1" fmla="*/ 263311 h 988380"/>
                <a:gd name="csX2" fmla="*/ 2046705 w 9470958"/>
                <a:gd name="csY2" fmla="*/ 985205 h 988380"/>
                <a:gd name="csX3" fmla="*/ 3894756 w 9470958"/>
                <a:gd name="csY3" fmla="*/ 988380 h 988380"/>
                <a:gd name="csX4" fmla="*/ 3885957 w 9470958"/>
                <a:gd name="csY4" fmla="*/ 0 h 988380"/>
                <a:gd name="csX5" fmla="*/ 4886454 w 9470958"/>
                <a:gd name="csY5" fmla="*/ 12122 h 988380"/>
                <a:gd name="csX6" fmla="*/ 4894472 w 9470958"/>
                <a:gd name="csY6" fmla="*/ 277967 h 988380"/>
                <a:gd name="csX7" fmla="*/ 9470958 w 9470958"/>
                <a:gd name="csY7" fmla="*/ 263311 h 988380"/>
                <a:gd name="csX0" fmla="*/ 0 w 9470958"/>
                <a:gd name="csY0" fmla="*/ 266486 h 988380"/>
                <a:gd name="csX1" fmla="*/ 2049880 w 9470958"/>
                <a:gd name="csY1" fmla="*/ 263311 h 988380"/>
                <a:gd name="csX2" fmla="*/ 2046705 w 9470958"/>
                <a:gd name="csY2" fmla="*/ 985205 h 988380"/>
                <a:gd name="csX3" fmla="*/ 3894756 w 9470958"/>
                <a:gd name="csY3" fmla="*/ 988380 h 988380"/>
                <a:gd name="csX4" fmla="*/ 3885957 w 9470958"/>
                <a:gd name="csY4" fmla="*/ 0 h 988380"/>
                <a:gd name="csX5" fmla="*/ 4886454 w 9470958"/>
                <a:gd name="csY5" fmla="*/ 6371 h 988380"/>
                <a:gd name="csX6" fmla="*/ 4894472 w 9470958"/>
                <a:gd name="csY6" fmla="*/ 277967 h 988380"/>
                <a:gd name="csX7" fmla="*/ 9470958 w 9470958"/>
                <a:gd name="csY7" fmla="*/ 263311 h 988380"/>
                <a:gd name="csX0" fmla="*/ 0 w 9470958"/>
                <a:gd name="csY0" fmla="*/ 266486 h 988380"/>
                <a:gd name="csX1" fmla="*/ 2049880 w 9470958"/>
                <a:gd name="csY1" fmla="*/ 263311 h 988380"/>
                <a:gd name="csX2" fmla="*/ 2046705 w 9470958"/>
                <a:gd name="csY2" fmla="*/ 985205 h 988380"/>
                <a:gd name="csX3" fmla="*/ 3894756 w 9470958"/>
                <a:gd name="csY3" fmla="*/ 988380 h 988380"/>
                <a:gd name="csX4" fmla="*/ 3885957 w 9470958"/>
                <a:gd name="csY4" fmla="*/ 0 h 988380"/>
                <a:gd name="csX5" fmla="*/ 4892205 w 9470958"/>
                <a:gd name="csY5" fmla="*/ 6371 h 988380"/>
                <a:gd name="csX6" fmla="*/ 4894472 w 9470958"/>
                <a:gd name="csY6" fmla="*/ 277967 h 988380"/>
                <a:gd name="csX7" fmla="*/ 9470958 w 9470958"/>
                <a:gd name="csY7" fmla="*/ 263311 h 988380"/>
                <a:gd name="csX0" fmla="*/ 0 w 9470958"/>
                <a:gd name="csY0" fmla="*/ 289490 h 1011384"/>
                <a:gd name="csX1" fmla="*/ 2049880 w 9470958"/>
                <a:gd name="csY1" fmla="*/ 286315 h 1011384"/>
                <a:gd name="csX2" fmla="*/ 2046705 w 9470958"/>
                <a:gd name="csY2" fmla="*/ 1008209 h 1011384"/>
                <a:gd name="csX3" fmla="*/ 3894756 w 9470958"/>
                <a:gd name="csY3" fmla="*/ 1011384 h 1011384"/>
                <a:gd name="csX4" fmla="*/ 3880206 w 9470958"/>
                <a:gd name="csY4" fmla="*/ 0 h 1011384"/>
                <a:gd name="csX5" fmla="*/ 4892205 w 9470958"/>
                <a:gd name="csY5" fmla="*/ 29375 h 1011384"/>
                <a:gd name="csX6" fmla="*/ 4894472 w 9470958"/>
                <a:gd name="csY6" fmla="*/ 300971 h 1011384"/>
                <a:gd name="csX7" fmla="*/ 9470958 w 9470958"/>
                <a:gd name="csY7" fmla="*/ 286315 h 1011384"/>
                <a:gd name="csX0" fmla="*/ 0 w 9470958"/>
                <a:gd name="csY0" fmla="*/ 289490 h 1011384"/>
                <a:gd name="csX1" fmla="*/ 2049880 w 9470958"/>
                <a:gd name="csY1" fmla="*/ 286315 h 1011384"/>
                <a:gd name="csX2" fmla="*/ 2046705 w 9470958"/>
                <a:gd name="csY2" fmla="*/ 1008209 h 1011384"/>
                <a:gd name="csX3" fmla="*/ 3894756 w 9470958"/>
                <a:gd name="csY3" fmla="*/ 1011384 h 1011384"/>
                <a:gd name="csX4" fmla="*/ 3880206 w 9470958"/>
                <a:gd name="csY4" fmla="*/ 0 h 1011384"/>
                <a:gd name="csX5" fmla="*/ 4897956 w 9470958"/>
                <a:gd name="csY5" fmla="*/ 621 h 1011384"/>
                <a:gd name="csX6" fmla="*/ 4894472 w 9470958"/>
                <a:gd name="csY6" fmla="*/ 300971 h 1011384"/>
                <a:gd name="csX7" fmla="*/ 9470958 w 9470958"/>
                <a:gd name="csY7" fmla="*/ 286315 h 1011384"/>
                <a:gd name="csX0" fmla="*/ 0 w 9470958"/>
                <a:gd name="csY0" fmla="*/ 289490 h 1011384"/>
                <a:gd name="csX1" fmla="*/ 2049880 w 9470958"/>
                <a:gd name="csY1" fmla="*/ 286315 h 1011384"/>
                <a:gd name="csX2" fmla="*/ 2046705 w 9470958"/>
                <a:gd name="csY2" fmla="*/ 1008209 h 1011384"/>
                <a:gd name="csX3" fmla="*/ 3894756 w 9470958"/>
                <a:gd name="csY3" fmla="*/ 1011384 h 1011384"/>
                <a:gd name="csX4" fmla="*/ 3880206 w 9470958"/>
                <a:gd name="csY4" fmla="*/ 0 h 1011384"/>
                <a:gd name="csX5" fmla="*/ 4897956 w 9470958"/>
                <a:gd name="csY5" fmla="*/ 621 h 1011384"/>
                <a:gd name="csX6" fmla="*/ 4894472 w 9470958"/>
                <a:gd name="csY6" fmla="*/ 300971 h 1011384"/>
                <a:gd name="csX7" fmla="*/ 9470958 w 9470958"/>
                <a:gd name="csY7" fmla="*/ 286315 h 1011384"/>
                <a:gd name="csX0" fmla="*/ 0 w 9470958"/>
                <a:gd name="csY0" fmla="*/ 288869 h 1010763"/>
                <a:gd name="csX1" fmla="*/ 2049880 w 9470958"/>
                <a:gd name="csY1" fmla="*/ 285694 h 1010763"/>
                <a:gd name="csX2" fmla="*/ 2046705 w 9470958"/>
                <a:gd name="csY2" fmla="*/ 1007588 h 1010763"/>
                <a:gd name="csX3" fmla="*/ 3894756 w 9470958"/>
                <a:gd name="csY3" fmla="*/ 1010763 h 1010763"/>
                <a:gd name="csX4" fmla="*/ 3880206 w 9470958"/>
                <a:gd name="csY4" fmla="*/ 5129 h 1010763"/>
                <a:gd name="csX5" fmla="*/ 4897956 w 9470958"/>
                <a:gd name="csY5" fmla="*/ 0 h 1010763"/>
                <a:gd name="csX6" fmla="*/ 4894472 w 9470958"/>
                <a:gd name="csY6" fmla="*/ 300350 h 1010763"/>
                <a:gd name="csX7" fmla="*/ 9470958 w 9470958"/>
                <a:gd name="csY7" fmla="*/ 285694 h 1010763"/>
                <a:gd name="csX0" fmla="*/ 0 w 9470958"/>
                <a:gd name="csY0" fmla="*/ 288869 h 1010763"/>
                <a:gd name="csX1" fmla="*/ 2049880 w 9470958"/>
                <a:gd name="csY1" fmla="*/ 285694 h 1010763"/>
                <a:gd name="csX2" fmla="*/ 2046705 w 9470958"/>
                <a:gd name="csY2" fmla="*/ 1007588 h 1010763"/>
                <a:gd name="csX3" fmla="*/ 3894756 w 9470958"/>
                <a:gd name="csY3" fmla="*/ 1010763 h 1010763"/>
                <a:gd name="csX4" fmla="*/ 3885957 w 9470958"/>
                <a:gd name="csY4" fmla="*/ 10880 h 1010763"/>
                <a:gd name="csX5" fmla="*/ 4897956 w 9470958"/>
                <a:gd name="csY5" fmla="*/ 0 h 1010763"/>
                <a:gd name="csX6" fmla="*/ 4894472 w 9470958"/>
                <a:gd name="csY6" fmla="*/ 300350 h 1010763"/>
                <a:gd name="csX7" fmla="*/ 9470958 w 9470958"/>
                <a:gd name="csY7" fmla="*/ 285694 h 1010763"/>
                <a:gd name="csX0" fmla="*/ 0 w 9470958"/>
                <a:gd name="csY0" fmla="*/ 289490 h 1011384"/>
                <a:gd name="csX1" fmla="*/ 2049880 w 9470958"/>
                <a:gd name="csY1" fmla="*/ 286315 h 1011384"/>
                <a:gd name="csX2" fmla="*/ 2046705 w 9470958"/>
                <a:gd name="csY2" fmla="*/ 1008209 h 1011384"/>
                <a:gd name="csX3" fmla="*/ 3894756 w 9470958"/>
                <a:gd name="csY3" fmla="*/ 1011384 h 1011384"/>
                <a:gd name="csX4" fmla="*/ 3880206 w 9470958"/>
                <a:gd name="csY4" fmla="*/ 0 h 1011384"/>
                <a:gd name="csX5" fmla="*/ 4897956 w 9470958"/>
                <a:gd name="csY5" fmla="*/ 621 h 1011384"/>
                <a:gd name="csX6" fmla="*/ 4894472 w 9470958"/>
                <a:gd name="csY6" fmla="*/ 300971 h 1011384"/>
                <a:gd name="csX7" fmla="*/ 9470958 w 9470958"/>
                <a:gd name="csY7" fmla="*/ 286315 h 1011384"/>
                <a:gd name="csX0" fmla="*/ 0 w 9470958"/>
                <a:gd name="csY0" fmla="*/ 288869 h 1010763"/>
                <a:gd name="csX1" fmla="*/ 2049880 w 9470958"/>
                <a:gd name="csY1" fmla="*/ 285694 h 1010763"/>
                <a:gd name="csX2" fmla="*/ 2046705 w 9470958"/>
                <a:gd name="csY2" fmla="*/ 1007588 h 1010763"/>
                <a:gd name="csX3" fmla="*/ 3894756 w 9470958"/>
                <a:gd name="csY3" fmla="*/ 1010763 h 1010763"/>
                <a:gd name="csX4" fmla="*/ 3891708 w 9470958"/>
                <a:gd name="csY4" fmla="*/ 10880 h 1010763"/>
                <a:gd name="csX5" fmla="*/ 4897956 w 9470958"/>
                <a:gd name="csY5" fmla="*/ 0 h 1010763"/>
                <a:gd name="csX6" fmla="*/ 4894472 w 9470958"/>
                <a:gd name="csY6" fmla="*/ 300350 h 1010763"/>
                <a:gd name="csX7" fmla="*/ 9470958 w 9470958"/>
                <a:gd name="csY7" fmla="*/ 285694 h 1010763"/>
                <a:gd name="csX0" fmla="*/ 0 w 9470958"/>
                <a:gd name="csY0" fmla="*/ 288869 h 1010763"/>
                <a:gd name="csX1" fmla="*/ 2049880 w 9470958"/>
                <a:gd name="csY1" fmla="*/ 285694 h 1010763"/>
                <a:gd name="csX2" fmla="*/ 2046705 w 9470958"/>
                <a:gd name="csY2" fmla="*/ 1007588 h 1010763"/>
                <a:gd name="csX3" fmla="*/ 3894756 w 9470958"/>
                <a:gd name="csY3" fmla="*/ 1010763 h 1010763"/>
                <a:gd name="csX4" fmla="*/ 3885958 w 9470958"/>
                <a:gd name="csY4" fmla="*/ 5129 h 1010763"/>
                <a:gd name="csX5" fmla="*/ 4897956 w 9470958"/>
                <a:gd name="csY5" fmla="*/ 0 h 1010763"/>
                <a:gd name="csX6" fmla="*/ 4894472 w 9470958"/>
                <a:gd name="csY6" fmla="*/ 300350 h 1010763"/>
                <a:gd name="csX7" fmla="*/ 9470958 w 9470958"/>
                <a:gd name="csY7" fmla="*/ 285694 h 1010763"/>
                <a:gd name="csX0" fmla="*/ 0 w 9470958"/>
                <a:gd name="csY0" fmla="*/ 288869 h 1010763"/>
                <a:gd name="csX1" fmla="*/ 2049880 w 9470958"/>
                <a:gd name="csY1" fmla="*/ 285694 h 1010763"/>
                <a:gd name="csX2" fmla="*/ 2046705 w 9470958"/>
                <a:gd name="csY2" fmla="*/ 1007588 h 1010763"/>
                <a:gd name="csX3" fmla="*/ 3894756 w 9470958"/>
                <a:gd name="csY3" fmla="*/ 1010763 h 1010763"/>
                <a:gd name="csX4" fmla="*/ 3853301 w 9470958"/>
                <a:gd name="csY4" fmla="*/ 5129 h 1010763"/>
                <a:gd name="csX5" fmla="*/ 4897956 w 9470958"/>
                <a:gd name="csY5" fmla="*/ 0 h 1010763"/>
                <a:gd name="csX6" fmla="*/ 4894472 w 9470958"/>
                <a:gd name="csY6" fmla="*/ 300350 h 1010763"/>
                <a:gd name="csX7" fmla="*/ 9470958 w 9470958"/>
                <a:gd name="csY7" fmla="*/ 285694 h 1010763"/>
                <a:gd name="csX0" fmla="*/ 0 w 9470958"/>
                <a:gd name="csY0" fmla="*/ 288869 h 1007588"/>
                <a:gd name="csX1" fmla="*/ 2049880 w 9470958"/>
                <a:gd name="csY1" fmla="*/ 285694 h 1007588"/>
                <a:gd name="csX2" fmla="*/ 2046705 w 9470958"/>
                <a:gd name="csY2" fmla="*/ 1007588 h 1007588"/>
                <a:gd name="csX3" fmla="*/ 3858833 w 9470958"/>
                <a:gd name="csY3" fmla="*/ 1007497 h 1007588"/>
                <a:gd name="csX4" fmla="*/ 3853301 w 9470958"/>
                <a:gd name="csY4" fmla="*/ 5129 h 1007588"/>
                <a:gd name="csX5" fmla="*/ 4897956 w 9470958"/>
                <a:gd name="csY5" fmla="*/ 0 h 1007588"/>
                <a:gd name="csX6" fmla="*/ 4894472 w 9470958"/>
                <a:gd name="csY6" fmla="*/ 300350 h 1007588"/>
                <a:gd name="csX7" fmla="*/ 9470958 w 9470958"/>
                <a:gd name="csY7" fmla="*/ 285694 h 1007588"/>
                <a:gd name="csX0" fmla="*/ 0 w 9470958"/>
                <a:gd name="csY0" fmla="*/ 292135 h 1010854"/>
                <a:gd name="csX1" fmla="*/ 2049880 w 9470958"/>
                <a:gd name="csY1" fmla="*/ 288960 h 1010854"/>
                <a:gd name="csX2" fmla="*/ 2046705 w 9470958"/>
                <a:gd name="csY2" fmla="*/ 1010854 h 1010854"/>
                <a:gd name="csX3" fmla="*/ 3858833 w 9470958"/>
                <a:gd name="csY3" fmla="*/ 1010763 h 1010854"/>
                <a:gd name="csX4" fmla="*/ 3853301 w 9470958"/>
                <a:gd name="csY4" fmla="*/ 8395 h 1010854"/>
                <a:gd name="csX5" fmla="*/ 4924082 w 9470958"/>
                <a:gd name="csY5" fmla="*/ 0 h 1010854"/>
                <a:gd name="csX6" fmla="*/ 4894472 w 9470958"/>
                <a:gd name="csY6" fmla="*/ 303616 h 1010854"/>
                <a:gd name="csX7" fmla="*/ 9470958 w 9470958"/>
                <a:gd name="csY7" fmla="*/ 288960 h 1010854"/>
                <a:gd name="csX0" fmla="*/ 0 w 9470958"/>
                <a:gd name="csY0" fmla="*/ 292135 h 1010854"/>
                <a:gd name="csX1" fmla="*/ 2049880 w 9470958"/>
                <a:gd name="csY1" fmla="*/ 288960 h 1010854"/>
                <a:gd name="csX2" fmla="*/ 2046705 w 9470958"/>
                <a:gd name="csY2" fmla="*/ 1010854 h 1010854"/>
                <a:gd name="csX3" fmla="*/ 3858833 w 9470958"/>
                <a:gd name="csY3" fmla="*/ 1010763 h 1010854"/>
                <a:gd name="csX4" fmla="*/ 3853301 w 9470958"/>
                <a:gd name="csY4" fmla="*/ 8395 h 1010854"/>
                <a:gd name="csX5" fmla="*/ 4924082 w 9470958"/>
                <a:gd name="csY5" fmla="*/ 0 h 1010854"/>
                <a:gd name="csX6" fmla="*/ 4920598 w 9470958"/>
                <a:gd name="csY6" fmla="*/ 303616 h 1010854"/>
                <a:gd name="csX7" fmla="*/ 9470958 w 9470958"/>
                <a:gd name="csY7" fmla="*/ 288960 h 1010854"/>
                <a:gd name="csX0" fmla="*/ 0 w 9470958"/>
                <a:gd name="csY0" fmla="*/ 292135 h 1010854"/>
                <a:gd name="csX1" fmla="*/ 2049880 w 9470958"/>
                <a:gd name="csY1" fmla="*/ 288960 h 1010854"/>
                <a:gd name="csX2" fmla="*/ 2046705 w 9470958"/>
                <a:gd name="csY2" fmla="*/ 1010854 h 1010854"/>
                <a:gd name="csX3" fmla="*/ 3858833 w 9470958"/>
                <a:gd name="csY3" fmla="*/ 1010763 h 1010854"/>
                <a:gd name="csX4" fmla="*/ 3862826 w 9470958"/>
                <a:gd name="csY4" fmla="*/ 14745 h 1010854"/>
                <a:gd name="csX5" fmla="*/ 4924082 w 9470958"/>
                <a:gd name="csY5" fmla="*/ 0 h 1010854"/>
                <a:gd name="csX6" fmla="*/ 4920598 w 9470958"/>
                <a:gd name="csY6" fmla="*/ 303616 h 1010854"/>
                <a:gd name="csX7" fmla="*/ 9470958 w 9470958"/>
                <a:gd name="csY7" fmla="*/ 288960 h 1010854"/>
                <a:gd name="csX0" fmla="*/ 0 w 9470958"/>
                <a:gd name="csY0" fmla="*/ 279435 h 998154"/>
                <a:gd name="csX1" fmla="*/ 2049880 w 9470958"/>
                <a:gd name="csY1" fmla="*/ 276260 h 998154"/>
                <a:gd name="csX2" fmla="*/ 2046705 w 9470958"/>
                <a:gd name="csY2" fmla="*/ 998154 h 998154"/>
                <a:gd name="csX3" fmla="*/ 3858833 w 9470958"/>
                <a:gd name="csY3" fmla="*/ 998063 h 998154"/>
                <a:gd name="csX4" fmla="*/ 3862826 w 9470958"/>
                <a:gd name="csY4" fmla="*/ 2045 h 998154"/>
                <a:gd name="csX5" fmla="*/ 4927257 w 9470958"/>
                <a:gd name="csY5" fmla="*/ 0 h 998154"/>
                <a:gd name="csX6" fmla="*/ 4920598 w 9470958"/>
                <a:gd name="csY6" fmla="*/ 290916 h 998154"/>
                <a:gd name="csX7" fmla="*/ 9470958 w 9470958"/>
                <a:gd name="csY7" fmla="*/ 276260 h 998154"/>
                <a:gd name="csX0" fmla="*/ 0 w 9470958"/>
                <a:gd name="csY0" fmla="*/ 279435 h 998154"/>
                <a:gd name="csX1" fmla="*/ 2049880 w 9470958"/>
                <a:gd name="csY1" fmla="*/ 276260 h 998154"/>
                <a:gd name="csX2" fmla="*/ 2046705 w 9470958"/>
                <a:gd name="csY2" fmla="*/ 998154 h 998154"/>
                <a:gd name="csX3" fmla="*/ 3858833 w 9470958"/>
                <a:gd name="csY3" fmla="*/ 998063 h 998154"/>
                <a:gd name="csX4" fmla="*/ 3853301 w 9470958"/>
                <a:gd name="csY4" fmla="*/ 2045 h 998154"/>
                <a:gd name="csX5" fmla="*/ 4927257 w 9470958"/>
                <a:gd name="csY5" fmla="*/ 0 h 998154"/>
                <a:gd name="csX6" fmla="*/ 4920598 w 9470958"/>
                <a:gd name="csY6" fmla="*/ 290916 h 998154"/>
                <a:gd name="csX7" fmla="*/ 9470958 w 9470958"/>
                <a:gd name="csY7" fmla="*/ 276260 h 998154"/>
                <a:gd name="csX0" fmla="*/ 0 w 9470958"/>
                <a:gd name="csY0" fmla="*/ 279435 h 1007588"/>
                <a:gd name="csX1" fmla="*/ 2049880 w 9470958"/>
                <a:gd name="csY1" fmla="*/ 276260 h 1007588"/>
                <a:gd name="csX2" fmla="*/ 2046705 w 9470958"/>
                <a:gd name="csY2" fmla="*/ 998154 h 1007588"/>
                <a:gd name="csX3" fmla="*/ 3849308 w 9470958"/>
                <a:gd name="csY3" fmla="*/ 1007588 h 1007588"/>
                <a:gd name="csX4" fmla="*/ 3853301 w 9470958"/>
                <a:gd name="csY4" fmla="*/ 2045 h 1007588"/>
                <a:gd name="csX5" fmla="*/ 4927257 w 9470958"/>
                <a:gd name="csY5" fmla="*/ 0 h 1007588"/>
                <a:gd name="csX6" fmla="*/ 4920598 w 9470958"/>
                <a:gd name="csY6" fmla="*/ 290916 h 1007588"/>
                <a:gd name="csX7" fmla="*/ 9470958 w 9470958"/>
                <a:gd name="csY7" fmla="*/ 276260 h 1007588"/>
                <a:gd name="csX0" fmla="*/ 0 w 9470958"/>
                <a:gd name="csY0" fmla="*/ 279435 h 1010854"/>
                <a:gd name="csX1" fmla="*/ 2049880 w 9470958"/>
                <a:gd name="csY1" fmla="*/ 276260 h 1010854"/>
                <a:gd name="csX2" fmla="*/ 2053055 w 9470958"/>
                <a:gd name="csY2" fmla="*/ 1010854 h 1010854"/>
                <a:gd name="csX3" fmla="*/ 3849308 w 9470958"/>
                <a:gd name="csY3" fmla="*/ 1007588 h 1010854"/>
                <a:gd name="csX4" fmla="*/ 3853301 w 9470958"/>
                <a:gd name="csY4" fmla="*/ 2045 h 1010854"/>
                <a:gd name="csX5" fmla="*/ 4927257 w 9470958"/>
                <a:gd name="csY5" fmla="*/ 0 h 1010854"/>
                <a:gd name="csX6" fmla="*/ 4920598 w 9470958"/>
                <a:gd name="csY6" fmla="*/ 290916 h 1010854"/>
                <a:gd name="csX7" fmla="*/ 9470958 w 9470958"/>
                <a:gd name="csY7" fmla="*/ 276260 h 1010854"/>
                <a:gd name="csX0" fmla="*/ 0 w 9470958"/>
                <a:gd name="csY0" fmla="*/ 279435 h 1010854"/>
                <a:gd name="csX1" fmla="*/ 2056230 w 9470958"/>
                <a:gd name="csY1" fmla="*/ 285785 h 1010854"/>
                <a:gd name="csX2" fmla="*/ 2053055 w 9470958"/>
                <a:gd name="csY2" fmla="*/ 1010854 h 1010854"/>
                <a:gd name="csX3" fmla="*/ 3849308 w 9470958"/>
                <a:gd name="csY3" fmla="*/ 1007588 h 1010854"/>
                <a:gd name="csX4" fmla="*/ 3853301 w 9470958"/>
                <a:gd name="csY4" fmla="*/ 2045 h 1010854"/>
                <a:gd name="csX5" fmla="*/ 4927257 w 9470958"/>
                <a:gd name="csY5" fmla="*/ 0 h 1010854"/>
                <a:gd name="csX6" fmla="*/ 4920598 w 9470958"/>
                <a:gd name="csY6" fmla="*/ 290916 h 1010854"/>
                <a:gd name="csX7" fmla="*/ 9470958 w 9470958"/>
                <a:gd name="csY7" fmla="*/ 276260 h 1010854"/>
                <a:gd name="csX0" fmla="*/ 0 w 9470958"/>
                <a:gd name="csY0" fmla="*/ 288960 h 1010854"/>
                <a:gd name="csX1" fmla="*/ 2056230 w 9470958"/>
                <a:gd name="csY1" fmla="*/ 285785 h 1010854"/>
                <a:gd name="csX2" fmla="*/ 2053055 w 9470958"/>
                <a:gd name="csY2" fmla="*/ 1010854 h 1010854"/>
                <a:gd name="csX3" fmla="*/ 3849308 w 9470958"/>
                <a:gd name="csY3" fmla="*/ 1007588 h 1010854"/>
                <a:gd name="csX4" fmla="*/ 3853301 w 9470958"/>
                <a:gd name="csY4" fmla="*/ 2045 h 1010854"/>
                <a:gd name="csX5" fmla="*/ 4927257 w 9470958"/>
                <a:gd name="csY5" fmla="*/ 0 h 1010854"/>
                <a:gd name="csX6" fmla="*/ 4920598 w 9470958"/>
                <a:gd name="csY6" fmla="*/ 290916 h 1010854"/>
                <a:gd name="csX7" fmla="*/ 9470958 w 9470958"/>
                <a:gd name="csY7" fmla="*/ 276260 h 1010854"/>
                <a:gd name="csX0" fmla="*/ 0 w 9470958"/>
                <a:gd name="csY0" fmla="*/ 288960 h 1007588"/>
                <a:gd name="csX1" fmla="*/ 2056230 w 9470958"/>
                <a:gd name="csY1" fmla="*/ 285785 h 1007588"/>
                <a:gd name="csX2" fmla="*/ 2057014 w 9470958"/>
                <a:gd name="csY2" fmla="*/ 1002937 h 1007588"/>
                <a:gd name="csX3" fmla="*/ 3849308 w 9470958"/>
                <a:gd name="csY3" fmla="*/ 1007588 h 1007588"/>
                <a:gd name="csX4" fmla="*/ 3853301 w 9470958"/>
                <a:gd name="csY4" fmla="*/ 2045 h 1007588"/>
                <a:gd name="csX5" fmla="*/ 4927257 w 9470958"/>
                <a:gd name="csY5" fmla="*/ 0 h 1007588"/>
                <a:gd name="csX6" fmla="*/ 4920598 w 9470958"/>
                <a:gd name="csY6" fmla="*/ 290916 h 1007588"/>
                <a:gd name="csX7" fmla="*/ 9470958 w 9470958"/>
                <a:gd name="csY7" fmla="*/ 276260 h 1007588"/>
                <a:gd name="csX0" fmla="*/ 0 w 9470958"/>
                <a:gd name="csY0" fmla="*/ 288960 h 1015505"/>
                <a:gd name="csX1" fmla="*/ 2056230 w 9470958"/>
                <a:gd name="csY1" fmla="*/ 285785 h 1015505"/>
                <a:gd name="csX2" fmla="*/ 2057014 w 9470958"/>
                <a:gd name="csY2" fmla="*/ 1002937 h 1015505"/>
                <a:gd name="csX3" fmla="*/ 3857225 w 9470958"/>
                <a:gd name="csY3" fmla="*/ 1015505 h 1015505"/>
                <a:gd name="csX4" fmla="*/ 3853301 w 9470958"/>
                <a:gd name="csY4" fmla="*/ 2045 h 1015505"/>
                <a:gd name="csX5" fmla="*/ 4927257 w 9470958"/>
                <a:gd name="csY5" fmla="*/ 0 h 1015505"/>
                <a:gd name="csX6" fmla="*/ 4920598 w 9470958"/>
                <a:gd name="csY6" fmla="*/ 290916 h 1015505"/>
                <a:gd name="csX7" fmla="*/ 9470958 w 9470958"/>
                <a:gd name="csY7" fmla="*/ 276260 h 1015505"/>
                <a:gd name="csX0" fmla="*/ 0 w 9470958"/>
                <a:gd name="csY0" fmla="*/ 288960 h 1007588"/>
                <a:gd name="csX1" fmla="*/ 2056230 w 9470958"/>
                <a:gd name="csY1" fmla="*/ 285785 h 1007588"/>
                <a:gd name="csX2" fmla="*/ 2057014 w 9470958"/>
                <a:gd name="csY2" fmla="*/ 1002937 h 1007588"/>
                <a:gd name="csX3" fmla="*/ 3853267 w 9470958"/>
                <a:gd name="csY3" fmla="*/ 1007588 h 1007588"/>
                <a:gd name="csX4" fmla="*/ 3853301 w 9470958"/>
                <a:gd name="csY4" fmla="*/ 2045 h 1007588"/>
                <a:gd name="csX5" fmla="*/ 4927257 w 9470958"/>
                <a:gd name="csY5" fmla="*/ 0 h 1007588"/>
                <a:gd name="csX6" fmla="*/ 4920598 w 9470958"/>
                <a:gd name="csY6" fmla="*/ 290916 h 1007588"/>
                <a:gd name="csX7" fmla="*/ 9470958 w 9470958"/>
                <a:gd name="csY7" fmla="*/ 276260 h 1007588"/>
                <a:gd name="csX0" fmla="*/ 0 w 9466999"/>
                <a:gd name="csY0" fmla="*/ 281043 h 1007588"/>
                <a:gd name="csX1" fmla="*/ 2052271 w 9466999"/>
                <a:gd name="csY1" fmla="*/ 285785 h 1007588"/>
                <a:gd name="csX2" fmla="*/ 2053055 w 9466999"/>
                <a:gd name="csY2" fmla="*/ 1002937 h 1007588"/>
                <a:gd name="csX3" fmla="*/ 3849308 w 9466999"/>
                <a:gd name="csY3" fmla="*/ 1007588 h 1007588"/>
                <a:gd name="csX4" fmla="*/ 3849342 w 9466999"/>
                <a:gd name="csY4" fmla="*/ 2045 h 1007588"/>
                <a:gd name="csX5" fmla="*/ 4923298 w 9466999"/>
                <a:gd name="csY5" fmla="*/ 0 h 1007588"/>
                <a:gd name="csX6" fmla="*/ 4916639 w 9466999"/>
                <a:gd name="csY6" fmla="*/ 290916 h 1007588"/>
                <a:gd name="csX7" fmla="*/ 9466999 w 9466999"/>
                <a:gd name="csY7" fmla="*/ 276260 h 1007588"/>
                <a:gd name="csX0" fmla="*/ 0 w 9466999"/>
                <a:gd name="csY0" fmla="*/ 281043 h 1007588"/>
                <a:gd name="csX1" fmla="*/ 2056230 w 9466999"/>
                <a:gd name="csY1" fmla="*/ 289743 h 1007588"/>
                <a:gd name="csX2" fmla="*/ 2053055 w 9466999"/>
                <a:gd name="csY2" fmla="*/ 1002937 h 1007588"/>
                <a:gd name="csX3" fmla="*/ 3849308 w 9466999"/>
                <a:gd name="csY3" fmla="*/ 1007588 h 1007588"/>
                <a:gd name="csX4" fmla="*/ 3849342 w 9466999"/>
                <a:gd name="csY4" fmla="*/ 2045 h 1007588"/>
                <a:gd name="csX5" fmla="*/ 4923298 w 9466999"/>
                <a:gd name="csY5" fmla="*/ 0 h 1007588"/>
                <a:gd name="csX6" fmla="*/ 4916639 w 9466999"/>
                <a:gd name="csY6" fmla="*/ 290916 h 1007588"/>
                <a:gd name="csX7" fmla="*/ 9466999 w 9466999"/>
                <a:gd name="csY7" fmla="*/ 276260 h 1007588"/>
                <a:gd name="csX0" fmla="*/ 0 w 9466999"/>
                <a:gd name="csY0" fmla="*/ 281043 h 1007588"/>
                <a:gd name="csX1" fmla="*/ 2048313 w 9466999"/>
                <a:gd name="csY1" fmla="*/ 281826 h 1007588"/>
                <a:gd name="csX2" fmla="*/ 2053055 w 9466999"/>
                <a:gd name="csY2" fmla="*/ 1002937 h 1007588"/>
                <a:gd name="csX3" fmla="*/ 3849308 w 9466999"/>
                <a:gd name="csY3" fmla="*/ 1007588 h 1007588"/>
                <a:gd name="csX4" fmla="*/ 3849342 w 9466999"/>
                <a:gd name="csY4" fmla="*/ 2045 h 1007588"/>
                <a:gd name="csX5" fmla="*/ 4923298 w 9466999"/>
                <a:gd name="csY5" fmla="*/ 0 h 1007588"/>
                <a:gd name="csX6" fmla="*/ 4916639 w 9466999"/>
                <a:gd name="csY6" fmla="*/ 290916 h 1007588"/>
                <a:gd name="csX7" fmla="*/ 9466999 w 9466999"/>
                <a:gd name="csY7" fmla="*/ 276260 h 1007588"/>
                <a:gd name="csX0" fmla="*/ 0 w 9466999"/>
                <a:gd name="csY0" fmla="*/ 281043 h 1007588"/>
                <a:gd name="csX1" fmla="*/ 2048313 w 9466999"/>
                <a:gd name="csY1" fmla="*/ 281826 h 1007588"/>
                <a:gd name="csX2" fmla="*/ 2053055 w 9466999"/>
                <a:gd name="csY2" fmla="*/ 1002937 h 1007588"/>
                <a:gd name="csX3" fmla="*/ 3849308 w 9466999"/>
                <a:gd name="csY3" fmla="*/ 1007588 h 1007588"/>
                <a:gd name="csX4" fmla="*/ 3849342 w 9466999"/>
                <a:gd name="csY4" fmla="*/ 2045 h 1007588"/>
                <a:gd name="csX5" fmla="*/ 4923298 w 9466999"/>
                <a:gd name="csY5" fmla="*/ 0 h 1007588"/>
                <a:gd name="csX6" fmla="*/ 4922354 w 9466999"/>
                <a:gd name="csY6" fmla="*/ 296631 h 1007588"/>
                <a:gd name="csX7" fmla="*/ 9466999 w 9466999"/>
                <a:gd name="csY7" fmla="*/ 276260 h 10075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9466999" h="1007588">
                  <a:moveTo>
                    <a:pt x="0" y="281043"/>
                  </a:moveTo>
                  <a:lnTo>
                    <a:pt x="2048313" y="281826"/>
                  </a:lnTo>
                  <a:cubicBezTo>
                    <a:pt x="2047255" y="527749"/>
                    <a:pt x="2054113" y="757014"/>
                    <a:pt x="2053055" y="1002937"/>
                  </a:cubicBezTo>
                  <a:lnTo>
                    <a:pt x="3849308" y="1007588"/>
                  </a:lnTo>
                  <a:cubicBezTo>
                    <a:pt x="3847367" y="867148"/>
                    <a:pt x="3851283" y="142485"/>
                    <a:pt x="3849342" y="2045"/>
                  </a:cubicBezTo>
                  <a:lnTo>
                    <a:pt x="4923298" y="0"/>
                  </a:lnTo>
                  <a:cubicBezTo>
                    <a:pt x="4923217" y="45175"/>
                    <a:pt x="4922435" y="251456"/>
                    <a:pt x="4922354" y="296631"/>
                  </a:cubicBezTo>
                  <a:lnTo>
                    <a:pt x="9466999" y="276260"/>
                  </a:lnTo>
                </a:path>
              </a:pathLst>
            </a:cu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0" name="Forme libre 39">
              <a:extLst>
                <a:ext uri="{FF2B5EF4-FFF2-40B4-BE49-F238E27FC236}">
                  <a16:creationId xmlns:a16="http://schemas.microsoft.com/office/drawing/2014/main" id="{51261B72-42A6-1C8F-995C-3E8B060D18F0}"/>
                </a:ext>
              </a:extLst>
            </p:cNvPr>
            <p:cNvSpPr/>
            <p:nvPr/>
          </p:nvSpPr>
          <p:spPr>
            <a:xfrm>
              <a:off x="1245844" y="378063"/>
              <a:ext cx="9512794" cy="106684"/>
            </a:xfrm>
            <a:custGeom>
              <a:avLst/>
              <a:gdLst>
                <a:gd name="csX0" fmla="*/ 0 w 9537539"/>
                <a:gd name="csY0" fmla="*/ 7275 h 169344"/>
                <a:gd name="csX1" fmla="*/ 578734 w 9537539"/>
                <a:gd name="csY1" fmla="*/ 18850 h 169344"/>
                <a:gd name="csX2" fmla="*/ 2615878 w 9537539"/>
                <a:gd name="csY2" fmla="*/ 169321 h 169344"/>
                <a:gd name="csX3" fmla="*/ 5370653 w 9537539"/>
                <a:gd name="csY3" fmla="*/ 30425 h 169344"/>
                <a:gd name="csX4" fmla="*/ 9537539 w 9537539"/>
                <a:gd name="csY4" fmla="*/ 30425 h 169344"/>
                <a:gd name="csX0" fmla="*/ 0 w 9537539"/>
                <a:gd name="csY0" fmla="*/ 24889 h 158287"/>
                <a:gd name="csX1" fmla="*/ 578734 w 9537539"/>
                <a:gd name="csY1" fmla="*/ 7793 h 158287"/>
                <a:gd name="csX2" fmla="*/ 2615878 w 9537539"/>
                <a:gd name="csY2" fmla="*/ 158264 h 158287"/>
                <a:gd name="csX3" fmla="*/ 5370653 w 9537539"/>
                <a:gd name="csY3" fmla="*/ 19368 h 158287"/>
                <a:gd name="csX4" fmla="*/ 9537539 w 9537539"/>
                <a:gd name="csY4" fmla="*/ 19368 h 158287"/>
                <a:gd name="csX0" fmla="*/ 0 w 9537539"/>
                <a:gd name="csY0" fmla="*/ 18887 h 152291"/>
                <a:gd name="csX1" fmla="*/ 578734 w 9537539"/>
                <a:gd name="csY1" fmla="*/ 25683 h 152291"/>
                <a:gd name="csX2" fmla="*/ 2615878 w 9537539"/>
                <a:gd name="csY2" fmla="*/ 152262 h 152291"/>
                <a:gd name="csX3" fmla="*/ 5370653 w 9537539"/>
                <a:gd name="csY3" fmla="*/ 13366 h 152291"/>
                <a:gd name="csX4" fmla="*/ 9537539 w 9537539"/>
                <a:gd name="csY4" fmla="*/ 13366 h 152291"/>
                <a:gd name="csX0" fmla="*/ 0 w 9537539"/>
                <a:gd name="csY0" fmla="*/ 30435 h 152290"/>
                <a:gd name="csX1" fmla="*/ 578734 w 9537539"/>
                <a:gd name="csY1" fmla="*/ 25683 h 152290"/>
                <a:gd name="csX2" fmla="*/ 2615878 w 9537539"/>
                <a:gd name="csY2" fmla="*/ 152262 h 152290"/>
                <a:gd name="csX3" fmla="*/ 5370653 w 9537539"/>
                <a:gd name="csY3" fmla="*/ 13366 h 152290"/>
                <a:gd name="csX4" fmla="*/ 9537539 w 9537539"/>
                <a:gd name="csY4" fmla="*/ 13366 h 152290"/>
                <a:gd name="csX0" fmla="*/ 0 w 9537539"/>
                <a:gd name="csY0" fmla="*/ 22867 h 144699"/>
                <a:gd name="csX1" fmla="*/ 578734 w 9537539"/>
                <a:gd name="csY1" fmla="*/ 18115 h 144699"/>
                <a:gd name="csX2" fmla="*/ 2615878 w 9537539"/>
                <a:gd name="csY2" fmla="*/ 144694 h 144699"/>
                <a:gd name="csX3" fmla="*/ 5367504 w 9537539"/>
                <a:gd name="csY3" fmla="*/ 23120 h 144699"/>
                <a:gd name="csX4" fmla="*/ 9537539 w 9537539"/>
                <a:gd name="csY4" fmla="*/ 5798 h 144699"/>
                <a:gd name="csX0" fmla="*/ 0 w 9537539"/>
                <a:gd name="csY0" fmla="*/ 17069 h 138900"/>
                <a:gd name="csX1" fmla="*/ 578734 w 9537539"/>
                <a:gd name="csY1" fmla="*/ 12317 h 138900"/>
                <a:gd name="csX2" fmla="*/ 2615878 w 9537539"/>
                <a:gd name="csY2" fmla="*/ 138896 h 138900"/>
                <a:gd name="csX3" fmla="*/ 5367504 w 9537539"/>
                <a:gd name="csY3" fmla="*/ 17322 h 138900"/>
                <a:gd name="csX4" fmla="*/ 9537539 w 9537539"/>
                <a:gd name="csY4" fmla="*/ 0 h 138900"/>
                <a:gd name="csX0" fmla="*/ 0 w 9506049"/>
                <a:gd name="csY0" fmla="*/ 14267 h 136099"/>
                <a:gd name="csX1" fmla="*/ 578734 w 9506049"/>
                <a:gd name="csY1" fmla="*/ 9515 h 136099"/>
                <a:gd name="csX2" fmla="*/ 2615878 w 9506049"/>
                <a:gd name="csY2" fmla="*/ 136094 h 136099"/>
                <a:gd name="csX3" fmla="*/ 5367504 w 9506049"/>
                <a:gd name="csY3" fmla="*/ 14520 h 136099"/>
                <a:gd name="csX4" fmla="*/ 9506049 w 9506049"/>
                <a:gd name="csY4" fmla="*/ 17407 h 136099"/>
                <a:gd name="csX0" fmla="*/ 0 w 9487155"/>
                <a:gd name="csY0" fmla="*/ 20526 h 142358"/>
                <a:gd name="csX1" fmla="*/ 578734 w 9487155"/>
                <a:gd name="csY1" fmla="*/ 15774 h 142358"/>
                <a:gd name="csX2" fmla="*/ 2615878 w 9487155"/>
                <a:gd name="csY2" fmla="*/ 142353 h 142358"/>
                <a:gd name="csX3" fmla="*/ 5367504 w 9487155"/>
                <a:gd name="csY3" fmla="*/ 20779 h 142358"/>
                <a:gd name="csX4" fmla="*/ 9487155 w 9487155"/>
                <a:gd name="csY4" fmla="*/ 571 h 142358"/>
                <a:gd name="csX0" fmla="*/ 0 w 9471410"/>
                <a:gd name="csY0" fmla="*/ 14267 h 136099"/>
                <a:gd name="csX1" fmla="*/ 578734 w 9471410"/>
                <a:gd name="csY1" fmla="*/ 9515 h 136099"/>
                <a:gd name="csX2" fmla="*/ 2615878 w 9471410"/>
                <a:gd name="csY2" fmla="*/ 136094 h 136099"/>
                <a:gd name="csX3" fmla="*/ 5367504 w 9471410"/>
                <a:gd name="csY3" fmla="*/ 14520 h 136099"/>
                <a:gd name="csX4" fmla="*/ 9471410 w 9471410"/>
                <a:gd name="csY4" fmla="*/ 11634 h 136099"/>
                <a:gd name="csX0" fmla="*/ 0 w 13018129"/>
                <a:gd name="csY0" fmla="*/ 9854 h 139110"/>
                <a:gd name="csX1" fmla="*/ 4125453 w 13018129"/>
                <a:gd name="csY1" fmla="*/ 12526 h 139110"/>
                <a:gd name="csX2" fmla="*/ 6162597 w 13018129"/>
                <a:gd name="csY2" fmla="*/ 139105 h 139110"/>
                <a:gd name="csX3" fmla="*/ 8914223 w 13018129"/>
                <a:gd name="csY3" fmla="*/ 17531 h 139110"/>
                <a:gd name="csX4" fmla="*/ 13018129 w 13018129"/>
                <a:gd name="csY4" fmla="*/ 14645 h 139110"/>
                <a:gd name="csX0" fmla="*/ 0 w 9698141"/>
                <a:gd name="csY0" fmla="*/ 10858 h 616967"/>
                <a:gd name="csX1" fmla="*/ 4125453 w 9698141"/>
                <a:gd name="csY1" fmla="*/ 13530 h 616967"/>
                <a:gd name="csX2" fmla="*/ 6162597 w 9698141"/>
                <a:gd name="csY2" fmla="*/ 140109 h 616967"/>
                <a:gd name="csX3" fmla="*/ 8914223 w 9698141"/>
                <a:gd name="csY3" fmla="*/ 18535 h 616967"/>
                <a:gd name="csX4" fmla="*/ 9698141 w 9698141"/>
                <a:gd name="csY4" fmla="*/ 616967 h 616967"/>
                <a:gd name="csX0" fmla="*/ 0 w 8914223"/>
                <a:gd name="csY0" fmla="*/ 10858 h 140111"/>
                <a:gd name="csX1" fmla="*/ 4125453 w 8914223"/>
                <a:gd name="csY1" fmla="*/ 13530 h 140111"/>
                <a:gd name="csX2" fmla="*/ 6162597 w 8914223"/>
                <a:gd name="csY2" fmla="*/ 140109 h 140111"/>
                <a:gd name="csX3" fmla="*/ 8914223 w 8914223"/>
                <a:gd name="csY3" fmla="*/ 18535 h 140111"/>
                <a:gd name="csX0" fmla="*/ 0 w 9408173"/>
                <a:gd name="csY0" fmla="*/ 17840 h 147092"/>
                <a:gd name="csX1" fmla="*/ 4125453 w 9408173"/>
                <a:gd name="csY1" fmla="*/ 20512 h 147092"/>
                <a:gd name="csX2" fmla="*/ 6162597 w 9408173"/>
                <a:gd name="csY2" fmla="*/ 147091 h 147092"/>
                <a:gd name="csX3" fmla="*/ 9408173 w 9408173"/>
                <a:gd name="csY3" fmla="*/ 18093 h 147092"/>
                <a:gd name="csX0" fmla="*/ 0 w 9416417"/>
                <a:gd name="csY0" fmla="*/ 9855 h 141583"/>
                <a:gd name="csX1" fmla="*/ 4125453 w 9416417"/>
                <a:gd name="csY1" fmla="*/ 12527 h 141583"/>
                <a:gd name="csX2" fmla="*/ 6162597 w 9416417"/>
                <a:gd name="csY2" fmla="*/ 139106 h 141583"/>
                <a:gd name="csX3" fmla="*/ 9416417 w 9416417"/>
                <a:gd name="csY3" fmla="*/ 131045 h 141583"/>
                <a:gd name="csX0" fmla="*/ 0 w 9416757"/>
                <a:gd name="csY0" fmla="*/ 9855 h 146175"/>
                <a:gd name="csX1" fmla="*/ 4125453 w 9416757"/>
                <a:gd name="csY1" fmla="*/ 12527 h 146175"/>
                <a:gd name="csX2" fmla="*/ 6162597 w 9416757"/>
                <a:gd name="csY2" fmla="*/ 139106 h 146175"/>
                <a:gd name="csX3" fmla="*/ 9416417 w 9416757"/>
                <a:gd name="csY3" fmla="*/ 131045 h 146175"/>
                <a:gd name="csX0" fmla="*/ 0 w 9425000"/>
                <a:gd name="csY0" fmla="*/ 9855 h 139125"/>
                <a:gd name="csX1" fmla="*/ 4125453 w 9425000"/>
                <a:gd name="csY1" fmla="*/ 12527 h 139125"/>
                <a:gd name="csX2" fmla="*/ 6162597 w 9425000"/>
                <a:gd name="csY2" fmla="*/ 139106 h 139125"/>
                <a:gd name="csX3" fmla="*/ 9424661 w 9425000"/>
                <a:gd name="csY3" fmla="*/ 2548 h 139125"/>
                <a:gd name="csX0" fmla="*/ 0 w 9404391"/>
                <a:gd name="csY0" fmla="*/ 14866 h 144175"/>
                <a:gd name="csX1" fmla="*/ 4125453 w 9404391"/>
                <a:gd name="csY1" fmla="*/ 17538 h 144175"/>
                <a:gd name="csX2" fmla="*/ 6162597 w 9404391"/>
                <a:gd name="csY2" fmla="*/ 144117 h 144175"/>
                <a:gd name="csX3" fmla="*/ 9404049 w 9404391"/>
                <a:gd name="csY3" fmla="*/ 0 h 144175"/>
                <a:gd name="csX0" fmla="*/ 0 w 9404391"/>
                <a:gd name="csY0" fmla="*/ 2783 h 155352"/>
                <a:gd name="csX1" fmla="*/ 4125453 w 9404391"/>
                <a:gd name="csY1" fmla="*/ 28713 h 155352"/>
                <a:gd name="csX2" fmla="*/ 6162597 w 9404391"/>
                <a:gd name="csY2" fmla="*/ 155292 h 155352"/>
                <a:gd name="csX3" fmla="*/ 9404049 w 9404391"/>
                <a:gd name="csY3" fmla="*/ 11175 h 155352"/>
                <a:gd name="csX0" fmla="*/ 0 w 9404477"/>
                <a:gd name="csY0" fmla="*/ 2783 h 155352"/>
                <a:gd name="csX1" fmla="*/ 4125453 w 9404477"/>
                <a:gd name="csY1" fmla="*/ 28713 h 155352"/>
                <a:gd name="csX2" fmla="*/ 6649992 w 9404477"/>
                <a:gd name="csY2" fmla="*/ 155292 h 155352"/>
                <a:gd name="csX3" fmla="*/ 9404049 w 9404477"/>
                <a:gd name="csY3" fmla="*/ 11175 h 155352"/>
                <a:gd name="csX0" fmla="*/ 0 w 9531552"/>
                <a:gd name="csY0" fmla="*/ 2783 h 155292"/>
                <a:gd name="csX1" fmla="*/ 4125453 w 9531552"/>
                <a:gd name="csY1" fmla="*/ 28713 h 155292"/>
                <a:gd name="csX2" fmla="*/ 6649992 w 9531552"/>
                <a:gd name="csY2" fmla="*/ 155292 h 155292"/>
                <a:gd name="csX3" fmla="*/ 9301933 w 9531552"/>
                <a:gd name="csY3" fmla="*/ 26514 h 155292"/>
                <a:gd name="csX4" fmla="*/ 9404049 w 9531552"/>
                <a:gd name="csY4" fmla="*/ 11175 h 155292"/>
                <a:gd name="csX0" fmla="*/ 0 w 9569199"/>
                <a:gd name="csY0" fmla="*/ 2920 h 155429"/>
                <a:gd name="csX1" fmla="*/ 4125453 w 9569199"/>
                <a:gd name="csY1" fmla="*/ 28850 h 155429"/>
                <a:gd name="csX2" fmla="*/ 6649992 w 9569199"/>
                <a:gd name="csY2" fmla="*/ 155429 h 155429"/>
                <a:gd name="csX3" fmla="*/ 9301933 w 9569199"/>
                <a:gd name="csY3" fmla="*/ 26651 h 155429"/>
                <a:gd name="csX4" fmla="*/ 9502761 w 9569199"/>
                <a:gd name="csY4" fmla="*/ 0 h 155429"/>
                <a:gd name="csX0" fmla="*/ 0 w 9569199"/>
                <a:gd name="csY0" fmla="*/ 14307 h 166992"/>
                <a:gd name="csX1" fmla="*/ 4125453 w 9569199"/>
                <a:gd name="csY1" fmla="*/ 40237 h 166992"/>
                <a:gd name="csX2" fmla="*/ 6649992 w 9569199"/>
                <a:gd name="csY2" fmla="*/ 166816 h 166992"/>
                <a:gd name="csX3" fmla="*/ 9301933 w 9569199"/>
                <a:gd name="csY3" fmla="*/ 9758 h 166992"/>
                <a:gd name="csX4" fmla="*/ 9502761 w 9569199"/>
                <a:gd name="csY4" fmla="*/ 11387 h 166992"/>
                <a:gd name="csX0" fmla="*/ 0 w 9698001"/>
                <a:gd name="csY0" fmla="*/ 16668 h 169353"/>
                <a:gd name="csX1" fmla="*/ 4125453 w 9698001"/>
                <a:gd name="csY1" fmla="*/ 42598 h 169353"/>
                <a:gd name="csX2" fmla="*/ 6649992 w 9698001"/>
                <a:gd name="csY2" fmla="*/ 169177 h 169353"/>
                <a:gd name="csX3" fmla="*/ 9301933 w 9698001"/>
                <a:gd name="csY3" fmla="*/ 12119 h 169353"/>
                <a:gd name="csX4" fmla="*/ 9698001 w 9698001"/>
                <a:gd name="csY4" fmla="*/ 5087 h 169353"/>
                <a:gd name="csX0" fmla="*/ 0 w 9698001"/>
                <a:gd name="csY0" fmla="*/ 11581 h 164124"/>
                <a:gd name="csX1" fmla="*/ 4125453 w 9698001"/>
                <a:gd name="csY1" fmla="*/ 37511 h 164124"/>
                <a:gd name="csX2" fmla="*/ 6649992 w 9698001"/>
                <a:gd name="csY2" fmla="*/ 164090 h 164124"/>
                <a:gd name="csX3" fmla="*/ 9298784 w 9698001"/>
                <a:gd name="csY3" fmla="*/ 24354 h 164124"/>
                <a:gd name="csX4" fmla="*/ 9698001 w 9698001"/>
                <a:gd name="csY4" fmla="*/ 0 h 164124"/>
                <a:gd name="csX0" fmla="*/ 0 w 9698001"/>
                <a:gd name="csY0" fmla="*/ 11581 h 164124"/>
                <a:gd name="csX1" fmla="*/ 4125453 w 9698001"/>
                <a:gd name="csY1" fmla="*/ 37511 h 164124"/>
                <a:gd name="csX2" fmla="*/ 6649992 w 9698001"/>
                <a:gd name="csY2" fmla="*/ 164090 h 164124"/>
                <a:gd name="csX3" fmla="*/ 9298784 w 9698001"/>
                <a:gd name="csY3" fmla="*/ 24354 h 164124"/>
                <a:gd name="csX4" fmla="*/ 9698001 w 9698001"/>
                <a:gd name="csY4" fmla="*/ 0 h 164124"/>
                <a:gd name="csX0" fmla="*/ 0 w 9698001"/>
                <a:gd name="csY0" fmla="*/ 11581 h 164094"/>
                <a:gd name="csX1" fmla="*/ 4125453 w 9698001"/>
                <a:gd name="csY1" fmla="*/ 37511 h 164094"/>
                <a:gd name="csX2" fmla="*/ 6649992 w 9698001"/>
                <a:gd name="csY2" fmla="*/ 164090 h 164094"/>
                <a:gd name="csX3" fmla="*/ 9182270 w 9698001"/>
                <a:gd name="csY3" fmla="*/ 33015 h 164094"/>
                <a:gd name="csX4" fmla="*/ 9698001 w 9698001"/>
                <a:gd name="csY4" fmla="*/ 0 h 164094"/>
                <a:gd name="csX0" fmla="*/ 0 w 9698001"/>
                <a:gd name="csY0" fmla="*/ 11581 h 164094"/>
                <a:gd name="csX1" fmla="*/ 4125453 w 9698001"/>
                <a:gd name="csY1" fmla="*/ 37511 h 164094"/>
                <a:gd name="csX2" fmla="*/ 6649992 w 9698001"/>
                <a:gd name="csY2" fmla="*/ 164090 h 164094"/>
                <a:gd name="csX3" fmla="*/ 9182270 w 9698001"/>
                <a:gd name="csY3" fmla="*/ 33015 h 164094"/>
                <a:gd name="csX4" fmla="*/ 9698001 w 9698001"/>
                <a:gd name="csY4" fmla="*/ 0 h 164094"/>
                <a:gd name="csX0" fmla="*/ 0 w 9698001"/>
                <a:gd name="csY0" fmla="*/ 11581 h 165040"/>
                <a:gd name="csX1" fmla="*/ 4125453 w 9698001"/>
                <a:gd name="csY1" fmla="*/ 37511 h 165040"/>
                <a:gd name="csX2" fmla="*/ 6649992 w 9698001"/>
                <a:gd name="csY2" fmla="*/ 164090 h 165040"/>
                <a:gd name="csX3" fmla="*/ 8793723 w 9698001"/>
                <a:gd name="csY3" fmla="*/ 84980 h 165040"/>
                <a:gd name="csX4" fmla="*/ 9698001 w 9698001"/>
                <a:gd name="csY4" fmla="*/ 0 h 165040"/>
                <a:gd name="csX0" fmla="*/ 0 w 9698001"/>
                <a:gd name="csY0" fmla="*/ 11581 h 165040"/>
                <a:gd name="csX1" fmla="*/ 4125453 w 9698001"/>
                <a:gd name="csY1" fmla="*/ 37511 h 165040"/>
                <a:gd name="csX2" fmla="*/ 6649992 w 9698001"/>
                <a:gd name="csY2" fmla="*/ 164090 h 165040"/>
                <a:gd name="csX3" fmla="*/ 8793723 w 9698001"/>
                <a:gd name="csY3" fmla="*/ 84980 h 165040"/>
                <a:gd name="csX4" fmla="*/ 9698001 w 9698001"/>
                <a:gd name="csY4" fmla="*/ 0 h 165040"/>
                <a:gd name="csX0" fmla="*/ 0 w 9698001"/>
                <a:gd name="csY0" fmla="*/ 2784 h 156243"/>
                <a:gd name="csX1" fmla="*/ 4125453 w 9698001"/>
                <a:gd name="csY1" fmla="*/ 28714 h 156243"/>
                <a:gd name="csX2" fmla="*/ 6649992 w 9698001"/>
                <a:gd name="csY2" fmla="*/ 155293 h 156243"/>
                <a:gd name="csX3" fmla="*/ 8793723 w 9698001"/>
                <a:gd name="csY3" fmla="*/ 76183 h 156243"/>
                <a:gd name="csX4" fmla="*/ 9698001 w 9698001"/>
                <a:gd name="csY4" fmla="*/ 14299 h 156243"/>
                <a:gd name="csX0" fmla="*/ 0 w 9701239"/>
                <a:gd name="csY0" fmla="*/ 5806 h 159265"/>
                <a:gd name="csX1" fmla="*/ 4125453 w 9701239"/>
                <a:gd name="csY1" fmla="*/ 31736 h 159265"/>
                <a:gd name="csX2" fmla="*/ 6649992 w 9701239"/>
                <a:gd name="csY2" fmla="*/ 158315 h 159265"/>
                <a:gd name="csX3" fmla="*/ 8793723 w 9701239"/>
                <a:gd name="csY3" fmla="*/ 79205 h 159265"/>
                <a:gd name="csX4" fmla="*/ 9701239 w 9701239"/>
                <a:gd name="csY4" fmla="*/ 0 h 159265"/>
                <a:gd name="csX0" fmla="*/ 0 w 9701239"/>
                <a:gd name="csY0" fmla="*/ 5806 h 159265"/>
                <a:gd name="csX1" fmla="*/ 4125453 w 9701239"/>
                <a:gd name="csY1" fmla="*/ 31736 h 159265"/>
                <a:gd name="csX2" fmla="*/ 6649992 w 9701239"/>
                <a:gd name="csY2" fmla="*/ 158315 h 159265"/>
                <a:gd name="csX3" fmla="*/ 8793723 w 9701239"/>
                <a:gd name="csY3" fmla="*/ 79205 h 159265"/>
                <a:gd name="csX4" fmla="*/ 9701239 w 9701239"/>
                <a:gd name="csY4" fmla="*/ 0 h 159265"/>
              </a:gdLst>
              <a:ahLst/>
              <a:cxnLst>
                <a:cxn ang="0">
                  <a:pos x="csX0" y="csY0"/>
                </a:cxn>
                <a:cxn ang="0">
                  <a:pos x="csX1" y="csY1"/>
                </a:cxn>
                <a:cxn ang="0">
                  <a:pos x="csX2" y="csY2"/>
                </a:cxn>
                <a:cxn ang="0">
                  <a:pos x="csX3" y="csY3"/>
                </a:cxn>
                <a:cxn ang="0">
                  <a:pos x="csX4" y="csY4"/>
                </a:cxn>
              </a:cxnLst>
              <a:rect l="l" t="t" r="r" b="b"/>
              <a:pathLst>
                <a:path w="9701239" h="159265">
                  <a:moveTo>
                    <a:pt x="0" y="5806"/>
                  </a:moveTo>
                  <a:cubicBezTo>
                    <a:pt x="71377" y="-1911"/>
                    <a:pt x="3017121" y="6318"/>
                    <a:pt x="4125453" y="31736"/>
                  </a:cubicBezTo>
                  <a:cubicBezTo>
                    <a:pt x="5233785" y="57154"/>
                    <a:pt x="5871947" y="150404"/>
                    <a:pt x="6649992" y="158315"/>
                  </a:cubicBezTo>
                  <a:cubicBezTo>
                    <a:pt x="7428037" y="166226"/>
                    <a:pt x="8334714" y="123432"/>
                    <a:pt x="8793723" y="79205"/>
                  </a:cubicBezTo>
                  <a:cubicBezTo>
                    <a:pt x="9096228" y="52803"/>
                    <a:pt x="9398734" y="14854"/>
                    <a:pt x="9701239" y="0"/>
                  </a:cubicBezTo>
                </a:path>
              </a:pathLst>
            </a:cu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48" name="ZoneTexte 47">
            <a:extLst>
              <a:ext uri="{FF2B5EF4-FFF2-40B4-BE49-F238E27FC236}">
                <a16:creationId xmlns:a16="http://schemas.microsoft.com/office/drawing/2014/main" id="{D9359581-DFC8-7C91-B0DE-65A77F1BFDBE}"/>
              </a:ext>
            </a:extLst>
          </p:cNvPr>
          <p:cNvSpPr txBox="1"/>
          <p:nvPr/>
        </p:nvSpPr>
        <p:spPr>
          <a:xfrm>
            <a:off x="577363" y="167297"/>
            <a:ext cx="598077" cy="369332"/>
          </a:xfrm>
          <a:prstGeom prst="rect">
            <a:avLst/>
          </a:prstGeom>
          <a:noFill/>
        </p:spPr>
        <p:txBody>
          <a:bodyPr wrap="square" rtlCol="0">
            <a:spAutoFit/>
          </a:bodyPr>
          <a:lstStyle/>
          <a:p>
            <a:pPr algn="r"/>
            <a:r>
              <a:rPr lang="en-US" noProof="0" dirty="0">
                <a:solidFill>
                  <a:schemeClr val="bg1"/>
                </a:solidFill>
              </a:rPr>
              <a:t>0</a:t>
            </a:r>
          </a:p>
        </p:txBody>
      </p:sp>
      <p:sp>
        <p:nvSpPr>
          <p:cNvPr id="50" name="ZoneTexte 49">
            <a:extLst>
              <a:ext uri="{FF2B5EF4-FFF2-40B4-BE49-F238E27FC236}">
                <a16:creationId xmlns:a16="http://schemas.microsoft.com/office/drawing/2014/main" id="{4CFBC50C-3F20-AFB3-B82B-A9EA0674735E}"/>
              </a:ext>
            </a:extLst>
          </p:cNvPr>
          <p:cNvSpPr txBox="1"/>
          <p:nvPr/>
        </p:nvSpPr>
        <p:spPr>
          <a:xfrm>
            <a:off x="262179" y="448821"/>
            <a:ext cx="450764" cy="369332"/>
          </a:xfrm>
          <a:prstGeom prst="rect">
            <a:avLst/>
          </a:prstGeom>
          <a:noFill/>
        </p:spPr>
        <p:txBody>
          <a:bodyPr wrap="none" rtlCol="0">
            <a:spAutoFit/>
          </a:bodyPr>
          <a:lstStyle/>
          <a:p>
            <a:r>
              <a:rPr lang="en-US" noProof="0" dirty="0" err="1">
                <a:solidFill>
                  <a:schemeClr val="bg1"/>
                </a:solidFill>
              </a:rPr>
              <a:t>pA</a:t>
            </a:r>
            <a:endParaRPr lang="en-US" noProof="0" dirty="0">
              <a:solidFill>
                <a:schemeClr val="bg1"/>
              </a:solidFill>
            </a:endParaRPr>
          </a:p>
        </p:txBody>
      </p:sp>
      <p:sp>
        <p:nvSpPr>
          <p:cNvPr id="51" name="ZoneTexte 50">
            <a:extLst>
              <a:ext uri="{FF2B5EF4-FFF2-40B4-BE49-F238E27FC236}">
                <a16:creationId xmlns:a16="http://schemas.microsoft.com/office/drawing/2014/main" id="{9EC8E794-F450-5685-CE44-3458CFE552A6}"/>
              </a:ext>
            </a:extLst>
          </p:cNvPr>
          <p:cNvSpPr txBox="1"/>
          <p:nvPr/>
        </p:nvSpPr>
        <p:spPr>
          <a:xfrm>
            <a:off x="8484398" y="6478712"/>
            <a:ext cx="554960" cy="369332"/>
          </a:xfrm>
          <a:prstGeom prst="rect">
            <a:avLst/>
          </a:prstGeom>
          <a:noFill/>
        </p:spPr>
        <p:txBody>
          <a:bodyPr wrap="none" rtlCol="0">
            <a:spAutoFit/>
          </a:bodyPr>
          <a:lstStyle/>
          <a:p>
            <a:r>
              <a:rPr lang="en-US" noProof="0" dirty="0">
                <a:solidFill>
                  <a:schemeClr val="bg1"/>
                </a:solidFill>
              </a:rPr>
              <a:t>400</a:t>
            </a:r>
          </a:p>
        </p:txBody>
      </p:sp>
      <p:sp>
        <p:nvSpPr>
          <p:cNvPr id="54" name="ZoneTexte 53">
            <a:extLst>
              <a:ext uri="{FF2B5EF4-FFF2-40B4-BE49-F238E27FC236}">
                <a16:creationId xmlns:a16="http://schemas.microsoft.com/office/drawing/2014/main" id="{AC6E483C-1D79-741A-60C5-AE3E38E2DC4D}"/>
              </a:ext>
            </a:extLst>
          </p:cNvPr>
          <p:cNvSpPr txBox="1"/>
          <p:nvPr/>
        </p:nvSpPr>
        <p:spPr>
          <a:xfrm>
            <a:off x="2939843" y="2853933"/>
            <a:ext cx="554960" cy="369332"/>
          </a:xfrm>
          <a:prstGeom prst="rect">
            <a:avLst/>
          </a:prstGeom>
          <a:noFill/>
        </p:spPr>
        <p:txBody>
          <a:bodyPr wrap="none" rtlCol="0">
            <a:spAutoFit/>
          </a:bodyPr>
          <a:lstStyle/>
          <a:p>
            <a:r>
              <a:rPr lang="en-US" noProof="0" dirty="0">
                <a:solidFill>
                  <a:schemeClr val="bg1"/>
                </a:solidFill>
              </a:rPr>
              <a:t>195</a:t>
            </a:r>
          </a:p>
        </p:txBody>
      </p:sp>
      <p:sp>
        <p:nvSpPr>
          <p:cNvPr id="55" name="ZoneTexte 54">
            <a:extLst>
              <a:ext uri="{FF2B5EF4-FFF2-40B4-BE49-F238E27FC236}">
                <a16:creationId xmlns:a16="http://schemas.microsoft.com/office/drawing/2014/main" id="{53FC84F6-F615-C31B-2899-B971268153E0}"/>
              </a:ext>
            </a:extLst>
          </p:cNvPr>
          <p:cNvSpPr txBox="1"/>
          <p:nvPr/>
        </p:nvSpPr>
        <p:spPr>
          <a:xfrm>
            <a:off x="4884291" y="2853933"/>
            <a:ext cx="554960" cy="369332"/>
          </a:xfrm>
          <a:prstGeom prst="rect">
            <a:avLst/>
          </a:prstGeom>
          <a:noFill/>
        </p:spPr>
        <p:txBody>
          <a:bodyPr wrap="none" rtlCol="0">
            <a:spAutoFit/>
          </a:bodyPr>
          <a:lstStyle/>
          <a:p>
            <a:r>
              <a:rPr lang="en-US" noProof="0" dirty="0">
                <a:solidFill>
                  <a:schemeClr val="bg1"/>
                </a:solidFill>
              </a:rPr>
              <a:t>200</a:t>
            </a:r>
          </a:p>
        </p:txBody>
      </p:sp>
      <p:sp>
        <p:nvSpPr>
          <p:cNvPr id="56" name="ZoneTexte 55">
            <a:extLst>
              <a:ext uri="{FF2B5EF4-FFF2-40B4-BE49-F238E27FC236}">
                <a16:creationId xmlns:a16="http://schemas.microsoft.com/office/drawing/2014/main" id="{6C58B9FF-44CA-FE02-4C3F-7F240BAEDE03}"/>
              </a:ext>
            </a:extLst>
          </p:cNvPr>
          <p:cNvSpPr txBox="1"/>
          <p:nvPr/>
        </p:nvSpPr>
        <p:spPr>
          <a:xfrm>
            <a:off x="1039652" y="2839687"/>
            <a:ext cx="554960" cy="369332"/>
          </a:xfrm>
          <a:prstGeom prst="rect">
            <a:avLst/>
          </a:prstGeom>
          <a:noFill/>
        </p:spPr>
        <p:txBody>
          <a:bodyPr wrap="none" rtlCol="0">
            <a:spAutoFit/>
          </a:bodyPr>
          <a:lstStyle/>
          <a:p>
            <a:r>
              <a:rPr lang="en-US" noProof="0" dirty="0">
                <a:solidFill>
                  <a:schemeClr val="bg1"/>
                </a:solidFill>
              </a:rPr>
              <a:t>190</a:t>
            </a:r>
          </a:p>
        </p:txBody>
      </p:sp>
      <p:sp>
        <p:nvSpPr>
          <p:cNvPr id="57" name="ZoneTexte 56">
            <a:extLst>
              <a:ext uri="{FF2B5EF4-FFF2-40B4-BE49-F238E27FC236}">
                <a16:creationId xmlns:a16="http://schemas.microsoft.com/office/drawing/2014/main" id="{59762D17-91A0-5E0F-A6CC-A30D7D8CBEDD}"/>
              </a:ext>
            </a:extLst>
          </p:cNvPr>
          <p:cNvSpPr txBox="1"/>
          <p:nvPr/>
        </p:nvSpPr>
        <p:spPr>
          <a:xfrm>
            <a:off x="6752587" y="2853933"/>
            <a:ext cx="554960" cy="369332"/>
          </a:xfrm>
          <a:prstGeom prst="rect">
            <a:avLst/>
          </a:prstGeom>
          <a:noFill/>
        </p:spPr>
        <p:txBody>
          <a:bodyPr wrap="none" rtlCol="0">
            <a:spAutoFit/>
          </a:bodyPr>
          <a:lstStyle/>
          <a:p>
            <a:r>
              <a:rPr lang="en-US" noProof="0" dirty="0">
                <a:solidFill>
                  <a:schemeClr val="bg1"/>
                </a:solidFill>
              </a:rPr>
              <a:t>205</a:t>
            </a:r>
          </a:p>
        </p:txBody>
      </p:sp>
      <p:sp>
        <p:nvSpPr>
          <p:cNvPr id="58" name="ZoneTexte 57">
            <a:extLst>
              <a:ext uri="{FF2B5EF4-FFF2-40B4-BE49-F238E27FC236}">
                <a16:creationId xmlns:a16="http://schemas.microsoft.com/office/drawing/2014/main" id="{483B674F-546B-A604-6748-ADC5CE5F0FB3}"/>
              </a:ext>
            </a:extLst>
          </p:cNvPr>
          <p:cNvSpPr txBox="1"/>
          <p:nvPr/>
        </p:nvSpPr>
        <p:spPr>
          <a:xfrm>
            <a:off x="8484398" y="2846146"/>
            <a:ext cx="554960" cy="369332"/>
          </a:xfrm>
          <a:prstGeom prst="rect">
            <a:avLst/>
          </a:prstGeom>
          <a:noFill/>
        </p:spPr>
        <p:txBody>
          <a:bodyPr wrap="none" rtlCol="0">
            <a:spAutoFit/>
          </a:bodyPr>
          <a:lstStyle/>
          <a:p>
            <a:r>
              <a:rPr lang="en-US" noProof="0" dirty="0">
                <a:solidFill>
                  <a:schemeClr val="bg1"/>
                </a:solidFill>
              </a:rPr>
              <a:t>210</a:t>
            </a:r>
          </a:p>
        </p:txBody>
      </p:sp>
      <p:sp>
        <p:nvSpPr>
          <p:cNvPr id="59" name="ZoneTexte 58">
            <a:extLst>
              <a:ext uri="{FF2B5EF4-FFF2-40B4-BE49-F238E27FC236}">
                <a16:creationId xmlns:a16="http://schemas.microsoft.com/office/drawing/2014/main" id="{C75A3E25-BB15-314D-866F-A2A36BA6C5F0}"/>
              </a:ext>
            </a:extLst>
          </p:cNvPr>
          <p:cNvSpPr txBox="1"/>
          <p:nvPr/>
        </p:nvSpPr>
        <p:spPr>
          <a:xfrm>
            <a:off x="10442577" y="2860222"/>
            <a:ext cx="494046" cy="369332"/>
          </a:xfrm>
          <a:prstGeom prst="rect">
            <a:avLst/>
          </a:prstGeom>
          <a:noFill/>
        </p:spPr>
        <p:txBody>
          <a:bodyPr wrap="none" rtlCol="0">
            <a:spAutoFit/>
          </a:bodyPr>
          <a:lstStyle/>
          <a:p>
            <a:r>
              <a:rPr lang="en-US" noProof="0" dirty="0" err="1">
                <a:solidFill>
                  <a:schemeClr val="bg1"/>
                </a:solidFill>
              </a:rPr>
              <a:t>ms</a:t>
            </a:r>
            <a:endParaRPr lang="en-US" noProof="0" dirty="0">
              <a:solidFill>
                <a:schemeClr val="bg1"/>
              </a:solidFill>
            </a:endParaRPr>
          </a:p>
        </p:txBody>
      </p:sp>
      <p:grpSp>
        <p:nvGrpSpPr>
          <p:cNvPr id="29" name="Groupe 28">
            <a:extLst>
              <a:ext uri="{FF2B5EF4-FFF2-40B4-BE49-F238E27FC236}">
                <a16:creationId xmlns:a16="http://schemas.microsoft.com/office/drawing/2014/main" id="{03B12FDC-BF2F-A006-2454-A9ADDAFE9A32}"/>
              </a:ext>
            </a:extLst>
          </p:cNvPr>
          <p:cNvGrpSpPr/>
          <p:nvPr/>
        </p:nvGrpSpPr>
        <p:grpSpPr>
          <a:xfrm>
            <a:off x="1242869" y="315924"/>
            <a:ext cx="9514895" cy="6048618"/>
            <a:chOff x="1242869" y="315924"/>
            <a:chExt cx="9514895" cy="6048618"/>
          </a:xfrm>
        </p:grpSpPr>
        <p:sp>
          <p:nvSpPr>
            <p:cNvPr id="20" name="Forme libre 19">
              <a:extLst>
                <a:ext uri="{FF2B5EF4-FFF2-40B4-BE49-F238E27FC236}">
                  <a16:creationId xmlns:a16="http://schemas.microsoft.com/office/drawing/2014/main" id="{8A4AE437-0B45-AC12-05D7-2E19EA82B089}"/>
                </a:ext>
              </a:extLst>
            </p:cNvPr>
            <p:cNvSpPr/>
            <p:nvPr/>
          </p:nvSpPr>
          <p:spPr>
            <a:xfrm>
              <a:off x="1242869" y="5195774"/>
              <a:ext cx="9470958" cy="1168768"/>
            </a:xfrm>
            <a:custGeom>
              <a:avLst/>
              <a:gdLst>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57751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0568 w 9442383"/>
                <a:gd name="csY5" fmla="*/ 17457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26875 h 721894"/>
                <a:gd name="csX5" fmla="*/ 4850568 w 9442383"/>
                <a:gd name="csY5" fmla="*/ 17457 h 721894"/>
                <a:gd name="csX6" fmla="*/ 9442383 w 9442383"/>
                <a:gd name="csY6" fmla="*/ 0 h 721894"/>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3532 w 9442383"/>
                <a:gd name="csY4" fmla="*/ 162616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92257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912563 w 9442383"/>
                <a:gd name="csY6" fmla="*/ 1476 h 857635"/>
                <a:gd name="csX7" fmla="*/ 9442383 w 9442383"/>
                <a:gd name="csY7"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845539 w 9442383"/>
                <a:gd name="csY6" fmla="*/ 140312 h 857635"/>
                <a:gd name="csX7" fmla="*/ 9442383 w 9442383"/>
                <a:gd name="csY7" fmla="*/ 135741 h 857635"/>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8320 w 9442383"/>
                <a:gd name="csY4" fmla="*/ 4630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69313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652 h 852847"/>
                <a:gd name="csX5" fmla="*/ 4869313 w 9442383"/>
                <a:gd name="csY5" fmla="*/ 0 h 852847"/>
                <a:gd name="csX6" fmla="*/ 4869072 w 9442383"/>
                <a:gd name="csY6" fmla="*/ 145609 h 852847"/>
                <a:gd name="csX7" fmla="*/ 9442383 w 9442383"/>
                <a:gd name="csY7" fmla="*/ 130953 h 852847"/>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3987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651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4858 w 9442383"/>
                <a:gd name="csY6" fmla="*/ 296474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473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068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065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288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83832 h 991070"/>
                <a:gd name="csX7" fmla="*/ 9442383 w 9442383"/>
                <a:gd name="csY7" fmla="*/ 269176 h 991070"/>
                <a:gd name="csX0" fmla="*/ 0 w 9442383"/>
                <a:gd name="csY0" fmla="*/ 269176 h 1000595"/>
                <a:gd name="csX1" fmla="*/ 2021305 w 9442383"/>
                <a:gd name="csY1" fmla="*/ 269176 h 1000595"/>
                <a:gd name="csX2" fmla="*/ 2021305 w 9442383"/>
                <a:gd name="csY2" fmla="*/ 991070 h 1000595"/>
                <a:gd name="csX3" fmla="*/ 3866181 w 9442383"/>
                <a:gd name="csY3" fmla="*/ 1000595 h 1000595"/>
                <a:gd name="csX4" fmla="*/ 3857382 w 9442383"/>
                <a:gd name="csY4" fmla="*/ 5865 h 1000595"/>
                <a:gd name="csX5" fmla="*/ 4865099 w 9442383"/>
                <a:gd name="csY5" fmla="*/ 0 h 1000595"/>
                <a:gd name="csX6" fmla="*/ 4865897 w 9442383"/>
                <a:gd name="csY6" fmla="*/ 283832 h 1000595"/>
                <a:gd name="csX7" fmla="*/ 9442383 w 9442383"/>
                <a:gd name="csY7" fmla="*/ 269176 h 1000595"/>
                <a:gd name="csX0" fmla="*/ 0 w 9442383"/>
                <a:gd name="csY0" fmla="*/ 269176 h 994245"/>
                <a:gd name="csX1" fmla="*/ 2021305 w 9442383"/>
                <a:gd name="csY1" fmla="*/ 269176 h 994245"/>
                <a:gd name="csX2" fmla="*/ 2021305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42383"/>
                <a:gd name="csY0" fmla="*/ 269176 h 1006945"/>
                <a:gd name="csX1" fmla="*/ 2021305 w 9442383"/>
                <a:gd name="csY1" fmla="*/ 269176 h 1006945"/>
                <a:gd name="csX2" fmla="*/ 2018130 w 9442383"/>
                <a:gd name="csY2" fmla="*/ 1006945 h 1006945"/>
                <a:gd name="csX3" fmla="*/ 3866181 w 9442383"/>
                <a:gd name="csY3" fmla="*/ 994245 h 1006945"/>
                <a:gd name="csX4" fmla="*/ 3857382 w 9442383"/>
                <a:gd name="csY4" fmla="*/ 5865 h 1006945"/>
                <a:gd name="csX5" fmla="*/ 4865099 w 9442383"/>
                <a:gd name="csY5" fmla="*/ 0 h 1006945"/>
                <a:gd name="csX6" fmla="*/ 4865897 w 9442383"/>
                <a:gd name="csY6" fmla="*/ 283832 h 1006945"/>
                <a:gd name="csX7" fmla="*/ 9442383 w 9442383"/>
                <a:gd name="csY7" fmla="*/ 269176 h 10069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64608"/>
                <a:gd name="csY0" fmla="*/ 288226 h 994245"/>
                <a:gd name="csX1" fmla="*/ 2043530 w 9464608"/>
                <a:gd name="csY1" fmla="*/ 269176 h 994245"/>
                <a:gd name="csX2" fmla="*/ 2040355 w 9464608"/>
                <a:gd name="csY2" fmla="*/ 991070 h 994245"/>
                <a:gd name="csX3" fmla="*/ 3888406 w 9464608"/>
                <a:gd name="csY3" fmla="*/ 994245 h 994245"/>
                <a:gd name="csX4" fmla="*/ 3879607 w 9464608"/>
                <a:gd name="csY4" fmla="*/ 5865 h 994245"/>
                <a:gd name="csX5" fmla="*/ 4887324 w 9464608"/>
                <a:gd name="csY5" fmla="*/ 0 h 994245"/>
                <a:gd name="csX6" fmla="*/ 4888122 w 9464608"/>
                <a:gd name="csY6" fmla="*/ 283832 h 994245"/>
                <a:gd name="csX7" fmla="*/ 9464608 w 9464608"/>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5051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1876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8733"/>
                <a:gd name="csY0" fmla="*/ 262826 h 994245"/>
                <a:gd name="csX1" fmla="*/ 2027655 w 9448733"/>
                <a:gd name="csY1" fmla="*/ 269176 h 994245"/>
                <a:gd name="csX2" fmla="*/ 2024480 w 9448733"/>
                <a:gd name="csY2" fmla="*/ 991070 h 994245"/>
                <a:gd name="csX3" fmla="*/ 3872531 w 9448733"/>
                <a:gd name="csY3" fmla="*/ 994245 h 994245"/>
                <a:gd name="csX4" fmla="*/ 3863732 w 9448733"/>
                <a:gd name="csY4" fmla="*/ 5865 h 994245"/>
                <a:gd name="csX5" fmla="*/ 4871449 w 9448733"/>
                <a:gd name="csY5" fmla="*/ 0 h 994245"/>
                <a:gd name="csX6" fmla="*/ 4872247 w 9448733"/>
                <a:gd name="csY6" fmla="*/ 283832 h 994245"/>
                <a:gd name="csX7" fmla="*/ 9448733 w 9448733"/>
                <a:gd name="csY7" fmla="*/ 269176 h 994245"/>
                <a:gd name="csX0" fmla="*/ 0 w 9461433"/>
                <a:gd name="csY0" fmla="*/ 281876 h 994245"/>
                <a:gd name="csX1" fmla="*/ 2040355 w 9461433"/>
                <a:gd name="csY1" fmla="*/ 269176 h 994245"/>
                <a:gd name="csX2" fmla="*/ 2037180 w 9461433"/>
                <a:gd name="csY2" fmla="*/ 991070 h 994245"/>
                <a:gd name="csX3" fmla="*/ 3885231 w 9461433"/>
                <a:gd name="csY3" fmla="*/ 994245 h 994245"/>
                <a:gd name="csX4" fmla="*/ 3876432 w 9461433"/>
                <a:gd name="csY4" fmla="*/ 5865 h 994245"/>
                <a:gd name="csX5" fmla="*/ 4884149 w 9461433"/>
                <a:gd name="csY5" fmla="*/ 0 h 994245"/>
                <a:gd name="csX6" fmla="*/ 4884947 w 9461433"/>
                <a:gd name="csY6" fmla="*/ 283832 h 994245"/>
                <a:gd name="csX7" fmla="*/ 9461433 w 9461433"/>
                <a:gd name="csY7" fmla="*/ 269176 h 994245"/>
                <a:gd name="csX0" fmla="*/ 0 w 9445558"/>
                <a:gd name="csY0" fmla="*/ 269176 h 994245"/>
                <a:gd name="csX1" fmla="*/ 2024480 w 9445558"/>
                <a:gd name="csY1" fmla="*/ 269176 h 994245"/>
                <a:gd name="csX2" fmla="*/ 2021305 w 9445558"/>
                <a:gd name="csY2" fmla="*/ 991070 h 994245"/>
                <a:gd name="csX3" fmla="*/ 3869356 w 9445558"/>
                <a:gd name="csY3" fmla="*/ 994245 h 994245"/>
                <a:gd name="csX4" fmla="*/ 3860557 w 9445558"/>
                <a:gd name="csY4" fmla="*/ 5865 h 994245"/>
                <a:gd name="csX5" fmla="*/ 4868274 w 9445558"/>
                <a:gd name="csY5" fmla="*/ 0 h 994245"/>
                <a:gd name="csX6" fmla="*/ 4869072 w 9445558"/>
                <a:gd name="csY6" fmla="*/ 283832 h 994245"/>
                <a:gd name="csX7" fmla="*/ 9445558 w 9445558"/>
                <a:gd name="csY7" fmla="*/ 269176 h 994245"/>
                <a:gd name="csX0" fmla="*/ 0 w 9470958"/>
                <a:gd name="csY0" fmla="*/ 272351 h 994245"/>
                <a:gd name="csX1" fmla="*/ 2049880 w 9470958"/>
                <a:gd name="csY1" fmla="*/ 269176 h 994245"/>
                <a:gd name="csX2" fmla="*/ 2046705 w 9470958"/>
                <a:gd name="csY2" fmla="*/ 991070 h 994245"/>
                <a:gd name="csX3" fmla="*/ 3894756 w 9470958"/>
                <a:gd name="csY3" fmla="*/ 994245 h 994245"/>
                <a:gd name="csX4" fmla="*/ 3885957 w 9470958"/>
                <a:gd name="csY4" fmla="*/ 5865 h 994245"/>
                <a:gd name="csX5" fmla="*/ 4893674 w 9470958"/>
                <a:gd name="csY5" fmla="*/ 0 h 994245"/>
                <a:gd name="csX6" fmla="*/ 4894472 w 9470958"/>
                <a:gd name="csY6" fmla="*/ 283832 h 994245"/>
                <a:gd name="csX7" fmla="*/ 9470958 w 9470958"/>
                <a:gd name="csY7" fmla="*/ 269176 h 994245"/>
                <a:gd name="csX0" fmla="*/ 0 w 9470958"/>
                <a:gd name="csY0" fmla="*/ 449381 h 1171275"/>
                <a:gd name="csX1" fmla="*/ 2049880 w 9470958"/>
                <a:gd name="csY1" fmla="*/ 446206 h 1171275"/>
                <a:gd name="csX2" fmla="*/ 2046705 w 9470958"/>
                <a:gd name="csY2" fmla="*/ 1168100 h 1171275"/>
                <a:gd name="csX3" fmla="*/ 3894756 w 9470958"/>
                <a:gd name="csY3" fmla="*/ 1171275 h 1171275"/>
                <a:gd name="csX4" fmla="*/ 3885957 w 9470958"/>
                <a:gd name="csY4" fmla="*/ 15 h 1171275"/>
                <a:gd name="csX5" fmla="*/ 4893674 w 9470958"/>
                <a:gd name="csY5" fmla="*/ 177030 h 1171275"/>
                <a:gd name="csX6" fmla="*/ 4894472 w 9470958"/>
                <a:gd name="csY6" fmla="*/ 460862 h 1171275"/>
                <a:gd name="csX7" fmla="*/ 9470958 w 9470958"/>
                <a:gd name="csY7" fmla="*/ 446206 h 1171275"/>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79607 w 9470958"/>
                <a:gd name="csY5" fmla="*/ 8202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13953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55096 h 1171260"/>
                <a:gd name="csX7" fmla="*/ 9470958 w 9470958"/>
                <a:gd name="csY7" fmla="*/ 446191 h 1171260"/>
                <a:gd name="csX0" fmla="*/ 0 w 9470958"/>
                <a:gd name="csY0" fmla="*/ 446915 h 1168809"/>
                <a:gd name="csX1" fmla="*/ 2049880 w 9470958"/>
                <a:gd name="csY1" fmla="*/ 443740 h 1168809"/>
                <a:gd name="csX2" fmla="*/ 2046705 w 9470958"/>
                <a:gd name="csY2" fmla="*/ 1165634 h 1168809"/>
                <a:gd name="csX3" fmla="*/ 3894756 w 9470958"/>
                <a:gd name="csY3" fmla="*/ 1168809 h 1168809"/>
                <a:gd name="csX4" fmla="*/ 3885957 w 9470958"/>
                <a:gd name="csY4" fmla="*/ 19774 h 1168809"/>
                <a:gd name="csX5" fmla="*/ 4891109 w 9470958"/>
                <a:gd name="csY5" fmla="*/ 0 h 1168809"/>
                <a:gd name="csX6" fmla="*/ 4894472 w 9470958"/>
                <a:gd name="csY6" fmla="*/ 452645 h 1168809"/>
                <a:gd name="csX7" fmla="*/ 9470958 w 9470958"/>
                <a:gd name="csY7" fmla="*/ 443740 h 1168809"/>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55096 h 1171260"/>
                <a:gd name="csX7" fmla="*/ 9470958 w 9470958"/>
                <a:gd name="csY7" fmla="*/ 446191 h 1171260"/>
                <a:gd name="csX0" fmla="*/ 0 w 9470958"/>
                <a:gd name="csY0" fmla="*/ 446915 h 1168809"/>
                <a:gd name="csX1" fmla="*/ 2049880 w 9470958"/>
                <a:gd name="csY1" fmla="*/ 443740 h 1168809"/>
                <a:gd name="csX2" fmla="*/ 2046705 w 9470958"/>
                <a:gd name="csY2" fmla="*/ 1165634 h 1168809"/>
                <a:gd name="csX3" fmla="*/ 3894756 w 9470958"/>
                <a:gd name="csY3" fmla="*/ 1168809 h 1168809"/>
                <a:gd name="csX4" fmla="*/ 3885957 w 9470958"/>
                <a:gd name="csY4" fmla="*/ 13424 h 1168809"/>
                <a:gd name="csX5" fmla="*/ 4891109 w 9470958"/>
                <a:gd name="csY5" fmla="*/ 0 h 1168809"/>
                <a:gd name="csX6" fmla="*/ 4894472 w 9470958"/>
                <a:gd name="csY6" fmla="*/ 452645 h 1168809"/>
                <a:gd name="csX7" fmla="*/ 9470958 w 9470958"/>
                <a:gd name="csY7" fmla="*/ 443740 h 1168809"/>
                <a:gd name="csX0" fmla="*/ 0 w 9470958"/>
                <a:gd name="csY0" fmla="*/ 433491 h 1155385"/>
                <a:gd name="csX1" fmla="*/ 2049880 w 9470958"/>
                <a:gd name="csY1" fmla="*/ 430316 h 1155385"/>
                <a:gd name="csX2" fmla="*/ 2046705 w 9470958"/>
                <a:gd name="csY2" fmla="*/ 1152210 h 1155385"/>
                <a:gd name="csX3" fmla="*/ 3894756 w 9470958"/>
                <a:gd name="csY3" fmla="*/ 1155385 h 1155385"/>
                <a:gd name="csX4" fmla="*/ 3885957 w 9470958"/>
                <a:gd name="csY4" fmla="*/ 0 h 1155385"/>
                <a:gd name="csX5" fmla="*/ 4891109 w 9470958"/>
                <a:gd name="csY5" fmla="*/ 5626 h 1155385"/>
                <a:gd name="csX6" fmla="*/ 4894472 w 9470958"/>
                <a:gd name="csY6" fmla="*/ 439221 h 1155385"/>
                <a:gd name="csX7" fmla="*/ 9470958 w 9470958"/>
                <a:gd name="csY7" fmla="*/ 430316 h 1155385"/>
                <a:gd name="csX0" fmla="*/ 0 w 9470958"/>
                <a:gd name="csY0" fmla="*/ 446915 h 1168809"/>
                <a:gd name="csX1" fmla="*/ 2049880 w 9470958"/>
                <a:gd name="csY1" fmla="*/ 443740 h 1168809"/>
                <a:gd name="csX2" fmla="*/ 2046705 w 9470958"/>
                <a:gd name="csY2" fmla="*/ 1165634 h 1168809"/>
                <a:gd name="csX3" fmla="*/ 3894756 w 9470958"/>
                <a:gd name="csY3" fmla="*/ 1168809 h 1168809"/>
                <a:gd name="csX4" fmla="*/ 3885957 w 9470958"/>
                <a:gd name="csY4" fmla="*/ 13424 h 1168809"/>
                <a:gd name="csX5" fmla="*/ 4891109 w 9470958"/>
                <a:gd name="csY5" fmla="*/ 0 h 1168809"/>
                <a:gd name="csX6" fmla="*/ 4894472 w 9470958"/>
                <a:gd name="csY6" fmla="*/ 452645 h 1168809"/>
                <a:gd name="csX7" fmla="*/ 9470958 w 9470958"/>
                <a:gd name="csY7" fmla="*/ 443740 h 1168809"/>
                <a:gd name="csX0" fmla="*/ 0 w 9470958"/>
                <a:gd name="csY0" fmla="*/ 433491 h 1155385"/>
                <a:gd name="csX1" fmla="*/ 2049880 w 9470958"/>
                <a:gd name="csY1" fmla="*/ 430316 h 1155385"/>
                <a:gd name="csX2" fmla="*/ 2046705 w 9470958"/>
                <a:gd name="csY2" fmla="*/ 1152210 h 1155385"/>
                <a:gd name="csX3" fmla="*/ 3894756 w 9470958"/>
                <a:gd name="csY3" fmla="*/ 1155385 h 1155385"/>
                <a:gd name="csX4" fmla="*/ 3885957 w 9470958"/>
                <a:gd name="csY4" fmla="*/ 0 h 1155385"/>
                <a:gd name="csX5" fmla="*/ 4891109 w 9470958"/>
                <a:gd name="csY5" fmla="*/ 2451 h 1155385"/>
                <a:gd name="csX6" fmla="*/ 4894472 w 9470958"/>
                <a:gd name="csY6" fmla="*/ 439221 h 1155385"/>
                <a:gd name="csX7" fmla="*/ 9470958 w 9470958"/>
                <a:gd name="csY7" fmla="*/ 430316 h 1155385"/>
                <a:gd name="csX0" fmla="*/ 0 w 9470958"/>
                <a:gd name="csY0" fmla="*/ 431040 h 1152934"/>
                <a:gd name="csX1" fmla="*/ 2049880 w 9470958"/>
                <a:gd name="csY1" fmla="*/ 427865 h 1152934"/>
                <a:gd name="csX2" fmla="*/ 2046705 w 9470958"/>
                <a:gd name="csY2" fmla="*/ 1149759 h 1152934"/>
                <a:gd name="csX3" fmla="*/ 3894756 w 9470958"/>
                <a:gd name="csY3" fmla="*/ 1152934 h 1152934"/>
                <a:gd name="csX4" fmla="*/ 3885957 w 9470958"/>
                <a:gd name="csY4" fmla="*/ 13424 h 1152934"/>
                <a:gd name="csX5" fmla="*/ 4891109 w 9470958"/>
                <a:gd name="csY5" fmla="*/ 0 h 1152934"/>
                <a:gd name="csX6" fmla="*/ 4894472 w 9470958"/>
                <a:gd name="csY6" fmla="*/ 436770 h 1152934"/>
                <a:gd name="csX7" fmla="*/ 9470958 w 9470958"/>
                <a:gd name="csY7" fmla="*/ 427865 h 1152934"/>
                <a:gd name="csX0" fmla="*/ 0 w 9470958"/>
                <a:gd name="csY0" fmla="*/ 436666 h 1158560"/>
                <a:gd name="csX1" fmla="*/ 2049880 w 9470958"/>
                <a:gd name="csY1" fmla="*/ 433491 h 1158560"/>
                <a:gd name="csX2" fmla="*/ 2046705 w 9470958"/>
                <a:gd name="csY2" fmla="*/ 1155385 h 1158560"/>
                <a:gd name="csX3" fmla="*/ 3894756 w 9470958"/>
                <a:gd name="csY3" fmla="*/ 1158560 h 1158560"/>
                <a:gd name="csX4" fmla="*/ 3885957 w 9470958"/>
                <a:gd name="csY4" fmla="*/ 0 h 1158560"/>
                <a:gd name="csX5" fmla="*/ 4891109 w 9470958"/>
                <a:gd name="csY5" fmla="*/ 5626 h 1158560"/>
                <a:gd name="csX6" fmla="*/ 4894472 w 9470958"/>
                <a:gd name="csY6" fmla="*/ 442396 h 1158560"/>
                <a:gd name="csX7" fmla="*/ 9470958 w 9470958"/>
                <a:gd name="csY7" fmla="*/ 433491 h 1158560"/>
                <a:gd name="csX0" fmla="*/ 0 w 9470958"/>
                <a:gd name="csY0" fmla="*/ 431040 h 1152934"/>
                <a:gd name="csX1" fmla="*/ 2049880 w 9470958"/>
                <a:gd name="csY1" fmla="*/ 427865 h 1152934"/>
                <a:gd name="csX2" fmla="*/ 2046705 w 9470958"/>
                <a:gd name="csY2" fmla="*/ 1149759 h 1152934"/>
                <a:gd name="csX3" fmla="*/ 3894756 w 9470958"/>
                <a:gd name="csY3" fmla="*/ 1152934 h 1152934"/>
                <a:gd name="csX4" fmla="*/ 3885957 w 9470958"/>
                <a:gd name="csY4" fmla="*/ 7074 h 1152934"/>
                <a:gd name="csX5" fmla="*/ 4891109 w 9470958"/>
                <a:gd name="csY5" fmla="*/ 0 h 1152934"/>
                <a:gd name="csX6" fmla="*/ 4894472 w 9470958"/>
                <a:gd name="csY6" fmla="*/ 436770 h 1152934"/>
                <a:gd name="csX7" fmla="*/ 9470958 w 9470958"/>
                <a:gd name="csY7" fmla="*/ 427865 h 1152934"/>
                <a:gd name="csX0" fmla="*/ 0 w 9470958"/>
                <a:gd name="csY0" fmla="*/ 431040 h 1152934"/>
                <a:gd name="csX1" fmla="*/ 2049880 w 9470958"/>
                <a:gd name="csY1" fmla="*/ 427865 h 1152934"/>
                <a:gd name="csX2" fmla="*/ 2046705 w 9470958"/>
                <a:gd name="csY2" fmla="*/ 1149759 h 1152934"/>
                <a:gd name="csX3" fmla="*/ 3894756 w 9470958"/>
                <a:gd name="csY3" fmla="*/ 1152934 h 1152934"/>
                <a:gd name="csX4" fmla="*/ 3856565 w 9470958"/>
                <a:gd name="csY4" fmla="*/ 10340 h 1152934"/>
                <a:gd name="csX5" fmla="*/ 4891109 w 9470958"/>
                <a:gd name="csY5" fmla="*/ 0 h 1152934"/>
                <a:gd name="csX6" fmla="*/ 4894472 w 9470958"/>
                <a:gd name="csY6" fmla="*/ 436770 h 1152934"/>
                <a:gd name="csX7" fmla="*/ 9470958 w 9470958"/>
                <a:gd name="csY7" fmla="*/ 427865 h 1152934"/>
                <a:gd name="csX0" fmla="*/ 0 w 9470958"/>
                <a:gd name="csY0" fmla="*/ 431040 h 1152934"/>
                <a:gd name="csX1" fmla="*/ 2049880 w 9470958"/>
                <a:gd name="csY1" fmla="*/ 427865 h 1152934"/>
                <a:gd name="csX2" fmla="*/ 2046705 w 9470958"/>
                <a:gd name="csY2" fmla="*/ 1149759 h 1152934"/>
                <a:gd name="csX3" fmla="*/ 3858833 w 9470958"/>
                <a:gd name="csY3" fmla="*/ 1152934 h 1152934"/>
                <a:gd name="csX4" fmla="*/ 3856565 w 9470958"/>
                <a:gd name="csY4" fmla="*/ 10340 h 1152934"/>
                <a:gd name="csX5" fmla="*/ 4891109 w 9470958"/>
                <a:gd name="csY5" fmla="*/ 0 h 1152934"/>
                <a:gd name="csX6" fmla="*/ 4894472 w 9470958"/>
                <a:gd name="csY6" fmla="*/ 436770 h 1152934"/>
                <a:gd name="csX7" fmla="*/ 9470958 w 9470958"/>
                <a:gd name="csY7" fmla="*/ 427865 h 1152934"/>
                <a:gd name="csX0" fmla="*/ 0 w 9470958"/>
                <a:gd name="csY0" fmla="*/ 431040 h 1152934"/>
                <a:gd name="csX1" fmla="*/ 2049880 w 9470958"/>
                <a:gd name="csY1" fmla="*/ 427865 h 1152934"/>
                <a:gd name="csX2" fmla="*/ 2046705 w 9470958"/>
                <a:gd name="csY2" fmla="*/ 1149759 h 1152934"/>
                <a:gd name="csX3" fmla="*/ 3858833 w 9470958"/>
                <a:gd name="csY3" fmla="*/ 1152934 h 1152934"/>
                <a:gd name="csX4" fmla="*/ 3856565 w 9470958"/>
                <a:gd name="csY4" fmla="*/ 10340 h 1152934"/>
                <a:gd name="csX5" fmla="*/ 4891109 w 9470958"/>
                <a:gd name="csY5" fmla="*/ 0 h 1152934"/>
                <a:gd name="csX6" fmla="*/ 4923864 w 9470958"/>
                <a:gd name="csY6" fmla="*/ 436770 h 1152934"/>
                <a:gd name="csX7" fmla="*/ 9470958 w 9470958"/>
                <a:gd name="csY7" fmla="*/ 427865 h 1152934"/>
                <a:gd name="csX0" fmla="*/ 0 w 9470958"/>
                <a:gd name="csY0" fmla="*/ 431040 h 1152934"/>
                <a:gd name="csX1" fmla="*/ 2049880 w 9470958"/>
                <a:gd name="csY1" fmla="*/ 427865 h 1152934"/>
                <a:gd name="csX2" fmla="*/ 2046705 w 9470958"/>
                <a:gd name="csY2" fmla="*/ 1149759 h 1152934"/>
                <a:gd name="csX3" fmla="*/ 3858833 w 9470958"/>
                <a:gd name="csY3" fmla="*/ 1152934 h 1152934"/>
                <a:gd name="csX4" fmla="*/ 3856565 w 9470958"/>
                <a:gd name="csY4" fmla="*/ 10340 h 1152934"/>
                <a:gd name="csX5" fmla="*/ 4923766 w 9470958"/>
                <a:gd name="csY5" fmla="*/ 0 h 1152934"/>
                <a:gd name="csX6" fmla="*/ 4923864 w 9470958"/>
                <a:gd name="csY6" fmla="*/ 436770 h 1152934"/>
                <a:gd name="csX7" fmla="*/ 9470958 w 9470958"/>
                <a:gd name="csY7" fmla="*/ 427865 h 1152934"/>
                <a:gd name="csX0" fmla="*/ 0 w 9470958"/>
                <a:gd name="csY0" fmla="*/ 431040 h 1152934"/>
                <a:gd name="csX1" fmla="*/ 2049880 w 9470958"/>
                <a:gd name="csY1" fmla="*/ 427865 h 1152934"/>
                <a:gd name="csX2" fmla="*/ 2046705 w 9470958"/>
                <a:gd name="csY2" fmla="*/ 1149759 h 1152934"/>
                <a:gd name="csX3" fmla="*/ 3850916 w 9470958"/>
                <a:gd name="csY3" fmla="*/ 1152934 h 1152934"/>
                <a:gd name="csX4" fmla="*/ 3856565 w 9470958"/>
                <a:gd name="csY4" fmla="*/ 10340 h 1152934"/>
                <a:gd name="csX5" fmla="*/ 4923766 w 9470958"/>
                <a:gd name="csY5" fmla="*/ 0 h 1152934"/>
                <a:gd name="csX6" fmla="*/ 4923864 w 9470958"/>
                <a:gd name="csY6" fmla="*/ 436770 h 1152934"/>
                <a:gd name="csX7" fmla="*/ 9470958 w 9470958"/>
                <a:gd name="csY7" fmla="*/ 427865 h 1152934"/>
                <a:gd name="csX0" fmla="*/ 0 w 9470958"/>
                <a:gd name="csY0" fmla="*/ 431040 h 1152934"/>
                <a:gd name="csX1" fmla="*/ 2049880 w 9470958"/>
                <a:gd name="csY1" fmla="*/ 427865 h 1152934"/>
                <a:gd name="csX2" fmla="*/ 2046705 w 9470958"/>
                <a:gd name="csY2" fmla="*/ 1149759 h 1152934"/>
                <a:gd name="csX3" fmla="*/ 3850916 w 9470958"/>
                <a:gd name="csY3" fmla="*/ 1152934 h 1152934"/>
                <a:gd name="csX4" fmla="*/ 3848648 w 9470958"/>
                <a:gd name="csY4" fmla="*/ 14299 h 1152934"/>
                <a:gd name="csX5" fmla="*/ 4923766 w 9470958"/>
                <a:gd name="csY5" fmla="*/ 0 h 1152934"/>
                <a:gd name="csX6" fmla="*/ 4923864 w 9470958"/>
                <a:gd name="csY6" fmla="*/ 436770 h 1152934"/>
                <a:gd name="csX7" fmla="*/ 9470958 w 9470958"/>
                <a:gd name="csY7" fmla="*/ 427865 h 1152934"/>
                <a:gd name="csX0" fmla="*/ 0 w 9470958"/>
                <a:gd name="csY0" fmla="*/ 431040 h 1168768"/>
                <a:gd name="csX1" fmla="*/ 2049880 w 9470958"/>
                <a:gd name="csY1" fmla="*/ 427865 h 1168768"/>
                <a:gd name="csX2" fmla="*/ 2046705 w 9470958"/>
                <a:gd name="csY2" fmla="*/ 1149759 h 1168768"/>
                <a:gd name="csX3" fmla="*/ 3850916 w 9470958"/>
                <a:gd name="csY3" fmla="*/ 1168768 h 1168768"/>
                <a:gd name="csX4" fmla="*/ 3848648 w 9470958"/>
                <a:gd name="csY4" fmla="*/ 14299 h 1168768"/>
                <a:gd name="csX5" fmla="*/ 4923766 w 9470958"/>
                <a:gd name="csY5" fmla="*/ 0 h 1168768"/>
                <a:gd name="csX6" fmla="*/ 4923864 w 9470958"/>
                <a:gd name="csY6" fmla="*/ 436770 h 1168768"/>
                <a:gd name="csX7" fmla="*/ 9470958 w 9470958"/>
                <a:gd name="csY7" fmla="*/ 427865 h 1168768"/>
                <a:gd name="csX0" fmla="*/ 0 w 9470958"/>
                <a:gd name="csY0" fmla="*/ 431040 h 1168768"/>
                <a:gd name="csX1" fmla="*/ 2049880 w 9470958"/>
                <a:gd name="csY1" fmla="*/ 427865 h 1168768"/>
                <a:gd name="csX2" fmla="*/ 2054622 w 9470958"/>
                <a:gd name="csY2" fmla="*/ 1157676 h 1168768"/>
                <a:gd name="csX3" fmla="*/ 3850916 w 9470958"/>
                <a:gd name="csY3" fmla="*/ 1168768 h 1168768"/>
                <a:gd name="csX4" fmla="*/ 3848648 w 9470958"/>
                <a:gd name="csY4" fmla="*/ 14299 h 1168768"/>
                <a:gd name="csX5" fmla="*/ 4923766 w 9470958"/>
                <a:gd name="csY5" fmla="*/ 0 h 1168768"/>
                <a:gd name="csX6" fmla="*/ 4923864 w 9470958"/>
                <a:gd name="csY6" fmla="*/ 436770 h 1168768"/>
                <a:gd name="csX7" fmla="*/ 9470958 w 9470958"/>
                <a:gd name="csY7" fmla="*/ 427865 h 1168768"/>
                <a:gd name="csX0" fmla="*/ 0 w 9470958"/>
                <a:gd name="csY0" fmla="*/ 431040 h 1168768"/>
                <a:gd name="csX1" fmla="*/ 2049880 w 9470958"/>
                <a:gd name="csY1" fmla="*/ 443699 h 1168768"/>
                <a:gd name="csX2" fmla="*/ 2054622 w 9470958"/>
                <a:gd name="csY2" fmla="*/ 1157676 h 1168768"/>
                <a:gd name="csX3" fmla="*/ 3850916 w 9470958"/>
                <a:gd name="csY3" fmla="*/ 1168768 h 1168768"/>
                <a:gd name="csX4" fmla="*/ 3848648 w 9470958"/>
                <a:gd name="csY4" fmla="*/ 14299 h 1168768"/>
                <a:gd name="csX5" fmla="*/ 4923766 w 9470958"/>
                <a:gd name="csY5" fmla="*/ 0 h 1168768"/>
                <a:gd name="csX6" fmla="*/ 4923864 w 9470958"/>
                <a:gd name="csY6" fmla="*/ 436770 h 1168768"/>
                <a:gd name="csX7" fmla="*/ 9470958 w 9470958"/>
                <a:gd name="csY7" fmla="*/ 427865 h 1168768"/>
                <a:gd name="csX0" fmla="*/ 0 w 9470958"/>
                <a:gd name="csY0" fmla="*/ 434999 h 1168768"/>
                <a:gd name="csX1" fmla="*/ 2049880 w 9470958"/>
                <a:gd name="csY1" fmla="*/ 443699 h 1168768"/>
                <a:gd name="csX2" fmla="*/ 2054622 w 9470958"/>
                <a:gd name="csY2" fmla="*/ 1157676 h 1168768"/>
                <a:gd name="csX3" fmla="*/ 3850916 w 9470958"/>
                <a:gd name="csY3" fmla="*/ 1168768 h 1168768"/>
                <a:gd name="csX4" fmla="*/ 3848648 w 9470958"/>
                <a:gd name="csY4" fmla="*/ 14299 h 1168768"/>
                <a:gd name="csX5" fmla="*/ 4923766 w 9470958"/>
                <a:gd name="csY5" fmla="*/ 0 h 1168768"/>
                <a:gd name="csX6" fmla="*/ 4923864 w 9470958"/>
                <a:gd name="csY6" fmla="*/ 436770 h 1168768"/>
                <a:gd name="csX7" fmla="*/ 9470958 w 9470958"/>
                <a:gd name="csY7" fmla="*/ 427865 h 1168768"/>
                <a:gd name="csX0" fmla="*/ 0 w 9470958"/>
                <a:gd name="csY0" fmla="*/ 434999 h 1168768"/>
                <a:gd name="csX1" fmla="*/ 2045922 w 9470958"/>
                <a:gd name="csY1" fmla="*/ 431824 h 1168768"/>
                <a:gd name="csX2" fmla="*/ 2054622 w 9470958"/>
                <a:gd name="csY2" fmla="*/ 1157676 h 1168768"/>
                <a:gd name="csX3" fmla="*/ 3850916 w 9470958"/>
                <a:gd name="csY3" fmla="*/ 1168768 h 1168768"/>
                <a:gd name="csX4" fmla="*/ 3848648 w 9470958"/>
                <a:gd name="csY4" fmla="*/ 14299 h 1168768"/>
                <a:gd name="csX5" fmla="*/ 4923766 w 9470958"/>
                <a:gd name="csY5" fmla="*/ 0 h 1168768"/>
                <a:gd name="csX6" fmla="*/ 4923864 w 9470958"/>
                <a:gd name="csY6" fmla="*/ 436770 h 1168768"/>
                <a:gd name="csX7" fmla="*/ 9470958 w 9470958"/>
                <a:gd name="csY7" fmla="*/ 427865 h 11687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9470958" h="1168768">
                  <a:moveTo>
                    <a:pt x="0" y="434999"/>
                  </a:moveTo>
                  <a:lnTo>
                    <a:pt x="2045922" y="431824"/>
                  </a:lnTo>
                  <a:cubicBezTo>
                    <a:pt x="2044864" y="677747"/>
                    <a:pt x="2055680" y="911753"/>
                    <a:pt x="2054622" y="1157676"/>
                  </a:cubicBezTo>
                  <a:lnTo>
                    <a:pt x="3850916" y="1168768"/>
                  </a:lnTo>
                  <a:cubicBezTo>
                    <a:pt x="3848975" y="1028328"/>
                    <a:pt x="3850589" y="154739"/>
                    <a:pt x="3848648" y="14299"/>
                  </a:cubicBezTo>
                  <a:lnTo>
                    <a:pt x="4923766" y="0"/>
                  </a:lnTo>
                  <a:cubicBezTo>
                    <a:pt x="4923685" y="45175"/>
                    <a:pt x="4923945" y="391595"/>
                    <a:pt x="4923864" y="436770"/>
                  </a:cubicBezTo>
                  <a:lnTo>
                    <a:pt x="9470958" y="427865"/>
                  </a:lnTo>
                </a:path>
              </a:pathLst>
            </a:custGeom>
            <a:noFill/>
            <a:ln w="317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orme libre 23">
              <a:extLst>
                <a:ext uri="{FF2B5EF4-FFF2-40B4-BE49-F238E27FC236}">
                  <a16:creationId xmlns:a16="http://schemas.microsoft.com/office/drawing/2014/main" id="{7D2E422F-589A-87A6-89F9-71432136066E}"/>
                </a:ext>
              </a:extLst>
            </p:cNvPr>
            <p:cNvSpPr/>
            <p:nvPr/>
          </p:nvSpPr>
          <p:spPr>
            <a:xfrm>
              <a:off x="1251291" y="315924"/>
              <a:ext cx="9506473" cy="804082"/>
            </a:xfrm>
            <a:custGeom>
              <a:avLst/>
              <a:gdLst>
                <a:gd name="csX0" fmla="*/ 0 w 5668107"/>
                <a:gd name="csY0" fmla="*/ 0 h 1209595"/>
                <a:gd name="csX1" fmla="*/ 105507 w 5668107"/>
                <a:gd name="csY1" fmla="*/ 5862 h 1209595"/>
                <a:gd name="csX2" fmla="*/ 169984 w 5668107"/>
                <a:gd name="csY2" fmla="*/ 29308 h 1209595"/>
                <a:gd name="csX3" fmla="*/ 257907 w 5668107"/>
                <a:gd name="csY3" fmla="*/ 76200 h 1209595"/>
                <a:gd name="csX4" fmla="*/ 392723 w 5668107"/>
                <a:gd name="csY4" fmla="*/ 228600 h 1209595"/>
                <a:gd name="csX5" fmla="*/ 550984 w 5668107"/>
                <a:gd name="csY5" fmla="*/ 404446 h 1209595"/>
                <a:gd name="csX6" fmla="*/ 738553 w 5668107"/>
                <a:gd name="csY6" fmla="*/ 679939 h 1209595"/>
                <a:gd name="csX7" fmla="*/ 885092 w 5668107"/>
                <a:gd name="csY7" fmla="*/ 838200 h 1209595"/>
                <a:gd name="csX8" fmla="*/ 1008184 w 5668107"/>
                <a:gd name="csY8" fmla="*/ 984739 h 1209595"/>
                <a:gd name="csX9" fmla="*/ 1236784 w 5668107"/>
                <a:gd name="csY9" fmla="*/ 1143000 h 1209595"/>
                <a:gd name="csX10" fmla="*/ 1682261 w 5668107"/>
                <a:gd name="csY10" fmla="*/ 1207477 h 1209595"/>
                <a:gd name="csX11" fmla="*/ 2162907 w 5668107"/>
                <a:gd name="csY11" fmla="*/ 1072662 h 1209595"/>
                <a:gd name="csX12" fmla="*/ 2362200 w 5668107"/>
                <a:gd name="csY12" fmla="*/ 955431 h 1209595"/>
                <a:gd name="csX13" fmla="*/ 2708030 w 5668107"/>
                <a:gd name="csY13" fmla="*/ 732692 h 1209595"/>
                <a:gd name="csX14" fmla="*/ 3206261 w 5668107"/>
                <a:gd name="csY14" fmla="*/ 562708 h 1209595"/>
                <a:gd name="csX15" fmla="*/ 3622430 w 5668107"/>
                <a:gd name="csY15" fmla="*/ 427892 h 1209595"/>
                <a:gd name="csX16" fmla="*/ 4026876 w 5668107"/>
                <a:gd name="csY16" fmla="*/ 357554 h 1209595"/>
                <a:gd name="csX17" fmla="*/ 4548553 w 5668107"/>
                <a:gd name="csY17" fmla="*/ 275492 h 1209595"/>
                <a:gd name="csX18" fmla="*/ 5076092 w 5668107"/>
                <a:gd name="csY18" fmla="*/ 211015 h 1209595"/>
                <a:gd name="csX19" fmla="*/ 5668107 w 5668107"/>
                <a:gd name="csY19" fmla="*/ 111369 h 1209595"/>
                <a:gd name="csX0" fmla="*/ 0 w 6289302"/>
                <a:gd name="csY0" fmla="*/ 0 h 1219534"/>
                <a:gd name="csX1" fmla="*/ 726702 w 6289302"/>
                <a:gd name="csY1" fmla="*/ 15801 h 1219534"/>
                <a:gd name="csX2" fmla="*/ 791179 w 6289302"/>
                <a:gd name="csY2" fmla="*/ 39247 h 1219534"/>
                <a:gd name="csX3" fmla="*/ 879102 w 6289302"/>
                <a:gd name="csY3" fmla="*/ 86139 h 1219534"/>
                <a:gd name="csX4" fmla="*/ 1013918 w 6289302"/>
                <a:gd name="csY4" fmla="*/ 238539 h 1219534"/>
                <a:gd name="csX5" fmla="*/ 1172179 w 6289302"/>
                <a:gd name="csY5" fmla="*/ 414385 h 1219534"/>
                <a:gd name="csX6" fmla="*/ 1359748 w 6289302"/>
                <a:gd name="csY6" fmla="*/ 689878 h 1219534"/>
                <a:gd name="csX7" fmla="*/ 1506287 w 6289302"/>
                <a:gd name="csY7" fmla="*/ 848139 h 1219534"/>
                <a:gd name="csX8" fmla="*/ 1629379 w 6289302"/>
                <a:gd name="csY8" fmla="*/ 994678 h 1219534"/>
                <a:gd name="csX9" fmla="*/ 1857979 w 6289302"/>
                <a:gd name="csY9" fmla="*/ 1152939 h 1219534"/>
                <a:gd name="csX10" fmla="*/ 2303456 w 6289302"/>
                <a:gd name="csY10" fmla="*/ 1217416 h 1219534"/>
                <a:gd name="csX11" fmla="*/ 2784102 w 6289302"/>
                <a:gd name="csY11" fmla="*/ 1082601 h 1219534"/>
                <a:gd name="csX12" fmla="*/ 2983395 w 6289302"/>
                <a:gd name="csY12" fmla="*/ 965370 h 1219534"/>
                <a:gd name="csX13" fmla="*/ 3329225 w 6289302"/>
                <a:gd name="csY13" fmla="*/ 742631 h 1219534"/>
                <a:gd name="csX14" fmla="*/ 3827456 w 6289302"/>
                <a:gd name="csY14" fmla="*/ 572647 h 1219534"/>
                <a:gd name="csX15" fmla="*/ 4243625 w 6289302"/>
                <a:gd name="csY15" fmla="*/ 437831 h 1219534"/>
                <a:gd name="csX16" fmla="*/ 4648071 w 6289302"/>
                <a:gd name="csY16" fmla="*/ 367493 h 1219534"/>
                <a:gd name="csX17" fmla="*/ 5169748 w 6289302"/>
                <a:gd name="csY17" fmla="*/ 285431 h 1219534"/>
                <a:gd name="csX18" fmla="*/ 5697287 w 6289302"/>
                <a:gd name="csY18" fmla="*/ 220954 h 1219534"/>
                <a:gd name="csX19" fmla="*/ 6289302 w 6289302"/>
                <a:gd name="csY19" fmla="*/ 121308 h 1219534"/>
                <a:gd name="csX0" fmla="*/ 0 w 6289302"/>
                <a:gd name="csY0" fmla="*/ 0 h 1219534"/>
                <a:gd name="csX1" fmla="*/ 726702 w 6289302"/>
                <a:gd name="csY1" fmla="*/ 15801 h 1219534"/>
                <a:gd name="csX2" fmla="*/ 791179 w 6289302"/>
                <a:gd name="csY2" fmla="*/ 39247 h 1219534"/>
                <a:gd name="csX3" fmla="*/ 879102 w 6289302"/>
                <a:gd name="csY3" fmla="*/ 86139 h 1219534"/>
                <a:gd name="csX4" fmla="*/ 1013918 w 6289302"/>
                <a:gd name="csY4" fmla="*/ 238539 h 1219534"/>
                <a:gd name="csX5" fmla="*/ 1167209 w 6289302"/>
                <a:gd name="csY5" fmla="*/ 439232 h 1219534"/>
                <a:gd name="csX6" fmla="*/ 1359748 w 6289302"/>
                <a:gd name="csY6" fmla="*/ 689878 h 1219534"/>
                <a:gd name="csX7" fmla="*/ 1506287 w 6289302"/>
                <a:gd name="csY7" fmla="*/ 848139 h 1219534"/>
                <a:gd name="csX8" fmla="*/ 1629379 w 6289302"/>
                <a:gd name="csY8" fmla="*/ 994678 h 1219534"/>
                <a:gd name="csX9" fmla="*/ 1857979 w 6289302"/>
                <a:gd name="csY9" fmla="*/ 1152939 h 1219534"/>
                <a:gd name="csX10" fmla="*/ 2303456 w 6289302"/>
                <a:gd name="csY10" fmla="*/ 1217416 h 1219534"/>
                <a:gd name="csX11" fmla="*/ 2784102 w 6289302"/>
                <a:gd name="csY11" fmla="*/ 1082601 h 1219534"/>
                <a:gd name="csX12" fmla="*/ 2983395 w 6289302"/>
                <a:gd name="csY12" fmla="*/ 965370 h 1219534"/>
                <a:gd name="csX13" fmla="*/ 3329225 w 6289302"/>
                <a:gd name="csY13" fmla="*/ 742631 h 1219534"/>
                <a:gd name="csX14" fmla="*/ 3827456 w 6289302"/>
                <a:gd name="csY14" fmla="*/ 572647 h 1219534"/>
                <a:gd name="csX15" fmla="*/ 4243625 w 6289302"/>
                <a:gd name="csY15" fmla="*/ 437831 h 1219534"/>
                <a:gd name="csX16" fmla="*/ 4648071 w 6289302"/>
                <a:gd name="csY16" fmla="*/ 367493 h 1219534"/>
                <a:gd name="csX17" fmla="*/ 5169748 w 6289302"/>
                <a:gd name="csY17" fmla="*/ 285431 h 1219534"/>
                <a:gd name="csX18" fmla="*/ 5697287 w 6289302"/>
                <a:gd name="csY18" fmla="*/ 220954 h 1219534"/>
                <a:gd name="csX19" fmla="*/ 6289302 w 6289302"/>
                <a:gd name="csY19" fmla="*/ 121308 h 1219534"/>
                <a:gd name="csX0" fmla="*/ 0 w 6289302"/>
                <a:gd name="csY0" fmla="*/ 0 h 1219534"/>
                <a:gd name="csX1" fmla="*/ 726702 w 6289302"/>
                <a:gd name="csY1" fmla="*/ 15801 h 1219534"/>
                <a:gd name="csX2" fmla="*/ 791179 w 6289302"/>
                <a:gd name="csY2" fmla="*/ 39247 h 1219534"/>
                <a:gd name="csX3" fmla="*/ 879102 w 6289302"/>
                <a:gd name="csY3" fmla="*/ 86139 h 1219534"/>
                <a:gd name="csX4" fmla="*/ 1013918 w 6289302"/>
                <a:gd name="csY4" fmla="*/ 238539 h 1219534"/>
                <a:gd name="csX5" fmla="*/ 1167209 w 6289302"/>
                <a:gd name="csY5" fmla="*/ 439232 h 1219534"/>
                <a:gd name="csX6" fmla="*/ 1359748 w 6289302"/>
                <a:gd name="csY6" fmla="*/ 689878 h 1219534"/>
                <a:gd name="csX7" fmla="*/ 1501317 w 6289302"/>
                <a:gd name="csY7" fmla="*/ 863048 h 1219534"/>
                <a:gd name="csX8" fmla="*/ 1629379 w 6289302"/>
                <a:gd name="csY8" fmla="*/ 994678 h 1219534"/>
                <a:gd name="csX9" fmla="*/ 1857979 w 6289302"/>
                <a:gd name="csY9" fmla="*/ 1152939 h 1219534"/>
                <a:gd name="csX10" fmla="*/ 2303456 w 6289302"/>
                <a:gd name="csY10" fmla="*/ 1217416 h 1219534"/>
                <a:gd name="csX11" fmla="*/ 2784102 w 6289302"/>
                <a:gd name="csY11" fmla="*/ 1082601 h 1219534"/>
                <a:gd name="csX12" fmla="*/ 2983395 w 6289302"/>
                <a:gd name="csY12" fmla="*/ 965370 h 1219534"/>
                <a:gd name="csX13" fmla="*/ 3329225 w 6289302"/>
                <a:gd name="csY13" fmla="*/ 742631 h 1219534"/>
                <a:gd name="csX14" fmla="*/ 3827456 w 6289302"/>
                <a:gd name="csY14" fmla="*/ 572647 h 1219534"/>
                <a:gd name="csX15" fmla="*/ 4243625 w 6289302"/>
                <a:gd name="csY15" fmla="*/ 437831 h 1219534"/>
                <a:gd name="csX16" fmla="*/ 4648071 w 6289302"/>
                <a:gd name="csY16" fmla="*/ 367493 h 1219534"/>
                <a:gd name="csX17" fmla="*/ 5169748 w 6289302"/>
                <a:gd name="csY17" fmla="*/ 285431 h 1219534"/>
                <a:gd name="csX18" fmla="*/ 5697287 w 6289302"/>
                <a:gd name="csY18" fmla="*/ 220954 h 1219534"/>
                <a:gd name="csX19" fmla="*/ 6289302 w 6289302"/>
                <a:gd name="csY19" fmla="*/ 121308 h 1219534"/>
                <a:gd name="csX0" fmla="*/ 0 w 6289302"/>
                <a:gd name="csY0" fmla="*/ 0 h 1219534"/>
                <a:gd name="csX1" fmla="*/ 726702 w 6289302"/>
                <a:gd name="csY1" fmla="*/ 15801 h 1219534"/>
                <a:gd name="csX2" fmla="*/ 811057 w 6289302"/>
                <a:gd name="csY2" fmla="*/ 39247 h 1219534"/>
                <a:gd name="csX3" fmla="*/ 879102 w 6289302"/>
                <a:gd name="csY3" fmla="*/ 86139 h 1219534"/>
                <a:gd name="csX4" fmla="*/ 1013918 w 6289302"/>
                <a:gd name="csY4" fmla="*/ 238539 h 1219534"/>
                <a:gd name="csX5" fmla="*/ 1167209 w 6289302"/>
                <a:gd name="csY5" fmla="*/ 439232 h 1219534"/>
                <a:gd name="csX6" fmla="*/ 1359748 w 6289302"/>
                <a:gd name="csY6" fmla="*/ 689878 h 1219534"/>
                <a:gd name="csX7" fmla="*/ 1501317 w 6289302"/>
                <a:gd name="csY7" fmla="*/ 863048 h 1219534"/>
                <a:gd name="csX8" fmla="*/ 1629379 w 6289302"/>
                <a:gd name="csY8" fmla="*/ 994678 h 1219534"/>
                <a:gd name="csX9" fmla="*/ 1857979 w 6289302"/>
                <a:gd name="csY9" fmla="*/ 1152939 h 1219534"/>
                <a:gd name="csX10" fmla="*/ 2303456 w 6289302"/>
                <a:gd name="csY10" fmla="*/ 1217416 h 1219534"/>
                <a:gd name="csX11" fmla="*/ 2784102 w 6289302"/>
                <a:gd name="csY11" fmla="*/ 1082601 h 1219534"/>
                <a:gd name="csX12" fmla="*/ 2983395 w 6289302"/>
                <a:gd name="csY12" fmla="*/ 965370 h 1219534"/>
                <a:gd name="csX13" fmla="*/ 3329225 w 6289302"/>
                <a:gd name="csY13" fmla="*/ 742631 h 1219534"/>
                <a:gd name="csX14" fmla="*/ 3827456 w 6289302"/>
                <a:gd name="csY14" fmla="*/ 572647 h 1219534"/>
                <a:gd name="csX15" fmla="*/ 4243625 w 6289302"/>
                <a:gd name="csY15" fmla="*/ 437831 h 1219534"/>
                <a:gd name="csX16" fmla="*/ 4648071 w 6289302"/>
                <a:gd name="csY16" fmla="*/ 367493 h 1219534"/>
                <a:gd name="csX17" fmla="*/ 5169748 w 6289302"/>
                <a:gd name="csY17" fmla="*/ 285431 h 1219534"/>
                <a:gd name="csX18" fmla="*/ 5697287 w 6289302"/>
                <a:gd name="csY18" fmla="*/ 220954 h 1219534"/>
                <a:gd name="csX19" fmla="*/ 6289302 w 6289302"/>
                <a:gd name="csY19" fmla="*/ 121308 h 1219534"/>
                <a:gd name="csX0" fmla="*/ 0 w 6294272"/>
                <a:gd name="csY0" fmla="*/ 0 h 1219534"/>
                <a:gd name="csX1" fmla="*/ 726702 w 6294272"/>
                <a:gd name="csY1" fmla="*/ 15801 h 1219534"/>
                <a:gd name="csX2" fmla="*/ 811057 w 6294272"/>
                <a:gd name="csY2" fmla="*/ 39247 h 1219534"/>
                <a:gd name="csX3" fmla="*/ 879102 w 6294272"/>
                <a:gd name="csY3" fmla="*/ 86139 h 1219534"/>
                <a:gd name="csX4" fmla="*/ 1013918 w 6294272"/>
                <a:gd name="csY4" fmla="*/ 238539 h 1219534"/>
                <a:gd name="csX5" fmla="*/ 1167209 w 6294272"/>
                <a:gd name="csY5" fmla="*/ 439232 h 1219534"/>
                <a:gd name="csX6" fmla="*/ 1359748 w 6294272"/>
                <a:gd name="csY6" fmla="*/ 689878 h 1219534"/>
                <a:gd name="csX7" fmla="*/ 1501317 w 6294272"/>
                <a:gd name="csY7" fmla="*/ 863048 h 1219534"/>
                <a:gd name="csX8" fmla="*/ 1629379 w 6294272"/>
                <a:gd name="csY8" fmla="*/ 994678 h 1219534"/>
                <a:gd name="csX9" fmla="*/ 1857979 w 6294272"/>
                <a:gd name="csY9" fmla="*/ 1152939 h 1219534"/>
                <a:gd name="csX10" fmla="*/ 2303456 w 6294272"/>
                <a:gd name="csY10" fmla="*/ 1217416 h 1219534"/>
                <a:gd name="csX11" fmla="*/ 2784102 w 6294272"/>
                <a:gd name="csY11" fmla="*/ 1082601 h 1219534"/>
                <a:gd name="csX12" fmla="*/ 2983395 w 6294272"/>
                <a:gd name="csY12" fmla="*/ 965370 h 1219534"/>
                <a:gd name="csX13" fmla="*/ 3329225 w 6294272"/>
                <a:gd name="csY13" fmla="*/ 742631 h 1219534"/>
                <a:gd name="csX14" fmla="*/ 3827456 w 6294272"/>
                <a:gd name="csY14" fmla="*/ 572647 h 1219534"/>
                <a:gd name="csX15" fmla="*/ 4243625 w 6294272"/>
                <a:gd name="csY15" fmla="*/ 437831 h 1219534"/>
                <a:gd name="csX16" fmla="*/ 4648071 w 6294272"/>
                <a:gd name="csY16" fmla="*/ 367493 h 1219534"/>
                <a:gd name="csX17" fmla="*/ 5169748 w 6294272"/>
                <a:gd name="csY17" fmla="*/ 285431 h 1219534"/>
                <a:gd name="csX18" fmla="*/ 5697287 w 6294272"/>
                <a:gd name="csY18" fmla="*/ 220954 h 1219534"/>
                <a:gd name="csX19" fmla="*/ 6294272 w 6294272"/>
                <a:gd name="csY19" fmla="*/ 126277 h 1219534"/>
                <a:gd name="csX0" fmla="*/ 0 w 5697287"/>
                <a:gd name="csY0" fmla="*/ 0 h 1219534"/>
                <a:gd name="csX1" fmla="*/ 726702 w 5697287"/>
                <a:gd name="csY1" fmla="*/ 15801 h 1219534"/>
                <a:gd name="csX2" fmla="*/ 811057 w 5697287"/>
                <a:gd name="csY2" fmla="*/ 39247 h 1219534"/>
                <a:gd name="csX3" fmla="*/ 879102 w 5697287"/>
                <a:gd name="csY3" fmla="*/ 86139 h 1219534"/>
                <a:gd name="csX4" fmla="*/ 1013918 w 5697287"/>
                <a:gd name="csY4" fmla="*/ 238539 h 1219534"/>
                <a:gd name="csX5" fmla="*/ 1167209 w 5697287"/>
                <a:gd name="csY5" fmla="*/ 439232 h 1219534"/>
                <a:gd name="csX6" fmla="*/ 1359748 w 5697287"/>
                <a:gd name="csY6" fmla="*/ 689878 h 1219534"/>
                <a:gd name="csX7" fmla="*/ 1501317 w 5697287"/>
                <a:gd name="csY7" fmla="*/ 863048 h 1219534"/>
                <a:gd name="csX8" fmla="*/ 1629379 w 5697287"/>
                <a:gd name="csY8" fmla="*/ 994678 h 1219534"/>
                <a:gd name="csX9" fmla="*/ 1857979 w 5697287"/>
                <a:gd name="csY9" fmla="*/ 1152939 h 1219534"/>
                <a:gd name="csX10" fmla="*/ 2303456 w 5697287"/>
                <a:gd name="csY10" fmla="*/ 1217416 h 1219534"/>
                <a:gd name="csX11" fmla="*/ 2784102 w 5697287"/>
                <a:gd name="csY11" fmla="*/ 1082601 h 1219534"/>
                <a:gd name="csX12" fmla="*/ 2983395 w 5697287"/>
                <a:gd name="csY12" fmla="*/ 965370 h 1219534"/>
                <a:gd name="csX13" fmla="*/ 3329225 w 5697287"/>
                <a:gd name="csY13" fmla="*/ 742631 h 1219534"/>
                <a:gd name="csX14" fmla="*/ 3827456 w 5697287"/>
                <a:gd name="csY14" fmla="*/ 572647 h 1219534"/>
                <a:gd name="csX15" fmla="*/ 4243625 w 5697287"/>
                <a:gd name="csY15" fmla="*/ 437831 h 1219534"/>
                <a:gd name="csX16" fmla="*/ 4648071 w 5697287"/>
                <a:gd name="csY16" fmla="*/ 367493 h 1219534"/>
                <a:gd name="csX17" fmla="*/ 5169748 w 5697287"/>
                <a:gd name="csY17" fmla="*/ 285431 h 1219534"/>
                <a:gd name="csX18" fmla="*/ 5697287 w 5697287"/>
                <a:gd name="csY18" fmla="*/ 220954 h 1219534"/>
                <a:gd name="csX0" fmla="*/ 0 w 5738505"/>
                <a:gd name="csY0" fmla="*/ 0 h 1219534"/>
                <a:gd name="csX1" fmla="*/ 726702 w 5738505"/>
                <a:gd name="csY1" fmla="*/ 15801 h 1219534"/>
                <a:gd name="csX2" fmla="*/ 811057 w 5738505"/>
                <a:gd name="csY2" fmla="*/ 39247 h 1219534"/>
                <a:gd name="csX3" fmla="*/ 879102 w 5738505"/>
                <a:gd name="csY3" fmla="*/ 86139 h 1219534"/>
                <a:gd name="csX4" fmla="*/ 1013918 w 5738505"/>
                <a:gd name="csY4" fmla="*/ 238539 h 1219534"/>
                <a:gd name="csX5" fmla="*/ 1167209 w 5738505"/>
                <a:gd name="csY5" fmla="*/ 439232 h 1219534"/>
                <a:gd name="csX6" fmla="*/ 1359748 w 5738505"/>
                <a:gd name="csY6" fmla="*/ 689878 h 1219534"/>
                <a:gd name="csX7" fmla="*/ 1501317 w 5738505"/>
                <a:gd name="csY7" fmla="*/ 863048 h 1219534"/>
                <a:gd name="csX8" fmla="*/ 1629379 w 5738505"/>
                <a:gd name="csY8" fmla="*/ 994678 h 1219534"/>
                <a:gd name="csX9" fmla="*/ 1857979 w 5738505"/>
                <a:gd name="csY9" fmla="*/ 1152939 h 1219534"/>
                <a:gd name="csX10" fmla="*/ 2303456 w 5738505"/>
                <a:gd name="csY10" fmla="*/ 1217416 h 1219534"/>
                <a:gd name="csX11" fmla="*/ 2784102 w 5738505"/>
                <a:gd name="csY11" fmla="*/ 1082601 h 1219534"/>
                <a:gd name="csX12" fmla="*/ 2983395 w 5738505"/>
                <a:gd name="csY12" fmla="*/ 965370 h 1219534"/>
                <a:gd name="csX13" fmla="*/ 3329225 w 5738505"/>
                <a:gd name="csY13" fmla="*/ 742631 h 1219534"/>
                <a:gd name="csX14" fmla="*/ 3827456 w 5738505"/>
                <a:gd name="csY14" fmla="*/ 572647 h 1219534"/>
                <a:gd name="csX15" fmla="*/ 4243625 w 5738505"/>
                <a:gd name="csY15" fmla="*/ 437831 h 1219534"/>
                <a:gd name="csX16" fmla="*/ 4648071 w 5738505"/>
                <a:gd name="csY16" fmla="*/ 367493 h 1219534"/>
                <a:gd name="csX17" fmla="*/ 5169748 w 5738505"/>
                <a:gd name="csY17" fmla="*/ 285431 h 1219534"/>
                <a:gd name="csX18" fmla="*/ 5697287 w 5738505"/>
                <a:gd name="csY18" fmla="*/ 220954 h 1219534"/>
                <a:gd name="csX19" fmla="*/ 5704522 w 5738505"/>
                <a:gd name="csY19" fmla="*/ 219326 h 1219534"/>
                <a:gd name="csX0" fmla="*/ 0 w 6385352"/>
                <a:gd name="csY0" fmla="*/ 0 h 1219534"/>
                <a:gd name="csX1" fmla="*/ 726702 w 6385352"/>
                <a:gd name="csY1" fmla="*/ 15801 h 1219534"/>
                <a:gd name="csX2" fmla="*/ 811057 w 6385352"/>
                <a:gd name="csY2" fmla="*/ 39247 h 1219534"/>
                <a:gd name="csX3" fmla="*/ 879102 w 6385352"/>
                <a:gd name="csY3" fmla="*/ 86139 h 1219534"/>
                <a:gd name="csX4" fmla="*/ 1013918 w 6385352"/>
                <a:gd name="csY4" fmla="*/ 238539 h 1219534"/>
                <a:gd name="csX5" fmla="*/ 1167209 w 6385352"/>
                <a:gd name="csY5" fmla="*/ 439232 h 1219534"/>
                <a:gd name="csX6" fmla="*/ 1359748 w 6385352"/>
                <a:gd name="csY6" fmla="*/ 689878 h 1219534"/>
                <a:gd name="csX7" fmla="*/ 1501317 w 6385352"/>
                <a:gd name="csY7" fmla="*/ 863048 h 1219534"/>
                <a:gd name="csX8" fmla="*/ 1629379 w 6385352"/>
                <a:gd name="csY8" fmla="*/ 994678 h 1219534"/>
                <a:gd name="csX9" fmla="*/ 1857979 w 6385352"/>
                <a:gd name="csY9" fmla="*/ 1152939 h 1219534"/>
                <a:gd name="csX10" fmla="*/ 2303456 w 6385352"/>
                <a:gd name="csY10" fmla="*/ 1217416 h 1219534"/>
                <a:gd name="csX11" fmla="*/ 2784102 w 6385352"/>
                <a:gd name="csY11" fmla="*/ 1082601 h 1219534"/>
                <a:gd name="csX12" fmla="*/ 2983395 w 6385352"/>
                <a:gd name="csY12" fmla="*/ 965370 h 1219534"/>
                <a:gd name="csX13" fmla="*/ 3329225 w 6385352"/>
                <a:gd name="csY13" fmla="*/ 742631 h 1219534"/>
                <a:gd name="csX14" fmla="*/ 3827456 w 6385352"/>
                <a:gd name="csY14" fmla="*/ 572647 h 1219534"/>
                <a:gd name="csX15" fmla="*/ 4243625 w 6385352"/>
                <a:gd name="csY15" fmla="*/ 437831 h 1219534"/>
                <a:gd name="csX16" fmla="*/ 4648071 w 6385352"/>
                <a:gd name="csY16" fmla="*/ 367493 h 1219534"/>
                <a:gd name="csX17" fmla="*/ 5169748 w 6385352"/>
                <a:gd name="csY17" fmla="*/ 285431 h 1219534"/>
                <a:gd name="csX18" fmla="*/ 5697287 w 6385352"/>
                <a:gd name="csY18" fmla="*/ 220954 h 1219534"/>
                <a:gd name="csX19" fmla="*/ 6385352 w 6385352"/>
                <a:gd name="csY19" fmla="*/ 105026 h 1219534"/>
                <a:gd name="csX0" fmla="*/ 0 w 6425108"/>
                <a:gd name="csY0" fmla="*/ 0 h 1219534"/>
                <a:gd name="csX1" fmla="*/ 726702 w 6425108"/>
                <a:gd name="csY1" fmla="*/ 15801 h 1219534"/>
                <a:gd name="csX2" fmla="*/ 811057 w 6425108"/>
                <a:gd name="csY2" fmla="*/ 39247 h 1219534"/>
                <a:gd name="csX3" fmla="*/ 879102 w 6425108"/>
                <a:gd name="csY3" fmla="*/ 86139 h 1219534"/>
                <a:gd name="csX4" fmla="*/ 1013918 w 6425108"/>
                <a:gd name="csY4" fmla="*/ 238539 h 1219534"/>
                <a:gd name="csX5" fmla="*/ 1167209 w 6425108"/>
                <a:gd name="csY5" fmla="*/ 439232 h 1219534"/>
                <a:gd name="csX6" fmla="*/ 1359748 w 6425108"/>
                <a:gd name="csY6" fmla="*/ 689878 h 1219534"/>
                <a:gd name="csX7" fmla="*/ 1501317 w 6425108"/>
                <a:gd name="csY7" fmla="*/ 863048 h 1219534"/>
                <a:gd name="csX8" fmla="*/ 1629379 w 6425108"/>
                <a:gd name="csY8" fmla="*/ 994678 h 1219534"/>
                <a:gd name="csX9" fmla="*/ 1857979 w 6425108"/>
                <a:gd name="csY9" fmla="*/ 1152939 h 1219534"/>
                <a:gd name="csX10" fmla="*/ 2303456 w 6425108"/>
                <a:gd name="csY10" fmla="*/ 1217416 h 1219534"/>
                <a:gd name="csX11" fmla="*/ 2784102 w 6425108"/>
                <a:gd name="csY11" fmla="*/ 1082601 h 1219534"/>
                <a:gd name="csX12" fmla="*/ 2983395 w 6425108"/>
                <a:gd name="csY12" fmla="*/ 965370 h 1219534"/>
                <a:gd name="csX13" fmla="*/ 3329225 w 6425108"/>
                <a:gd name="csY13" fmla="*/ 742631 h 1219534"/>
                <a:gd name="csX14" fmla="*/ 3827456 w 6425108"/>
                <a:gd name="csY14" fmla="*/ 572647 h 1219534"/>
                <a:gd name="csX15" fmla="*/ 4243625 w 6425108"/>
                <a:gd name="csY15" fmla="*/ 437831 h 1219534"/>
                <a:gd name="csX16" fmla="*/ 4648071 w 6425108"/>
                <a:gd name="csY16" fmla="*/ 367493 h 1219534"/>
                <a:gd name="csX17" fmla="*/ 5169748 w 6425108"/>
                <a:gd name="csY17" fmla="*/ 285431 h 1219534"/>
                <a:gd name="csX18" fmla="*/ 5697287 w 6425108"/>
                <a:gd name="csY18" fmla="*/ 220954 h 1219534"/>
                <a:gd name="csX19" fmla="*/ 6425108 w 6425108"/>
                <a:gd name="csY19" fmla="*/ 119935 h 1219534"/>
                <a:gd name="csX0" fmla="*/ 0 w 6425108"/>
                <a:gd name="csY0" fmla="*/ 0 h 1219534"/>
                <a:gd name="csX1" fmla="*/ 726702 w 6425108"/>
                <a:gd name="csY1" fmla="*/ 15801 h 1219534"/>
                <a:gd name="csX2" fmla="*/ 811057 w 6425108"/>
                <a:gd name="csY2" fmla="*/ 39247 h 1219534"/>
                <a:gd name="csX3" fmla="*/ 879102 w 6425108"/>
                <a:gd name="csY3" fmla="*/ 86139 h 1219534"/>
                <a:gd name="csX4" fmla="*/ 1013918 w 6425108"/>
                <a:gd name="csY4" fmla="*/ 238539 h 1219534"/>
                <a:gd name="csX5" fmla="*/ 1167209 w 6425108"/>
                <a:gd name="csY5" fmla="*/ 439232 h 1219534"/>
                <a:gd name="csX6" fmla="*/ 1359748 w 6425108"/>
                <a:gd name="csY6" fmla="*/ 689878 h 1219534"/>
                <a:gd name="csX7" fmla="*/ 1501317 w 6425108"/>
                <a:gd name="csY7" fmla="*/ 863048 h 1219534"/>
                <a:gd name="csX8" fmla="*/ 1629379 w 6425108"/>
                <a:gd name="csY8" fmla="*/ 994678 h 1219534"/>
                <a:gd name="csX9" fmla="*/ 1857979 w 6425108"/>
                <a:gd name="csY9" fmla="*/ 1152939 h 1219534"/>
                <a:gd name="csX10" fmla="*/ 2303456 w 6425108"/>
                <a:gd name="csY10" fmla="*/ 1217416 h 1219534"/>
                <a:gd name="csX11" fmla="*/ 2784102 w 6425108"/>
                <a:gd name="csY11" fmla="*/ 1082601 h 1219534"/>
                <a:gd name="csX12" fmla="*/ 2983395 w 6425108"/>
                <a:gd name="csY12" fmla="*/ 965370 h 1219534"/>
                <a:gd name="csX13" fmla="*/ 3329225 w 6425108"/>
                <a:gd name="csY13" fmla="*/ 742631 h 1219534"/>
                <a:gd name="csX14" fmla="*/ 3827456 w 6425108"/>
                <a:gd name="csY14" fmla="*/ 572647 h 1219534"/>
                <a:gd name="csX15" fmla="*/ 4243625 w 6425108"/>
                <a:gd name="csY15" fmla="*/ 437831 h 1219534"/>
                <a:gd name="csX16" fmla="*/ 4648071 w 6425108"/>
                <a:gd name="csY16" fmla="*/ 367493 h 1219534"/>
                <a:gd name="csX17" fmla="*/ 5169748 w 6425108"/>
                <a:gd name="csY17" fmla="*/ 285431 h 1219534"/>
                <a:gd name="csX18" fmla="*/ 5697287 w 6425108"/>
                <a:gd name="csY18" fmla="*/ 220954 h 1219534"/>
                <a:gd name="csX19" fmla="*/ 6251174 w 6425108"/>
                <a:gd name="csY19" fmla="*/ 149752 h 1219534"/>
                <a:gd name="csX20" fmla="*/ 6425108 w 6425108"/>
                <a:gd name="csY20" fmla="*/ 119935 h 1219534"/>
                <a:gd name="csX0" fmla="*/ 0 w 6932004"/>
                <a:gd name="csY0" fmla="*/ 0 h 1219534"/>
                <a:gd name="csX1" fmla="*/ 726702 w 6932004"/>
                <a:gd name="csY1" fmla="*/ 15801 h 1219534"/>
                <a:gd name="csX2" fmla="*/ 811057 w 6932004"/>
                <a:gd name="csY2" fmla="*/ 39247 h 1219534"/>
                <a:gd name="csX3" fmla="*/ 879102 w 6932004"/>
                <a:gd name="csY3" fmla="*/ 86139 h 1219534"/>
                <a:gd name="csX4" fmla="*/ 1013918 w 6932004"/>
                <a:gd name="csY4" fmla="*/ 238539 h 1219534"/>
                <a:gd name="csX5" fmla="*/ 1167209 w 6932004"/>
                <a:gd name="csY5" fmla="*/ 439232 h 1219534"/>
                <a:gd name="csX6" fmla="*/ 1359748 w 6932004"/>
                <a:gd name="csY6" fmla="*/ 689878 h 1219534"/>
                <a:gd name="csX7" fmla="*/ 1501317 w 6932004"/>
                <a:gd name="csY7" fmla="*/ 863048 h 1219534"/>
                <a:gd name="csX8" fmla="*/ 1629379 w 6932004"/>
                <a:gd name="csY8" fmla="*/ 994678 h 1219534"/>
                <a:gd name="csX9" fmla="*/ 1857979 w 6932004"/>
                <a:gd name="csY9" fmla="*/ 1152939 h 1219534"/>
                <a:gd name="csX10" fmla="*/ 2303456 w 6932004"/>
                <a:gd name="csY10" fmla="*/ 1217416 h 1219534"/>
                <a:gd name="csX11" fmla="*/ 2784102 w 6932004"/>
                <a:gd name="csY11" fmla="*/ 1082601 h 1219534"/>
                <a:gd name="csX12" fmla="*/ 2983395 w 6932004"/>
                <a:gd name="csY12" fmla="*/ 965370 h 1219534"/>
                <a:gd name="csX13" fmla="*/ 3329225 w 6932004"/>
                <a:gd name="csY13" fmla="*/ 742631 h 1219534"/>
                <a:gd name="csX14" fmla="*/ 3827456 w 6932004"/>
                <a:gd name="csY14" fmla="*/ 572647 h 1219534"/>
                <a:gd name="csX15" fmla="*/ 4243625 w 6932004"/>
                <a:gd name="csY15" fmla="*/ 437831 h 1219534"/>
                <a:gd name="csX16" fmla="*/ 4648071 w 6932004"/>
                <a:gd name="csY16" fmla="*/ 367493 h 1219534"/>
                <a:gd name="csX17" fmla="*/ 5169748 w 6932004"/>
                <a:gd name="csY17" fmla="*/ 285431 h 1219534"/>
                <a:gd name="csX18" fmla="*/ 5697287 w 6932004"/>
                <a:gd name="csY18" fmla="*/ 220954 h 1219534"/>
                <a:gd name="csX19" fmla="*/ 6251174 w 6932004"/>
                <a:gd name="csY19" fmla="*/ 149752 h 1219534"/>
                <a:gd name="csX20" fmla="*/ 6932004 w 6932004"/>
                <a:gd name="csY20" fmla="*/ 55331 h 1219534"/>
                <a:gd name="csX0" fmla="*/ 0 w 6986931"/>
                <a:gd name="csY0" fmla="*/ 0 h 1219534"/>
                <a:gd name="csX1" fmla="*/ 726702 w 6986931"/>
                <a:gd name="csY1" fmla="*/ 15801 h 1219534"/>
                <a:gd name="csX2" fmla="*/ 811057 w 6986931"/>
                <a:gd name="csY2" fmla="*/ 39247 h 1219534"/>
                <a:gd name="csX3" fmla="*/ 879102 w 6986931"/>
                <a:gd name="csY3" fmla="*/ 86139 h 1219534"/>
                <a:gd name="csX4" fmla="*/ 1013918 w 6986931"/>
                <a:gd name="csY4" fmla="*/ 238539 h 1219534"/>
                <a:gd name="csX5" fmla="*/ 1167209 w 6986931"/>
                <a:gd name="csY5" fmla="*/ 439232 h 1219534"/>
                <a:gd name="csX6" fmla="*/ 1359748 w 6986931"/>
                <a:gd name="csY6" fmla="*/ 689878 h 1219534"/>
                <a:gd name="csX7" fmla="*/ 1501317 w 6986931"/>
                <a:gd name="csY7" fmla="*/ 863048 h 1219534"/>
                <a:gd name="csX8" fmla="*/ 1629379 w 6986931"/>
                <a:gd name="csY8" fmla="*/ 994678 h 1219534"/>
                <a:gd name="csX9" fmla="*/ 1857979 w 6986931"/>
                <a:gd name="csY9" fmla="*/ 1152939 h 1219534"/>
                <a:gd name="csX10" fmla="*/ 2303456 w 6986931"/>
                <a:gd name="csY10" fmla="*/ 1217416 h 1219534"/>
                <a:gd name="csX11" fmla="*/ 2784102 w 6986931"/>
                <a:gd name="csY11" fmla="*/ 1082601 h 1219534"/>
                <a:gd name="csX12" fmla="*/ 2983395 w 6986931"/>
                <a:gd name="csY12" fmla="*/ 965370 h 1219534"/>
                <a:gd name="csX13" fmla="*/ 3329225 w 6986931"/>
                <a:gd name="csY13" fmla="*/ 742631 h 1219534"/>
                <a:gd name="csX14" fmla="*/ 3827456 w 6986931"/>
                <a:gd name="csY14" fmla="*/ 572647 h 1219534"/>
                <a:gd name="csX15" fmla="*/ 4243625 w 6986931"/>
                <a:gd name="csY15" fmla="*/ 437831 h 1219534"/>
                <a:gd name="csX16" fmla="*/ 4648071 w 6986931"/>
                <a:gd name="csY16" fmla="*/ 367493 h 1219534"/>
                <a:gd name="csX17" fmla="*/ 5169748 w 6986931"/>
                <a:gd name="csY17" fmla="*/ 285431 h 1219534"/>
                <a:gd name="csX18" fmla="*/ 5697287 w 6986931"/>
                <a:gd name="csY18" fmla="*/ 220954 h 1219534"/>
                <a:gd name="csX19" fmla="*/ 6251174 w 6986931"/>
                <a:gd name="csY19" fmla="*/ 149752 h 1219534"/>
                <a:gd name="csX20" fmla="*/ 6932004 w 6986931"/>
                <a:gd name="csY20" fmla="*/ 55331 h 1219534"/>
                <a:gd name="csX21" fmla="*/ 6946913 w 6986931"/>
                <a:gd name="csY21" fmla="*/ 50361 h 1219534"/>
                <a:gd name="csX0" fmla="*/ 0 w 7458779"/>
                <a:gd name="csY0" fmla="*/ 0 h 1219534"/>
                <a:gd name="csX1" fmla="*/ 726702 w 7458779"/>
                <a:gd name="csY1" fmla="*/ 15801 h 1219534"/>
                <a:gd name="csX2" fmla="*/ 811057 w 7458779"/>
                <a:gd name="csY2" fmla="*/ 39247 h 1219534"/>
                <a:gd name="csX3" fmla="*/ 879102 w 7458779"/>
                <a:gd name="csY3" fmla="*/ 86139 h 1219534"/>
                <a:gd name="csX4" fmla="*/ 1013918 w 7458779"/>
                <a:gd name="csY4" fmla="*/ 238539 h 1219534"/>
                <a:gd name="csX5" fmla="*/ 1167209 w 7458779"/>
                <a:gd name="csY5" fmla="*/ 439232 h 1219534"/>
                <a:gd name="csX6" fmla="*/ 1359748 w 7458779"/>
                <a:gd name="csY6" fmla="*/ 689878 h 1219534"/>
                <a:gd name="csX7" fmla="*/ 1501317 w 7458779"/>
                <a:gd name="csY7" fmla="*/ 863048 h 1219534"/>
                <a:gd name="csX8" fmla="*/ 1629379 w 7458779"/>
                <a:gd name="csY8" fmla="*/ 994678 h 1219534"/>
                <a:gd name="csX9" fmla="*/ 1857979 w 7458779"/>
                <a:gd name="csY9" fmla="*/ 1152939 h 1219534"/>
                <a:gd name="csX10" fmla="*/ 2303456 w 7458779"/>
                <a:gd name="csY10" fmla="*/ 1217416 h 1219534"/>
                <a:gd name="csX11" fmla="*/ 2784102 w 7458779"/>
                <a:gd name="csY11" fmla="*/ 1082601 h 1219534"/>
                <a:gd name="csX12" fmla="*/ 2983395 w 7458779"/>
                <a:gd name="csY12" fmla="*/ 965370 h 1219534"/>
                <a:gd name="csX13" fmla="*/ 3329225 w 7458779"/>
                <a:gd name="csY13" fmla="*/ 742631 h 1219534"/>
                <a:gd name="csX14" fmla="*/ 3827456 w 7458779"/>
                <a:gd name="csY14" fmla="*/ 572647 h 1219534"/>
                <a:gd name="csX15" fmla="*/ 4243625 w 7458779"/>
                <a:gd name="csY15" fmla="*/ 437831 h 1219534"/>
                <a:gd name="csX16" fmla="*/ 4648071 w 7458779"/>
                <a:gd name="csY16" fmla="*/ 367493 h 1219534"/>
                <a:gd name="csX17" fmla="*/ 5169748 w 7458779"/>
                <a:gd name="csY17" fmla="*/ 285431 h 1219534"/>
                <a:gd name="csX18" fmla="*/ 5697287 w 7458779"/>
                <a:gd name="csY18" fmla="*/ 220954 h 1219534"/>
                <a:gd name="csX19" fmla="*/ 6251174 w 7458779"/>
                <a:gd name="csY19" fmla="*/ 149752 h 1219534"/>
                <a:gd name="csX20" fmla="*/ 6932004 w 7458779"/>
                <a:gd name="csY20" fmla="*/ 55331 h 1219534"/>
                <a:gd name="csX21" fmla="*/ 7458779 w 7458779"/>
                <a:gd name="csY21" fmla="*/ 5635 h 1219534"/>
                <a:gd name="csX0" fmla="*/ 0 w 7495060"/>
                <a:gd name="csY0" fmla="*/ 0 h 1219534"/>
                <a:gd name="csX1" fmla="*/ 726702 w 7495060"/>
                <a:gd name="csY1" fmla="*/ 15801 h 1219534"/>
                <a:gd name="csX2" fmla="*/ 811057 w 7495060"/>
                <a:gd name="csY2" fmla="*/ 39247 h 1219534"/>
                <a:gd name="csX3" fmla="*/ 879102 w 7495060"/>
                <a:gd name="csY3" fmla="*/ 86139 h 1219534"/>
                <a:gd name="csX4" fmla="*/ 1013918 w 7495060"/>
                <a:gd name="csY4" fmla="*/ 238539 h 1219534"/>
                <a:gd name="csX5" fmla="*/ 1167209 w 7495060"/>
                <a:gd name="csY5" fmla="*/ 439232 h 1219534"/>
                <a:gd name="csX6" fmla="*/ 1359748 w 7495060"/>
                <a:gd name="csY6" fmla="*/ 689878 h 1219534"/>
                <a:gd name="csX7" fmla="*/ 1501317 w 7495060"/>
                <a:gd name="csY7" fmla="*/ 863048 h 1219534"/>
                <a:gd name="csX8" fmla="*/ 1629379 w 7495060"/>
                <a:gd name="csY8" fmla="*/ 994678 h 1219534"/>
                <a:gd name="csX9" fmla="*/ 1857979 w 7495060"/>
                <a:gd name="csY9" fmla="*/ 1152939 h 1219534"/>
                <a:gd name="csX10" fmla="*/ 2303456 w 7495060"/>
                <a:gd name="csY10" fmla="*/ 1217416 h 1219534"/>
                <a:gd name="csX11" fmla="*/ 2784102 w 7495060"/>
                <a:gd name="csY11" fmla="*/ 1082601 h 1219534"/>
                <a:gd name="csX12" fmla="*/ 2983395 w 7495060"/>
                <a:gd name="csY12" fmla="*/ 965370 h 1219534"/>
                <a:gd name="csX13" fmla="*/ 3329225 w 7495060"/>
                <a:gd name="csY13" fmla="*/ 742631 h 1219534"/>
                <a:gd name="csX14" fmla="*/ 3827456 w 7495060"/>
                <a:gd name="csY14" fmla="*/ 572647 h 1219534"/>
                <a:gd name="csX15" fmla="*/ 4243625 w 7495060"/>
                <a:gd name="csY15" fmla="*/ 437831 h 1219534"/>
                <a:gd name="csX16" fmla="*/ 4648071 w 7495060"/>
                <a:gd name="csY16" fmla="*/ 367493 h 1219534"/>
                <a:gd name="csX17" fmla="*/ 5169748 w 7495060"/>
                <a:gd name="csY17" fmla="*/ 285431 h 1219534"/>
                <a:gd name="csX18" fmla="*/ 5697287 w 7495060"/>
                <a:gd name="csY18" fmla="*/ 220954 h 1219534"/>
                <a:gd name="csX19" fmla="*/ 6251174 w 7495060"/>
                <a:gd name="csY19" fmla="*/ 149752 h 1219534"/>
                <a:gd name="csX20" fmla="*/ 6932004 w 7495060"/>
                <a:gd name="csY20" fmla="*/ 55331 h 1219534"/>
                <a:gd name="csX21" fmla="*/ 7458779 w 7495060"/>
                <a:gd name="csY21" fmla="*/ 5635 h 1219534"/>
                <a:gd name="csX22" fmla="*/ 7448839 w 7495060"/>
                <a:gd name="csY22" fmla="*/ 5635 h 1219534"/>
                <a:gd name="csX0" fmla="*/ 0 w 9481392"/>
                <a:gd name="csY0" fmla="*/ 0 h 1219534"/>
                <a:gd name="csX1" fmla="*/ 726702 w 9481392"/>
                <a:gd name="csY1" fmla="*/ 15801 h 1219534"/>
                <a:gd name="csX2" fmla="*/ 811057 w 9481392"/>
                <a:gd name="csY2" fmla="*/ 39247 h 1219534"/>
                <a:gd name="csX3" fmla="*/ 879102 w 9481392"/>
                <a:gd name="csY3" fmla="*/ 86139 h 1219534"/>
                <a:gd name="csX4" fmla="*/ 1013918 w 9481392"/>
                <a:gd name="csY4" fmla="*/ 238539 h 1219534"/>
                <a:gd name="csX5" fmla="*/ 1167209 w 9481392"/>
                <a:gd name="csY5" fmla="*/ 439232 h 1219534"/>
                <a:gd name="csX6" fmla="*/ 1359748 w 9481392"/>
                <a:gd name="csY6" fmla="*/ 689878 h 1219534"/>
                <a:gd name="csX7" fmla="*/ 1501317 w 9481392"/>
                <a:gd name="csY7" fmla="*/ 863048 h 1219534"/>
                <a:gd name="csX8" fmla="*/ 1629379 w 9481392"/>
                <a:gd name="csY8" fmla="*/ 994678 h 1219534"/>
                <a:gd name="csX9" fmla="*/ 1857979 w 9481392"/>
                <a:gd name="csY9" fmla="*/ 1152939 h 1219534"/>
                <a:gd name="csX10" fmla="*/ 2303456 w 9481392"/>
                <a:gd name="csY10" fmla="*/ 1217416 h 1219534"/>
                <a:gd name="csX11" fmla="*/ 2784102 w 9481392"/>
                <a:gd name="csY11" fmla="*/ 1082601 h 1219534"/>
                <a:gd name="csX12" fmla="*/ 2983395 w 9481392"/>
                <a:gd name="csY12" fmla="*/ 965370 h 1219534"/>
                <a:gd name="csX13" fmla="*/ 3329225 w 9481392"/>
                <a:gd name="csY13" fmla="*/ 742631 h 1219534"/>
                <a:gd name="csX14" fmla="*/ 3827456 w 9481392"/>
                <a:gd name="csY14" fmla="*/ 572647 h 1219534"/>
                <a:gd name="csX15" fmla="*/ 4243625 w 9481392"/>
                <a:gd name="csY15" fmla="*/ 437831 h 1219534"/>
                <a:gd name="csX16" fmla="*/ 4648071 w 9481392"/>
                <a:gd name="csY16" fmla="*/ 367493 h 1219534"/>
                <a:gd name="csX17" fmla="*/ 5169748 w 9481392"/>
                <a:gd name="csY17" fmla="*/ 285431 h 1219534"/>
                <a:gd name="csX18" fmla="*/ 5697287 w 9481392"/>
                <a:gd name="csY18" fmla="*/ 220954 h 1219534"/>
                <a:gd name="csX19" fmla="*/ 6251174 w 9481392"/>
                <a:gd name="csY19" fmla="*/ 149752 h 1219534"/>
                <a:gd name="csX20" fmla="*/ 6932004 w 9481392"/>
                <a:gd name="csY20" fmla="*/ 55331 h 1219534"/>
                <a:gd name="csX21" fmla="*/ 7458779 w 9481392"/>
                <a:gd name="csY21" fmla="*/ 5635 h 1219534"/>
                <a:gd name="csX22" fmla="*/ 9481391 w 9481392"/>
                <a:gd name="csY22" fmla="*/ 666 h 1219534"/>
                <a:gd name="csX0" fmla="*/ 0 w 9481392"/>
                <a:gd name="csY0" fmla="*/ 0 h 1219534"/>
                <a:gd name="csX1" fmla="*/ 726702 w 9481392"/>
                <a:gd name="csY1" fmla="*/ 15801 h 1219534"/>
                <a:gd name="csX2" fmla="*/ 811057 w 9481392"/>
                <a:gd name="csY2" fmla="*/ 39247 h 1219534"/>
                <a:gd name="csX3" fmla="*/ 879102 w 9481392"/>
                <a:gd name="csY3" fmla="*/ 86139 h 1219534"/>
                <a:gd name="csX4" fmla="*/ 1013918 w 9481392"/>
                <a:gd name="csY4" fmla="*/ 238539 h 1219534"/>
                <a:gd name="csX5" fmla="*/ 1167209 w 9481392"/>
                <a:gd name="csY5" fmla="*/ 439232 h 1219534"/>
                <a:gd name="csX6" fmla="*/ 1359748 w 9481392"/>
                <a:gd name="csY6" fmla="*/ 689878 h 1219534"/>
                <a:gd name="csX7" fmla="*/ 1501317 w 9481392"/>
                <a:gd name="csY7" fmla="*/ 863048 h 1219534"/>
                <a:gd name="csX8" fmla="*/ 1629379 w 9481392"/>
                <a:gd name="csY8" fmla="*/ 994678 h 1219534"/>
                <a:gd name="csX9" fmla="*/ 1857979 w 9481392"/>
                <a:gd name="csY9" fmla="*/ 1152939 h 1219534"/>
                <a:gd name="csX10" fmla="*/ 2303456 w 9481392"/>
                <a:gd name="csY10" fmla="*/ 1217416 h 1219534"/>
                <a:gd name="csX11" fmla="*/ 2784102 w 9481392"/>
                <a:gd name="csY11" fmla="*/ 1082601 h 1219534"/>
                <a:gd name="csX12" fmla="*/ 2983395 w 9481392"/>
                <a:gd name="csY12" fmla="*/ 965370 h 1219534"/>
                <a:gd name="csX13" fmla="*/ 3329225 w 9481392"/>
                <a:gd name="csY13" fmla="*/ 742631 h 1219534"/>
                <a:gd name="csX14" fmla="*/ 3827456 w 9481392"/>
                <a:gd name="csY14" fmla="*/ 572647 h 1219534"/>
                <a:gd name="csX15" fmla="*/ 4243625 w 9481392"/>
                <a:gd name="csY15" fmla="*/ 437831 h 1219534"/>
                <a:gd name="csX16" fmla="*/ 4648071 w 9481392"/>
                <a:gd name="csY16" fmla="*/ 367493 h 1219534"/>
                <a:gd name="csX17" fmla="*/ 5175885 w 9481392"/>
                <a:gd name="csY17" fmla="*/ 273157 h 1219534"/>
                <a:gd name="csX18" fmla="*/ 5697287 w 9481392"/>
                <a:gd name="csY18" fmla="*/ 220954 h 1219534"/>
                <a:gd name="csX19" fmla="*/ 6251174 w 9481392"/>
                <a:gd name="csY19" fmla="*/ 149752 h 1219534"/>
                <a:gd name="csX20" fmla="*/ 6932004 w 9481392"/>
                <a:gd name="csY20" fmla="*/ 55331 h 1219534"/>
                <a:gd name="csX21" fmla="*/ 7458779 w 9481392"/>
                <a:gd name="csY21" fmla="*/ 5635 h 1219534"/>
                <a:gd name="csX22" fmla="*/ 9481391 w 9481392"/>
                <a:gd name="csY22" fmla="*/ 666 h 1219534"/>
                <a:gd name="csX0" fmla="*/ 0 w 9481392"/>
                <a:gd name="csY0" fmla="*/ 0 h 1219534"/>
                <a:gd name="csX1" fmla="*/ 726702 w 9481392"/>
                <a:gd name="csY1" fmla="*/ 15801 h 1219534"/>
                <a:gd name="csX2" fmla="*/ 811057 w 9481392"/>
                <a:gd name="csY2" fmla="*/ 39247 h 1219534"/>
                <a:gd name="csX3" fmla="*/ 879102 w 9481392"/>
                <a:gd name="csY3" fmla="*/ 86139 h 1219534"/>
                <a:gd name="csX4" fmla="*/ 1013918 w 9481392"/>
                <a:gd name="csY4" fmla="*/ 238539 h 1219534"/>
                <a:gd name="csX5" fmla="*/ 1167209 w 9481392"/>
                <a:gd name="csY5" fmla="*/ 439232 h 1219534"/>
                <a:gd name="csX6" fmla="*/ 1359748 w 9481392"/>
                <a:gd name="csY6" fmla="*/ 689878 h 1219534"/>
                <a:gd name="csX7" fmla="*/ 1501317 w 9481392"/>
                <a:gd name="csY7" fmla="*/ 863048 h 1219534"/>
                <a:gd name="csX8" fmla="*/ 1629379 w 9481392"/>
                <a:gd name="csY8" fmla="*/ 994678 h 1219534"/>
                <a:gd name="csX9" fmla="*/ 1857979 w 9481392"/>
                <a:gd name="csY9" fmla="*/ 1152939 h 1219534"/>
                <a:gd name="csX10" fmla="*/ 2303456 w 9481392"/>
                <a:gd name="csY10" fmla="*/ 1217416 h 1219534"/>
                <a:gd name="csX11" fmla="*/ 2784102 w 9481392"/>
                <a:gd name="csY11" fmla="*/ 1082601 h 1219534"/>
                <a:gd name="csX12" fmla="*/ 2983395 w 9481392"/>
                <a:gd name="csY12" fmla="*/ 965370 h 1219534"/>
                <a:gd name="csX13" fmla="*/ 3329225 w 9481392"/>
                <a:gd name="csY13" fmla="*/ 742631 h 1219534"/>
                <a:gd name="csX14" fmla="*/ 3827456 w 9481392"/>
                <a:gd name="csY14" fmla="*/ 572647 h 1219534"/>
                <a:gd name="csX15" fmla="*/ 4243625 w 9481392"/>
                <a:gd name="csY15" fmla="*/ 437831 h 1219534"/>
                <a:gd name="csX16" fmla="*/ 4648071 w 9481392"/>
                <a:gd name="csY16" fmla="*/ 367493 h 1219534"/>
                <a:gd name="csX17" fmla="*/ 5175885 w 9481392"/>
                <a:gd name="csY17" fmla="*/ 273157 h 1219534"/>
                <a:gd name="csX18" fmla="*/ 5697287 w 9481392"/>
                <a:gd name="csY18" fmla="*/ 171859 h 1219534"/>
                <a:gd name="csX19" fmla="*/ 6251174 w 9481392"/>
                <a:gd name="csY19" fmla="*/ 149752 h 1219534"/>
                <a:gd name="csX20" fmla="*/ 6932004 w 9481392"/>
                <a:gd name="csY20" fmla="*/ 55331 h 1219534"/>
                <a:gd name="csX21" fmla="*/ 7458779 w 9481392"/>
                <a:gd name="csY21" fmla="*/ 5635 h 1219534"/>
                <a:gd name="csX22" fmla="*/ 9481391 w 9481392"/>
                <a:gd name="csY22" fmla="*/ 666 h 1219534"/>
                <a:gd name="csX0" fmla="*/ 0 w 9481392"/>
                <a:gd name="csY0" fmla="*/ 0 h 1219534"/>
                <a:gd name="csX1" fmla="*/ 726702 w 9481392"/>
                <a:gd name="csY1" fmla="*/ 15801 h 1219534"/>
                <a:gd name="csX2" fmla="*/ 811057 w 9481392"/>
                <a:gd name="csY2" fmla="*/ 39247 h 1219534"/>
                <a:gd name="csX3" fmla="*/ 879102 w 9481392"/>
                <a:gd name="csY3" fmla="*/ 86139 h 1219534"/>
                <a:gd name="csX4" fmla="*/ 1013918 w 9481392"/>
                <a:gd name="csY4" fmla="*/ 238539 h 1219534"/>
                <a:gd name="csX5" fmla="*/ 1167209 w 9481392"/>
                <a:gd name="csY5" fmla="*/ 439232 h 1219534"/>
                <a:gd name="csX6" fmla="*/ 1359748 w 9481392"/>
                <a:gd name="csY6" fmla="*/ 689878 h 1219534"/>
                <a:gd name="csX7" fmla="*/ 1501317 w 9481392"/>
                <a:gd name="csY7" fmla="*/ 863048 h 1219534"/>
                <a:gd name="csX8" fmla="*/ 1629379 w 9481392"/>
                <a:gd name="csY8" fmla="*/ 994678 h 1219534"/>
                <a:gd name="csX9" fmla="*/ 1857979 w 9481392"/>
                <a:gd name="csY9" fmla="*/ 1152939 h 1219534"/>
                <a:gd name="csX10" fmla="*/ 2303456 w 9481392"/>
                <a:gd name="csY10" fmla="*/ 1217416 h 1219534"/>
                <a:gd name="csX11" fmla="*/ 2784102 w 9481392"/>
                <a:gd name="csY11" fmla="*/ 1082601 h 1219534"/>
                <a:gd name="csX12" fmla="*/ 2983395 w 9481392"/>
                <a:gd name="csY12" fmla="*/ 965370 h 1219534"/>
                <a:gd name="csX13" fmla="*/ 3329225 w 9481392"/>
                <a:gd name="csY13" fmla="*/ 742631 h 1219534"/>
                <a:gd name="csX14" fmla="*/ 3827456 w 9481392"/>
                <a:gd name="csY14" fmla="*/ 572647 h 1219534"/>
                <a:gd name="csX15" fmla="*/ 4243625 w 9481392"/>
                <a:gd name="csY15" fmla="*/ 437831 h 1219534"/>
                <a:gd name="csX16" fmla="*/ 4648071 w 9481392"/>
                <a:gd name="csY16" fmla="*/ 367493 h 1219534"/>
                <a:gd name="csX17" fmla="*/ 5175885 w 9481392"/>
                <a:gd name="csY17" fmla="*/ 273157 h 1219534"/>
                <a:gd name="csX18" fmla="*/ 5697287 w 9481392"/>
                <a:gd name="csY18" fmla="*/ 171859 h 1219534"/>
                <a:gd name="csX19" fmla="*/ 6251174 w 9481392"/>
                <a:gd name="csY19" fmla="*/ 63835 h 1219534"/>
                <a:gd name="csX20" fmla="*/ 6932004 w 9481392"/>
                <a:gd name="csY20" fmla="*/ 55331 h 1219534"/>
                <a:gd name="csX21" fmla="*/ 7458779 w 9481392"/>
                <a:gd name="csY21" fmla="*/ 5635 h 1219534"/>
                <a:gd name="csX22" fmla="*/ 9481391 w 9481392"/>
                <a:gd name="csY22" fmla="*/ 666 h 1219534"/>
                <a:gd name="csX0" fmla="*/ 0 w 7458779"/>
                <a:gd name="csY0" fmla="*/ 0 h 1219534"/>
                <a:gd name="csX1" fmla="*/ 726702 w 7458779"/>
                <a:gd name="csY1" fmla="*/ 15801 h 1219534"/>
                <a:gd name="csX2" fmla="*/ 811057 w 7458779"/>
                <a:gd name="csY2" fmla="*/ 39247 h 1219534"/>
                <a:gd name="csX3" fmla="*/ 879102 w 7458779"/>
                <a:gd name="csY3" fmla="*/ 86139 h 1219534"/>
                <a:gd name="csX4" fmla="*/ 1013918 w 7458779"/>
                <a:gd name="csY4" fmla="*/ 238539 h 1219534"/>
                <a:gd name="csX5" fmla="*/ 1167209 w 7458779"/>
                <a:gd name="csY5" fmla="*/ 439232 h 1219534"/>
                <a:gd name="csX6" fmla="*/ 1359748 w 7458779"/>
                <a:gd name="csY6" fmla="*/ 689878 h 1219534"/>
                <a:gd name="csX7" fmla="*/ 1501317 w 7458779"/>
                <a:gd name="csY7" fmla="*/ 863048 h 1219534"/>
                <a:gd name="csX8" fmla="*/ 1629379 w 7458779"/>
                <a:gd name="csY8" fmla="*/ 994678 h 1219534"/>
                <a:gd name="csX9" fmla="*/ 1857979 w 7458779"/>
                <a:gd name="csY9" fmla="*/ 1152939 h 1219534"/>
                <a:gd name="csX10" fmla="*/ 2303456 w 7458779"/>
                <a:gd name="csY10" fmla="*/ 1217416 h 1219534"/>
                <a:gd name="csX11" fmla="*/ 2784102 w 7458779"/>
                <a:gd name="csY11" fmla="*/ 1082601 h 1219534"/>
                <a:gd name="csX12" fmla="*/ 2983395 w 7458779"/>
                <a:gd name="csY12" fmla="*/ 965370 h 1219534"/>
                <a:gd name="csX13" fmla="*/ 3329225 w 7458779"/>
                <a:gd name="csY13" fmla="*/ 742631 h 1219534"/>
                <a:gd name="csX14" fmla="*/ 3827456 w 7458779"/>
                <a:gd name="csY14" fmla="*/ 572647 h 1219534"/>
                <a:gd name="csX15" fmla="*/ 4243625 w 7458779"/>
                <a:gd name="csY15" fmla="*/ 437831 h 1219534"/>
                <a:gd name="csX16" fmla="*/ 4648071 w 7458779"/>
                <a:gd name="csY16" fmla="*/ 367493 h 1219534"/>
                <a:gd name="csX17" fmla="*/ 5175885 w 7458779"/>
                <a:gd name="csY17" fmla="*/ 273157 h 1219534"/>
                <a:gd name="csX18" fmla="*/ 5697287 w 7458779"/>
                <a:gd name="csY18" fmla="*/ 171859 h 1219534"/>
                <a:gd name="csX19" fmla="*/ 6251174 w 7458779"/>
                <a:gd name="csY19" fmla="*/ 63835 h 1219534"/>
                <a:gd name="csX20" fmla="*/ 6932004 w 7458779"/>
                <a:gd name="csY20" fmla="*/ 55331 h 1219534"/>
                <a:gd name="csX21" fmla="*/ 7458779 w 7458779"/>
                <a:gd name="csY21" fmla="*/ 5635 h 1219534"/>
                <a:gd name="csX0" fmla="*/ 0 w 6932004"/>
                <a:gd name="csY0" fmla="*/ 0 h 1219534"/>
                <a:gd name="csX1" fmla="*/ 726702 w 6932004"/>
                <a:gd name="csY1" fmla="*/ 15801 h 1219534"/>
                <a:gd name="csX2" fmla="*/ 811057 w 6932004"/>
                <a:gd name="csY2" fmla="*/ 39247 h 1219534"/>
                <a:gd name="csX3" fmla="*/ 879102 w 6932004"/>
                <a:gd name="csY3" fmla="*/ 86139 h 1219534"/>
                <a:gd name="csX4" fmla="*/ 1013918 w 6932004"/>
                <a:gd name="csY4" fmla="*/ 238539 h 1219534"/>
                <a:gd name="csX5" fmla="*/ 1167209 w 6932004"/>
                <a:gd name="csY5" fmla="*/ 439232 h 1219534"/>
                <a:gd name="csX6" fmla="*/ 1359748 w 6932004"/>
                <a:gd name="csY6" fmla="*/ 689878 h 1219534"/>
                <a:gd name="csX7" fmla="*/ 1501317 w 6932004"/>
                <a:gd name="csY7" fmla="*/ 863048 h 1219534"/>
                <a:gd name="csX8" fmla="*/ 1629379 w 6932004"/>
                <a:gd name="csY8" fmla="*/ 994678 h 1219534"/>
                <a:gd name="csX9" fmla="*/ 1857979 w 6932004"/>
                <a:gd name="csY9" fmla="*/ 1152939 h 1219534"/>
                <a:gd name="csX10" fmla="*/ 2303456 w 6932004"/>
                <a:gd name="csY10" fmla="*/ 1217416 h 1219534"/>
                <a:gd name="csX11" fmla="*/ 2784102 w 6932004"/>
                <a:gd name="csY11" fmla="*/ 1082601 h 1219534"/>
                <a:gd name="csX12" fmla="*/ 2983395 w 6932004"/>
                <a:gd name="csY12" fmla="*/ 965370 h 1219534"/>
                <a:gd name="csX13" fmla="*/ 3329225 w 6932004"/>
                <a:gd name="csY13" fmla="*/ 742631 h 1219534"/>
                <a:gd name="csX14" fmla="*/ 3827456 w 6932004"/>
                <a:gd name="csY14" fmla="*/ 572647 h 1219534"/>
                <a:gd name="csX15" fmla="*/ 4243625 w 6932004"/>
                <a:gd name="csY15" fmla="*/ 437831 h 1219534"/>
                <a:gd name="csX16" fmla="*/ 4648071 w 6932004"/>
                <a:gd name="csY16" fmla="*/ 367493 h 1219534"/>
                <a:gd name="csX17" fmla="*/ 5175885 w 6932004"/>
                <a:gd name="csY17" fmla="*/ 273157 h 1219534"/>
                <a:gd name="csX18" fmla="*/ 5697287 w 6932004"/>
                <a:gd name="csY18" fmla="*/ 171859 h 1219534"/>
                <a:gd name="csX19" fmla="*/ 6251174 w 6932004"/>
                <a:gd name="csY19" fmla="*/ 63835 h 1219534"/>
                <a:gd name="csX20" fmla="*/ 6932004 w 6932004"/>
                <a:gd name="csY20" fmla="*/ 55331 h 1219534"/>
                <a:gd name="csX0" fmla="*/ 0 w 6251174"/>
                <a:gd name="csY0" fmla="*/ 0 h 1219534"/>
                <a:gd name="csX1" fmla="*/ 726702 w 6251174"/>
                <a:gd name="csY1" fmla="*/ 15801 h 1219534"/>
                <a:gd name="csX2" fmla="*/ 811057 w 6251174"/>
                <a:gd name="csY2" fmla="*/ 39247 h 1219534"/>
                <a:gd name="csX3" fmla="*/ 879102 w 6251174"/>
                <a:gd name="csY3" fmla="*/ 86139 h 1219534"/>
                <a:gd name="csX4" fmla="*/ 1013918 w 6251174"/>
                <a:gd name="csY4" fmla="*/ 238539 h 1219534"/>
                <a:gd name="csX5" fmla="*/ 1167209 w 6251174"/>
                <a:gd name="csY5" fmla="*/ 439232 h 1219534"/>
                <a:gd name="csX6" fmla="*/ 1359748 w 6251174"/>
                <a:gd name="csY6" fmla="*/ 689878 h 1219534"/>
                <a:gd name="csX7" fmla="*/ 1501317 w 6251174"/>
                <a:gd name="csY7" fmla="*/ 863048 h 1219534"/>
                <a:gd name="csX8" fmla="*/ 1629379 w 6251174"/>
                <a:gd name="csY8" fmla="*/ 994678 h 1219534"/>
                <a:gd name="csX9" fmla="*/ 1857979 w 6251174"/>
                <a:gd name="csY9" fmla="*/ 1152939 h 1219534"/>
                <a:gd name="csX10" fmla="*/ 2303456 w 6251174"/>
                <a:gd name="csY10" fmla="*/ 1217416 h 1219534"/>
                <a:gd name="csX11" fmla="*/ 2784102 w 6251174"/>
                <a:gd name="csY11" fmla="*/ 1082601 h 1219534"/>
                <a:gd name="csX12" fmla="*/ 2983395 w 6251174"/>
                <a:gd name="csY12" fmla="*/ 965370 h 1219534"/>
                <a:gd name="csX13" fmla="*/ 3329225 w 6251174"/>
                <a:gd name="csY13" fmla="*/ 742631 h 1219534"/>
                <a:gd name="csX14" fmla="*/ 3827456 w 6251174"/>
                <a:gd name="csY14" fmla="*/ 572647 h 1219534"/>
                <a:gd name="csX15" fmla="*/ 4243625 w 6251174"/>
                <a:gd name="csY15" fmla="*/ 437831 h 1219534"/>
                <a:gd name="csX16" fmla="*/ 4648071 w 6251174"/>
                <a:gd name="csY16" fmla="*/ 367493 h 1219534"/>
                <a:gd name="csX17" fmla="*/ 5175885 w 6251174"/>
                <a:gd name="csY17" fmla="*/ 273157 h 1219534"/>
                <a:gd name="csX18" fmla="*/ 5697287 w 6251174"/>
                <a:gd name="csY18" fmla="*/ 171859 h 1219534"/>
                <a:gd name="csX19" fmla="*/ 6251174 w 6251174"/>
                <a:gd name="csY19" fmla="*/ 63835 h 1219534"/>
                <a:gd name="csX0" fmla="*/ 0 w 6251174"/>
                <a:gd name="csY0" fmla="*/ 0 h 1219534"/>
                <a:gd name="csX1" fmla="*/ 726702 w 6251174"/>
                <a:gd name="csY1" fmla="*/ 15801 h 1219534"/>
                <a:gd name="csX2" fmla="*/ 811057 w 6251174"/>
                <a:gd name="csY2" fmla="*/ 39247 h 1219534"/>
                <a:gd name="csX3" fmla="*/ 879102 w 6251174"/>
                <a:gd name="csY3" fmla="*/ 86139 h 1219534"/>
                <a:gd name="csX4" fmla="*/ 1013918 w 6251174"/>
                <a:gd name="csY4" fmla="*/ 238539 h 1219534"/>
                <a:gd name="csX5" fmla="*/ 1167209 w 6251174"/>
                <a:gd name="csY5" fmla="*/ 439232 h 1219534"/>
                <a:gd name="csX6" fmla="*/ 1359748 w 6251174"/>
                <a:gd name="csY6" fmla="*/ 689878 h 1219534"/>
                <a:gd name="csX7" fmla="*/ 1501317 w 6251174"/>
                <a:gd name="csY7" fmla="*/ 863048 h 1219534"/>
                <a:gd name="csX8" fmla="*/ 1629379 w 6251174"/>
                <a:gd name="csY8" fmla="*/ 994678 h 1219534"/>
                <a:gd name="csX9" fmla="*/ 1857979 w 6251174"/>
                <a:gd name="csY9" fmla="*/ 1152939 h 1219534"/>
                <a:gd name="csX10" fmla="*/ 2303456 w 6251174"/>
                <a:gd name="csY10" fmla="*/ 1217416 h 1219534"/>
                <a:gd name="csX11" fmla="*/ 2784102 w 6251174"/>
                <a:gd name="csY11" fmla="*/ 1082601 h 1219534"/>
                <a:gd name="csX12" fmla="*/ 2983395 w 6251174"/>
                <a:gd name="csY12" fmla="*/ 965370 h 1219534"/>
                <a:gd name="csX13" fmla="*/ 3329225 w 6251174"/>
                <a:gd name="csY13" fmla="*/ 742631 h 1219534"/>
                <a:gd name="csX14" fmla="*/ 3815183 w 6251174"/>
                <a:gd name="csY14" fmla="*/ 560373 h 1219534"/>
                <a:gd name="csX15" fmla="*/ 4243625 w 6251174"/>
                <a:gd name="csY15" fmla="*/ 437831 h 1219534"/>
                <a:gd name="csX16" fmla="*/ 4648071 w 6251174"/>
                <a:gd name="csY16" fmla="*/ 367493 h 1219534"/>
                <a:gd name="csX17" fmla="*/ 5175885 w 6251174"/>
                <a:gd name="csY17" fmla="*/ 273157 h 1219534"/>
                <a:gd name="csX18" fmla="*/ 5697287 w 6251174"/>
                <a:gd name="csY18" fmla="*/ 171859 h 1219534"/>
                <a:gd name="csX19" fmla="*/ 6251174 w 6251174"/>
                <a:gd name="csY19" fmla="*/ 63835 h 1219534"/>
                <a:gd name="csX0" fmla="*/ 0 w 6251174"/>
                <a:gd name="csY0" fmla="*/ 0 h 1219534"/>
                <a:gd name="csX1" fmla="*/ 726702 w 6251174"/>
                <a:gd name="csY1" fmla="*/ 15801 h 1219534"/>
                <a:gd name="csX2" fmla="*/ 811057 w 6251174"/>
                <a:gd name="csY2" fmla="*/ 39247 h 1219534"/>
                <a:gd name="csX3" fmla="*/ 879102 w 6251174"/>
                <a:gd name="csY3" fmla="*/ 86139 h 1219534"/>
                <a:gd name="csX4" fmla="*/ 1013918 w 6251174"/>
                <a:gd name="csY4" fmla="*/ 238539 h 1219534"/>
                <a:gd name="csX5" fmla="*/ 1167209 w 6251174"/>
                <a:gd name="csY5" fmla="*/ 439232 h 1219534"/>
                <a:gd name="csX6" fmla="*/ 1359748 w 6251174"/>
                <a:gd name="csY6" fmla="*/ 689878 h 1219534"/>
                <a:gd name="csX7" fmla="*/ 1501317 w 6251174"/>
                <a:gd name="csY7" fmla="*/ 863048 h 1219534"/>
                <a:gd name="csX8" fmla="*/ 1629379 w 6251174"/>
                <a:gd name="csY8" fmla="*/ 994678 h 1219534"/>
                <a:gd name="csX9" fmla="*/ 1857979 w 6251174"/>
                <a:gd name="csY9" fmla="*/ 1152939 h 1219534"/>
                <a:gd name="csX10" fmla="*/ 2303456 w 6251174"/>
                <a:gd name="csY10" fmla="*/ 1217416 h 1219534"/>
                <a:gd name="csX11" fmla="*/ 2784102 w 6251174"/>
                <a:gd name="csY11" fmla="*/ 1082601 h 1219534"/>
                <a:gd name="csX12" fmla="*/ 2983395 w 6251174"/>
                <a:gd name="csY12" fmla="*/ 965370 h 1219534"/>
                <a:gd name="csX13" fmla="*/ 3329225 w 6251174"/>
                <a:gd name="csY13" fmla="*/ 742631 h 1219534"/>
                <a:gd name="csX14" fmla="*/ 3815183 w 6251174"/>
                <a:gd name="csY14" fmla="*/ 560373 h 1219534"/>
                <a:gd name="csX15" fmla="*/ 4243625 w 6251174"/>
                <a:gd name="csY15" fmla="*/ 437831 h 1219534"/>
                <a:gd name="csX16" fmla="*/ 4648071 w 6251174"/>
                <a:gd name="csY16" fmla="*/ 355219 h 1219534"/>
                <a:gd name="csX17" fmla="*/ 5175885 w 6251174"/>
                <a:gd name="csY17" fmla="*/ 273157 h 1219534"/>
                <a:gd name="csX18" fmla="*/ 5697287 w 6251174"/>
                <a:gd name="csY18" fmla="*/ 171859 h 1219534"/>
                <a:gd name="csX19" fmla="*/ 6251174 w 6251174"/>
                <a:gd name="csY19" fmla="*/ 63835 h 1219534"/>
                <a:gd name="csX0" fmla="*/ 0 w 6423008"/>
                <a:gd name="csY0" fmla="*/ 15945 h 1235479"/>
                <a:gd name="csX1" fmla="*/ 726702 w 6423008"/>
                <a:gd name="csY1" fmla="*/ 31746 h 1235479"/>
                <a:gd name="csX2" fmla="*/ 811057 w 6423008"/>
                <a:gd name="csY2" fmla="*/ 55192 h 1235479"/>
                <a:gd name="csX3" fmla="*/ 879102 w 6423008"/>
                <a:gd name="csY3" fmla="*/ 102084 h 1235479"/>
                <a:gd name="csX4" fmla="*/ 1013918 w 6423008"/>
                <a:gd name="csY4" fmla="*/ 254484 h 1235479"/>
                <a:gd name="csX5" fmla="*/ 1167209 w 6423008"/>
                <a:gd name="csY5" fmla="*/ 455177 h 1235479"/>
                <a:gd name="csX6" fmla="*/ 1359748 w 6423008"/>
                <a:gd name="csY6" fmla="*/ 705823 h 1235479"/>
                <a:gd name="csX7" fmla="*/ 1501317 w 6423008"/>
                <a:gd name="csY7" fmla="*/ 878993 h 1235479"/>
                <a:gd name="csX8" fmla="*/ 1629379 w 6423008"/>
                <a:gd name="csY8" fmla="*/ 1010623 h 1235479"/>
                <a:gd name="csX9" fmla="*/ 1857979 w 6423008"/>
                <a:gd name="csY9" fmla="*/ 1168884 h 1235479"/>
                <a:gd name="csX10" fmla="*/ 2303456 w 6423008"/>
                <a:gd name="csY10" fmla="*/ 1233361 h 1235479"/>
                <a:gd name="csX11" fmla="*/ 2784102 w 6423008"/>
                <a:gd name="csY11" fmla="*/ 1098546 h 1235479"/>
                <a:gd name="csX12" fmla="*/ 2983395 w 6423008"/>
                <a:gd name="csY12" fmla="*/ 981315 h 1235479"/>
                <a:gd name="csX13" fmla="*/ 3329225 w 6423008"/>
                <a:gd name="csY13" fmla="*/ 758576 h 1235479"/>
                <a:gd name="csX14" fmla="*/ 3815183 w 6423008"/>
                <a:gd name="csY14" fmla="*/ 576318 h 1235479"/>
                <a:gd name="csX15" fmla="*/ 4243625 w 6423008"/>
                <a:gd name="csY15" fmla="*/ 453776 h 1235479"/>
                <a:gd name="csX16" fmla="*/ 4648071 w 6423008"/>
                <a:gd name="csY16" fmla="*/ 371164 h 1235479"/>
                <a:gd name="csX17" fmla="*/ 5175885 w 6423008"/>
                <a:gd name="csY17" fmla="*/ 289102 h 1235479"/>
                <a:gd name="csX18" fmla="*/ 5697287 w 6423008"/>
                <a:gd name="csY18" fmla="*/ 187804 h 1235479"/>
                <a:gd name="csX19" fmla="*/ 6423008 w 6423008"/>
                <a:gd name="csY19" fmla="*/ 0 h 1235479"/>
                <a:gd name="csX0" fmla="*/ 0 w 6423008"/>
                <a:gd name="csY0" fmla="*/ 15945 h 1235479"/>
                <a:gd name="csX1" fmla="*/ 726702 w 6423008"/>
                <a:gd name="csY1" fmla="*/ 31746 h 1235479"/>
                <a:gd name="csX2" fmla="*/ 811057 w 6423008"/>
                <a:gd name="csY2" fmla="*/ 55192 h 1235479"/>
                <a:gd name="csX3" fmla="*/ 879102 w 6423008"/>
                <a:gd name="csY3" fmla="*/ 102084 h 1235479"/>
                <a:gd name="csX4" fmla="*/ 1013918 w 6423008"/>
                <a:gd name="csY4" fmla="*/ 254484 h 1235479"/>
                <a:gd name="csX5" fmla="*/ 1167209 w 6423008"/>
                <a:gd name="csY5" fmla="*/ 455177 h 1235479"/>
                <a:gd name="csX6" fmla="*/ 1359748 w 6423008"/>
                <a:gd name="csY6" fmla="*/ 705823 h 1235479"/>
                <a:gd name="csX7" fmla="*/ 1501317 w 6423008"/>
                <a:gd name="csY7" fmla="*/ 878993 h 1235479"/>
                <a:gd name="csX8" fmla="*/ 1629379 w 6423008"/>
                <a:gd name="csY8" fmla="*/ 1010623 h 1235479"/>
                <a:gd name="csX9" fmla="*/ 1857979 w 6423008"/>
                <a:gd name="csY9" fmla="*/ 1168884 h 1235479"/>
                <a:gd name="csX10" fmla="*/ 2303456 w 6423008"/>
                <a:gd name="csY10" fmla="*/ 1233361 h 1235479"/>
                <a:gd name="csX11" fmla="*/ 2784102 w 6423008"/>
                <a:gd name="csY11" fmla="*/ 1098546 h 1235479"/>
                <a:gd name="csX12" fmla="*/ 2983395 w 6423008"/>
                <a:gd name="csY12" fmla="*/ 981315 h 1235479"/>
                <a:gd name="csX13" fmla="*/ 3353773 w 6423008"/>
                <a:gd name="csY13" fmla="*/ 770849 h 1235479"/>
                <a:gd name="csX14" fmla="*/ 3815183 w 6423008"/>
                <a:gd name="csY14" fmla="*/ 576318 h 1235479"/>
                <a:gd name="csX15" fmla="*/ 4243625 w 6423008"/>
                <a:gd name="csY15" fmla="*/ 453776 h 1235479"/>
                <a:gd name="csX16" fmla="*/ 4648071 w 6423008"/>
                <a:gd name="csY16" fmla="*/ 371164 h 1235479"/>
                <a:gd name="csX17" fmla="*/ 5175885 w 6423008"/>
                <a:gd name="csY17" fmla="*/ 289102 h 1235479"/>
                <a:gd name="csX18" fmla="*/ 5697287 w 6423008"/>
                <a:gd name="csY18" fmla="*/ 187804 h 1235479"/>
                <a:gd name="csX19" fmla="*/ 6423008 w 6423008"/>
                <a:gd name="csY19" fmla="*/ 0 h 1235479"/>
                <a:gd name="csX0" fmla="*/ 0 w 6423008"/>
                <a:gd name="csY0" fmla="*/ 15945 h 1235479"/>
                <a:gd name="csX1" fmla="*/ 726702 w 6423008"/>
                <a:gd name="csY1" fmla="*/ 31746 h 1235479"/>
                <a:gd name="csX2" fmla="*/ 811057 w 6423008"/>
                <a:gd name="csY2" fmla="*/ 55192 h 1235479"/>
                <a:gd name="csX3" fmla="*/ 879102 w 6423008"/>
                <a:gd name="csY3" fmla="*/ 102084 h 1235479"/>
                <a:gd name="csX4" fmla="*/ 1013918 w 6423008"/>
                <a:gd name="csY4" fmla="*/ 254484 h 1235479"/>
                <a:gd name="csX5" fmla="*/ 1167209 w 6423008"/>
                <a:gd name="csY5" fmla="*/ 455177 h 1235479"/>
                <a:gd name="csX6" fmla="*/ 1359748 w 6423008"/>
                <a:gd name="csY6" fmla="*/ 705823 h 1235479"/>
                <a:gd name="csX7" fmla="*/ 1501317 w 6423008"/>
                <a:gd name="csY7" fmla="*/ 878993 h 1235479"/>
                <a:gd name="csX8" fmla="*/ 1629379 w 6423008"/>
                <a:gd name="csY8" fmla="*/ 1010623 h 1235479"/>
                <a:gd name="csX9" fmla="*/ 1857979 w 6423008"/>
                <a:gd name="csY9" fmla="*/ 1168884 h 1235479"/>
                <a:gd name="csX10" fmla="*/ 2303456 w 6423008"/>
                <a:gd name="csY10" fmla="*/ 1233361 h 1235479"/>
                <a:gd name="csX11" fmla="*/ 2784102 w 6423008"/>
                <a:gd name="csY11" fmla="*/ 1098546 h 1235479"/>
                <a:gd name="csX12" fmla="*/ 2983395 w 6423008"/>
                <a:gd name="csY12" fmla="*/ 981315 h 1235479"/>
                <a:gd name="csX13" fmla="*/ 3353773 w 6423008"/>
                <a:gd name="csY13" fmla="*/ 770849 h 1235479"/>
                <a:gd name="csX14" fmla="*/ 3815183 w 6423008"/>
                <a:gd name="csY14" fmla="*/ 576318 h 1235479"/>
                <a:gd name="csX15" fmla="*/ 4243625 w 6423008"/>
                <a:gd name="csY15" fmla="*/ 453776 h 1235479"/>
                <a:gd name="csX16" fmla="*/ 4648071 w 6423008"/>
                <a:gd name="csY16" fmla="*/ 371164 h 1235479"/>
                <a:gd name="csX17" fmla="*/ 5144888 w 6423008"/>
                <a:gd name="csY17" fmla="*/ 247773 h 1235479"/>
                <a:gd name="csX18" fmla="*/ 5697287 w 6423008"/>
                <a:gd name="csY18" fmla="*/ 187804 h 1235479"/>
                <a:gd name="csX19" fmla="*/ 6423008 w 6423008"/>
                <a:gd name="csY19" fmla="*/ 0 h 1235479"/>
                <a:gd name="csX0" fmla="*/ 0 w 6423008"/>
                <a:gd name="csY0" fmla="*/ 15945 h 1235479"/>
                <a:gd name="csX1" fmla="*/ 726702 w 6423008"/>
                <a:gd name="csY1" fmla="*/ 31746 h 1235479"/>
                <a:gd name="csX2" fmla="*/ 811057 w 6423008"/>
                <a:gd name="csY2" fmla="*/ 55192 h 1235479"/>
                <a:gd name="csX3" fmla="*/ 879102 w 6423008"/>
                <a:gd name="csY3" fmla="*/ 102084 h 1235479"/>
                <a:gd name="csX4" fmla="*/ 1013918 w 6423008"/>
                <a:gd name="csY4" fmla="*/ 254484 h 1235479"/>
                <a:gd name="csX5" fmla="*/ 1167209 w 6423008"/>
                <a:gd name="csY5" fmla="*/ 455177 h 1235479"/>
                <a:gd name="csX6" fmla="*/ 1359748 w 6423008"/>
                <a:gd name="csY6" fmla="*/ 705823 h 1235479"/>
                <a:gd name="csX7" fmla="*/ 1501317 w 6423008"/>
                <a:gd name="csY7" fmla="*/ 878993 h 1235479"/>
                <a:gd name="csX8" fmla="*/ 1629379 w 6423008"/>
                <a:gd name="csY8" fmla="*/ 1010623 h 1235479"/>
                <a:gd name="csX9" fmla="*/ 1857979 w 6423008"/>
                <a:gd name="csY9" fmla="*/ 1168884 h 1235479"/>
                <a:gd name="csX10" fmla="*/ 2303456 w 6423008"/>
                <a:gd name="csY10" fmla="*/ 1233361 h 1235479"/>
                <a:gd name="csX11" fmla="*/ 2784102 w 6423008"/>
                <a:gd name="csY11" fmla="*/ 1098546 h 1235479"/>
                <a:gd name="csX12" fmla="*/ 2983395 w 6423008"/>
                <a:gd name="csY12" fmla="*/ 981315 h 1235479"/>
                <a:gd name="csX13" fmla="*/ 3353773 w 6423008"/>
                <a:gd name="csY13" fmla="*/ 770849 h 1235479"/>
                <a:gd name="csX14" fmla="*/ 3815183 w 6423008"/>
                <a:gd name="csY14" fmla="*/ 576318 h 1235479"/>
                <a:gd name="csX15" fmla="*/ 4243625 w 6423008"/>
                <a:gd name="csY15" fmla="*/ 453776 h 1235479"/>
                <a:gd name="csX16" fmla="*/ 4648071 w 6423008"/>
                <a:gd name="csY16" fmla="*/ 371164 h 1235479"/>
                <a:gd name="csX17" fmla="*/ 5144888 w 6423008"/>
                <a:gd name="csY17" fmla="*/ 247773 h 1235479"/>
                <a:gd name="csX18" fmla="*/ 5697287 w 6423008"/>
                <a:gd name="csY18" fmla="*/ 136143 h 1235479"/>
                <a:gd name="csX19" fmla="*/ 6423008 w 6423008"/>
                <a:gd name="csY19" fmla="*/ 0 h 1235479"/>
                <a:gd name="csX0" fmla="*/ 0 w 6423008"/>
                <a:gd name="csY0" fmla="*/ 15945 h 1235479"/>
                <a:gd name="csX1" fmla="*/ 726702 w 6423008"/>
                <a:gd name="csY1" fmla="*/ 31746 h 1235479"/>
                <a:gd name="csX2" fmla="*/ 811057 w 6423008"/>
                <a:gd name="csY2" fmla="*/ 55192 h 1235479"/>
                <a:gd name="csX3" fmla="*/ 879102 w 6423008"/>
                <a:gd name="csY3" fmla="*/ 102084 h 1235479"/>
                <a:gd name="csX4" fmla="*/ 1013918 w 6423008"/>
                <a:gd name="csY4" fmla="*/ 254484 h 1235479"/>
                <a:gd name="csX5" fmla="*/ 1167209 w 6423008"/>
                <a:gd name="csY5" fmla="*/ 455177 h 1235479"/>
                <a:gd name="csX6" fmla="*/ 1359748 w 6423008"/>
                <a:gd name="csY6" fmla="*/ 705823 h 1235479"/>
                <a:gd name="csX7" fmla="*/ 1501317 w 6423008"/>
                <a:gd name="csY7" fmla="*/ 878993 h 1235479"/>
                <a:gd name="csX8" fmla="*/ 1629379 w 6423008"/>
                <a:gd name="csY8" fmla="*/ 1010623 h 1235479"/>
                <a:gd name="csX9" fmla="*/ 1857979 w 6423008"/>
                <a:gd name="csY9" fmla="*/ 1168884 h 1235479"/>
                <a:gd name="csX10" fmla="*/ 2303456 w 6423008"/>
                <a:gd name="csY10" fmla="*/ 1233361 h 1235479"/>
                <a:gd name="csX11" fmla="*/ 2784102 w 6423008"/>
                <a:gd name="csY11" fmla="*/ 1098546 h 1235479"/>
                <a:gd name="csX12" fmla="*/ 2983395 w 6423008"/>
                <a:gd name="csY12" fmla="*/ 981315 h 1235479"/>
                <a:gd name="csX13" fmla="*/ 3353773 w 6423008"/>
                <a:gd name="csY13" fmla="*/ 770849 h 1235479"/>
                <a:gd name="csX14" fmla="*/ 3815183 w 6423008"/>
                <a:gd name="csY14" fmla="*/ 576318 h 1235479"/>
                <a:gd name="csX15" fmla="*/ 4243625 w 6423008"/>
                <a:gd name="csY15" fmla="*/ 453776 h 1235479"/>
                <a:gd name="csX16" fmla="*/ 4648071 w 6423008"/>
                <a:gd name="csY16" fmla="*/ 355665 h 1235479"/>
                <a:gd name="csX17" fmla="*/ 5144888 w 6423008"/>
                <a:gd name="csY17" fmla="*/ 247773 h 1235479"/>
                <a:gd name="csX18" fmla="*/ 5697287 w 6423008"/>
                <a:gd name="csY18" fmla="*/ 136143 h 1235479"/>
                <a:gd name="csX19" fmla="*/ 6423008 w 6423008"/>
                <a:gd name="csY19" fmla="*/ 0 h 1235479"/>
                <a:gd name="csX0" fmla="*/ 0 w 6423008"/>
                <a:gd name="csY0" fmla="*/ 15945 h 1235479"/>
                <a:gd name="csX1" fmla="*/ 9868 w 6423008"/>
                <a:gd name="csY1" fmla="*/ 13198 h 1235479"/>
                <a:gd name="csX2" fmla="*/ 726702 w 6423008"/>
                <a:gd name="csY2" fmla="*/ 31746 h 1235479"/>
                <a:gd name="csX3" fmla="*/ 811057 w 6423008"/>
                <a:gd name="csY3" fmla="*/ 55192 h 1235479"/>
                <a:gd name="csX4" fmla="*/ 879102 w 6423008"/>
                <a:gd name="csY4" fmla="*/ 102084 h 1235479"/>
                <a:gd name="csX5" fmla="*/ 1013918 w 6423008"/>
                <a:gd name="csY5" fmla="*/ 254484 h 1235479"/>
                <a:gd name="csX6" fmla="*/ 1167209 w 6423008"/>
                <a:gd name="csY6" fmla="*/ 455177 h 1235479"/>
                <a:gd name="csX7" fmla="*/ 1359748 w 6423008"/>
                <a:gd name="csY7" fmla="*/ 705823 h 1235479"/>
                <a:gd name="csX8" fmla="*/ 1501317 w 6423008"/>
                <a:gd name="csY8" fmla="*/ 878993 h 1235479"/>
                <a:gd name="csX9" fmla="*/ 1629379 w 6423008"/>
                <a:gd name="csY9" fmla="*/ 1010623 h 1235479"/>
                <a:gd name="csX10" fmla="*/ 1857979 w 6423008"/>
                <a:gd name="csY10" fmla="*/ 1168884 h 1235479"/>
                <a:gd name="csX11" fmla="*/ 2303456 w 6423008"/>
                <a:gd name="csY11" fmla="*/ 1233361 h 1235479"/>
                <a:gd name="csX12" fmla="*/ 2784102 w 6423008"/>
                <a:gd name="csY12" fmla="*/ 1098546 h 1235479"/>
                <a:gd name="csX13" fmla="*/ 2983395 w 6423008"/>
                <a:gd name="csY13" fmla="*/ 981315 h 1235479"/>
                <a:gd name="csX14" fmla="*/ 3353773 w 6423008"/>
                <a:gd name="csY14" fmla="*/ 770849 h 1235479"/>
                <a:gd name="csX15" fmla="*/ 3815183 w 6423008"/>
                <a:gd name="csY15" fmla="*/ 576318 h 1235479"/>
                <a:gd name="csX16" fmla="*/ 4243625 w 6423008"/>
                <a:gd name="csY16" fmla="*/ 453776 h 1235479"/>
                <a:gd name="csX17" fmla="*/ 4648071 w 6423008"/>
                <a:gd name="csY17" fmla="*/ 355665 h 1235479"/>
                <a:gd name="csX18" fmla="*/ 5144888 w 6423008"/>
                <a:gd name="csY18" fmla="*/ 247773 h 1235479"/>
                <a:gd name="csX19" fmla="*/ 5697287 w 6423008"/>
                <a:gd name="csY19" fmla="*/ 136143 h 1235479"/>
                <a:gd name="csX20" fmla="*/ 6423008 w 6423008"/>
                <a:gd name="csY20" fmla="*/ 0 h 1235479"/>
                <a:gd name="csX0" fmla="*/ 3048464 w 9471472"/>
                <a:gd name="csY0" fmla="*/ 28578 h 1248112"/>
                <a:gd name="csX1" fmla="*/ 0 w 9471472"/>
                <a:gd name="csY1" fmla="*/ 0 h 1248112"/>
                <a:gd name="csX2" fmla="*/ 3775166 w 9471472"/>
                <a:gd name="csY2" fmla="*/ 44379 h 1248112"/>
                <a:gd name="csX3" fmla="*/ 3859521 w 9471472"/>
                <a:gd name="csY3" fmla="*/ 67825 h 1248112"/>
                <a:gd name="csX4" fmla="*/ 3927566 w 9471472"/>
                <a:gd name="csY4" fmla="*/ 114717 h 1248112"/>
                <a:gd name="csX5" fmla="*/ 4062382 w 9471472"/>
                <a:gd name="csY5" fmla="*/ 267117 h 1248112"/>
                <a:gd name="csX6" fmla="*/ 4215673 w 9471472"/>
                <a:gd name="csY6" fmla="*/ 467810 h 1248112"/>
                <a:gd name="csX7" fmla="*/ 4408212 w 9471472"/>
                <a:gd name="csY7" fmla="*/ 718456 h 1248112"/>
                <a:gd name="csX8" fmla="*/ 4549781 w 9471472"/>
                <a:gd name="csY8" fmla="*/ 891626 h 1248112"/>
                <a:gd name="csX9" fmla="*/ 4677843 w 9471472"/>
                <a:gd name="csY9" fmla="*/ 1023256 h 1248112"/>
                <a:gd name="csX10" fmla="*/ 4906443 w 9471472"/>
                <a:gd name="csY10" fmla="*/ 1181517 h 1248112"/>
                <a:gd name="csX11" fmla="*/ 5351920 w 9471472"/>
                <a:gd name="csY11" fmla="*/ 1245994 h 1248112"/>
                <a:gd name="csX12" fmla="*/ 5832566 w 9471472"/>
                <a:gd name="csY12" fmla="*/ 1111179 h 1248112"/>
                <a:gd name="csX13" fmla="*/ 6031859 w 9471472"/>
                <a:gd name="csY13" fmla="*/ 993948 h 1248112"/>
                <a:gd name="csX14" fmla="*/ 6402237 w 9471472"/>
                <a:gd name="csY14" fmla="*/ 783482 h 1248112"/>
                <a:gd name="csX15" fmla="*/ 6863647 w 9471472"/>
                <a:gd name="csY15" fmla="*/ 588951 h 1248112"/>
                <a:gd name="csX16" fmla="*/ 7292089 w 9471472"/>
                <a:gd name="csY16" fmla="*/ 466409 h 1248112"/>
                <a:gd name="csX17" fmla="*/ 7696535 w 9471472"/>
                <a:gd name="csY17" fmla="*/ 368298 h 1248112"/>
                <a:gd name="csX18" fmla="*/ 8193352 w 9471472"/>
                <a:gd name="csY18" fmla="*/ 260406 h 1248112"/>
                <a:gd name="csX19" fmla="*/ 8745751 w 9471472"/>
                <a:gd name="csY19" fmla="*/ 148776 h 1248112"/>
                <a:gd name="csX20" fmla="*/ 9471472 w 9471472"/>
                <a:gd name="csY20" fmla="*/ 12633 h 1248112"/>
                <a:gd name="csX0" fmla="*/ 3048464 w 9471472"/>
                <a:gd name="csY0" fmla="*/ 28578 h 1248112"/>
                <a:gd name="csX1" fmla="*/ 0 w 9471472"/>
                <a:gd name="csY1" fmla="*/ 0 h 1248112"/>
                <a:gd name="csX2" fmla="*/ 3859521 w 9471472"/>
                <a:gd name="csY2" fmla="*/ 67825 h 1248112"/>
                <a:gd name="csX3" fmla="*/ 3927566 w 9471472"/>
                <a:gd name="csY3" fmla="*/ 114717 h 1248112"/>
                <a:gd name="csX4" fmla="*/ 4062382 w 9471472"/>
                <a:gd name="csY4" fmla="*/ 267117 h 1248112"/>
                <a:gd name="csX5" fmla="*/ 4215673 w 9471472"/>
                <a:gd name="csY5" fmla="*/ 467810 h 1248112"/>
                <a:gd name="csX6" fmla="*/ 4408212 w 9471472"/>
                <a:gd name="csY6" fmla="*/ 718456 h 1248112"/>
                <a:gd name="csX7" fmla="*/ 4549781 w 9471472"/>
                <a:gd name="csY7" fmla="*/ 891626 h 1248112"/>
                <a:gd name="csX8" fmla="*/ 4677843 w 9471472"/>
                <a:gd name="csY8" fmla="*/ 1023256 h 1248112"/>
                <a:gd name="csX9" fmla="*/ 4906443 w 9471472"/>
                <a:gd name="csY9" fmla="*/ 1181517 h 1248112"/>
                <a:gd name="csX10" fmla="*/ 5351920 w 9471472"/>
                <a:gd name="csY10" fmla="*/ 1245994 h 1248112"/>
                <a:gd name="csX11" fmla="*/ 5832566 w 9471472"/>
                <a:gd name="csY11" fmla="*/ 1111179 h 1248112"/>
                <a:gd name="csX12" fmla="*/ 6031859 w 9471472"/>
                <a:gd name="csY12" fmla="*/ 993948 h 1248112"/>
                <a:gd name="csX13" fmla="*/ 6402237 w 9471472"/>
                <a:gd name="csY13" fmla="*/ 783482 h 1248112"/>
                <a:gd name="csX14" fmla="*/ 6863647 w 9471472"/>
                <a:gd name="csY14" fmla="*/ 588951 h 1248112"/>
                <a:gd name="csX15" fmla="*/ 7292089 w 9471472"/>
                <a:gd name="csY15" fmla="*/ 466409 h 1248112"/>
                <a:gd name="csX16" fmla="*/ 7696535 w 9471472"/>
                <a:gd name="csY16" fmla="*/ 368298 h 1248112"/>
                <a:gd name="csX17" fmla="*/ 8193352 w 9471472"/>
                <a:gd name="csY17" fmla="*/ 260406 h 1248112"/>
                <a:gd name="csX18" fmla="*/ 8745751 w 9471472"/>
                <a:gd name="csY18" fmla="*/ 148776 h 1248112"/>
                <a:gd name="csX19" fmla="*/ 9471472 w 9471472"/>
                <a:gd name="csY19" fmla="*/ 12633 h 1248112"/>
                <a:gd name="csX0" fmla="*/ 0 w 9471472"/>
                <a:gd name="csY0" fmla="*/ 0 h 1248112"/>
                <a:gd name="csX1" fmla="*/ 3859521 w 9471472"/>
                <a:gd name="csY1" fmla="*/ 67825 h 1248112"/>
                <a:gd name="csX2" fmla="*/ 3927566 w 9471472"/>
                <a:gd name="csY2" fmla="*/ 114717 h 1248112"/>
                <a:gd name="csX3" fmla="*/ 4062382 w 9471472"/>
                <a:gd name="csY3" fmla="*/ 267117 h 1248112"/>
                <a:gd name="csX4" fmla="*/ 4215673 w 9471472"/>
                <a:gd name="csY4" fmla="*/ 467810 h 1248112"/>
                <a:gd name="csX5" fmla="*/ 4408212 w 9471472"/>
                <a:gd name="csY5" fmla="*/ 718456 h 1248112"/>
                <a:gd name="csX6" fmla="*/ 4549781 w 9471472"/>
                <a:gd name="csY6" fmla="*/ 891626 h 1248112"/>
                <a:gd name="csX7" fmla="*/ 4677843 w 9471472"/>
                <a:gd name="csY7" fmla="*/ 1023256 h 1248112"/>
                <a:gd name="csX8" fmla="*/ 4906443 w 9471472"/>
                <a:gd name="csY8" fmla="*/ 1181517 h 1248112"/>
                <a:gd name="csX9" fmla="*/ 5351920 w 9471472"/>
                <a:gd name="csY9" fmla="*/ 1245994 h 1248112"/>
                <a:gd name="csX10" fmla="*/ 5832566 w 9471472"/>
                <a:gd name="csY10" fmla="*/ 1111179 h 1248112"/>
                <a:gd name="csX11" fmla="*/ 6031859 w 9471472"/>
                <a:gd name="csY11" fmla="*/ 993948 h 1248112"/>
                <a:gd name="csX12" fmla="*/ 6402237 w 9471472"/>
                <a:gd name="csY12" fmla="*/ 783482 h 1248112"/>
                <a:gd name="csX13" fmla="*/ 6863647 w 9471472"/>
                <a:gd name="csY13" fmla="*/ 588951 h 1248112"/>
                <a:gd name="csX14" fmla="*/ 7292089 w 9471472"/>
                <a:gd name="csY14" fmla="*/ 466409 h 1248112"/>
                <a:gd name="csX15" fmla="*/ 7696535 w 9471472"/>
                <a:gd name="csY15" fmla="*/ 368298 h 1248112"/>
                <a:gd name="csX16" fmla="*/ 8193352 w 9471472"/>
                <a:gd name="csY16" fmla="*/ 260406 h 1248112"/>
                <a:gd name="csX17" fmla="*/ 8745751 w 9471472"/>
                <a:gd name="csY17" fmla="*/ 148776 h 1248112"/>
                <a:gd name="csX18" fmla="*/ 9471472 w 9471472"/>
                <a:gd name="csY18" fmla="*/ 12633 h 1248112"/>
                <a:gd name="csX0" fmla="*/ 0 w 9471472"/>
                <a:gd name="csY0" fmla="*/ 0 h 1248112"/>
                <a:gd name="csX1" fmla="*/ 3792361 w 9471472"/>
                <a:gd name="csY1" fmla="*/ 16164 h 1248112"/>
                <a:gd name="csX2" fmla="*/ 3927566 w 9471472"/>
                <a:gd name="csY2" fmla="*/ 114717 h 1248112"/>
                <a:gd name="csX3" fmla="*/ 4062382 w 9471472"/>
                <a:gd name="csY3" fmla="*/ 267117 h 1248112"/>
                <a:gd name="csX4" fmla="*/ 4215673 w 9471472"/>
                <a:gd name="csY4" fmla="*/ 467810 h 1248112"/>
                <a:gd name="csX5" fmla="*/ 4408212 w 9471472"/>
                <a:gd name="csY5" fmla="*/ 718456 h 1248112"/>
                <a:gd name="csX6" fmla="*/ 4549781 w 9471472"/>
                <a:gd name="csY6" fmla="*/ 891626 h 1248112"/>
                <a:gd name="csX7" fmla="*/ 4677843 w 9471472"/>
                <a:gd name="csY7" fmla="*/ 1023256 h 1248112"/>
                <a:gd name="csX8" fmla="*/ 4906443 w 9471472"/>
                <a:gd name="csY8" fmla="*/ 1181517 h 1248112"/>
                <a:gd name="csX9" fmla="*/ 5351920 w 9471472"/>
                <a:gd name="csY9" fmla="*/ 1245994 h 1248112"/>
                <a:gd name="csX10" fmla="*/ 5832566 w 9471472"/>
                <a:gd name="csY10" fmla="*/ 1111179 h 1248112"/>
                <a:gd name="csX11" fmla="*/ 6031859 w 9471472"/>
                <a:gd name="csY11" fmla="*/ 993948 h 1248112"/>
                <a:gd name="csX12" fmla="*/ 6402237 w 9471472"/>
                <a:gd name="csY12" fmla="*/ 783482 h 1248112"/>
                <a:gd name="csX13" fmla="*/ 6863647 w 9471472"/>
                <a:gd name="csY13" fmla="*/ 588951 h 1248112"/>
                <a:gd name="csX14" fmla="*/ 7292089 w 9471472"/>
                <a:gd name="csY14" fmla="*/ 466409 h 1248112"/>
                <a:gd name="csX15" fmla="*/ 7696535 w 9471472"/>
                <a:gd name="csY15" fmla="*/ 368298 h 1248112"/>
                <a:gd name="csX16" fmla="*/ 8193352 w 9471472"/>
                <a:gd name="csY16" fmla="*/ 260406 h 1248112"/>
                <a:gd name="csX17" fmla="*/ 8745751 w 9471472"/>
                <a:gd name="csY17" fmla="*/ 148776 h 1248112"/>
                <a:gd name="csX18" fmla="*/ 9471472 w 9471472"/>
                <a:gd name="csY18" fmla="*/ 12633 h 1248112"/>
                <a:gd name="csX0" fmla="*/ 0 w 9471472"/>
                <a:gd name="csY0" fmla="*/ 0 h 1248112"/>
                <a:gd name="csX1" fmla="*/ 3792361 w 9471472"/>
                <a:gd name="csY1" fmla="*/ 42141 h 1248112"/>
                <a:gd name="csX2" fmla="*/ 3927566 w 9471472"/>
                <a:gd name="csY2" fmla="*/ 114717 h 1248112"/>
                <a:gd name="csX3" fmla="*/ 4062382 w 9471472"/>
                <a:gd name="csY3" fmla="*/ 267117 h 1248112"/>
                <a:gd name="csX4" fmla="*/ 4215673 w 9471472"/>
                <a:gd name="csY4" fmla="*/ 467810 h 1248112"/>
                <a:gd name="csX5" fmla="*/ 4408212 w 9471472"/>
                <a:gd name="csY5" fmla="*/ 718456 h 1248112"/>
                <a:gd name="csX6" fmla="*/ 4549781 w 9471472"/>
                <a:gd name="csY6" fmla="*/ 891626 h 1248112"/>
                <a:gd name="csX7" fmla="*/ 4677843 w 9471472"/>
                <a:gd name="csY7" fmla="*/ 1023256 h 1248112"/>
                <a:gd name="csX8" fmla="*/ 4906443 w 9471472"/>
                <a:gd name="csY8" fmla="*/ 1181517 h 1248112"/>
                <a:gd name="csX9" fmla="*/ 5351920 w 9471472"/>
                <a:gd name="csY9" fmla="*/ 1245994 h 1248112"/>
                <a:gd name="csX10" fmla="*/ 5832566 w 9471472"/>
                <a:gd name="csY10" fmla="*/ 1111179 h 1248112"/>
                <a:gd name="csX11" fmla="*/ 6031859 w 9471472"/>
                <a:gd name="csY11" fmla="*/ 993948 h 1248112"/>
                <a:gd name="csX12" fmla="*/ 6402237 w 9471472"/>
                <a:gd name="csY12" fmla="*/ 783482 h 1248112"/>
                <a:gd name="csX13" fmla="*/ 6863647 w 9471472"/>
                <a:gd name="csY13" fmla="*/ 588951 h 1248112"/>
                <a:gd name="csX14" fmla="*/ 7292089 w 9471472"/>
                <a:gd name="csY14" fmla="*/ 466409 h 1248112"/>
                <a:gd name="csX15" fmla="*/ 7696535 w 9471472"/>
                <a:gd name="csY15" fmla="*/ 368298 h 1248112"/>
                <a:gd name="csX16" fmla="*/ 8193352 w 9471472"/>
                <a:gd name="csY16" fmla="*/ 260406 h 1248112"/>
                <a:gd name="csX17" fmla="*/ 8745751 w 9471472"/>
                <a:gd name="csY17" fmla="*/ 148776 h 1248112"/>
                <a:gd name="csX18" fmla="*/ 9471472 w 9471472"/>
                <a:gd name="csY18" fmla="*/ 12633 h 1248112"/>
                <a:gd name="csX0" fmla="*/ 0 w 9471472"/>
                <a:gd name="csY0" fmla="*/ 0 h 1248112"/>
                <a:gd name="csX1" fmla="*/ 3792361 w 9471472"/>
                <a:gd name="csY1" fmla="*/ 42141 h 1248112"/>
                <a:gd name="csX2" fmla="*/ 3927566 w 9471472"/>
                <a:gd name="csY2" fmla="*/ 114717 h 1248112"/>
                <a:gd name="csX3" fmla="*/ 4062382 w 9471472"/>
                <a:gd name="csY3" fmla="*/ 267117 h 1248112"/>
                <a:gd name="csX4" fmla="*/ 4215673 w 9471472"/>
                <a:gd name="csY4" fmla="*/ 467810 h 1248112"/>
                <a:gd name="csX5" fmla="*/ 4408212 w 9471472"/>
                <a:gd name="csY5" fmla="*/ 718456 h 1248112"/>
                <a:gd name="csX6" fmla="*/ 4549781 w 9471472"/>
                <a:gd name="csY6" fmla="*/ 891626 h 1248112"/>
                <a:gd name="csX7" fmla="*/ 4677843 w 9471472"/>
                <a:gd name="csY7" fmla="*/ 1023256 h 1248112"/>
                <a:gd name="csX8" fmla="*/ 4906443 w 9471472"/>
                <a:gd name="csY8" fmla="*/ 1181517 h 1248112"/>
                <a:gd name="csX9" fmla="*/ 5351920 w 9471472"/>
                <a:gd name="csY9" fmla="*/ 1245994 h 1248112"/>
                <a:gd name="csX10" fmla="*/ 5832566 w 9471472"/>
                <a:gd name="csY10" fmla="*/ 1111179 h 1248112"/>
                <a:gd name="csX11" fmla="*/ 6031859 w 9471472"/>
                <a:gd name="csY11" fmla="*/ 993948 h 1248112"/>
                <a:gd name="csX12" fmla="*/ 6402237 w 9471472"/>
                <a:gd name="csY12" fmla="*/ 783482 h 1248112"/>
                <a:gd name="csX13" fmla="*/ 6863647 w 9471472"/>
                <a:gd name="csY13" fmla="*/ 588951 h 1248112"/>
                <a:gd name="csX14" fmla="*/ 7276502 w 9471472"/>
                <a:gd name="csY14" fmla="*/ 440432 h 1248112"/>
                <a:gd name="csX15" fmla="*/ 7696535 w 9471472"/>
                <a:gd name="csY15" fmla="*/ 368298 h 1248112"/>
                <a:gd name="csX16" fmla="*/ 8193352 w 9471472"/>
                <a:gd name="csY16" fmla="*/ 260406 h 1248112"/>
                <a:gd name="csX17" fmla="*/ 8745751 w 9471472"/>
                <a:gd name="csY17" fmla="*/ 148776 h 1248112"/>
                <a:gd name="csX18" fmla="*/ 9471472 w 9471472"/>
                <a:gd name="csY18" fmla="*/ 12633 h 1248112"/>
                <a:gd name="csX0" fmla="*/ 0 w 9471472"/>
                <a:gd name="csY0" fmla="*/ 0 h 1248112"/>
                <a:gd name="csX1" fmla="*/ 3792361 w 9471472"/>
                <a:gd name="csY1" fmla="*/ 42141 h 1248112"/>
                <a:gd name="csX2" fmla="*/ 3927566 w 9471472"/>
                <a:gd name="csY2" fmla="*/ 114717 h 1248112"/>
                <a:gd name="csX3" fmla="*/ 4062382 w 9471472"/>
                <a:gd name="csY3" fmla="*/ 267117 h 1248112"/>
                <a:gd name="csX4" fmla="*/ 4215673 w 9471472"/>
                <a:gd name="csY4" fmla="*/ 467810 h 1248112"/>
                <a:gd name="csX5" fmla="*/ 4408212 w 9471472"/>
                <a:gd name="csY5" fmla="*/ 718456 h 1248112"/>
                <a:gd name="csX6" fmla="*/ 4549781 w 9471472"/>
                <a:gd name="csY6" fmla="*/ 891626 h 1248112"/>
                <a:gd name="csX7" fmla="*/ 4677843 w 9471472"/>
                <a:gd name="csY7" fmla="*/ 1023256 h 1248112"/>
                <a:gd name="csX8" fmla="*/ 4906443 w 9471472"/>
                <a:gd name="csY8" fmla="*/ 1181517 h 1248112"/>
                <a:gd name="csX9" fmla="*/ 5351920 w 9471472"/>
                <a:gd name="csY9" fmla="*/ 1245994 h 1248112"/>
                <a:gd name="csX10" fmla="*/ 5832566 w 9471472"/>
                <a:gd name="csY10" fmla="*/ 1111179 h 1248112"/>
                <a:gd name="csX11" fmla="*/ 6031859 w 9471472"/>
                <a:gd name="csY11" fmla="*/ 993948 h 1248112"/>
                <a:gd name="csX12" fmla="*/ 6402237 w 9471472"/>
                <a:gd name="csY12" fmla="*/ 783482 h 1248112"/>
                <a:gd name="csX13" fmla="*/ 6863647 w 9471472"/>
                <a:gd name="csY13" fmla="*/ 588951 h 1248112"/>
                <a:gd name="csX14" fmla="*/ 7276502 w 9471472"/>
                <a:gd name="csY14" fmla="*/ 440432 h 1248112"/>
                <a:gd name="csX15" fmla="*/ 7691340 w 9471472"/>
                <a:gd name="csY15" fmla="*/ 331930 h 1248112"/>
                <a:gd name="csX16" fmla="*/ 8193352 w 9471472"/>
                <a:gd name="csY16" fmla="*/ 260406 h 1248112"/>
                <a:gd name="csX17" fmla="*/ 8745751 w 9471472"/>
                <a:gd name="csY17" fmla="*/ 148776 h 1248112"/>
                <a:gd name="csX18" fmla="*/ 9471472 w 9471472"/>
                <a:gd name="csY18" fmla="*/ 12633 h 1248112"/>
                <a:gd name="csX0" fmla="*/ 0 w 9471472"/>
                <a:gd name="csY0" fmla="*/ 0 h 1248112"/>
                <a:gd name="csX1" fmla="*/ 3792361 w 9471472"/>
                <a:gd name="csY1" fmla="*/ 42141 h 1248112"/>
                <a:gd name="csX2" fmla="*/ 3927566 w 9471472"/>
                <a:gd name="csY2" fmla="*/ 114717 h 1248112"/>
                <a:gd name="csX3" fmla="*/ 4062382 w 9471472"/>
                <a:gd name="csY3" fmla="*/ 267117 h 1248112"/>
                <a:gd name="csX4" fmla="*/ 4215673 w 9471472"/>
                <a:gd name="csY4" fmla="*/ 467810 h 1248112"/>
                <a:gd name="csX5" fmla="*/ 4408212 w 9471472"/>
                <a:gd name="csY5" fmla="*/ 718456 h 1248112"/>
                <a:gd name="csX6" fmla="*/ 4549781 w 9471472"/>
                <a:gd name="csY6" fmla="*/ 891626 h 1248112"/>
                <a:gd name="csX7" fmla="*/ 4677843 w 9471472"/>
                <a:gd name="csY7" fmla="*/ 1023256 h 1248112"/>
                <a:gd name="csX8" fmla="*/ 4906443 w 9471472"/>
                <a:gd name="csY8" fmla="*/ 1181517 h 1248112"/>
                <a:gd name="csX9" fmla="*/ 5351920 w 9471472"/>
                <a:gd name="csY9" fmla="*/ 1245994 h 1248112"/>
                <a:gd name="csX10" fmla="*/ 5832566 w 9471472"/>
                <a:gd name="csY10" fmla="*/ 1111179 h 1248112"/>
                <a:gd name="csX11" fmla="*/ 6031859 w 9471472"/>
                <a:gd name="csY11" fmla="*/ 993948 h 1248112"/>
                <a:gd name="csX12" fmla="*/ 6402237 w 9471472"/>
                <a:gd name="csY12" fmla="*/ 783482 h 1248112"/>
                <a:gd name="csX13" fmla="*/ 6863647 w 9471472"/>
                <a:gd name="csY13" fmla="*/ 588951 h 1248112"/>
                <a:gd name="csX14" fmla="*/ 7276502 w 9471472"/>
                <a:gd name="csY14" fmla="*/ 440432 h 1248112"/>
                <a:gd name="csX15" fmla="*/ 7691340 w 9471472"/>
                <a:gd name="csY15" fmla="*/ 331930 h 1248112"/>
                <a:gd name="csX16" fmla="*/ 8188157 w 9471472"/>
                <a:gd name="csY16" fmla="*/ 218842 h 1248112"/>
                <a:gd name="csX17" fmla="*/ 8745751 w 9471472"/>
                <a:gd name="csY17" fmla="*/ 148776 h 1248112"/>
                <a:gd name="csX18" fmla="*/ 9471472 w 9471472"/>
                <a:gd name="csY18" fmla="*/ 12633 h 1248112"/>
                <a:gd name="csX0" fmla="*/ 0 w 9471472"/>
                <a:gd name="csY0" fmla="*/ 0 h 1248112"/>
                <a:gd name="csX1" fmla="*/ 3792361 w 9471472"/>
                <a:gd name="csY1" fmla="*/ 42141 h 1248112"/>
                <a:gd name="csX2" fmla="*/ 3927566 w 9471472"/>
                <a:gd name="csY2" fmla="*/ 114717 h 1248112"/>
                <a:gd name="csX3" fmla="*/ 4062382 w 9471472"/>
                <a:gd name="csY3" fmla="*/ 267117 h 1248112"/>
                <a:gd name="csX4" fmla="*/ 4215673 w 9471472"/>
                <a:gd name="csY4" fmla="*/ 467810 h 1248112"/>
                <a:gd name="csX5" fmla="*/ 4408212 w 9471472"/>
                <a:gd name="csY5" fmla="*/ 718456 h 1248112"/>
                <a:gd name="csX6" fmla="*/ 4549781 w 9471472"/>
                <a:gd name="csY6" fmla="*/ 891626 h 1248112"/>
                <a:gd name="csX7" fmla="*/ 4677843 w 9471472"/>
                <a:gd name="csY7" fmla="*/ 1023256 h 1248112"/>
                <a:gd name="csX8" fmla="*/ 4906443 w 9471472"/>
                <a:gd name="csY8" fmla="*/ 1181517 h 1248112"/>
                <a:gd name="csX9" fmla="*/ 5351920 w 9471472"/>
                <a:gd name="csY9" fmla="*/ 1245994 h 1248112"/>
                <a:gd name="csX10" fmla="*/ 5832566 w 9471472"/>
                <a:gd name="csY10" fmla="*/ 1111179 h 1248112"/>
                <a:gd name="csX11" fmla="*/ 6031859 w 9471472"/>
                <a:gd name="csY11" fmla="*/ 993948 h 1248112"/>
                <a:gd name="csX12" fmla="*/ 6402237 w 9471472"/>
                <a:gd name="csY12" fmla="*/ 783482 h 1248112"/>
                <a:gd name="csX13" fmla="*/ 6863647 w 9471472"/>
                <a:gd name="csY13" fmla="*/ 588951 h 1248112"/>
                <a:gd name="csX14" fmla="*/ 7276502 w 9471472"/>
                <a:gd name="csY14" fmla="*/ 440432 h 1248112"/>
                <a:gd name="csX15" fmla="*/ 7691340 w 9471472"/>
                <a:gd name="csY15" fmla="*/ 331930 h 1248112"/>
                <a:gd name="csX16" fmla="*/ 8188157 w 9471472"/>
                <a:gd name="csY16" fmla="*/ 218842 h 1248112"/>
                <a:gd name="csX17" fmla="*/ 8745751 w 9471472"/>
                <a:gd name="csY17" fmla="*/ 122799 h 1248112"/>
                <a:gd name="csX18" fmla="*/ 9471472 w 9471472"/>
                <a:gd name="csY18" fmla="*/ 12633 h 1248112"/>
                <a:gd name="csX0" fmla="*/ 0 w 9471472"/>
                <a:gd name="csY0" fmla="*/ 0 h 1248112"/>
                <a:gd name="csX1" fmla="*/ 3792361 w 9471472"/>
                <a:gd name="csY1" fmla="*/ 42141 h 1248112"/>
                <a:gd name="csX2" fmla="*/ 3927566 w 9471472"/>
                <a:gd name="csY2" fmla="*/ 114717 h 1248112"/>
                <a:gd name="csX3" fmla="*/ 4062382 w 9471472"/>
                <a:gd name="csY3" fmla="*/ 267117 h 1248112"/>
                <a:gd name="csX4" fmla="*/ 4215673 w 9471472"/>
                <a:gd name="csY4" fmla="*/ 467810 h 1248112"/>
                <a:gd name="csX5" fmla="*/ 4408212 w 9471472"/>
                <a:gd name="csY5" fmla="*/ 718456 h 1248112"/>
                <a:gd name="csX6" fmla="*/ 4549781 w 9471472"/>
                <a:gd name="csY6" fmla="*/ 891626 h 1248112"/>
                <a:gd name="csX7" fmla="*/ 4677843 w 9471472"/>
                <a:gd name="csY7" fmla="*/ 1023256 h 1248112"/>
                <a:gd name="csX8" fmla="*/ 4906443 w 9471472"/>
                <a:gd name="csY8" fmla="*/ 1181517 h 1248112"/>
                <a:gd name="csX9" fmla="*/ 5351920 w 9471472"/>
                <a:gd name="csY9" fmla="*/ 1245994 h 1248112"/>
                <a:gd name="csX10" fmla="*/ 5832566 w 9471472"/>
                <a:gd name="csY10" fmla="*/ 1111179 h 1248112"/>
                <a:gd name="csX11" fmla="*/ 6052641 w 9471472"/>
                <a:gd name="csY11" fmla="*/ 1009534 h 1248112"/>
                <a:gd name="csX12" fmla="*/ 6402237 w 9471472"/>
                <a:gd name="csY12" fmla="*/ 783482 h 1248112"/>
                <a:gd name="csX13" fmla="*/ 6863647 w 9471472"/>
                <a:gd name="csY13" fmla="*/ 588951 h 1248112"/>
                <a:gd name="csX14" fmla="*/ 7276502 w 9471472"/>
                <a:gd name="csY14" fmla="*/ 440432 h 1248112"/>
                <a:gd name="csX15" fmla="*/ 7691340 w 9471472"/>
                <a:gd name="csY15" fmla="*/ 331930 h 1248112"/>
                <a:gd name="csX16" fmla="*/ 8188157 w 9471472"/>
                <a:gd name="csY16" fmla="*/ 218842 h 1248112"/>
                <a:gd name="csX17" fmla="*/ 8745751 w 9471472"/>
                <a:gd name="csY17" fmla="*/ 122799 h 1248112"/>
                <a:gd name="csX18" fmla="*/ 9471472 w 9471472"/>
                <a:gd name="csY18" fmla="*/ 12633 h 1248112"/>
                <a:gd name="csX0" fmla="*/ 0 w 9471472"/>
                <a:gd name="csY0" fmla="*/ 0 h 1248112"/>
                <a:gd name="csX1" fmla="*/ 3792361 w 9471472"/>
                <a:gd name="csY1" fmla="*/ 42141 h 1248112"/>
                <a:gd name="csX2" fmla="*/ 3927566 w 9471472"/>
                <a:gd name="csY2" fmla="*/ 114717 h 1248112"/>
                <a:gd name="csX3" fmla="*/ 4062382 w 9471472"/>
                <a:gd name="csY3" fmla="*/ 267117 h 1248112"/>
                <a:gd name="csX4" fmla="*/ 4215673 w 9471472"/>
                <a:gd name="csY4" fmla="*/ 467810 h 1248112"/>
                <a:gd name="csX5" fmla="*/ 4408212 w 9471472"/>
                <a:gd name="csY5" fmla="*/ 718456 h 1248112"/>
                <a:gd name="csX6" fmla="*/ 4549781 w 9471472"/>
                <a:gd name="csY6" fmla="*/ 891626 h 1248112"/>
                <a:gd name="csX7" fmla="*/ 4677843 w 9471472"/>
                <a:gd name="csY7" fmla="*/ 1023256 h 1248112"/>
                <a:gd name="csX8" fmla="*/ 4906443 w 9471472"/>
                <a:gd name="csY8" fmla="*/ 1181517 h 1248112"/>
                <a:gd name="csX9" fmla="*/ 5351920 w 9471472"/>
                <a:gd name="csY9" fmla="*/ 1245994 h 1248112"/>
                <a:gd name="csX10" fmla="*/ 5832566 w 9471472"/>
                <a:gd name="csY10" fmla="*/ 1111179 h 1248112"/>
                <a:gd name="csX11" fmla="*/ 6135768 w 9471472"/>
                <a:gd name="csY11" fmla="*/ 934719 h 1248112"/>
                <a:gd name="csX12" fmla="*/ 6402237 w 9471472"/>
                <a:gd name="csY12" fmla="*/ 783482 h 1248112"/>
                <a:gd name="csX13" fmla="*/ 6863647 w 9471472"/>
                <a:gd name="csY13" fmla="*/ 588951 h 1248112"/>
                <a:gd name="csX14" fmla="*/ 7276502 w 9471472"/>
                <a:gd name="csY14" fmla="*/ 440432 h 1248112"/>
                <a:gd name="csX15" fmla="*/ 7691340 w 9471472"/>
                <a:gd name="csY15" fmla="*/ 331930 h 1248112"/>
                <a:gd name="csX16" fmla="*/ 8188157 w 9471472"/>
                <a:gd name="csY16" fmla="*/ 218842 h 1248112"/>
                <a:gd name="csX17" fmla="*/ 8745751 w 9471472"/>
                <a:gd name="csY17" fmla="*/ 122799 h 1248112"/>
                <a:gd name="csX18" fmla="*/ 9471472 w 9471472"/>
                <a:gd name="csY18" fmla="*/ 12633 h 1248112"/>
                <a:gd name="csX0" fmla="*/ 0 w 9471472"/>
                <a:gd name="csY0" fmla="*/ 0 h 1248112"/>
                <a:gd name="csX1" fmla="*/ 3792361 w 9471472"/>
                <a:gd name="csY1" fmla="*/ 42141 h 1248112"/>
                <a:gd name="csX2" fmla="*/ 3927566 w 9471472"/>
                <a:gd name="csY2" fmla="*/ 114717 h 1248112"/>
                <a:gd name="csX3" fmla="*/ 4062382 w 9471472"/>
                <a:gd name="csY3" fmla="*/ 267117 h 1248112"/>
                <a:gd name="csX4" fmla="*/ 4215673 w 9471472"/>
                <a:gd name="csY4" fmla="*/ 467810 h 1248112"/>
                <a:gd name="csX5" fmla="*/ 4408212 w 9471472"/>
                <a:gd name="csY5" fmla="*/ 718456 h 1248112"/>
                <a:gd name="csX6" fmla="*/ 4549781 w 9471472"/>
                <a:gd name="csY6" fmla="*/ 891626 h 1248112"/>
                <a:gd name="csX7" fmla="*/ 4677843 w 9471472"/>
                <a:gd name="csY7" fmla="*/ 1023256 h 1248112"/>
                <a:gd name="csX8" fmla="*/ 4906443 w 9471472"/>
                <a:gd name="csY8" fmla="*/ 1181517 h 1248112"/>
                <a:gd name="csX9" fmla="*/ 5351920 w 9471472"/>
                <a:gd name="csY9" fmla="*/ 1245994 h 1248112"/>
                <a:gd name="csX10" fmla="*/ 5832566 w 9471472"/>
                <a:gd name="csY10" fmla="*/ 1111179 h 1248112"/>
                <a:gd name="csX11" fmla="*/ 6135768 w 9471472"/>
                <a:gd name="csY11" fmla="*/ 934719 h 1248112"/>
                <a:gd name="csX12" fmla="*/ 6402237 w 9471472"/>
                <a:gd name="csY12" fmla="*/ 783482 h 1248112"/>
                <a:gd name="csX13" fmla="*/ 6863647 w 9471472"/>
                <a:gd name="csY13" fmla="*/ 550851 h 1248112"/>
                <a:gd name="csX14" fmla="*/ 7276502 w 9471472"/>
                <a:gd name="csY14" fmla="*/ 440432 h 1248112"/>
                <a:gd name="csX15" fmla="*/ 7691340 w 9471472"/>
                <a:gd name="csY15" fmla="*/ 331930 h 1248112"/>
                <a:gd name="csX16" fmla="*/ 8188157 w 9471472"/>
                <a:gd name="csY16" fmla="*/ 218842 h 1248112"/>
                <a:gd name="csX17" fmla="*/ 8745751 w 9471472"/>
                <a:gd name="csY17" fmla="*/ 122799 h 1248112"/>
                <a:gd name="csX18" fmla="*/ 9471472 w 9471472"/>
                <a:gd name="csY18" fmla="*/ 12633 h 1248112"/>
                <a:gd name="csX0" fmla="*/ 0 w 9471472"/>
                <a:gd name="csY0" fmla="*/ 0 h 1248112"/>
                <a:gd name="csX1" fmla="*/ 3792361 w 9471472"/>
                <a:gd name="csY1" fmla="*/ 42141 h 1248112"/>
                <a:gd name="csX2" fmla="*/ 3927566 w 9471472"/>
                <a:gd name="csY2" fmla="*/ 114717 h 1248112"/>
                <a:gd name="csX3" fmla="*/ 4062382 w 9471472"/>
                <a:gd name="csY3" fmla="*/ 267117 h 1248112"/>
                <a:gd name="csX4" fmla="*/ 4215673 w 9471472"/>
                <a:gd name="csY4" fmla="*/ 467810 h 1248112"/>
                <a:gd name="csX5" fmla="*/ 4408212 w 9471472"/>
                <a:gd name="csY5" fmla="*/ 718456 h 1248112"/>
                <a:gd name="csX6" fmla="*/ 4549781 w 9471472"/>
                <a:gd name="csY6" fmla="*/ 891626 h 1248112"/>
                <a:gd name="csX7" fmla="*/ 4677843 w 9471472"/>
                <a:gd name="csY7" fmla="*/ 1023256 h 1248112"/>
                <a:gd name="csX8" fmla="*/ 4906443 w 9471472"/>
                <a:gd name="csY8" fmla="*/ 1181517 h 1248112"/>
                <a:gd name="csX9" fmla="*/ 5351920 w 9471472"/>
                <a:gd name="csY9" fmla="*/ 1245994 h 1248112"/>
                <a:gd name="csX10" fmla="*/ 5832566 w 9471472"/>
                <a:gd name="csY10" fmla="*/ 1111179 h 1248112"/>
                <a:gd name="csX11" fmla="*/ 6135768 w 9471472"/>
                <a:gd name="csY11" fmla="*/ 934719 h 1248112"/>
                <a:gd name="csX12" fmla="*/ 6402237 w 9471472"/>
                <a:gd name="csY12" fmla="*/ 783482 h 1248112"/>
                <a:gd name="csX13" fmla="*/ 6863647 w 9471472"/>
                <a:gd name="csY13" fmla="*/ 550851 h 1248112"/>
                <a:gd name="csX14" fmla="*/ 7301902 w 9471472"/>
                <a:gd name="csY14" fmla="*/ 402332 h 1248112"/>
                <a:gd name="csX15" fmla="*/ 7691340 w 9471472"/>
                <a:gd name="csY15" fmla="*/ 331930 h 1248112"/>
                <a:gd name="csX16" fmla="*/ 8188157 w 9471472"/>
                <a:gd name="csY16" fmla="*/ 218842 h 1248112"/>
                <a:gd name="csX17" fmla="*/ 8745751 w 9471472"/>
                <a:gd name="csY17" fmla="*/ 122799 h 1248112"/>
                <a:gd name="csX18" fmla="*/ 9471472 w 9471472"/>
                <a:gd name="csY18" fmla="*/ 12633 h 1248112"/>
                <a:gd name="csX0" fmla="*/ 0 w 9471472"/>
                <a:gd name="csY0" fmla="*/ 0 h 1248112"/>
                <a:gd name="csX1" fmla="*/ 3792361 w 9471472"/>
                <a:gd name="csY1" fmla="*/ 42141 h 1248112"/>
                <a:gd name="csX2" fmla="*/ 3927566 w 9471472"/>
                <a:gd name="csY2" fmla="*/ 114717 h 1248112"/>
                <a:gd name="csX3" fmla="*/ 4062382 w 9471472"/>
                <a:gd name="csY3" fmla="*/ 267117 h 1248112"/>
                <a:gd name="csX4" fmla="*/ 4215673 w 9471472"/>
                <a:gd name="csY4" fmla="*/ 467810 h 1248112"/>
                <a:gd name="csX5" fmla="*/ 4408212 w 9471472"/>
                <a:gd name="csY5" fmla="*/ 718456 h 1248112"/>
                <a:gd name="csX6" fmla="*/ 4549781 w 9471472"/>
                <a:gd name="csY6" fmla="*/ 891626 h 1248112"/>
                <a:gd name="csX7" fmla="*/ 4677843 w 9471472"/>
                <a:gd name="csY7" fmla="*/ 1023256 h 1248112"/>
                <a:gd name="csX8" fmla="*/ 4906443 w 9471472"/>
                <a:gd name="csY8" fmla="*/ 1181517 h 1248112"/>
                <a:gd name="csX9" fmla="*/ 5351920 w 9471472"/>
                <a:gd name="csY9" fmla="*/ 1245994 h 1248112"/>
                <a:gd name="csX10" fmla="*/ 5832566 w 9471472"/>
                <a:gd name="csY10" fmla="*/ 1111179 h 1248112"/>
                <a:gd name="csX11" fmla="*/ 6135768 w 9471472"/>
                <a:gd name="csY11" fmla="*/ 934719 h 1248112"/>
                <a:gd name="csX12" fmla="*/ 6402237 w 9471472"/>
                <a:gd name="csY12" fmla="*/ 783482 h 1248112"/>
                <a:gd name="csX13" fmla="*/ 6863647 w 9471472"/>
                <a:gd name="csY13" fmla="*/ 550851 h 1248112"/>
                <a:gd name="csX14" fmla="*/ 7301902 w 9471472"/>
                <a:gd name="csY14" fmla="*/ 402332 h 1248112"/>
                <a:gd name="csX15" fmla="*/ 7691340 w 9471472"/>
                <a:gd name="csY15" fmla="*/ 300180 h 1248112"/>
                <a:gd name="csX16" fmla="*/ 8188157 w 9471472"/>
                <a:gd name="csY16" fmla="*/ 218842 h 1248112"/>
                <a:gd name="csX17" fmla="*/ 8745751 w 9471472"/>
                <a:gd name="csY17" fmla="*/ 122799 h 1248112"/>
                <a:gd name="csX18" fmla="*/ 9471472 w 9471472"/>
                <a:gd name="csY18" fmla="*/ 12633 h 1248112"/>
                <a:gd name="csX0" fmla="*/ 0 w 9698978"/>
                <a:gd name="csY0" fmla="*/ 492 h 1235479"/>
                <a:gd name="csX1" fmla="*/ 4019867 w 9698978"/>
                <a:gd name="csY1" fmla="*/ 29508 h 1235479"/>
                <a:gd name="csX2" fmla="*/ 4155072 w 9698978"/>
                <a:gd name="csY2" fmla="*/ 102084 h 1235479"/>
                <a:gd name="csX3" fmla="*/ 4289888 w 9698978"/>
                <a:gd name="csY3" fmla="*/ 254484 h 1235479"/>
                <a:gd name="csX4" fmla="*/ 4443179 w 9698978"/>
                <a:gd name="csY4" fmla="*/ 455177 h 1235479"/>
                <a:gd name="csX5" fmla="*/ 4635718 w 9698978"/>
                <a:gd name="csY5" fmla="*/ 705823 h 1235479"/>
                <a:gd name="csX6" fmla="*/ 4777287 w 9698978"/>
                <a:gd name="csY6" fmla="*/ 878993 h 1235479"/>
                <a:gd name="csX7" fmla="*/ 4905349 w 9698978"/>
                <a:gd name="csY7" fmla="*/ 1010623 h 1235479"/>
                <a:gd name="csX8" fmla="*/ 5133949 w 9698978"/>
                <a:gd name="csY8" fmla="*/ 1168884 h 1235479"/>
                <a:gd name="csX9" fmla="*/ 5579426 w 9698978"/>
                <a:gd name="csY9" fmla="*/ 1233361 h 1235479"/>
                <a:gd name="csX10" fmla="*/ 6060072 w 9698978"/>
                <a:gd name="csY10" fmla="*/ 1098546 h 1235479"/>
                <a:gd name="csX11" fmla="*/ 6363274 w 9698978"/>
                <a:gd name="csY11" fmla="*/ 922086 h 1235479"/>
                <a:gd name="csX12" fmla="*/ 6629743 w 9698978"/>
                <a:gd name="csY12" fmla="*/ 770849 h 1235479"/>
                <a:gd name="csX13" fmla="*/ 7091153 w 9698978"/>
                <a:gd name="csY13" fmla="*/ 538218 h 1235479"/>
                <a:gd name="csX14" fmla="*/ 7529408 w 9698978"/>
                <a:gd name="csY14" fmla="*/ 389699 h 1235479"/>
                <a:gd name="csX15" fmla="*/ 7918846 w 9698978"/>
                <a:gd name="csY15" fmla="*/ 287547 h 1235479"/>
                <a:gd name="csX16" fmla="*/ 8415663 w 9698978"/>
                <a:gd name="csY16" fmla="*/ 206209 h 1235479"/>
                <a:gd name="csX17" fmla="*/ 8973257 w 9698978"/>
                <a:gd name="csY17" fmla="*/ 110166 h 1235479"/>
                <a:gd name="csX18" fmla="*/ 9698978 w 9698978"/>
                <a:gd name="csY18" fmla="*/ 0 h 1235479"/>
                <a:gd name="csX0" fmla="*/ 0 w 9698978"/>
                <a:gd name="csY0" fmla="*/ 0 h 1252487"/>
                <a:gd name="csX1" fmla="*/ 4019867 w 9698978"/>
                <a:gd name="csY1" fmla="*/ 46516 h 1252487"/>
                <a:gd name="csX2" fmla="*/ 4155072 w 9698978"/>
                <a:gd name="csY2" fmla="*/ 119092 h 1252487"/>
                <a:gd name="csX3" fmla="*/ 4289888 w 9698978"/>
                <a:gd name="csY3" fmla="*/ 271492 h 1252487"/>
                <a:gd name="csX4" fmla="*/ 4443179 w 9698978"/>
                <a:gd name="csY4" fmla="*/ 472185 h 1252487"/>
                <a:gd name="csX5" fmla="*/ 4635718 w 9698978"/>
                <a:gd name="csY5" fmla="*/ 722831 h 1252487"/>
                <a:gd name="csX6" fmla="*/ 4777287 w 9698978"/>
                <a:gd name="csY6" fmla="*/ 896001 h 1252487"/>
                <a:gd name="csX7" fmla="*/ 4905349 w 9698978"/>
                <a:gd name="csY7" fmla="*/ 1027631 h 1252487"/>
                <a:gd name="csX8" fmla="*/ 5133949 w 9698978"/>
                <a:gd name="csY8" fmla="*/ 1185892 h 1252487"/>
                <a:gd name="csX9" fmla="*/ 5579426 w 9698978"/>
                <a:gd name="csY9" fmla="*/ 1250369 h 1252487"/>
                <a:gd name="csX10" fmla="*/ 6060072 w 9698978"/>
                <a:gd name="csY10" fmla="*/ 1115554 h 1252487"/>
                <a:gd name="csX11" fmla="*/ 6363274 w 9698978"/>
                <a:gd name="csY11" fmla="*/ 939094 h 1252487"/>
                <a:gd name="csX12" fmla="*/ 6629743 w 9698978"/>
                <a:gd name="csY12" fmla="*/ 787857 h 1252487"/>
                <a:gd name="csX13" fmla="*/ 7091153 w 9698978"/>
                <a:gd name="csY13" fmla="*/ 555226 h 1252487"/>
                <a:gd name="csX14" fmla="*/ 7529408 w 9698978"/>
                <a:gd name="csY14" fmla="*/ 406707 h 1252487"/>
                <a:gd name="csX15" fmla="*/ 7918846 w 9698978"/>
                <a:gd name="csY15" fmla="*/ 304555 h 1252487"/>
                <a:gd name="csX16" fmla="*/ 8415663 w 9698978"/>
                <a:gd name="csY16" fmla="*/ 223217 h 1252487"/>
                <a:gd name="csX17" fmla="*/ 8973257 w 9698978"/>
                <a:gd name="csY17" fmla="*/ 127174 h 1252487"/>
                <a:gd name="csX18" fmla="*/ 9698978 w 9698978"/>
                <a:gd name="csY18" fmla="*/ 17008 h 1252487"/>
                <a:gd name="csX0" fmla="*/ 0 w 9698978"/>
                <a:gd name="csY0" fmla="*/ 0 h 1252487"/>
                <a:gd name="csX1" fmla="*/ 4019867 w 9698978"/>
                <a:gd name="csY1" fmla="*/ 46516 h 1252487"/>
                <a:gd name="csX2" fmla="*/ 4289888 w 9698978"/>
                <a:gd name="csY2" fmla="*/ 271492 h 1252487"/>
                <a:gd name="csX3" fmla="*/ 4443179 w 9698978"/>
                <a:gd name="csY3" fmla="*/ 472185 h 1252487"/>
                <a:gd name="csX4" fmla="*/ 4635718 w 9698978"/>
                <a:gd name="csY4" fmla="*/ 722831 h 1252487"/>
                <a:gd name="csX5" fmla="*/ 4777287 w 9698978"/>
                <a:gd name="csY5" fmla="*/ 896001 h 1252487"/>
                <a:gd name="csX6" fmla="*/ 4905349 w 9698978"/>
                <a:gd name="csY6" fmla="*/ 1027631 h 1252487"/>
                <a:gd name="csX7" fmla="*/ 5133949 w 9698978"/>
                <a:gd name="csY7" fmla="*/ 1185892 h 1252487"/>
                <a:gd name="csX8" fmla="*/ 5579426 w 9698978"/>
                <a:gd name="csY8" fmla="*/ 1250369 h 1252487"/>
                <a:gd name="csX9" fmla="*/ 6060072 w 9698978"/>
                <a:gd name="csY9" fmla="*/ 1115554 h 1252487"/>
                <a:gd name="csX10" fmla="*/ 6363274 w 9698978"/>
                <a:gd name="csY10" fmla="*/ 939094 h 1252487"/>
                <a:gd name="csX11" fmla="*/ 6629743 w 9698978"/>
                <a:gd name="csY11" fmla="*/ 787857 h 1252487"/>
                <a:gd name="csX12" fmla="*/ 7091153 w 9698978"/>
                <a:gd name="csY12" fmla="*/ 555226 h 1252487"/>
                <a:gd name="csX13" fmla="*/ 7529408 w 9698978"/>
                <a:gd name="csY13" fmla="*/ 406707 h 1252487"/>
                <a:gd name="csX14" fmla="*/ 7918846 w 9698978"/>
                <a:gd name="csY14" fmla="*/ 304555 h 1252487"/>
                <a:gd name="csX15" fmla="*/ 8415663 w 9698978"/>
                <a:gd name="csY15" fmla="*/ 223217 h 1252487"/>
                <a:gd name="csX16" fmla="*/ 8973257 w 9698978"/>
                <a:gd name="csY16" fmla="*/ 127174 h 1252487"/>
                <a:gd name="csX17" fmla="*/ 9698978 w 9698978"/>
                <a:gd name="csY17" fmla="*/ 17008 h 1252487"/>
                <a:gd name="csX0" fmla="*/ 0 w 9698978"/>
                <a:gd name="csY0" fmla="*/ 0 h 1252487"/>
                <a:gd name="csX1" fmla="*/ 4019867 w 9698978"/>
                <a:gd name="csY1" fmla="*/ 46516 h 1252487"/>
                <a:gd name="csX2" fmla="*/ 4383862 w 9698978"/>
                <a:gd name="csY2" fmla="*/ 108464 h 1252487"/>
                <a:gd name="csX3" fmla="*/ 4289888 w 9698978"/>
                <a:gd name="csY3" fmla="*/ 271492 h 1252487"/>
                <a:gd name="csX4" fmla="*/ 4443179 w 9698978"/>
                <a:gd name="csY4" fmla="*/ 472185 h 1252487"/>
                <a:gd name="csX5" fmla="*/ 4635718 w 9698978"/>
                <a:gd name="csY5" fmla="*/ 722831 h 1252487"/>
                <a:gd name="csX6" fmla="*/ 4777287 w 9698978"/>
                <a:gd name="csY6" fmla="*/ 896001 h 1252487"/>
                <a:gd name="csX7" fmla="*/ 4905349 w 9698978"/>
                <a:gd name="csY7" fmla="*/ 1027631 h 1252487"/>
                <a:gd name="csX8" fmla="*/ 5133949 w 9698978"/>
                <a:gd name="csY8" fmla="*/ 1185892 h 1252487"/>
                <a:gd name="csX9" fmla="*/ 5579426 w 9698978"/>
                <a:gd name="csY9" fmla="*/ 1250369 h 1252487"/>
                <a:gd name="csX10" fmla="*/ 6060072 w 9698978"/>
                <a:gd name="csY10" fmla="*/ 1115554 h 1252487"/>
                <a:gd name="csX11" fmla="*/ 6363274 w 9698978"/>
                <a:gd name="csY11" fmla="*/ 939094 h 1252487"/>
                <a:gd name="csX12" fmla="*/ 6629743 w 9698978"/>
                <a:gd name="csY12" fmla="*/ 787857 h 1252487"/>
                <a:gd name="csX13" fmla="*/ 7091153 w 9698978"/>
                <a:gd name="csY13" fmla="*/ 555226 h 1252487"/>
                <a:gd name="csX14" fmla="*/ 7529408 w 9698978"/>
                <a:gd name="csY14" fmla="*/ 406707 h 1252487"/>
                <a:gd name="csX15" fmla="*/ 7918846 w 9698978"/>
                <a:gd name="csY15" fmla="*/ 304555 h 1252487"/>
                <a:gd name="csX16" fmla="*/ 8415663 w 9698978"/>
                <a:gd name="csY16" fmla="*/ 223217 h 1252487"/>
                <a:gd name="csX17" fmla="*/ 8973257 w 9698978"/>
                <a:gd name="csY17" fmla="*/ 127174 h 1252487"/>
                <a:gd name="csX18" fmla="*/ 9698978 w 9698978"/>
                <a:gd name="csY18" fmla="*/ 17008 h 1252487"/>
                <a:gd name="csX0" fmla="*/ 0 w 9698978"/>
                <a:gd name="csY0" fmla="*/ 0 h 1252487"/>
                <a:gd name="csX1" fmla="*/ 4019867 w 9698978"/>
                <a:gd name="csY1" fmla="*/ 46516 h 1252487"/>
                <a:gd name="csX2" fmla="*/ 4165106 w 9698978"/>
                <a:gd name="csY2" fmla="*/ 147840 h 1252487"/>
                <a:gd name="csX3" fmla="*/ 4289888 w 9698978"/>
                <a:gd name="csY3" fmla="*/ 271492 h 1252487"/>
                <a:gd name="csX4" fmla="*/ 4443179 w 9698978"/>
                <a:gd name="csY4" fmla="*/ 472185 h 1252487"/>
                <a:gd name="csX5" fmla="*/ 4635718 w 9698978"/>
                <a:gd name="csY5" fmla="*/ 722831 h 1252487"/>
                <a:gd name="csX6" fmla="*/ 4777287 w 9698978"/>
                <a:gd name="csY6" fmla="*/ 896001 h 1252487"/>
                <a:gd name="csX7" fmla="*/ 4905349 w 9698978"/>
                <a:gd name="csY7" fmla="*/ 1027631 h 1252487"/>
                <a:gd name="csX8" fmla="*/ 5133949 w 9698978"/>
                <a:gd name="csY8" fmla="*/ 1185892 h 1252487"/>
                <a:gd name="csX9" fmla="*/ 5579426 w 9698978"/>
                <a:gd name="csY9" fmla="*/ 1250369 h 1252487"/>
                <a:gd name="csX10" fmla="*/ 6060072 w 9698978"/>
                <a:gd name="csY10" fmla="*/ 1115554 h 1252487"/>
                <a:gd name="csX11" fmla="*/ 6363274 w 9698978"/>
                <a:gd name="csY11" fmla="*/ 939094 h 1252487"/>
                <a:gd name="csX12" fmla="*/ 6629743 w 9698978"/>
                <a:gd name="csY12" fmla="*/ 787857 h 1252487"/>
                <a:gd name="csX13" fmla="*/ 7091153 w 9698978"/>
                <a:gd name="csY13" fmla="*/ 555226 h 1252487"/>
                <a:gd name="csX14" fmla="*/ 7529408 w 9698978"/>
                <a:gd name="csY14" fmla="*/ 406707 h 1252487"/>
                <a:gd name="csX15" fmla="*/ 7918846 w 9698978"/>
                <a:gd name="csY15" fmla="*/ 304555 h 1252487"/>
                <a:gd name="csX16" fmla="*/ 8415663 w 9698978"/>
                <a:gd name="csY16" fmla="*/ 223217 h 1252487"/>
                <a:gd name="csX17" fmla="*/ 8973257 w 9698978"/>
                <a:gd name="csY17" fmla="*/ 127174 h 1252487"/>
                <a:gd name="csX18" fmla="*/ 9698978 w 9698978"/>
                <a:gd name="csY18" fmla="*/ 17008 h 1252487"/>
                <a:gd name="csX0" fmla="*/ 0 w 9698978"/>
                <a:gd name="csY0" fmla="*/ 0 h 1252487"/>
                <a:gd name="csX1" fmla="*/ 4165106 w 9698978"/>
                <a:gd name="csY1" fmla="*/ 147840 h 1252487"/>
                <a:gd name="csX2" fmla="*/ 4289888 w 9698978"/>
                <a:gd name="csY2" fmla="*/ 271492 h 1252487"/>
                <a:gd name="csX3" fmla="*/ 4443179 w 9698978"/>
                <a:gd name="csY3" fmla="*/ 472185 h 1252487"/>
                <a:gd name="csX4" fmla="*/ 4635718 w 9698978"/>
                <a:gd name="csY4" fmla="*/ 722831 h 1252487"/>
                <a:gd name="csX5" fmla="*/ 4777287 w 9698978"/>
                <a:gd name="csY5" fmla="*/ 896001 h 1252487"/>
                <a:gd name="csX6" fmla="*/ 4905349 w 9698978"/>
                <a:gd name="csY6" fmla="*/ 1027631 h 1252487"/>
                <a:gd name="csX7" fmla="*/ 5133949 w 9698978"/>
                <a:gd name="csY7" fmla="*/ 1185892 h 1252487"/>
                <a:gd name="csX8" fmla="*/ 5579426 w 9698978"/>
                <a:gd name="csY8" fmla="*/ 1250369 h 1252487"/>
                <a:gd name="csX9" fmla="*/ 6060072 w 9698978"/>
                <a:gd name="csY9" fmla="*/ 1115554 h 1252487"/>
                <a:gd name="csX10" fmla="*/ 6363274 w 9698978"/>
                <a:gd name="csY10" fmla="*/ 939094 h 1252487"/>
                <a:gd name="csX11" fmla="*/ 6629743 w 9698978"/>
                <a:gd name="csY11" fmla="*/ 787857 h 1252487"/>
                <a:gd name="csX12" fmla="*/ 7091153 w 9698978"/>
                <a:gd name="csY12" fmla="*/ 555226 h 1252487"/>
                <a:gd name="csX13" fmla="*/ 7529408 w 9698978"/>
                <a:gd name="csY13" fmla="*/ 406707 h 1252487"/>
                <a:gd name="csX14" fmla="*/ 7918846 w 9698978"/>
                <a:gd name="csY14" fmla="*/ 304555 h 1252487"/>
                <a:gd name="csX15" fmla="*/ 8415663 w 9698978"/>
                <a:gd name="csY15" fmla="*/ 223217 h 1252487"/>
                <a:gd name="csX16" fmla="*/ 8973257 w 9698978"/>
                <a:gd name="csY16" fmla="*/ 127174 h 1252487"/>
                <a:gd name="csX17" fmla="*/ 9698978 w 9698978"/>
                <a:gd name="csY17" fmla="*/ 17008 h 1252487"/>
                <a:gd name="csX0" fmla="*/ 0 w 9698978"/>
                <a:gd name="csY0" fmla="*/ 0 h 1252487"/>
                <a:gd name="csX1" fmla="*/ 4165106 w 9698978"/>
                <a:gd name="csY1" fmla="*/ 47212 h 1252487"/>
                <a:gd name="csX2" fmla="*/ 4289888 w 9698978"/>
                <a:gd name="csY2" fmla="*/ 271492 h 1252487"/>
                <a:gd name="csX3" fmla="*/ 4443179 w 9698978"/>
                <a:gd name="csY3" fmla="*/ 472185 h 1252487"/>
                <a:gd name="csX4" fmla="*/ 4635718 w 9698978"/>
                <a:gd name="csY4" fmla="*/ 722831 h 1252487"/>
                <a:gd name="csX5" fmla="*/ 4777287 w 9698978"/>
                <a:gd name="csY5" fmla="*/ 896001 h 1252487"/>
                <a:gd name="csX6" fmla="*/ 4905349 w 9698978"/>
                <a:gd name="csY6" fmla="*/ 1027631 h 1252487"/>
                <a:gd name="csX7" fmla="*/ 5133949 w 9698978"/>
                <a:gd name="csY7" fmla="*/ 1185892 h 1252487"/>
                <a:gd name="csX8" fmla="*/ 5579426 w 9698978"/>
                <a:gd name="csY8" fmla="*/ 1250369 h 1252487"/>
                <a:gd name="csX9" fmla="*/ 6060072 w 9698978"/>
                <a:gd name="csY9" fmla="*/ 1115554 h 1252487"/>
                <a:gd name="csX10" fmla="*/ 6363274 w 9698978"/>
                <a:gd name="csY10" fmla="*/ 939094 h 1252487"/>
                <a:gd name="csX11" fmla="*/ 6629743 w 9698978"/>
                <a:gd name="csY11" fmla="*/ 787857 h 1252487"/>
                <a:gd name="csX12" fmla="*/ 7091153 w 9698978"/>
                <a:gd name="csY12" fmla="*/ 555226 h 1252487"/>
                <a:gd name="csX13" fmla="*/ 7529408 w 9698978"/>
                <a:gd name="csY13" fmla="*/ 406707 h 1252487"/>
                <a:gd name="csX14" fmla="*/ 7918846 w 9698978"/>
                <a:gd name="csY14" fmla="*/ 304555 h 1252487"/>
                <a:gd name="csX15" fmla="*/ 8415663 w 9698978"/>
                <a:gd name="csY15" fmla="*/ 223217 h 1252487"/>
                <a:gd name="csX16" fmla="*/ 8973257 w 9698978"/>
                <a:gd name="csY16" fmla="*/ 127174 h 1252487"/>
                <a:gd name="csX17" fmla="*/ 9698978 w 9698978"/>
                <a:gd name="csY17" fmla="*/ 17008 h 1252487"/>
                <a:gd name="csX0" fmla="*/ 0 w 9506473"/>
                <a:gd name="csY0" fmla="*/ 0 h 1252487"/>
                <a:gd name="csX1" fmla="*/ 4165106 w 9506473"/>
                <a:gd name="csY1" fmla="*/ 47212 h 1252487"/>
                <a:gd name="csX2" fmla="*/ 4289888 w 9506473"/>
                <a:gd name="csY2" fmla="*/ 271492 h 1252487"/>
                <a:gd name="csX3" fmla="*/ 4443179 w 9506473"/>
                <a:gd name="csY3" fmla="*/ 472185 h 1252487"/>
                <a:gd name="csX4" fmla="*/ 4635718 w 9506473"/>
                <a:gd name="csY4" fmla="*/ 722831 h 1252487"/>
                <a:gd name="csX5" fmla="*/ 4777287 w 9506473"/>
                <a:gd name="csY5" fmla="*/ 896001 h 1252487"/>
                <a:gd name="csX6" fmla="*/ 4905349 w 9506473"/>
                <a:gd name="csY6" fmla="*/ 1027631 h 1252487"/>
                <a:gd name="csX7" fmla="*/ 5133949 w 9506473"/>
                <a:gd name="csY7" fmla="*/ 1185892 h 1252487"/>
                <a:gd name="csX8" fmla="*/ 5579426 w 9506473"/>
                <a:gd name="csY8" fmla="*/ 1250369 h 1252487"/>
                <a:gd name="csX9" fmla="*/ 6060072 w 9506473"/>
                <a:gd name="csY9" fmla="*/ 1115554 h 1252487"/>
                <a:gd name="csX10" fmla="*/ 6363274 w 9506473"/>
                <a:gd name="csY10" fmla="*/ 939094 h 1252487"/>
                <a:gd name="csX11" fmla="*/ 6629743 w 9506473"/>
                <a:gd name="csY11" fmla="*/ 787857 h 1252487"/>
                <a:gd name="csX12" fmla="*/ 7091153 w 9506473"/>
                <a:gd name="csY12" fmla="*/ 555226 h 1252487"/>
                <a:gd name="csX13" fmla="*/ 7529408 w 9506473"/>
                <a:gd name="csY13" fmla="*/ 406707 h 1252487"/>
                <a:gd name="csX14" fmla="*/ 7918846 w 9506473"/>
                <a:gd name="csY14" fmla="*/ 304555 h 1252487"/>
                <a:gd name="csX15" fmla="*/ 8415663 w 9506473"/>
                <a:gd name="csY15" fmla="*/ 223217 h 1252487"/>
                <a:gd name="csX16" fmla="*/ 8973257 w 9506473"/>
                <a:gd name="csY16" fmla="*/ 127174 h 1252487"/>
                <a:gd name="csX17" fmla="*/ 9506473 w 9506473"/>
                <a:gd name="csY17" fmla="*/ 3882 h 1252487"/>
                <a:gd name="csX0" fmla="*/ 0 w 9506473"/>
                <a:gd name="csY0" fmla="*/ 0 h 1252487"/>
                <a:gd name="csX1" fmla="*/ 4165106 w 9506473"/>
                <a:gd name="csY1" fmla="*/ 47212 h 1252487"/>
                <a:gd name="csX2" fmla="*/ 4289888 w 9506473"/>
                <a:gd name="csY2" fmla="*/ 271492 h 1252487"/>
                <a:gd name="csX3" fmla="*/ 4443179 w 9506473"/>
                <a:gd name="csY3" fmla="*/ 472185 h 1252487"/>
                <a:gd name="csX4" fmla="*/ 4635718 w 9506473"/>
                <a:gd name="csY4" fmla="*/ 722831 h 1252487"/>
                <a:gd name="csX5" fmla="*/ 4777287 w 9506473"/>
                <a:gd name="csY5" fmla="*/ 896001 h 1252487"/>
                <a:gd name="csX6" fmla="*/ 4905349 w 9506473"/>
                <a:gd name="csY6" fmla="*/ 1027631 h 1252487"/>
                <a:gd name="csX7" fmla="*/ 5133949 w 9506473"/>
                <a:gd name="csY7" fmla="*/ 1185892 h 1252487"/>
                <a:gd name="csX8" fmla="*/ 5579426 w 9506473"/>
                <a:gd name="csY8" fmla="*/ 1250369 h 1252487"/>
                <a:gd name="csX9" fmla="*/ 6060072 w 9506473"/>
                <a:gd name="csY9" fmla="*/ 1115554 h 1252487"/>
                <a:gd name="csX10" fmla="*/ 6363274 w 9506473"/>
                <a:gd name="csY10" fmla="*/ 939094 h 1252487"/>
                <a:gd name="csX11" fmla="*/ 6629743 w 9506473"/>
                <a:gd name="csY11" fmla="*/ 787857 h 1252487"/>
                <a:gd name="csX12" fmla="*/ 7091153 w 9506473"/>
                <a:gd name="csY12" fmla="*/ 555226 h 1252487"/>
                <a:gd name="csX13" fmla="*/ 7529408 w 9506473"/>
                <a:gd name="csY13" fmla="*/ 406707 h 1252487"/>
                <a:gd name="csX14" fmla="*/ 7918846 w 9506473"/>
                <a:gd name="csY14" fmla="*/ 304555 h 1252487"/>
                <a:gd name="csX15" fmla="*/ 8415663 w 9506473"/>
                <a:gd name="csY15" fmla="*/ 196966 h 1252487"/>
                <a:gd name="csX16" fmla="*/ 8973257 w 9506473"/>
                <a:gd name="csY16" fmla="*/ 127174 h 1252487"/>
                <a:gd name="csX17" fmla="*/ 9506473 w 9506473"/>
                <a:gd name="csY17" fmla="*/ 3882 h 1252487"/>
                <a:gd name="csX0" fmla="*/ 0 w 9506473"/>
                <a:gd name="csY0" fmla="*/ 0 h 1252487"/>
                <a:gd name="csX1" fmla="*/ 4165106 w 9506473"/>
                <a:gd name="csY1" fmla="*/ 47212 h 1252487"/>
                <a:gd name="csX2" fmla="*/ 4289888 w 9506473"/>
                <a:gd name="csY2" fmla="*/ 271492 h 1252487"/>
                <a:gd name="csX3" fmla="*/ 4443179 w 9506473"/>
                <a:gd name="csY3" fmla="*/ 472185 h 1252487"/>
                <a:gd name="csX4" fmla="*/ 4635718 w 9506473"/>
                <a:gd name="csY4" fmla="*/ 722831 h 1252487"/>
                <a:gd name="csX5" fmla="*/ 4777287 w 9506473"/>
                <a:gd name="csY5" fmla="*/ 896001 h 1252487"/>
                <a:gd name="csX6" fmla="*/ 4905349 w 9506473"/>
                <a:gd name="csY6" fmla="*/ 1027631 h 1252487"/>
                <a:gd name="csX7" fmla="*/ 5133949 w 9506473"/>
                <a:gd name="csY7" fmla="*/ 1185892 h 1252487"/>
                <a:gd name="csX8" fmla="*/ 5579426 w 9506473"/>
                <a:gd name="csY8" fmla="*/ 1250369 h 1252487"/>
                <a:gd name="csX9" fmla="*/ 6060072 w 9506473"/>
                <a:gd name="csY9" fmla="*/ 1115554 h 1252487"/>
                <a:gd name="csX10" fmla="*/ 6363274 w 9506473"/>
                <a:gd name="csY10" fmla="*/ 939094 h 1252487"/>
                <a:gd name="csX11" fmla="*/ 6629743 w 9506473"/>
                <a:gd name="csY11" fmla="*/ 787857 h 1252487"/>
                <a:gd name="csX12" fmla="*/ 7091153 w 9506473"/>
                <a:gd name="csY12" fmla="*/ 555226 h 1252487"/>
                <a:gd name="csX13" fmla="*/ 7529408 w 9506473"/>
                <a:gd name="csY13" fmla="*/ 406707 h 1252487"/>
                <a:gd name="csX14" fmla="*/ 7918846 w 9506473"/>
                <a:gd name="csY14" fmla="*/ 304555 h 1252487"/>
                <a:gd name="csX15" fmla="*/ 8415663 w 9506473"/>
                <a:gd name="csY15" fmla="*/ 196966 h 1252487"/>
                <a:gd name="csX16" fmla="*/ 8968882 w 9506473"/>
                <a:gd name="csY16" fmla="*/ 105299 h 1252487"/>
                <a:gd name="csX17" fmla="*/ 9506473 w 9506473"/>
                <a:gd name="csY17" fmla="*/ 3882 h 1252487"/>
                <a:gd name="csX0" fmla="*/ 0 w 9506473"/>
                <a:gd name="csY0" fmla="*/ 0 h 1252487"/>
                <a:gd name="csX1" fmla="*/ 4165106 w 9506473"/>
                <a:gd name="csY1" fmla="*/ 47212 h 1252487"/>
                <a:gd name="csX2" fmla="*/ 4316625 w 9506473"/>
                <a:gd name="csY2" fmla="*/ 254833 h 1252487"/>
                <a:gd name="csX3" fmla="*/ 4443179 w 9506473"/>
                <a:gd name="csY3" fmla="*/ 472185 h 1252487"/>
                <a:gd name="csX4" fmla="*/ 4635718 w 9506473"/>
                <a:gd name="csY4" fmla="*/ 722831 h 1252487"/>
                <a:gd name="csX5" fmla="*/ 4777287 w 9506473"/>
                <a:gd name="csY5" fmla="*/ 896001 h 1252487"/>
                <a:gd name="csX6" fmla="*/ 4905349 w 9506473"/>
                <a:gd name="csY6" fmla="*/ 1027631 h 1252487"/>
                <a:gd name="csX7" fmla="*/ 5133949 w 9506473"/>
                <a:gd name="csY7" fmla="*/ 1185892 h 1252487"/>
                <a:gd name="csX8" fmla="*/ 5579426 w 9506473"/>
                <a:gd name="csY8" fmla="*/ 1250369 h 1252487"/>
                <a:gd name="csX9" fmla="*/ 6060072 w 9506473"/>
                <a:gd name="csY9" fmla="*/ 1115554 h 1252487"/>
                <a:gd name="csX10" fmla="*/ 6363274 w 9506473"/>
                <a:gd name="csY10" fmla="*/ 939094 h 1252487"/>
                <a:gd name="csX11" fmla="*/ 6629743 w 9506473"/>
                <a:gd name="csY11" fmla="*/ 787857 h 1252487"/>
                <a:gd name="csX12" fmla="*/ 7091153 w 9506473"/>
                <a:gd name="csY12" fmla="*/ 555226 h 1252487"/>
                <a:gd name="csX13" fmla="*/ 7529408 w 9506473"/>
                <a:gd name="csY13" fmla="*/ 406707 h 1252487"/>
                <a:gd name="csX14" fmla="*/ 7918846 w 9506473"/>
                <a:gd name="csY14" fmla="*/ 304555 h 1252487"/>
                <a:gd name="csX15" fmla="*/ 8415663 w 9506473"/>
                <a:gd name="csY15" fmla="*/ 196966 h 1252487"/>
                <a:gd name="csX16" fmla="*/ 8968882 w 9506473"/>
                <a:gd name="csY16" fmla="*/ 105299 h 1252487"/>
                <a:gd name="csX17" fmla="*/ 9506473 w 9506473"/>
                <a:gd name="csY17" fmla="*/ 3882 h 12524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9506473" h="1252487">
                  <a:moveTo>
                    <a:pt x="0" y="0"/>
                  </a:moveTo>
                  <a:lnTo>
                    <a:pt x="4165106" y="47212"/>
                  </a:lnTo>
                  <a:cubicBezTo>
                    <a:pt x="4210110" y="84708"/>
                    <a:pt x="4270280" y="184004"/>
                    <a:pt x="4316625" y="254833"/>
                  </a:cubicBezTo>
                  <a:cubicBezTo>
                    <a:pt x="4362970" y="325662"/>
                    <a:pt x="4389997" y="394185"/>
                    <a:pt x="4443179" y="472185"/>
                  </a:cubicBezTo>
                  <a:cubicBezTo>
                    <a:pt x="4496361" y="550185"/>
                    <a:pt x="4580033" y="652195"/>
                    <a:pt x="4635718" y="722831"/>
                  </a:cubicBezTo>
                  <a:cubicBezTo>
                    <a:pt x="4691403" y="793467"/>
                    <a:pt x="4732349" y="845201"/>
                    <a:pt x="4777287" y="896001"/>
                  </a:cubicBezTo>
                  <a:cubicBezTo>
                    <a:pt x="4822226" y="946801"/>
                    <a:pt x="4845905" y="979316"/>
                    <a:pt x="4905349" y="1027631"/>
                  </a:cubicBezTo>
                  <a:cubicBezTo>
                    <a:pt x="4964793" y="1075946"/>
                    <a:pt x="5021603" y="1148769"/>
                    <a:pt x="5133949" y="1185892"/>
                  </a:cubicBezTo>
                  <a:cubicBezTo>
                    <a:pt x="5246295" y="1223015"/>
                    <a:pt x="5425072" y="1262092"/>
                    <a:pt x="5579426" y="1250369"/>
                  </a:cubicBezTo>
                  <a:cubicBezTo>
                    <a:pt x="5733780" y="1238646"/>
                    <a:pt x="5929431" y="1167433"/>
                    <a:pt x="6060072" y="1115554"/>
                  </a:cubicBezTo>
                  <a:cubicBezTo>
                    <a:pt x="6190713" y="1063675"/>
                    <a:pt x="6268329" y="993710"/>
                    <a:pt x="6363274" y="939094"/>
                  </a:cubicBezTo>
                  <a:cubicBezTo>
                    <a:pt x="6458219" y="884478"/>
                    <a:pt x="6508430" y="851835"/>
                    <a:pt x="6629743" y="787857"/>
                  </a:cubicBezTo>
                  <a:cubicBezTo>
                    <a:pt x="6751056" y="723879"/>
                    <a:pt x="6941209" y="618751"/>
                    <a:pt x="7091153" y="555226"/>
                  </a:cubicBezTo>
                  <a:cubicBezTo>
                    <a:pt x="7241097" y="491701"/>
                    <a:pt x="7391459" y="448486"/>
                    <a:pt x="7529408" y="406707"/>
                  </a:cubicBezTo>
                  <a:cubicBezTo>
                    <a:pt x="7667357" y="364929"/>
                    <a:pt x="7789033" y="338606"/>
                    <a:pt x="7918846" y="304555"/>
                  </a:cubicBezTo>
                  <a:lnTo>
                    <a:pt x="8415663" y="196966"/>
                  </a:lnTo>
                  <a:cubicBezTo>
                    <a:pt x="8590532" y="172543"/>
                    <a:pt x="8782290" y="132653"/>
                    <a:pt x="8968882" y="105299"/>
                  </a:cubicBezTo>
                  <a:lnTo>
                    <a:pt x="9506473" y="3882"/>
                  </a:lnTo>
                </a:path>
              </a:pathLst>
            </a:custGeom>
            <a:noFill/>
            <a:ln w="317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00B0F0"/>
                </a:solidFill>
              </a:endParaRPr>
            </a:p>
          </p:txBody>
        </p:sp>
      </p:grpSp>
      <p:grpSp>
        <p:nvGrpSpPr>
          <p:cNvPr id="52" name="Groupe 51">
            <a:extLst>
              <a:ext uri="{FF2B5EF4-FFF2-40B4-BE49-F238E27FC236}">
                <a16:creationId xmlns:a16="http://schemas.microsoft.com/office/drawing/2014/main" id="{9FBC9A69-E309-D890-6350-A6407ACD00D0}"/>
              </a:ext>
            </a:extLst>
          </p:cNvPr>
          <p:cNvGrpSpPr/>
          <p:nvPr/>
        </p:nvGrpSpPr>
        <p:grpSpPr>
          <a:xfrm>
            <a:off x="1245051" y="308775"/>
            <a:ext cx="9500211" cy="6045376"/>
            <a:chOff x="1245051" y="308775"/>
            <a:chExt cx="9500211" cy="6045376"/>
          </a:xfrm>
        </p:grpSpPr>
        <p:sp>
          <p:nvSpPr>
            <p:cNvPr id="42" name="Forme libre 41">
              <a:extLst>
                <a:ext uri="{FF2B5EF4-FFF2-40B4-BE49-F238E27FC236}">
                  <a16:creationId xmlns:a16="http://schemas.microsoft.com/office/drawing/2014/main" id="{999656BD-49DD-EE7F-94BB-F40E2883399C}"/>
                </a:ext>
              </a:extLst>
            </p:cNvPr>
            <p:cNvSpPr/>
            <p:nvPr/>
          </p:nvSpPr>
          <p:spPr>
            <a:xfrm>
              <a:off x="1248566" y="308775"/>
              <a:ext cx="9496696" cy="2226509"/>
            </a:xfrm>
            <a:custGeom>
              <a:avLst/>
              <a:gdLst>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7867 w 5410200"/>
                <a:gd name="csY20" fmla="*/ 558800 h 3683410"/>
                <a:gd name="csX21" fmla="*/ 3268133 w 5410200"/>
                <a:gd name="csY21" fmla="*/ 397933 h 3683410"/>
                <a:gd name="csX22" fmla="*/ 3725333 w 5410200"/>
                <a:gd name="csY22" fmla="*/ 330200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5333 w 5410200"/>
                <a:gd name="csY22" fmla="*/ 330200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5308 w 5410200"/>
                <a:gd name="csY23" fmla="*/ 217581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5308 w 5410200"/>
                <a:gd name="csY23" fmla="*/ 217581 h 3683410"/>
                <a:gd name="csX24" fmla="*/ 4703092 w 5410200"/>
                <a:gd name="csY24" fmla="*/ 119222 h 3683410"/>
                <a:gd name="csX25" fmla="*/ 5410200 w 5410200"/>
                <a:gd name="csY25" fmla="*/ 169333 h 3683410"/>
                <a:gd name="csX0" fmla="*/ 0 w 5782085"/>
                <a:gd name="csY0" fmla="*/ 31923 h 3715333"/>
                <a:gd name="csX1" fmla="*/ 169333 w 5782085"/>
                <a:gd name="csY1" fmla="*/ 57323 h 3715333"/>
                <a:gd name="csX2" fmla="*/ 228600 w 5782085"/>
                <a:gd name="csY2" fmla="*/ 57323 h 3715333"/>
                <a:gd name="csX3" fmla="*/ 313267 w 5782085"/>
                <a:gd name="csY3" fmla="*/ 209723 h 3715333"/>
                <a:gd name="csX4" fmla="*/ 558800 w 5782085"/>
                <a:gd name="csY4" fmla="*/ 1310390 h 3715333"/>
                <a:gd name="csX5" fmla="*/ 685800 w 5782085"/>
                <a:gd name="csY5" fmla="*/ 2334856 h 3715333"/>
                <a:gd name="csX6" fmla="*/ 821267 w 5782085"/>
                <a:gd name="csY6" fmla="*/ 3113790 h 3715333"/>
                <a:gd name="csX7" fmla="*/ 905933 w 5782085"/>
                <a:gd name="csY7" fmla="*/ 3452456 h 3715333"/>
                <a:gd name="csX8" fmla="*/ 948267 w 5782085"/>
                <a:gd name="csY8" fmla="*/ 3604856 h 3715333"/>
                <a:gd name="csX9" fmla="*/ 1024467 w 5782085"/>
                <a:gd name="csY9" fmla="*/ 3689523 h 3715333"/>
                <a:gd name="csX10" fmla="*/ 1066800 w 5782085"/>
                <a:gd name="csY10" fmla="*/ 3706456 h 3715333"/>
                <a:gd name="csX11" fmla="*/ 1168400 w 5782085"/>
                <a:gd name="csY11" fmla="*/ 3562523 h 3715333"/>
                <a:gd name="csX12" fmla="*/ 1295400 w 5782085"/>
                <a:gd name="csY12" fmla="*/ 3232323 h 3715333"/>
                <a:gd name="csX13" fmla="*/ 1464733 w 5782085"/>
                <a:gd name="csY13" fmla="*/ 2715856 h 3715333"/>
                <a:gd name="csX14" fmla="*/ 1591733 w 5782085"/>
                <a:gd name="csY14" fmla="*/ 2267123 h 3715333"/>
                <a:gd name="csX15" fmla="*/ 1735667 w 5782085"/>
                <a:gd name="csY15" fmla="*/ 1877656 h 3715333"/>
                <a:gd name="csX16" fmla="*/ 1888067 w 5782085"/>
                <a:gd name="csY16" fmla="*/ 1505123 h 3715333"/>
                <a:gd name="csX17" fmla="*/ 2074333 w 5782085"/>
                <a:gd name="csY17" fmla="*/ 1191856 h 3715333"/>
                <a:gd name="csX18" fmla="*/ 2294467 w 5782085"/>
                <a:gd name="csY18" fmla="*/ 920923 h 3715333"/>
                <a:gd name="csX19" fmla="*/ 2531533 w 5782085"/>
                <a:gd name="csY19" fmla="*/ 700790 h 3715333"/>
                <a:gd name="csX20" fmla="*/ 2823492 w 5782085"/>
                <a:gd name="csY20" fmla="*/ 564472 h 3715333"/>
                <a:gd name="csX21" fmla="*/ 3268133 w 5782085"/>
                <a:gd name="csY21" fmla="*/ 429856 h 3715333"/>
                <a:gd name="csX22" fmla="*/ 3720958 w 5782085"/>
                <a:gd name="csY22" fmla="*/ 327122 h 3715333"/>
                <a:gd name="csX23" fmla="*/ 4085308 w 5782085"/>
                <a:gd name="csY23" fmla="*/ 249504 h 3715333"/>
                <a:gd name="csX24" fmla="*/ 4703092 w 5782085"/>
                <a:gd name="csY24" fmla="*/ 151145 h 3715333"/>
                <a:gd name="csX25" fmla="*/ 5782085 w 5782085"/>
                <a:gd name="csY25" fmla="*/ 0 h 3715333"/>
                <a:gd name="csX0" fmla="*/ 0 w 5782085"/>
                <a:gd name="csY0" fmla="*/ 31923 h 3715333"/>
                <a:gd name="csX1" fmla="*/ 169333 w 5782085"/>
                <a:gd name="csY1" fmla="*/ 57323 h 3715333"/>
                <a:gd name="csX2" fmla="*/ 228600 w 5782085"/>
                <a:gd name="csY2" fmla="*/ 57323 h 3715333"/>
                <a:gd name="csX3" fmla="*/ 313267 w 5782085"/>
                <a:gd name="csY3" fmla="*/ 209723 h 3715333"/>
                <a:gd name="csX4" fmla="*/ 558800 w 5782085"/>
                <a:gd name="csY4" fmla="*/ 1310390 h 3715333"/>
                <a:gd name="csX5" fmla="*/ 685800 w 5782085"/>
                <a:gd name="csY5" fmla="*/ 2334856 h 3715333"/>
                <a:gd name="csX6" fmla="*/ 821267 w 5782085"/>
                <a:gd name="csY6" fmla="*/ 3113790 h 3715333"/>
                <a:gd name="csX7" fmla="*/ 905933 w 5782085"/>
                <a:gd name="csY7" fmla="*/ 3452456 h 3715333"/>
                <a:gd name="csX8" fmla="*/ 970142 w 5782085"/>
                <a:gd name="csY8" fmla="*/ 3604856 h 3715333"/>
                <a:gd name="csX9" fmla="*/ 1024467 w 5782085"/>
                <a:gd name="csY9" fmla="*/ 3689523 h 3715333"/>
                <a:gd name="csX10" fmla="*/ 1066800 w 5782085"/>
                <a:gd name="csY10" fmla="*/ 3706456 h 3715333"/>
                <a:gd name="csX11" fmla="*/ 1168400 w 5782085"/>
                <a:gd name="csY11" fmla="*/ 3562523 h 3715333"/>
                <a:gd name="csX12" fmla="*/ 1295400 w 5782085"/>
                <a:gd name="csY12" fmla="*/ 3232323 h 3715333"/>
                <a:gd name="csX13" fmla="*/ 1464733 w 5782085"/>
                <a:gd name="csY13" fmla="*/ 2715856 h 3715333"/>
                <a:gd name="csX14" fmla="*/ 1591733 w 5782085"/>
                <a:gd name="csY14" fmla="*/ 2267123 h 3715333"/>
                <a:gd name="csX15" fmla="*/ 1735667 w 5782085"/>
                <a:gd name="csY15" fmla="*/ 1877656 h 3715333"/>
                <a:gd name="csX16" fmla="*/ 1888067 w 5782085"/>
                <a:gd name="csY16" fmla="*/ 1505123 h 3715333"/>
                <a:gd name="csX17" fmla="*/ 2074333 w 5782085"/>
                <a:gd name="csY17" fmla="*/ 1191856 h 3715333"/>
                <a:gd name="csX18" fmla="*/ 2294467 w 5782085"/>
                <a:gd name="csY18" fmla="*/ 920923 h 3715333"/>
                <a:gd name="csX19" fmla="*/ 2531533 w 5782085"/>
                <a:gd name="csY19" fmla="*/ 700790 h 3715333"/>
                <a:gd name="csX20" fmla="*/ 2823492 w 5782085"/>
                <a:gd name="csY20" fmla="*/ 564472 h 3715333"/>
                <a:gd name="csX21" fmla="*/ 3268133 w 5782085"/>
                <a:gd name="csY21" fmla="*/ 429856 h 3715333"/>
                <a:gd name="csX22" fmla="*/ 3720958 w 5782085"/>
                <a:gd name="csY22" fmla="*/ 327122 h 3715333"/>
                <a:gd name="csX23" fmla="*/ 4085308 w 5782085"/>
                <a:gd name="csY23" fmla="*/ 249504 h 3715333"/>
                <a:gd name="csX24" fmla="*/ 4703092 w 5782085"/>
                <a:gd name="csY24" fmla="*/ 151145 h 3715333"/>
                <a:gd name="csX25" fmla="*/ 5782085 w 5782085"/>
                <a:gd name="csY25" fmla="*/ 0 h 3715333"/>
                <a:gd name="csX0" fmla="*/ 0 w 9417810"/>
                <a:gd name="csY0" fmla="*/ 0 h 3727162"/>
                <a:gd name="csX1" fmla="*/ 3805058 w 9417810"/>
                <a:gd name="csY1" fmla="*/ 69152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64777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781198 w 9417810"/>
                <a:gd name="csY2" fmla="*/ 516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781198 w 9417810"/>
                <a:gd name="csY2" fmla="*/ 51652 h 3727162"/>
                <a:gd name="csX3" fmla="*/ 3948992 w 9417810"/>
                <a:gd name="csY3" fmla="*/ 221552 h 3727162"/>
                <a:gd name="csX4" fmla="*/ 4165186 w 9417810"/>
                <a:gd name="csY4" fmla="*/ 1346682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10472"/>
                <a:gd name="csX1" fmla="*/ 3350046 w 9417810"/>
                <a:gd name="csY1" fmla="*/ 51651 h 3710472"/>
                <a:gd name="csX2" fmla="*/ 3781198 w 9417810"/>
                <a:gd name="csY2" fmla="*/ 51652 h 3710472"/>
                <a:gd name="csX3" fmla="*/ 3948992 w 9417810"/>
                <a:gd name="csY3" fmla="*/ 221552 h 3710472"/>
                <a:gd name="csX4" fmla="*/ 4165186 w 9417810"/>
                <a:gd name="csY4" fmla="*/ 1346682 h 3710472"/>
                <a:gd name="csX5" fmla="*/ 4321525 w 9417810"/>
                <a:gd name="csY5" fmla="*/ 2346685 h 3710472"/>
                <a:gd name="csX6" fmla="*/ 4456992 w 9417810"/>
                <a:gd name="csY6" fmla="*/ 3125619 h 3710472"/>
                <a:gd name="csX7" fmla="*/ 4541658 w 9417810"/>
                <a:gd name="csY7" fmla="*/ 3464285 h 3710472"/>
                <a:gd name="csX8" fmla="*/ 4605867 w 9417810"/>
                <a:gd name="csY8" fmla="*/ 3616685 h 3710472"/>
                <a:gd name="csX9" fmla="*/ 4660192 w 9417810"/>
                <a:gd name="csY9" fmla="*/ 3701352 h 3710472"/>
                <a:gd name="csX10" fmla="*/ 4736754 w 9417810"/>
                <a:gd name="csY10" fmla="*/ 3693824 h 3710472"/>
                <a:gd name="csX11" fmla="*/ 4804125 w 9417810"/>
                <a:gd name="csY11" fmla="*/ 3574352 h 3710472"/>
                <a:gd name="csX12" fmla="*/ 4931125 w 9417810"/>
                <a:gd name="csY12" fmla="*/ 3244152 h 3710472"/>
                <a:gd name="csX13" fmla="*/ 5100458 w 9417810"/>
                <a:gd name="csY13" fmla="*/ 2727685 h 3710472"/>
                <a:gd name="csX14" fmla="*/ 5227458 w 9417810"/>
                <a:gd name="csY14" fmla="*/ 2278952 h 3710472"/>
                <a:gd name="csX15" fmla="*/ 5371392 w 9417810"/>
                <a:gd name="csY15" fmla="*/ 1889485 h 3710472"/>
                <a:gd name="csX16" fmla="*/ 5523792 w 9417810"/>
                <a:gd name="csY16" fmla="*/ 1516952 h 3710472"/>
                <a:gd name="csX17" fmla="*/ 5710058 w 9417810"/>
                <a:gd name="csY17" fmla="*/ 1203685 h 3710472"/>
                <a:gd name="csX18" fmla="*/ 5930192 w 9417810"/>
                <a:gd name="csY18" fmla="*/ 932752 h 3710472"/>
                <a:gd name="csX19" fmla="*/ 6167258 w 9417810"/>
                <a:gd name="csY19" fmla="*/ 712619 h 3710472"/>
                <a:gd name="csX20" fmla="*/ 6459217 w 9417810"/>
                <a:gd name="csY20" fmla="*/ 576301 h 3710472"/>
                <a:gd name="csX21" fmla="*/ 6903858 w 9417810"/>
                <a:gd name="csY21" fmla="*/ 441685 h 3710472"/>
                <a:gd name="csX22" fmla="*/ 7356683 w 9417810"/>
                <a:gd name="csY22" fmla="*/ 338951 h 3710472"/>
                <a:gd name="csX23" fmla="*/ 7721033 w 9417810"/>
                <a:gd name="csY23" fmla="*/ 261333 h 3710472"/>
                <a:gd name="csX24" fmla="*/ 8338817 w 9417810"/>
                <a:gd name="csY24" fmla="*/ 162974 h 3710472"/>
                <a:gd name="csX25" fmla="*/ 9417810 w 9417810"/>
                <a:gd name="csY25" fmla="*/ 11829 h 3710472"/>
                <a:gd name="csX0" fmla="*/ 0 w 9417810"/>
                <a:gd name="csY0" fmla="*/ 0 h 3710474"/>
                <a:gd name="csX1" fmla="*/ 3350046 w 9417810"/>
                <a:gd name="csY1" fmla="*/ 51651 h 3710474"/>
                <a:gd name="csX2" fmla="*/ 3781198 w 9417810"/>
                <a:gd name="csY2" fmla="*/ 51652 h 3710474"/>
                <a:gd name="csX3" fmla="*/ 3948992 w 9417810"/>
                <a:gd name="csY3" fmla="*/ 221552 h 3710474"/>
                <a:gd name="csX4" fmla="*/ 4165186 w 9417810"/>
                <a:gd name="csY4" fmla="*/ 1346682 h 3710474"/>
                <a:gd name="csX5" fmla="*/ 4321525 w 9417810"/>
                <a:gd name="csY5" fmla="*/ 2346685 h 3710474"/>
                <a:gd name="csX6" fmla="*/ 4456992 w 9417810"/>
                <a:gd name="csY6" fmla="*/ 3125619 h 3710474"/>
                <a:gd name="csX7" fmla="*/ 4541658 w 9417810"/>
                <a:gd name="csY7" fmla="*/ 3464285 h 3710474"/>
                <a:gd name="csX8" fmla="*/ 4605867 w 9417810"/>
                <a:gd name="csY8" fmla="*/ 3616685 h 3710474"/>
                <a:gd name="csX9" fmla="*/ 4660192 w 9417810"/>
                <a:gd name="csY9" fmla="*/ 3701352 h 3710474"/>
                <a:gd name="csX10" fmla="*/ 4736754 w 9417810"/>
                <a:gd name="csY10" fmla="*/ 3693824 h 3710474"/>
                <a:gd name="csX11" fmla="*/ 4804125 w 9417810"/>
                <a:gd name="csY11" fmla="*/ 3574352 h 3710474"/>
                <a:gd name="csX12" fmla="*/ 4931125 w 9417810"/>
                <a:gd name="csY12" fmla="*/ 3244152 h 3710474"/>
                <a:gd name="csX13" fmla="*/ 5094402 w 9417810"/>
                <a:gd name="csY13" fmla="*/ 2727685 h 3710474"/>
                <a:gd name="csX14" fmla="*/ 5227458 w 9417810"/>
                <a:gd name="csY14" fmla="*/ 2278952 h 3710474"/>
                <a:gd name="csX15" fmla="*/ 5371392 w 9417810"/>
                <a:gd name="csY15" fmla="*/ 1889485 h 3710474"/>
                <a:gd name="csX16" fmla="*/ 5523792 w 9417810"/>
                <a:gd name="csY16" fmla="*/ 1516952 h 3710474"/>
                <a:gd name="csX17" fmla="*/ 5710058 w 9417810"/>
                <a:gd name="csY17" fmla="*/ 1203685 h 3710474"/>
                <a:gd name="csX18" fmla="*/ 5930192 w 9417810"/>
                <a:gd name="csY18" fmla="*/ 932752 h 3710474"/>
                <a:gd name="csX19" fmla="*/ 6167258 w 9417810"/>
                <a:gd name="csY19" fmla="*/ 712619 h 3710474"/>
                <a:gd name="csX20" fmla="*/ 6459217 w 9417810"/>
                <a:gd name="csY20" fmla="*/ 576301 h 3710474"/>
                <a:gd name="csX21" fmla="*/ 6903858 w 9417810"/>
                <a:gd name="csY21" fmla="*/ 441685 h 3710474"/>
                <a:gd name="csX22" fmla="*/ 7356683 w 9417810"/>
                <a:gd name="csY22" fmla="*/ 338951 h 3710474"/>
                <a:gd name="csX23" fmla="*/ 7721033 w 9417810"/>
                <a:gd name="csY23" fmla="*/ 261333 h 3710474"/>
                <a:gd name="csX24" fmla="*/ 8338817 w 9417810"/>
                <a:gd name="csY24" fmla="*/ 162974 h 3710474"/>
                <a:gd name="csX25" fmla="*/ 9417810 w 9417810"/>
                <a:gd name="csY25" fmla="*/ 11829 h 3710474"/>
                <a:gd name="csX0" fmla="*/ 0 w 9417810"/>
                <a:gd name="csY0" fmla="*/ 0 h 3710472"/>
                <a:gd name="csX1" fmla="*/ 3350046 w 9417810"/>
                <a:gd name="csY1" fmla="*/ 51651 h 3710472"/>
                <a:gd name="csX2" fmla="*/ 3781198 w 9417810"/>
                <a:gd name="csY2" fmla="*/ 51652 h 3710472"/>
                <a:gd name="csX3" fmla="*/ 3948992 w 9417810"/>
                <a:gd name="csY3" fmla="*/ 221552 h 3710472"/>
                <a:gd name="csX4" fmla="*/ 4165186 w 9417810"/>
                <a:gd name="csY4" fmla="*/ 1346682 h 3710472"/>
                <a:gd name="csX5" fmla="*/ 4321525 w 9417810"/>
                <a:gd name="csY5" fmla="*/ 2346685 h 3710472"/>
                <a:gd name="csX6" fmla="*/ 4456992 w 9417810"/>
                <a:gd name="csY6" fmla="*/ 3125619 h 3710472"/>
                <a:gd name="csX7" fmla="*/ 4541658 w 9417810"/>
                <a:gd name="csY7" fmla="*/ 3464285 h 3710472"/>
                <a:gd name="csX8" fmla="*/ 4605867 w 9417810"/>
                <a:gd name="csY8" fmla="*/ 3616685 h 3710472"/>
                <a:gd name="csX9" fmla="*/ 4660192 w 9417810"/>
                <a:gd name="csY9" fmla="*/ 3701352 h 3710472"/>
                <a:gd name="csX10" fmla="*/ 4736754 w 9417810"/>
                <a:gd name="csY10" fmla="*/ 3693824 h 3710472"/>
                <a:gd name="csX11" fmla="*/ 4804125 w 9417810"/>
                <a:gd name="csY11" fmla="*/ 3574352 h 3710472"/>
                <a:gd name="csX12" fmla="*/ 4931125 w 9417810"/>
                <a:gd name="csY12" fmla="*/ 3244152 h 3710472"/>
                <a:gd name="csX13" fmla="*/ 5094402 w 9417810"/>
                <a:gd name="csY13" fmla="*/ 2727685 h 3710472"/>
                <a:gd name="csX14" fmla="*/ 5227458 w 9417810"/>
                <a:gd name="csY14" fmla="*/ 2278952 h 3710472"/>
                <a:gd name="csX15" fmla="*/ 5371392 w 9417810"/>
                <a:gd name="csY15" fmla="*/ 1889485 h 3710472"/>
                <a:gd name="csX16" fmla="*/ 5523792 w 9417810"/>
                <a:gd name="csY16" fmla="*/ 1516952 h 3710472"/>
                <a:gd name="csX17" fmla="*/ 5710058 w 9417810"/>
                <a:gd name="csY17" fmla="*/ 1203685 h 3710472"/>
                <a:gd name="csX18" fmla="*/ 5930192 w 9417810"/>
                <a:gd name="csY18" fmla="*/ 932752 h 3710472"/>
                <a:gd name="csX19" fmla="*/ 6179853 w 9417810"/>
                <a:gd name="csY19" fmla="*/ 739090 h 3710472"/>
                <a:gd name="csX20" fmla="*/ 6459217 w 9417810"/>
                <a:gd name="csY20" fmla="*/ 576301 h 3710472"/>
                <a:gd name="csX21" fmla="*/ 6903858 w 9417810"/>
                <a:gd name="csY21" fmla="*/ 441685 h 3710472"/>
                <a:gd name="csX22" fmla="*/ 7356683 w 9417810"/>
                <a:gd name="csY22" fmla="*/ 338951 h 3710472"/>
                <a:gd name="csX23" fmla="*/ 7721033 w 9417810"/>
                <a:gd name="csY23" fmla="*/ 261333 h 3710472"/>
                <a:gd name="csX24" fmla="*/ 8338817 w 9417810"/>
                <a:gd name="csY24" fmla="*/ 162974 h 3710472"/>
                <a:gd name="csX25" fmla="*/ 9417810 w 9417810"/>
                <a:gd name="csY25" fmla="*/ 11829 h 3710472"/>
                <a:gd name="csX0" fmla="*/ 0 w 9417810"/>
                <a:gd name="csY0" fmla="*/ 0 h 3710474"/>
                <a:gd name="csX1" fmla="*/ 3350046 w 9417810"/>
                <a:gd name="csY1" fmla="*/ 51651 h 3710474"/>
                <a:gd name="csX2" fmla="*/ 3781198 w 9417810"/>
                <a:gd name="csY2" fmla="*/ 51652 h 3710474"/>
                <a:gd name="csX3" fmla="*/ 3948992 w 9417810"/>
                <a:gd name="csY3" fmla="*/ 221552 h 3710474"/>
                <a:gd name="csX4" fmla="*/ 4165186 w 9417810"/>
                <a:gd name="csY4" fmla="*/ 1346682 h 3710474"/>
                <a:gd name="csX5" fmla="*/ 4321525 w 9417810"/>
                <a:gd name="csY5" fmla="*/ 2346685 h 3710474"/>
                <a:gd name="csX6" fmla="*/ 4456992 w 9417810"/>
                <a:gd name="csY6" fmla="*/ 3125619 h 3710474"/>
                <a:gd name="csX7" fmla="*/ 4541658 w 9417810"/>
                <a:gd name="csY7" fmla="*/ 3464285 h 3710474"/>
                <a:gd name="csX8" fmla="*/ 4605867 w 9417810"/>
                <a:gd name="csY8" fmla="*/ 3616685 h 3710474"/>
                <a:gd name="csX9" fmla="*/ 4660192 w 9417810"/>
                <a:gd name="csY9" fmla="*/ 3701352 h 3710474"/>
                <a:gd name="csX10" fmla="*/ 4736754 w 9417810"/>
                <a:gd name="csY10" fmla="*/ 3693824 h 3710474"/>
                <a:gd name="csX11" fmla="*/ 4804125 w 9417810"/>
                <a:gd name="csY11" fmla="*/ 3574352 h 3710474"/>
                <a:gd name="csX12" fmla="*/ 4931125 w 9417810"/>
                <a:gd name="csY12" fmla="*/ 3244152 h 3710474"/>
                <a:gd name="csX13" fmla="*/ 5094402 w 9417810"/>
                <a:gd name="csY13" fmla="*/ 2727685 h 3710474"/>
                <a:gd name="csX14" fmla="*/ 5227458 w 9417810"/>
                <a:gd name="csY14" fmla="*/ 2278952 h 3710474"/>
                <a:gd name="csX15" fmla="*/ 5371392 w 9417810"/>
                <a:gd name="csY15" fmla="*/ 1889485 h 3710474"/>
                <a:gd name="csX16" fmla="*/ 5523792 w 9417810"/>
                <a:gd name="csY16" fmla="*/ 1516952 h 3710474"/>
                <a:gd name="csX17" fmla="*/ 5710058 w 9417810"/>
                <a:gd name="csY17" fmla="*/ 1203685 h 3710474"/>
                <a:gd name="csX18" fmla="*/ 5930192 w 9417810"/>
                <a:gd name="csY18" fmla="*/ 932752 h 3710474"/>
                <a:gd name="csX19" fmla="*/ 6179853 w 9417810"/>
                <a:gd name="csY19" fmla="*/ 739090 h 3710474"/>
                <a:gd name="csX20" fmla="*/ 6459217 w 9417810"/>
                <a:gd name="csY20" fmla="*/ 586890 h 3710474"/>
                <a:gd name="csX21" fmla="*/ 6903858 w 9417810"/>
                <a:gd name="csY21" fmla="*/ 441685 h 3710474"/>
                <a:gd name="csX22" fmla="*/ 7356683 w 9417810"/>
                <a:gd name="csY22" fmla="*/ 338951 h 3710474"/>
                <a:gd name="csX23" fmla="*/ 7721033 w 9417810"/>
                <a:gd name="csY23" fmla="*/ 261333 h 3710474"/>
                <a:gd name="csX24" fmla="*/ 8338817 w 9417810"/>
                <a:gd name="csY24" fmla="*/ 162974 h 3710474"/>
                <a:gd name="csX25" fmla="*/ 9417810 w 9417810"/>
                <a:gd name="csY25" fmla="*/ 11829 h 3710474"/>
                <a:gd name="csX0" fmla="*/ 0 w 9417810"/>
                <a:gd name="csY0" fmla="*/ 0 h 3710472"/>
                <a:gd name="csX1" fmla="*/ 3350046 w 9417810"/>
                <a:gd name="csY1" fmla="*/ 51651 h 3710472"/>
                <a:gd name="csX2" fmla="*/ 3781198 w 9417810"/>
                <a:gd name="csY2" fmla="*/ 51652 h 3710472"/>
                <a:gd name="csX3" fmla="*/ 3948992 w 9417810"/>
                <a:gd name="csY3" fmla="*/ 221552 h 3710472"/>
                <a:gd name="csX4" fmla="*/ 4165186 w 9417810"/>
                <a:gd name="csY4" fmla="*/ 1346682 h 3710472"/>
                <a:gd name="csX5" fmla="*/ 4321525 w 9417810"/>
                <a:gd name="csY5" fmla="*/ 2346685 h 3710472"/>
                <a:gd name="csX6" fmla="*/ 4456992 w 9417810"/>
                <a:gd name="csY6" fmla="*/ 3125619 h 3710472"/>
                <a:gd name="csX7" fmla="*/ 4541658 w 9417810"/>
                <a:gd name="csY7" fmla="*/ 3464285 h 3710472"/>
                <a:gd name="csX8" fmla="*/ 4605867 w 9417810"/>
                <a:gd name="csY8" fmla="*/ 3616685 h 3710472"/>
                <a:gd name="csX9" fmla="*/ 4660192 w 9417810"/>
                <a:gd name="csY9" fmla="*/ 3701352 h 3710472"/>
                <a:gd name="csX10" fmla="*/ 4736754 w 9417810"/>
                <a:gd name="csY10" fmla="*/ 3693824 h 3710472"/>
                <a:gd name="csX11" fmla="*/ 4804125 w 9417810"/>
                <a:gd name="csY11" fmla="*/ 3574352 h 3710472"/>
                <a:gd name="csX12" fmla="*/ 4931125 w 9417810"/>
                <a:gd name="csY12" fmla="*/ 3244152 h 3710472"/>
                <a:gd name="csX13" fmla="*/ 5094402 w 9417810"/>
                <a:gd name="csY13" fmla="*/ 2727685 h 3710472"/>
                <a:gd name="csX14" fmla="*/ 5227458 w 9417810"/>
                <a:gd name="csY14" fmla="*/ 2278952 h 3710472"/>
                <a:gd name="csX15" fmla="*/ 5371392 w 9417810"/>
                <a:gd name="csY15" fmla="*/ 1889485 h 3710472"/>
                <a:gd name="csX16" fmla="*/ 5523792 w 9417810"/>
                <a:gd name="csY16" fmla="*/ 1516952 h 3710472"/>
                <a:gd name="csX17" fmla="*/ 5710058 w 9417810"/>
                <a:gd name="csY17" fmla="*/ 1203685 h 3710472"/>
                <a:gd name="csX18" fmla="*/ 5939638 w 9417810"/>
                <a:gd name="csY18" fmla="*/ 943341 h 3710472"/>
                <a:gd name="csX19" fmla="*/ 6179853 w 9417810"/>
                <a:gd name="csY19" fmla="*/ 739090 h 3710472"/>
                <a:gd name="csX20" fmla="*/ 6459217 w 9417810"/>
                <a:gd name="csY20" fmla="*/ 586890 h 3710472"/>
                <a:gd name="csX21" fmla="*/ 6903858 w 9417810"/>
                <a:gd name="csY21" fmla="*/ 441685 h 3710472"/>
                <a:gd name="csX22" fmla="*/ 7356683 w 9417810"/>
                <a:gd name="csY22" fmla="*/ 338951 h 3710472"/>
                <a:gd name="csX23" fmla="*/ 7721033 w 9417810"/>
                <a:gd name="csY23" fmla="*/ 261333 h 3710472"/>
                <a:gd name="csX24" fmla="*/ 8338817 w 9417810"/>
                <a:gd name="csY24" fmla="*/ 162974 h 3710472"/>
                <a:gd name="csX25" fmla="*/ 9417810 w 9417810"/>
                <a:gd name="csY25" fmla="*/ 11829 h 3710472"/>
                <a:gd name="csX0" fmla="*/ 0 w 9417810"/>
                <a:gd name="csY0" fmla="*/ 0 h 3712663"/>
                <a:gd name="csX1" fmla="*/ 3350046 w 9417810"/>
                <a:gd name="csY1" fmla="*/ 51651 h 3712663"/>
                <a:gd name="csX2" fmla="*/ 3781198 w 9417810"/>
                <a:gd name="csY2" fmla="*/ 51652 h 3712663"/>
                <a:gd name="csX3" fmla="*/ 3948992 w 9417810"/>
                <a:gd name="csY3" fmla="*/ 221552 h 3712663"/>
                <a:gd name="csX4" fmla="*/ 4165186 w 9417810"/>
                <a:gd name="csY4" fmla="*/ 1346682 h 3712663"/>
                <a:gd name="csX5" fmla="*/ 4321525 w 9417810"/>
                <a:gd name="csY5" fmla="*/ 2346685 h 3712663"/>
                <a:gd name="csX6" fmla="*/ 4456992 w 9417810"/>
                <a:gd name="csY6" fmla="*/ 3125619 h 3712663"/>
                <a:gd name="csX7" fmla="*/ 4541658 w 9417810"/>
                <a:gd name="csY7" fmla="*/ 3464285 h 3712663"/>
                <a:gd name="csX8" fmla="*/ 4605867 w 9417810"/>
                <a:gd name="csY8" fmla="*/ 3616685 h 3712663"/>
                <a:gd name="csX9" fmla="*/ 4660192 w 9417810"/>
                <a:gd name="csY9" fmla="*/ 3701352 h 3712663"/>
                <a:gd name="csX10" fmla="*/ 4736754 w 9417810"/>
                <a:gd name="csY10" fmla="*/ 3693824 h 3712663"/>
                <a:gd name="csX11" fmla="*/ 4826166 w 9417810"/>
                <a:gd name="csY11" fmla="*/ 3537292 h 3712663"/>
                <a:gd name="csX12" fmla="*/ 4931125 w 9417810"/>
                <a:gd name="csY12" fmla="*/ 3244152 h 3712663"/>
                <a:gd name="csX13" fmla="*/ 5094402 w 9417810"/>
                <a:gd name="csY13" fmla="*/ 2727685 h 3712663"/>
                <a:gd name="csX14" fmla="*/ 5227458 w 9417810"/>
                <a:gd name="csY14" fmla="*/ 2278952 h 3712663"/>
                <a:gd name="csX15" fmla="*/ 5371392 w 9417810"/>
                <a:gd name="csY15" fmla="*/ 1889485 h 3712663"/>
                <a:gd name="csX16" fmla="*/ 5523792 w 9417810"/>
                <a:gd name="csY16" fmla="*/ 1516952 h 3712663"/>
                <a:gd name="csX17" fmla="*/ 5710058 w 9417810"/>
                <a:gd name="csY17" fmla="*/ 1203685 h 3712663"/>
                <a:gd name="csX18" fmla="*/ 5939638 w 9417810"/>
                <a:gd name="csY18" fmla="*/ 943341 h 3712663"/>
                <a:gd name="csX19" fmla="*/ 6179853 w 9417810"/>
                <a:gd name="csY19" fmla="*/ 739090 h 3712663"/>
                <a:gd name="csX20" fmla="*/ 6459217 w 9417810"/>
                <a:gd name="csY20" fmla="*/ 586890 h 3712663"/>
                <a:gd name="csX21" fmla="*/ 6903858 w 9417810"/>
                <a:gd name="csY21" fmla="*/ 441685 h 3712663"/>
                <a:gd name="csX22" fmla="*/ 7356683 w 9417810"/>
                <a:gd name="csY22" fmla="*/ 338951 h 3712663"/>
                <a:gd name="csX23" fmla="*/ 7721033 w 9417810"/>
                <a:gd name="csY23" fmla="*/ 261333 h 3712663"/>
                <a:gd name="csX24" fmla="*/ 8338817 w 9417810"/>
                <a:gd name="csY24" fmla="*/ 162974 h 3712663"/>
                <a:gd name="csX25" fmla="*/ 9417810 w 9417810"/>
                <a:gd name="csY25" fmla="*/ 11829 h 3712663"/>
                <a:gd name="csX0" fmla="*/ 0 w 9417810"/>
                <a:gd name="csY0" fmla="*/ 0 h 3712663"/>
                <a:gd name="csX1" fmla="*/ 3350046 w 9417810"/>
                <a:gd name="csY1" fmla="*/ 51651 h 3712663"/>
                <a:gd name="csX2" fmla="*/ 3781198 w 9417810"/>
                <a:gd name="csY2" fmla="*/ 51652 h 3712663"/>
                <a:gd name="csX3" fmla="*/ 3948992 w 9417810"/>
                <a:gd name="csY3" fmla="*/ 221552 h 3712663"/>
                <a:gd name="csX4" fmla="*/ 4165186 w 9417810"/>
                <a:gd name="csY4" fmla="*/ 1346682 h 3712663"/>
                <a:gd name="csX5" fmla="*/ 4321525 w 9417810"/>
                <a:gd name="csY5" fmla="*/ 2346685 h 3712663"/>
                <a:gd name="csX6" fmla="*/ 4456992 w 9417810"/>
                <a:gd name="csY6" fmla="*/ 3125619 h 3712663"/>
                <a:gd name="csX7" fmla="*/ 4541658 w 9417810"/>
                <a:gd name="csY7" fmla="*/ 3464285 h 3712663"/>
                <a:gd name="csX8" fmla="*/ 4605867 w 9417810"/>
                <a:gd name="csY8" fmla="*/ 3616685 h 3712663"/>
                <a:gd name="csX9" fmla="*/ 4660192 w 9417810"/>
                <a:gd name="csY9" fmla="*/ 3701352 h 3712663"/>
                <a:gd name="csX10" fmla="*/ 4736754 w 9417810"/>
                <a:gd name="csY10" fmla="*/ 3693824 h 3712663"/>
                <a:gd name="csX11" fmla="*/ 4826166 w 9417810"/>
                <a:gd name="csY11" fmla="*/ 3537292 h 3712663"/>
                <a:gd name="csX12" fmla="*/ 4931125 w 9417810"/>
                <a:gd name="csY12" fmla="*/ 3244152 h 3712663"/>
                <a:gd name="csX13" fmla="*/ 5084956 w 9417810"/>
                <a:gd name="csY13" fmla="*/ 2711802 h 3712663"/>
                <a:gd name="csX14" fmla="*/ 5227458 w 9417810"/>
                <a:gd name="csY14" fmla="*/ 2278952 h 3712663"/>
                <a:gd name="csX15" fmla="*/ 5371392 w 9417810"/>
                <a:gd name="csY15" fmla="*/ 1889485 h 3712663"/>
                <a:gd name="csX16" fmla="*/ 5523792 w 9417810"/>
                <a:gd name="csY16" fmla="*/ 1516952 h 3712663"/>
                <a:gd name="csX17" fmla="*/ 5710058 w 9417810"/>
                <a:gd name="csY17" fmla="*/ 1203685 h 3712663"/>
                <a:gd name="csX18" fmla="*/ 5939638 w 9417810"/>
                <a:gd name="csY18" fmla="*/ 943341 h 3712663"/>
                <a:gd name="csX19" fmla="*/ 6179853 w 9417810"/>
                <a:gd name="csY19" fmla="*/ 739090 h 3712663"/>
                <a:gd name="csX20" fmla="*/ 6459217 w 9417810"/>
                <a:gd name="csY20" fmla="*/ 586890 h 3712663"/>
                <a:gd name="csX21" fmla="*/ 6903858 w 9417810"/>
                <a:gd name="csY21" fmla="*/ 441685 h 3712663"/>
                <a:gd name="csX22" fmla="*/ 7356683 w 9417810"/>
                <a:gd name="csY22" fmla="*/ 338951 h 3712663"/>
                <a:gd name="csX23" fmla="*/ 7721033 w 9417810"/>
                <a:gd name="csY23" fmla="*/ 261333 h 3712663"/>
                <a:gd name="csX24" fmla="*/ 8338817 w 9417810"/>
                <a:gd name="csY24" fmla="*/ 162974 h 3712663"/>
                <a:gd name="csX25" fmla="*/ 9417810 w 9417810"/>
                <a:gd name="csY25" fmla="*/ 11829 h 3712663"/>
                <a:gd name="csX0" fmla="*/ 0 w 9417810"/>
                <a:gd name="csY0" fmla="*/ 0 h 3712663"/>
                <a:gd name="csX1" fmla="*/ 3350046 w 9417810"/>
                <a:gd name="csY1" fmla="*/ 51651 h 3712663"/>
                <a:gd name="csX2" fmla="*/ 3781198 w 9417810"/>
                <a:gd name="csY2" fmla="*/ 51652 h 3712663"/>
                <a:gd name="csX3" fmla="*/ 3948992 w 9417810"/>
                <a:gd name="csY3" fmla="*/ 221552 h 3712663"/>
                <a:gd name="csX4" fmla="*/ 4165186 w 9417810"/>
                <a:gd name="csY4" fmla="*/ 1346682 h 3712663"/>
                <a:gd name="csX5" fmla="*/ 4321525 w 9417810"/>
                <a:gd name="csY5" fmla="*/ 2346685 h 3712663"/>
                <a:gd name="csX6" fmla="*/ 4456992 w 9417810"/>
                <a:gd name="csY6" fmla="*/ 3125619 h 3712663"/>
                <a:gd name="csX7" fmla="*/ 4541658 w 9417810"/>
                <a:gd name="csY7" fmla="*/ 3464285 h 3712663"/>
                <a:gd name="csX8" fmla="*/ 4605867 w 9417810"/>
                <a:gd name="csY8" fmla="*/ 3616685 h 3712663"/>
                <a:gd name="csX9" fmla="*/ 4660192 w 9417810"/>
                <a:gd name="csY9" fmla="*/ 3701352 h 3712663"/>
                <a:gd name="csX10" fmla="*/ 4736754 w 9417810"/>
                <a:gd name="csY10" fmla="*/ 3693824 h 3712663"/>
                <a:gd name="csX11" fmla="*/ 4826166 w 9417810"/>
                <a:gd name="csY11" fmla="*/ 3537292 h 3712663"/>
                <a:gd name="csX12" fmla="*/ 4931125 w 9417810"/>
                <a:gd name="csY12" fmla="*/ 3244152 h 3712663"/>
                <a:gd name="csX13" fmla="*/ 5084956 w 9417810"/>
                <a:gd name="csY13" fmla="*/ 2711802 h 3712663"/>
                <a:gd name="csX14" fmla="*/ 5227458 w 9417810"/>
                <a:gd name="csY14" fmla="*/ 2257775 h 3712663"/>
                <a:gd name="csX15" fmla="*/ 5371392 w 9417810"/>
                <a:gd name="csY15" fmla="*/ 1889485 h 3712663"/>
                <a:gd name="csX16" fmla="*/ 5523792 w 9417810"/>
                <a:gd name="csY16" fmla="*/ 1516952 h 3712663"/>
                <a:gd name="csX17" fmla="*/ 5710058 w 9417810"/>
                <a:gd name="csY17" fmla="*/ 1203685 h 3712663"/>
                <a:gd name="csX18" fmla="*/ 5939638 w 9417810"/>
                <a:gd name="csY18" fmla="*/ 943341 h 3712663"/>
                <a:gd name="csX19" fmla="*/ 6179853 w 9417810"/>
                <a:gd name="csY19" fmla="*/ 739090 h 3712663"/>
                <a:gd name="csX20" fmla="*/ 6459217 w 9417810"/>
                <a:gd name="csY20" fmla="*/ 586890 h 3712663"/>
                <a:gd name="csX21" fmla="*/ 6903858 w 9417810"/>
                <a:gd name="csY21" fmla="*/ 441685 h 3712663"/>
                <a:gd name="csX22" fmla="*/ 7356683 w 9417810"/>
                <a:gd name="csY22" fmla="*/ 338951 h 3712663"/>
                <a:gd name="csX23" fmla="*/ 7721033 w 9417810"/>
                <a:gd name="csY23" fmla="*/ 261333 h 3712663"/>
                <a:gd name="csX24" fmla="*/ 8338817 w 9417810"/>
                <a:gd name="csY24" fmla="*/ 162974 h 3712663"/>
                <a:gd name="csX25" fmla="*/ 9417810 w 9417810"/>
                <a:gd name="csY25" fmla="*/ 11829 h 3712663"/>
                <a:gd name="csX0" fmla="*/ 0 w 9417810"/>
                <a:gd name="csY0" fmla="*/ 0 h 3712663"/>
                <a:gd name="csX1" fmla="*/ 3350046 w 9417810"/>
                <a:gd name="csY1" fmla="*/ 51651 h 3712663"/>
                <a:gd name="csX2" fmla="*/ 3781198 w 9417810"/>
                <a:gd name="csY2" fmla="*/ 51652 h 3712663"/>
                <a:gd name="csX3" fmla="*/ 3948992 w 9417810"/>
                <a:gd name="csY3" fmla="*/ 221552 h 3712663"/>
                <a:gd name="csX4" fmla="*/ 4165186 w 9417810"/>
                <a:gd name="csY4" fmla="*/ 1346682 h 3712663"/>
                <a:gd name="csX5" fmla="*/ 4321525 w 9417810"/>
                <a:gd name="csY5" fmla="*/ 2346685 h 3712663"/>
                <a:gd name="csX6" fmla="*/ 4456992 w 9417810"/>
                <a:gd name="csY6" fmla="*/ 3125619 h 3712663"/>
                <a:gd name="csX7" fmla="*/ 4541658 w 9417810"/>
                <a:gd name="csY7" fmla="*/ 3464285 h 3712663"/>
                <a:gd name="csX8" fmla="*/ 4605867 w 9417810"/>
                <a:gd name="csY8" fmla="*/ 3616685 h 3712663"/>
                <a:gd name="csX9" fmla="*/ 4660192 w 9417810"/>
                <a:gd name="csY9" fmla="*/ 3701352 h 3712663"/>
                <a:gd name="csX10" fmla="*/ 4736754 w 9417810"/>
                <a:gd name="csY10" fmla="*/ 3693824 h 3712663"/>
                <a:gd name="csX11" fmla="*/ 4826166 w 9417810"/>
                <a:gd name="csY11" fmla="*/ 3537292 h 3712663"/>
                <a:gd name="csX12" fmla="*/ 4931125 w 9417810"/>
                <a:gd name="csY12" fmla="*/ 3244152 h 3712663"/>
                <a:gd name="csX13" fmla="*/ 5084956 w 9417810"/>
                <a:gd name="csY13" fmla="*/ 2711802 h 3712663"/>
                <a:gd name="csX14" fmla="*/ 5227458 w 9417810"/>
                <a:gd name="csY14" fmla="*/ 2257775 h 3712663"/>
                <a:gd name="csX15" fmla="*/ 5368243 w 9417810"/>
                <a:gd name="csY15" fmla="*/ 1857720 h 3712663"/>
                <a:gd name="csX16" fmla="*/ 5523792 w 9417810"/>
                <a:gd name="csY16" fmla="*/ 1516952 h 3712663"/>
                <a:gd name="csX17" fmla="*/ 5710058 w 9417810"/>
                <a:gd name="csY17" fmla="*/ 1203685 h 3712663"/>
                <a:gd name="csX18" fmla="*/ 5939638 w 9417810"/>
                <a:gd name="csY18" fmla="*/ 943341 h 3712663"/>
                <a:gd name="csX19" fmla="*/ 6179853 w 9417810"/>
                <a:gd name="csY19" fmla="*/ 739090 h 3712663"/>
                <a:gd name="csX20" fmla="*/ 6459217 w 9417810"/>
                <a:gd name="csY20" fmla="*/ 586890 h 3712663"/>
                <a:gd name="csX21" fmla="*/ 6903858 w 9417810"/>
                <a:gd name="csY21" fmla="*/ 441685 h 3712663"/>
                <a:gd name="csX22" fmla="*/ 7356683 w 9417810"/>
                <a:gd name="csY22" fmla="*/ 338951 h 3712663"/>
                <a:gd name="csX23" fmla="*/ 7721033 w 9417810"/>
                <a:gd name="csY23" fmla="*/ 261333 h 3712663"/>
                <a:gd name="csX24" fmla="*/ 8338817 w 9417810"/>
                <a:gd name="csY24" fmla="*/ 162974 h 3712663"/>
                <a:gd name="csX25" fmla="*/ 9417810 w 9417810"/>
                <a:gd name="csY25" fmla="*/ 11829 h 37126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9417810" h="3712663">
                  <a:moveTo>
                    <a:pt x="0" y="0"/>
                  </a:moveTo>
                  <a:cubicBezTo>
                    <a:pt x="65616" y="10583"/>
                    <a:pt x="2719846" y="43042"/>
                    <a:pt x="3350046" y="51651"/>
                  </a:cubicBezTo>
                  <a:cubicBezTo>
                    <a:pt x="3980246" y="60260"/>
                    <a:pt x="3681374" y="23335"/>
                    <a:pt x="3781198" y="51652"/>
                  </a:cubicBezTo>
                  <a:cubicBezTo>
                    <a:pt x="3881022" y="79969"/>
                    <a:pt x="3884994" y="5714"/>
                    <a:pt x="3948992" y="221552"/>
                  </a:cubicBezTo>
                  <a:cubicBezTo>
                    <a:pt x="4012990" y="437390"/>
                    <a:pt x="4103097" y="992493"/>
                    <a:pt x="4165186" y="1346682"/>
                  </a:cubicBezTo>
                  <a:cubicBezTo>
                    <a:pt x="4227275" y="1700871"/>
                    <a:pt x="4272891" y="2050196"/>
                    <a:pt x="4321525" y="2346685"/>
                  </a:cubicBezTo>
                  <a:cubicBezTo>
                    <a:pt x="4370159" y="2643174"/>
                    <a:pt x="4420303" y="2939352"/>
                    <a:pt x="4456992" y="3125619"/>
                  </a:cubicBezTo>
                  <a:cubicBezTo>
                    <a:pt x="4493681" y="3311886"/>
                    <a:pt x="4516846" y="3382441"/>
                    <a:pt x="4541658" y="3464285"/>
                  </a:cubicBezTo>
                  <a:cubicBezTo>
                    <a:pt x="4566470" y="3546129"/>
                    <a:pt x="4586111" y="3577174"/>
                    <a:pt x="4605867" y="3616685"/>
                  </a:cubicBezTo>
                  <a:cubicBezTo>
                    <a:pt x="4625623" y="3656196"/>
                    <a:pt x="4638378" y="3688496"/>
                    <a:pt x="4660192" y="3701352"/>
                  </a:cubicBezTo>
                  <a:cubicBezTo>
                    <a:pt x="4682006" y="3714208"/>
                    <a:pt x="4709092" y="3721167"/>
                    <a:pt x="4736754" y="3693824"/>
                  </a:cubicBezTo>
                  <a:cubicBezTo>
                    <a:pt x="4764416" y="3666481"/>
                    <a:pt x="4793771" y="3612237"/>
                    <a:pt x="4826166" y="3537292"/>
                  </a:cubicBezTo>
                  <a:cubicBezTo>
                    <a:pt x="4858561" y="3462347"/>
                    <a:pt x="4887993" y="3381734"/>
                    <a:pt x="4931125" y="3244152"/>
                  </a:cubicBezTo>
                  <a:cubicBezTo>
                    <a:pt x="4974257" y="3106570"/>
                    <a:pt x="5035567" y="2876198"/>
                    <a:pt x="5084956" y="2711802"/>
                  </a:cubicBezTo>
                  <a:cubicBezTo>
                    <a:pt x="5134345" y="2547406"/>
                    <a:pt x="5180244" y="2400122"/>
                    <a:pt x="5227458" y="2257775"/>
                  </a:cubicBezTo>
                  <a:cubicBezTo>
                    <a:pt x="5274672" y="2115428"/>
                    <a:pt x="5318854" y="1981190"/>
                    <a:pt x="5368243" y="1857720"/>
                  </a:cubicBezTo>
                  <a:cubicBezTo>
                    <a:pt x="5417632" y="1734250"/>
                    <a:pt x="5466823" y="1625958"/>
                    <a:pt x="5523792" y="1516952"/>
                  </a:cubicBezTo>
                  <a:cubicBezTo>
                    <a:pt x="5580761" y="1407946"/>
                    <a:pt x="5640750" y="1299287"/>
                    <a:pt x="5710058" y="1203685"/>
                  </a:cubicBezTo>
                  <a:cubicBezTo>
                    <a:pt x="5779366" y="1108083"/>
                    <a:pt x="5861339" y="1020773"/>
                    <a:pt x="5939638" y="943341"/>
                  </a:cubicBezTo>
                  <a:cubicBezTo>
                    <a:pt x="6017937" y="865909"/>
                    <a:pt x="6093257" y="798499"/>
                    <a:pt x="6179853" y="739090"/>
                  </a:cubicBezTo>
                  <a:cubicBezTo>
                    <a:pt x="6266450" y="679682"/>
                    <a:pt x="6338550" y="636457"/>
                    <a:pt x="6459217" y="586890"/>
                  </a:cubicBezTo>
                  <a:cubicBezTo>
                    <a:pt x="6579884" y="537323"/>
                    <a:pt x="6754280" y="483008"/>
                    <a:pt x="6903858" y="441685"/>
                  </a:cubicBezTo>
                  <a:cubicBezTo>
                    <a:pt x="7053436" y="400362"/>
                    <a:pt x="7220487" y="369010"/>
                    <a:pt x="7356683" y="338951"/>
                  </a:cubicBezTo>
                  <a:lnTo>
                    <a:pt x="7721033" y="261333"/>
                  </a:lnTo>
                  <a:lnTo>
                    <a:pt x="8338817" y="162974"/>
                  </a:lnTo>
                  <a:cubicBezTo>
                    <a:pt x="8560361" y="141807"/>
                    <a:pt x="9177215" y="30879"/>
                    <a:pt x="9417810" y="11829"/>
                  </a:cubicBezTo>
                </a:path>
              </a:pathLst>
            </a:custGeom>
            <a:noFill/>
            <a:ln w="317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6" name="Forme libre 45">
              <a:extLst>
                <a:ext uri="{FF2B5EF4-FFF2-40B4-BE49-F238E27FC236}">
                  <a16:creationId xmlns:a16="http://schemas.microsoft.com/office/drawing/2014/main" id="{0AAA1C86-8CC0-9A4C-6B41-31694FC79170}"/>
                </a:ext>
              </a:extLst>
            </p:cNvPr>
            <p:cNvSpPr/>
            <p:nvPr/>
          </p:nvSpPr>
          <p:spPr>
            <a:xfrm>
              <a:off x="1245051" y="5041650"/>
              <a:ext cx="9470958" cy="1312501"/>
            </a:xfrm>
            <a:custGeom>
              <a:avLst/>
              <a:gdLst>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57751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0568 w 9442383"/>
                <a:gd name="csY5" fmla="*/ 17457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26875 h 721894"/>
                <a:gd name="csX5" fmla="*/ 4850568 w 9442383"/>
                <a:gd name="csY5" fmla="*/ 17457 h 721894"/>
                <a:gd name="csX6" fmla="*/ 9442383 w 9442383"/>
                <a:gd name="csY6" fmla="*/ 0 h 721894"/>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3532 w 9442383"/>
                <a:gd name="csY4" fmla="*/ 162616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92257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912563 w 9442383"/>
                <a:gd name="csY6" fmla="*/ 1476 h 857635"/>
                <a:gd name="csX7" fmla="*/ 9442383 w 9442383"/>
                <a:gd name="csY7"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845539 w 9442383"/>
                <a:gd name="csY6" fmla="*/ 140312 h 857635"/>
                <a:gd name="csX7" fmla="*/ 9442383 w 9442383"/>
                <a:gd name="csY7" fmla="*/ 135741 h 857635"/>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8320 w 9442383"/>
                <a:gd name="csY4" fmla="*/ 4630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69313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652 h 852847"/>
                <a:gd name="csX5" fmla="*/ 4869313 w 9442383"/>
                <a:gd name="csY5" fmla="*/ 0 h 852847"/>
                <a:gd name="csX6" fmla="*/ 4869072 w 9442383"/>
                <a:gd name="csY6" fmla="*/ 145609 h 852847"/>
                <a:gd name="csX7" fmla="*/ 9442383 w 9442383"/>
                <a:gd name="csY7" fmla="*/ 130953 h 852847"/>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3987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651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4858 w 9442383"/>
                <a:gd name="csY6" fmla="*/ 296474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473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068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065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288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83832 h 991070"/>
                <a:gd name="csX7" fmla="*/ 9442383 w 9442383"/>
                <a:gd name="csY7" fmla="*/ 269176 h 991070"/>
                <a:gd name="csX0" fmla="*/ 0 w 9442383"/>
                <a:gd name="csY0" fmla="*/ 269176 h 1000595"/>
                <a:gd name="csX1" fmla="*/ 2021305 w 9442383"/>
                <a:gd name="csY1" fmla="*/ 269176 h 1000595"/>
                <a:gd name="csX2" fmla="*/ 2021305 w 9442383"/>
                <a:gd name="csY2" fmla="*/ 991070 h 1000595"/>
                <a:gd name="csX3" fmla="*/ 3866181 w 9442383"/>
                <a:gd name="csY3" fmla="*/ 1000595 h 1000595"/>
                <a:gd name="csX4" fmla="*/ 3857382 w 9442383"/>
                <a:gd name="csY4" fmla="*/ 5865 h 1000595"/>
                <a:gd name="csX5" fmla="*/ 4865099 w 9442383"/>
                <a:gd name="csY5" fmla="*/ 0 h 1000595"/>
                <a:gd name="csX6" fmla="*/ 4865897 w 9442383"/>
                <a:gd name="csY6" fmla="*/ 283832 h 1000595"/>
                <a:gd name="csX7" fmla="*/ 9442383 w 9442383"/>
                <a:gd name="csY7" fmla="*/ 269176 h 1000595"/>
                <a:gd name="csX0" fmla="*/ 0 w 9442383"/>
                <a:gd name="csY0" fmla="*/ 269176 h 994245"/>
                <a:gd name="csX1" fmla="*/ 2021305 w 9442383"/>
                <a:gd name="csY1" fmla="*/ 269176 h 994245"/>
                <a:gd name="csX2" fmla="*/ 2021305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42383"/>
                <a:gd name="csY0" fmla="*/ 269176 h 1006945"/>
                <a:gd name="csX1" fmla="*/ 2021305 w 9442383"/>
                <a:gd name="csY1" fmla="*/ 269176 h 1006945"/>
                <a:gd name="csX2" fmla="*/ 2018130 w 9442383"/>
                <a:gd name="csY2" fmla="*/ 1006945 h 1006945"/>
                <a:gd name="csX3" fmla="*/ 3866181 w 9442383"/>
                <a:gd name="csY3" fmla="*/ 994245 h 1006945"/>
                <a:gd name="csX4" fmla="*/ 3857382 w 9442383"/>
                <a:gd name="csY4" fmla="*/ 5865 h 1006945"/>
                <a:gd name="csX5" fmla="*/ 4865099 w 9442383"/>
                <a:gd name="csY5" fmla="*/ 0 h 1006945"/>
                <a:gd name="csX6" fmla="*/ 4865897 w 9442383"/>
                <a:gd name="csY6" fmla="*/ 283832 h 1006945"/>
                <a:gd name="csX7" fmla="*/ 9442383 w 9442383"/>
                <a:gd name="csY7" fmla="*/ 269176 h 10069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64608"/>
                <a:gd name="csY0" fmla="*/ 288226 h 994245"/>
                <a:gd name="csX1" fmla="*/ 2043530 w 9464608"/>
                <a:gd name="csY1" fmla="*/ 269176 h 994245"/>
                <a:gd name="csX2" fmla="*/ 2040355 w 9464608"/>
                <a:gd name="csY2" fmla="*/ 991070 h 994245"/>
                <a:gd name="csX3" fmla="*/ 3888406 w 9464608"/>
                <a:gd name="csY3" fmla="*/ 994245 h 994245"/>
                <a:gd name="csX4" fmla="*/ 3879607 w 9464608"/>
                <a:gd name="csY4" fmla="*/ 5865 h 994245"/>
                <a:gd name="csX5" fmla="*/ 4887324 w 9464608"/>
                <a:gd name="csY5" fmla="*/ 0 h 994245"/>
                <a:gd name="csX6" fmla="*/ 4888122 w 9464608"/>
                <a:gd name="csY6" fmla="*/ 283832 h 994245"/>
                <a:gd name="csX7" fmla="*/ 9464608 w 9464608"/>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5051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1876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8733"/>
                <a:gd name="csY0" fmla="*/ 262826 h 994245"/>
                <a:gd name="csX1" fmla="*/ 2027655 w 9448733"/>
                <a:gd name="csY1" fmla="*/ 269176 h 994245"/>
                <a:gd name="csX2" fmla="*/ 2024480 w 9448733"/>
                <a:gd name="csY2" fmla="*/ 991070 h 994245"/>
                <a:gd name="csX3" fmla="*/ 3872531 w 9448733"/>
                <a:gd name="csY3" fmla="*/ 994245 h 994245"/>
                <a:gd name="csX4" fmla="*/ 3863732 w 9448733"/>
                <a:gd name="csY4" fmla="*/ 5865 h 994245"/>
                <a:gd name="csX5" fmla="*/ 4871449 w 9448733"/>
                <a:gd name="csY5" fmla="*/ 0 h 994245"/>
                <a:gd name="csX6" fmla="*/ 4872247 w 9448733"/>
                <a:gd name="csY6" fmla="*/ 283832 h 994245"/>
                <a:gd name="csX7" fmla="*/ 9448733 w 9448733"/>
                <a:gd name="csY7" fmla="*/ 269176 h 994245"/>
                <a:gd name="csX0" fmla="*/ 0 w 9461433"/>
                <a:gd name="csY0" fmla="*/ 281876 h 994245"/>
                <a:gd name="csX1" fmla="*/ 2040355 w 9461433"/>
                <a:gd name="csY1" fmla="*/ 269176 h 994245"/>
                <a:gd name="csX2" fmla="*/ 2037180 w 9461433"/>
                <a:gd name="csY2" fmla="*/ 991070 h 994245"/>
                <a:gd name="csX3" fmla="*/ 3885231 w 9461433"/>
                <a:gd name="csY3" fmla="*/ 994245 h 994245"/>
                <a:gd name="csX4" fmla="*/ 3876432 w 9461433"/>
                <a:gd name="csY4" fmla="*/ 5865 h 994245"/>
                <a:gd name="csX5" fmla="*/ 4884149 w 9461433"/>
                <a:gd name="csY5" fmla="*/ 0 h 994245"/>
                <a:gd name="csX6" fmla="*/ 4884947 w 9461433"/>
                <a:gd name="csY6" fmla="*/ 283832 h 994245"/>
                <a:gd name="csX7" fmla="*/ 9461433 w 9461433"/>
                <a:gd name="csY7" fmla="*/ 269176 h 994245"/>
                <a:gd name="csX0" fmla="*/ 0 w 9445558"/>
                <a:gd name="csY0" fmla="*/ 269176 h 994245"/>
                <a:gd name="csX1" fmla="*/ 2024480 w 9445558"/>
                <a:gd name="csY1" fmla="*/ 269176 h 994245"/>
                <a:gd name="csX2" fmla="*/ 2021305 w 9445558"/>
                <a:gd name="csY2" fmla="*/ 991070 h 994245"/>
                <a:gd name="csX3" fmla="*/ 3869356 w 9445558"/>
                <a:gd name="csY3" fmla="*/ 994245 h 994245"/>
                <a:gd name="csX4" fmla="*/ 3860557 w 9445558"/>
                <a:gd name="csY4" fmla="*/ 5865 h 994245"/>
                <a:gd name="csX5" fmla="*/ 4868274 w 9445558"/>
                <a:gd name="csY5" fmla="*/ 0 h 994245"/>
                <a:gd name="csX6" fmla="*/ 4869072 w 9445558"/>
                <a:gd name="csY6" fmla="*/ 283832 h 994245"/>
                <a:gd name="csX7" fmla="*/ 9445558 w 9445558"/>
                <a:gd name="csY7" fmla="*/ 269176 h 994245"/>
                <a:gd name="csX0" fmla="*/ 0 w 9470958"/>
                <a:gd name="csY0" fmla="*/ 272351 h 994245"/>
                <a:gd name="csX1" fmla="*/ 2049880 w 9470958"/>
                <a:gd name="csY1" fmla="*/ 269176 h 994245"/>
                <a:gd name="csX2" fmla="*/ 2046705 w 9470958"/>
                <a:gd name="csY2" fmla="*/ 991070 h 994245"/>
                <a:gd name="csX3" fmla="*/ 3894756 w 9470958"/>
                <a:gd name="csY3" fmla="*/ 994245 h 994245"/>
                <a:gd name="csX4" fmla="*/ 3885957 w 9470958"/>
                <a:gd name="csY4" fmla="*/ 5865 h 994245"/>
                <a:gd name="csX5" fmla="*/ 4893674 w 9470958"/>
                <a:gd name="csY5" fmla="*/ 0 h 994245"/>
                <a:gd name="csX6" fmla="*/ 4894472 w 9470958"/>
                <a:gd name="csY6" fmla="*/ 283832 h 994245"/>
                <a:gd name="csX7" fmla="*/ 9470958 w 9470958"/>
                <a:gd name="csY7" fmla="*/ 269176 h 994245"/>
                <a:gd name="csX0" fmla="*/ 0 w 9470958"/>
                <a:gd name="csY0" fmla="*/ 449381 h 1171275"/>
                <a:gd name="csX1" fmla="*/ 2049880 w 9470958"/>
                <a:gd name="csY1" fmla="*/ 446206 h 1171275"/>
                <a:gd name="csX2" fmla="*/ 2046705 w 9470958"/>
                <a:gd name="csY2" fmla="*/ 1168100 h 1171275"/>
                <a:gd name="csX3" fmla="*/ 3894756 w 9470958"/>
                <a:gd name="csY3" fmla="*/ 1171275 h 1171275"/>
                <a:gd name="csX4" fmla="*/ 3885957 w 9470958"/>
                <a:gd name="csY4" fmla="*/ 15 h 1171275"/>
                <a:gd name="csX5" fmla="*/ 4893674 w 9470958"/>
                <a:gd name="csY5" fmla="*/ 177030 h 1171275"/>
                <a:gd name="csX6" fmla="*/ 4894472 w 9470958"/>
                <a:gd name="csY6" fmla="*/ 460862 h 1171275"/>
                <a:gd name="csX7" fmla="*/ 9470958 w 9470958"/>
                <a:gd name="csY7" fmla="*/ 446206 h 1171275"/>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79607 w 9470958"/>
                <a:gd name="csY5" fmla="*/ 8202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13953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55096 h 1171260"/>
                <a:gd name="csX7" fmla="*/ 9470958 w 9470958"/>
                <a:gd name="csY7" fmla="*/ 446191 h 1171260"/>
                <a:gd name="csX0" fmla="*/ 0 w 9470958"/>
                <a:gd name="csY0" fmla="*/ 584075 h 1305969"/>
                <a:gd name="csX1" fmla="*/ 2049880 w 9470958"/>
                <a:gd name="csY1" fmla="*/ 580900 h 1305969"/>
                <a:gd name="csX2" fmla="*/ 2046705 w 9470958"/>
                <a:gd name="csY2" fmla="*/ 1302794 h 1305969"/>
                <a:gd name="csX3" fmla="*/ 3894756 w 9470958"/>
                <a:gd name="csY3" fmla="*/ 1305969 h 1305969"/>
                <a:gd name="csX4" fmla="*/ 3885957 w 9470958"/>
                <a:gd name="csY4" fmla="*/ 134709 h 1305969"/>
                <a:gd name="csX5" fmla="*/ 4891109 w 9470958"/>
                <a:gd name="csY5" fmla="*/ 0 h 1305969"/>
                <a:gd name="csX6" fmla="*/ 4894472 w 9470958"/>
                <a:gd name="csY6" fmla="*/ 589805 h 1305969"/>
                <a:gd name="csX7" fmla="*/ 9470958 w 9470958"/>
                <a:gd name="csY7" fmla="*/ 580900 h 1305969"/>
                <a:gd name="csX0" fmla="*/ 0 w 9470958"/>
                <a:gd name="csY0" fmla="*/ 584075 h 1305969"/>
                <a:gd name="csX1" fmla="*/ 2049880 w 9470958"/>
                <a:gd name="csY1" fmla="*/ 580900 h 1305969"/>
                <a:gd name="csX2" fmla="*/ 2046705 w 9470958"/>
                <a:gd name="csY2" fmla="*/ 1302794 h 1305969"/>
                <a:gd name="csX3" fmla="*/ 3894756 w 9470958"/>
                <a:gd name="csY3" fmla="*/ 1305969 h 1305969"/>
                <a:gd name="csX4" fmla="*/ 3885957 w 9470958"/>
                <a:gd name="csY4" fmla="*/ 4534 h 1305969"/>
                <a:gd name="csX5" fmla="*/ 4891109 w 9470958"/>
                <a:gd name="csY5" fmla="*/ 0 h 1305969"/>
                <a:gd name="csX6" fmla="*/ 4894472 w 9470958"/>
                <a:gd name="csY6" fmla="*/ 589805 h 1305969"/>
                <a:gd name="csX7" fmla="*/ 9470958 w 9470958"/>
                <a:gd name="csY7" fmla="*/ 580900 h 1305969"/>
                <a:gd name="csX0" fmla="*/ 0 w 9470958"/>
                <a:gd name="csY0" fmla="*/ 584075 h 1305969"/>
                <a:gd name="csX1" fmla="*/ 2049880 w 9470958"/>
                <a:gd name="csY1" fmla="*/ 580900 h 1305969"/>
                <a:gd name="csX2" fmla="*/ 2046705 w 9470958"/>
                <a:gd name="csY2" fmla="*/ 1302794 h 1305969"/>
                <a:gd name="csX3" fmla="*/ 3894756 w 9470958"/>
                <a:gd name="csY3" fmla="*/ 1305969 h 1305969"/>
                <a:gd name="csX4" fmla="*/ 3856565 w 9470958"/>
                <a:gd name="csY4" fmla="*/ 7799 h 1305969"/>
                <a:gd name="csX5" fmla="*/ 4891109 w 9470958"/>
                <a:gd name="csY5" fmla="*/ 0 h 1305969"/>
                <a:gd name="csX6" fmla="*/ 4894472 w 9470958"/>
                <a:gd name="csY6" fmla="*/ 589805 h 1305969"/>
                <a:gd name="csX7" fmla="*/ 9470958 w 9470958"/>
                <a:gd name="csY7" fmla="*/ 580900 h 1305969"/>
                <a:gd name="csX0" fmla="*/ 0 w 9470958"/>
                <a:gd name="csY0" fmla="*/ 584075 h 1309235"/>
                <a:gd name="csX1" fmla="*/ 2049880 w 9470958"/>
                <a:gd name="csY1" fmla="*/ 580900 h 1309235"/>
                <a:gd name="csX2" fmla="*/ 2046705 w 9470958"/>
                <a:gd name="csY2" fmla="*/ 1302794 h 1309235"/>
                <a:gd name="csX3" fmla="*/ 3858833 w 9470958"/>
                <a:gd name="csY3" fmla="*/ 1309235 h 1309235"/>
                <a:gd name="csX4" fmla="*/ 3856565 w 9470958"/>
                <a:gd name="csY4" fmla="*/ 7799 h 1309235"/>
                <a:gd name="csX5" fmla="*/ 4891109 w 9470958"/>
                <a:gd name="csY5" fmla="*/ 0 h 1309235"/>
                <a:gd name="csX6" fmla="*/ 4894472 w 9470958"/>
                <a:gd name="csY6" fmla="*/ 589805 h 1309235"/>
                <a:gd name="csX7" fmla="*/ 9470958 w 9470958"/>
                <a:gd name="csY7" fmla="*/ 580900 h 1309235"/>
                <a:gd name="csX0" fmla="*/ 0 w 9470958"/>
                <a:gd name="csY0" fmla="*/ 587341 h 1312501"/>
                <a:gd name="csX1" fmla="*/ 2049880 w 9470958"/>
                <a:gd name="csY1" fmla="*/ 584166 h 1312501"/>
                <a:gd name="csX2" fmla="*/ 2046705 w 9470958"/>
                <a:gd name="csY2" fmla="*/ 1306060 h 1312501"/>
                <a:gd name="csX3" fmla="*/ 3858833 w 9470958"/>
                <a:gd name="csY3" fmla="*/ 1312501 h 1312501"/>
                <a:gd name="csX4" fmla="*/ 3856565 w 9470958"/>
                <a:gd name="csY4" fmla="*/ 11065 h 1312501"/>
                <a:gd name="csX5" fmla="*/ 4927032 w 9470958"/>
                <a:gd name="csY5" fmla="*/ 0 h 1312501"/>
                <a:gd name="csX6" fmla="*/ 4894472 w 9470958"/>
                <a:gd name="csY6" fmla="*/ 593071 h 1312501"/>
                <a:gd name="csX7" fmla="*/ 9470958 w 9470958"/>
                <a:gd name="csY7" fmla="*/ 584166 h 1312501"/>
                <a:gd name="csX0" fmla="*/ 0 w 9470958"/>
                <a:gd name="csY0" fmla="*/ 587341 h 1312501"/>
                <a:gd name="csX1" fmla="*/ 2049880 w 9470958"/>
                <a:gd name="csY1" fmla="*/ 584166 h 1312501"/>
                <a:gd name="csX2" fmla="*/ 2046705 w 9470958"/>
                <a:gd name="csY2" fmla="*/ 1306060 h 1312501"/>
                <a:gd name="csX3" fmla="*/ 3858833 w 9470958"/>
                <a:gd name="csY3" fmla="*/ 1312501 h 1312501"/>
                <a:gd name="csX4" fmla="*/ 3856565 w 9470958"/>
                <a:gd name="csY4" fmla="*/ 11065 h 1312501"/>
                <a:gd name="csX5" fmla="*/ 4927032 w 9470958"/>
                <a:gd name="csY5" fmla="*/ 0 h 1312501"/>
                <a:gd name="csX6" fmla="*/ 4917332 w 9470958"/>
                <a:gd name="csY6" fmla="*/ 589805 h 1312501"/>
                <a:gd name="csX7" fmla="*/ 9470958 w 9470958"/>
                <a:gd name="csY7" fmla="*/ 584166 h 13125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9470958" h="1312501">
                  <a:moveTo>
                    <a:pt x="0" y="587341"/>
                  </a:moveTo>
                  <a:lnTo>
                    <a:pt x="2049880" y="584166"/>
                  </a:lnTo>
                  <a:cubicBezTo>
                    <a:pt x="2048822" y="830089"/>
                    <a:pt x="2047763" y="1060137"/>
                    <a:pt x="2046705" y="1306060"/>
                  </a:cubicBezTo>
                  <a:lnTo>
                    <a:pt x="3858833" y="1312501"/>
                  </a:lnTo>
                  <a:cubicBezTo>
                    <a:pt x="3856892" y="1172061"/>
                    <a:pt x="3858506" y="151505"/>
                    <a:pt x="3856565" y="11065"/>
                  </a:cubicBezTo>
                  <a:lnTo>
                    <a:pt x="4927032" y="0"/>
                  </a:lnTo>
                  <a:cubicBezTo>
                    <a:pt x="4926951" y="45175"/>
                    <a:pt x="4917413" y="544630"/>
                    <a:pt x="4917332" y="589805"/>
                  </a:cubicBezTo>
                  <a:lnTo>
                    <a:pt x="9470958" y="584166"/>
                  </a:lnTo>
                </a:path>
              </a:pathLst>
            </a:custGeom>
            <a:noFill/>
            <a:ln w="317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6" name="Groupe 65">
            <a:extLst>
              <a:ext uri="{FF2B5EF4-FFF2-40B4-BE49-F238E27FC236}">
                <a16:creationId xmlns:a16="http://schemas.microsoft.com/office/drawing/2014/main" id="{F59FD371-FC4D-335E-770F-DA5157991451}"/>
              </a:ext>
            </a:extLst>
          </p:cNvPr>
          <p:cNvGrpSpPr/>
          <p:nvPr/>
        </p:nvGrpSpPr>
        <p:grpSpPr>
          <a:xfrm>
            <a:off x="1238284" y="312442"/>
            <a:ext cx="9473804" cy="6040498"/>
            <a:chOff x="1238284" y="312442"/>
            <a:chExt cx="9473804" cy="6040498"/>
          </a:xfrm>
        </p:grpSpPr>
        <p:sp>
          <p:nvSpPr>
            <p:cNvPr id="60" name="Forme libre 59">
              <a:extLst>
                <a:ext uri="{FF2B5EF4-FFF2-40B4-BE49-F238E27FC236}">
                  <a16:creationId xmlns:a16="http://schemas.microsoft.com/office/drawing/2014/main" id="{E98D3BE7-26C6-BD0A-105F-B382704E539C}"/>
                </a:ext>
              </a:extLst>
            </p:cNvPr>
            <p:cNvSpPr/>
            <p:nvPr/>
          </p:nvSpPr>
          <p:spPr>
            <a:xfrm>
              <a:off x="1238284" y="312442"/>
              <a:ext cx="9443995" cy="2432657"/>
            </a:xfrm>
            <a:custGeom>
              <a:avLst/>
              <a:gdLst>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7867 w 5410200"/>
                <a:gd name="csY20" fmla="*/ 558800 h 3683410"/>
                <a:gd name="csX21" fmla="*/ 3268133 w 5410200"/>
                <a:gd name="csY21" fmla="*/ 397933 h 3683410"/>
                <a:gd name="csX22" fmla="*/ 3725333 w 5410200"/>
                <a:gd name="csY22" fmla="*/ 330200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5333 w 5410200"/>
                <a:gd name="csY22" fmla="*/ 330200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5308 w 5410200"/>
                <a:gd name="csY23" fmla="*/ 217581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5308 w 5410200"/>
                <a:gd name="csY23" fmla="*/ 217581 h 3683410"/>
                <a:gd name="csX24" fmla="*/ 4703092 w 5410200"/>
                <a:gd name="csY24" fmla="*/ 119222 h 3683410"/>
                <a:gd name="csX25" fmla="*/ 5410200 w 5410200"/>
                <a:gd name="csY25" fmla="*/ 169333 h 3683410"/>
                <a:gd name="csX0" fmla="*/ 0 w 5782085"/>
                <a:gd name="csY0" fmla="*/ 31923 h 3715333"/>
                <a:gd name="csX1" fmla="*/ 169333 w 5782085"/>
                <a:gd name="csY1" fmla="*/ 57323 h 3715333"/>
                <a:gd name="csX2" fmla="*/ 228600 w 5782085"/>
                <a:gd name="csY2" fmla="*/ 57323 h 3715333"/>
                <a:gd name="csX3" fmla="*/ 313267 w 5782085"/>
                <a:gd name="csY3" fmla="*/ 209723 h 3715333"/>
                <a:gd name="csX4" fmla="*/ 558800 w 5782085"/>
                <a:gd name="csY4" fmla="*/ 1310390 h 3715333"/>
                <a:gd name="csX5" fmla="*/ 685800 w 5782085"/>
                <a:gd name="csY5" fmla="*/ 2334856 h 3715333"/>
                <a:gd name="csX6" fmla="*/ 821267 w 5782085"/>
                <a:gd name="csY6" fmla="*/ 3113790 h 3715333"/>
                <a:gd name="csX7" fmla="*/ 905933 w 5782085"/>
                <a:gd name="csY7" fmla="*/ 3452456 h 3715333"/>
                <a:gd name="csX8" fmla="*/ 948267 w 5782085"/>
                <a:gd name="csY8" fmla="*/ 3604856 h 3715333"/>
                <a:gd name="csX9" fmla="*/ 1024467 w 5782085"/>
                <a:gd name="csY9" fmla="*/ 3689523 h 3715333"/>
                <a:gd name="csX10" fmla="*/ 1066800 w 5782085"/>
                <a:gd name="csY10" fmla="*/ 3706456 h 3715333"/>
                <a:gd name="csX11" fmla="*/ 1168400 w 5782085"/>
                <a:gd name="csY11" fmla="*/ 3562523 h 3715333"/>
                <a:gd name="csX12" fmla="*/ 1295400 w 5782085"/>
                <a:gd name="csY12" fmla="*/ 3232323 h 3715333"/>
                <a:gd name="csX13" fmla="*/ 1464733 w 5782085"/>
                <a:gd name="csY13" fmla="*/ 2715856 h 3715333"/>
                <a:gd name="csX14" fmla="*/ 1591733 w 5782085"/>
                <a:gd name="csY14" fmla="*/ 2267123 h 3715333"/>
                <a:gd name="csX15" fmla="*/ 1735667 w 5782085"/>
                <a:gd name="csY15" fmla="*/ 1877656 h 3715333"/>
                <a:gd name="csX16" fmla="*/ 1888067 w 5782085"/>
                <a:gd name="csY16" fmla="*/ 1505123 h 3715333"/>
                <a:gd name="csX17" fmla="*/ 2074333 w 5782085"/>
                <a:gd name="csY17" fmla="*/ 1191856 h 3715333"/>
                <a:gd name="csX18" fmla="*/ 2294467 w 5782085"/>
                <a:gd name="csY18" fmla="*/ 920923 h 3715333"/>
                <a:gd name="csX19" fmla="*/ 2531533 w 5782085"/>
                <a:gd name="csY19" fmla="*/ 700790 h 3715333"/>
                <a:gd name="csX20" fmla="*/ 2823492 w 5782085"/>
                <a:gd name="csY20" fmla="*/ 564472 h 3715333"/>
                <a:gd name="csX21" fmla="*/ 3268133 w 5782085"/>
                <a:gd name="csY21" fmla="*/ 429856 h 3715333"/>
                <a:gd name="csX22" fmla="*/ 3720958 w 5782085"/>
                <a:gd name="csY22" fmla="*/ 327122 h 3715333"/>
                <a:gd name="csX23" fmla="*/ 4085308 w 5782085"/>
                <a:gd name="csY23" fmla="*/ 249504 h 3715333"/>
                <a:gd name="csX24" fmla="*/ 4703092 w 5782085"/>
                <a:gd name="csY24" fmla="*/ 151145 h 3715333"/>
                <a:gd name="csX25" fmla="*/ 5782085 w 5782085"/>
                <a:gd name="csY25" fmla="*/ 0 h 3715333"/>
                <a:gd name="csX0" fmla="*/ 0 w 5782085"/>
                <a:gd name="csY0" fmla="*/ 31923 h 3715333"/>
                <a:gd name="csX1" fmla="*/ 169333 w 5782085"/>
                <a:gd name="csY1" fmla="*/ 57323 h 3715333"/>
                <a:gd name="csX2" fmla="*/ 228600 w 5782085"/>
                <a:gd name="csY2" fmla="*/ 57323 h 3715333"/>
                <a:gd name="csX3" fmla="*/ 313267 w 5782085"/>
                <a:gd name="csY3" fmla="*/ 209723 h 3715333"/>
                <a:gd name="csX4" fmla="*/ 558800 w 5782085"/>
                <a:gd name="csY4" fmla="*/ 1310390 h 3715333"/>
                <a:gd name="csX5" fmla="*/ 685800 w 5782085"/>
                <a:gd name="csY5" fmla="*/ 2334856 h 3715333"/>
                <a:gd name="csX6" fmla="*/ 821267 w 5782085"/>
                <a:gd name="csY6" fmla="*/ 3113790 h 3715333"/>
                <a:gd name="csX7" fmla="*/ 905933 w 5782085"/>
                <a:gd name="csY7" fmla="*/ 3452456 h 3715333"/>
                <a:gd name="csX8" fmla="*/ 970142 w 5782085"/>
                <a:gd name="csY8" fmla="*/ 3604856 h 3715333"/>
                <a:gd name="csX9" fmla="*/ 1024467 w 5782085"/>
                <a:gd name="csY9" fmla="*/ 3689523 h 3715333"/>
                <a:gd name="csX10" fmla="*/ 1066800 w 5782085"/>
                <a:gd name="csY10" fmla="*/ 3706456 h 3715333"/>
                <a:gd name="csX11" fmla="*/ 1168400 w 5782085"/>
                <a:gd name="csY11" fmla="*/ 3562523 h 3715333"/>
                <a:gd name="csX12" fmla="*/ 1295400 w 5782085"/>
                <a:gd name="csY12" fmla="*/ 3232323 h 3715333"/>
                <a:gd name="csX13" fmla="*/ 1464733 w 5782085"/>
                <a:gd name="csY13" fmla="*/ 2715856 h 3715333"/>
                <a:gd name="csX14" fmla="*/ 1591733 w 5782085"/>
                <a:gd name="csY14" fmla="*/ 2267123 h 3715333"/>
                <a:gd name="csX15" fmla="*/ 1735667 w 5782085"/>
                <a:gd name="csY15" fmla="*/ 1877656 h 3715333"/>
                <a:gd name="csX16" fmla="*/ 1888067 w 5782085"/>
                <a:gd name="csY16" fmla="*/ 1505123 h 3715333"/>
                <a:gd name="csX17" fmla="*/ 2074333 w 5782085"/>
                <a:gd name="csY17" fmla="*/ 1191856 h 3715333"/>
                <a:gd name="csX18" fmla="*/ 2294467 w 5782085"/>
                <a:gd name="csY18" fmla="*/ 920923 h 3715333"/>
                <a:gd name="csX19" fmla="*/ 2531533 w 5782085"/>
                <a:gd name="csY19" fmla="*/ 700790 h 3715333"/>
                <a:gd name="csX20" fmla="*/ 2823492 w 5782085"/>
                <a:gd name="csY20" fmla="*/ 564472 h 3715333"/>
                <a:gd name="csX21" fmla="*/ 3268133 w 5782085"/>
                <a:gd name="csY21" fmla="*/ 429856 h 3715333"/>
                <a:gd name="csX22" fmla="*/ 3720958 w 5782085"/>
                <a:gd name="csY22" fmla="*/ 327122 h 3715333"/>
                <a:gd name="csX23" fmla="*/ 4085308 w 5782085"/>
                <a:gd name="csY23" fmla="*/ 249504 h 3715333"/>
                <a:gd name="csX24" fmla="*/ 4703092 w 5782085"/>
                <a:gd name="csY24" fmla="*/ 151145 h 3715333"/>
                <a:gd name="csX25" fmla="*/ 5782085 w 5782085"/>
                <a:gd name="csY25" fmla="*/ 0 h 3715333"/>
                <a:gd name="csX0" fmla="*/ 0 w 9417810"/>
                <a:gd name="csY0" fmla="*/ 0 h 3727162"/>
                <a:gd name="csX1" fmla="*/ 3805058 w 9417810"/>
                <a:gd name="csY1" fmla="*/ 69152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64777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781198 w 9417810"/>
                <a:gd name="csY2" fmla="*/ 516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781198 w 9417810"/>
                <a:gd name="csY2" fmla="*/ 51652 h 3727162"/>
                <a:gd name="csX3" fmla="*/ 3948992 w 9417810"/>
                <a:gd name="csY3" fmla="*/ 221552 h 3727162"/>
                <a:gd name="csX4" fmla="*/ 4165186 w 9417810"/>
                <a:gd name="csY4" fmla="*/ 1346682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10472"/>
                <a:gd name="csX1" fmla="*/ 3350046 w 9417810"/>
                <a:gd name="csY1" fmla="*/ 51651 h 3710472"/>
                <a:gd name="csX2" fmla="*/ 3781198 w 9417810"/>
                <a:gd name="csY2" fmla="*/ 51652 h 3710472"/>
                <a:gd name="csX3" fmla="*/ 3948992 w 9417810"/>
                <a:gd name="csY3" fmla="*/ 221552 h 3710472"/>
                <a:gd name="csX4" fmla="*/ 4165186 w 9417810"/>
                <a:gd name="csY4" fmla="*/ 1346682 h 3710472"/>
                <a:gd name="csX5" fmla="*/ 4321525 w 9417810"/>
                <a:gd name="csY5" fmla="*/ 2346685 h 3710472"/>
                <a:gd name="csX6" fmla="*/ 4456992 w 9417810"/>
                <a:gd name="csY6" fmla="*/ 3125619 h 3710472"/>
                <a:gd name="csX7" fmla="*/ 4541658 w 9417810"/>
                <a:gd name="csY7" fmla="*/ 3464285 h 3710472"/>
                <a:gd name="csX8" fmla="*/ 4605867 w 9417810"/>
                <a:gd name="csY8" fmla="*/ 3616685 h 3710472"/>
                <a:gd name="csX9" fmla="*/ 4660192 w 9417810"/>
                <a:gd name="csY9" fmla="*/ 3701352 h 3710472"/>
                <a:gd name="csX10" fmla="*/ 4736754 w 9417810"/>
                <a:gd name="csY10" fmla="*/ 3693824 h 3710472"/>
                <a:gd name="csX11" fmla="*/ 4804125 w 9417810"/>
                <a:gd name="csY11" fmla="*/ 3574352 h 3710472"/>
                <a:gd name="csX12" fmla="*/ 4931125 w 9417810"/>
                <a:gd name="csY12" fmla="*/ 3244152 h 3710472"/>
                <a:gd name="csX13" fmla="*/ 5100458 w 9417810"/>
                <a:gd name="csY13" fmla="*/ 2727685 h 3710472"/>
                <a:gd name="csX14" fmla="*/ 5227458 w 9417810"/>
                <a:gd name="csY14" fmla="*/ 2278952 h 3710472"/>
                <a:gd name="csX15" fmla="*/ 5371392 w 9417810"/>
                <a:gd name="csY15" fmla="*/ 1889485 h 3710472"/>
                <a:gd name="csX16" fmla="*/ 5523792 w 9417810"/>
                <a:gd name="csY16" fmla="*/ 1516952 h 3710472"/>
                <a:gd name="csX17" fmla="*/ 5710058 w 9417810"/>
                <a:gd name="csY17" fmla="*/ 1203685 h 3710472"/>
                <a:gd name="csX18" fmla="*/ 5930192 w 9417810"/>
                <a:gd name="csY18" fmla="*/ 932752 h 3710472"/>
                <a:gd name="csX19" fmla="*/ 6167258 w 9417810"/>
                <a:gd name="csY19" fmla="*/ 712619 h 3710472"/>
                <a:gd name="csX20" fmla="*/ 6459217 w 9417810"/>
                <a:gd name="csY20" fmla="*/ 576301 h 3710472"/>
                <a:gd name="csX21" fmla="*/ 6903858 w 9417810"/>
                <a:gd name="csY21" fmla="*/ 441685 h 3710472"/>
                <a:gd name="csX22" fmla="*/ 7356683 w 9417810"/>
                <a:gd name="csY22" fmla="*/ 338951 h 3710472"/>
                <a:gd name="csX23" fmla="*/ 7721033 w 9417810"/>
                <a:gd name="csY23" fmla="*/ 261333 h 3710472"/>
                <a:gd name="csX24" fmla="*/ 8338817 w 9417810"/>
                <a:gd name="csY24" fmla="*/ 162974 h 3710472"/>
                <a:gd name="csX25" fmla="*/ 9417810 w 9417810"/>
                <a:gd name="csY25" fmla="*/ 11829 h 3710472"/>
                <a:gd name="csX0" fmla="*/ 0 w 9417810"/>
                <a:gd name="csY0" fmla="*/ 0 h 3710474"/>
                <a:gd name="csX1" fmla="*/ 3350046 w 9417810"/>
                <a:gd name="csY1" fmla="*/ 51651 h 3710474"/>
                <a:gd name="csX2" fmla="*/ 3781198 w 9417810"/>
                <a:gd name="csY2" fmla="*/ 51652 h 3710474"/>
                <a:gd name="csX3" fmla="*/ 3948992 w 9417810"/>
                <a:gd name="csY3" fmla="*/ 221552 h 3710474"/>
                <a:gd name="csX4" fmla="*/ 4165186 w 9417810"/>
                <a:gd name="csY4" fmla="*/ 1346682 h 3710474"/>
                <a:gd name="csX5" fmla="*/ 4321525 w 9417810"/>
                <a:gd name="csY5" fmla="*/ 2346685 h 3710474"/>
                <a:gd name="csX6" fmla="*/ 4456992 w 9417810"/>
                <a:gd name="csY6" fmla="*/ 3125619 h 3710474"/>
                <a:gd name="csX7" fmla="*/ 4541658 w 9417810"/>
                <a:gd name="csY7" fmla="*/ 3464285 h 3710474"/>
                <a:gd name="csX8" fmla="*/ 4605867 w 9417810"/>
                <a:gd name="csY8" fmla="*/ 3616685 h 3710474"/>
                <a:gd name="csX9" fmla="*/ 4660192 w 9417810"/>
                <a:gd name="csY9" fmla="*/ 3701352 h 3710474"/>
                <a:gd name="csX10" fmla="*/ 4736754 w 9417810"/>
                <a:gd name="csY10" fmla="*/ 3693824 h 3710474"/>
                <a:gd name="csX11" fmla="*/ 4804125 w 9417810"/>
                <a:gd name="csY11" fmla="*/ 3574352 h 3710474"/>
                <a:gd name="csX12" fmla="*/ 4931125 w 9417810"/>
                <a:gd name="csY12" fmla="*/ 3244152 h 3710474"/>
                <a:gd name="csX13" fmla="*/ 5094402 w 9417810"/>
                <a:gd name="csY13" fmla="*/ 2727685 h 3710474"/>
                <a:gd name="csX14" fmla="*/ 5227458 w 9417810"/>
                <a:gd name="csY14" fmla="*/ 2278952 h 3710474"/>
                <a:gd name="csX15" fmla="*/ 5371392 w 9417810"/>
                <a:gd name="csY15" fmla="*/ 1889485 h 3710474"/>
                <a:gd name="csX16" fmla="*/ 5523792 w 9417810"/>
                <a:gd name="csY16" fmla="*/ 1516952 h 3710474"/>
                <a:gd name="csX17" fmla="*/ 5710058 w 9417810"/>
                <a:gd name="csY17" fmla="*/ 1203685 h 3710474"/>
                <a:gd name="csX18" fmla="*/ 5930192 w 9417810"/>
                <a:gd name="csY18" fmla="*/ 932752 h 3710474"/>
                <a:gd name="csX19" fmla="*/ 6167258 w 9417810"/>
                <a:gd name="csY19" fmla="*/ 712619 h 3710474"/>
                <a:gd name="csX20" fmla="*/ 6459217 w 9417810"/>
                <a:gd name="csY20" fmla="*/ 576301 h 3710474"/>
                <a:gd name="csX21" fmla="*/ 6903858 w 9417810"/>
                <a:gd name="csY21" fmla="*/ 441685 h 3710474"/>
                <a:gd name="csX22" fmla="*/ 7356683 w 9417810"/>
                <a:gd name="csY22" fmla="*/ 338951 h 3710474"/>
                <a:gd name="csX23" fmla="*/ 7721033 w 9417810"/>
                <a:gd name="csY23" fmla="*/ 261333 h 3710474"/>
                <a:gd name="csX24" fmla="*/ 8338817 w 9417810"/>
                <a:gd name="csY24" fmla="*/ 162974 h 3710474"/>
                <a:gd name="csX25" fmla="*/ 9417810 w 9417810"/>
                <a:gd name="csY25" fmla="*/ 11829 h 3710474"/>
                <a:gd name="csX0" fmla="*/ 0 w 9045664"/>
                <a:gd name="csY0" fmla="*/ 2095 h 3698643"/>
                <a:gd name="csX1" fmla="*/ 2977900 w 9045664"/>
                <a:gd name="csY1" fmla="*/ 39822 h 3698643"/>
                <a:gd name="csX2" fmla="*/ 3409052 w 9045664"/>
                <a:gd name="csY2" fmla="*/ 39823 h 3698643"/>
                <a:gd name="csX3" fmla="*/ 3576846 w 9045664"/>
                <a:gd name="csY3" fmla="*/ 209723 h 3698643"/>
                <a:gd name="csX4" fmla="*/ 3793040 w 9045664"/>
                <a:gd name="csY4" fmla="*/ 1334853 h 3698643"/>
                <a:gd name="csX5" fmla="*/ 3949379 w 9045664"/>
                <a:gd name="csY5" fmla="*/ 2334856 h 3698643"/>
                <a:gd name="csX6" fmla="*/ 4084846 w 9045664"/>
                <a:gd name="csY6" fmla="*/ 3113790 h 3698643"/>
                <a:gd name="csX7" fmla="*/ 4169512 w 9045664"/>
                <a:gd name="csY7" fmla="*/ 3452456 h 3698643"/>
                <a:gd name="csX8" fmla="*/ 4233721 w 9045664"/>
                <a:gd name="csY8" fmla="*/ 3604856 h 3698643"/>
                <a:gd name="csX9" fmla="*/ 4288046 w 9045664"/>
                <a:gd name="csY9" fmla="*/ 3689523 h 3698643"/>
                <a:gd name="csX10" fmla="*/ 4364608 w 9045664"/>
                <a:gd name="csY10" fmla="*/ 3681995 h 3698643"/>
                <a:gd name="csX11" fmla="*/ 4431979 w 9045664"/>
                <a:gd name="csY11" fmla="*/ 3562523 h 3698643"/>
                <a:gd name="csX12" fmla="*/ 4558979 w 9045664"/>
                <a:gd name="csY12" fmla="*/ 3232323 h 3698643"/>
                <a:gd name="csX13" fmla="*/ 4722256 w 9045664"/>
                <a:gd name="csY13" fmla="*/ 2715856 h 3698643"/>
                <a:gd name="csX14" fmla="*/ 4855312 w 9045664"/>
                <a:gd name="csY14" fmla="*/ 2267123 h 3698643"/>
                <a:gd name="csX15" fmla="*/ 4999246 w 9045664"/>
                <a:gd name="csY15" fmla="*/ 1877656 h 3698643"/>
                <a:gd name="csX16" fmla="*/ 5151646 w 9045664"/>
                <a:gd name="csY16" fmla="*/ 1505123 h 3698643"/>
                <a:gd name="csX17" fmla="*/ 5337912 w 9045664"/>
                <a:gd name="csY17" fmla="*/ 1191856 h 3698643"/>
                <a:gd name="csX18" fmla="*/ 5558046 w 9045664"/>
                <a:gd name="csY18" fmla="*/ 920923 h 3698643"/>
                <a:gd name="csX19" fmla="*/ 5795112 w 9045664"/>
                <a:gd name="csY19" fmla="*/ 700790 h 3698643"/>
                <a:gd name="csX20" fmla="*/ 6087071 w 9045664"/>
                <a:gd name="csY20" fmla="*/ 564472 h 3698643"/>
                <a:gd name="csX21" fmla="*/ 6531712 w 9045664"/>
                <a:gd name="csY21" fmla="*/ 429856 h 3698643"/>
                <a:gd name="csX22" fmla="*/ 6984537 w 9045664"/>
                <a:gd name="csY22" fmla="*/ 327122 h 3698643"/>
                <a:gd name="csX23" fmla="*/ 7348887 w 9045664"/>
                <a:gd name="csY23" fmla="*/ 249504 h 3698643"/>
                <a:gd name="csX24" fmla="*/ 7966671 w 9045664"/>
                <a:gd name="csY24" fmla="*/ 151145 h 3698643"/>
                <a:gd name="csX25" fmla="*/ 9045664 w 9045664"/>
                <a:gd name="csY25" fmla="*/ 0 h 3698643"/>
                <a:gd name="csX0" fmla="*/ 0 w 9132546"/>
                <a:gd name="csY0" fmla="*/ 9873 h 3706422"/>
                <a:gd name="csX1" fmla="*/ 2977900 w 9132546"/>
                <a:gd name="csY1" fmla="*/ 47600 h 3706422"/>
                <a:gd name="csX2" fmla="*/ 3409052 w 9132546"/>
                <a:gd name="csY2" fmla="*/ 47601 h 3706422"/>
                <a:gd name="csX3" fmla="*/ 3576846 w 9132546"/>
                <a:gd name="csY3" fmla="*/ 217501 h 3706422"/>
                <a:gd name="csX4" fmla="*/ 3793040 w 9132546"/>
                <a:gd name="csY4" fmla="*/ 1342631 h 3706422"/>
                <a:gd name="csX5" fmla="*/ 3949379 w 9132546"/>
                <a:gd name="csY5" fmla="*/ 2342634 h 3706422"/>
                <a:gd name="csX6" fmla="*/ 4084846 w 9132546"/>
                <a:gd name="csY6" fmla="*/ 3121568 h 3706422"/>
                <a:gd name="csX7" fmla="*/ 4169512 w 9132546"/>
                <a:gd name="csY7" fmla="*/ 3460234 h 3706422"/>
                <a:gd name="csX8" fmla="*/ 4233721 w 9132546"/>
                <a:gd name="csY8" fmla="*/ 3612634 h 3706422"/>
                <a:gd name="csX9" fmla="*/ 4288046 w 9132546"/>
                <a:gd name="csY9" fmla="*/ 3697301 h 3706422"/>
                <a:gd name="csX10" fmla="*/ 4364608 w 9132546"/>
                <a:gd name="csY10" fmla="*/ 3689773 h 3706422"/>
                <a:gd name="csX11" fmla="*/ 4431979 w 9132546"/>
                <a:gd name="csY11" fmla="*/ 3570301 h 3706422"/>
                <a:gd name="csX12" fmla="*/ 4558979 w 9132546"/>
                <a:gd name="csY12" fmla="*/ 3240101 h 3706422"/>
                <a:gd name="csX13" fmla="*/ 4722256 w 9132546"/>
                <a:gd name="csY13" fmla="*/ 2723634 h 3706422"/>
                <a:gd name="csX14" fmla="*/ 4855312 w 9132546"/>
                <a:gd name="csY14" fmla="*/ 2274901 h 3706422"/>
                <a:gd name="csX15" fmla="*/ 4999246 w 9132546"/>
                <a:gd name="csY15" fmla="*/ 1885434 h 3706422"/>
                <a:gd name="csX16" fmla="*/ 5151646 w 9132546"/>
                <a:gd name="csY16" fmla="*/ 1512901 h 3706422"/>
                <a:gd name="csX17" fmla="*/ 5337912 w 9132546"/>
                <a:gd name="csY17" fmla="*/ 1199634 h 3706422"/>
                <a:gd name="csX18" fmla="*/ 5558046 w 9132546"/>
                <a:gd name="csY18" fmla="*/ 928701 h 3706422"/>
                <a:gd name="csX19" fmla="*/ 5795112 w 9132546"/>
                <a:gd name="csY19" fmla="*/ 708568 h 3706422"/>
                <a:gd name="csX20" fmla="*/ 6087071 w 9132546"/>
                <a:gd name="csY20" fmla="*/ 572250 h 3706422"/>
                <a:gd name="csX21" fmla="*/ 6531712 w 9132546"/>
                <a:gd name="csY21" fmla="*/ 437634 h 3706422"/>
                <a:gd name="csX22" fmla="*/ 6984537 w 9132546"/>
                <a:gd name="csY22" fmla="*/ 334900 h 3706422"/>
                <a:gd name="csX23" fmla="*/ 7348887 w 9132546"/>
                <a:gd name="csY23" fmla="*/ 257282 h 3706422"/>
                <a:gd name="csX24" fmla="*/ 7966671 w 9132546"/>
                <a:gd name="csY24" fmla="*/ 158923 h 3706422"/>
                <a:gd name="csX25" fmla="*/ 9045664 w 9132546"/>
                <a:gd name="csY25" fmla="*/ 7778 h 3706422"/>
                <a:gd name="csX26" fmla="*/ 9068759 w 9132546"/>
                <a:gd name="csY26" fmla="*/ 22223 h 3706422"/>
                <a:gd name="csX0" fmla="*/ 0 w 9927557"/>
                <a:gd name="csY0" fmla="*/ 12774 h 3709323"/>
                <a:gd name="csX1" fmla="*/ 2977900 w 9927557"/>
                <a:gd name="csY1" fmla="*/ 50501 h 3709323"/>
                <a:gd name="csX2" fmla="*/ 3409052 w 9927557"/>
                <a:gd name="csY2" fmla="*/ 50502 h 3709323"/>
                <a:gd name="csX3" fmla="*/ 3576846 w 9927557"/>
                <a:gd name="csY3" fmla="*/ 220402 h 3709323"/>
                <a:gd name="csX4" fmla="*/ 3793040 w 9927557"/>
                <a:gd name="csY4" fmla="*/ 1345532 h 3709323"/>
                <a:gd name="csX5" fmla="*/ 3949379 w 9927557"/>
                <a:gd name="csY5" fmla="*/ 2345535 h 3709323"/>
                <a:gd name="csX6" fmla="*/ 4084846 w 9927557"/>
                <a:gd name="csY6" fmla="*/ 3124469 h 3709323"/>
                <a:gd name="csX7" fmla="*/ 4169512 w 9927557"/>
                <a:gd name="csY7" fmla="*/ 3463135 h 3709323"/>
                <a:gd name="csX8" fmla="*/ 4233721 w 9927557"/>
                <a:gd name="csY8" fmla="*/ 3615535 h 3709323"/>
                <a:gd name="csX9" fmla="*/ 4288046 w 9927557"/>
                <a:gd name="csY9" fmla="*/ 3700202 h 3709323"/>
                <a:gd name="csX10" fmla="*/ 4364608 w 9927557"/>
                <a:gd name="csY10" fmla="*/ 3692674 h 3709323"/>
                <a:gd name="csX11" fmla="*/ 4431979 w 9927557"/>
                <a:gd name="csY11" fmla="*/ 3573202 h 3709323"/>
                <a:gd name="csX12" fmla="*/ 4558979 w 9927557"/>
                <a:gd name="csY12" fmla="*/ 3243002 h 3709323"/>
                <a:gd name="csX13" fmla="*/ 4722256 w 9927557"/>
                <a:gd name="csY13" fmla="*/ 2726535 h 3709323"/>
                <a:gd name="csX14" fmla="*/ 4855312 w 9927557"/>
                <a:gd name="csY14" fmla="*/ 2277802 h 3709323"/>
                <a:gd name="csX15" fmla="*/ 4999246 w 9927557"/>
                <a:gd name="csY15" fmla="*/ 1888335 h 3709323"/>
                <a:gd name="csX16" fmla="*/ 5151646 w 9927557"/>
                <a:gd name="csY16" fmla="*/ 1515802 h 3709323"/>
                <a:gd name="csX17" fmla="*/ 5337912 w 9927557"/>
                <a:gd name="csY17" fmla="*/ 1202535 h 3709323"/>
                <a:gd name="csX18" fmla="*/ 5558046 w 9927557"/>
                <a:gd name="csY18" fmla="*/ 931602 h 3709323"/>
                <a:gd name="csX19" fmla="*/ 5795112 w 9927557"/>
                <a:gd name="csY19" fmla="*/ 711469 h 3709323"/>
                <a:gd name="csX20" fmla="*/ 6087071 w 9927557"/>
                <a:gd name="csY20" fmla="*/ 575151 h 3709323"/>
                <a:gd name="csX21" fmla="*/ 6531712 w 9927557"/>
                <a:gd name="csY21" fmla="*/ 440535 h 3709323"/>
                <a:gd name="csX22" fmla="*/ 6984537 w 9927557"/>
                <a:gd name="csY22" fmla="*/ 337801 h 3709323"/>
                <a:gd name="csX23" fmla="*/ 7348887 w 9927557"/>
                <a:gd name="csY23" fmla="*/ 260183 h 3709323"/>
                <a:gd name="csX24" fmla="*/ 7966671 w 9927557"/>
                <a:gd name="csY24" fmla="*/ 161824 h 3709323"/>
                <a:gd name="csX25" fmla="*/ 9045664 w 9927557"/>
                <a:gd name="csY25" fmla="*/ 10679 h 3709323"/>
                <a:gd name="csX26" fmla="*/ 9927557 w 9927557"/>
                <a:gd name="csY26" fmla="*/ 11199 h 3709323"/>
                <a:gd name="csX0" fmla="*/ 0 w 9927557"/>
                <a:gd name="csY0" fmla="*/ 1755 h 3698304"/>
                <a:gd name="csX1" fmla="*/ 2977900 w 9927557"/>
                <a:gd name="csY1" fmla="*/ 39482 h 3698304"/>
                <a:gd name="csX2" fmla="*/ 3409052 w 9927557"/>
                <a:gd name="csY2" fmla="*/ 39483 h 3698304"/>
                <a:gd name="csX3" fmla="*/ 3576846 w 9927557"/>
                <a:gd name="csY3" fmla="*/ 209383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409052 w 9927557"/>
                <a:gd name="csY2" fmla="*/ 39483 h 3698304"/>
                <a:gd name="csX3" fmla="*/ 3723953 w 9927557"/>
                <a:gd name="csY3" fmla="*/ 260524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23953 w 9927557"/>
                <a:gd name="csY3" fmla="*/ 260524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69924 w 9927557"/>
                <a:gd name="csY3" fmla="*/ 273310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69924 w 9927557"/>
                <a:gd name="csY3" fmla="*/ 273310 h 3698304"/>
                <a:gd name="csX4" fmla="*/ 3875787 w 9927557"/>
                <a:gd name="csY4" fmla="*/ 1347298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4004544 w 9927557"/>
                <a:gd name="csY5" fmla="*/ 2347301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69924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084846 w 9927557"/>
                <a:gd name="csY6" fmla="*/ 3113450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109275 w 9927557"/>
                <a:gd name="csY6" fmla="*/ 3106657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4000706 w 9927557"/>
                <a:gd name="csY5" fmla="*/ 2360085 h 3698304"/>
                <a:gd name="csX6" fmla="*/ 4109275 w 9927557"/>
                <a:gd name="csY6" fmla="*/ 3106657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10437280"/>
                <a:gd name="csY0" fmla="*/ 1755 h 3698304"/>
                <a:gd name="csX1" fmla="*/ 3487623 w 10437280"/>
                <a:gd name="csY1" fmla="*/ 39482 h 3698304"/>
                <a:gd name="csX2" fmla="*/ 4056566 w 10437280"/>
                <a:gd name="csY2" fmla="*/ 49899 h 3698304"/>
                <a:gd name="csX3" fmla="*/ 4246159 w 10437280"/>
                <a:gd name="csY3" fmla="*/ 273310 h 3698304"/>
                <a:gd name="csX4" fmla="*/ 4385510 w 10437280"/>
                <a:gd name="csY4" fmla="*/ 1347298 h 3698304"/>
                <a:gd name="csX5" fmla="*/ 4510429 w 10437280"/>
                <a:gd name="csY5" fmla="*/ 2360085 h 3698304"/>
                <a:gd name="csX6" fmla="*/ 4618998 w 10437280"/>
                <a:gd name="csY6" fmla="*/ 3106657 h 3698304"/>
                <a:gd name="csX7" fmla="*/ 4703664 w 10437280"/>
                <a:gd name="csY7" fmla="*/ 3465703 h 3698304"/>
                <a:gd name="csX8" fmla="*/ 4743444 w 10437280"/>
                <a:gd name="csY8" fmla="*/ 3604516 h 3698304"/>
                <a:gd name="csX9" fmla="*/ 4797769 w 10437280"/>
                <a:gd name="csY9" fmla="*/ 3689183 h 3698304"/>
                <a:gd name="csX10" fmla="*/ 4874331 w 10437280"/>
                <a:gd name="csY10" fmla="*/ 3681655 h 3698304"/>
                <a:gd name="csX11" fmla="*/ 4941702 w 10437280"/>
                <a:gd name="csY11" fmla="*/ 3562183 h 3698304"/>
                <a:gd name="csX12" fmla="*/ 5068702 w 10437280"/>
                <a:gd name="csY12" fmla="*/ 3231983 h 3698304"/>
                <a:gd name="csX13" fmla="*/ 5231979 w 10437280"/>
                <a:gd name="csY13" fmla="*/ 2715516 h 3698304"/>
                <a:gd name="csX14" fmla="*/ 5365035 w 10437280"/>
                <a:gd name="csY14" fmla="*/ 2266783 h 3698304"/>
                <a:gd name="csX15" fmla="*/ 5508969 w 10437280"/>
                <a:gd name="csY15" fmla="*/ 1877316 h 3698304"/>
                <a:gd name="csX16" fmla="*/ 5661369 w 10437280"/>
                <a:gd name="csY16" fmla="*/ 1504783 h 3698304"/>
                <a:gd name="csX17" fmla="*/ 5847635 w 10437280"/>
                <a:gd name="csY17" fmla="*/ 1191516 h 3698304"/>
                <a:gd name="csX18" fmla="*/ 6067769 w 10437280"/>
                <a:gd name="csY18" fmla="*/ 920583 h 3698304"/>
                <a:gd name="csX19" fmla="*/ 6304835 w 10437280"/>
                <a:gd name="csY19" fmla="*/ 700450 h 3698304"/>
                <a:gd name="csX20" fmla="*/ 6596794 w 10437280"/>
                <a:gd name="csY20" fmla="*/ 564132 h 3698304"/>
                <a:gd name="csX21" fmla="*/ 7041435 w 10437280"/>
                <a:gd name="csY21" fmla="*/ 429516 h 3698304"/>
                <a:gd name="csX22" fmla="*/ 7494260 w 10437280"/>
                <a:gd name="csY22" fmla="*/ 326782 h 3698304"/>
                <a:gd name="csX23" fmla="*/ 7858610 w 10437280"/>
                <a:gd name="csY23" fmla="*/ 249164 h 3698304"/>
                <a:gd name="csX24" fmla="*/ 8476394 w 10437280"/>
                <a:gd name="csY24" fmla="*/ 150805 h 3698304"/>
                <a:gd name="csX25" fmla="*/ 9564929 w 10437280"/>
                <a:gd name="csY25" fmla="*/ 55359 h 3698304"/>
                <a:gd name="csX26" fmla="*/ 10437280 w 10437280"/>
                <a:gd name="csY26" fmla="*/ 180 h 3698304"/>
                <a:gd name="csX0" fmla="*/ 0 w 10445372"/>
                <a:gd name="csY0" fmla="*/ 0 h 3741552"/>
                <a:gd name="csX1" fmla="*/ 3495715 w 10445372"/>
                <a:gd name="csY1" fmla="*/ 82730 h 3741552"/>
                <a:gd name="csX2" fmla="*/ 4064658 w 10445372"/>
                <a:gd name="csY2" fmla="*/ 9314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64658 w 10445372"/>
                <a:gd name="csY2" fmla="*/ 9314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70646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129385 w 10445372"/>
                <a:gd name="csY2" fmla="*/ 48144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72749 w 10445372"/>
                <a:gd name="csY2" fmla="*/ 59395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72749 w 10445372"/>
                <a:gd name="csY2" fmla="*/ 59395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23463 w 10445372"/>
                <a:gd name="csY19" fmla="*/ 768115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72749 w 10445372"/>
                <a:gd name="csY2" fmla="*/ 59395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23463 w 10445372"/>
                <a:gd name="csY19" fmla="*/ 768115 h 3741552"/>
                <a:gd name="csX20" fmla="*/ 6608398 w 10445372"/>
                <a:gd name="csY20" fmla="*/ 626913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72749 w 10445372"/>
                <a:gd name="csY2" fmla="*/ 59395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23463 w 10445372"/>
                <a:gd name="csY19" fmla="*/ 768115 h 3741552"/>
                <a:gd name="csX20" fmla="*/ 6608398 w 10445372"/>
                <a:gd name="csY20" fmla="*/ 626913 h 3741552"/>
                <a:gd name="csX21" fmla="*/ 7049527 w 10445372"/>
                <a:gd name="csY21" fmla="*/ 472764 h 3741552"/>
                <a:gd name="csX22" fmla="*/ 7502353 w 10445372"/>
                <a:gd name="csY22" fmla="*/ 355381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10445372" h="3741552">
                  <a:moveTo>
                    <a:pt x="0" y="0"/>
                  </a:moveTo>
                  <a:cubicBezTo>
                    <a:pt x="65616" y="10583"/>
                    <a:pt x="2825015" y="39077"/>
                    <a:pt x="3503806" y="48976"/>
                  </a:cubicBezTo>
                  <a:lnTo>
                    <a:pt x="4072749" y="59395"/>
                  </a:lnTo>
                  <a:cubicBezTo>
                    <a:pt x="4214005" y="81489"/>
                    <a:pt x="4200776" y="94700"/>
                    <a:pt x="4254251" y="316558"/>
                  </a:cubicBezTo>
                  <a:cubicBezTo>
                    <a:pt x="4307727" y="538417"/>
                    <a:pt x="4349557" y="1042750"/>
                    <a:pt x="4393602" y="1390546"/>
                  </a:cubicBezTo>
                  <a:cubicBezTo>
                    <a:pt x="4437647" y="1738342"/>
                    <a:pt x="4479606" y="2110107"/>
                    <a:pt x="4518521" y="2403333"/>
                  </a:cubicBezTo>
                  <a:cubicBezTo>
                    <a:pt x="4557436" y="2696559"/>
                    <a:pt x="4594884" y="2965635"/>
                    <a:pt x="4627090" y="3149905"/>
                  </a:cubicBezTo>
                  <a:cubicBezTo>
                    <a:pt x="4659296" y="3334175"/>
                    <a:pt x="4691015" y="3425975"/>
                    <a:pt x="4711756" y="3508951"/>
                  </a:cubicBezTo>
                  <a:cubicBezTo>
                    <a:pt x="4732497" y="3591928"/>
                    <a:pt x="4735852" y="3610517"/>
                    <a:pt x="4751536" y="3647764"/>
                  </a:cubicBezTo>
                  <a:cubicBezTo>
                    <a:pt x="4767220" y="3685011"/>
                    <a:pt x="4784047" y="3719575"/>
                    <a:pt x="4805861" y="3732431"/>
                  </a:cubicBezTo>
                  <a:cubicBezTo>
                    <a:pt x="4827675" y="3745287"/>
                    <a:pt x="4858434" y="3746070"/>
                    <a:pt x="4882423" y="3724903"/>
                  </a:cubicBezTo>
                  <a:cubicBezTo>
                    <a:pt x="4906412" y="3703736"/>
                    <a:pt x="4917399" y="3680376"/>
                    <a:pt x="4949794" y="3605431"/>
                  </a:cubicBezTo>
                  <a:cubicBezTo>
                    <a:pt x="4982189" y="3530486"/>
                    <a:pt x="5028415" y="3416342"/>
                    <a:pt x="5076794" y="3275231"/>
                  </a:cubicBezTo>
                  <a:cubicBezTo>
                    <a:pt x="5125174" y="3134120"/>
                    <a:pt x="5190682" y="2919631"/>
                    <a:pt x="5240071" y="2758764"/>
                  </a:cubicBezTo>
                  <a:cubicBezTo>
                    <a:pt x="5289460" y="2597897"/>
                    <a:pt x="5326962" y="2449731"/>
                    <a:pt x="5373127" y="2310031"/>
                  </a:cubicBezTo>
                  <a:cubicBezTo>
                    <a:pt x="5419292" y="2170331"/>
                    <a:pt x="5467672" y="2047564"/>
                    <a:pt x="5517061" y="1920564"/>
                  </a:cubicBezTo>
                  <a:cubicBezTo>
                    <a:pt x="5566450" y="1793564"/>
                    <a:pt x="5613017" y="1662331"/>
                    <a:pt x="5669461" y="1548031"/>
                  </a:cubicBezTo>
                  <a:cubicBezTo>
                    <a:pt x="5725905" y="1433731"/>
                    <a:pt x="5787994" y="1332131"/>
                    <a:pt x="5855727" y="1234764"/>
                  </a:cubicBezTo>
                  <a:cubicBezTo>
                    <a:pt x="5923460" y="1137397"/>
                    <a:pt x="5997905" y="1041606"/>
                    <a:pt x="6075861" y="963831"/>
                  </a:cubicBezTo>
                  <a:cubicBezTo>
                    <a:pt x="6153817" y="886056"/>
                    <a:pt x="6234707" y="824268"/>
                    <a:pt x="6323463" y="768115"/>
                  </a:cubicBezTo>
                  <a:cubicBezTo>
                    <a:pt x="6412219" y="711962"/>
                    <a:pt x="6487387" y="676138"/>
                    <a:pt x="6608398" y="626913"/>
                  </a:cubicBezTo>
                  <a:cubicBezTo>
                    <a:pt x="6729409" y="577688"/>
                    <a:pt x="6900535" y="518019"/>
                    <a:pt x="7049527" y="472764"/>
                  </a:cubicBezTo>
                  <a:cubicBezTo>
                    <a:pt x="7198519" y="427509"/>
                    <a:pt x="7366157" y="385440"/>
                    <a:pt x="7502353" y="355381"/>
                  </a:cubicBezTo>
                  <a:lnTo>
                    <a:pt x="7866702" y="292412"/>
                  </a:lnTo>
                  <a:lnTo>
                    <a:pt x="8484486" y="194053"/>
                  </a:lnTo>
                  <a:lnTo>
                    <a:pt x="9573021" y="98607"/>
                  </a:lnTo>
                  <a:cubicBezTo>
                    <a:pt x="9756702" y="75824"/>
                    <a:pt x="10440561" y="40419"/>
                    <a:pt x="10445372" y="43428"/>
                  </a:cubicBezTo>
                </a:path>
              </a:pathLst>
            </a:cu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1" name="Forme libre 60">
              <a:extLst>
                <a:ext uri="{FF2B5EF4-FFF2-40B4-BE49-F238E27FC236}">
                  <a16:creationId xmlns:a16="http://schemas.microsoft.com/office/drawing/2014/main" id="{A8165122-9777-6FA6-A0C2-44E5ED049B43}"/>
                </a:ext>
              </a:extLst>
            </p:cNvPr>
            <p:cNvSpPr/>
            <p:nvPr/>
          </p:nvSpPr>
          <p:spPr>
            <a:xfrm>
              <a:off x="1241130" y="4884751"/>
              <a:ext cx="9470958" cy="1468189"/>
            </a:xfrm>
            <a:custGeom>
              <a:avLst/>
              <a:gdLst>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57751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0568 w 9442383"/>
                <a:gd name="csY5" fmla="*/ 17457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26875 h 721894"/>
                <a:gd name="csX5" fmla="*/ 4850568 w 9442383"/>
                <a:gd name="csY5" fmla="*/ 17457 h 721894"/>
                <a:gd name="csX6" fmla="*/ 9442383 w 9442383"/>
                <a:gd name="csY6" fmla="*/ 0 h 721894"/>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3532 w 9442383"/>
                <a:gd name="csY4" fmla="*/ 162616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92257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912563 w 9442383"/>
                <a:gd name="csY6" fmla="*/ 1476 h 857635"/>
                <a:gd name="csX7" fmla="*/ 9442383 w 9442383"/>
                <a:gd name="csY7"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845539 w 9442383"/>
                <a:gd name="csY6" fmla="*/ 140312 h 857635"/>
                <a:gd name="csX7" fmla="*/ 9442383 w 9442383"/>
                <a:gd name="csY7" fmla="*/ 135741 h 857635"/>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8320 w 9442383"/>
                <a:gd name="csY4" fmla="*/ 4630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69313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652 h 852847"/>
                <a:gd name="csX5" fmla="*/ 4869313 w 9442383"/>
                <a:gd name="csY5" fmla="*/ 0 h 852847"/>
                <a:gd name="csX6" fmla="*/ 4869072 w 9442383"/>
                <a:gd name="csY6" fmla="*/ 145609 h 852847"/>
                <a:gd name="csX7" fmla="*/ 9442383 w 9442383"/>
                <a:gd name="csY7" fmla="*/ 130953 h 852847"/>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3987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651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4858 w 9442383"/>
                <a:gd name="csY6" fmla="*/ 296474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473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068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065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288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83832 h 991070"/>
                <a:gd name="csX7" fmla="*/ 9442383 w 9442383"/>
                <a:gd name="csY7" fmla="*/ 269176 h 991070"/>
                <a:gd name="csX0" fmla="*/ 0 w 9442383"/>
                <a:gd name="csY0" fmla="*/ 269176 h 1000595"/>
                <a:gd name="csX1" fmla="*/ 2021305 w 9442383"/>
                <a:gd name="csY1" fmla="*/ 269176 h 1000595"/>
                <a:gd name="csX2" fmla="*/ 2021305 w 9442383"/>
                <a:gd name="csY2" fmla="*/ 991070 h 1000595"/>
                <a:gd name="csX3" fmla="*/ 3866181 w 9442383"/>
                <a:gd name="csY3" fmla="*/ 1000595 h 1000595"/>
                <a:gd name="csX4" fmla="*/ 3857382 w 9442383"/>
                <a:gd name="csY4" fmla="*/ 5865 h 1000595"/>
                <a:gd name="csX5" fmla="*/ 4865099 w 9442383"/>
                <a:gd name="csY5" fmla="*/ 0 h 1000595"/>
                <a:gd name="csX6" fmla="*/ 4865897 w 9442383"/>
                <a:gd name="csY6" fmla="*/ 283832 h 1000595"/>
                <a:gd name="csX7" fmla="*/ 9442383 w 9442383"/>
                <a:gd name="csY7" fmla="*/ 269176 h 1000595"/>
                <a:gd name="csX0" fmla="*/ 0 w 9442383"/>
                <a:gd name="csY0" fmla="*/ 269176 h 994245"/>
                <a:gd name="csX1" fmla="*/ 2021305 w 9442383"/>
                <a:gd name="csY1" fmla="*/ 269176 h 994245"/>
                <a:gd name="csX2" fmla="*/ 2021305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42383"/>
                <a:gd name="csY0" fmla="*/ 269176 h 1006945"/>
                <a:gd name="csX1" fmla="*/ 2021305 w 9442383"/>
                <a:gd name="csY1" fmla="*/ 269176 h 1006945"/>
                <a:gd name="csX2" fmla="*/ 2018130 w 9442383"/>
                <a:gd name="csY2" fmla="*/ 1006945 h 1006945"/>
                <a:gd name="csX3" fmla="*/ 3866181 w 9442383"/>
                <a:gd name="csY3" fmla="*/ 994245 h 1006945"/>
                <a:gd name="csX4" fmla="*/ 3857382 w 9442383"/>
                <a:gd name="csY4" fmla="*/ 5865 h 1006945"/>
                <a:gd name="csX5" fmla="*/ 4865099 w 9442383"/>
                <a:gd name="csY5" fmla="*/ 0 h 1006945"/>
                <a:gd name="csX6" fmla="*/ 4865897 w 9442383"/>
                <a:gd name="csY6" fmla="*/ 283832 h 1006945"/>
                <a:gd name="csX7" fmla="*/ 9442383 w 9442383"/>
                <a:gd name="csY7" fmla="*/ 269176 h 10069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64608"/>
                <a:gd name="csY0" fmla="*/ 288226 h 994245"/>
                <a:gd name="csX1" fmla="*/ 2043530 w 9464608"/>
                <a:gd name="csY1" fmla="*/ 269176 h 994245"/>
                <a:gd name="csX2" fmla="*/ 2040355 w 9464608"/>
                <a:gd name="csY2" fmla="*/ 991070 h 994245"/>
                <a:gd name="csX3" fmla="*/ 3888406 w 9464608"/>
                <a:gd name="csY3" fmla="*/ 994245 h 994245"/>
                <a:gd name="csX4" fmla="*/ 3879607 w 9464608"/>
                <a:gd name="csY4" fmla="*/ 5865 h 994245"/>
                <a:gd name="csX5" fmla="*/ 4887324 w 9464608"/>
                <a:gd name="csY5" fmla="*/ 0 h 994245"/>
                <a:gd name="csX6" fmla="*/ 4888122 w 9464608"/>
                <a:gd name="csY6" fmla="*/ 283832 h 994245"/>
                <a:gd name="csX7" fmla="*/ 9464608 w 9464608"/>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5051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1876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8733"/>
                <a:gd name="csY0" fmla="*/ 262826 h 994245"/>
                <a:gd name="csX1" fmla="*/ 2027655 w 9448733"/>
                <a:gd name="csY1" fmla="*/ 269176 h 994245"/>
                <a:gd name="csX2" fmla="*/ 2024480 w 9448733"/>
                <a:gd name="csY2" fmla="*/ 991070 h 994245"/>
                <a:gd name="csX3" fmla="*/ 3872531 w 9448733"/>
                <a:gd name="csY3" fmla="*/ 994245 h 994245"/>
                <a:gd name="csX4" fmla="*/ 3863732 w 9448733"/>
                <a:gd name="csY4" fmla="*/ 5865 h 994245"/>
                <a:gd name="csX5" fmla="*/ 4871449 w 9448733"/>
                <a:gd name="csY5" fmla="*/ 0 h 994245"/>
                <a:gd name="csX6" fmla="*/ 4872247 w 9448733"/>
                <a:gd name="csY6" fmla="*/ 283832 h 994245"/>
                <a:gd name="csX7" fmla="*/ 9448733 w 9448733"/>
                <a:gd name="csY7" fmla="*/ 269176 h 994245"/>
                <a:gd name="csX0" fmla="*/ 0 w 9461433"/>
                <a:gd name="csY0" fmla="*/ 281876 h 994245"/>
                <a:gd name="csX1" fmla="*/ 2040355 w 9461433"/>
                <a:gd name="csY1" fmla="*/ 269176 h 994245"/>
                <a:gd name="csX2" fmla="*/ 2037180 w 9461433"/>
                <a:gd name="csY2" fmla="*/ 991070 h 994245"/>
                <a:gd name="csX3" fmla="*/ 3885231 w 9461433"/>
                <a:gd name="csY3" fmla="*/ 994245 h 994245"/>
                <a:gd name="csX4" fmla="*/ 3876432 w 9461433"/>
                <a:gd name="csY4" fmla="*/ 5865 h 994245"/>
                <a:gd name="csX5" fmla="*/ 4884149 w 9461433"/>
                <a:gd name="csY5" fmla="*/ 0 h 994245"/>
                <a:gd name="csX6" fmla="*/ 4884947 w 9461433"/>
                <a:gd name="csY6" fmla="*/ 283832 h 994245"/>
                <a:gd name="csX7" fmla="*/ 9461433 w 9461433"/>
                <a:gd name="csY7" fmla="*/ 269176 h 994245"/>
                <a:gd name="csX0" fmla="*/ 0 w 9445558"/>
                <a:gd name="csY0" fmla="*/ 269176 h 994245"/>
                <a:gd name="csX1" fmla="*/ 2024480 w 9445558"/>
                <a:gd name="csY1" fmla="*/ 269176 h 994245"/>
                <a:gd name="csX2" fmla="*/ 2021305 w 9445558"/>
                <a:gd name="csY2" fmla="*/ 991070 h 994245"/>
                <a:gd name="csX3" fmla="*/ 3869356 w 9445558"/>
                <a:gd name="csY3" fmla="*/ 994245 h 994245"/>
                <a:gd name="csX4" fmla="*/ 3860557 w 9445558"/>
                <a:gd name="csY4" fmla="*/ 5865 h 994245"/>
                <a:gd name="csX5" fmla="*/ 4868274 w 9445558"/>
                <a:gd name="csY5" fmla="*/ 0 h 994245"/>
                <a:gd name="csX6" fmla="*/ 4869072 w 9445558"/>
                <a:gd name="csY6" fmla="*/ 283832 h 994245"/>
                <a:gd name="csX7" fmla="*/ 9445558 w 9445558"/>
                <a:gd name="csY7" fmla="*/ 269176 h 994245"/>
                <a:gd name="csX0" fmla="*/ 0 w 9470958"/>
                <a:gd name="csY0" fmla="*/ 272351 h 994245"/>
                <a:gd name="csX1" fmla="*/ 2049880 w 9470958"/>
                <a:gd name="csY1" fmla="*/ 269176 h 994245"/>
                <a:gd name="csX2" fmla="*/ 2046705 w 9470958"/>
                <a:gd name="csY2" fmla="*/ 991070 h 994245"/>
                <a:gd name="csX3" fmla="*/ 3894756 w 9470958"/>
                <a:gd name="csY3" fmla="*/ 994245 h 994245"/>
                <a:gd name="csX4" fmla="*/ 3885957 w 9470958"/>
                <a:gd name="csY4" fmla="*/ 5865 h 994245"/>
                <a:gd name="csX5" fmla="*/ 4893674 w 9470958"/>
                <a:gd name="csY5" fmla="*/ 0 h 994245"/>
                <a:gd name="csX6" fmla="*/ 4894472 w 9470958"/>
                <a:gd name="csY6" fmla="*/ 283832 h 994245"/>
                <a:gd name="csX7" fmla="*/ 9470958 w 9470958"/>
                <a:gd name="csY7" fmla="*/ 269176 h 994245"/>
                <a:gd name="csX0" fmla="*/ 0 w 9470958"/>
                <a:gd name="csY0" fmla="*/ 449381 h 1171275"/>
                <a:gd name="csX1" fmla="*/ 2049880 w 9470958"/>
                <a:gd name="csY1" fmla="*/ 446206 h 1171275"/>
                <a:gd name="csX2" fmla="*/ 2046705 w 9470958"/>
                <a:gd name="csY2" fmla="*/ 1168100 h 1171275"/>
                <a:gd name="csX3" fmla="*/ 3894756 w 9470958"/>
                <a:gd name="csY3" fmla="*/ 1171275 h 1171275"/>
                <a:gd name="csX4" fmla="*/ 3885957 w 9470958"/>
                <a:gd name="csY4" fmla="*/ 15 h 1171275"/>
                <a:gd name="csX5" fmla="*/ 4893674 w 9470958"/>
                <a:gd name="csY5" fmla="*/ 177030 h 1171275"/>
                <a:gd name="csX6" fmla="*/ 4894472 w 9470958"/>
                <a:gd name="csY6" fmla="*/ 460862 h 1171275"/>
                <a:gd name="csX7" fmla="*/ 9470958 w 9470958"/>
                <a:gd name="csY7" fmla="*/ 446206 h 1171275"/>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79607 w 9470958"/>
                <a:gd name="csY5" fmla="*/ 8202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13953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55096 h 1171260"/>
                <a:gd name="csX7" fmla="*/ 9470958 w 9470958"/>
                <a:gd name="csY7" fmla="*/ 446191 h 1171260"/>
                <a:gd name="csX0" fmla="*/ 0 w 9470958"/>
                <a:gd name="csY0" fmla="*/ 584075 h 1305969"/>
                <a:gd name="csX1" fmla="*/ 2049880 w 9470958"/>
                <a:gd name="csY1" fmla="*/ 580900 h 1305969"/>
                <a:gd name="csX2" fmla="*/ 2046705 w 9470958"/>
                <a:gd name="csY2" fmla="*/ 1302794 h 1305969"/>
                <a:gd name="csX3" fmla="*/ 3894756 w 9470958"/>
                <a:gd name="csY3" fmla="*/ 1305969 h 1305969"/>
                <a:gd name="csX4" fmla="*/ 3885957 w 9470958"/>
                <a:gd name="csY4" fmla="*/ 134709 h 1305969"/>
                <a:gd name="csX5" fmla="*/ 4891109 w 9470958"/>
                <a:gd name="csY5" fmla="*/ 0 h 1305969"/>
                <a:gd name="csX6" fmla="*/ 4894472 w 9470958"/>
                <a:gd name="csY6" fmla="*/ 589805 h 1305969"/>
                <a:gd name="csX7" fmla="*/ 9470958 w 9470958"/>
                <a:gd name="csY7" fmla="*/ 580900 h 1305969"/>
                <a:gd name="csX0" fmla="*/ 0 w 9470958"/>
                <a:gd name="csY0" fmla="*/ 584075 h 1305969"/>
                <a:gd name="csX1" fmla="*/ 2049880 w 9470958"/>
                <a:gd name="csY1" fmla="*/ 580900 h 1305969"/>
                <a:gd name="csX2" fmla="*/ 2046705 w 9470958"/>
                <a:gd name="csY2" fmla="*/ 1302794 h 1305969"/>
                <a:gd name="csX3" fmla="*/ 3894756 w 9470958"/>
                <a:gd name="csY3" fmla="*/ 1305969 h 1305969"/>
                <a:gd name="csX4" fmla="*/ 3885957 w 9470958"/>
                <a:gd name="csY4" fmla="*/ 4534 h 1305969"/>
                <a:gd name="csX5" fmla="*/ 4891109 w 9470958"/>
                <a:gd name="csY5" fmla="*/ 0 h 1305969"/>
                <a:gd name="csX6" fmla="*/ 4894472 w 9470958"/>
                <a:gd name="csY6" fmla="*/ 589805 h 1305969"/>
                <a:gd name="csX7" fmla="*/ 9470958 w 9470958"/>
                <a:gd name="csY7" fmla="*/ 580900 h 1305969"/>
                <a:gd name="csX0" fmla="*/ 0 w 9470958"/>
                <a:gd name="csY0" fmla="*/ 720218 h 1442112"/>
                <a:gd name="csX1" fmla="*/ 2049880 w 9470958"/>
                <a:gd name="csY1" fmla="*/ 717043 h 1442112"/>
                <a:gd name="csX2" fmla="*/ 2046705 w 9470958"/>
                <a:gd name="csY2" fmla="*/ 1438937 h 1442112"/>
                <a:gd name="csX3" fmla="*/ 3894756 w 9470958"/>
                <a:gd name="csY3" fmla="*/ 1442112 h 1442112"/>
                <a:gd name="csX4" fmla="*/ 3885957 w 9470958"/>
                <a:gd name="csY4" fmla="*/ 0 h 1442112"/>
                <a:gd name="csX5" fmla="*/ 4891109 w 9470958"/>
                <a:gd name="csY5" fmla="*/ 136143 h 1442112"/>
                <a:gd name="csX6" fmla="*/ 4894472 w 9470958"/>
                <a:gd name="csY6" fmla="*/ 725948 h 1442112"/>
                <a:gd name="csX7" fmla="*/ 9470958 w 9470958"/>
                <a:gd name="csY7" fmla="*/ 717043 h 1442112"/>
                <a:gd name="csX0" fmla="*/ 0 w 9470958"/>
                <a:gd name="csY0" fmla="*/ 724752 h 1446646"/>
                <a:gd name="csX1" fmla="*/ 2049880 w 9470958"/>
                <a:gd name="csY1" fmla="*/ 721577 h 1446646"/>
                <a:gd name="csX2" fmla="*/ 2046705 w 9470958"/>
                <a:gd name="csY2" fmla="*/ 1443471 h 1446646"/>
                <a:gd name="csX3" fmla="*/ 3894756 w 9470958"/>
                <a:gd name="csY3" fmla="*/ 1446646 h 1446646"/>
                <a:gd name="csX4" fmla="*/ 3885957 w 9470958"/>
                <a:gd name="csY4" fmla="*/ 4534 h 1446646"/>
                <a:gd name="csX5" fmla="*/ 4891109 w 9470958"/>
                <a:gd name="csY5" fmla="*/ 0 h 1446646"/>
                <a:gd name="csX6" fmla="*/ 4894472 w 9470958"/>
                <a:gd name="csY6" fmla="*/ 730482 h 1446646"/>
                <a:gd name="csX7" fmla="*/ 9470958 w 9470958"/>
                <a:gd name="csY7" fmla="*/ 721577 h 1446646"/>
                <a:gd name="csX0" fmla="*/ 0 w 9470958"/>
                <a:gd name="csY0" fmla="*/ 737803 h 1459697"/>
                <a:gd name="csX1" fmla="*/ 2049880 w 9470958"/>
                <a:gd name="csY1" fmla="*/ 734628 h 1459697"/>
                <a:gd name="csX2" fmla="*/ 2046705 w 9470958"/>
                <a:gd name="csY2" fmla="*/ 1456522 h 1459697"/>
                <a:gd name="csX3" fmla="*/ 3894756 w 9470958"/>
                <a:gd name="csY3" fmla="*/ 1459697 h 1459697"/>
                <a:gd name="csX4" fmla="*/ 3885957 w 9470958"/>
                <a:gd name="csY4" fmla="*/ 0 h 1459697"/>
                <a:gd name="csX5" fmla="*/ 4891109 w 9470958"/>
                <a:gd name="csY5" fmla="*/ 13051 h 1459697"/>
                <a:gd name="csX6" fmla="*/ 4894472 w 9470958"/>
                <a:gd name="csY6" fmla="*/ 743533 h 1459697"/>
                <a:gd name="csX7" fmla="*/ 9470958 w 9470958"/>
                <a:gd name="csY7" fmla="*/ 734628 h 1459697"/>
                <a:gd name="csX0" fmla="*/ 0 w 9470958"/>
                <a:gd name="csY0" fmla="*/ 742337 h 1464231"/>
                <a:gd name="csX1" fmla="*/ 2049880 w 9470958"/>
                <a:gd name="csY1" fmla="*/ 739162 h 1464231"/>
                <a:gd name="csX2" fmla="*/ 2046705 w 9470958"/>
                <a:gd name="csY2" fmla="*/ 1461056 h 1464231"/>
                <a:gd name="csX3" fmla="*/ 3894756 w 9470958"/>
                <a:gd name="csY3" fmla="*/ 1464231 h 1464231"/>
                <a:gd name="csX4" fmla="*/ 3885957 w 9470958"/>
                <a:gd name="csY4" fmla="*/ 4534 h 1464231"/>
                <a:gd name="csX5" fmla="*/ 4899901 w 9470958"/>
                <a:gd name="csY5" fmla="*/ 0 h 1464231"/>
                <a:gd name="csX6" fmla="*/ 4894472 w 9470958"/>
                <a:gd name="csY6" fmla="*/ 748067 h 1464231"/>
                <a:gd name="csX7" fmla="*/ 9470958 w 9470958"/>
                <a:gd name="csY7" fmla="*/ 739162 h 1464231"/>
                <a:gd name="csX0" fmla="*/ 0 w 9470958"/>
                <a:gd name="csY0" fmla="*/ 742337 h 1464231"/>
                <a:gd name="csX1" fmla="*/ 2049880 w 9470958"/>
                <a:gd name="csY1" fmla="*/ 739162 h 1464231"/>
                <a:gd name="csX2" fmla="*/ 2046705 w 9470958"/>
                <a:gd name="csY2" fmla="*/ 1461056 h 1464231"/>
                <a:gd name="csX3" fmla="*/ 3894756 w 9470958"/>
                <a:gd name="csY3" fmla="*/ 1464231 h 1464231"/>
                <a:gd name="csX4" fmla="*/ 3856565 w 9470958"/>
                <a:gd name="csY4" fmla="*/ 1269 h 1464231"/>
                <a:gd name="csX5" fmla="*/ 4899901 w 9470958"/>
                <a:gd name="csY5" fmla="*/ 0 h 1464231"/>
                <a:gd name="csX6" fmla="*/ 4894472 w 9470958"/>
                <a:gd name="csY6" fmla="*/ 748067 h 1464231"/>
                <a:gd name="csX7" fmla="*/ 9470958 w 9470958"/>
                <a:gd name="csY7" fmla="*/ 739162 h 1464231"/>
                <a:gd name="csX0" fmla="*/ 0 w 9470958"/>
                <a:gd name="csY0" fmla="*/ 742337 h 1464231"/>
                <a:gd name="csX1" fmla="*/ 2049880 w 9470958"/>
                <a:gd name="csY1" fmla="*/ 739162 h 1464231"/>
                <a:gd name="csX2" fmla="*/ 2046705 w 9470958"/>
                <a:gd name="csY2" fmla="*/ 1461056 h 1464231"/>
                <a:gd name="csX3" fmla="*/ 3894756 w 9470958"/>
                <a:gd name="csY3" fmla="*/ 1464231 h 1464231"/>
                <a:gd name="csX4" fmla="*/ 3856565 w 9470958"/>
                <a:gd name="csY4" fmla="*/ 1269 h 1464231"/>
                <a:gd name="csX5" fmla="*/ 4926027 w 9470958"/>
                <a:gd name="csY5" fmla="*/ 0 h 1464231"/>
                <a:gd name="csX6" fmla="*/ 4894472 w 9470958"/>
                <a:gd name="csY6" fmla="*/ 748067 h 1464231"/>
                <a:gd name="csX7" fmla="*/ 9470958 w 9470958"/>
                <a:gd name="csY7" fmla="*/ 739162 h 1464231"/>
                <a:gd name="csX0" fmla="*/ 0 w 9470958"/>
                <a:gd name="csY0" fmla="*/ 742337 h 1464231"/>
                <a:gd name="csX1" fmla="*/ 2049880 w 9470958"/>
                <a:gd name="csY1" fmla="*/ 739162 h 1464231"/>
                <a:gd name="csX2" fmla="*/ 2046705 w 9470958"/>
                <a:gd name="csY2" fmla="*/ 1461056 h 1464231"/>
                <a:gd name="csX3" fmla="*/ 3894756 w 9470958"/>
                <a:gd name="csY3" fmla="*/ 1464231 h 1464231"/>
                <a:gd name="csX4" fmla="*/ 3856565 w 9470958"/>
                <a:gd name="csY4" fmla="*/ 1269 h 1464231"/>
                <a:gd name="csX5" fmla="*/ 4926027 w 9470958"/>
                <a:gd name="csY5" fmla="*/ 0 h 1464231"/>
                <a:gd name="csX6" fmla="*/ 4914066 w 9470958"/>
                <a:gd name="csY6" fmla="*/ 751333 h 1464231"/>
                <a:gd name="csX7" fmla="*/ 9470958 w 9470958"/>
                <a:gd name="csY7" fmla="*/ 739162 h 1464231"/>
                <a:gd name="csX0" fmla="*/ 0 w 9470958"/>
                <a:gd name="csY0" fmla="*/ 742337 h 1464231"/>
                <a:gd name="csX1" fmla="*/ 2049880 w 9470958"/>
                <a:gd name="csY1" fmla="*/ 739162 h 1464231"/>
                <a:gd name="csX2" fmla="*/ 2046705 w 9470958"/>
                <a:gd name="csY2" fmla="*/ 1461056 h 1464231"/>
                <a:gd name="csX3" fmla="*/ 3862099 w 9470958"/>
                <a:gd name="csY3" fmla="*/ 1464231 h 1464231"/>
                <a:gd name="csX4" fmla="*/ 3856565 w 9470958"/>
                <a:gd name="csY4" fmla="*/ 1269 h 1464231"/>
                <a:gd name="csX5" fmla="*/ 4926027 w 9470958"/>
                <a:gd name="csY5" fmla="*/ 0 h 1464231"/>
                <a:gd name="csX6" fmla="*/ 4914066 w 9470958"/>
                <a:gd name="csY6" fmla="*/ 751333 h 1464231"/>
                <a:gd name="csX7" fmla="*/ 9470958 w 9470958"/>
                <a:gd name="csY7" fmla="*/ 739162 h 1464231"/>
                <a:gd name="csX0" fmla="*/ 0 w 9470958"/>
                <a:gd name="csY0" fmla="*/ 742337 h 1464231"/>
                <a:gd name="csX1" fmla="*/ 2049880 w 9470958"/>
                <a:gd name="csY1" fmla="*/ 739162 h 1464231"/>
                <a:gd name="csX2" fmla="*/ 2046705 w 9470958"/>
                <a:gd name="csY2" fmla="*/ 1461056 h 1464231"/>
                <a:gd name="csX3" fmla="*/ 3862099 w 9470958"/>
                <a:gd name="csY3" fmla="*/ 1464231 h 1464231"/>
                <a:gd name="csX4" fmla="*/ 3856565 w 9470958"/>
                <a:gd name="csY4" fmla="*/ 1269 h 1464231"/>
                <a:gd name="csX5" fmla="*/ 4926027 w 9470958"/>
                <a:gd name="csY5" fmla="*/ 0 h 1464231"/>
                <a:gd name="csX6" fmla="*/ 4929900 w 9470958"/>
                <a:gd name="csY6" fmla="*/ 751333 h 1464231"/>
                <a:gd name="csX7" fmla="*/ 9470958 w 9470958"/>
                <a:gd name="csY7" fmla="*/ 739162 h 1464231"/>
                <a:gd name="csX0" fmla="*/ 0 w 9470958"/>
                <a:gd name="csY0" fmla="*/ 746295 h 1468189"/>
                <a:gd name="csX1" fmla="*/ 2049880 w 9470958"/>
                <a:gd name="csY1" fmla="*/ 743120 h 1468189"/>
                <a:gd name="csX2" fmla="*/ 2046705 w 9470958"/>
                <a:gd name="csY2" fmla="*/ 1465014 h 1468189"/>
                <a:gd name="csX3" fmla="*/ 3862099 w 9470958"/>
                <a:gd name="csY3" fmla="*/ 1468189 h 1468189"/>
                <a:gd name="csX4" fmla="*/ 3856565 w 9470958"/>
                <a:gd name="csY4" fmla="*/ 5227 h 1468189"/>
                <a:gd name="csX5" fmla="*/ 4926027 w 9470958"/>
                <a:gd name="csY5" fmla="*/ 0 h 1468189"/>
                <a:gd name="csX6" fmla="*/ 4929900 w 9470958"/>
                <a:gd name="csY6" fmla="*/ 755291 h 1468189"/>
                <a:gd name="csX7" fmla="*/ 9470958 w 9470958"/>
                <a:gd name="csY7" fmla="*/ 743120 h 14681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9470958" h="1468189">
                  <a:moveTo>
                    <a:pt x="0" y="746295"/>
                  </a:moveTo>
                  <a:lnTo>
                    <a:pt x="2049880" y="743120"/>
                  </a:lnTo>
                  <a:cubicBezTo>
                    <a:pt x="2048822" y="989043"/>
                    <a:pt x="2047763" y="1219091"/>
                    <a:pt x="2046705" y="1465014"/>
                  </a:cubicBezTo>
                  <a:lnTo>
                    <a:pt x="3862099" y="1468189"/>
                  </a:lnTo>
                  <a:cubicBezTo>
                    <a:pt x="3860158" y="1327749"/>
                    <a:pt x="3858506" y="145667"/>
                    <a:pt x="3856565" y="5227"/>
                  </a:cubicBezTo>
                  <a:lnTo>
                    <a:pt x="4926027" y="0"/>
                  </a:lnTo>
                  <a:cubicBezTo>
                    <a:pt x="4925946" y="45175"/>
                    <a:pt x="4929981" y="710116"/>
                    <a:pt x="4929900" y="755291"/>
                  </a:cubicBezTo>
                  <a:lnTo>
                    <a:pt x="9470958" y="743120"/>
                  </a:lnTo>
                </a:path>
              </a:pathLst>
            </a:cu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73" name="Groupe 72">
            <a:extLst>
              <a:ext uri="{FF2B5EF4-FFF2-40B4-BE49-F238E27FC236}">
                <a16:creationId xmlns:a16="http://schemas.microsoft.com/office/drawing/2014/main" id="{DC734AF1-7656-1D5B-FAF7-4FAE8C1A090E}"/>
              </a:ext>
            </a:extLst>
          </p:cNvPr>
          <p:cNvGrpSpPr/>
          <p:nvPr/>
        </p:nvGrpSpPr>
        <p:grpSpPr>
          <a:xfrm>
            <a:off x="1228468" y="319225"/>
            <a:ext cx="9527678" cy="6035907"/>
            <a:chOff x="1228468" y="319225"/>
            <a:chExt cx="9527678" cy="6035907"/>
          </a:xfrm>
        </p:grpSpPr>
        <p:sp>
          <p:nvSpPr>
            <p:cNvPr id="67" name="Forme libre 66">
              <a:extLst>
                <a:ext uri="{FF2B5EF4-FFF2-40B4-BE49-F238E27FC236}">
                  <a16:creationId xmlns:a16="http://schemas.microsoft.com/office/drawing/2014/main" id="{B7BA88D7-89D2-E34D-2B14-D0F38636861B}"/>
                </a:ext>
              </a:extLst>
            </p:cNvPr>
            <p:cNvSpPr/>
            <p:nvPr/>
          </p:nvSpPr>
          <p:spPr>
            <a:xfrm>
              <a:off x="1228468" y="319225"/>
              <a:ext cx="9527678" cy="2308784"/>
            </a:xfrm>
            <a:custGeom>
              <a:avLst/>
              <a:gdLst>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7867 w 5410200"/>
                <a:gd name="csY20" fmla="*/ 558800 h 3683410"/>
                <a:gd name="csX21" fmla="*/ 3268133 w 5410200"/>
                <a:gd name="csY21" fmla="*/ 397933 h 3683410"/>
                <a:gd name="csX22" fmla="*/ 3725333 w 5410200"/>
                <a:gd name="csY22" fmla="*/ 330200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5333 w 5410200"/>
                <a:gd name="csY22" fmla="*/ 330200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5308 w 5410200"/>
                <a:gd name="csY23" fmla="*/ 217581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5308 w 5410200"/>
                <a:gd name="csY23" fmla="*/ 217581 h 3683410"/>
                <a:gd name="csX24" fmla="*/ 4703092 w 5410200"/>
                <a:gd name="csY24" fmla="*/ 119222 h 3683410"/>
                <a:gd name="csX25" fmla="*/ 5410200 w 5410200"/>
                <a:gd name="csY25" fmla="*/ 169333 h 3683410"/>
                <a:gd name="csX0" fmla="*/ 0 w 5782085"/>
                <a:gd name="csY0" fmla="*/ 31923 h 3715333"/>
                <a:gd name="csX1" fmla="*/ 169333 w 5782085"/>
                <a:gd name="csY1" fmla="*/ 57323 h 3715333"/>
                <a:gd name="csX2" fmla="*/ 228600 w 5782085"/>
                <a:gd name="csY2" fmla="*/ 57323 h 3715333"/>
                <a:gd name="csX3" fmla="*/ 313267 w 5782085"/>
                <a:gd name="csY3" fmla="*/ 209723 h 3715333"/>
                <a:gd name="csX4" fmla="*/ 558800 w 5782085"/>
                <a:gd name="csY4" fmla="*/ 1310390 h 3715333"/>
                <a:gd name="csX5" fmla="*/ 685800 w 5782085"/>
                <a:gd name="csY5" fmla="*/ 2334856 h 3715333"/>
                <a:gd name="csX6" fmla="*/ 821267 w 5782085"/>
                <a:gd name="csY6" fmla="*/ 3113790 h 3715333"/>
                <a:gd name="csX7" fmla="*/ 905933 w 5782085"/>
                <a:gd name="csY7" fmla="*/ 3452456 h 3715333"/>
                <a:gd name="csX8" fmla="*/ 948267 w 5782085"/>
                <a:gd name="csY8" fmla="*/ 3604856 h 3715333"/>
                <a:gd name="csX9" fmla="*/ 1024467 w 5782085"/>
                <a:gd name="csY9" fmla="*/ 3689523 h 3715333"/>
                <a:gd name="csX10" fmla="*/ 1066800 w 5782085"/>
                <a:gd name="csY10" fmla="*/ 3706456 h 3715333"/>
                <a:gd name="csX11" fmla="*/ 1168400 w 5782085"/>
                <a:gd name="csY11" fmla="*/ 3562523 h 3715333"/>
                <a:gd name="csX12" fmla="*/ 1295400 w 5782085"/>
                <a:gd name="csY12" fmla="*/ 3232323 h 3715333"/>
                <a:gd name="csX13" fmla="*/ 1464733 w 5782085"/>
                <a:gd name="csY13" fmla="*/ 2715856 h 3715333"/>
                <a:gd name="csX14" fmla="*/ 1591733 w 5782085"/>
                <a:gd name="csY14" fmla="*/ 2267123 h 3715333"/>
                <a:gd name="csX15" fmla="*/ 1735667 w 5782085"/>
                <a:gd name="csY15" fmla="*/ 1877656 h 3715333"/>
                <a:gd name="csX16" fmla="*/ 1888067 w 5782085"/>
                <a:gd name="csY16" fmla="*/ 1505123 h 3715333"/>
                <a:gd name="csX17" fmla="*/ 2074333 w 5782085"/>
                <a:gd name="csY17" fmla="*/ 1191856 h 3715333"/>
                <a:gd name="csX18" fmla="*/ 2294467 w 5782085"/>
                <a:gd name="csY18" fmla="*/ 920923 h 3715333"/>
                <a:gd name="csX19" fmla="*/ 2531533 w 5782085"/>
                <a:gd name="csY19" fmla="*/ 700790 h 3715333"/>
                <a:gd name="csX20" fmla="*/ 2823492 w 5782085"/>
                <a:gd name="csY20" fmla="*/ 564472 h 3715333"/>
                <a:gd name="csX21" fmla="*/ 3268133 w 5782085"/>
                <a:gd name="csY21" fmla="*/ 429856 h 3715333"/>
                <a:gd name="csX22" fmla="*/ 3720958 w 5782085"/>
                <a:gd name="csY22" fmla="*/ 327122 h 3715333"/>
                <a:gd name="csX23" fmla="*/ 4085308 w 5782085"/>
                <a:gd name="csY23" fmla="*/ 249504 h 3715333"/>
                <a:gd name="csX24" fmla="*/ 4703092 w 5782085"/>
                <a:gd name="csY24" fmla="*/ 151145 h 3715333"/>
                <a:gd name="csX25" fmla="*/ 5782085 w 5782085"/>
                <a:gd name="csY25" fmla="*/ 0 h 3715333"/>
                <a:gd name="csX0" fmla="*/ 0 w 5782085"/>
                <a:gd name="csY0" fmla="*/ 31923 h 3715333"/>
                <a:gd name="csX1" fmla="*/ 169333 w 5782085"/>
                <a:gd name="csY1" fmla="*/ 57323 h 3715333"/>
                <a:gd name="csX2" fmla="*/ 228600 w 5782085"/>
                <a:gd name="csY2" fmla="*/ 57323 h 3715333"/>
                <a:gd name="csX3" fmla="*/ 313267 w 5782085"/>
                <a:gd name="csY3" fmla="*/ 209723 h 3715333"/>
                <a:gd name="csX4" fmla="*/ 558800 w 5782085"/>
                <a:gd name="csY4" fmla="*/ 1310390 h 3715333"/>
                <a:gd name="csX5" fmla="*/ 685800 w 5782085"/>
                <a:gd name="csY5" fmla="*/ 2334856 h 3715333"/>
                <a:gd name="csX6" fmla="*/ 821267 w 5782085"/>
                <a:gd name="csY6" fmla="*/ 3113790 h 3715333"/>
                <a:gd name="csX7" fmla="*/ 905933 w 5782085"/>
                <a:gd name="csY7" fmla="*/ 3452456 h 3715333"/>
                <a:gd name="csX8" fmla="*/ 970142 w 5782085"/>
                <a:gd name="csY8" fmla="*/ 3604856 h 3715333"/>
                <a:gd name="csX9" fmla="*/ 1024467 w 5782085"/>
                <a:gd name="csY9" fmla="*/ 3689523 h 3715333"/>
                <a:gd name="csX10" fmla="*/ 1066800 w 5782085"/>
                <a:gd name="csY10" fmla="*/ 3706456 h 3715333"/>
                <a:gd name="csX11" fmla="*/ 1168400 w 5782085"/>
                <a:gd name="csY11" fmla="*/ 3562523 h 3715333"/>
                <a:gd name="csX12" fmla="*/ 1295400 w 5782085"/>
                <a:gd name="csY12" fmla="*/ 3232323 h 3715333"/>
                <a:gd name="csX13" fmla="*/ 1464733 w 5782085"/>
                <a:gd name="csY13" fmla="*/ 2715856 h 3715333"/>
                <a:gd name="csX14" fmla="*/ 1591733 w 5782085"/>
                <a:gd name="csY14" fmla="*/ 2267123 h 3715333"/>
                <a:gd name="csX15" fmla="*/ 1735667 w 5782085"/>
                <a:gd name="csY15" fmla="*/ 1877656 h 3715333"/>
                <a:gd name="csX16" fmla="*/ 1888067 w 5782085"/>
                <a:gd name="csY16" fmla="*/ 1505123 h 3715333"/>
                <a:gd name="csX17" fmla="*/ 2074333 w 5782085"/>
                <a:gd name="csY17" fmla="*/ 1191856 h 3715333"/>
                <a:gd name="csX18" fmla="*/ 2294467 w 5782085"/>
                <a:gd name="csY18" fmla="*/ 920923 h 3715333"/>
                <a:gd name="csX19" fmla="*/ 2531533 w 5782085"/>
                <a:gd name="csY19" fmla="*/ 700790 h 3715333"/>
                <a:gd name="csX20" fmla="*/ 2823492 w 5782085"/>
                <a:gd name="csY20" fmla="*/ 564472 h 3715333"/>
                <a:gd name="csX21" fmla="*/ 3268133 w 5782085"/>
                <a:gd name="csY21" fmla="*/ 429856 h 3715333"/>
                <a:gd name="csX22" fmla="*/ 3720958 w 5782085"/>
                <a:gd name="csY22" fmla="*/ 327122 h 3715333"/>
                <a:gd name="csX23" fmla="*/ 4085308 w 5782085"/>
                <a:gd name="csY23" fmla="*/ 249504 h 3715333"/>
                <a:gd name="csX24" fmla="*/ 4703092 w 5782085"/>
                <a:gd name="csY24" fmla="*/ 151145 h 3715333"/>
                <a:gd name="csX25" fmla="*/ 5782085 w 5782085"/>
                <a:gd name="csY25" fmla="*/ 0 h 3715333"/>
                <a:gd name="csX0" fmla="*/ 0 w 9417810"/>
                <a:gd name="csY0" fmla="*/ 0 h 3727162"/>
                <a:gd name="csX1" fmla="*/ 3805058 w 9417810"/>
                <a:gd name="csY1" fmla="*/ 69152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64777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781198 w 9417810"/>
                <a:gd name="csY2" fmla="*/ 516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781198 w 9417810"/>
                <a:gd name="csY2" fmla="*/ 51652 h 3727162"/>
                <a:gd name="csX3" fmla="*/ 3948992 w 9417810"/>
                <a:gd name="csY3" fmla="*/ 221552 h 3727162"/>
                <a:gd name="csX4" fmla="*/ 4165186 w 9417810"/>
                <a:gd name="csY4" fmla="*/ 1346682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10472"/>
                <a:gd name="csX1" fmla="*/ 3350046 w 9417810"/>
                <a:gd name="csY1" fmla="*/ 51651 h 3710472"/>
                <a:gd name="csX2" fmla="*/ 3781198 w 9417810"/>
                <a:gd name="csY2" fmla="*/ 51652 h 3710472"/>
                <a:gd name="csX3" fmla="*/ 3948992 w 9417810"/>
                <a:gd name="csY3" fmla="*/ 221552 h 3710472"/>
                <a:gd name="csX4" fmla="*/ 4165186 w 9417810"/>
                <a:gd name="csY4" fmla="*/ 1346682 h 3710472"/>
                <a:gd name="csX5" fmla="*/ 4321525 w 9417810"/>
                <a:gd name="csY5" fmla="*/ 2346685 h 3710472"/>
                <a:gd name="csX6" fmla="*/ 4456992 w 9417810"/>
                <a:gd name="csY6" fmla="*/ 3125619 h 3710472"/>
                <a:gd name="csX7" fmla="*/ 4541658 w 9417810"/>
                <a:gd name="csY7" fmla="*/ 3464285 h 3710472"/>
                <a:gd name="csX8" fmla="*/ 4605867 w 9417810"/>
                <a:gd name="csY8" fmla="*/ 3616685 h 3710472"/>
                <a:gd name="csX9" fmla="*/ 4660192 w 9417810"/>
                <a:gd name="csY9" fmla="*/ 3701352 h 3710472"/>
                <a:gd name="csX10" fmla="*/ 4736754 w 9417810"/>
                <a:gd name="csY10" fmla="*/ 3693824 h 3710472"/>
                <a:gd name="csX11" fmla="*/ 4804125 w 9417810"/>
                <a:gd name="csY11" fmla="*/ 3574352 h 3710472"/>
                <a:gd name="csX12" fmla="*/ 4931125 w 9417810"/>
                <a:gd name="csY12" fmla="*/ 3244152 h 3710472"/>
                <a:gd name="csX13" fmla="*/ 5100458 w 9417810"/>
                <a:gd name="csY13" fmla="*/ 2727685 h 3710472"/>
                <a:gd name="csX14" fmla="*/ 5227458 w 9417810"/>
                <a:gd name="csY14" fmla="*/ 2278952 h 3710472"/>
                <a:gd name="csX15" fmla="*/ 5371392 w 9417810"/>
                <a:gd name="csY15" fmla="*/ 1889485 h 3710472"/>
                <a:gd name="csX16" fmla="*/ 5523792 w 9417810"/>
                <a:gd name="csY16" fmla="*/ 1516952 h 3710472"/>
                <a:gd name="csX17" fmla="*/ 5710058 w 9417810"/>
                <a:gd name="csY17" fmla="*/ 1203685 h 3710472"/>
                <a:gd name="csX18" fmla="*/ 5930192 w 9417810"/>
                <a:gd name="csY18" fmla="*/ 932752 h 3710472"/>
                <a:gd name="csX19" fmla="*/ 6167258 w 9417810"/>
                <a:gd name="csY19" fmla="*/ 712619 h 3710472"/>
                <a:gd name="csX20" fmla="*/ 6459217 w 9417810"/>
                <a:gd name="csY20" fmla="*/ 576301 h 3710472"/>
                <a:gd name="csX21" fmla="*/ 6903858 w 9417810"/>
                <a:gd name="csY21" fmla="*/ 441685 h 3710472"/>
                <a:gd name="csX22" fmla="*/ 7356683 w 9417810"/>
                <a:gd name="csY22" fmla="*/ 338951 h 3710472"/>
                <a:gd name="csX23" fmla="*/ 7721033 w 9417810"/>
                <a:gd name="csY23" fmla="*/ 261333 h 3710472"/>
                <a:gd name="csX24" fmla="*/ 8338817 w 9417810"/>
                <a:gd name="csY24" fmla="*/ 162974 h 3710472"/>
                <a:gd name="csX25" fmla="*/ 9417810 w 9417810"/>
                <a:gd name="csY25" fmla="*/ 11829 h 3710472"/>
                <a:gd name="csX0" fmla="*/ 0 w 9417810"/>
                <a:gd name="csY0" fmla="*/ 0 h 3710474"/>
                <a:gd name="csX1" fmla="*/ 3350046 w 9417810"/>
                <a:gd name="csY1" fmla="*/ 51651 h 3710474"/>
                <a:gd name="csX2" fmla="*/ 3781198 w 9417810"/>
                <a:gd name="csY2" fmla="*/ 51652 h 3710474"/>
                <a:gd name="csX3" fmla="*/ 3948992 w 9417810"/>
                <a:gd name="csY3" fmla="*/ 221552 h 3710474"/>
                <a:gd name="csX4" fmla="*/ 4165186 w 9417810"/>
                <a:gd name="csY4" fmla="*/ 1346682 h 3710474"/>
                <a:gd name="csX5" fmla="*/ 4321525 w 9417810"/>
                <a:gd name="csY5" fmla="*/ 2346685 h 3710474"/>
                <a:gd name="csX6" fmla="*/ 4456992 w 9417810"/>
                <a:gd name="csY6" fmla="*/ 3125619 h 3710474"/>
                <a:gd name="csX7" fmla="*/ 4541658 w 9417810"/>
                <a:gd name="csY7" fmla="*/ 3464285 h 3710474"/>
                <a:gd name="csX8" fmla="*/ 4605867 w 9417810"/>
                <a:gd name="csY8" fmla="*/ 3616685 h 3710474"/>
                <a:gd name="csX9" fmla="*/ 4660192 w 9417810"/>
                <a:gd name="csY9" fmla="*/ 3701352 h 3710474"/>
                <a:gd name="csX10" fmla="*/ 4736754 w 9417810"/>
                <a:gd name="csY10" fmla="*/ 3693824 h 3710474"/>
                <a:gd name="csX11" fmla="*/ 4804125 w 9417810"/>
                <a:gd name="csY11" fmla="*/ 3574352 h 3710474"/>
                <a:gd name="csX12" fmla="*/ 4931125 w 9417810"/>
                <a:gd name="csY12" fmla="*/ 3244152 h 3710474"/>
                <a:gd name="csX13" fmla="*/ 5094402 w 9417810"/>
                <a:gd name="csY13" fmla="*/ 2727685 h 3710474"/>
                <a:gd name="csX14" fmla="*/ 5227458 w 9417810"/>
                <a:gd name="csY14" fmla="*/ 2278952 h 3710474"/>
                <a:gd name="csX15" fmla="*/ 5371392 w 9417810"/>
                <a:gd name="csY15" fmla="*/ 1889485 h 3710474"/>
                <a:gd name="csX16" fmla="*/ 5523792 w 9417810"/>
                <a:gd name="csY16" fmla="*/ 1516952 h 3710474"/>
                <a:gd name="csX17" fmla="*/ 5710058 w 9417810"/>
                <a:gd name="csY17" fmla="*/ 1203685 h 3710474"/>
                <a:gd name="csX18" fmla="*/ 5930192 w 9417810"/>
                <a:gd name="csY18" fmla="*/ 932752 h 3710474"/>
                <a:gd name="csX19" fmla="*/ 6167258 w 9417810"/>
                <a:gd name="csY19" fmla="*/ 712619 h 3710474"/>
                <a:gd name="csX20" fmla="*/ 6459217 w 9417810"/>
                <a:gd name="csY20" fmla="*/ 576301 h 3710474"/>
                <a:gd name="csX21" fmla="*/ 6903858 w 9417810"/>
                <a:gd name="csY21" fmla="*/ 441685 h 3710474"/>
                <a:gd name="csX22" fmla="*/ 7356683 w 9417810"/>
                <a:gd name="csY22" fmla="*/ 338951 h 3710474"/>
                <a:gd name="csX23" fmla="*/ 7721033 w 9417810"/>
                <a:gd name="csY23" fmla="*/ 261333 h 3710474"/>
                <a:gd name="csX24" fmla="*/ 8338817 w 9417810"/>
                <a:gd name="csY24" fmla="*/ 162974 h 3710474"/>
                <a:gd name="csX25" fmla="*/ 9417810 w 9417810"/>
                <a:gd name="csY25" fmla="*/ 11829 h 3710474"/>
                <a:gd name="csX0" fmla="*/ 0 w 9045664"/>
                <a:gd name="csY0" fmla="*/ 2095 h 3698643"/>
                <a:gd name="csX1" fmla="*/ 2977900 w 9045664"/>
                <a:gd name="csY1" fmla="*/ 39822 h 3698643"/>
                <a:gd name="csX2" fmla="*/ 3409052 w 9045664"/>
                <a:gd name="csY2" fmla="*/ 39823 h 3698643"/>
                <a:gd name="csX3" fmla="*/ 3576846 w 9045664"/>
                <a:gd name="csY3" fmla="*/ 209723 h 3698643"/>
                <a:gd name="csX4" fmla="*/ 3793040 w 9045664"/>
                <a:gd name="csY4" fmla="*/ 1334853 h 3698643"/>
                <a:gd name="csX5" fmla="*/ 3949379 w 9045664"/>
                <a:gd name="csY5" fmla="*/ 2334856 h 3698643"/>
                <a:gd name="csX6" fmla="*/ 4084846 w 9045664"/>
                <a:gd name="csY6" fmla="*/ 3113790 h 3698643"/>
                <a:gd name="csX7" fmla="*/ 4169512 w 9045664"/>
                <a:gd name="csY7" fmla="*/ 3452456 h 3698643"/>
                <a:gd name="csX8" fmla="*/ 4233721 w 9045664"/>
                <a:gd name="csY8" fmla="*/ 3604856 h 3698643"/>
                <a:gd name="csX9" fmla="*/ 4288046 w 9045664"/>
                <a:gd name="csY9" fmla="*/ 3689523 h 3698643"/>
                <a:gd name="csX10" fmla="*/ 4364608 w 9045664"/>
                <a:gd name="csY10" fmla="*/ 3681995 h 3698643"/>
                <a:gd name="csX11" fmla="*/ 4431979 w 9045664"/>
                <a:gd name="csY11" fmla="*/ 3562523 h 3698643"/>
                <a:gd name="csX12" fmla="*/ 4558979 w 9045664"/>
                <a:gd name="csY12" fmla="*/ 3232323 h 3698643"/>
                <a:gd name="csX13" fmla="*/ 4722256 w 9045664"/>
                <a:gd name="csY13" fmla="*/ 2715856 h 3698643"/>
                <a:gd name="csX14" fmla="*/ 4855312 w 9045664"/>
                <a:gd name="csY14" fmla="*/ 2267123 h 3698643"/>
                <a:gd name="csX15" fmla="*/ 4999246 w 9045664"/>
                <a:gd name="csY15" fmla="*/ 1877656 h 3698643"/>
                <a:gd name="csX16" fmla="*/ 5151646 w 9045664"/>
                <a:gd name="csY16" fmla="*/ 1505123 h 3698643"/>
                <a:gd name="csX17" fmla="*/ 5337912 w 9045664"/>
                <a:gd name="csY17" fmla="*/ 1191856 h 3698643"/>
                <a:gd name="csX18" fmla="*/ 5558046 w 9045664"/>
                <a:gd name="csY18" fmla="*/ 920923 h 3698643"/>
                <a:gd name="csX19" fmla="*/ 5795112 w 9045664"/>
                <a:gd name="csY19" fmla="*/ 700790 h 3698643"/>
                <a:gd name="csX20" fmla="*/ 6087071 w 9045664"/>
                <a:gd name="csY20" fmla="*/ 564472 h 3698643"/>
                <a:gd name="csX21" fmla="*/ 6531712 w 9045664"/>
                <a:gd name="csY21" fmla="*/ 429856 h 3698643"/>
                <a:gd name="csX22" fmla="*/ 6984537 w 9045664"/>
                <a:gd name="csY22" fmla="*/ 327122 h 3698643"/>
                <a:gd name="csX23" fmla="*/ 7348887 w 9045664"/>
                <a:gd name="csY23" fmla="*/ 249504 h 3698643"/>
                <a:gd name="csX24" fmla="*/ 7966671 w 9045664"/>
                <a:gd name="csY24" fmla="*/ 151145 h 3698643"/>
                <a:gd name="csX25" fmla="*/ 9045664 w 9045664"/>
                <a:gd name="csY25" fmla="*/ 0 h 3698643"/>
                <a:gd name="csX0" fmla="*/ 0 w 9132546"/>
                <a:gd name="csY0" fmla="*/ 9873 h 3706422"/>
                <a:gd name="csX1" fmla="*/ 2977900 w 9132546"/>
                <a:gd name="csY1" fmla="*/ 47600 h 3706422"/>
                <a:gd name="csX2" fmla="*/ 3409052 w 9132546"/>
                <a:gd name="csY2" fmla="*/ 47601 h 3706422"/>
                <a:gd name="csX3" fmla="*/ 3576846 w 9132546"/>
                <a:gd name="csY3" fmla="*/ 217501 h 3706422"/>
                <a:gd name="csX4" fmla="*/ 3793040 w 9132546"/>
                <a:gd name="csY4" fmla="*/ 1342631 h 3706422"/>
                <a:gd name="csX5" fmla="*/ 3949379 w 9132546"/>
                <a:gd name="csY5" fmla="*/ 2342634 h 3706422"/>
                <a:gd name="csX6" fmla="*/ 4084846 w 9132546"/>
                <a:gd name="csY6" fmla="*/ 3121568 h 3706422"/>
                <a:gd name="csX7" fmla="*/ 4169512 w 9132546"/>
                <a:gd name="csY7" fmla="*/ 3460234 h 3706422"/>
                <a:gd name="csX8" fmla="*/ 4233721 w 9132546"/>
                <a:gd name="csY8" fmla="*/ 3612634 h 3706422"/>
                <a:gd name="csX9" fmla="*/ 4288046 w 9132546"/>
                <a:gd name="csY9" fmla="*/ 3697301 h 3706422"/>
                <a:gd name="csX10" fmla="*/ 4364608 w 9132546"/>
                <a:gd name="csY10" fmla="*/ 3689773 h 3706422"/>
                <a:gd name="csX11" fmla="*/ 4431979 w 9132546"/>
                <a:gd name="csY11" fmla="*/ 3570301 h 3706422"/>
                <a:gd name="csX12" fmla="*/ 4558979 w 9132546"/>
                <a:gd name="csY12" fmla="*/ 3240101 h 3706422"/>
                <a:gd name="csX13" fmla="*/ 4722256 w 9132546"/>
                <a:gd name="csY13" fmla="*/ 2723634 h 3706422"/>
                <a:gd name="csX14" fmla="*/ 4855312 w 9132546"/>
                <a:gd name="csY14" fmla="*/ 2274901 h 3706422"/>
                <a:gd name="csX15" fmla="*/ 4999246 w 9132546"/>
                <a:gd name="csY15" fmla="*/ 1885434 h 3706422"/>
                <a:gd name="csX16" fmla="*/ 5151646 w 9132546"/>
                <a:gd name="csY16" fmla="*/ 1512901 h 3706422"/>
                <a:gd name="csX17" fmla="*/ 5337912 w 9132546"/>
                <a:gd name="csY17" fmla="*/ 1199634 h 3706422"/>
                <a:gd name="csX18" fmla="*/ 5558046 w 9132546"/>
                <a:gd name="csY18" fmla="*/ 928701 h 3706422"/>
                <a:gd name="csX19" fmla="*/ 5795112 w 9132546"/>
                <a:gd name="csY19" fmla="*/ 708568 h 3706422"/>
                <a:gd name="csX20" fmla="*/ 6087071 w 9132546"/>
                <a:gd name="csY20" fmla="*/ 572250 h 3706422"/>
                <a:gd name="csX21" fmla="*/ 6531712 w 9132546"/>
                <a:gd name="csY21" fmla="*/ 437634 h 3706422"/>
                <a:gd name="csX22" fmla="*/ 6984537 w 9132546"/>
                <a:gd name="csY22" fmla="*/ 334900 h 3706422"/>
                <a:gd name="csX23" fmla="*/ 7348887 w 9132546"/>
                <a:gd name="csY23" fmla="*/ 257282 h 3706422"/>
                <a:gd name="csX24" fmla="*/ 7966671 w 9132546"/>
                <a:gd name="csY24" fmla="*/ 158923 h 3706422"/>
                <a:gd name="csX25" fmla="*/ 9045664 w 9132546"/>
                <a:gd name="csY25" fmla="*/ 7778 h 3706422"/>
                <a:gd name="csX26" fmla="*/ 9068759 w 9132546"/>
                <a:gd name="csY26" fmla="*/ 22223 h 3706422"/>
                <a:gd name="csX0" fmla="*/ 0 w 9927557"/>
                <a:gd name="csY0" fmla="*/ 12774 h 3709323"/>
                <a:gd name="csX1" fmla="*/ 2977900 w 9927557"/>
                <a:gd name="csY1" fmla="*/ 50501 h 3709323"/>
                <a:gd name="csX2" fmla="*/ 3409052 w 9927557"/>
                <a:gd name="csY2" fmla="*/ 50502 h 3709323"/>
                <a:gd name="csX3" fmla="*/ 3576846 w 9927557"/>
                <a:gd name="csY3" fmla="*/ 220402 h 3709323"/>
                <a:gd name="csX4" fmla="*/ 3793040 w 9927557"/>
                <a:gd name="csY4" fmla="*/ 1345532 h 3709323"/>
                <a:gd name="csX5" fmla="*/ 3949379 w 9927557"/>
                <a:gd name="csY5" fmla="*/ 2345535 h 3709323"/>
                <a:gd name="csX6" fmla="*/ 4084846 w 9927557"/>
                <a:gd name="csY6" fmla="*/ 3124469 h 3709323"/>
                <a:gd name="csX7" fmla="*/ 4169512 w 9927557"/>
                <a:gd name="csY7" fmla="*/ 3463135 h 3709323"/>
                <a:gd name="csX8" fmla="*/ 4233721 w 9927557"/>
                <a:gd name="csY8" fmla="*/ 3615535 h 3709323"/>
                <a:gd name="csX9" fmla="*/ 4288046 w 9927557"/>
                <a:gd name="csY9" fmla="*/ 3700202 h 3709323"/>
                <a:gd name="csX10" fmla="*/ 4364608 w 9927557"/>
                <a:gd name="csY10" fmla="*/ 3692674 h 3709323"/>
                <a:gd name="csX11" fmla="*/ 4431979 w 9927557"/>
                <a:gd name="csY11" fmla="*/ 3573202 h 3709323"/>
                <a:gd name="csX12" fmla="*/ 4558979 w 9927557"/>
                <a:gd name="csY12" fmla="*/ 3243002 h 3709323"/>
                <a:gd name="csX13" fmla="*/ 4722256 w 9927557"/>
                <a:gd name="csY13" fmla="*/ 2726535 h 3709323"/>
                <a:gd name="csX14" fmla="*/ 4855312 w 9927557"/>
                <a:gd name="csY14" fmla="*/ 2277802 h 3709323"/>
                <a:gd name="csX15" fmla="*/ 4999246 w 9927557"/>
                <a:gd name="csY15" fmla="*/ 1888335 h 3709323"/>
                <a:gd name="csX16" fmla="*/ 5151646 w 9927557"/>
                <a:gd name="csY16" fmla="*/ 1515802 h 3709323"/>
                <a:gd name="csX17" fmla="*/ 5337912 w 9927557"/>
                <a:gd name="csY17" fmla="*/ 1202535 h 3709323"/>
                <a:gd name="csX18" fmla="*/ 5558046 w 9927557"/>
                <a:gd name="csY18" fmla="*/ 931602 h 3709323"/>
                <a:gd name="csX19" fmla="*/ 5795112 w 9927557"/>
                <a:gd name="csY19" fmla="*/ 711469 h 3709323"/>
                <a:gd name="csX20" fmla="*/ 6087071 w 9927557"/>
                <a:gd name="csY20" fmla="*/ 575151 h 3709323"/>
                <a:gd name="csX21" fmla="*/ 6531712 w 9927557"/>
                <a:gd name="csY21" fmla="*/ 440535 h 3709323"/>
                <a:gd name="csX22" fmla="*/ 6984537 w 9927557"/>
                <a:gd name="csY22" fmla="*/ 337801 h 3709323"/>
                <a:gd name="csX23" fmla="*/ 7348887 w 9927557"/>
                <a:gd name="csY23" fmla="*/ 260183 h 3709323"/>
                <a:gd name="csX24" fmla="*/ 7966671 w 9927557"/>
                <a:gd name="csY24" fmla="*/ 161824 h 3709323"/>
                <a:gd name="csX25" fmla="*/ 9045664 w 9927557"/>
                <a:gd name="csY25" fmla="*/ 10679 h 3709323"/>
                <a:gd name="csX26" fmla="*/ 9927557 w 9927557"/>
                <a:gd name="csY26" fmla="*/ 11199 h 3709323"/>
                <a:gd name="csX0" fmla="*/ 0 w 9927557"/>
                <a:gd name="csY0" fmla="*/ 1755 h 3698304"/>
                <a:gd name="csX1" fmla="*/ 2977900 w 9927557"/>
                <a:gd name="csY1" fmla="*/ 39482 h 3698304"/>
                <a:gd name="csX2" fmla="*/ 3409052 w 9927557"/>
                <a:gd name="csY2" fmla="*/ 39483 h 3698304"/>
                <a:gd name="csX3" fmla="*/ 3576846 w 9927557"/>
                <a:gd name="csY3" fmla="*/ 209383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409052 w 9927557"/>
                <a:gd name="csY2" fmla="*/ 39483 h 3698304"/>
                <a:gd name="csX3" fmla="*/ 3723953 w 9927557"/>
                <a:gd name="csY3" fmla="*/ 260524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23953 w 9927557"/>
                <a:gd name="csY3" fmla="*/ 260524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69924 w 9927557"/>
                <a:gd name="csY3" fmla="*/ 273310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69924 w 9927557"/>
                <a:gd name="csY3" fmla="*/ 273310 h 3698304"/>
                <a:gd name="csX4" fmla="*/ 3875787 w 9927557"/>
                <a:gd name="csY4" fmla="*/ 1347298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4004544 w 9927557"/>
                <a:gd name="csY5" fmla="*/ 2347301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69924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084846 w 9927557"/>
                <a:gd name="csY6" fmla="*/ 3113450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109275 w 9927557"/>
                <a:gd name="csY6" fmla="*/ 3106657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4000706 w 9927557"/>
                <a:gd name="csY5" fmla="*/ 2360085 h 3698304"/>
                <a:gd name="csX6" fmla="*/ 4109275 w 9927557"/>
                <a:gd name="csY6" fmla="*/ 3106657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10437280"/>
                <a:gd name="csY0" fmla="*/ 1755 h 3698304"/>
                <a:gd name="csX1" fmla="*/ 3487623 w 10437280"/>
                <a:gd name="csY1" fmla="*/ 39482 h 3698304"/>
                <a:gd name="csX2" fmla="*/ 4056566 w 10437280"/>
                <a:gd name="csY2" fmla="*/ 49899 h 3698304"/>
                <a:gd name="csX3" fmla="*/ 4246159 w 10437280"/>
                <a:gd name="csY3" fmla="*/ 273310 h 3698304"/>
                <a:gd name="csX4" fmla="*/ 4385510 w 10437280"/>
                <a:gd name="csY4" fmla="*/ 1347298 h 3698304"/>
                <a:gd name="csX5" fmla="*/ 4510429 w 10437280"/>
                <a:gd name="csY5" fmla="*/ 2360085 h 3698304"/>
                <a:gd name="csX6" fmla="*/ 4618998 w 10437280"/>
                <a:gd name="csY6" fmla="*/ 3106657 h 3698304"/>
                <a:gd name="csX7" fmla="*/ 4703664 w 10437280"/>
                <a:gd name="csY7" fmla="*/ 3465703 h 3698304"/>
                <a:gd name="csX8" fmla="*/ 4743444 w 10437280"/>
                <a:gd name="csY8" fmla="*/ 3604516 h 3698304"/>
                <a:gd name="csX9" fmla="*/ 4797769 w 10437280"/>
                <a:gd name="csY9" fmla="*/ 3689183 h 3698304"/>
                <a:gd name="csX10" fmla="*/ 4874331 w 10437280"/>
                <a:gd name="csY10" fmla="*/ 3681655 h 3698304"/>
                <a:gd name="csX11" fmla="*/ 4941702 w 10437280"/>
                <a:gd name="csY11" fmla="*/ 3562183 h 3698304"/>
                <a:gd name="csX12" fmla="*/ 5068702 w 10437280"/>
                <a:gd name="csY12" fmla="*/ 3231983 h 3698304"/>
                <a:gd name="csX13" fmla="*/ 5231979 w 10437280"/>
                <a:gd name="csY13" fmla="*/ 2715516 h 3698304"/>
                <a:gd name="csX14" fmla="*/ 5365035 w 10437280"/>
                <a:gd name="csY14" fmla="*/ 2266783 h 3698304"/>
                <a:gd name="csX15" fmla="*/ 5508969 w 10437280"/>
                <a:gd name="csY15" fmla="*/ 1877316 h 3698304"/>
                <a:gd name="csX16" fmla="*/ 5661369 w 10437280"/>
                <a:gd name="csY16" fmla="*/ 1504783 h 3698304"/>
                <a:gd name="csX17" fmla="*/ 5847635 w 10437280"/>
                <a:gd name="csY17" fmla="*/ 1191516 h 3698304"/>
                <a:gd name="csX18" fmla="*/ 6067769 w 10437280"/>
                <a:gd name="csY18" fmla="*/ 920583 h 3698304"/>
                <a:gd name="csX19" fmla="*/ 6304835 w 10437280"/>
                <a:gd name="csY19" fmla="*/ 700450 h 3698304"/>
                <a:gd name="csX20" fmla="*/ 6596794 w 10437280"/>
                <a:gd name="csY20" fmla="*/ 564132 h 3698304"/>
                <a:gd name="csX21" fmla="*/ 7041435 w 10437280"/>
                <a:gd name="csY21" fmla="*/ 429516 h 3698304"/>
                <a:gd name="csX22" fmla="*/ 7494260 w 10437280"/>
                <a:gd name="csY22" fmla="*/ 326782 h 3698304"/>
                <a:gd name="csX23" fmla="*/ 7858610 w 10437280"/>
                <a:gd name="csY23" fmla="*/ 249164 h 3698304"/>
                <a:gd name="csX24" fmla="*/ 8476394 w 10437280"/>
                <a:gd name="csY24" fmla="*/ 150805 h 3698304"/>
                <a:gd name="csX25" fmla="*/ 9564929 w 10437280"/>
                <a:gd name="csY25" fmla="*/ 55359 h 3698304"/>
                <a:gd name="csX26" fmla="*/ 10437280 w 10437280"/>
                <a:gd name="csY26" fmla="*/ 180 h 3698304"/>
                <a:gd name="csX0" fmla="*/ 0 w 10445372"/>
                <a:gd name="csY0" fmla="*/ 0 h 3741552"/>
                <a:gd name="csX1" fmla="*/ 3495715 w 10445372"/>
                <a:gd name="csY1" fmla="*/ 82730 h 3741552"/>
                <a:gd name="csX2" fmla="*/ 4064658 w 10445372"/>
                <a:gd name="csY2" fmla="*/ 9314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64658 w 10445372"/>
                <a:gd name="csY2" fmla="*/ 9314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70646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129385 w 10445372"/>
                <a:gd name="csY2" fmla="*/ 48144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72749 w 10445372"/>
                <a:gd name="csY2" fmla="*/ 59395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671658"/>
                <a:gd name="csY0" fmla="*/ 0 h 3761708"/>
                <a:gd name="csX1" fmla="*/ 3730092 w 10671658"/>
                <a:gd name="csY1" fmla="*/ 69132 h 3761708"/>
                <a:gd name="csX2" fmla="*/ 4299035 w 10671658"/>
                <a:gd name="csY2" fmla="*/ 79551 h 3761708"/>
                <a:gd name="csX3" fmla="*/ 4480537 w 10671658"/>
                <a:gd name="csY3" fmla="*/ 336714 h 3761708"/>
                <a:gd name="csX4" fmla="*/ 4619888 w 10671658"/>
                <a:gd name="csY4" fmla="*/ 1410702 h 3761708"/>
                <a:gd name="csX5" fmla="*/ 4744807 w 10671658"/>
                <a:gd name="csY5" fmla="*/ 2423489 h 3761708"/>
                <a:gd name="csX6" fmla="*/ 4853376 w 10671658"/>
                <a:gd name="csY6" fmla="*/ 3170061 h 3761708"/>
                <a:gd name="csX7" fmla="*/ 4938042 w 10671658"/>
                <a:gd name="csY7" fmla="*/ 3529107 h 3761708"/>
                <a:gd name="csX8" fmla="*/ 4977822 w 10671658"/>
                <a:gd name="csY8" fmla="*/ 3667920 h 3761708"/>
                <a:gd name="csX9" fmla="*/ 5032147 w 10671658"/>
                <a:gd name="csY9" fmla="*/ 3752587 h 3761708"/>
                <a:gd name="csX10" fmla="*/ 5108709 w 10671658"/>
                <a:gd name="csY10" fmla="*/ 3745059 h 3761708"/>
                <a:gd name="csX11" fmla="*/ 5176080 w 10671658"/>
                <a:gd name="csY11" fmla="*/ 3625587 h 3761708"/>
                <a:gd name="csX12" fmla="*/ 5303080 w 10671658"/>
                <a:gd name="csY12" fmla="*/ 3295387 h 3761708"/>
                <a:gd name="csX13" fmla="*/ 5466357 w 10671658"/>
                <a:gd name="csY13" fmla="*/ 2778920 h 3761708"/>
                <a:gd name="csX14" fmla="*/ 5599413 w 10671658"/>
                <a:gd name="csY14" fmla="*/ 2330187 h 3761708"/>
                <a:gd name="csX15" fmla="*/ 5743347 w 10671658"/>
                <a:gd name="csY15" fmla="*/ 1940720 h 3761708"/>
                <a:gd name="csX16" fmla="*/ 5895747 w 10671658"/>
                <a:gd name="csY16" fmla="*/ 1568187 h 3761708"/>
                <a:gd name="csX17" fmla="*/ 6082013 w 10671658"/>
                <a:gd name="csY17" fmla="*/ 1254920 h 3761708"/>
                <a:gd name="csX18" fmla="*/ 6302147 w 10671658"/>
                <a:gd name="csY18" fmla="*/ 983987 h 3761708"/>
                <a:gd name="csX19" fmla="*/ 6539213 w 10671658"/>
                <a:gd name="csY19" fmla="*/ 763854 h 3761708"/>
                <a:gd name="csX20" fmla="*/ 6831172 w 10671658"/>
                <a:gd name="csY20" fmla="*/ 627536 h 3761708"/>
                <a:gd name="csX21" fmla="*/ 7275813 w 10671658"/>
                <a:gd name="csY21" fmla="*/ 492920 h 3761708"/>
                <a:gd name="csX22" fmla="*/ 7728638 w 10671658"/>
                <a:gd name="csY22" fmla="*/ 390186 h 3761708"/>
                <a:gd name="csX23" fmla="*/ 8092988 w 10671658"/>
                <a:gd name="csY23" fmla="*/ 312568 h 3761708"/>
                <a:gd name="csX24" fmla="*/ 8710772 w 10671658"/>
                <a:gd name="csY24" fmla="*/ 214209 h 3761708"/>
                <a:gd name="csX25" fmla="*/ 9799307 w 10671658"/>
                <a:gd name="csY25" fmla="*/ 118763 h 3761708"/>
                <a:gd name="csX26" fmla="*/ 10671658 w 10671658"/>
                <a:gd name="csY26" fmla="*/ 63584 h 3761708"/>
                <a:gd name="csX0" fmla="*/ 0 w 11345993"/>
                <a:gd name="csY0" fmla="*/ 0 h 3761708"/>
                <a:gd name="csX1" fmla="*/ 3730092 w 11345993"/>
                <a:gd name="csY1" fmla="*/ 69132 h 3761708"/>
                <a:gd name="csX2" fmla="*/ 4299035 w 11345993"/>
                <a:gd name="csY2" fmla="*/ 79551 h 3761708"/>
                <a:gd name="csX3" fmla="*/ 4480537 w 11345993"/>
                <a:gd name="csY3" fmla="*/ 336714 h 3761708"/>
                <a:gd name="csX4" fmla="*/ 4619888 w 11345993"/>
                <a:gd name="csY4" fmla="*/ 1410702 h 3761708"/>
                <a:gd name="csX5" fmla="*/ 4744807 w 11345993"/>
                <a:gd name="csY5" fmla="*/ 2423489 h 3761708"/>
                <a:gd name="csX6" fmla="*/ 4853376 w 11345993"/>
                <a:gd name="csY6" fmla="*/ 3170061 h 3761708"/>
                <a:gd name="csX7" fmla="*/ 4938042 w 11345993"/>
                <a:gd name="csY7" fmla="*/ 3529107 h 3761708"/>
                <a:gd name="csX8" fmla="*/ 4977822 w 11345993"/>
                <a:gd name="csY8" fmla="*/ 3667920 h 3761708"/>
                <a:gd name="csX9" fmla="*/ 5032147 w 11345993"/>
                <a:gd name="csY9" fmla="*/ 3752587 h 3761708"/>
                <a:gd name="csX10" fmla="*/ 5108709 w 11345993"/>
                <a:gd name="csY10" fmla="*/ 3745059 h 3761708"/>
                <a:gd name="csX11" fmla="*/ 5176080 w 11345993"/>
                <a:gd name="csY11" fmla="*/ 3625587 h 3761708"/>
                <a:gd name="csX12" fmla="*/ 5303080 w 11345993"/>
                <a:gd name="csY12" fmla="*/ 3295387 h 3761708"/>
                <a:gd name="csX13" fmla="*/ 5466357 w 11345993"/>
                <a:gd name="csY13" fmla="*/ 2778920 h 3761708"/>
                <a:gd name="csX14" fmla="*/ 5599413 w 11345993"/>
                <a:gd name="csY14" fmla="*/ 2330187 h 3761708"/>
                <a:gd name="csX15" fmla="*/ 5743347 w 11345993"/>
                <a:gd name="csY15" fmla="*/ 1940720 h 3761708"/>
                <a:gd name="csX16" fmla="*/ 5895747 w 11345993"/>
                <a:gd name="csY16" fmla="*/ 1568187 h 3761708"/>
                <a:gd name="csX17" fmla="*/ 6082013 w 11345993"/>
                <a:gd name="csY17" fmla="*/ 1254920 h 3761708"/>
                <a:gd name="csX18" fmla="*/ 6302147 w 11345993"/>
                <a:gd name="csY18" fmla="*/ 983987 h 3761708"/>
                <a:gd name="csX19" fmla="*/ 6539213 w 11345993"/>
                <a:gd name="csY19" fmla="*/ 763854 h 3761708"/>
                <a:gd name="csX20" fmla="*/ 6831172 w 11345993"/>
                <a:gd name="csY20" fmla="*/ 627536 h 3761708"/>
                <a:gd name="csX21" fmla="*/ 7275813 w 11345993"/>
                <a:gd name="csY21" fmla="*/ 492920 h 3761708"/>
                <a:gd name="csX22" fmla="*/ 7728638 w 11345993"/>
                <a:gd name="csY22" fmla="*/ 390186 h 3761708"/>
                <a:gd name="csX23" fmla="*/ 8092988 w 11345993"/>
                <a:gd name="csY23" fmla="*/ 312568 h 3761708"/>
                <a:gd name="csX24" fmla="*/ 8710772 w 11345993"/>
                <a:gd name="csY24" fmla="*/ 214209 h 3761708"/>
                <a:gd name="csX25" fmla="*/ 9799307 w 11345993"/>
                <a:gd name="csY25" fmla="*/ 118763 h 3761708"/>
                <a:gd name="csX26" fmla="*/ 11345993 w 11345993"/>
                <a:gd name="csY26" fmla="*/ 29990 h 3761708"/>
                <a:gd name="csX0" fmla="*/ 0 w 11395775"/>
                <a:gd name="csY0" fmla="*/ 0 h 3761708"/>
                <a:gd name="csX1" fmla="*/ 3730092 w 11395775"/>
                <a:gd name="csY1" fmla="*/ 69132 h 3761708"/>
                <a:gd name="csX2" fmla="*/ 4299035 w 11395775"/>
                <a:gd name="csY2" fmla="*/ 79551 h 3761708"/>
                <a:gd name="csX3" fmla="*/ 4480537 w 11395775"/>
                <a:gd name="csY3" fmla="*/ 336714 h 3761708"/>
                <a:gd name="csX4" fmla="*/ 4619888 w 11395775"/>
                <a:gd name="csY4" fmla="*/ 1410702 h 3761708"/>
                <a:gd name="csX5" fmla="*/ 4744807 w 11395775"/>
                <a:gd name="csY5" fmla="*/ 2423489 h 3761708"/>
                <a:gd name="csX6" fmla="*/ 4853376 w 11395775"/>
                <a:gd name="csY6" fmla="*/ 3170061 h 3761708"/>
                <a:gd name="csX7" fmla="*/ 4938042 w 11395775"/>
                <a:gd name="csY7" fmla="*/ 3529107 h 3761708"/>
                <a:gd name="csX8" fmla="*/ 4977822 w 11395775"/>
                <a:gd name="csY8" fmla="*/ 3667920 h 3761708"/>
                <a:gd name="csX9" fmla="*/ 5032147 w 11395775"/>
                <a:gd name="csY9" fmla="*/ 3752587 h 3761708"/>
                <a:gd name="csX10" fmla="*/ 5108709 w 11395775"/>
                <a:gd name="csY10" fmla="*/ 3745059 h 3761708"/>
                <a:gd name="csX11" fmla="*/ 5176080 w 11395775"/>
                <a:gd name="csY11" fmla="*/ 3625587 h 3761708"/>
                <a:gd name="csX12" fmla="*/ 5303080 w 11395775"/>
                <a:gd name="csY12" fmla="*/ 3295387 h 3761708"/>
                <a:gd name="csX13" fmla="*/ 5466357 w 11395775"/>
                <a:gd name="csY13" fmla="*/ 2778920 h 3761708"/>
                <a:gd name="csX14" fmla="*/ 5599413 w 11395775"/>
                <a:gd name="csY14" fmla="*/ 2330187 h 3761708"/>
                <a:gd name="csX15" fmla="*/ 5743347 w 11395775"/>
                <a:gd name="csY15" fmla="*/ 1940720 h 3761708"/>
                <a:gd name="csX16" fmla="*/ 5895747 w 11395775"/>
                <a:gd name="csY16" fmla="*/ 1568187 h 3761708"/>
                <a:gd name="csX17" fmla="*/ 6082013 w 11395775"/>
                <a:gd name="csY17" fmla="*/ 1254920 h 3761708"/>
                <a:gd name="csX18" fmla="*/ 6302147 w 11395775"/>
                <a:gd name="csY18" fmla="*/ 983987 h 3761708"/>
                <a:gd name="csX19" fmla="*/ 6539213 w 11395775"/>
                <a:gd name="csY19" fmla="*/ 763854 h 3761708"/>
                <a:gd name="csX20" fmla="*/ 6831172 w 11395775"/>
                <a:gd name="csY20" fmla="*/ 627536 h 3761708"/>
                <a:gd name="csX21" fmla="*/ 7275813 w 11395775"/>
                <a:gd name="csY21" fmla="*/ 492920 h 3761708"/>
                <a:gd name="csX22" fmla="*/ 7728638 w 11395775"/>
                <a:gd name="csY22" fmla="*/ 390186 h 3761708"/>
                <a:gd name="csX23" fmla="*/ 8092988 w 11395775"/>
                <a:gd name="csY23" fmla="*/ 312568 h 3761708"/>
                <a:gd name="csX24" fmla="*/ 8710772 w 11395775"/>
                <a:gd name="csY24" fmla="*/ 214209 h 3761708"/>
                <a:gd name="csX25" fmla="*/ 9799307 w 11395775"/>
                <a:gd name="csY25" fmla="*/ 118763 h 3761708"/>
                <a:gd name="csX26" fmla="*/ 11395775 w 11395775"/>
                <a:gd name="csY26" fmla="*/ 36710 h 3761708"/>
                <a:gd name="csX0" fmla="*/ 0 w 11478300"/>
                <a:gd name="csY0" fmla="*/ 0 h 3755241"/>
                <a:gd name="csX1" fmla="*/ 3812617 w 11478300"/>
                <a:gd name="csY1" fmla="*/ 62665 h 3755241"/>
                <a:gd name="csX2" fmla="*/ 4381560 w 11478300"/>
                <a:gd name="csY2" fmla="*/ 73084 h 3755241"/>
                <a:gd name="csX3" fmla="*/ 4563062 w 11478300"/>
                <a:gd name="csY3" fmla="*/ 330247 h 3755241"/>
                <a:gd name="csX4" fmla="*/ 4702413 w 11478300"/>
                <a:gd name="csY4" fmla="*/ 1404235 h 3755241"/>
                <a:gd name="csX5" fmla="*/ 4827332 w 11478300"/>
                <a:gd name="csY5" fmla="*/ 2417022 h 3755241"/>
                <a:gd name="csX6" fmla="*/ 4935901 w 11478300"/>
                <a:gd name="csY6" fmla="*/ 3163594 h 3755241"/>
                <a:gd name="csX7" fmla="*/ 5020567 w 11478300"/>
                <a:gd name="csY7" fmla="*/ 3522640 h 3755241"/>
                <a:gd name="csX8" fmla="*/ 5060347 w 11478300"/>
                <a:gd name="csY8" fmla="*/ 3661453 h 3755241"/>
                <a:gd name="csX9" fmla="*/ 5114672 w 11478300"/>
                <a:gd name="csY9" fmla="*/ 3746120 h 3755241"/>
                <a:gd name="csX10" fmla="*/ 5191234 w 11478300"/>
                <a:gd name="csY10" fmla="*/ 3738592 h 3755241"/>
                <a:gd name="csX11" fmla="*/ 5258605 w 11478300"/>
                <a:gd name="csY11" fmla="*/ 3619120 h 3755241"/>
                <a:gd name="csX12" fmla="*/ 5385605 w 11478300"/>
                <a:gd name="csY12" fmla="*/ 3288920 h 3755241"/>
                <a:gd name="csX13" fmla="*/ 5548882 w 11478300"/>
                <a:gd name="csY13" fmla="*/ 2772453 h 3755241"/>
                <a:gd name="csX14" fmla="*/ 5681938 w 11478300"/>
                <a:gd name="csY14" fmla="*/ 2323720 h 3755241"/>
                <a:gd name="csX15" fmla="*/ 5825872 w 11478300"/>
                <a:gd name="csY15" fmla="*/ 1934253 h 3755241"/>
                <a:gd name="csX16" fmla="*/ 5978272 w 11478300"/>
                <a:gd name="csY16" fmla="*/ 1561720 h 3755241"/>
                <a:gd name="csX17" fmla="*/ 6164538 w 11478300"/>
                <a:gd name="csY17" fmla="*/ 1248453 h 3755241"/>
                <a:gd name="csX18" fmla="*/ 6384672 w 11478300"/>
                <a:gd name="csY18" fmla="*/ 977520 h 3755241"/>
                <a:gd name="csX19" fmla="*/ 6621738 w 11478300"/>
                <a:gd name="csY19" fmla="*/ 757387 h 3755241"/>
                <a:gd name="csX20" fmla="*/ 6913697 w 11478300"/>
                <a:gd name="csY20" fmla="*/ 621069 h 3755241"/>
                <a:gd name="csX21" fmla="*/ 7358338 w 11478300"/>
                <a:gd name="csY21" fmla="*/ 486453 h 3755241"/>
                <a:gd name="csX22" fmla="*/ 7811163 w 11478300"/>
                <a:gd name="csY22" fmla="*/ 383719 h 3755241"/>
                <a:gd name="csX23" fmla="*/ 8175513 w 11478300"/>
                <a:gd name="csY23" fmla="*/ 306101 h 3755241"/>
                <a:gd name="csX24" fmla="*/ 8793297 w 11478300"/>
                <a:gd name="csY24" fmla="*/ 207742 h 3755241"/>
                <a:gd name="csX25" fmla="*/ 9881832 w 11478300"/>
                <a:gd name="csY25" fmla="*/ 112296 h 3755241"/>
                <a:gd name="csX26" fmla="*/ 11478300 w 11478300"/>
                <a:gd name="csY26" fmla="*/ 30243 h 3755241"/>
                <a:gd name="csX0" fmla="*/ 0 w 11633641"/>
                <a:gd name="csY0" fmla="*/ 0 h 3755241"/>
                <a:gd name="csX1" fmla="*/ 3812617 w 11633641"/>
                <a:gd name="csY1" fmla="*/ 62665 h 3755241"/>
                <a:gd name="csX2" fmla="*/ 4381560 w 11633641"/>
                <a:gd name="csY2" fmla="*/ 73084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33369 w 11633641"/>
                <a:gd name="csY19" fmla="*/ 783208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40000 w 11633641"/>
                <a:gd name="csY4" fmla="*/ 14441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40000 w 11633641"/>
                <a:gd name="csY4" fmla="*/ 1444177 h 3755241"/>
                <a:gd name="csX5" fmla="*/ 4843436 w 11633641"/>
                <a:gd name="csY5" fmla="*/ 24313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40000 w 11633641"/>
                <a:gd name="csY4" fmla="*/ 1444177 h 3755241"/>
                <a:gd name="csX5" fmla="*/ 4843436 w 11633641"/>
                <a:gd name="csY5" fmla="*/ 24313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87576 w 11633641"/>
                <a:gd name="csY16" fmla="*/ 1574114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11633641" h="3755241">
                  <a:moveTo>
                    <a:pt x="0" y="0"/>
                  </a:moveTo>
                  <a:cubicBezTo>
                    <a:pt x="65616" y="10583"/>
                    <a:pt x="3066407" y="49068"/>
                    <a:pt x="3812617" y="62665"/>
                  </a:cubicBezTo>
                  <a:cubicBezTo>
                    <a:pt x="4558827" y="76262"/>
                    <a:pt x="4343917" y="70036"/>
                    <a:pt x="4477262" y="81582"/>
                  </a:cubicBezTo>
                  <a:cubicBezTo>
                    <a:pt x="4610607" y="93128"/>
                    <a:pt x="4568895" y="103148"/>
                    <a:pt x="4612685" y="330247"/>
                  </a:cubicBezTo>
                  <a:cubicBezTo>
                    <a:pt x="4656475" y="557346"/>
                    <a:pt x="4701542" y="1093998"/>
                    <a:pt x="4740000" y="1444177"/>
                  </a:cubicBezTo>
                  <a:cubicBezTo>
                    <a:pt x="4778458" y="1794356"/>
                    <a:pt x="4810786" y="2144753"/>
                    <a:pt x="4843436" y="2431322"/>
                  </a:cubicBezTo>
                  <a:cubicBezTo>
                    <a:pt x="4876086" y="2717892"/>
                    <a:pt x="4910256" y="2990315"/>
                    <a:pt x="4935901" y="3163594"/>
                  </a:cubicBezTo>
                  <a:cubicBezTo>
                    <a:pt x="4961546" y="3336873"/>
                    <a:pt x="4976565" y="3388022"/>
                    <a:pt x="4997306" y="3470998"/>
                  </a:cubicBezTo>
                  <a:cubicBezTo>
                    <a:pt x="5018047" y="3553975"/>
                    <a:pt x="5040786" y="3615599"/>
                    <a:pt x="5060347" y="3661453"/>
                  </a:cubicBezTo>
                  <a:cubicBezTo>
                    <a:pt x="5079908" y="3707307"/>
                    <a:pt x="5092858" y="3733264"/>
                    <a:pt x="5114672" y="3746120"/>
                  </a:cubicBezTo>
                  <a:cubicBezTo>
                    <a:pt x="5136486" y="3758976"/>
                    <a:pt x="5167245" y="3759759"/>
                    <a:pt x="5191234" y="3738592"/>
                  </a:cubicBezTo>
                  <a:cubicBezTo>
                    <a:pt x="5215223" y="3717425"/>
                    <a:pt x="5226210" y="3694065"/>
                    <a:pt x="5258605" y="3619120"/>
                  </a:cubicBezTo>
                  <a:cubicBezTo>
                    <a:pt x="5291000" y="3544175"/>
                    <a:pt x="5337226" y="3430031"/>
                    <a:pt x="5385605" y="3288920"/>
                  </a:cubicBezTo>
                  <a:cubicBezTo>
                    <a:pt x="5433985" y="3147809"/>
                    <a:pt x="5499493" y="2933320"/>
                    <a:pt x="5548882" y="2772453"/>
                  </a:cubicBezTo>
                  <a:cubicBezTo>
                    <a:pt x="5598271" y="2611586"/>
                    <a:pt x="5635773" y="2463420"/>
                    <a:pt x="5681938" y="2323720"/>
                  </a:cubicBezTo>
                  <a:cubicBezTo>
                    <a:pt x="5728103" y="2184020"/>
                    <a:pt x="5774932" y="2059187"/>
                    <a:pt x="5825872" y="1934253"/>
                  </a:cubicBezTo>
                  <a:cubicBezTo>
                    <a:pt x="5876812" y="1809319"/>
                    <a:pt x="5931132" y="1688414"/>
                    <a:pt x="5987576" y="1574114"/>
                  </a:cubicBezTo>
                  <a:cubicBezTo>
                    <a:pt x="6044020" y="1459814"/>
                    <a:pt x="6098355" y="1347885"/>
                    <a:pt x="6164538" y="1248453"/>
                  </a:cubicBezTo>
                  <a:cubicBezTo>
                    <a:pt x="6230721" y="1149021"/>
                    <a:pt x="6308472" y="1057643"/>
                    <a:pt x="6384672" y="977520"/>
                  </a:cubicBezTo>
                  <a:cubicBezTo>
                    <a:pt x="6460872" y="897397"/>
                    <a:pt x="6533568" y="827124"/>
                    <a:pt x="6621739" y="767715"/>
                  </a:cubicBezTo>
                  <a:cubicBezTo>
                    <a:pt x="6709910" y="708307"/>
                    <a:pt x="6790930" y="667946"/>
                    <a:pt x="6913697" y="621069"/>
                  </a:cubicBezTo>
                  <a:cubicBezTo>
                    <a:pt x="7036464" y="574192"/>
                    <a:pt x="7208760" y="526011"/>
                    <a:pt x="7358338" y="486453"/>
                  </a:cubicBezTo>
                  <a:cubicBezTo>
                    <a:pt x="7507916" y="446895"/>
                    <a:pt x="7674967" y="413778"/>
                    <a:pt x="7811163" y="383719"/>
                  </a:cubicBezTo>
                  <a:lnTo>
                    <a:pt x="8175513" y="306101"/>
                  </a:lnTo>
                  <a:lnTo>
                    <a:pt x="8793297" y="207742"/>
                  </a:lnTo>
                  <a:lnTo>
                    <a:pt x="9881832" y="112296"/>
                  </a:lnTo>
                  <a:cubicBezTo>
                    <a:pt x="10065513" y="89513"/>
                    <a:pt x="11628830" y="14302"/>
                    <a:pt x="11633641" y="17311"/>
                  </a:cubicBez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8" name="Forme libre 67">
              <a:extLst>
                <a:ext uri="{FF2B5EF4-FFF2-40B4-BE49-F238E27FC236}">
                  <a16:creationId xmlns:a16="http://schemas.microsoft.com/office/drawing/2014/main" id="{012ADAC6-1519-2BAB-5281-376F50791F0B}"/>
                </a:ext>
              </a:extLst>
            </p:cNvPr>
            <p:cNvSpPr/>
            <p:nvPr/>
          </p:nvSpPr>
          <p:spPr>
            <a:xfrm>
              <a:off x="1244738" y="4747406"/>
              <a:ext cx="9470958" cy="1607726"/>
            </a:xfrm>
            <a:custGeom>
              <a:avLst/>
              <a:gdLst>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57751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0568 w 9442383"/>
                <a:gd name="csY5" fmla="*/ 17457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26875 h 721894"/>
                <a:gd name="csX5" fmla="*/ 4850568 w 9442383"/>
                <a:gd name="csY5" fmla="*/ 17457 h 721894"/>
                <a:gd name="csX6" fmla="*/ 9442383 w 9442383"/>
                <a:gd name="csY6" fmla="*/ 0 h 721894"/>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3532 w 9442383"/>
                <a:gd name="csY4" fmla="*/ 162616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92257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912563 w 9442383"/>
                <a:gd name="csY6" fmla="*/ 1476 h 857635"/>
                <a:gd name="csX7" fmla="*/ 9442383 w 9442383"/>
                <a:gd name="csY7"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845539 w 9442383"/>
                <a:gd name="csY6" fmla="*/ 140312 h 857635"/>
                <a:gd name="csX7" fmla="*/ 9442383 w 9442383"/>
                <a:gd name="csY7" fmla="*/ 135741 h 857635"/>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8320 w 9442383"/>
                <a:gd name="csY4" fmla="*/ 4630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69313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652 h 852847"/>
                <a:gd name="csX5" fmla="*/ 4869313 w 9442383"/>
                <a:gd name="csY5" fmla="*/ 0 h 852847"/>
                <a:gd name="csX6" fmla="*/ 4869072 w 9442383"/>
                <a:gd name="csY6" fmla="*/ 145609 h 852847"/>
                <a:gd name="csX7" fmla="*/ 9442383 w 9442383"/>
                <a:gd name="csY7" fmla="*/ 130953 h 852847"/>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3987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651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4858 w 9442383"/>
                <a:gd name="csY6" fmla="*/ 296474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473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068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065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288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83832 h 991070"/>
                <a:gd name="csX7" fmla="*/ 9442383 w 9442383"/>
                <a:gd name="csY7" fmla="*/ 269176 h 991070"/>
                <a:gd name="csX0" fmla="*/ 0 w 9442383"/>
                <a:gd name="csY0" fmla="*/ 269176 h 1000595"/>
                <a:gd name="csX1" fmla="*/ 2021305 w 9442383"/>
                <a:gd name="csY1" fmla="*/ 269176 h 1000595"/>
                <a:gd name="csX2" fmla="*/ 2021305 w 9442383"/>
                <a:gd name="csY2" fmla="*/ 991070 h 1000595"/>
                <a:gd name="csX3" fmla="*/ 3866181 w 9442383"/>
                <a:gd name="csY3" fmla="*/ 1000595 h 1000595"/>
                <a:gd name="csX4" fmla="*/ 3857382 w 9442383"/>
                <a:gd name="csY4" fmla="*/ 5865 h 1000595"/>
                <a:gd name="csX5" fmla="*/ 4865099 w 9442383"/>
                <a:gd name="csY5" fmla="*/ 0 h 1000595"/>
                <a:gd name="csX6" fmla="*/ 4865897 w 9442383"/>
                <a:gd name="csY6" fmla="*/ 283832 h 1000595"/>
                <a:gd name="csX7" fmla="*/ 9442383 w 9442383"/>
                <a:gd name="csY7" fmla="*/ 269176 h 1000595"/>
                <a:gd name="csX0" fmla="*/ 0 w 9442383"/>
                <a:gd name="csY0" fmla="*/ 269176 h 994245"/>
                <a:gd name="csX1" fmla="*/ 2021305 w 9442383"/>
                <a:gd name="csY1" fmla="*/ 269176 h 994245"/>
                <a:gd name="csX2" fmla="*/ 2021305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42383"/>
                <a:gd name="csY0" fmla="*/ 269176 h 1006945"/>
                <a:gd name="csX1" fmla="*/ 2021305 w 9442383"/>
                <a:gd name="csY1" fmla="*/ 269176 h 1006945"/>
                <a:gd name="csX2" fmla="*/ 2018130 w 9442383"/>
                <a:gd name="csY2" fmla="*/ 1006945 h 1006945"/>
                <a:gd name="csX3" fmla="*/ 3866181 w 9442383"/>
                <a:gd name="csY3" fmla="*/ 994245 h 1006945"/>
                <a:gd name="csX4" fmla="*/ 3857382 w 9442383"/>
                <a:gd name="csY4" fmla="*/ 5865 h 1006945"/>
                <a:gd name="csX5" fmla="*/ 4865099 w 9442383"/>
                <a:gd name="csY5" fmla="*/ 0 h 1006945"/>
                <a:gd name="csX6" fmla="*/ 4865897 w 9442383"/>
                <a:gd name="csY6" fmla="*/ 283832 h 1006945"/>
                <a:gd name="csX7" fmla="*/ 9442383 w 9442383"/>
                <a:gd name="csY7" fmla="*/ 269176 h 10069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64608"/>
                <a:gd name="csY0" fmla="*/ 288226 h 994245"/>
                <a:gd name="csX1" fmla="*/ 2043530 w 9464608"/>
                <a:gd name="csY1" fmla="*/ 269176 h 994245"/>
                <a:gd name="csX2" fmla="*/ 2040355 w 9464608"/>
                <a:gd name="csY2" fmla="*/ 991070 h 994245"/>
                <a:gd name="csX3" fmla="*/ 3888406 w 9464608"/>
                <a:gd name="csY3" fmla="*/ 994245 h 994245"/>
                <a:gd name="csX4" fmla="*/ 3879607 w 9464608"/>
                <a:gd name="csY4" fmla="*/ 5865 h 994245"/>
                <a:gd name="csX5" fmla="*/ 4887324 w 9464608"/>
                <a:gd name="csY5" fmla="*/ 0 h 994245"/>
                <a:gd name="csX6" fmla="*/ 4888122 w 9464608"/>
                <a:gd name="csY6" fmla="*/ 283832 h 994245"/>
                <a:gd name="csX7" fmla="*/ 9464608 w 9464608"/>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5051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1876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8733"/>
                <a:gd name="csY0" fmla="*/ 262826 h 994245"/>
                <a:gd name="csX1" fmla="*/ 2027655 w 9448733"/>
                <a:gd name="csY1" fmla="*/ 269176 h 994245"/>
                <a:gd name="csX2" fmla="*/ 2024480 w 9448733"/>
                <a:gd name="csY2" fmla="*/ 991070 h 994245"/>
                <a:gd name="csX3" fmla="*/ 3872531 w 9448733"/>
                <a:gd name="csY3" fmla="*/ 994245 h 994245"/>
                <a:gd name="csX4" fmla="*/ 3863732 w 9448733"/>
                <a:gd name="csY4" fmla="*/ 5865 h 994245"/>
                <a:gd name="csX5" fmla="*/ 4871449 w 9448733"/>
                <a:gd name="csY5" fmla="*/ 0 h 994245"/>
                <a:gd name="csX6" fmla="*/ 4872247 w 9448733"/>
                <a:gd name="csY6" fmla="*/ 283832 h 994245"/>
                <a:gd name="csX7" fmla="*/ 9448733 w 9448733"/>
                <a:gd name="csY7" fmla="*/ 269176 h 994245"/>
                <a:gd name="csX0" fmla="*/ 0 w 9461433"/>
                <a:gd name="csY0" fmla="*/ 281876 h 994245"/>
                <a:gd name="csX1" fmla="*/ 2040355 w 9461433"/>
                <a:gd name="csY1" fmla="*/ 269176 h 994245"/>
                <a:gd name="csX2" fmla="*/ 2037180 w 9461433"/>
                <a:gd name="csY2" fmla="*/ 991070 h 994245"/>
                <a:gd name="csX3" fmla="*/ 3885231 w 9461433"/>
                <a:gd name="csY3" fmla="*/ 994245 h 994245"/>
                <a:gd name="csX4" fmla="*/ 3876432 w 9461433"/>
                <a:gd name="csY4" fmla="*/ 5865 h 994245"/>
                <a:gd name="csX5" fmla="*/ 4884149 w 9461433"/>
                <a:gd name="csY5" fmla="*/ 0 h 994245"/>
                <a:gd name="csX6" fmla="*/ 4884947 w 9461433"/>
                <a:gd name="csY6" fmla="*/ 283832 h 994245"/>
                <a:gd name="csX7" fmla="*/ 9461433 w 9461433"/>
                <a:gd name="csY7" fmla="*/ 269176 h 994245"/>
                <a:gd name="csX0" fmla="*/ 0 w 9445558"/>
                <a:gd name="csY0" fmla="*/ 269176 h 994245"/>
                <a:gd name="csX1" fmla="*/ 2024480 w 9445558"/>
                <a:gd name="csY1" fmla="*/ 269176 h 994245"/>
                <a:gd name="csX2" fmla="*/ 2021305 w 9445558"/>
                <a:gd name="csY2" fmla="*/ 991070 h 994245"/>
                <a:gd name="csX3" fmla="*/ 3869356 w 9445558"/>
                <a:gd name="csY3" fmla="*/ 994245 h 994245"/>
                <a:gd name="csX4" fmla="*/ 3860557 w 9445558"/>
                <a:gd name="csY4" fmla="*/ 5865 h 994245"/>
                <a:gd name="csX5" fmla="*/ 4868274 w 9445558"/>
                <a:gd name="csY5" fmla="*/ 0 h 994245"/>
                <a:gd name="csX6" fmla="*/ 4869072 w 9445558"/>
                <a:gd name="csY6" fmla="*/ 283832 h 994245"/>
                <a:gd name="csX7" fmla="*/ 9445558 w 9445558"/>
                <a:gd name="csY7" fmla="*/ 269176 h 994245"/>
                <a:gd name="csX0" fmla="*/ 0 w 9470958"/>
                <a:gd name="csY0" fmla="*/ 272351 h 994245"/>
                <a:gd name="csX1" fmla="*/ 2049880 w 9470958"/>
                <a:gd name="csY1" fmla="*/ 269176 h 994245"/>
                <a:gd name="csX2" fmla="*/ 2046705 w 9470958"/>
                <a:gd name="csY2" fmla="*/ 991070 h 994245"/>
                <a:gd name="csX3" fmla="*/ 3894756 w 9470958"/>
                <a:gd name="csY3" fmla="*/ 994245 h 994245"/>
                <a:gd name="csX4" fmla="*/ 3885957 w 9470958"/>
                <a:gd name="csY4" fmla="*/ 5865 h 994245"/>
                <a:gd name="csX5" fmla="*/ 4893674 w 9470958"/>
                <a:gd name="csY5" fmla="*/ 0 h 994245"/>
                <a:gd name="csX6" fmla="*/ 4894472 w 9470958"/>
                <a:gd name="csY6" fmla="*/ 283832 h 994245"/>
                <a:gd name="csX7" fmla="*/ 9470958 w 9470958"/>
                <a:gd name="csY7" fmla="*/ 269176 h 994245"/>
                <a:gd name="csX0" fmla="*/ 0 w 9470958"/>
                <a:gd name="csY0" fmla="*/ 449381 h 1171275"/>
                <a:gd name="csX1" fmla="*/ 2049880 w 9470958"/>
                <a:gd name="csY1" fmla="*/ 446206 h 1171275"/>
                <a:gd name="csX2" fmla="*/ 2046705 w 9470958"/>
                <a:gd name="csY2" fmla="*/ 1168100 h 1171275"/>
                <a:gd name="csX3" fmla="*/ 3894756 w 9470958"/>
                <a:gd name="csY3" fmla="*/ 1171275 h 1171275"/>
                <a:gd name="csX4" fmla="*/ 3885957 w 9470958"/>
                <a:gd name="csY4" fmla="*/ 15 h 1171275"/>
                <a:gd name="csX5" fmla="*/ 4893674 w 9470958"/>
                <a:gd name="csY5" fmla="*/ 177030 h 1171275"/>
                <a:gd name="csX6" fmla="*/ 4894472 w 9470958"/>
                <a:gd name="csY6" fmla="*/ 460862 h 1171275"/>
                <a:gd name="csX7" fmla="*/ 9470958 w 9470958"/>
                <a:gd name="csY7" fmla="*/ 446206 h 1171275"/>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79607 w 9470958"/>
                <a:gd name="csY5" fmla="*/ 8202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13953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55096 h 1171260"/>
                <a:gd name="csX7" fmla="*/ 9470958 w 9470958"/>
                <a:gd name="csY7" fmla="*/ 446191 h 1171260"/>
                <a:gd name="csX0" fmla="*/ 0 w 9470958"/>
                <a:gd name="csY0" fmla="*/ 584075 h 1305969"/>
                <a:gd name="csX1" fmla="*/ 2049880 w 9470958"/>
                <a:gd name="csY1" fmla="*/ 580900 h 1305969"/>
                <a:gd name="csX2" fmla="*/ 2046705 w 9470958"/>
                <a:gd name="csY2" fmla="*/ 1302794 h 1305969"/>
                <a:gd name="csX3" fmla="*/ 3894756 w 9470958"/>
                <a:gd name="csY3" fmla="*/ 1305969 h 1305969"/>
                <a:gd name="csX4" fmla="*/ 3885957 w 9470958"/>
                <a:gd name="csY4" fmla="*/ 134709 h 1305969"/>
                <a:gd name="csX5" fmla="*/ 4891109 w 9470958"/>
                <a:gd name="csY5" fmla="*/ 0 h 1305969"/>
                <a:gd name="csX6" fmla="*/ 4894472 w 9470958"/>
                <a:gd name="csY6" fmla="*/ 589805 h 1305969"/>
                <a:gd name="csX7" fmla="*/ 9470958 w 9470958"/>
                <a:gd name="csY7" fmla="*/ 580900 h 1305969"/>
                <a:gd name="csX0" fmla="*/ 0 w 9470958"/>
                <a:gd name="csY0" fmla="*/ 584075 h 1305969"/>
                <a:gd name="csX1" fmla="*/ 2049880 w 9470958"/>
                <a:gd name="csY1" fmla="*/ 580900 h 1305969"/>
                <a:gd name="csX2" fmla="*/ 2046705 w 9470958"/>
                <a:gd name="csY2" fmla="*/ 1302794 h 1305969"/>
                <a:gd name="csX3" fmla="*/ 3894756 w 9470958"/>
                <a:gd name="csY3" fmla="*/ 1305969 h 1305969"/>
                <a:gd name="csX4" fmla="*/ 3885957 w 9470958"/>
                <a:gd name="csY4" fmla="*/ 4534 h 1305969"/>
                <a:gd name="csX5" fmla="*/ 4891109 w 9470958"/>
                <a:gd name="csY5" fmla="*/ 0 h 1305969"/>
                <a:gd name="csX6" fmla="*/ 4894472 w 9470958"/>
                <a:gd name="csY6" fmla="*/ 589805 h 1305969"/>
                <a:gd name="csX7" fmla="*/ 9470958 w 9470958"/>
                <a:gd name="csY7" fmla="*/ 580900 h 1305969"/>
                <a:gd name="csX0" fmla="*/ 0 w 9470958"/>
                <a:gd name="csY0" fmla="*/ 720218 h 1442112"/>
                <a:gd name="csX1" fmla="*/ 2049880 w 9470958"/>
                <a:gd name="csY1" fmla="*/ 717043 h 1442112"/>
                <a:gd name="csX2" fmla="*/ 2046705 w 9470958"/>
                <a:gd name="csY2" fmla="*/ 1438937 h 1442112"/>
                <a:gd name="csX3" fmla="*/ 3894756 w 9470958"/>
                <a:gd name="csY3" fmla="*/ 1442112 h 1442112"/>
                <a:gd name="csX4" fmla="*/ 3885957 w 9470958"/>
                <a:gd name="csY4" fmla="*/ 0 h 1442112"/>
                <a:gd name="csX5" fmla="*/ 4891109 w 9470958"/>
                <a:gd name="csY5" fmla="*/ 136143 h 1442112"/>
                <a:gd name="csX6" fmla="*/ 4894472 w 9470958"/>
                <a:gd name="csY6" fmla="*/ 725948 h 1442112"/>
                <a:gd name="csX7" fmla="*/ 9470958 w 9470958"/>
                <a:gd name="csY7" fmla="*/ 717043 h 1442112"/>
                <a:gd name="csX0" fmla="*/ 0 w 9470958"/>
                <a:gd name="csY0" fmla="*/ 724752 h 1446646"/>
                <a:gd name="csX1" fmla="*/ 2049880 w 9470958"/>
                <a:gd name="csY1" fmla="*/ 721577 h 1446646"/>
                <a:gd name="csX2" fmla="*/ 2046705 w 9470958"/>
                <a:gd name="csY2" fmla="*/ 1443471 h 1446646"/>
                <a:gd name="csX3" fmla="*/ 3894756 w 9470958"/>
                <a:gd name="csY3" fmla="*/ 1446646 h 1446646"/>
                <a:gd name="csX4" fmla="*/ 3885957 w 9470958"/>
                <a:gd name="csY4" fmla="*/ 4534 h 1446646"/>
                <a:gd name="csX5" fmla="*/ 4891109 w 9470958"/>
                <a:gd name="csY5" fmla="*/ 0 h 1446646"/>
                <a:gd name="csX6" fmla="*/ 4894472 w 9470958"/>
                <a:gd name="csY6" fmla="*/ 730482 h 1446646"/>
                <a:gd name="csX7" fmla="*/ 9470958 w 9470958"/>
                <a:gd name="csY7" fmla="*/ 721577 h 1446646"/>
                <a:gd name="csX0" fmla="*/ 0 w 9470958"/>
                <a:gd name="csY0" fmla="*/ 737803 h 1459697"/>
                <a:gd name="csX1" fmla="*/ 2049880 w 9470958"/>
                <a:gd name="csY1" fmla="*/ 734628 h 1459697"/>
                <a:gd name="csX2" fmla="*/ 2046705 w 9470958"/>
                <a:gd name="csY2" fmla="*/ 1456522 h 1459697"/>
                <a:gd name="csX3" fmla="*/ 3894756 w 9470958"/>
                <a:gd name="csY3" fmla="*/ 1459697 h 1459697"/>
                <a:gd name="csX4" fmla="*/ 3885957 w 9470958"/>
                <a:gd name="csY4" fmla="*/ 0 h 1459697"/>
                <a:gd name="csX5" fmla="*/ 4891109 w 9470958"/>
                <a:gd name="csY5" fmla="*/ 13051 h 1459697"/>
                <a:gd name="csX6" fmla="*/ 4894472 w 9470958"/>
                <a:gd name="csY6" fmla="*/ 743533 h 1459697"/>
                <a:gd name="csX7" fmla="*/ 9470958 w 9470958"/>
                <a:gd name="csY7" fmla="*/ 734628 h 1459697"/>
                <a:gd name="csX0" fmla="*/ 0 w 9470958"/>
                <a:gd name="csY0" fmla="*/ 742337 h 1464231"/>
                <a:gd name="csX1" fmla="*/ 2049880 w 9470958"/>
                <a:gd name="csY1" fmla="*/ 739162 h 1464231"/>
                <a:gd name="csX2" fmla="*/ 2046705 w 9470958"/>
                <a:gd name="csY2" fmla="*/ 1461056 h 1464231"/>
                <a:gd name="csX3" fmla="*/ 3894756 w 9470958"/>
                <a:gd name="csY3" fmla="*/ 1464231 h 1464231"/>
                <a:gd name="csX4" fmla="*/ 3885957 w 9470958"/>
                <a:gd name="csY4" fmla="*/ 4534 h 1464231"/>
                <a:gd name="csX5" fmla="*/ 4899901 w 9470958"/>
                <a:gd name="csY5" fmla="*/ 0 h 1464231"/>
                <a:gd name="csX6" fmla="*/ 4894472 w 9470958"/>
                <a:gd name="csY6" fmla="*/ 748067 h 1464231"/>
                <a:gd name="csX7" fmla="*/ 9470958 w 9470958"/>
                <a:gd name="csY7" fmla="*/ 739162 h 1464231"/>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99901 w 9470958"/>
                <a:gd name="csY5" fmla="*/ 149845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99901 w 9470958"/>
                <a:gd name="csY5" fmla="*/ 1404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76150 w 9470958"/>
                <a:gd name="csY5" fmla="*/ 7341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905839 w 9470958"/>
                <a:gd name="csY5" fmla="*/ 13279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83614 w 9470958"/>
                <a:gd name="csY5" fmla="*/ 16454 h 1614076"/>
                <a:gd name="csX6" fmla="*/ 4894472 w 9470958"/>
                <a:gd name="csY6" fmla="*/ 897912 h 1614076"/>
                <a:gd name="csX7" fmla="*/ 9470958 w 9470958"/>
                <a:gd name="csY7" fmla="*/ 889007 h 1614076"/>
                <a:gd name="csX0" fmla="*/ 0 w 9470958"/>
                <a:gd name="csY0" fmla="*/ 904303 h 1626197"/>
                <a:gd name="csX1" fmla="*/ 2049880 w 9470958"/>
                <a:gd name="csY1" fmla="*/ 901128 h 1626197"/>
                <a:gd name="csX2" fmla="*/ 2046705 w 9470958"/>
                <a:gd name="csY2" fmla="*/ 1623022 h 1626197"/>
                <a:gd name="csX3" fmla="*/ 3894756 w 9470958"/>
                <a:gd name="csY3" fmla="*/ 1626197 h 1626197"/>
                <a:gd name="csX4" fmla="*/ 3874082 w 9470958"/>
                <a:gd name="csY4" fmla="*/ 12121 h 1626197"/>
                <a:gd name="csX5" fmla="*/ 4883614 w 9470958"/>
                <a:gd name="csY5" fmla="*/ 0 h 1626197"/>
                <a:gd name="csX6" fmla="*/ 4894472 w 9470958"/>
                <a:gd name="csY6" fmla="*/ 910033 h 1626197"/>
                <a:gd name="csX7" fmla="*/ 9470958 w 9470958"/>
                <a:gd name="csY7" fmla="*/ 901128 h 1626197"/>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83614 w 9470958"/>
                <a:gd name="csY5" fmla="*/ 6929 h 1614076"/>
                <a:gd name="csX6" fmla="*/ 4894472 w 9470958"/>
                <a:gd name="csY6" fmla="*/ 897912 h 1614076"/>
                <a:gd name="csX7" fmla="*/ 9470958 w 9470958"/>
                <a:gd name="csY7" fmla="*/ 889007 h 1614076"/>
                <a:gd name="csX0" fmla="*/ 0 w 9470958"/>
                <a:gd name="csY0" fmla="*/ 885253 h 1607147"/>
                <a:gd name="csX1" fmla="*/ 2049880 w 9470958"/>
                <a:gd name="csY1" fmla="*/ 882078 h 1607147"/>
                <a:gd name="csX2" fmla="*/ 2046705 w 9470958"/>
                <a:gd name="csY2" fmla="*/ 1603972 h 1607147"/>
                <a:gd name="csX3" fmla="*/ 3894756 w 9470958"/>
                <a:gd name="csY3" fmla="*/ 1607147 h 1607147"/>
                <a:gd name="csX4" fmla="*/ 3874082 w 9470958"/>
                <a:gd name="csY4" fmla="*/ 12121 h 1607147"/>
                <a:gd name="csX5" fmla="*/ 4883614 w 9470958"/>
                <a:gd name="csY5" fmla="*/ 0 h 1607147"/>
                <a:gd name="csX6" fmla="*/ 4894472 w 9470958"/>
                <a:gd name="csY6" fmla="*/ 890983 h 1607147"/>
                <a:gd name="csX7" fmla="*/ 9470958 w 9470958"/>
                <a:gd name="csY7" fmla="*/ 882078 h 1607147"/>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883614 w 9470958"/>
                <a:gd name="csY5" fmla="*/ 579 h 1607726"/>
                <a:gd name="csX6" fmla="*/ 4894472 w 9470958"/>
                <a:gd name="csY6" fmla="*/ 891562 h 1607726"/>
                <a:gd name="csX7" fmla="*/ 9470958 w 9470958"/>
                <a:gd name="csY7" fmla="*/ 882657 h 1607726"/>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902664 w 9470958"/>
                <a:gd name="csY5" fmla="*/ 3754 h 1607726"/>
                <a:gd name="csX6" fmla="*/ 4894472 w 9470958"/>
                <a:gd name="csY6" fmla="*/ 891562 h 1607726"/>
                <a:gd name="csX7" fmla="*/ 9470958 w 9470958"/>
                <a:gd name="csY7" fmla="*/ 882657 h 1607726"/>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889964 w 9470958"/>
                <a:gd name="csY5" fmla="*/ 579 h 1607726"/>
                <a:gd name="csX6" fmla="*/ 4894472 w 9470958"/>
                <a:gd name="csY6" fmla="*/ 891562 h 1607726"/>
                <a:gd name="csX7" fmla="*/ 9470958 w 9470958"/>
                <a:gd name="csY7" fmla="*/ 882657 h 1607726"/>
                <a:gd name="csX0" fmla="*/ 0 w 9470958"/>
                <a:gd name="csY0" fmla="*/ 885253 h 1607147"/>
                <a:gd name="csX1" fmla="*/ 2049880 w 9470958"/>
                <a:gd name="csY1" fmla="*/ 882078 h 1607147"/>
                <a:gd name="csX2" fmla="*/ 2046705 w 9470958"/>
                <a:gd name="csY2" fmla="*/ 1603972 h 1607147"/>
                <a:gd name="csX3" fmla="*/ 3894756 w 9470958"/>
                <a:gd name="csY3" fmla="*/ 1607147 h 1607147"/>
                <a:gd name="csX4" fmla="*/ 3851040 w 9470958"/>
                <a:gd name="csY4" fmla="*/ 2687 h 1607147"/>
                <a:gd name="csX5" fmla="*/ 4889964 w 9470958"/>
                <a:gd name="csY5" fmla="*/ 0 h 1607147"/>
                <a:gd name="csX6" fmla="*/ 4894472 w 9470958"/>
                <a:gd name="csY6" fmla="*/ 890983 h 1607147"/>
                <a:gd name="csX7" fmla="*/ 9470958 w 9470958"/>
                <a:gd name="csY7" fmla="*/ 882078 h 1607147"/>
                <a:gd name="csX0" fmla="*/ 0 w 9470958"/>
                <a:gd name="csY0" fmla="*/ 882566 h 1604460"/>
                <a:gd name="csX1" fmla="*/ 2049880 w 9470958"/>
                <a:gd name="csY1" fmla="*/ 879391 h 1604460"/>
                <a:gd name="csX2" fmla="*/ 2046705 w 9470958"/>
                <a:gd name="csY2" fmla="*/ 1601285 h 1604460"/>
                <a:gd name="csX3" fmla="*/ 3894756 w 9470958"/>
                <a:gd name="csY3" fmla="*/ 1604460 h 1604460"/>
                <a:gd name="csX4" fmla="*/ 3851040 w 9470958"/>
                <a:gd name="csY4" fmla="*/ 0 h 1604460"/>
                <a:gd name="csX5" fmla="*/ 4916090 w 9470958"/>
                <a:gd name="csY5" fmla="*/ 579 h 1604460"/>
                <a:gd name="csX6" fmla="*/ 4894472 w 9470958"/>
                <a:gd name="csY6" fmla="*/ 888296 h 1604460"/>
                <a:gd name="csX7" fmla="*/ 9470958 w 9470958"/>
                <a:gd name="csY7" fmla="*/ 879391 h 1604460"/>
                <a:gd name="csX0" fmla="*/ 0 w 9470958"/>
                <a:gd name="csY0" fmla="*/ 882566 h 1604460"/>
                <a:gd name="csX1" fmla="*/ 2049880 w 9470958"/>
                <a:gd name="csY1" fmla="*/ 879391 h 1604460"/>
                <a:gd name="csX2" fmla="*/ 2046705 w 9470958"/>
                <a:gd name="csY2" fmla="*/ 1601285 h 1604460"/>
                <a:gd name="csX3" fmla="*/ 3894756 w 9470958"/>
                <a:gd name="csY3" fmla="*/ 1604460 h 1604460"/>
                <a:gd name="csX4" fmla="*/ 3851040 w 9470958"/>
                <a:gd name="csY4" fmla="*/ 0 h 1604460"/>
                <a:gd name="csX5" fmla="*/ 4916090 w 9470958"/>
                <a:gd name="csY5" fmla="*/ 579 h 1604460"/>
                <a:gd name="csX6" fmla="*/ 4917332 w 9470958"/>
                <a:gd name="csY6" fmla="*/ 891562 h 1604460"/>
                <a:gd name="csX7" fmla="*/ 9470958 w 9470958"/>
                <a:gd name="csY7" fmla="*/ 879391 h 1604460"/>
                <a:gd name="csX0" fmla="*/ 0 w 9470958"/>
                <a:gd name="csY0" fmla="*/ 882566 h 1607726"/>
                <a:gd name="csX1" fmla="*/ 2049880 w 9470958"/>
                <a:gd name="csY1" fmla="*/ 879391 h 1607726"/>
                <a:gd name="csX2" fmla="*/ 2046705 w 9470958"/>
                <a:gd name="csY2" fmla="*/ 1601285 h 1607726"/>
                <a:gd name="csX3" fmla="*/ 3855568 w 9470958"/>
                <a:gd name="csY3" fmla="*/ 1607726 h 1607726"/>
                <a:gd name="csX4" fmla="*/ 3851040 w 9470958"/>
                <a:gd name="csY4" fmla="*/ 0 h 1607726"/>
                <a:gd name="csX5" fmla="*/ 4916090 w 9470958"/>
                <a:gd name="csY5" fmla="*/ 579 h 1607726"/>
                <a:gd name="csX6" fmla="*/ 4917332 w 9470958"/>
                <a:gd name="csY6" fmla="*/ 891562 h 1607726"/>
                <a:gd name="csX7" fmla="*/ 9470958 w 9470958"/>
                <a:gd name="csY7" fmla="*/ 879391 h 16077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9470958" h="1607726">
                  <a:moveTo>
                    <a:pt x="0" y="882566"/>
                  </a:moveTo>
                  <a:lnTo>
                    <a:pt x="2049880" y="879391"/>
                  </a:lnTo>
                  <a:cubicBezTo>
                    <a:pt x="2048822" y="1125314"/>
                    <a:pt x="2047763" y="1355362"/>
                    <a:pt x="2046705" y="1601285"/>
                  </a:cubicBezTo>
                  <a:lnTo>
                    <a:pt x="3855568" y="1607726"/>
                  </a:lnTo>
                  <a:cubicBezTo>
                    <a:pt x="3853627" y="1467286"/>
                    <a:pt x="3852981" y="140440"/>
                    <a:pt x="3851040" y="0"/>
                  </a:cubicBezTo>
                  <a:lnTo>
                    <a:pt x="4916090" y="579"/>
                  </a:lnTo>
                  <a:cubicBezTo>
                    <a:pt x="4916009" y="45754"/>
                    <a:pt x="4917413" y="846387"/>
                    <a:pt x="4917332" y="891562"/>
                  </a:cubicBezTo>
                  <a:lnTo>
                    <a:pt x="9470958" y="879391"/>
                  </a:ln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74" name="ZoneTexte 73">
            <a:extLst>
              <a:ext uri="{FF2B5EF4-FFF2-40B4-BE49-F238E27FC236}">
                <a16:creationId xmlns:a16="http://schemas.microsoft.com/office/drawing/2014/main" id="{AB8BAF76-D867-C1EE-7013-A15EC5231EEF}"/>
              </a:ext>
            </a:extLst>
          </p:cNvPr>
          <p:cNvSpPr txBox="1"/>
          <p:nvPr/>
        </p:nvSpPr>
        <p:spPr>
          <a:xfrm>
            <a:off x="610704" y="4609110"/>
            <a:ext cx="598077" cy="369332"/>
          </a:xfrm>
          <a:prstGeom prst="rect">
            <a:avLst/>
          </a:prstGeom>
          <a:noFill/>
        </p:spPr>
        <p:txBody>
          <a:bodyPr wrap="square" rtlCol="0">
            <a:spAutoFit/>
          </a:bodyPr>
          <a:lstStyle/>
          <a:p>
            <a:pPr algn="r"/>
            <a:r>
              <a:rPr lang="en-US" noProof="0" dirty="0">
                <a:solidFill>
                  <a:schemeClr val="bg1"/>
                </a:solidFill>
              </a:rPr>
              <a:t>0</a:t>
            </a:r>
          </a:p>
        </p:txBody>
      </p:sp>
      <p:cxnSp>
        <p:nvCxnSpPr>
          <p:cNvPr id="76" name="Connecteur droit 75">
            <a:extLst>
              <a:ext uri="{FF2B5EF4-FFF2-40B4-BE49-F238E27FC236}">
                <a16:creationId xmlns:a16="http://schemas.microsoft.com/office/drawing/2014/main" id="{A01F169B-2FC0-114E-B1CA-8418E7DDD90E}"/>
              </a:ext>
            </a:extLst>
          </p:cNvPr>
          <p:cNvCxnSpPr/>
          <p:nvPr/>
        </p:nvCxnSpPr>
        <p:spPr>
          <a:xfrm>
            <a:off x="2939843" y="7721600"/>
            <a:ext cx="914400" cy="914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Connecteur droit 79">
            <a:extLst>
              <a:ext uri="{FF2B5EF4-FFF2-40B4-BE49-F238E27FC236}">
                <a16:creationId xmlns:a16="http://schemas.microsoft.com/office/drawing/2014/main" id="{F96E3F83-7AA3-5B23-9D57-073E6552905B}"/>
              </a:ext>
            </a:extLst>
          </p:cNvPr>
          <p:cNvCxnSpPr>
            <a:cxnSpLocks/>
          </p:cNvCxnSpPr>
          <p:nvPr/>
        </p:nvCxnSpPr>
        <p:spPr>
          <a:xfrm>
            <a:off x="1272594" y="4744139"/>
            <a:ext cx="9454630" cy="0"/>
          </a:xfrm>
          <a:prstGeom prst="line">
            <a:avLst/>
          </a:prstGeom>
          <a:ln w="9525">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82" name="ZoneTexte 81">
            <a:extLst>
              <a:ext uri="{FF2B5EF4-FFF2-40B4-BE49-F238E27FC236}">
                <a16:creationId xmlns:a16="http://schemas.microsoft.com/office/drawing/2014/main" id="{E7ECFF2B-C6C6-7B45-D14D-FBCFCC654E61}"/>
              </a:ext>
            </a:extLst>
          </p:cNvPr>
          <p:cNvSpPr txBox="1"/>
          <p:nvPr/>
        </p:nvSpPr>
        <p:spPr>
          <a:xfrm>
            <a:off x="606351" y="3785043"/>
            <a:ext cx="598077" cy="369332"/>
          </a:xfrm>
          <a:prstGeom prst="rect">
            <a:avLst/>
          </a:prstGeom>
          <a:noFill/>
        </p:spPr>
        <p:txBody>
          <a:bodyPr wrap="square" rtlCol="0">
            <a:spAutoFit/>
          </a:bodyPr>
          <a:lstStyle/>
          <a:p>
            <a:pPr algn="r"/>
            <a:r>
              <a:rPr lang="en-US" noProof="0" dirty="0">
                <a:solidFill>
                  <a:schemeClr val="bg1"/>
                </a:solidFill>
              </a:rPr>
              <a:t>60</a:t>
            </a:r>
          </a:p>
        </p:txBody>
      </p:sp>
      <p:sp>
        <p:nvSpPr>
          <p:cNvPr id="83" name="ZoneTexte 82">
            <a:extLst>
              <a:ext uri="{FF2B5EF4-FFF2-40B4-BE49-F238E27FC236}">
                <a16:creationId xmlns:a16="http://schemas.microsoft.com/office/drawing/2014/main" id="{0F99C76A-008B-DCE3-25EA-9F251D9A790A}"/>
              </a:ext>
            </a:extLst>
          </p:cNvPr>
          <p:cNvSpPr txBox="1"/>
          <p:nvPr/>
        </p:nvSpPr>
        <p:spPr>
          <a:xfrm>
            <a:off x="262180" y="1119901"/>
            <a:ext cx="922800" cy="369332"/>
          </a:xfrm>
          <a:prstGeom prst="rect">
            <a:avLst/>
          </a:prstGeom>
          <a:noFill/>
        </p:spPr>
        <p:txBody>
          <a:bodyPr wrap="square" rtlCol="0">
            <a:spAutoFit/>
          </a:bodyPr>
          <a:lstStyle/>
          <a:p>
            <a:pPr algn="r"/>
            <a:r>
              <a:rPr lang="en-US" noProof="0" dirty="0">
                <a:solidFill>
                  <a:schemeClr val="bg1"/>
                </a:solidFill>
              </a:rPr>
              <a:t>- 1000</a:t>
            </a:r>
          </a:p>
        </p:txBody>
      </p:sp>
      <p:sp>
        <p:nvSpPr>
          <p:cNvPr id="84" name="ZoneTexte 83">
            <a:extLst>
              <a:ext uri="{FF2B5EF4-FFF2-40B4-BE49-F238E27FC236}">
                <a16:creationId xmlns:a16="http://schemas.microsoft.com/office/drawing/2014/main" id="{D71CEC7E-A717-63CA-25AF-E5CA21AF822B}"/>
              </a:ext>
            </a:extLst>
          </p:cNvPr>
          <p:cNvSpPr txBox="1"/>
          <p:nvPr/>
        </p:nvSpPr>
        <p:spPr>
          <a:xfrm>
            <a:off x="255178" y="2066312"/>
            <a:ext cx="922800" cy="369332"/>
          </a:xfrm>
          <a:prstGeom prst="rect">
            <a:avLst/>
          </a:prstGeom>
          <a:noFill/>
        </p:spPr>
        <p:txBody>
          <a:bodyPr wrap="square" rtlCol="0">
            <a:spAutoFit/>
          </a:bodyPr>
          <a:lstStyle/>
          <a:p>
            <a:pPr algn="r"/>
            <a:r>
              <a:rPr lang="en-US" noProof="0" dirty="0">
                <a:solidFill>
                  <a:schemeClr val="bg1"/>
                </a:solidFill>
              </a:rPr>
              <a:t>- 2000</a:t>
            </a:r>
          </a:p>
        </p:txBody>
      </p:sp>
      <p:grpSp>
        <p:nvGrpSpPr>
          <p:cNvPr id="63" name="Groupe 62">
            <a:extLst>
              <a:ext uri="{FF2B5EF4-FFF2-40B4-BE49-F238E27FC236}">
                <a16:creationId xmlns:a16="http://schemas.microsoft.com/office/drawing/2014/main" id="{67FF12D5-9D88-2203-78F0-6E1E49B957B7}"/>
              </a:ext>
            </a:extLst>
          </p:cNvPr>
          <p:cNvGrpSpPr/>
          <p:nvPr/>
        </p:nvGrpSpPr>
        <p:grpSpPr>
          <a:xfrm>
            <a:off x="1228468" y="326232"/>
            <a:ext cx="9527678" cy="6035357"/>
            <a:chOff x="1228468" y="326232"/>
            <a:chExt cx="9527678" cy="6035357"/>
          </a:xfrm>
        </p:grpSpPr>
        <p:sp>
          <p:nvSpPr>
            <p:cNvPr id="43" name="Forme libre 42">
              <a:extLst>
                <a:ext uri="{FF2B5EF4-FFF2-40B4-BE49-F238E27FC236}">
                  <a16:creationId xmlns:a16="http://schemas.microsoft.com/office/drawing/2014/main" id="{34451205-EE31-6946-4B94-B7653481BBEA}"/>
                </a:ext>
              </a:extLst>
            </p:cNvPr>
            <p:cNvSpPr/>
            <p:nvPr/>
          </p:nvSpPr>
          <p:spPr>
            <a:xfrm>
              <a:off x="1228468" y="326232"/>
              <a:ext cx="9527678" cy="2128781"/>
            </a:xfrm>
            <a:custGeom>
              <a:avLst/>
              <a:gdLst>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7867 w 5410200"/>
                <a:gd name="csY20" fmla="*/ 558800 h 3683410"/>
                <a:gd name="csX21" fmla="*/ 3268133 w 5410200"/>
                <a:gd name="csY21" fmla="*/ 397933 h 3683410"/>
                <a:gd name="csX22" fmla="*/ 3725333 w 5410200"/>
                <a:gd name="csY22" fmla="*/ 330200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5333 w 5410200"/>
                <a:gd name="csY22" fmla="*/ 330200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5308 w 5410200"/>
                <a:gd name="csY23" fmla="*/ 217581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5308 w 5410200"/>
                <a:gd name="csY23" fmla="*/ 217581 h 3683410"/>
                <a:gd name="csX24" fmla="*/ 4703092 w 5410200"/>
                <a:gd name="csY24" fmla="*/ 119222 h 3683410"/>
                <a:gd name="csX25" fmla="*/ 5410200 w 5410200"/>
                <a:gd name="csY25" fmla="*/ 169333 h 3683410"/>
                <a:gd name="csX0" fmla="*/ 0 w 5782085"/>
                <a:gd name="csY0" fmla="*/ 31923 h 3715333"/>
                <a:gd name="csX1" fmla="*/ 169333 w 5782085"/>
                <a:gd name="csY1" fmla="*/ 57323 h 3715333"/>
                <a:gd name="csX2" fmla="*/ 228600 w 5782085"/>
                <a:gd name="csY2" fmla="*/ 57323 h 3715333"/>
                <a:gd name="csX3" fmla="*/ 313267 w 5782085"/>
                <a:gd name="csY3" fmla="*/ 209723 h 3715333"/>
                <a:gd name="csX4" fmla="*/ 558800 w 5782085"/>
                <a:gd name="csY4" fmla="*/ 1310390 h 3715333"/>
                <a:gd name="csX5" fmla="*/ 685800 w 5782085"/>
                <a:gd name="csY5" fmla="*/ 2334856 h 3715333"/>
                <a:gd name="csX6" fmla="*/ 821267 w 5782085"/>
                <a:gd name="csY6" fmla="*/ 3113790 h 3715333"/>
                <a:gd name="csX7" fmla="*/ 905933 w 5782085"/>
                <a:gd name="csY7" fmla="*/ 3452456 h 3715333"/>
                <a:gd name="csX8" fmla="*/ 948267 w 5782085"/>
                <a:gd name="csY8" fmla="*/ 3604856 h 3715333"/>
                <a:gd name="csX9" fmla="*/ 1024467 w 5782085"/>
                <a:gd name="csY9" fmla="*/ 3689523 h 3715333"/>
                <a:gd name="csX10" fmla="*/ 1066800 w 5782085"/>
                <a:gd name="csY10" fmla="*/ 3706456 h 3715333"/>
                <a:gd name="csX11" fmla="*/ 1168400 w 5782085"/>
                <a:gd name="csY11" fmla="*/ 3562523 h 3715333"/>
                <a:gd name="csX12" fmla="*/ 1295400 w 5782085"/>
                <a:gd name="csY12" fmla="*/ 3232323 h 3715333"/>
                <a:gd name="csX13" fmla="*/ 1464733 w 5782085"/>
                <a:gd name="csY13" fmla="*/ 2715856 h 3715333"/>
                <a:gd name="csX14" fmla="*/ 1591733 w 5782085"/>
                <a:gd name="csY14" fmla="*/ 2267123 h 3715333"/>
                <a:gd name="csX15" fmla="*/ 1735667 w 5782085"/>
                <a:gd name="csY15" fmla="*/ 1877656 h 3715333"/>
                <a:gd name="csX16" fmla="*/ 1888067 w 5782085"/>
                <a:gd name="csY16" fmla="*/ 1505123 h 3715333"/>
                <a:gd name="csX17" fmla="*/ 2074333 w 5782085"/>
                <a:gd name="csY17" fmla="*/ 1191856 h 3715333"/>
                <a:gd name="csX18" fmla="*/ 2294467 w 5782085"/>
                <a:gd name="csY18" fmla="*/ 920923 h 3715333"/>
                <a:gd name="csX19" fmla="*/ 2531533 w 5782085"/>
                <a:gd name="csY19" fmla="*/ 700790 h 3715333"/>
                <a:gd name="csX20" fmla="*/ 2823492 w 5782085"/>
                <a:gd name="csY20" fmla="*/ 564472 h 3715333"/>
                <a:gd name="csX21" fmla="*/ 3268133 w 5782085"/>
                <a:gd name="csY21" fmla="*/ 429856 h 3715333"/>
                <a:gd name="csX22" fmla="*/ 3720958 w 5782085"/>
                <a:gd name="csY22" fmla="*/ 327122 h 3715333"/>
                <a:gd name="csX23" fmla="*/ 4085308 w 5782085"/>
                <a:gd name="csY23" fmla="*/ 249504 h 3715333"/>
                <a:gd name="csX24" fmla="*/ 4703092 w 5782085"/>
                <a:gd name="csY24" fmla="*/ 151145 h 3715333"/>
                <a:gd name="csX25" fmla="*/ 5782085 w 5782085"/>
                <a:gd name="csY25" fmla="*/ 0 h 3715333"/>
                <a:gd name="csX0" fmla="*/ 0 w 5782085"/>
                <a:gd name="csY0" fmla="*/ 31923 h 3715333"/>
                <a:gd name="csX1" fmla="*/ 169333 w 5782085"/>
                <a:gd name="csY1" fmla="*/ 57323 h 3715333"/>
                <a:gd name="csX2" fmla="*/ 228600 w 5782085"/>
                <a:gd name="csY2" fmla="*/ 57323 h 3715333"/>
                <a:gd name="csX3" fmla="*/ 313267 w 5782085"/>
                <a:gd name="csY3" fmla="*/ 209723 h 3715333"/>
                <a:gd name="csX4" fmla="*/ 558800 w 5782085"/>
                <a:gd name="csY4" fmla="*/ 1310390 h 3715333"/>
                <a:gd name="csX5" fmla="*/ 685800 w 5782085"/>
                <a:gd name="csY5" fmla="*/ 2334856 h 3715333"/>
                <a:gd name="csX6" fmla="*/ 821267 w 5782085"/>
                <a:gd name="csY6" fmla="*/ 3113790 h 3715333"/>
                <a:gd name="csX7" fmla="*/ 905933 w 5782085"/>
                <a:gd name="csY7" fmla="*/ 3452456 h 3715333"/>
                <a:gd name="csX8" fmla="*/ 970142 w 5782085"/>
                <a:gd name="csY8" fmla="*/ 3604856 h 3715333"/>
                <a:gd name="csX9" fmla="*/ 1024467 w 5782085"/>
                <a:gd name="csY9" fmla="*/ 3689523 h 3715333"/>
                <a:gd name="csX10" fmla="*/ 1066800 w 5782085"/>
                <a:gd name="csY10" fmla="*/ 3706456 h 3715333"/>
                <a:gd name="csX11" fmla="*/ 1168400 w 5782085"/>
                <a:gd name="csY11" fmla="*/ 3562523 h 3715333"/>
                <a:gd name="csX12" fmla="*/ 1295400 w 5782085"/>
                <a:gd name="csY12" fmla="*/ 3232323 h 3715333"/>
                <a:gd name="csX13" fmla="*/ 1464733 w 5782085"/>
                <a:gd name="csY13" fmla="*/ 2715856 h 3715333"/>
                <a:gd name="csX14" fmla="*/ 1591733 w 5782085"/>
                <a:gd name="csY14" fmla="*/ 2267123 h 3715333"/>
                <a:gd name="csX15" fmla="*/ 1735667 w 5782085"/>
                <a:gd name="csY15" fmla="*/ 1877656 h 3715333"/>
                <a:gd name="csX16" fmla="*/ 1888067 w 5782085"/>
                <a:gd name="csY16" fmla="*/ 1505123 h 3715333"/>
                <a:gd name="csX17" fmla="*/ 2074333 w 5782085"/>
                <a:gd name="csY17" fmla="*/ 1191856 h 3715333"/>
                <a:gd name="csX18" fmla="*/ 2294467 w 5782085"/>
                <a:gd name="csY18" fmla="*/ 920923 h 3715333"/>
                <a:gd name="csX19" fmla="*/ 2531533 w 5782085"/>
                <a:gd name="csY19" fmla="*/ 700790 h 3715333"/>
                <a:gd name="csX20" fmla="*/ 2823492 w 5782085"/>
                <a:gd name="csY20" fmla="*/ 564472 h 3715333"/>
                <a:gd name="csX21" fmla="*/ 3268133 w 5782085"/>
                <a:gd name="csY21" fmla="*/ 429856 h 3715333"/>
                <a:gd name="csX22" fmla="*/ 3720958 w 5782085"/>
                <a:gd name="csY22" fmla="*/ 327122 h 3715333"/>
                <a:gd name="csX23" fmla="*/ 4085308 w 5782085"/>
                <a:gd name="csY23" fmla="*/ 249504 h 3715333"/>
                <a:gd name="csX24" fmla="*/ 4703092 w 5782085"/>
                <a:gd name="csY24" fmla="*/ 151145 h 3715333"/>
                <a:gd name="csX25" fmla="*/ 5782085 w 5782085"/>
                <a:gd name="csY25" fmla="*/ 0 h 3715333"/>
                <a:gd name="csX0" fmla="*/ 0 w 9417810"/>
                <a:gd name="csY0" fmla="*/ 0 h 3727162"/>
                <a:gd name="csX1" fmla="*/ 3805058 w 9417810"/>
                <a:gd name="csY1" fmla="*/ 69152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64777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781198 w 9417810"/>
                <a:gd name="csY2" fmla="*/ 516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781198 w 9417810"/>
                <a:gd name="csY2" fmla="*/ 51652 h 3727162"/>
                <a:gd name="csX3" fmla="*/ 3948992 w 9417810"/>
                <a:gd name="csY3" fmla="*/ 221552 h 3727162"/>
                <a:gd name="csX4" fmla="*/ 4165186 w 9417810"/>
                <a:gd name="csY4" fmla="*/ 1346682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10472"/>
                <a:gd name="csX1" fmla="*/ 3350046 w 9417810"/>
                <a:gd name="csY1" fmla="*/ 51651 h 3710472"/>
                <a:gd name="csX2" fmla="*/ 3781198 w 9417810"/>
                <a:gd name="csY2" fmla="*/ 51652 h 3710472"/>
                <a:gd name="csX3" fmla="*/ 3948992 w 9417810"/>
                <a:gd name="csY3" fmla="*/ 221552 h 3710472"/>
                <a:gd name="csX4" fmla="*/ 4165186 w 9417810"/>
                <a:gd name="csY4" fmla="*/ 1346682 h 3710472"/>
                <a:gd name="csX5" fmla="*/ 4321525 w 9417810"/>
                <a:gd name="csY5" fmla="*/ 2346685 h 3710472"/>
                <a:gd name="csX6" fmla="*/ 4456992 w 9417810"/>
                <a:gd name="csY6" fmla="*/ 3125619 h 3710472"/>
                <a:gd name="csX7" fmla="*/ 4541658 w 9417810"/>
                <a:gd name="csY7" fmla="*/ 3464285 h 3710472"/>
                <a:gd name="csX8" fmla="*/ 4605867 w 9417810"/>
                <a:gd name="csY8" fmla="*/ 3616685 h 3710472"/>
                <a:gd name="csX9" fmla="*/ 4660192 w 9417810"/>
                <a:gd name="csY9" fmla="*/ 3701352 h 3710472"/>
                <a:gd name="csX10" fmla="*/ 4736754 w 9417810"/>
                <a:gd name="csY10" fmla="*/ 3693824 h 3710472"/>
                <a:gd name="csX11" fmla="*/ 4804125 w 9417810"/>
                <a:gd name="csY11" fmla="*/ 3574352 h 3710472"/>
                <a:gd name="csX12" fmla="*/ 4931125 w 9417810"/>
                <a:gd name="csY12" fmla="*/ 3244152 h 3710472"/>
                <a:gd name="csX13" fmla="*/ 5100458 w 9417810"/>
                <a:gd name="csY13" fmla="*/ 2727685 h 3710472"/>
                <a:gd name="csX14" fmla="*/ 5227458 w 9417810"/>
                <a:gd name="csY14" fmla="*/ 2278952 h 3710472"/>
                <a:gd name="csX15" fmla="*/ 5371392 w 9417810"/>
                <a:gd name="csY15" fmla="*/ 1889485 h 3710472"/>
                <a:gd name="csX16" fmla="*/ 5523792 w 9417810"/>
                <a:gd name="csY16" fmla="*/ 1516952 h 3710472"/>
                <a:gd name="csX17" fmla="*/ 5710058 w 9417810"/>
                <a:gd name="csY17" fmla="*/ 1203685 h 3710472"/>
                <a:gd name="csX18" fmla="*/ 5930192 w 9417810"/>
                <a:gd name="csY18" fmla="*/ 932752 h 3710472"/>
                <a:gd name="csX19" fmla="*/ 6167258 w 9417810"/>
                <a:gd name="csY19" fmla="*/ 712619 h 3710472"/>
                <a:gd name="csX20" fmla="*/ 6459217 w 9417810"/>
                <a:gd name="csY20" fmla="*/ 576301 h 3710472"/>
                <a:gd name="csX21" fmla="*/ 6903858 w 9417810"/>
                <a:gd name="csY21" fmla="*/ 441685 h 3710472"/>
                <a:gd name="csX22" fmla="*/ 7356683 w 9417810"/>
                <a:gd name="csY22" fmla="*/ 338951 h 3710472"/>
                <a:gd name="csX23" fmla="*/ 7721033 w 9417810"/>
                <a:gd name="csY23" fmla="*/ 261333 h 3710472"/>
                <a:gd name="csX24" fmla="*/ 8338817 w 9417810"/>
                <a:gd name="csY24" fmla="*/ 162974 h 3710472"/>
                <a:gd name="csX25" fmla="*/ 9417810 w 9417810"/>
                <a:gd name="csY25" fmla="*/ 11829 h 3710472"/>
                <a:gd name="csX0" fmla="*/ 0 w 9417810"/>
                <a:gd name="csY0" fmla="*/ 0 h 3710474"/>
                <a:gd name="csX1" fmla="*/ 3350046 w 9417810"/>
                <a:gd name="csY1" fmla="*/ 51651 h 3710474"/>
                <a:gd name="csX2" fmla="*/ 3781198 w 9417810"/>
                <a:gd name="csY2" fmla="*/ 51652 h 3710474"/>
                <a:gd name="csX3" fmla="*/ 3948992 w 9417810"/>
                <a:gd name="csY3" fmla="*/ 221552 h 3710474"/>
                <a:gd name="csX4" fmla="*/ 4165186 w 9417810"/>
                <a:gd name="csY4" fmla="*/ 1346682 h 3710474"/>
                <a:gd name="csX5" fmla="*/ 4321525 w 9417810"/>
                <a:gd name="csY5" fmla="*/ 2346685 h 3710474"/>
                <a:gd name="csX6" fmla="*/ 4456992 w 9417810"/>
                <a:gd name="csY6" fmla="*/ 3125619 h 3710474"/>
                <a:gd name="csX7" fmla="*/ 4541658 w 9417810"/>
                <a:gd name="csY7" fmla="*/ 3464285 h 3710474"/>
                <a:gd name="csX8" fmla="*/ 4605867 w 9417810"/>
                <a:gd name="csY8" fmla="*/ 3616685 h 3710474"/>
                <a:gd name="csX9" fmla="*/ 4660192 w 9417810"/>
                <a:gd name="csY9" fmla="*/ 3701352 h 3710474"/>
                <a:gd name="csX10" fmla="*/ 4736754 w 9417810"/>
                <a:gd name="csY10" fmla="*/ 3693824 h 3710474"/>
                <a:gd name="csX11" fmla="*/ 4804125 w 9417810"/>
                <a:gd name="csY11" fmla="*/ 3574352 h 3710474"/>
                <a:gd name="csX12" fmla="*/ 4931125 w 9417810"/>
                <a:gd name="csY12" fmla="*/ 3244152 h 3710474"/>
                <a:gd name="csX13" fmla="*/ 5094402 w 9417810"/>
                <a:gd name="csY13" fmla="*/ 2727685 h 3710474"/>
                <a:gd name="csX14" fmla="*/ 5227458 w 9417810"/>
                <a:gd name="csY14" fmla="*/ 2278952 h 3710474"/>
                <a:gd name="csX15" fmla="*/ 5371392 w 9417810"/>
                <a:gd name="csY15" fmla="*/ 1889485 h 3710474"/>
                <a:gd name="csX16" fmla="*/ 5523792 w 9417810"/>
                <a:gd name="csY16" fmla="*/ 1516952 h 3710474"/>
                <a:gd name="csX17" fmla="*/ 5710058 w 9417810"/>
                <a:gd name="csY17" fmla="*/ 1203685 h 3710474"/>
                <a:gd name="csX18" fmla="*/ 5930192 w 9417810"/>
                <a:gd name="csY18" fmla="*/ 932752 h 3710474"/>
                <a:gd name="csX19" fmla="*/ 6167258 w 9417810"/>
                <a:gd name="csY19" fmla="*/ 712619 h 3710474"/>
                <a:gd name="csX20" fmla="*/ 6459217 w 9417810"/>
                <a:gd name="csY20" fmla="*/ 576301 h 3710474"/>
                <a:gd name="csX21" fmla="*/ 6903858 w 9417810"/>
                <a:gd name="csY21" fmla="*/ 441685 h 3710474"/>
                <a:gd name="csX22" fmla="*/ 7356683 w 9417810"/>
                <a:gd name="csY22" fmla="*/ 338951 h 3710474"/>
                <a:gd name="csX23" fmla="*/ 7721033 w 9417810"/>
                <a:gd name="csY23" fmla="*/ 261333 h 3710474"/>
                <a:gd name="csX24" fmla="*/ 8338817 w 9417810"/>
                <a:gd name="csY24" fmla="*/ 162974 h 3710474"/>
                <a:gd name="csX25" fmla="*/ 9417810 w 9417810"/>
                <a:gd name="csY25" fmla="*/ 11829 h 3710474"/>
                <a:gd name="csX0" fmla="*/ 0 w 9045664"/>
                <a:gd name="csY0" fmla="*/ 2095 h 3698643"/>
                <a:gd name="csX1" fmla="*/ 2977900 w 9045664"/>
                <a:gd name="csY1" fmla="*/ 39822 h 3698643"/>
                <a:gd name="csX2" fmla="*/ 3409052 w 9045664"/>
                <a:gd name="csY2" fmla="*/ 39823 h 3698643"/>
                <a:gd name="csX3" fmla="*/ 3576846 w 9045664"/>
                <a:gd name="csY3" fmla="*/ 209723 h 3698643"/>
                <a:gd name="csX4" fmla="*/ 3793040 w 9045664"/>
                <a:gd name="csY4" fmla="*/ 1334853 h 3698643"/>
                <a:gd name="csX5" fmla="*/ 3949379 w 9045664"/>
                <a:gd name="csY5" fmla="*/ 2334856 h 3698643"/>
                <a:gd name="csX6" fmla="*/ 4084846 w 9045664"/>
                <a:gd name="csY6" fmla="*/ 3113790 h 3698643"/>
                <a:gd name="csX7" fmla="*/ 4169512 w 9045664"/>
                <a:gd name="csY7" fmla="*/ 3452456 h 3698643"/>
                <a:gd name="csX8" fmla="*/ 4233721 w 9045664"/>
                <a:gd name="csY8" fmla="*/ 3604856 h 3698643"/>
                <a:gd name="csX9" fmla="*/ 4288046 w 9045664"/>
                <a:gd name="csY9" fmla="*/ 3689523 h 3698643"/>
                <a:gd name="csX10" fmla="*/ 4364608 w 9045664"/>
                <a:gd name="csY10" fmla="*/ 3681995 h 3698643"/>
                <a:gd name="csX11" fmla="*/ 4431979 w 9045664"/>
                <a:gd name="csY11" fmla="*/ 3562523 h 3698643"/>
                <a:gd name="csX12" fmla="*/ 4558979 w 9045664"/>
                <a:gd name="csY12" fmla="*/ 3232323 h 3698643"/>
                <a:gd name="csX13" fmla="*/ 4722256 w 9045664"/>
                <a:gd name="csY13" fmla="*/ 2715856 h 3698643"/>
                <a:gd name="csX14" fmla="*/ 4855312 w 9045664"/>
                <a:gd name="csY14" fmla="*/ 2267123 h 3698643"/>
                <a:gd name="csX15" fmla="*/ 4999246 w 9045664"/>
                <a:gd name="csY15" fmla="*/ 1877656 h 3698643"/>
                <a:gd name="csX16" fmla="*/ 5151646 w 9045664"/>
                <a:gd name="csY16" fmla="*/ 1505123 h 3698643"/>
                <a:gd name="csX17" fmla="*/ 5337912 w 9045664"/>
                <a:gd name="csY17" fmla="*/ 1191856 h 3698643"/>
                <a:gd name="csX18" fmla="*/ 5558046 w 9045664"/>
                <a:gd name="csY18" fmla="*/ 920923 h 3698643"/>
                <a:gd name="csX19" fmla="*/ 5795112 w 9045664"/>
                <a:gd name="csY19" fmla="*/ 700790 h 3698643"/>
                <a:gd name="csX20" fmla="*/ 6087071 w 9045664"/>
                <a:gd name="csY20" fmla="*/ 564472 h 3698643"/>
                <a:gd name="csX21" fmla="*/ 6531712 w 9045664"/>
                <a:gd name="csY21" fmla="*/ 429856 h 3698643"/>
                <a:gd name="csX22" fmla="*/ 6984537 w 9045664"/>
                <a:gd name="csY22" fmla="*/ 327122 h 3698643"/>
                <a:gd name="csX23" fmla="*/ 7348887 w 9045664"/>
                <a:gd name="csY23" fmla="*/ 249504 h 3698643"/>
                <a:gd name="csX24" fmla="*/ 7966671 w 9045664"/>
                <a:gd name="csY24" fmla="*/ 151145 h 3698643"/>
                <a:gd name="csX25" fmla="*/ 9045664 w 9045664"/>
                <a:gd name="csY25" fmla="*/ 0 h 3698643"/>
                <a:gd name="csX0" fmla="*/ 0 w 9132546"/>
                <a:gd name="csY0" fmla="*/ 9873 h 3706422"/>
                <a:gd name="csX1" fmla="*/ 2977900 w 9132546"/>
                <a:gd name="csY1" fmla="*/ 47600 h 3706422"/>
                <a:gd name="csX2" fmla="*/ 3409052 w 9132546"/>
                <a:gd name="csY2" fmla="*/ 47601 h 3706422"/>
                <a:gd name="csX3" fmla="*/ 3576846 w 9132546"/>
                <a:gd name="csY3" fmla="*/ 217501 h 3706422"/>
                <a:gd name="csX4" fmla="*/ 3793040 w 9132546"/>
                <a:gd name="csY4" fmla="*/ 1342631 h 3706422"/>
                <a:gd name="csX5" fmla="*/ 3949379 w 9132546"/>
                <a:gd name="csY5" fmla="*/ 2342634 h 3706422"/>
                <a:gd name="csX6" fmla="*/ 4084846 w 9132546"/>
                <a:gd name="csY6" fmla="*/ 3121568 h 3706422"/>
                <a:gd name="csX7" fmla="*/ 4169512 w 9132546"/>
                <a:gd name="csY7" fmla="*/ 3460234 h 3706422"/>
                <a:gd name="csX8" fmla="*/ 4233721 w 9132546"/>
                <a:gd name="csY8" fmla="*/ 3612634 h 3706422"/>
                <a:gd name="csX9" fmla="*/ 4288046 w 9132546"/>
                <a:gd name="csY9" fmla="*/ 3697301 h 3706422"/>
                <a:gd name="csX10" fmla="*/ 4364608 w 9132546"/>
                <a:gd name="csY10" fmla="*/ 3689773 h 3706422"/>
                <a:gd name="csX11" fmla="*/ 4431979 w 9132546"/>
                <a:gd name="csY11" fmla="*/ 3570301 h 3706422"/>
                <a:gd name="csX12" fmla="*/ 4558979 w 9132546"/>
                <a:gd name="csY12" fmla="*/ 3240101 h 3706422"/>
                <a:gd name="csX13" fmla="*/ 4722256 w 9132546"/>
                <a:gd name="csY13" fmla="*/ 2723634 h 3706422"/>
                <a:gd name="csX14" fmla="*/ 4855312 w 9132546"/>
                <a:gd name="csY14" fmla="*/ 2274901 h 3706422"/>
                <a:gd name="csX15" fmla="*/ 4999246 w 9132546"/>
                <a:gd name="csY15" fmla="*/ 1885434 h 3706422"/>
                <a:gd name="csX16" fmla="*/ 5151646 w 9132546"/>
                <a:gd name="csY16" fmla="*/ 1512901 h 3706422"/>
                <a:gd name="csX17" fmla="*/ 5337912 w 9132546"/>
                <a:gd name="csY17" fmla="*/ 1199634 h 3706422"/>
                <a:gd name="csX18" fmla="*/ 5558046 w 9132546"/>
                <a:gd name="csY18" fmla="*/ 928701 h 3706422"/>
                <a:gd name="csX19" fmla="*/ 5795112 w 9132546"/>
                <a:gd name="csY19" fmla="*/ 708568 h 3706422"/>
                <a:gd name="csX20" fmla="*/ 6087071 w 9132546"/>
                <a:gd name="csY20" fmla="*/ 572250 h 3706422"/>
                <a:gd name="csX21" fmla="*/ 6531712 w 9132546"/>
                <a:gd name="csY21" fmla="*/ 437634 h 3706422"/>
                <a:gd name="csX22" fmla="*/ 6984537 w 9132546"/>
                <a:gd name="csY22" fmla="*/ 334900 h 3706422"/>
                <a:gd name="csX23" fmla="*/ 7348887 w 9132546"/>
                <a:gd name="csY23" fmla="*/ 257282 h 3706422"/>
                <a:gd name="csX24" fmla="*/ 7966671 w 9132546"/>
                <a:gd name="csY24" fmla="*/ 158923 h 3706422"/>
                <a:gd name="csX25" fmla="*/ 9045664 w 9132546"/>
                <a:gd name="csY25" fmla="*/ 7778 h 3706422"/>
                <a:gd name="csX26" fmla="*/ 9068759 w 9132546"/>
                <a:gd name="csY26" fmla="*/ 22223 h 3706422"/>
                <a:gd name="csX0" fmla="*/ 0 w 9927557"/>
                <a:gd name="csY0" fmla="*/ 12774 h 3709323"/>
                <a:gd name="csX1" fmla="*/ 2977900 w 9927557"/>
                <a:gd name="csY1" fmla="*/ 50501 h 3709323"/>
                <a:gd name="csX2" fmla="*/ 3409052 w 9927557"/>
                <a:gd name="csY2" fmla="*/ 50502 h 3709323"/>
                <a:gd name="csX3" fmla="*/ 3576846 w 9927557"/>
                <a:gd name="csY3" fmla="*/ 220402 h 3709323"/>
                <a:gd name="csX4" fmla="*/ 3793040 w 9927557"/>
                <a:gd name="csY4" fmla="*/ 1345532 h 3709323"/>
                <a:gd name="csX5" fmla="*/ 3949379 w 9927557"/>
                <a:gd name="csY5" fmla="*/ 2345535 h 3709323"/>
                <a:gd name="csX6" fmla="*/ 4084846 w 9927557"/>
                <a:gd name="csY6" fmla="*/ 3124469 h 3709323"/>
                <a:gd name="csX7" fmla="*/ 4169512 w 9927557"/>
                <a:gd name="csY7" fmla="*/ 3463135 h 3709323"/>
                <a:gd name="csX8" fmla="*/ 4233721 w 9927557"/>
                <a:gd name="csY8" fmla="*/ 3615535 h 3709323"/>
                <a:gd name="csX9" fmla="*/ 4288046 w 9927557"/>
                <a:gd name="csY9" fmla="*/ 3700202 h 3709323"/>
                <a:gd name="csX10" fmla="*/ 4364608 w 9927557"/>
                <a:gd name="csY10" fmla="*/ 3692674 h 3709323"/>
                <a:gd name="csX11" fmla="*/ 4431979 w 9927557"/>
                <a:gd name="csY11" fmla="*/ 3573202 h 3709323"/>
                <a:gd name="csX12" fmla="*/ 4558979 w 9927557"/>
                <a:gd name="csY12" fmla="*/ 3243002 h 3709323"/>
                <a:gd name="csX13" fmla="*/ 4722256 w 9927557"/>
                <a:gd name="csY13" fmla="*/ 2726535 h 3709323"/>
                <a:gd name="csX14" fmla="*/ 4855312 w 9927557"/>
                <a:gd name="csY14" fmla="*/ 2277802 h 3709323"/>
                <a:gd name="csX15" fmla="*/ 4999246 w 9927557"/>
                <a:gd name="csY15" fmla="*/ 1888335 h 3709323"/>
                <a:gd name="csX16" fmla="*/ 5151646 w 9927557"/>
                <a:gd name="csY16" fmla="*/ 1515802 h 3709323"/>
                <a:gd name="csX17" fmla="*/ 5337912 w 9927557"/>
                <a:gd name="csY17" fmla="*/ 1202535 h 3709323"/>
                <a:gd name="csX18" fmla="*/ 5558046 w 9927557"/>
                <a:gd name="csY18" fmla="*/ 931602 h 3709323"/>
                <a:gd name="csX19" fmla="*/ 5795112 w 9927557"/>
                <a:gd name="csY19" fmla="*/ 711469 h 3709323"/>
                <a:gd name="csX20" fmla="*/ 6087071 w 9927557"/>
                <a:gd name="csY20" fmla="*/ 575151 h 3709323"/>
                <a:gd name="csX21" fmla="*/ 6531712 w 9927557"/>
                <a:gd name="csY21" fmla="*/ 440535 h 3709323"/>
                <a:gd name="csX22" fmla="*/ 6984537 w 9927557"/>
                <a:gd name="csY22" fmla="*/ 337801 h 3709323"/>
                <a:gd name="csX23" fmla="*/ 7348887 w 9927557"/>
                <a:gd name="csY23" fmla="*/ 260183 h 3709323"/>
                <a:gd name="csX24" fmla="*/ 7966671 w 9927557"/>
                <a:gd name="csY24" fmla="*/ 161824 h 3709323"/>
                <a:gd name="csX25" fmla="*/ 9045664 w 9927557"/>
                <a:gd name="csY25" fmla="*/ 10679 h 3709323"/>
                <a:gd name="csX26" fmla="*/ 9927557 w 9927557"/>
                <a:gd name="csY26" fmla="*/ 11199 h 3709323"/>
                <a:gd name="csX0" fmla="*/ 0 w 9927557"/>
                <a:gd name="csY0" fmla="*/ 1755 h 3698304"/>
                <a:gd name="csX1" fmla="*/ 2977900 w 9927557"/>
                <a:gd name="csY1" fmla="*/ 39482 h 3698304"/>
                <a:gd name="csX2" fmla="*/ 3409052 w 9927557"/>
                <a:gd name="csY2" fmla="*/ 39483 h 3698304"/>
                <a:gd name="csX3" fmla="*/ 3576846 w 9927557"/>
                <a:gd name="csY3" fmla="*/ 209383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409052 w 9927557"/>
                <a:gd name="csY2" fmla="*/ 39483 h 3698304"/>
                <a:gd name="csX3" fmla="*/ 3723953 w 9927557"/>
                <a:gd name="csY3" fmla="*/ 260524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23953 w 9927557"/>
                <a:gd name="csY3" fmla="*/ 260524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69924 w 9927557"/>
                <a:gd name="csY3" fmla="*/ 273310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69924 w 9927557"/>
                <a:gd name="csY3" fmla="*/ 273310 h 3698304"/>
                <a:gd name="csX4" fmla="*/ 3875787 w 9927557"/>
                <a:gd name="csY4" fmla="*/ 1347298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4004544 w 9927557"/>
                <a:gd name="csY5" fmla="*/ 2347301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69924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084846 w 9927557"/>
                <a:gd name="csY6" fmla="*/ 3113450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109275 w 9927557"/>
                <a:gd name="csY6" fmla="*/ 3106657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4000706 w 9927557"/>
                <a:gd name="csY5" fmla="*/ 2360085 h 3698304"/>
                <a:gd name="csX6" fmla="*/ 4109275 w 9927557"/>
                <a:gd name="csY6" fmla="*/ 3106657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10437280"/>
                <a:gd name="csY0" fmla="*/ 1755 h 3698304"/>
                <a:gd name="csX1" fmla="*/ 3487623 w 10437280"/>
                <a:gd name="csY1" fmla="*/ 39482 h 3698304"/>
                <a:gd name="csX2" fmla="*/ 4056566 w 10437280"/>
                <a:gd name="csY2" fmla="*/ 49899 h 3698304"/>
                <a:gd name="csX3" fmla="*/ 4246159 w 10437280"/>
                <a:gd name="csY3" fmla="*/ 273310 h 3698304"/>
                <a:gd name="csX4" fmla="*/ 4385510 w 10437280"/>
                <a:gd name="csY4" fmla="*/ 1347298 h 3698304"/>
                <a:gd name="csX5" fmla="*/ 4510429 w 10437280"/>
                <a:gd name="csY5" fmla="*/ 2360085 h 3698304"/>
                <a:gd name="csX6" fmla="*/ 4618998 w 10437280"/>
                <a:gd name="csY6" fmla="*/ 3106657 h 3698304"/>
                <a:gd name="csX7" fmla="*/ 4703664 w 10437280"/>
                <a:gd name="csY7" fmla="*/ 3465703 h 3698304"/>
                <a:gd name="csX8" fmla="*/ 4743444 w 10437280"/>
                <a:gd name="csY8" fmla="*/ 3604516 h 3698304"/>
                <a:gd name="csX9" fmla="*/ 4797769 w 10437280"/>
                <a:gd name="csY9" fmla="*/ 3689183 h 3698304"/>
                <a:gd name="csX10" fmla="*/ 4874331 w 10437280"/>
                <a:gd name="csY10" fmla="*/ 3681655 h 3698304"/>
                <a:gd name="csX11" fmla="*/ 4941702 w 10437280"/>
                <a:gd name="csY11" fmla="*/ 3562183 h 3698304"/>
                <a:gd name="csX12" fmla="*/ 5068702 w 10437280"/>
                <a:gd name="csY12" fmla="*/ 3231983 h 3698304"/>
                <a:gd name="csX13" fmla="*/ 5231979 w 10437280"/>
                <a:gd name="csY13" fmla="*/ 2715516 h 3698304"/>
                <a:gd name="csX14" fmla="*/ 5365035 w 10437280"/>
                <a:gd name="csY14" fmla="*/ 2266783 h 3698304"/>
                <a:gd name="csX15" fmla="*/ 5508969 w 10437280"/>
                <a:gd name="csY15" fmla="*/ 1877316 h 3698304"/>
                <a:gd name="csX16" fmla="*/ 5661369 w 10437280"/>
                <a:gd name="csY16" fmla="*/ 1504783 h 3698304"/>
                <a:gd name="csX17" fmla="*/ 5847635 w 10437280"/>
                <a:gd name="csY17" fmla="*/ 1191516 h 3698304"/>
                <a:gd name="csX18" fmla="*/ 6067769 w 10437280"/>
                <a:gd name="csY18" fmla="*/ 920583 h 3698304"/>
                <a:gd name="csX19" fmla="*/ 6304835 w 10437280"/>
                <a:gd name="csY19" fmla="*/ 700450 h 3698304"/>
                <a:gd name="csX20" fmla="*/ 6596794 w 10437280"/>
                <a:gd name="csY20" fmla="*/ 564132 h 3698304"/>
                <a:gd name="csX21" fmla="*/ 7041435 w 10437280"/>
                <a:gd name="csY21" fmla="*/ 429516 h 3698304"/>
                <a:gd name="csX22" fmla="*/ 7494260 w 10437280"/>
                <a:gd name="csY22" fmla="*/ 326782 h 3698304"/>
                <a:gd name="csX23" fmla="*/ 7858610 w 10437280"/>
                <a:gd name="csY23" fmla="*/ 249164 h 3698304"/>
                <a:gd name="csX24" fmla="*/ 8476394 w 10437280"/>
                <a:gd name="csY24" fmla="*/ 150805 h 3698304"/>
                <a:gd name="csX25" fmla="*/ 9564929 w 10437280"/>
                <a:gd name="csY25" fmla="*/ 55359 h 3698304"/>
                <a:gd name="csX26" fmla="*/ 10437280 w 10437280"/>
                <a:gd name="csY26" fmla="*/ 180 h 3698304"/>
                <a:gd name="csX0" fmla="*/ 0 w 10445372"/>
                <a:gd name="csY0" fmla="*/ 0 h 3741552"/>
                <a:gd name="csX1" fmla="*/ 3495715 w 10445372"/>
                <a:gd name="csY1" fmla="*/ 82730 h 3741552"/>
                <a:gd name="csX2" fmla="*/ 4064658 w 10445372"/>
                <a:gd name="csY2" fmla="*/ 9314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64658 w 10445372"/>
                <a:gd name="csY2" fmla="*/ 9314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70646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129385 w 10445372"/>
                <a:gd name="csY2" fmla="*/ 48144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72749 w 10445372"/>
                <a:gd name="csY2" fmla="*/ 59395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671658"/>
                <a:gd name="csY0" fmla="*/ 0 h 3761708"/>
                <a:gd name="csX1" fmla="*/ 3730092 w 10671658"/>
                <a:gd name="csY1" fmla="*/ 69132 h 3761708"/>
                <a:gd name="csX2" fmla="*/ 4299035 w 10671658"/>
                <a:gd name="csY2" fmla="*/ 79551 h 3761708"/>
                <a:gd name="csX3" fmla="*/ 4480537 w 10671658"/>
                <a:gd name="csY3" fmla="*/ 336714 h 3761708"/>
                <a:gd name="csX4" fmla="*/ 4619888 w 10671658"/>
                <a:gd name="csY4" fmla="*/ 1410702 h 3761708"/>
                <a:gd name="csX5" fmla="*/ 4744807 w 10671658"/>
                <a:gd name="csY5" fmla="*/ 2423489 h 3761708"/>
                <a:gd name="csX6" fmla="*/ 4853376 w 10671658"/>
                <a:gd name="csY6" fmla="*/ 3170061 h 3761708"/>
                <a:gd name="csX7" fmla="*/ 4938042 w 10671658"/>
                <a:gd name="csY7" fmla="*/ 3529107 h 3761708"/>
                <a:gd name="csX8" fmla="*/ 4977822 w 10671658"/>
                <a:gd name="csY8" fmla="*/ 3667920 h 3761708"/>
                <a:gd name="csX9" fmla="*/ 5032147 w 10671658"/>
                <a:gd name="csY9" fmla="*/ 3752587 h 3761708"/>
                <a:gd name="csX10" fmla="*/ 5108709 w 10671658"/>
                <a:gd name="csY10" fmla="*/ 3745059 h 3761708"/>
                <a:gd name="csX11" fmla="*/ 5176080 w 10671658"/>
                <a:gd name="csY11" fmla="*/ 3625587 h 3761708"/>
                <a:gd name="csX12" fmla="*/ 5303080 w 10671658"/>
                <a:gd name="csY12" fmla="*/ 3295387 h 3761708"/>
                <a:gd name="csX13" fmla="*/ 5466357 w 10671658"/>
                <a:gd name="csY13" fmla="*/ 2778920 h 3761708"/>
                <a:gd name="csX14" fmla="*/ 5599413 w 10671658"/>
                <a:gd name="csY14" fmla="*/ 2330187 h 3761708"/>
                <a:gd name="csX15" fmla="*/ 5743347 w 10671658"/>
                <a:gd name="csY15" fmla="*/ 1940720 h 3761708"/>
                <a:gd name="csX16" fmla="*/ 5895747 w 10671658"/>
                <a:gd name="csY16" fmla="*/ 1568187 h 3761708"/>
                <a:gd name="csX17" fmla="*/ 6082013 w 10671658"/>
                <a:gd name="csY17" fmla="*/ 1254920 h 3761708"/>
                <a:gd name="csX18" fmla="*/ 6302147 w 10671658"/>
                <a:gd name="csY18" fmla="*/ 983987 h 3761708"/>
                <a:gd name="csX19" fmla="*/ 6539213 w 10671658"/>
                <a:gd name="csY19" fmla="*/ 763854 h 3761708"/>
                <a:gd name="csX20" fmla="*/ 6831172 w 10671658"/>
                <a:gd name="csY20" fmla="*/ 627536 h 3761708"/>
                <a:gd name="csX21" fmla="*/ 7275813 w 10671658"/>
                <a:gd name="csY21" fmla="*/ 492920 h 3761708"/>
                <a:gd name="csX22" fmla="*/ 7728638 w 10671658"/>
                <a:gd name="csY22" fmla="*/ 390186 h 3761708"/>
                <a:gd name="csX23" fmla="*/ 8092988 w 10671658"/>
                <a:gd name="csY23" fmla="*/ 312568 h 3761708"/>
                <a:gd name="csX24" fmla="*/ 8710772 w 10671658"/>
                <a:gd name="csY24" fmla="*/ 214209 h 3761708"/>
                <a:gd name="csX25" fmla="*/ 9799307 w 10671658"/>
                <a:gd name="csY25" fmla="*/ 118763 h 3761708"/>
                <a:gd name="csX26" fmla="*/ 10671658 w 10671658"/>
                <a:gd name="csY26" fmla="*/ 63584 h 3761708"/>
                <a:gd name="csX0" fmla="*/ 0 w 11345993"/>
                <a:gd name="csY0" fmla="*/ 0 h 3761708"/>
                <a:gd name="csX1" fmla="*/ 3730092 w 11345993"/>
                <a:gd name="csY1" fmla="*/ 69132 h 3761708"/>
                <a:gd name="csX2" fmla="*/ 4299035 w 11345993"/>
                <a:gd name="csY2" fmla="*/ 79551 h 3761708"/>
                <a:gd name="csX3" fmla="*/ 4480537 w 11345993"/>
                <a:gd name="csY3" fmla="*/ 336714 h 3761708"/>
                <a:gd name="csX4" fmla="*/ 4619888 w 11345993"/>
                <a:gd name="csY4" fmla="*/ 1410702 h 3761708"/>
                <a:gd name="csX5" fmla="*/ 4744807 w 11345993"/>
                <a:gd name="csY5" fmla="*/ 2423489 h 3761708"/>
                <a:gd name="csX6" fmla="*/ 4853376 w 11345993"/>
                <a:gd name="csY6" fmla="*/ 3170061 h 3761708"/>
                <a:gd name="csX7" fmla="*/ 4938042 w 11345993"/>
                <a:gd name="csY7" fmla="*/ 3529107 h 3761708"/>
                <a:gd name="csX8" fmla="*/ 4977822 w 11345993"/>
                <a:gd name="csY8" fmla="*/ 3667920 h 3761708"/>
                <a:gd name="csX9" fmla="*/ 5032147 w 11345993"/>
                <a:gd name="csY9" fmla="*/ 3752587 h 3761708"/>
                <a:gd name="csX10" fmla="*/ 5108709 w 11345993"/>
                <a:gd name="csY10" fmla="*/ 3745059 h 3761708"/>
                <a:gd name="csX11" fmla="*/ 5176080 w 11345993"/>
                <a:gd name="csY11" fmla="*/ 3625587 h 3761708"/>
                <a:gd name="csX12" fmla="*/ 5303080 w 11345993"/>
                <a:gd name="csY12" fmla="*/ 3295387 h 3761708"/>
                <a:gd name="csX13" fmla="*/ 5466357 w 11345993"/>
                <a:gd name="csY13" fmla="*/ 2778920 h 3761708"/>
                <a:gd name="csX14" fmla="*/ 5599413 w 11345993"/>
                <a:gd name="csY14" fmla="*/ 2330187 h 3761708"/>
                <a:gd name="csX15" fmla="*/ 5743347 w 11345993"/>
                <a:gd name="csY15" fmla="*/ 1940720 h 3761708"/>
                <a:gd name="csX16" fmla="*/ 5895747 w 11345993"/>
                <a:gd name="csY16" fmla="*/ 1568187 h 3761708"/>
                <a:gd name="csX17" fmla="*/ 6082013 w 11345993"/>
                <a:gd name="csY17" fmla="*/ 1254920 h 3761708"/>
                <a:gd name="csX18" fmla="*/ 6302147 w 11345993"/>
                <a:gd name="csY18" fmla="*/ 983987 h 3761708"/>
                <a:gd name="csX19" fmla="*/ 6539213 w 11345993"/>
                <a:gd name="csY19" fmla="*/ 763854 h 3761708"/>
                <a:gd name="csX20" fmla="*/ 6831172 w 11345993"/>
                <a:gd name="csY20" fmla="*/ 627536 h 3761708"/>
                <a:gd name="csX21" fmla="*/ 7275813 w 11345993"/>
                <a:gd name="csY21" fmla="*/ 492920 h 3761708"/>
                <a:gd name="csX22" fmla="*/ 7728638 w 11345993"/>
                <a:gd name="csY22" fmla="*/ 390186 h 3761708"/>
                <a:gd name="csX23" fmla="*/ 8092988 w 11345993"/>
                <a:gd name="csY23" fmla="*/ 312568 h 3761708"/>
                <a:gd name="csX24" fmla="*/ 8710772 w 11345993"/>
                <a:gd name="csY24" fmla="*/ 214209 h 3761708"/>
                <a:gd name="csX25" fmla="*/ 9799307 w 11345993"/>
                <a:gd name="csY25" fmla="*/ 118763 h 3761708"/>
                <a:gd name="csX26" fmla="*/ 11345993 w 11345993"/>
                <a:gd name="csY26" fmla="*/ 29990 h 3761708"/>
                <a:gd name="csX0" fmla="*/ 0 w 11395775"/>
                <a:gd name="csY0" fmla="*/ 0 h 3761708"/>
                <a:gd name="csX1" fmla="*/ 3730092 w 11395775"/>
                <a:gd name="csY1" fmla="*/ 69132 h 3761708"/>
                <a:gd name="csX2" fmla="*/ 4299035 w 11395775"/>
                <a:gd name="csY2" fmla="*/ 79551 h 3761708"/>
                <a:gd name="csX3" fmla="*/ 4480537 w 11395775"/>
                <a:gd name="csY3" fmla="*/ 336714 h 3761708"/>
                <a:gd name="csX4" fmla="*/ 4619888 w 11395775"/>
                <a:gd name="csY4" fmla="*/ 1410702 h 3761708"/>
                <a:gd name="csX5" fmla="*/ 4744807 w 11395775"/>
                <a:gd name="csY5" fmla="*/ 2423489 h 3761708"/>
                <a:gd name="csX6" fmla="*/ 4853376 w 11395775"/>
                <a:gd name="csY6" fmla="*/ 3170061 h 3761708"/>
                <a:gd name="csX7" fmla="*/ 4938042 w 11395775"/>
                <a:gd name="csY7" fmla="*/ 3529107 h 3761708"/>
                <a:gd name="csX8" fmla="*/ 4977822 w 11395775"/>
                <a:gd name="csY8" fmla="*/ 3667920 h 3761708"/>
                <a:gd name="csX9" fmla="*/ 5032147 w 11395775"/>
                <a:gd name="csY9" fmla="*/ 3752587 h 3761708"/>
                <a:gd name="csX10" fmla="*/ 5108709 w 11395775"/>
                <a:gd name="csY10" fmla="*/ 3745059 h 3761708"/>
                <a:gd name="csX11" fmla="*/ 5176080 w 11395775"/>
                <a:gd name="csY11" fmla="*/ 3625587 h 3761708"/>
                <a:gd name="csX12" fmla="*/ 5303080 w 11395775"/>
                <a:gd name="csY12" fmla="*/ 3295387 h 3761708"/>
                <a:gd name="csX13" fmla="*/ 5466357 w 11395775"/>
                <a:gd name="csY13" fmla="*/ 2778920 h 3761708"/>
                <a:gd name="csX14" fmla="*/ 5599413 w 11395775"/>
                <a:gd name="csY14" fmla="*/ 2330187 h 3761708"/>
                <a:gd name="csX15" fmla="*/ 5743347 w 11395775"/>
                <a:gd name="csY15" fmla="*/ 1940720 h 3761708"/>
                <a:gd name="csX16" fmla="*/ 5895747 w 11395775"/>
                <a:gd name="csY16" fmla="*/ 1568187 h 3761708"/>
                <a:gd name="csX17" fmla="*/ 6082013 w 11395775"/>
                <a:gd name="csY17" fmla="*/ 1254920 h 3761708"/>
                <a:gd name="csX18" fmla="*/ 6302147 w 11395775"/>
                <a:gd name="csY18" fmla="*/ 983987 h 3761708"/>
                <a:gd name="csX19" fmla="*/ 6539213 w 11395775"/>
                <a:gd name="csY19" fmla="*/ 763854 h 3761708"/>
                <a:gd name="csX20" fmla="*/ 6831172 w 11395775"/>
                <a:gd name="csY20" fmla="*/ 627536 h 3761708"/>
                <a:gd name="csX21" fmla="*/ 7275813 w 11395775"/>
                <a:gd name="csY21" fmla="*/ 492920 h 3761708"/>
                <a:gd name="csX22" fmla="*/ 7728638 w 11395775"/>
                <a:gd name="csY22" fmla="*/ 390186 h 3761708"/>
                <a:gd name="csX23" fmla="*/ 8092988 w 11395775"/>
                <a:gd name="csY23" fmla="*/ 312568 h 3761708"/>
                <a:gd name="csX24" fmla="*/ 8710772 w 11395775"/>
                <a:gd name="csY24" fmla="*/ 214209 h 3761708"/>
                <a:gd name="csX25" fmla="*/ 9799307 w 11395775"/>
                <a:gd name="csY25" fmla="*/ 118763 h 3761708"/>
                <a:gd name="csX26" fmla="*/ 11395775 w 11395775"/>
                <a:gd name="csY26" fmla="*/ 36710 h 3761708"/>
                <a:gd name="csX0" fmla="*/ 0 w 11478300"/>
                <a:gd name="csY0" fmla="*/ 0 h 3755241"/>
                <a:gd name="csX1" fmla="*/ 3812617 w 11478300"/>
                <a:gd name="csY1" fmla="*/ 62665 h 3755241"/>
                <a:gd name="csX2" fmla="*/ 4381560 w 11478300"/>
                <a:gd name="csY2" fmla="*/ 73084 h 3755241"/>
                <a:gd name="csX3" fmla="*/ 4563062 w 11478300"/>
                <a:gd name="csY3" fmla="*/ 330247 h 3755241"/>
                <a:gd name="csX4" fmla="*/ 4702413 w 11478300"/>
                <a:gd name="csY4" fmla="*/ 1404235 h 3755241"/>
                <a:gd name="csX5" fmla="*/ 4827332 w 11478300"/>
                <a:gd name="csY5" fmla="*/ 2417022 h 3755241"/>
                <a:gd name="csX6" fmla="*/ 4935901 w 11478300"/>
                <a:gd name="csY6" fmla="*/ 3163594 h 3755241"/>
                <a:gd name="csX7" fmla="*/ 5020567 w 11478300"/>
                <a:gd name="csY7" fmla="*/ 3522640 h 3755241"/>
                <a:gd name="csX8" fmla="*/ 5060347 w 11478300"/>
                <a:gd name="csY8" fmla="*/ 3661453 h 3755241"/>
                <a:gd name="csX9" fmla="*/ 5114672 w 11478300"/>
                <a:gd name="csY9" fmla="*/ 3746120 h 3755241"/>
                <a:gd name="csX10" fmla="*/ 5191234 w 11478300"/>
                <a:gd name="csY10" fmla="*/ 3738592 h 3755241"/>
                <a:gd name="csX11" fmla="*/ 5258605 w 11478300"/>
                <a:gd name="csY11" fmla="*/ 3619120 h 3755241"/>
                <a:gd name="csX12" fmla="*/ 5385605 w 11478300"/>
                <a:gd name="csY12" fmla="*/ 3288920 h 3755241"/>
                <a:gd name="csX13" fmla="*/ 5548882 w 11478300"/>
                <a:gd name="csY13" fmla="*/ 2772453 h 3755241"/>
                <a:gd name="csX14" fmla="*/ 5681938 w 11478300"/>
                <a:gd name="csY14" fmla="*/ 2323720 h 3755241"/>
                <a:gd name="csX15" fmla="*/ 5825872 w 11478300"/>
                <a:gd name="csY15" fmla="*/ 1934253 h 3755241"/>
                <a:gd name="csX16" fmla="*/ 5978272 w 11478300"/>
                <a:gd name="csY16" fmla="*/ 1561720 h 3755241"/>
                <a:gd name="csX17" fmla="*/ 6164538 w 11478300"/>
                <a:gd name="csY17" fmla="*/ 1248453 h 3755241"/>
                <a:gd name="csX18" fmla="*/ 6384672 w 11478300"/>
                <a:gd name="csY18" fmla="*/ 977520 h 3755241"/>
                <a:gd name="csX19" fmla="*/ 6621738 w 11478300"/>
                <a:gd name="csY19" fmla="*/ 757387 h 3755241"/>
                <a:gd name="csX20" fmla="*/ 6913697 w 11478300"/>
                <a:gd name="csY20" fmla="*/ 621069 h 3755241"/>
                <a:gd name="csX21" fmla="*/ 7358338 w 11478300"/>
                <a:gd name="csY21" fmla="*/ 486453 h 3755241"/>
                <a:gd name="csX22" fmla="*/ 7811163 w 11478300"/>
                <a:gd name="csY22" fmla="*/ 383719 h 3755241"/>
                <a:gd name="csX23" fmla="*/ 8175513 w 11478300"/>
                <a:gd name="csY23" fmla="*/ 306101 h 3755241"/>
                <a:gd name="csX24" fmla="*/ 8793297 w 11478300"/>
                <a:gd name="csY24" fmla="*/ 207742 h 3755241"/>
                <a:gd name="csX25" fmla="*/ 9881832 w 11478300"/>
                <a:gd name="csY25" fmla="*/ 112296 h 3755241"/>
                <a:gd name="csX26" fmla="*/ 11478300 w 11478300"/>
                <a:gd name="csY26" fmla="*/ 30243 h 3755241"/>
                <a:gd name="csX0" fmla="*/ 0 w 11633641"/>
                <a:gd name="csY0" fmla="*/ 0 h 3755241"/>
                <a:gd name="csX1" fmla="*/ 3812617 w 11633641"/>
                <a:gd name="csY1" fmla="*/ 62665 h 3755241"/>
                <a:gd name="csX2" fmla="*/ 4381560 w 11633641"/>
                <a:gd name="csY2" fmla="*/ 73084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33369 w 11633641"/>
                <a:gd name="csY19" fmla="*/ 783208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40000 w 11633641"/>
                <a:gd name="csY4" fmla="*/ 14441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40000 w 11633641"/>
                <a:gd name="csY4" fmla="*/ 1444177 h 3755241"/>
                <a:gd name="csX5" fmla="*/ 4843436 w 11633641"/>
                <a:gd name="csY5" fmla="*/ 24313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43436 w 11633641"/>
                <a:gd name="csY5" fmla="*/ 24313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885150 w 11633641"/>
                <a:gd name="csY6" fmla="*/ 3323912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885150 w 11633641"/>
                <a:gd name="csY6" fmla="*/ 3323912 h 3755241"/>
                <a:gd name="csX7" fmla="*/ 4938884 w 11633641"/>
                <a:gd name="csY7" fmla="*/ 363189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862356"/>
                <a:gd name="csX1" fmla="*/ 3812617 w 11633641"/>
                <a:gd name="csY1" fmla="*/ 62665 h 3862356"/>
                <a:gd name="csX2" fmla="*/ 4477262 w 11633641"/>
                <a:gd name="csY2" fmla="*/ 81582 h 3862356"/>
                <a:gd name="csX3" fmla="*/ 4612685 w 11633641"/>
                <a:gd name="csY3" fmla="*/ 330247 h 3862356"/>
                <a:gd name="csX4" fmla="*/ 4706166 w 11633641"/>
                <a:gd name="csY4" fmla="*/ 1567498 h 3862356"/>
                <a:gd name="csX5" fmla="*/ 4801143 w 11633641"/>
                <a:gd name="csY5" fmla="*/ 2579309 h 3862356"/>
                <a:gd name="csX6" fmla="*/ 4885150 w 11633641"/>
                <a:gd name="csY6" fmla="*/ 3323912 h 3862356"/>
                <a:gd name="csX7" fmla="*/ 4938884 w 11633641"/>
                <a:gd name="csY7" fmla="*/ 3631890 h 3862356"/>
                <a:gd name="csX8" fmla="*/ 5001925 w 11633641"/>
                <a:gd name="csY8" fmla="*/ 3860202 h 3862356"/>
                <a:gd name="csX9" fmla="*/ 5114672 w 11633641"/>
                <a:gd name="csY9" fmla="*/ 3746120 h 3862356"/>
                <a:gd name="csX10" fmla="*/ 5191234 w 11633641"/>
                <a:gd name="csY10" fmla="*/ 3738592 h 3862356"/>
                <a:gd name="csX11" fmla="*/ 5258605 w 11633641"/>
                <a:gd name="csY11" fmla="*/ 3619120 h 3862356"/>
                <a:gd name="csX12" fmla="*/ 5385605 w 11633641"/>
                <a:gd name="csY12" fmla="*/ 3288920 h 3862356"/>
                <a:gd name="csX13" fmla="*/ 5548882 w 11633641"/>
                <a:gd name="csY13" fmla="*/ 2772453 h 3862356"/>
                <a:gd name="csX14" fmla="*/ 5681938 w 11633641"/>
                <a:gd name="csY14" fmla="*/ 2323720 h 3862356"/>
                <a:gd name="csX15" fmla="*/ 5825872 w 11633641"/>
                <a:gd name="csY15" fmla="*/ 1934253 h 3862356"/>
                <a:gd name="csX16" fmla="*/ 5978272 w 11633641"/>
                <a:gd name="csY16" fmla="*/ 1561720 h 3862356"/>
                <a:gd name="csX17" fmla="*/ 6164538 w 11633641"/>
                <a:gd name="csY17" fmla="*/ 1248453 h 3862356"/>
                <a:gd name="csX18" fmla="*/ 6384672 w 11633641"/>
                <a:gd name="csY18" fmla="*/ 977520 h 3862356"/>
                <a:gd name="csX19" fmla="*/ 6621739 w 11633641"/>
                <a:gd name="csY19" fmla="*/ 767715 h 3862356"/>
                <a:gd name="csX20" fmla="*/ 6913697 w 11633641"/>
                <a:gd name="csY20" fmla="*/ 621069 h 3862356"/>
                <a:gd name="csX21" fmla="*/ 7358338 w 11633641"/>
                <a:gd name="csY21" fmla="*/ 486453 h 3862356"/>
                <a:gd name="csX22" fmla="*/ 7811163 w 11633641"/>
                <a:gd name="csY22" fmla="*/ 383719 h 3862356"/>
                <a:gd name="csX23" fmla="*/ 8175513 w 11633641"/>
                <a:gd name="csY23" fmla="*/ 306101 h 3862356"/>
                <a:gd name="csX24" fmla="*/ 8793297 w 11633641"/>
                <a:gd name="csY24" fmla="*/ 207742 h 3862356"/>
                <a:gd name="csX25" fmla="*/ 9881832 w 11633641"/>
                <a:gd name="csY25" fmla="*/ 112296 h 3862356"/>
                <a:gd name="csX26" fmla="*/ 11633641 w 11633641"/>
                <a:gd name="csY26" fmla="*/ 17311 h 3862356"/>
                <a:gd name="csX0" fmla="*/ 0 w 11633641"/>
                <a:gd name="csY0" fmla="*/ 0 h 3867273"/>
                <a:gd name="csX1" fmla="*/ 3812617 w 11633641"/>
                <a:gd name="csY1" fmla="*/ 62665 h 3867273"/>
                <a:gd name="csX2" fmla="*/ 4477262 w 11633641"/>
                <a:gd name="csY2" fmla="*/ 81582 h 3867273"/>
                <a:gd name="csX3" fmla="*/ 4612685 w 11633641"/>
                <a:gd name="csY3" fmla="*/ 330247 h 3867273"/>
                <a:gd name="csX4" fmla="*/ 4706166 w 11633641"/>
                <a:gd name="csY4" fmla="*/ 1567498 h 3867273"/>
                <a:gd name="csX5" fmla="*/ 4801143 w 11633641"/>
                <a:gd name="csY5" fmla="*/ 2579309 h 3867273"/>
                <a:gd name="csX6" fmla="*/ 4885150 w 11633641"/>
                <a:gd name="csY6" fmla="*/ 3323912 h 3867273"/>
                <a:gd name="csX7" fmla="*/ 4938884 w 11633641"/>
                <a:gd name="csY7" fmla="*/ 3631890 h 3867273"/>
                <a:gd name="csX8" fmla="*/ 5001925 w 11633641"/>
                <a:gd name="csY8" fmla="*/ 3860202 h 3867273"/>
                <a:gd name="csX9" fmla="*/ 5127654 w 11633641"/>
                <a:gd name="csY9" fmla="*/ 3802905 h 3867273"/>
                <a:gd name="csX10" fmla="*/ 5191234 w 11633641"/>
                <a:gd name="csY10" fmla="*/ 3738592 h 3867273"/>
                <a:gd name="csX11" fmla="*/ 5258605 w 11633641"/>
                <a:gd name="csY11" fmla="*/ 3619120 h 3867273"/>
                <a:gd name="csX12" fmla="*/ 5385605 w 11633641"/>
                <a:gd name="csY12" fmla="*/ 3288920 h 3867273"/>
                <a:gd name="csX13" fmla="*/ 5548882 w 11633641"/>
                <a:gd name="csY13" fmla="*/ 2772453 h 3867273"/>
                <a:gd name="csX14" fmla="*/ 5681938 w 11633641"/>
                <a:gd name="csY14" fmla="*/ 2323720 h 3867273"/>
                <a:gd name="csX15" fmla="*/ 5825872 w 11633641"/>
                <a:gd name="csY15" fmla="*/ 1934253 h 3867273"/>
                <a:gd name="csX16" fmla="*/ 5978272 w 11633641"/>
                <a:gd name="csY16" fmla="*/ 1561720 h 3867273"/>
                <a:gd name="csX17" fmla="*/ 6164538 w 11633641"/>
                <a:gd name="csY17" fmla="*/ 1248453 h 3867273"/>
                <a:gd name="csX18" fmla="*/ 6384672 w 11633641"/>
                <a:gd name="csY18" fmla="*/ 977520 h 3867273"/>
                <a:gd name="csX19" fmla="*/ 6621739 w 11633641"/>
                <a:gd name="csY19" fmla="*/ 767715 h 3867273"/>
                <a:gd name="csX20" fmla="*/ 6913697 w 11633641"/>
                <a:gd name="csY20" fmla="*/ 621069 h 3867273"/>
                <a:gd name="csX21" fmla="*/ 7358338 w 11633641"/>
                <a:gd name="csY21" fmla="*/ 486453 h 3867273"/>
                <a:gd name="csX22" fmla="*/ 7811163 w 11633641"/>
                <a:gd name="csY22" fmla="*/ 383719 h 3867273"/>
                <a:gd name="csX23" fmla="*/ 8175513 w 11633641"/>
                <a:gd name="csY23" fmla="*/ 306101 h 3867273"/>
                <a:gd name="csX24" fmla="*/ 8793297 w 11633641"/>
                <a:gd name="csY24" fmla="*/ 207742 h 3867273"/>
                <a:gd name="csX25" fmla="*/ 9881832 w 11633641"/>
                <a:gd name="csY25" fmla="*/ 112296 h 3867273"/>
                <a:gd name="csX26" fmla="*/ 11633641 w 11633641"/>
                <a:gd name="csY26" fmla="*/ 17311 h 3867273"/>
                <a:gd name="csX0" fmla="*/ 0 w 11633641"/>
                <a:gd name="csY0" fmla="*/ 0 h 3906791"/>
                <a:gd name="csX1" fmla="*/ 3812617 w 11633641"/>
                <a:gd name="csY1" fmla="*/ 62665 h 3906791"/>
                <a:gd name="csX2" fmla="*/ 4477262 w 11633641"/>
                <a:gd name="csY2" fmla="*/ 81582 h 3906791"/>
                <a:gd name="csX3" fmla="*/ 4612685 w 11633641"/>
                <a:gd name="csY3" fmla="*/ 330247 h 3906791"/>
                <a:gd name="csX4" fmla="*/ 4706166 w 11633641"/>
                <a:gd name="csY4" fmla="*/ 1567498 h 3906791"/>
                <a:gd name="csX5" fmla="*/ 4801143 w 11633641"/>
                <a:gd name="csY5" fmla="*/ 2579309 h 3906791"/>
                <a:gd name="csX6" fmla="*/ 4885150 w 11633641"/>
                <a:gd name="csY6" fmla="*/ 3323912 h 3906791"/>
                <a:gd name="csX7" fmla="*/ 4938884 w 11633641"/>
                <a:gd name="csY7" fmla="*/ 3631890 h 3906791"/>
                <a:gd name="csX8" fmla="*/ 5001925 w 11633641"/>
                <a:gd name="csY8" fmla="*/ 3860202 h 3906791"/>
                <a:gd name="csX9" fmla="*/ 5134145 w 11633641"/>
                <a:gd name="csY9" fmla="*/ 3897548 h 3906791"/>
                <a:gd name="csX10" fmla="*/ 5191234 w 11633641"/>
                <a:gd name="csY10" fmla="*/ 3738592 h 3906791"/>
                <a:gd name="csX11" fmla="*/ 5258605 w 11633641"/>
                <a:gd name="csY11" fmla="*/ 3619120 h 3906791"/>
                <a:gd name="csX12" fmla="*/ 5385605 w 11633641"/>
                <a:gd name="csY12" fmla="*/ 3288920 h 3906791"/>
                <a:gd name="csX13" fmla="*/ 5548882 w 11633641"/>
                <a:gd name="csY13" fmla="*/ 2772453 h 3906791"/>
                <a:gd name="csX14" fmla="*/ 5681938 w 11633641"/>
                <a:gd name="csY14" fmla="*/ 2323720 h 3906791"/>
                <a:gd name="csX15" fmla="*/ 5825872 w 11633641"/>
                <a:gd name="csY15" fmla="*/ 1934253 h 3906791"/>
                <a:gd name="csX16" fmla="*/ 5978272 w 11633641"/>
                <a:gd name="csY16" fmla="*/ 1561720 h 3906791"/>
                <a:gd name="csX17" fmla="*/ 6164538 w 11633641"/>
                <a:gd name="csY17" fmla="*/ 1248453 h 3906791"/>
                <a:gd name="csX18" fmla="*/ 6384672 w 11633641"/>
                <a:gd name="csY18" fmla="*/ 977520 h 3906791"/>
                <a:gd name="csX19" fmla="*/ 6621739 w 11633641"/>
                <a:gd name="csY19" fmla="*/ 767715 h 3906791"/>
                <a:gd name="csX20" fmla="*/ 6913697 w 11633641"/>
                <a:gd name="csY20" fmla="*/ 621069 h 3906791"/>
                <a:gd name="csX21" fmla="*/ 7358338 w 11633641"/>
                <a:gd name="csY21" fmla="*/ 486453 h 3906791"/>
                <a:gd name="csX22" fmla="*/ 7811163 w 11633641"/>
                <a:gd name="csY22" fmla="*/ 383719 h 3906791"/>
                <a:gd name="csX23" fmla="*/ 8175513 w 11633641"/>
                <a:gd name="csY23" fmla="*/ 306101 h 3906791"/>
                <a:gd name="csX24" fmla="*/ 8793297 w 11633641"/>
                <a:gd name="csY24" fmla="*/ 207742 h 3906791"/>
                <a:gd name="csX25" fmla="*/ 9881832 w 11633641"/>
                <a:gd name="csY25" fmla="*/ 112296 h 3906791"/>
                <a:gd name="csX26" fmla="*/ 11633641 w 11633641"/>
                <a:gd name="csY26" fmla="*/ 17311 h 3906791"/>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567498 h 3905397"/>
                <a:gd name="csX5" fmla="*/ 4801143 w 11633641"/>
                <a:gd name="csY5" fmla="*/ 2579309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801143 w 11633641"/>
                <a:gd name="csY5" fmla="*/ 2579309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781669 w 11633641"/>
                <a:gd name="csY5" fmla="*/ 2702345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781669 w 11633641"/>
                <a:gd name="csY5" fmla="*/ 2702345 h 3905397"/>
                <a:gd name="csX6" fmla="*/ 4872167 w 11633641"/>
                <a:gd name="csY6" fmla="*/ 3484804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2367"/>
                <a:gd name="csX1" fmla="*/ 3812617 w 11633641"/>
                <a:gd name="csY1" fmla="*/ 62665 h 3902367"/>
                <a:gd name="csX2" fmla="*/ 4477262 w 11633641"/>
                <a:gd name="csY2" fmla="*/ 81582 h 3902367"/>
                <a:gd name="csX3" fmla="*/ 4612685 w 11633641"/>
                <a:gd name="csY3" fmla="*/ 330247 h 3902367"/>
                <a:gd name="csX4" fmla="*/ 4706166 w 11633641"/>
                <a:gd name="csY4" fmla="*/ 1681069 h 3902367"/>
                <a:gd name="csX5" fmla="*/ 4781669 w 11633641"/>
                <a:gd name="csY5" fmla="*/ 2702345 h 3902367"/>
                <a:gd name="csX6" fmla="*/ 4872167 w 11633641"/>
                <a:gd name="csY6" fmla="*/ 3484804 h 3902367"/>
                <a:gd name="csX7" fmla="*/ 4932393 w 11633641"/>
                <a:gd name="csY7" fmla="*/ 3764390 h 3902367"/>
                <a:gd name="csX8" fmla="*/ 5001925 w 11633641"/>
                <a:gd name="csY8" fmla="*/ 3860202 h 3902367"/>
                <a:gd name="csX9" fmla="*/ 5134145 w 11633641"/>
                <a:gd name="csY9" fmla="*/ 3897548 h 3902367"/>
                <a:gd name="csX10" fmla="*/ 5217200 w 11633641"/>
                <a:gd name="csY10" fmla="*/ 3757520 h 3902367"/>
                <a:gd name="csX11" fmla="*/ 5258605 w 11633641"/>
                <a:gd name="csY11" fmla="*/ 3619120 h 3902367"/>
                <a:gd name="csX12" fmla="*/ 5385605 w 11633641"/>
                <a:gd name="csY12" fmla="*/ 3288920 h 3902367"/>
                <a:gd name="csX13" fmla="*/ 5548882 w 11633641"/>
                <a:gd name="csY13" fmla="*/ 2772453 h 3902367"/>
                <a:gd name="csX14" fmla="*/ 5681938 w 11633641"/>
                <a:gd name="csY14" fmla="*/ 2323720 h 3902367"/>
                <a:gd name="csX15" fmla="*/ 5825872 w 11633641"/>
                <a:gd name="csY15" fmla="*/ 1934253 h 3902367"/>
                <a:gd name="csX16" fmla="*/ 5978272 w 11633641"/>
                <a:gd name="csY16" fmla="*/ 1561720 h 3902367"/>
                <a:gd name="csX17" fmla="*/ 6164538 w 11633641"/>
                <a:gd name="csY17" fmla="*/ 1248453 h 3902367"/>
                <a:gd name="csX18" fmla="*/ 6384672 w 11633641"/>
                <a:gd name="csY18" fmla="*/ 977520 h 3902367"/>
                <a:gd name="csX19" fmla="*/ 6621739 w 11633641"/>
                <a:gd name="csY19" fmla="*/ 767715 h 3902367"/>
                <a:gd name="csX20" fmla="*/ 6913697 w 11633641"/>
                <a:gd name="csY20" fmla="*/ 621069 h 3902367"/>
                <a:gd name="csX21" fmla="*/ 7358338 w 11633641"/>
                <a:gd name="csY21" fmla="*/ 486453 h 3902367"/>
                <a:gd name="csX22" fmla="*/ 7811163 w 11633641"/>
                <a:gd name="csY22" fmla="*/ 383719 h 3902367"/>
                <a:gd name="csX23" fmla="*/ 8175513 w 11633641"/>
                <a:gd name="csY23" fmla="*/ 306101 h 3902367"/>
                <a:gd name="csX24" fmla="*/ 8793297 w 11633641"/>
                <a:gd name="csY24" fmla="*/ 207742 h 3902367"/>
                <a:gd name="csX25" fmla="*/ 9881832 w 11633641"/>
                <a:gd name="csY25" fmla="*/ 112296 h 3902367"/>
                <a:gd name="csX26" fmla="*/ 11633641 w 11633641"/>
                <a:gd name="csY26" fmla="*/ 17311 h 3902367"/>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7200 w 11633641"/>
                <a:gd name="csY10" fmla="*/ 3757520 h 3860247"/>
                <a:gd name="csX11" fmla="*/ 5258605 w 11633641"/>
                <a:gd name="csY11" fmla="*/ 3619120 h 3860247"/>
                <a:gd name="csX12" fmla="*/ 5385605 w 11633641"/>
                <a:gd name="csY12" fmla="*/ 3288920 h 3860247"/>
                <a:gd name="csX13" fmla="*/ 5548882 w 11633641"/>
                <a:gd name="csY13" fmla="*/ 2772453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0245"/>
                <a:gd name="csX1" fmla="*/ 3812617 w 11633641"/>
                <a:gd name="csY1" fmla="*/ 62665 h 3860245"/>
                <a:gd name="csX2" fmla="*/ 4477262 w 11633641"/>
                <a:gd name="csY2" fmla="*/ 81582 h 3860245"/>
                <a:gd name="csX3" fmla="*/ 4612685 w 11633641"/>
                <a:gd name="csY3" fmla="*/ 330247 h 3860245"/>
                <a:gd name="csX4" fmla="*/ 4706166 w 11633641"/>
                <a:gd name="csY4" fmla="*/ 1681069 h 3860245"/>
                <a:gd name="csX5" fmla="*/ 4781669 w 11633641"/>
                <a:gd name="csY5" fmla="*/ 2702345 h 3860245"/>
                <a:gd name="csX6" fmla="*/ 4872167 w 11633641"/>
                <a:gd name="csY6" fmla="*/ 3484804 h 3860245"/>
                <a:gd name="csX7" fmla="*/ 4932393 w 11633641"/>
                <a:gd name="csY7" fmla="*/ 3764390 h 3860245"/>
                <a:gd name="csX8" fmla="*/ 5001925 w 11633641"/>
                <a:gd name="csY8" fmla="*/ 3860202 h 3860245"/>
                <a:gd name="csX9" fmla="*/ 5166602 w 11633641"/>
                <a:gd name="csY9" fmla="*/ 3755585 h 3860245"/>
                <a:gd name="csX10" fmla="*/ 5210709 w 11633641"/>
                <a:gd name="csY10" fmla="*/ 3625021 h 3860245"/>
                <a:gd name="csX11" fmla="*/ 5258605 w 11633641"/>
                <a:gd name="csY11" fmla="*/ 3619120 h 3860245"/>
                <a:gd name="csX12" fmla="*/ 5385605 w 11633641"/>
                <a:gd name="csY12" fmla="*/ 3288920 h 3860245"/>
                <a:gd name="csX13" fmla="*/ 5548882 w 11633641"/>
                <a:gd name="csY13" fmla="*/ 2772453 h 3860245"/>
                <a:gd name="csX14" fmla="*/ 5681938 w 11633641"/>
                <a:gd name="csY14" fmla="*/ 2323720 h 3860245"/>
                <a:gd name="csX15" fmla="*/ 5825872 w 11633641"/>
                <a:gd name="csY15" fmla="*/ 1934253 h 3860245"/>
                <a:gd name="csX16" fmla="*/ 5978272 w 11633641"/>
                <a:gd name="csY16" fmla="*/ 1561720 h 3860245"/>
                <a:gd name="csX17" fmla="*/ 6164538 w 11633641"/>
                <a:gd name="csY17" fmla="*/ 1248453 h 3860245"/>
                <a:gd name="csX18" fmla="*/ 6384672 w 11633641"/>
                <a:gd name="csY18" fmla="*/ 977520 h 3860245"/>
                <a:gd name="csX19" fmla="*/ 6621739 w 11633641"/>
                <a:gd name="csY19" fmla="*/ 767715 h 3860245"/>
                <a:gd name="csX20" fmla="*/ 6913697 w 11633641"/>
                <a:gd name="csY20" fmla="*/ 621069 h 3860245"/>
                <a:gd name="csX21" fmla="*/ 7358338 w 11633641"/>
                <a:gd name="csY21" fmla="*/ 486453 h 3860245"/>
                <a:gd name="csX22" fmla="*/ 7811163 w 11633641"/>
                <a:gd name="csY22" fmla="*/ 383719 h 3860245"/>
                <a:gd name="csX23" fmla="*/ 8175513 w 11633641"/>
                <a:gd name="csY23" fmla="*/ 306101 h 3860245"/>
                <a:gd name="csX24" fmla="*/ 8793297 w 11633641"/>
                <a:gd name="csY24" fmla="*/ 207742 h 3860245"/>
                <a:gd name="csX25" fmla="*/ 9881832 w 11633641"/>
                <a:gd name="csY25" fmla="*/ 112296 h 3860245"/>
                <a:gd name="csX26" fmla="*/ 11633641 w 11633641"/>
                <a:gd name="csY26" fmla="*/ 17311 h 3860245"/>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0709 w 11633641"/>
                <a:gd name="csY10" fmla="*/ 3625021 h 3860247"/>
                <a:gd name="csX11" fmla="*/ 5258605 w 11633641"/>
                <a:gd name="csY11" fmla="*/ 3458227 h 3860247"/>
                <a:gd name="csX12" fmla="*/ 5385605 w 11633641"/>
                <a:gd name="csY12" fmla="*/ 3288920 h 3860247"/>
                <a:gd name="csX13" fmla="*/ 5548882 w 11633641"/>
                <a:gd name="csY13" fmla="*/ 2772453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0245"/>
                <a:gd name="csX1" fmla="*/ 3812617 w 11633641"/>
                <a:gd name="csY1" fmla="*/ 62665 h 3860245"/>
                <a:gd name="csX2" fmla="*/ 4477262 w 11633641"/>
                <a:gd name="csY2" fmla="*/ 81582 h 3860245"/>
                <a:gd name="csX3" fmla="*/ 4612685 w 11633641"/>
                <a:gd name="csY3" fmla="*/ 330247 h 3860245"/>
                <a:gd name="csX4" fmla="*/ 4706166 w 11633641"/>
                <a:gd name="csY4" fmla="*/ 1681069 h 3860245"/>
                <a:gd name="csX5" fmla="*/ 4781669 w 11633641"/>
                <a:gd name="csY5" fmla="*/ 2702345 h 3860245"/>
                <a:gd name="csX6" fmla="*/ 4872167 w 11633641"/>
                <a:gd name="csY6" fmla="*/ 3484804 h 3860245"/>
                <a:gd name="csX7" fmla="*/ 4932393 w 11633641"/>
                <a:gd name="csY7" fmla="*/ 3764390 h 3860245"/>
                <a:gd name="csX8" fmla="*/ 5001925 w 11633641"/>
                <a:gd name="csY8" fmla="*/ 3860202 h 3860245"/>
                <a:gd name="csX9" fmla="*/ 5166602 w 11633641"/>
                <a:gd name="csY9" fmla="*/ 3755585 h 3860245"/>
                <a:gd name="csX10" fmla="*/ 5210709 w 11633641"/>
                <a:gd name="csY10" fmla="*/ 3625021 h 3860245"/>
                <a:gd name="csX11" fmla="*/ 5258605 w 11633641"/>
                <a:gd name="csY11" fmla="*/ 3458227 h 3860245"/>
                <a:gd name="csX12" fmla="*/ 5372622 w 11633641"/>
                <a:gd name="csY12" fmla="*/ 3137491 h 3860245"/>
                <a:gd name="csX13" fmla="*/ 5548882 w 11633641"/>
                <a:gd name="csY13" fmla="*/ 2772453 h 3860245"/>
                <a:gd name="csX14" fmla="*/ 5681938 w 11633641"/>
                <a:gd name="csY14" fmla="*/ 2323720 h 3860245"/>
                <a:gd name="csX15" fmla="*/ 5825872 w 11633641"/>
                <a:gd name="csY15" fmla="*/ 1934253 h 3860245"/>
                <a:gd name="csX16" fmla="*/ 5978272 w 11633641"/>
                <a:gd name="csY16" fmla="*/ 1561720 h 3860245"/>
                <a:gd name="csX17" fmla="*/ 6164538 w 11633641"/>
                <a:gd name="csY17" fmla="*/ 1248453 h 3860245"/>
                <a:gd name="csX18" fmla="*/ 6384672 w 11633641"/>
                <a:gd name="csY18" fmla="*/ 977520 h 3860245"/>
                <a:gd name="csX19" fmla="*/ 6621739 w 11633641"/>
                <a:gd name="csY19" fmla="*/ 767715 h 3860245"/>
                <a:gd name="csX20" fmla="*/ 6913697 w 11633641"/>
                <a:gd name="csY20" fmla="*/ 621069 h 3860245"/>
                <a:gd name="csX21" fmla="*/ 7358338 w 11633641"/>
                <a:gd name="csY21" fmla="*/ 486453 h 3860245"/>
                <a:gd name="csX22" fmla="*/ 7811163 w 11633641"/>
                <a:gd name="csY22" fmla="*/ 383719 h 3860245"/>
                <a:gd name="csX23" fmla="*/ 8175513 w 11633641"/>
                <a:gd name="csY23" fmla="*/ 306101 h 3860245"/>
                <a:gd name="csX24" fmla="*/ 8793297 w 11633641"/>
                <a:gd name="csY24" fmla="*/ 207742 h 3860245"/>
                <a:gd name="csX25" fmla="*/ 9881832 w 11633641"/>
                <a:gd name="csY25" fmla="*/ 112296 h 3860245"/>
                <a:gd name="csX26" fmla="*/ 11633641 w 11633641"/>
                <a:gd name="csY26" fmla="*/ 17311 h 3860245"/>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0709 w 11633641"/>
                <a:gd name="csY10" fmla="*/ 3625021 h 3860247"/>
                <a:gd name="csX11" fmla="*/ 5258605 w 11633641"/>
                <a:gd name="csY11" fmla="*/ 3458227 h 3860247"/>
                <a:gd name="csX12" fmla="*/ 5372622 w 11633641"/>
                <a:gd name="csY12" fmla="*/ 3137491 h 3860247"/>
                <a:gd name="csX13" fmla="*/ 5522917 w 11633641"/>
                <a:gd name="csY13" fmla="*/ 2630491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1490"/>
                <a:gd name="csX1" fmla="*/ 3812617 w 11633641"/>
                <a:gd name="csY1" fmla="*/ 62665 h 3861490"/>
                <a:gd name="csX2" fmla="*/ 4477262 w 11633641"/>
                <a:gd name="csY2" fmla="*/ 81582 h 3861490"/>
                <a:gd name="csX3" fmla="*/ 4612685 w 11633641"/>
                <a:gd name="csY3" fmla="*/ 330247 h 3861490"/>
                <a:gd name="csX4" fmla="*/ 4706166 w 11633641"/>
                <a:gd name="csY4" fmla="*/ 1681069 h 3861490"/>
                <a:gd name="csX5" fmla="*/ 4781669 w 11633641"/>
                <a:gd name="csY5" fmla="*/ 2702345 h 3861490"/>
                <a:gd name="csX6" fmla="*/ 4872167 w 11633641"/>
                <a:gd name="csY6" fmla="*/ 3484804 h 3861490"/>
                <a:gd name="csX7" fmla="*/ 4932393 w 11633641"/>
                <a:gd name="csY7" fmla="*/ 3764390 h 3861490"/>
                <a:gd name="csX8" fmla="*/ 5001925 w 11633641"/>
                <a:gd name="csY8" fmla="*/ 3860202 h 3861490"/>
                <a:gd name="csX9" fmla="*/ 5153620 w 11633641"/>
                <a:gd name="csY9" fmla="*/ 3708263 h 3861490"/>
                <a:gd name="csX10" fmla="*/ 5210709 w 11633641"/>
                <a:gd name="csY10" fmla="*/ 3625021 h 3861490"/>
                <a:gd name="csX11" fmla="*/ 5258605 w 11633641"/>
                <a:gd name="csY11" fmla="*/ 3458227 h 3861490"/>
                <a:gd name="csX12" fmla="*/ 5372622 w 11633641"/>
                <a:gd name="csY12" fmla="*/ 3137491 h 3861490"/>
                <a:gd name="csX13" fmla="*/ 5522917 w 11633641"/>
                <a:gd name="csY13" fmla="*/ 2630491 h 3861490"/>
                <a:gd name="csX14" fmla="*/ 5681938 w 11633641"/>
                <a:gd name="csY14" fmla="*/ 2323720 h 3861490"/>
                <a:gd name="csX15" fmla="*/ 5825872 w 11633641"/>
                <a:gd name="csY15" fmla="*/ 1934253 h 3861490"/>
                <a:gd name="csX16" fmla="*/ 5978272 w 11633641"/>
                <a:gd name="csY16" fmla="*/ 1561720 h 3861490"/>
                <a:gd name="csX17" fmla="*/ 6164538 w 11633641"/>
                <a:gd name="csY17" fmla="*/ 1248453 h 3861490"/>
                <a:gd name="csX18" fmla="*/ 6384672 w 11633641"/>
                <a:gd name="csY18" fmla="*/ 977520 h 3861490"/>
                <a:gd name="csX19" fmla="*/ 6621739 w 11633641"/>
                <a:gd name="csY19" fmla="*/ 767715 h 3861490"/>
                <a:gd name="csX20" fmla="*/ 6913697 w 11633641"/>
                <a:gd name="csY20" fmla="*/ 621069 h 3861490"/>
                <a:gd name="csX21" fmla="*/ 7358338 w 11633641"/>
                <a:gd name="csY21" fmla="*/ 486453 h 3861490"/>
                <a:gd name="csX22" fmla="*/ 7811163 w 11633641"/>
                <a:gd name="csY22" fmla="*/ 383719 h 3861490"/>
                <a:gd name="csX23" fmla="*/ 8175513 w 11633641"/>
                <a:gd name="csY23" fmla="*/ 306101 h 3861490"/>
                <a:gd name="csX24" fmla="*/ 8793297 w 11633641"/>
                <a:gd name="csY24" fmla="*/ 207742 h 3861490"/>
                <a:gd name="csX25" fmla="*/ 9881832 w 11633641"/>
                <a:gd name="csY25" fmla="*/ 112296 h 3861490"/>
                <a:gd name="csX26" fmla="*/ 11633641 w 11633641"/>
                <a:gd name="csY26" fmla="*/ 17311 h 3861490"/>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10709 w 11633641"/>
                <a:gd name="csY10" fmla="*/ 3625021 h 3880120"/>
                <a:gd name="csX11" fmla="*/ 5258605 w 11633641"/>
                <a:gd name="csY11" fmla="*/ 3458227 h 3880120"/>
                <a:gd name="csX12" fmla="*/ 5372622 w 11633641"/>
                <a:gd name="csY12" fmla="*/ 3137491 h 3880120"/>
                <a:gd name="csX13" fmla="*/ 5522917 w 11633641"/>
                <a:gd name="csY13" fmla="*/ 2630491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458227 h 3880122"/>
                <a:gd name="csX12" fmla="*/ 5372622 w 11633641"/>
                <a:gd name="csY12" fmla="*/ 3137491 h 3880122"/>
                <a:gd name="csX13" fmla="*/ 5522917 w 11633641"/>
                <a:gd name="csY13" fmla="*/ 2630491 h 3880122"/>
                <a:gd name="csX14" fmla="*/ 5681938 w 11633641"/>
                <a:gd name="csY14" fmla="*/ 2323720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72622 w 11633641"/>
                <a:gd name="csY12" fmla="*/ 3137491 h 3880120"/>
                <a:gd name="csX13" fmla="*/ 5522917 w 11633641"/>
                <a:gd name="csY13" fmla="*/ 2630491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2917 w 11633641"/>
                <a:gd name="csY13" fmla="*/ 2630491 h 3880122"/>
                <a:gd name="csX14" fmla="*/ 5681938 w 11633641"/>
                <a:gd name="csY14" fmla="*/ 2323720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9409 w 11633641"/>
                <a:gd name="csY13" fmla="*/ 2469599 h 3880122"/>
                <a:gd name="csX14" fmla="*/ 5655973 w 11633641"/>
                <a:gd name="csY14" fmla="*/ 2172293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55973 w 11633641"/>
                <a:gd name="csY14" fmla="*/ 2172293 h 3880120"/>
                <a:gd name="csX15" fmla="*/ 5786925 w 11633641"/>
                <a:gd name="csY15" fmla="*/ 1801755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9409 w 11633641"/>
                <a:gd name="csY13" fmla="*/ 2469599 h 3880122"/>
                <a:gd name="csX14" fmla="*/ 5617025 w 11633641"/>
                <a:gd name="csY14" fmla="*/ 2172293 h 3880122"/>
                <a:gd name="csX15" fmla="*/ 5786925 w 11633641"/>
                <a:gd name="csY15" fmla="*/ 1801755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17025 w 11633641"/>
                <a:gd name="csY14" fmla="*/ 2172293 h 3880120"/>
                <a:gd name="csX15" fmla="*/ 5786925 w 11633641"/>
                <a:gd name="csY15" fmla="*/ 1801755 h 3880120"/>
                <a:gd name="csX16" fmla="*/ 5958798 w 11633641"/>
                <a:gd name="csY16" fmla="*/ 1457614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16510 w 11633641"/>
                <a:gd name="csY10" fmla="*/ 3499978 h 3880122"/>
                <a:gd name="csX11" fmla="*/ 5258605 w 11633641"/>
                <a:gd name="csY11" fmla="*/ 3373049 h 3880122"/>
                <a:gd name="csX12" fmla="*/ 5346656 w 11633641"/>
                <a:gd name="csY12" fmla="*/ 3071242 h 3880122"/>
                <a:gd name="csX13" fmla="*/ 5529409 w 11633641"/>
                <a:gd name="csY13" fmla="*/ 2469599 h 3880122"/>
                <a:gd name="csX14" fmla="*/ 5617025 w 11633641"/>
                <a:gd name="csY14" fmla="*/ 2172293 h 3880122"/>
                <a:gd name="csX15" fmla="*/ 5786925 w 11633641"/>
                <a:gd name="csY15" fmla="*/ 1801755 h 3880122"/>
                <a:gd name="csX16" fmla="*/ 5958798 w 11633641"/>
                <a:gd name="csY16" fmla="*/ 1457614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16510 w 11633641"/>
                <a:gd name="csY10" fmla="*/ 3499978 h 3880120"/>
                <a:gd name="csX11" fmla="*/ 5258605 w 11633641"/>
                <a:gd name="csY11" fmla="*/ 3373049 h 3880120"/>
                <a:gd name="csX12" fmla="*/ 5342100 w 11633641"/>
                <a:gd name="csY12" fmla="*/ 3024732 h 3880120"/>
                <a:gd name="csX13" fmla="*/ 5529409 w 11633641"/>
                <a:gd name="csY13" fmla="*/ 2469599 h 3880120"/>
                <a:gd name="csX14" fmla="*/ 5617025 w 11633641"/>
                <a:gd name="csY14" fmla="*/ 2172293 h 3880120"/>
                <a:gd name="csX15" fmla="*/ 5786925 w 11633641"/>
                <a:gd name="csY15" fmla="*/ 1801755 h 3880120"/>
                <a:gd name="csX16" fmla="*/ 5958798 w 11633641"/>
                <a:gd name="csY16" fmla="*/ 1457614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16510 w 11633641"/>
                <a:gd name="csY10" fmla="*/ 3499978 h 3880122"/>
                <a:gd name="csX11" fmla="*/ 5240377 w 11633641"/>
                <a:gd name="csY11" fmla="*/ 3366403 h 3880122"/>
                <a:gd name="csX12" fmla="*/ 5342100 w 11633641"/>
                <a:gd name="csY12" fmla="*/ 3024732 h 3880122"/>
                <a:gd name="csX13" fmla="*/ 5529409 w 11633641"/>
                <a:gd name="csY13" fmla="*/ 2469599 h 3880122"/>
                <a:gd name="csX14" fmla="*/ 5617025 w 11633641"/>
                <a:gd name="csY14" fmla="*/ 2172293 h 3880122"/>
                <a:gd name="csX15" fmla="*/ 5786925 w 11633641"/>
                <a:gd name="csY15" fmla="*/ 1801755 h 3880122"/>
                <a:gd name="csX16" fmla="*/ 5958798 w 11633641"/>
                <a:gd name="csY16" fmla="*/ 1457614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798"/>
                <a:gd name="csX1" fmla="*/ 3812617 w 11633641"/>
                <a:gd name="csY1" fmla="*/ 62665 h 3880798"/>
                <a:gd name="csX2" fmla="*/ 4477262 w 11633641"/>
                <a:gd name="csY2" fmla="*/ 81582 h 3880798"/>
                <a:gd name="csX3" fmla="*/ 4612685 w 11633641"/>
                <a:gd name="csY3" fmla="*/ 330247 h 3880798"/>
                <a:gd name="csX4" fmla="*/ 4706166 w 11633641"/>
                <a:gd name="csY4" fmla="*/ 1681069 h 3880798"/>
                <a:gd name="csX5" fmla="*/ 4781669 w 11633641"/>
                <a:gd name="csY5" fmla="*/ 2702345 h 3880798"/>
                <a:gd name="csX6" fmla="*/ 4872167 w 11633641"/>
                <a:gd name="csY6" fmla="*/ 3484804 h 3880798"/>
                <a:gd name="csX7" fmla="*/ 4932393 w 11633641"/>
                <a:gd name="csY7" fmla="*/ 3764390 h 3880798"/>
                <a:gd name="csX8" fmla="*/ 5047365 w 11633641"/>
                <a:gd name="csY8" fmla="*/ 3879132 h 3880798"/>
                <a:gd name="csX9" fmla="*/ 5153621 w 11633641"/>
                <a:gd name="csY9" fmla="*/ 3688330 h 3880798"/>
                <a:gd name="csX10" fmla="*/ 5216510 w 11633641"/>
                <a:gd name="csY10" fmla="*/ 3499978 h 3880798"/>
                <a:gd name="csX11" fmla="*/ 5240377 w 11633641"/>
                <a:gd name="csY11" fmla="*/ 3366403 h 3880798"/>
                <a:gd name="csX12" fmla="*/ 5342100 w 11633641"/>
                <a:gd name="csY12" fmla="*/ 3024732 h 3880798"/>
                <a:gd name="csX13" fmla="*/ 5529409 w 11633641"/>
                <a:gd name="csY13" fmla="*/ 2469599 h 3880798"/>
                <a:gd name="csX14" fmla="*/ 5617025 w 11633641"/>
                <a:gd name="csY14" fmla="*/ 2172293 h 3880798"/>
                <a:gd name="csX15" fmla="*/ 5786925 w 11633641"/>
                <a:gd name="csY15" fmla="*/ 1801755 h 3880798"/>
                <a:gd name="csX16" fmla="*/ 5958798 w 11633641"/>
                <a:gd name="csY16" fmla="*/ 1457614 h 3880798"/>
                <a:gd name="csX17" fmla="*/ 6164538 w 11633641"/>
                <a:gd name="csY17" fmla="*/ 1248453 h 3880798"/>
                <a:gd name="csX18" fmla="*/ 6384672 w 11633641"/>
                <a:gd name="csY18" fmla="*/ 977520 h 3880798"/>
                <a:gd name="csX19" fmla="*/ 6621739 w 11633641"/>
                <a:gd name="csY19" fmla="*/ 767715 h 3880798"/>
                <a:gd name="csX20" fmla="*/ 6913697 w 11633641"/>
                <a:gd name="csY20" fmla="*/ 621069 h 3880798"/>
                <a:gd name="csX21" fmla="*/ 7358338 w 11633641"/>
                <a:gd name="csY21" fmla="*/ 486453 h 3880798"/>
                <a:gd name="csX22" fmla="*/ 7811163 w 11633641"/>
                <a:gd name="csY22" fmla="*/ 383719 h 3880798"/>
                <a:gd name="csX23" fmla="*/ 8175513 w 11633641"/>
                <a:gd name="csY23" fmla="*/ 306101 h 3880798"/>
                <a:gd name="csX24" fmla="*/ 8793297 w 11633641"/>
                <a:gd name="csY24" fmla="*/ 207742 h 3880798"/>
                <a:gd name="csX25" fmla="*/ 9881832 w 11633641"/>
                <a:gd name="csY25" fmla="*/ 112296 h 3880798"/>
                <a:gd name="csX26" fmla="*/ 11633641 w 11633641"/>
                <a:gd name="csY26" fmla="*/ 17311 h 3880798"/>
                <a:gd name="csX0" fmla="*/ 0 w 11633641"/>
                <a:gd name="csY0" fmla="*/ 0 h 3887326"/>
                <a:gd name="csX1" fmla="*/ 3812617 w 11633641"/>
                <a:gd name="csY1" fmla="*/ 62665 h 3887326"/>
                <a:gd name="csX2" fmla="*/ 4477262 w 11633641"/>
                <a:gd name="csY2" fmla="*/ 81582 h 3887326"/>
                <a:gd name="csX3" fmla="*/ 4612685 w 11633641"/>
                <a:gd name="csY3" fmla="*/ 330247 h 3887326"/>
                <a:gd name="csX4" fmla="*/ 4706166 w 11633641"/>
                <a:gd name="csY4" fmla="*/ 1681069 h 3887326"/>
                <a:gd name="csX5" fmla="*/ 4781669 w 11633641"/>
                <a:gd name="csY5" fmla="*/ 2702345 h 3887326"/>
                <a:gd name="csX6" fmla="*/ 4872167 w 11633641"/>
                <a:gd name="csY6" fmla="*/ 3484804 h 3887326"/>
                <a:gd name="csX7" fmla="*/ 4932393 w 11633641"/>
                <a:gd name="csY7" fmla="*/ 3764390 h 3887326"/>
                <a:gd name="csX8" fmla="*/ 5015465 w 11633641"/>
                <a:gd name="csY8" fmla="*/ 3885776 h 3887326"/>
                <a:gd name="csX9" fmla="*/ 5153621 w 11633641"/>
                <a:gd name="csY9" fmla="*/ 3688330 h 3887326"/>
                <a:gd name="csX10" fmla="*/ 5216510 w 11633641"/>
                <a:gd name="csY10" fmla="*/ 3499978 h 3887326"/>
                <a:gd name="csX11" fmla="*/ 5240377 w 11633641"/>
                <a:gd name="csY11" fmla="*/ 3366403 h 3887326"/>
                <a:gd name="csX12" fmla="*/ 5342100 w 11633641"/>
                <a:gd name="csY12" fmla="*/ 3024732 h 3887326"/>
                <a:gd name="csX13" fmla="*/ 5529409 w 11633641"/>
                <a:gd name="csY13" fmla="*/ 2469599 h 3887326"/>
                <a:gd name="csX14" fmla="*/ 5617025 w 11633641"/>
                <a:gd name="csY14" fmla="*/ 2172293 h 3887326"/>
                <a:gd name="csX15" fmla="*/ 5786925 w 11633641"/>
                <a:gd name="csY15" fmla="*/ 1801755 h 3887326"/>
                <a:gd name="csX16" fmla="*/ 5958798 w 11633641"/>
                <a:gd name="csY16" fmla="*/ 1457614 h 3887326"/>
                <a:gd name="csX17" fmla="*/ 6164538 w 11633641"/>
                <a:gd name="csY17" fmla="*/ 1248453 h 3887326"/>
                <a:gd name="csX18" fmla="*/ 6384672 w 11633641"/>
                <a:gd name="csY18" fmla="*/ 977520 h 3887326"/>
                <a:gd name="csX19" fmla="*/ 6621739 w 11633641"/>
                <a:gd name="csY19" fmla="*/ 767715 h 3887326"/>
                <a:gd name="csX20" fmla="*/ 6913697 w 11633641"/>
                <a:gd name="csY20" fmla="*/ 621069 h 3887326"/>
                <a:gd name="csX21" fmla="*/ 7358338 w 11633641"/>
                <a:gd name="csY21" fmla="*/ 486453 h 3887326"/>
                <a:gd name="csX22" fmla="*/ 7811163 w 11633641"/>
                <a:gd name="csY22" fmla="*/ 383719 h 3887326"/>
                <a:gd name="csX23" fmla="*/ 8175513 w 11633641"/>
                <a:gd name="csY23" fmla="*/ 306101 h 3887326"/>
                <a:gd name="csX24" fmla="*/ 8793297 w 11633641"/>
                <a:gd name="csY24" fmla="*/ 207742 h 3887326"/>
                <a:gd name="csX25" fmla="*/ 9881832 w 11633641"/>
                <a:gd name="csY25" fmla="*/ 112296 h 3887326"/>
                <a:gd name="csX26" fmla="*/ 11633641 w 11633641"/>
                <a:gd name="csY26" fmla="*/ 17311 h 3887326"/>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6510 w 11633641"/>
                <a:gd name="csY10" fmla="*/ 3499978 h 3888617"/>
                <a:gd name="csX11" fmla="*/ 5240377 w 11633641"/>
                <a:gd name="csY11" fmla="*/ 3366403 h 3888617"/>
                <a:gd name="csX12" fmla="*/ 5342100 w 11633641"/>
                <a:gd name="csY12" fmla="*/ 3024732 h 3888617"/>
                <a:gd name="csX13" fmla="*/ 5529409 w 11633641"/>
                <a:gd name="csY13" fmla="*/ 2469599 h 3888617"/>
                <a:gd name="csX14" fmla="*/ 5617025 w 11633641"/>
                <a:gd name="csY14" fmla="*/ 2172293 h 3888617"/>
                <a:gd name="csX15" fmla="*/ 5786925 w 11633641"/>
                <a:gd name="csY15" fmla="*/ 1801755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29409 w 11633641"/>
                <a:gd name="csY13" fmla="*/ 2469599 h 3888615"/>
                <a:gd name="csX14" fmla="*/ 5617025 w 11633641"/>
                <a:gd name="csY14" fmla="*/ 2172293 h 3888615"/>
                <a:gd name="csX15" fmla="*/ 5786925 w 11633641"/>
                <a:gd name="csY15" fmla="*/ 1801755 h 3888615"/>
                <a:gd name="csX16" fmla="*/ 5958798 w 11633641"/>
                <a:gd name="csY16" fmla="*/ 1457614 h 3888615"/>
                <a:gd name="csX17" fmla="*/ 6164538 w 11633641"/>
                <a:gd name="csY17" fmla="*/ 1248453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7025 w 11633641"/>
                <a:gd name="csY14" fmla="*/ 2172293 h 3888617"/>
                <a:gd name="csX15" fmla="*/ 5786925 w 11633641"/>
                <a:gd name="csY15" fmla="*/ 1801755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86925 w 11633641"/>
                <a:gd name="csY15" fmla="*/ 1801755 h 3888615"/>
                <a:gd name="csX16" fmla="*/ 5958798 w 11633641"/>
                <a:gd name="csY16" fmla="*/ 1457614 h 3888615"/>
                <a:gd name="csX17" fmla="*/ 6164538 w 11633641"/>
                <a:gd name="csY17" fmla="*/ 1248453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07911 w 11633641"/>
                <a:gd name="csY14" fmla="*/ 2099207 h 3888617"/>
                <a:gd name="csX15" fmla="*/ 5773255 w 11633641"/>
                <a:gd name="csY15" fmla="*/ 1755244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73255 w 11633641"/>
                <a:gd name="csY15" fmla="*/ 1755244 h 3888615"/>
                <a:gd name="csX16" fmla="*/ 5958798 w 11633641"/>
                <a:gd name="csY16" fmla="*/ 1457614 h 3888615"/>
                <a:gd name="csX17" fmla="*/ 6150867 w 11633641"/>
                <a:gd name="csY17" fmla="*/ 1208589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07911 w 11633641"/>
                <a:gd name="csY14" fmla="*/ 2099207 h 3888617"/>
                <a:gd name="csX15" fmla="*/ 5773255 w 11633641"/>
                <a:gd name="csY15" fmla="*/ 1755244 h 3888617"/>
                <a:gd name="csX16" fmla="*/ 5958798 w 11633641"/>
                <a:gd name="csY16" fmla="*/ 1457614 h 3888617"/>
                <a:gd name="csX17" fmla="*/ 6150867 w 11633641"/>
                <a:gd name="csY17" fmla="*/ 1208589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73255 w 11633641"/>
                <a:gd name="csY15" fmla="*/ 1755244 h 3888615"/>
                <a:gd name="csX16" fmla="*/ 5958798 w 11633641"/>
                <a:gd name="csY16" fmla="*/ 1457614 h 3888615"/>
                <a:gd name="csX17" fmla="*/ 6150867 w 11633641"/>
                <a:gd name="csY17" fmla="*/ 1182012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58798 w 11633641"/>
                <a:gd name="csY16" fmla="*/ 1457614 h 3888617"/>
                <a:gd name="csX17" fmla="*/ 6150867 w 11633641"/>
                <a:gd name="csY17" fmla="*/ 1182012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73255 w 11633641"/>
                <a:gd name="csY15" fmla="*/ 1755244 h 3888615"/>
                <a:gd name="csX16" fmla="*/ 5958798 w 11633641"/>
                <a:gd name="csY16" fmla="*/ 1427654 h 3888615"/>
                <a:gd name="csX17" fmla="*/ 6150867 w 11633641"/>
                <a:gd name="csY17" fmla="*/ 1182012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65648 w 11633641"/>
                <a:gd name="csY16" fmla="*/ 1367733 h 3888617"/>
                <a:gd name="csX17" fmla="*/ 6150867 w 11633641"/>
                <a:gd name="csY17" fmla="*/ 1182012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73255 w 11633641"/>
                <a:gd name="csY15" fmla="*/ 1755244 h 3888615"/>
                <a:gd name="csX16" fmla="*/ 5965648 w 11633641"/>
                <a:gd name="csY16" fmla="*/ 1367733 h 3888615"/>
                <a:gd name="csX17" fmla="*/ 6150867 w 11633641"/>
                <a:gd name="csY17" fmla="*/ 1102117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65648 w 11633641"/>
                <a:gd name="csY16" fmla="*/ 1367733 h 3888617"/>
                <a:gd name="csX17" fmla="*/ 6150867 w 11633641"/>
                <a:gd name="csY17" fmla="*/ 1102117 h 3888617"/>
                <a:gd name="csX18" fmla="*/ 6377822 w 11633641"/>
                <a:gd name="csY18" fmla="*/ 90769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59556 w 11633641"/>
                <a:gd name="csY15" fmla="*/ 1745257 h 3888615"/>
                <a:gd name="csX16" fmla="*/ 5965648 w 11633641"/>
                <a:gd name="csY16" fmla="*/ 1367733 h 3888615"/>
                <a:gd name="csX17" fmla="*/ 6150867 w 11633641"/>
                <a:gd name="csY17" fmla="*/ 1102117 h 3888615"/>
                <a:gd name="csX18" fmla="*/ 6377822 w 11633641"/>
                <a:gd name="csY18" fmla="*/ 90769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59556 w 11633641"/>
                <a:gd name="csY15" fmla="*/ 1745257 h 3888617"/>
                <a:gd name="csX16" fmla="*/ 5958798 w 11633641"/>
                <a:gd name="csY16" fmla="*/ 1357746 h 3888617"/>
                <a:gd name="csX17" fmla="*/ 6150867 w 11633641"/>
                <a:gd name="csY17" fmla="*/ 1102117 h 3888617"/>
                <a:gd name="csX18" fmla="*/ 6377822 w 11633641"/>
                <a:gd name="csY18" fmla="*/ 90769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902382"/>
                <a:gd name="csX1" fmla="*/ 3812617 w 11633641"/>
                <a:gd name="csY1" fmla="*/ 62665 h 3902382"/>
                <a:gd name="csX2" fmla="*/ 4477262 w 11633641"/>
                <a:gd name="csY2" fmla="*/ 81582 h 3902382"/>
                <a:gd name="csX3" fmla="*/ 4612685 w 11633641"/>
                <a:gd name="csY3" fmla="*/ 330247 h 3902382"/>
                <a:gd name="csX4" fmla="*/ 4706166 w 11633641"/>
                <a:gd name="csY4" fmla="*/ 1681069 h 3902382"/>
                <a:gd name="csX5" fmla="*/ 4781669 w 11633641"/>
                <a:gd name="csY5" fmla="*/ 2702345 h 3902382"/>
                <a:gd name="csX6" fmla="*/ 4872167 w 11633641"/>
                <a:gd name="csY6" fmla="*/ 3484804 h 3902382"/>
                <a:gd name="csX7" fmla="*/ 4932393 w 11633641"/>
                <a:gd name="csY7" fmla="*/ 3764390 h 3902382"/>
                <a:gd name="csX8" fmla="*/ 4996133 w 11633641"/>
                <a:gd name="csY8" fmla="*/ 3899870 h 3902382"/>
                <a:gd name="csX9" fmla="*/ 5144507 w 11633641"/>
                <a:gd name="csY9" fmla="*/ 3655109 h 3902382"/>
                <a:gd name="csX10" fmla="*/ 5211953 w 11633641"/>
                <a:gd name="csY10" fmla="*/ 3460113 h 3902382"/>
                <a:gd name="csX11" fmla="*/ 5240377 w 11633641"/>
                <a:gd name="csY11" fmla="*/ 3366403 h 3902382"/>
                <a:gd name="csX12" fmla="*/ 5342100 w 11633641"/>
                <a:gd name="csY12" fmla="*/ 3024732 h 3902382"/>
                <a:gd name="csX13" fmla="*/ 5506624 w 11633641"/>
                <a:gd name="csY13" fmla="*/ 2443022 h 3902382"/>
                <a:gd name="csX14" fmla="*/ 5612468 w 11633641"/>
                <a:gd name="csY14" fmla="*/ 2132428 h 3902382"/>
                <a:gd name="csX15" fmla="*/ 5759556 w 11633641"/>
                <a:gd name="csY15" fmla="*/ 1745257 h 3902382"/>
                <a:gd name="csX16" fmla="*/ 5958798 w 11633641"/>
                <a:gd name="csY16" fmla="*/ 1357746 h 3902382"/>
                <a:gd name="csX17" fmla="*/ 6150867 w 11633641"/>
                <a:gd name="csY17" fmla="*/ 1102117 h 3902382"/>
                <a:gd name="csX18" fmla="*/ 6377822 w 11633641"/>
                <a:gd name="csY18" fmla="*/ 907695 h 3902382"/>
                <a:gd name="csX19" fmla="*/ 6621739 w 11633641"/>
                <a:gd name="csY19" fmla="*/ 767715 h 3902382"/>
                <a:gd name="csX20" fmla="*/ 6913697 w 11633641"/>
                <a:gd name="csY20" fmla="*/ 621069 h 3902382"/>
                <a:gd name="csX21" fmla="*/ 7358338 w 11633641"/>
                <a:gd name="csY21" fmla="*/ 486453 h 3902382"/>
                <a:gd name="csX22" fmla="*/ 7811163 w 11633641"/>
                <a:gd name="csY22" fmla="*/ 383719 h 3902382"/>
                <a:gd name="csX23" fmla="*/ 8175513 w 11633641"/>
                <a:gd name="csY23" fmla="*/ 306101 h 3902382"/>
                <a:gd name="csX24" fmla="*/ 8793297 w 11633641"/>
                <a:gd name="csY24" fmla="*/ 207742 h 3902382"/>
                <a:gd name="csX25" fmla="*/ 9881832 w 11633641"/>
                <a:gd name="csY25" fmla="*/ 112296 h 3902382"/>
                <a:gd name="csX26" fmla="*/ 11633641 w 11633641"/>
                <a:gd name="csY26" fmla="*/ 17311 h 3902382"/>
                <a:gd name="csX0" fmla="*/ 0 w 11633641"/>
                <a:gd name="csY0" fmla="*/ 0 h 3905613"/>
                <a:gd name="csX1" fmla="*/ 3812617 w 11633641"/>
                <a:gd name="csY1" fmla="*/ 62665 h 3905613"/>
                <a:gd name="csX2" fmla="*/ 4477262 w 11633641"/>
                <a:gd name="csY2" fmla="*/ 81582 h 3905613"/>
                <a:gd name="csX3" fmla="*/ 4612685 w 11633641"/>
                <a:gd name="csY3" fmla="*/ 330247 h 3905613"/>
                <a:gd name="csX4" fmla="*/ 4706166 w 11633641"/>
                <a:gd name="csY4" fmla="*/ 1681069 h 3905613"/>
                <a:gd name="csX5" fmla="*/ 4781669 w 11633641"/>
                <a:gd name="csY5" fmla="*/ 2702345 h 3905613"/>
                <a:gd name="csX6" fmla="*/ 4872167 w 11633641"/>
                <a:gd name="csY6" fmla="*/ 3484804 h 3905613"/>
                <a:gd name="csX7" fmla="*/ 4917894 w 11633641"/>
                <a:gd name="csY7" fmla="*/ 3799625 h 3905613"/>
                <a:gd name="csX8" fmla="*/ 4996133 w 11633641"/>
                <a:gd name="csY8" fmla="*/ 3899870 h 3905613"/>
                <a:gd name="csX9" fmla="*/ 5144507 w 11633641"/>
                <a:gd name="csY9" fmla="*/ 3655109 h 3905613"/>
                <a:gd name="csX10" fmla="*/ 5211953 w 11633641"/>
                <a:gd name="csY10" fmla="*/ 3460113 h 3905613"/>
                <a:gd name="csX11" fmla="*/ 5240377 w 11633641"/>
                <a:gd name="csY11" fmla="*/ 3366403 h 3905613"/>
                <a:gd name="csX12" fmla="*/ 5342100 w 11633641"/>
                <a:gd name="csY12" fmla="*/ 3024732 h 3905613"/>
                <a:gd name="csX13" fmla="*/ 5506624 w 11633641"/>
                <a:gd name="csY13" fmla="*/ 2443022 h 3905613"/>
                <a:gd name="csX14" fmla="*/ 5612468 w 11633641"/>
                <a:gd name="csY14" fmla="*/ 2132428 h 3905613"/>
                <a:gd name="csX15" fmla="*/ 5759556 w 11633641"/>
                <a:gd name="csY15" fmla="*/ 1745257 h 3905613"/>
                <a:gd name="csX16" fmla="*/ 5958798 w 11633641"/>
                <a:gd name="csY16" fmla="*/ 1357746 h 3905613"/>
                <a:gd name="csX17" fmla="*/ 6150867 w 11633641"/>
                <a:gd name="csY17" fmla="*/ 1102117 h 3905613"/>
                <a:gd name="csX18" fmla="*/ 6377822 w 11633641"/>
                <a:gd name="csY18" fmla="*/ 907695 h 3905613"/>
                <a:gd name="csX19" fmla="*/ 6621739 w 11633641"/>
                <a:gd name="csY19" fmla="*/ 767715 h 3905613"/>
                <a:gd name="csX20" fmla="*/ 6913697 w 11633641"/>
                <a:gd name="csY20" fmla="*/ 621069 h 3905613"/>
                <a:gd name="csX21" fmla="*/ 7358338 w 11633641"/>
                <a:gd name="csY21" fmla="*/ 486453 h 3905613"/>
                <a:gd name="csX22" fmla="*/ 7811163 w 11633641"/>
                <a:gd name="csY22" fmla="*/ 383719 h 3905613"/>
                <a:gd name="csX23" fmla="*/ 8175513 w 11633641"/>
                <a:gd name="csY23" fmla="*/ 306101 h 3905613"/>
                <a:gd name="csX24" fmla="*/ 8793297 w 11633641"/>
                <a:gd name="csY24" fmla="*/ 207742 h 3905613"/>
                <a:gd name="csX25" fmla="*/ 9881832 w 11633641"/>
                <a:gd name="csY25" fmla="*/ 112296 h 3905613"/>
                <a:gd name="csX26" fmla="*/ 11633641 w 11633641"/>
                <a:gd name="csY26" fmla="*/ 17311 h 3905613"/>
                <a:gd name="csX0" fmla="*/ 0 w 11633641"/>
                <a:gd name="csY0" fmla="*/ 0 h 3905387"/>
                <a:gd name="csX1" fmla="*/ 3812617 w 11633641"/>
                <a:gd name="csY1" fmla="*/ 62665 h 3905387"/>
                <a:gd name="csX2" fmla="*/ 4477262 w 11633641"/>
                <a:gd name="csY2" fmla="*/ 81582 h 3905387"/>
                <a:gd name="csX3" fmla="*/ 4612685 w 11633641"/>
                <a:gd name="csY3" fmla="*/ 330247 h 3905387"/>
                <a:gd name="csX4" fmla="*/ 4706166 w 11633641"/>
                <a:gd name="csY4" fmla="*/ 1681069 h 3905387"/>
                <a:gd name="csX5" fmla="*/ 4781669 w 11633641"/>
                <a:gd name="csY5" fmla="*/ 2702345 h 3905387"/>
                <a:gd name="csX6" fmla="*/ 4843166 w 11633641"/>
                <a:gd name="csY6" fmla="*/ 3505945 h 3905387"/>
                <a:gd name="csX7" fmla="*/ 4917894 w 11633641"/>
                <a:gd name="csY7" fmla="*/ 3799625 h 3905387"/>
                <a:gd name="csX8" fmla="*/ 4996133 w 11633641"/>
                <a:gd name="csY8" fmla="*/ 3899870 h 3905387"/>
                <a:gd name="csX9" fmla="*/ 5144507 w 11633641"/>
                <a:gd name="csY9" fmla="*/ 3655109 h 3905387"/>
                <a:gd name="csX10" fmla="*/ 5211953 w 11633641"/>
                <a:gd name="csY10" fmla="*/ 3460113 h 3905387"/>
                <a:gd name="csX11" fmla="*/ 5240377 w 11633641"/>
                <a:gd name="csY11" fmla="*/ 3366403 h 3905387"/>
                <a:gd name="csX12" fmla="*/ 5342100 w 11633641"/>
                <a:gd name="csY12" fmla="*/ 3024732 h 3905387"/>
                <a:gd name="csX13" fmla="*/ 5506624 w 11633641"/>
                <a:gd name="csY13" fmla="*/ 2443022 h 3905387"/>
                <a:gd name="csX14" fmla="*/ 5612468 w 11633641"/>
                <a:gd name="csY14" fmla="*/ 2132428 h 3905387"/>
                <a:gd name="csX15" fmla="*/ 5759556 w 11633641"/>
                <a:gd name="csY15" fmla="*/ 1745257 h 3905387"/>
                <a:gd name="csX16" fmla="*/ 5958798 w 11633641"/>
                <a:gd name="csY16" fmla="*/ 1357746 h 3905387"/>
                <a:gd name="csX17" fmla="*/ 6150867 w 11633641"/>
                <a:gd name="csY17" fmla="*/ 1102117 h 3905387"/>
                <a:gd name="csX18" fmla="*/ 6377822 w 11633641"/>
                <a:gd name="csY18" fmla="*/ 907695 h 3905387"/>
                <a:gd name="csX19" fmla="*/ 6621739 w 11633641"/>
                <a:gd name="csY19" fmla="*/ 767715 h 3905387"/>
                <a:gd name="csX20" fmla="*/ 6913697 w 11633641"/>
                <a:gd name="csY20" fmla="*/ 621069 h 3905387"/>
                <a:gd name="csX21" fmla="*/ 7358338 w 11633641"/>
                <a:gd name="csY21" fmla="*/ 486453 h 3905387"/>
                <a:gd name="csX22" fmla="*/ 7811163 w 11633641"/>
                <a:gd name="csY22" fmla="*/ 383719 h 3905387"/>
                <a:gd name="csX23" fmla="*/ 8175513 w 11633641"/>
                <a:gd name="csY23" fmla="*/ 306101 h 3905387"/>
                <a:gd name="csX24" fmla="*/ 8793297 w 11633641"/>
                <a:gd name="csY24" fmla="*/ 207742 h 3905387"/>
                <a:gd name="csX25" fmla="*/ 9881832 w 11633641"/>
                <a:gd name="csY25" fmla="*/ 112296 h 3905387"/>
                <a:gd name="csX26" fmla="*/ 11633641 w 11633641"/>
                <a:gd name="csY26" fmla="*/ 17311 h 3905387"/>
                <a:gd name="csX0" fmla="*/ 0 w 11633641"/>
                <a:gd name="csY0" fmla="*/ 0 h 3905387"/>
                <a:gd name="csX1" fmla="*/ 3812617 w 11633641"/>
                <a:gd name="csY1" fmla="*/ 62665 h 3905387"/>
                <a:gd name="csX2" fmla="*/ 4477262 w 11633641"/>
                <a:gd name="csY2" fmla="*/ 81582 h 3905387"/>
                <a:gd name="csX3" fmla="*/ 4612685 w 11633641"/>
                <a:gd name="csY3" fmla="*/ 330247 h 3905387"/>
                <a:gd name="csX4" fmla="*/ 4706166 w 11633641"/>
                <a:gd name="csY4" fmla="*/ 1681069 h 3905387"/>
                <a:gd name="csX5" fmla="*/ 4757501 w 11633641"/>
                <a:gd name="csY5" fmla="*/ 2702345 h 3905387"/>
                <a:gd name="csX6" fmla="*/ 4843166 w 11633641"/>
                <a:gd name="csY6" fmla="*/ 3505945 h 3905387"/>
                <a:gd name="csX7" fmla="*/ 4917894 w 11633641"/>
                <a:gd name="csY7" fmla="*/ 3799625 h 3905387"/>
                <a:gd name="csX8" fmla="*/ 4996133 w 11633641"/>
                <a:gd name="csY8" fmla="*/ 3899870 h 3905387"/>
                <a:gd name="csX9" fmla="*/ 5144507 w 11633641"/>
                <a:gd name="csY9" fmla="*/ 3655109 h 3905387"/>
                <a:gd name="csX10" fmla="*/ 5211953 w 11633641"/>
                <a:gd name="csY10" fmla="*/ 3460113 h 3905387"/>
                <a:gd name="csX11" fmla="*/ 5240377 w 11633641"/>
                <a:gd name="csY11" fmla="*/ 3366403 h 3905387"/>
                <a:gd name="csX12" fmla="*/ 5342100 w 11633641"/>
                <a:gd name="csY12" fmla="*/ 3024732 h 3905387"/>
                <a:gd name="csX13" fmla="*/ 5506624 w 11633641"/>
                <a:gd name="csY13" fmla="*/ 2443022 h 3905387"/>
                <a:gd name="csX14" fmla="*/ 5612468 w 11633641"/>
                <a:gd name="csY14" fmla="*/ 2132428 h 3905387"/>
                <a:gd name="csX15" fmla="*/ 5759556 w 11633641"/>
                <a:gd name="csY15" fmla="*/ 1745257 h 3905387"/>
                <a:gd name="csX16" fmla="*/ 5958798 w 11633641"/>
                <a:gd name="csY16" fmla="*/ 1357746 h 3905387"/>
                <a:gd name="csX17" fmla="*/ 6150867 w 11633641"/>
                <a:gd name="csY17" fmla="*/ 1102117 h 3905387"/>
                <a:gd name="csX18" fmla="*/ 6377822 w 11633641"/>
                <a:gd name="csY18" fmla="*/ 907695 h 3905387"/>
                <a:gd name="csX19" fmla="*/ 6621739 w 11633641"/>
                <a:gd name="csY19" fmla="*/ 767715 h 3905387"/>
                <a:gd name="csX20" fmla="*/ 6913697 w 11633641"/>
                <a:gd name="csY20" fmla="*/ 621069 h 3905387"/>
                <a:gd name="csX21" fmla="*/ 7358338 w 11633641"/>
                <a:gd name="csY21" fmla="*/ 486453 h 3905387"/>
                <a:gd name="csX22" fmla="*/ 7811163 w 11633641"/>
                <a:gd name="csY22" fmla="*/ 383719 h 3905387"/>
                <a:gd name="csX23" fmla="*/ 8175513 w 11633641"/>
                <a:gd name="csY23" fmla="*/ 306101 h 3905387"/>
                <a:gd name="csX24" fmla="*/ 8793297 w 11633641"/>
                <a:gd name="csY24" fmla="*/ 207742 h 3905387"/>
                <a:gd name="csX25" fmla="*/ 9881832 w 11633641"/>
                <a:gd name="csY25" fmla="*/ 112296 h 3905387"/>
                <a:gd name="csX26" fmla="*/ 11633641 w 11633641"/>
                <a:gd name="csY26" fmla="*/ 17311 h 3905387"/>
                <a:gd name="csX0" fmla="*/ 0 w 11633641"/>
                <a:gd name="csY0" fmla="*/ 0 h 3946001"/>
                <a:gd name="csX1" fmla="*/ 3812617 w 11633641"/>
                <a:gd name="csY1" fmla="*/ 62665 h 3946001"/>
                <a:gd name="csX2" fmla="*/ 4477262 w 11633641"/>
                <a:gd name="csY2" fmla="*/ 81582 h 3946001"/>
                <a:gd name="csX3" fmla="*/ 4612685 w 11633641"/>
                <a:gd name="csY3" fmla="*/ 330247 h 3946001"/>
                <a:gd name="csX4" fmla="*/ 4706166 w 11633641"/>
                <a:gd name="csY4" fmla="*/ 1681069 h 3946001"/>
                <a:gd name="csX5" fmla="*/ 4757501 w 11633641"/>
                <a:gd name="csY5" fmla="*/ 2702345 h 3946001"/>
                <a:gd name="csX6" fmla="*/ 4843166 w 11633641"/>
                <a:gd name="csY6" fmla="*/ 3505945 h 3946001"/>
                <a:gd name="csX7" fmla="*/ 4917894 w 11633641"/>
                <a:gd name="csY7" fmla="*/ 3799625 h 3946001"/>
                <a:gd name="csX8" fmla="*/ 4976799 w 11633641"/>
                <a:gd name="csY8" fmla="*/ 3942152 h 3946001"/>
                <a:gd name="csX9" fmla="*/ 5144507 w 11633641"/>
                <a:gd name="csY9" fmla="*/ 3655109 h 3946001"/>
                <a:gd name="csX10" fmla="*/ 5211953 w 11633641"/>
                <a:gd name="csY10" fmla="*/ 3460113 h 3946001"/>
                <a:gd name="csX11" fmla="*/ 5240377 w 11633641"/>
                <a:gd name="csY11" fmla="*/ 3366403 h 3946001"/>
                <a:gd name="csX12" fmla="*/ 5342100 w 11633641"/>
                <a:gd name="csY12" fmla="*/ 3024732 h 3946001"/>
                <a:gd name="csX13" fmla="*/ 5506624 w 11633641"/>
                <a:gd name="csY13" fmla="*/ 2443022 h 3946001"/>
                <a:gd name="csX14" fmla="*/ 5612468 w 11633641"/>
                <a:gd name="csY14" fmla="*/ 2132428 h 3946001"/>
                <a:gd name="csX15" fmla="*/ 5759556 w 11633641"/>
                <a:gd name="csY15" fmla="*/ 1745257 h 3946001"/>
                <a:gd name="csX16" fmla="*/ 5958798 w 11633641"/>
                <a:gd name="csY16" fmla="*/ 1357746 h 3946001"/>
                <a:gd name="csX17" fmla="*/ 6150867 w 11633641"/>
                <a:gd name="csY17" fmla="*/ 1102117 h 3946001"/>
                <a:gd name="csX18" fmla="*/ 6377822 w 11633641"/>
                <a:gd name="csY18" fmla="*/ 907695 h 3946001"/>
                <a:gd name="csX19" fmla="*/ 6621739 w 11633641"/>
                <a:gd name="csY19" fmla="*/ 767715 h 3946001"/>
                <a:gd name="csX20" fmla="*/ 6913697 w 11633641"/>
                <a:gd name="csY20" fmla="*/ 621069 h 3946001"/>
                <a:gd name="csX21" fmla="*/ 7358338 w 11633641"/>
                <a:gd name="csY21" fmla="*/ 486453 h 3946001"/>
                <a:gd name="csX22" fmla="*/ 7811163 w 11633641"/>
                <a:gd name="csY22" fmla="*/ 383719 h 3946001"/>
                <a:gd name="csX23" fmla="*/ 8175513 w 11633641"/>
                <a:gd name="csY23" fmla="*/ 306101 h 3946001"/>
                <a:gd name="csX24" fmla="*/ 8793297 w 11633641"/>
                <a:gd name="csY24" fmla="*/ 207742 h 3946001"/>
                <a:gd name="csX25" fmla="*/ 9881832 w 11633641"/>
                <a:gd name="csY25" fmla="*/ 112296 h 3946001"/>
                <a:gd name="csX26" fmla="*/ 11633641 w 11633641"/>
                <a:gd name="csY26" fmla="*/ 17311 h 3946001"/>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706166 w 11633641"/>
                <a:gd name="csY4" fmla="*/ 1681069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672332 w 11633641"/>
                <a:gd name="csY4" fmla="*/ 1695163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696500 w 11633641"/>
                <a:gd name="csY4" fmla="*/ 1716305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50686"/>
                <a:gd name="csX1" fmla="*/ 3812617 w 11633641"/>
                <a:gd name="csY1" fmla="*/ 62665 h 3950686"/>
                <a:gd name="csX2" fmla="*/ 4477262 w 11633641"/>
                <a:gd name="csY2" fmla="*/ 81582 h 3950686"/>
                <a:gd name="csX3" fmla="*/ 4612685 w 11633641"/>
                <a:gd name="csY3" fmla="*/ 330247 h 3950686"/>
                <a:gd name="csX4" fmla="*/ 4696500 w 11633641"/>
                <a:gd name="csY4" fmla="*/ 1716305 h 3950686"/>
                <a:gd name="csX5" fmla="*/ 4757501 w 11633641"/>
                <a:gd name="csY5" fmla="*/ 2702345 h 3950686"/>
                <a:gd name="csX6" fmla="*/ 4794833 w 11633641"/>
                <a:gd name="csY6" fmla="*/ 3209973 h 3950686"/>
                <a:gd name="csX7" fmla="*/ 4888894 w 11633641"/>
                <a:gd name="csY7" fmla="*/ 3813719 h 3950686"/>
                <a:gd name="csX8" fmla="*/ 4976799 w 11633641"/>
                <a:gd name="csY8" fmla="*/ 3942152 h 3950686"/>
                <a:gd name="csX9" fmla="*/ 5144507 w 11633641"/>
                <a:gd name="csY9" fmla="*/ 3655109 h 3950686"/>
                <a:gd name="csX10" fmla="*/ 5211953 w 11633641"/>
                <a:gd name="csY10" fmla="*/ 3460113 h 3950686"/>
                <a:gd name="csX11" fmla="*/ 5240377 w 11633641"/>
                <a:gd name="csY11" fmla="*/ 3366403 h 3950686"/>
                <a:gd name="csX12" fmla="*/ 5342100 w 11633641"/>
                <a:gd name="csY12" fmla="*/ 3024732 h 3950686"/>
                <a:gd name="csX13" fmla="*/ 5506624 w 11633641"/>
                <a:gd name="csY13" fmla="*/ 2443022 h 3950686"/>
                <a:gd name="csX14" fmla="*/ 5612468 w 11633641"/>
                <a:gd name="csY14" fmla="*/ 2132428 h 3950686"/>
                <a:gd name="csX15" fmla="*/ 5759556 w 11633641"/>
                <a:gd name="csY15" fmla="*/ 1745257 h 3950686"/>
                <a:gd name="csX16" fmla="*/ 5958798 w 11633641"/>
                <a:gd name="csY16" fmla="*/ 1357746 h 3950686"/>
                <a:gd name="csX17" fmla="*/ 6150867 w 11633641"/>
                <a:gd name="csY17" fmla="*/ 1102117 h 3950686"/>
                <a:gd name="csX18" fmla="*/ 6377822 w 11633641"/>
                <a:gd name="csY18" fmla="*/ 907695 h 3950686"/>
                <a:gd name="csX19" fmla="*/ 6621739 w 11633641"/>
                <a:gd name="csY19" fmla="*/ 767715 h 3950686"/>
                <a:gd name="csX20" fmla="*/ 6913697 w 11633641"/>
                <a:gd name="csY20" fmla="*/ 621069 h 3950686"/>
                <a:gd name="csX21" fmla="*/ 7358338 w 11633641"/>
                <a:gd name="csY21" fmla="*/ 486453 h 3950686"/>
                <a:gd name="csX22" fmla="*/ 7811163 w 11633641"/>
                <a:gd name="csY22" fmla="*/ 383719 h 3950686"/>
                <a:gd name="csX23" fmla="*/ 8175513 w 11633641"/>
                <a:gd name="csY23" fmla="*/ 306101 h 3950686"/>
                <a:gd name="csX24" fmla="*/ 8793297 w 11633641"/>
                <a:gd name="csY24" fmla="*/ 207742 h 3950686"/>
                <a:gd name="csX25" fmla="*/ 9881832 w 11633641"/>
                <a:gd name="csY25" fmla="*/ 112296 h 3950686"/>
                <a:gd name="csX26" fmla="*/ 11633641 w 11633641"/>
                <a:gd name="csY26" fmla="*/ 17311 h 3950686"/>
                <a:gd name="csX0" fmla="*/ 0 w 11633641"/>
                <a:gd name="csY0" fmla="*/ 0 h 3950444"/>
                <a:gd name="csX1" fmla="*/ 3812617 w 11633641"/>
                <a:gd name="csY1" fmla="*/ 62665 h 3950444"/>
                <a:gd name="csX2" fmla="*/ 4477262 w 11633641"/>
                <a:gd name="csY2" fmla="*/ 81582 h 3950444"/>
                <a:gd name="csX3" fmla="*/ 4612685 w 11633641"/>
                <a:gd name="csY3" fmla="*/ 330247 h 3950444"/>
                <a:gd name="csX4" fmla="*/ 4696500 w 11633641"/>
                <a:gd name="csY4" fmla="*/ 1716305 h 3950444"/>
                <a:gd name="csX5" fmla="*/ 4757501 w 11633641"/>
                <a:gd name="csY5" fmla="*/ 2702345 h 3950444"/>
                <a:gd name="csX6" fmla="*/ 4809332 w 11633641"/>
                <a:gd name="csY6" fmla="*/ 3224067 h 3950444"/>
                <a:gd name="csX7" fmla="*/ 4888894 w 11633641"/>
                <a:gd name="csY7" fmla="*/ 3813719 h 3950444"/>
                <a:gd name="csX8" fmla="*/ 4976799 w 11633641"/>
                <a:gd name="csY8" fmla="*/ 3942152 h 3950444"/>
                <a:gd name="csX9" fmla="*/ 5144507 w 11633641"/>
                <a:gd name="csY9" fmla="*/ 3655109 h 3950444"/>
                <a:gd name="csX10" fmla="*/ 5211953 w 11633641"/>
                <a:gd name="csY10" fmla="*/ 3460113 h 3950444"/>
                <a:gd name="csX11" fmla="*/ 5240377 w 11633641"/>
                <a:gd name="csY11" fmla="*/ 3366403 h 3950444"/>
                <a:gd name="csX12" fmla="*/ 5342100 w 11633641"/>
                <a:gd name="csY12" fmla="*/ 3024732 h 3950444"/>
                <a:gd name="csX13" fmla="*/ 5506624 w 11633641"/>
                <a:gd name="csY13" fmla="*/ 2443022 h 3950444"/>
                <a:gd name="csX14" fmla="*/ 5612468 w 11633641"/>
                <a:gd name="csY14" fmla="*/ 2132428 h 3950444"/>
                <a:gd name="csX15" fmla="*/ 5759556 w 11633641"/>
                <a:gd name="csY15" fmla="*/ 1745257 h 3950444"/>
                <a:gd name="csX16" fmla="*/ 5958798 w 11633641"/>
                <a:gd name="csY16" fmla="*/ 1357746 h 3950444"/>
                <a:gd name="csX17" fmla="*/ 6150867 w 11633641"/>
                <a:gd name="csY17" fmla="*/ 1102117 h 3950444"/>
                <a:gd name="csX18" fmla="*/ 6377822 w 11633641"/>
                <a:gd name="csY18" fmla="*/ 907695 h 3950444"/>
                <a:gd name="csX19" fmla="*/ 6621739 w 11633641"/>
                <a:gd name="csY19" fmla="*/ 767715 h 3950444"/>
                <a:gd name="csX20" fmla="*/ 6913697 w 11633641"/>
                <a:gd name="csY20" fmla="*/ 621069 h 3950444"/>
                <a:gd name="csX21" fmla="*/ 7358338 w 11633641"/>
                <a:gd name="csY21" fmla="*/ 486453 h 3950444"/>
                <a:gd name="csX22" fmla="*/ 7811163 w 11633641"/>
                <a:gd name="csY22" fmla="*/ 383719 h 3950444"/>
                <a:gd name="csX23" fmla="*/ 8175513 w 11633641"/>
                <a:gd name="csY23" fmla="*/ 306101 h 3950444"/>
                <a:gd name="csX24" fmla="*/ 8793297 w 11633641"/>
                <a:gd name="csY24" fmla="*/ 207742 h 3950444"/>
                <a:gd name="csX25" fmla="*/ 9881832 w 11633641"/>
                <a:gd name="csY25" fmla="*/ 112296 h 3950444"/>
                <a:gd name="csX26" fmla="*/ 11633641 w 11633641"/>
                <a:gd name="csY26" fmla="*/ 17311 h 3950444"/>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11953 w 11633641"/>
                <a:gd name="csY10" fmla="*/ 3460113 h 3955140"/>
                <a:gd name="csX11" fmla="*/ 5240377 w 11633641"/>
                <a:gd name="csY11" fmla="*/ 3366403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11953 w 11633641"/>
                <a:gd name="csY10" fmla="*/ 3460113 h 3955140"/>
                <a:gd name="csX11" fmla="*/ 5288713 w 11633641"/>
                <a:gd name="csY11" fmla="*/ 3197278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88713 w 11633641"/>
                <a:gd name="csY11" fmla="*/ 3197278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07635 w 11633641"/>
                <a:gd name="csY14" fmla="*/ 2054911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07635 w 11633641"/>
                <a:gd name="csY14" fmla="*/ 2054911 h 3955140"/>
                <a:gd name="csX15" fmla="*/ 5759556 w 11633641"/>
                <a:gd name="csY15" fmla="*/ 1688882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61434 w 11633641"/>
                <a:gd name="csY12" fmla="*/ 2806276 h 3955140"/>
                <a:gd name="csX13" fmla="*/ 5506625 w 11633641"/>
                <a:gd name="csY13" fmla="*/ 2358458 h 3955140"/>
                <a:gd name="csX14" fmla="*/ 5607635 w 11633641"/>
                <a:gd name="csY14" fmla="*/ 2054911 h 3955140"/>
                <a:gd name="csX15" fmla="*/ 5759556 w 11633641"/>
                <a:gd name="csY15" fmla="*/ 1688882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57501 w 11633641"/>
                <a:gd name="csY5" fmla="*/ 2702345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74165 w 11633641"/>
                <a:gd name="csY5" fmla="*/ 2734741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51946 w 11633641"/>
                <a:gd name="csY5" fmla="*/ 2759036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79720 w 11633641"/>
                <a:gd name="csY5" fmla="*/ 2815727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707610 w 11633641"/>
                <a:gd name="csY4" fmla="*/ 1748699 h 3914657"/>
                <a:gd name="csX5" fmla="*/ 4779720 w 11633641"/>
                <a:gd name="csY5" fmla="*/ 2815727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707610 w 11633641"/>
                <a:gd name="csY4" fmla="*/ 1748699 h 3914657"/>
                <a:gd name="csX5" fmla="*/ 4774165 w 11633641"/>
                <a:gd name="csY5" fmla="*/ 2888615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1445"/>
                <a:gd name="csX1" fmla="*/ 3812617 w 11633641"/>
                <a:gd name="csY1" fmla="*/ 62665 h 3911445"/>
                <a:gd name="csX2" fmla="*/ 4477262 w 11633641"/>
                <a:gd name="csY2" fmla="*/ 81582 h 3911445"/>
                <a:gd name="csX3" fmla="*/ 4612685 w 11633641"/>
                <a:gd name="csY3" fmla="*/ 330247 h 3911445"/>
                <a:gd name="csX4" fmla="*/ 4707610 w 11633641"/>
                <a:gd name="csY4" fmla="*/ 1748699 h 3911445"/>
                <a:gd name="csX5" fmla="*/ 4774165 w 11633641"/>
                <a:gd name="csY5" fmla="*/ 2888615 h 3911445"/>
                <a:gd name="csX6" fmla="*/ 4803778 w 11633641"/>
                <a:gd name="csY6" fmla="*/ 3313153 h 3911445"/>
                <a:gd name="csX7" fmla="*/ 4888894 w 11633641"/>
                <a:gd name="csY7" fmla="*/ 3813719 h 3911445"/>
                <a:gd name="csX8" fmla="*/ 5015683 w 11633641"/>
                <a:gd name="csY8" fmla="*/ 3893558 h 3911445"/>
                <a:gd name="csX9" fmla="*/ 5125173 w 11633641"/>
                <a:gd name="csY9" fmla="*/ 3584640 h 3911445"/>
                <a:gd name="csX10" fmla="*/ 5207120 w 11633641"/>
                <a:gd name="csY10" fmla="*/ 3340316 h 3911445"/>
                <a:gd name="csX11" fmla="*/ 5279047 w 11633641"/>
                <a:gd name="csY11" fmla="*/ 3098621 h 3911445"/>
                <a:gd name="csX12" fmla="*/ 5361434 w 11633641"/>
                <a:gd name="csY12" fmla="*/ 2806276 h 3911445"/>
                <a:gd name="csX13" fmla="*/ 5506625 w 11633641"/>
                <a:gd name="csY13" fmla="*/ 2358458 h 3911445"/>
                <a:gd name="csX14" fmla="*/ 5607635 w 11633641"/>
                <a:gd name="csY14" fmla="*/ 2054911 h 3911445"/>
                <a:gd name="csX15" fmla="*/ 5759556 w 11633641"/>
                <a:gd name="csY15" fmla="*/ 1688882 h 3911445"/>
                <a:gd name="csX16" fmla="*/ 5958798 w 11633641"/>
                <a:gd name="csY16" fmla="*/ 1357746 h 3911445"/>
                <a:gd name="csX17" fmla="*/ 6150867 w 11633641"/>
                <a:gd name="csY17" fmla="*/ 1102117 h 3911445"/>
                <a:gd name="csX18" fmla="*/ 6377822 w 11633641"/>
                <a:gd name="csY18" fmla="*/ 907695 h 3911445"/>
                <a:gd name="csX19" fmla="*/ 6621739 w 11633641"/>
                <a:gd name="csY19" fmla="*/ 767715 h 3911445"/>
                <a:gd name="csX20" fmla="*/ 6913697 w 11633641"/>
                <a:gd name="csY20" fmla="*/ 621069 h 3911445"/>
                <a:gd name="csX21" fmla="*/ 7358338 w 11633641"/>
                <a:gd name="csY21" fmla="*/ 486453 h 3911445"/>
                <a:gd name="csX22" fmla="*/ 7811163 w 11633641"/>
                <a:gd name="csY22" fmla="*/ 383719 h 3911445"/>
                <a:gd name="csX23" fmla="*/ 8175513 w 11633641"/>
                <a:gd name="csY23" fmla="*/ 306101 h 3911445"/>
                <a:gd name="csX24" fmla="*/ 8793297 w 11633641"/>
                <a:gd name="csY24" fmla="*/ 207742 h 3911445"/>
                <a:gd name="csX25" fmla="*/ 9881832 w 11633641"/>
                <a:gd name="csY25" fmla="*/ 112296 h 3911445"/>
                <a:gd name="csX26" fmla="*/ 11633641 w 11633641"/>
                <a:gd name="csY26" fmla="*/ 17311 h 3911445"/>
                <a:gd name="csX0" fmla="*/ 0 w 11633641"/>
                <a:gd name="csY0" fmla="*/ 0 h 3910418"/>
                <a:gd name="csX1" fmla="*/ 3812617 w 11633641"/>
                <a:gd name="csY1" fmla="*/ 62665 h 3910418"/>
                <a:gd name="csX2" fmla="*/ 4477262 w 11633641"/>
                <a:gd name="csY2" fmla="*/ 81582 h 3910418"/>
                <a:gd name="csX3" fmla="*/ 4612685 w 11633641"/>
                <a:gd name="csY3" fmla="*/ 330247 h 3910418"/>
                <a:gd name="csX4" fmla="*/ 4707610 w 11633641"/>
                <a:gd name="csY4" fmla="*/ 1748699 h 3910418"/>
                <a:gd name="csX5" fmla="*/ 4774165 w 11633641"/>
                <a:gd name="csY5" fmla="*/ 2888615 h 3910418"/>
                <a:gd name="csX6" fmla="*/ 4831552 w 11633641"/>
                <a:gd name="csY6" fmla="*/ 3345548 h 3910418"/>
                <a:gd name="csX7" fmla="*/ 4888894 w 11633641"/>
                <a:gd name="csY7" fmla="*/ 3813719 h 3910418"/>
                <a:gd name="csX8" fmla="*/ 5015683 w 11633641"/>
                <a:gd name="csY8" fmla="*/ 3893558 h 3910418"/>
                <a:gd name="csX9" fmla="*/ 5125173 w 11633641"/>
                <a:gd name="csY9" fmla="*/ 3584640 h 3910418"/>
                <a:gd name="csX10" fmla="*/ 5207120 w 11633641"/>
                <a:gd name="csY10" fmla="*/ 3340316 h 3910418"/>
                <a:gd name="csX11" fmla="*/ 5279047 w 11633641"/>
                <a:gd name="csY11" fmla="*/ 3098621 h 3910418"/>
                <a:gd name="csX12" fmla="*/ 5361434 w 11633641"/>
                <a:gd name="csY12" fmla="*/ 2806276 h 3910418"/>
                <a:gd name="csX13" fmla="*/ 5506625 w 11633641"/>
                <a:gd name="csY13" fmla="*/ 2358458 h 3910418"/>
                <a:gd name="csX14" fmla="*/ 5607635 w 11633641"/>
                <a:gd name="csY14" fmla="*/ 2054911 h 3910418"/>
                <a:gd name="csX15" fmla="*/ 5759556 w 11633641"/>
                <a:gd name="csY15" fmla="*/ 1688882 h 3910418"/>
                <a:gd name="csX16" fmla="*/ 5958798 w 11633641"/>
                <a:gd name="csY16" fmla="*/ 1357746 h 3910418"/>
                <a:gd name="csX17" fmla="*/ 6150867 w 11633641"/>
                <a:gd name="csY17" fmla="*/ 1102117 h 3910418"/>
                <a:gd name="csX18" fmla="*/ 6377822 w 11633641"/>
                <a:gd name="csY18" fmla="*/ 907695 h 3910418"/>
                <a:gd name="csX19" fmla="*/ 6621739 w 11633641"/>
                <a:gd name="csY19" fmla="*/ 767715 h 3910418"/>
                <a:gd name="csX20" fmla="*/ 6913697 w 11633641"/>
                <a:gd name="csY20" fmla="*/ 621069 h 3910418"/>
                <a:gd name="csX21" fmla="*/ 7358338 w 11633641"/>
                <a:gd name="csY21" fmla="*/ 486453 h 3910418"/>
                <a:gd name="csX22" fmla="*/ 7811163 w 11633641"/>
                <a:gd name="csY22" fmla="*/ 383719 h 3910418"/>
                <a:gd name="csX23" fmla="*/ 8175513 w 11633641"/>
                <a:gd name="csY23" fmla="*/ 306101 h 3910418"/>
                <a:gd name="csX24" fmla="*/ 8793297 w 11633641"/>
                <a:gd name="csY24" fmla="*/ 207742 h 3910418"/>
                <a:gd name="csX25" fmla="*/ 9881832 w 11633641"/>
                <a:gd name="csY25" fmla="*/ 112296 h 3910418"/>
                <a:gd name="csX26" fmla="*/ 11633641 w 11633641"/>
                <a:gd name="csY26" fmla="*/ 17311 h 3910418"/>
                <a:gd name="csX0" fmla="*/ 0 w 11633641"/>
                <a:gd name="csY0" fmla="*/ 0 h 3909236"/>
                <a:gd name="csX1" fmla="*/ 3812617 w 11633641"/>
                <a:gd name="csY1" fmla="*/ 62665 h 3909236"/>
                <a:gd name="csX2" fmla="*/ 4477262 w 11633641"/>
                <a:gd name="csY2" fmla="*/ 81582 h 3909236"/>
                <a:gd name="csX3" fmla="*/ 4612685 w 11633641"/>
                <a:gd name="csY3" fmla="*/ 330247 h 3909236"/>
                <a:gd name="csX4" fmla="*/ 4707610 w 11633641"/>
                <a:gd name="csY4" fmla="*/ 1748699 h 3909236"/>
                <a:gd name="csX5" fmla="*/ 4774165 w 11633641"/>
                <a:gd name="csY5" fmla="*/ 2888615 h 3909236"/>
                <a:gd name="csX6" fmla="*/ 4814887 w 11633641"/>
                <a:gd name="csY6" fmla="*/ 3386043 h 3909236"/>
                <a:gd name="csX7" fmla="*/ 4888894 w 11633641"/>
                <a:gd name="csY7" fmla="*/ 3813719 h 3909236"/>
                <a:gd name="csX8" fmla="*/ 5015683 w 11633641"/>
                <a:gd name="csY8" fmla="*/ 3893558 h 3909236"/>
                <a:gd name="csX9" fmla="*/ 5125173 w 11633641"/>
                <a:gd name="csY9" fmla="*/ 3584640 h 3909236"/>
                <a:gd name="csX10" fmla="*/ 5207120 w 11633641"/>
                <a:gd name="csY10" fmla="*/ 3340316 h 3909236"/>
                <a:gd name="csX11" fmla="*/ 5279047 w 11633641"/>
                <a:gd name="csY11" fmla="*/ 3098621 h 3909236"/>
                <a:gd name="csX12" fmla="*/ 5361434 w 11633641"/>
                <a:gd name="csY12" fmla="*/ 2806276 h 3909236"/>
                <a:gd name="csX13" fmla="*/ 5506625 w 11633641"/>
                <a:gd name="csY13" fmla="*/ 2358458 h 3909236"/>
                <a:gd name="csX14" fmla="*/ 5607635 w 11633641"/>
                <a:gd name="csY14" fmla="*/ 2054911 h 3909236"/>
                <a:gd name="csX15" fmla="*/ 5759556 w 11633641"/>
                <a:gd name="csY15" fmla="*/ 1688882 h 3909236"/>
                <a:gd name="csX16" fmla="*/ 5958798 w 11633641"/>
                <a:gd name="csY16" fmla="*/ 1357746 h 3909236"/>
                <a:gd name="csX17" fmla="*/ 6150867 w 11633641"/>
                <a:gd name="csY17" fmla="*/ 1102117 h 3909236"/>
                <a:gd name="csX18" fmla="*/ 6377822 w 11633641"/>
                <a:gd name="csY18" fmla="*/ 907695 h 3909236"/>
                <a:gd name="csX19" fmla="*/ 6621739 w 11633641"/>
                <a:gd name="csY19" fmla="*/ 767715 h 3909236"/>
                <a:gd name="csX20" fmla="*/ 6913697 w 11633641"/>
                <a:gd name="csY20" fmla="*/ 621069 h 3909236"/>
                <a:gd name="csX21" fmla="*/ 7358338 w 11633641"/>
                <a:gd name="csY21" fmla="*/ 486453 h 3909236"/>
                <a:gd name="csX22" fmla="*/ 7811163 w 11633641"/>
                <a:gd name="csY22" fmla="*/ 383719 h 3909236"/>
                <a:gd name="csX23" fmla="*/ 8175513 w 11633641"/>
                <a:gd name="csY23" fmla="*/ 306101 h 3909236"/>
                <a:gd name="csX24" fmla="*/ 8793297 w 11633641"/>
                <a:gd name="csY24" fmla="*/ 207742 h 3909236"/>
                <a:gd name="csX25" fmla="*/ 9881832 w 11633641"/>
                <a:gd name="csY25" fmla="*/ 112296 h 3909236"/>
                <a:gd name="csX26" fmla="*/ 11633641 w 11633641"/>
                <a:gd name="csY26" fmla="*/ 17311 h 3909236"/>
                <a:gd name="csX0" fmla="*/ 0 w 11633641"/>
                <a:gd name="csY0" fmla="*/ 0 h 3842748"/>
                <a:gd name="csX1" fmla="*/ 3812617 w 11633641"/>
                <a:gd name="csY1" fmla="*/ 62665 h 3842748"/>
                <a:gd name="csX2" fmla="*/ 4477262 w 11633641"/>
                <a:gd name="csY2" fmla="*/ 81582 h 3842748"/>
                <a:gd name="csX3" fmla="*/ 4612685 w 11633641"/>
                <a:gd name="csY3" fmla="*/ 330247 h 3842748"/>
                <a:gd name="csX4" fmla="*/ 4707610 w 11633641"/>
                <a:gd name="csY4" fmla="*/ 1748699 h 3842748"/>
                <a:gd name="csX5" fmla="*/ 4774165 w 11633641"/>
                <a:gd name="csY5" fmla="*/ 2888615 h 3842748"/>
                <a:gd name="csX6" fmla="*/ 4814887 w 11633641"/>
                <a:gd name="csY6" fmla="*/ 3386043 h 3842748"/>
                <a:gd name="csX7" fmla="*/ 4888894 w 11633641"/>
                <a:gd name="csY7" fmla="*/ 3813719 h 3842748"/>
                <a:gd name="csX8" fmla="*/ 5065676 w 11633641"/>
                <a:gd name="csY8" fmla="*/ 3780174 h 3842748"/>
                <a:gd name="csX9" fmla="*/ 5125173 w 11633641"/>
                <a:gd name="csY9" fmla="*/ 3584640 h 3842748"/>
                <a:gd name="csX10" fmla="*/ 5207120 w 11633641"/>
                <a:gd name="csY10" fmla="*/ 3340316 h 3842748"/>
                <a:gd name="csX11" fmla="*/ 5279047 w 11633641"/>
                <a:gd name="csY11" fmla="*/ 3098621 h 3842748"/>
                <a:gd name="csX12" fmla="*/ 5361434 w 11633641"/>
                <a:gd name="csY12" fmla="*/ 2806276 h 3842748"/>
                <a:gd name="csX13" fmla="*/ 5506625 w 11633641"/>
                <a:gd name="csY13" fmla="*/ 2358458 h 3842748"/>
                <a:gd name="csX14" fmla="*/ 5607635 w 11633641"/>
                <a:gd name="csY14" fmla="*/ 2054911 h 3842748"/>
                <a:gd name="csX15" fmla="*/ 5759556 w 11633641"/>
                <a:gd name="csY15" fmla="*/ 1688882 h 3842748"/>
                <a:gd name="csX16" fmla="*/ 5958798 w 11633641"/>
                <a:gd name="csY16" fmla="*/ 1357746 h 3842748"/>
                <a:gd name="csX17" fmla="*/ 6150867 w 11633641"/>
                <a:gd name="csY17" fmla="*/ 1102117 h 3842748"/>
                <a:gd name="csX18" fmla="*/ 6377822 w 11633641"/>
                <a:gd name="csY18" fmla="*/ 907695 h 3842748"/>
                <a:gd name="csX19" fmla="*/ 6621739 w 11633641"/>
                <a:gd name="csY19" fmla="*/ 767715 h 3842748"/>
                <a:gd name="csX20" fmla="*/ 6913697 w 11633641"/>
                <a:gd name="csY20" fmla="*/ 621069 h 3842748"/>
                <a:gd name="csX21" fmla="*/ 7358338 w 11633641"/>
                <a:gd name="csY21" fmla="*/ 486453 h 3842748"/>
                <a:gd name="csX22" fmla="*/ 7811163 w 11633641"/>
                <a:gd name="csY22" fmla="*/ 383719 h 3842748"/>
                <a:gd name="csX23" fmla="*/ 8175513 w 11633641"/>
                <a:gd name="csY23" fmla="*/ 306101 h 3842748"/>
                <a:gd name="csX24" fmla="*/ 8793297 w 11633641"/>
                <a:gd name="csY24" fmla="*/ 207742 h 3842748"/>
                <a:gd name="csX25" fmla="*/ 9881832 w 11633641"/>
                <a:gd name="csY25" fmla="*/ 112296 h 3842748"/>
                <a:gd name="csX26" fmla="*/ 11633641 w 11633641"/>
                <a:gd name="csY26" fmla="*/ 17311 h 3842748"/>
                <a:gd name="csX0" fmla="*/ 0 w 11633641"/>
                <a:gd name="csY0" fmla="*/ 0 h 3808592"/>
                <a:gd name="csX1" fmla="*/ 3812617 w 11633641"/>
                <a:gd name="csY1" fmla="*/ 62665 h 3808592"/>
                <a:gd name="csX2" fmla="*/ 4477262 w 11633641"/>
                <a:gd name="csY2" fmla="*/ 81582 h 3808592"/>
                <a:gd name="csX3" fmla="*/ 4612685 w 11633641"/>
                <a:gd name="csY3" fmla="*/ 330247 h 3808592"/>
                <a:gd name="csX4" fmla="*/ 4707610 w 11633641"/>
                <a:gd name="csY4" fmla="*/ 1748699 h 3808592"/>
                <a:gd name="csX5" fmla="*/ 4774165 w 11633641"/>
                <a:gd name="csY5" fmla="*/ 2888615 h 3808592"/>
                <a:gd name="csX6" fmla="*/ 4814887 w 11633641"/>
                <a:gd name="csY6" fmla="*/ 3386043 h 3808592"/>
                <a:gd name="csX7" fmla="*/ 4905559 w 11633641"/>
                <a:gd name="csY7" fmla="*/ 3765126 h 3808592"/>
                <a:gd name="csX8" fmla="*/ 5065676 w 11633641"/>
                <a:gd name="csY8" fmla="*/ 3780174 h 3808592"/>
                <a:gd name="csX9" fmla="*/ 5125173 w 11633641"/>
                <a:gd name="csY9" fmla="*/ 3584640 h 3808592"/>
                <a:gd name="csX10" fmla="*/ 5207120 w 11633641"/>
                <a:gd name="csY10" fmla="*/ 3340316 h 3808592"/>
                <a:gd name="csX11" fmla="*/ 5279047 w 11633641"/>
                <a:gd name="csY11" fmla="*/ 3098621 h 3808592"/>
                <a:gd name="csX12" fmla="*/ 5361434 w 11633641"/>
                <a:gd name="csY12" fmla="*/ 2806276 h 3808592"/>
                <a:gd name="csX13" fmla="*/ 5506625 w 11633641"/>
                <a:gd name="csY13" fmla="*/ 2358458 h 3808592"/>
                <a:gd name="csX14" fmla="*/ 5607635 w 11633641"/>
                <a:gd name="csY14" fmla="*/ 2054911 h 3808592"/>
                <a:gd name="csX15" fmla="*/ 5759556 w 11633641"/>
                <a:gd name="csY15" fmla="*/ 1688882 h 3808592"/>
                <a:gd name="csX16" fmla="*/ 5958798 w 11633641"/>
                <a:gd name="csY16" fmla="*/ 1357746 h 3808592"/>
                <a:gd name="csX17" fmla="*/ 6150867 w 11633641"/>
                <a:gd name="csY17" fmla="*/ 1102117 h 3808592"/>
                <a:gd name="csX18" fmla="*/ 6377822 w 11633641"/>
                <a:gd name="csY18" fmla="*/ 907695 h 3808592"/>
                <a:gd name="csX19" fmla="*/ 6621739 w 11633641"/>
                <a:gd name="csY19" fmla="*/ 767715 h 3808592"/>
                <a:gd name="csX20" fmla="*/ 6913697 w 11633641"/>
                <a:gd name="csY20" fmla="*/ 621069 h 3808592"/>
                <a:gd name="csX21" fmla="*/ 7358338 w 11633641"/>
                <a:gd name="csY21" fmla="*/ 486453 h 3808592"/>
                <a:gd name="csX22" fmla="*/ 7811163 w 11633641"/>
                <a:gd name="csY22" fmla="*/ 383719 h 3808592"/>
                <a:gd name="csX23" fmla="*/ 8175513 w 11633641"/>
                <a:gd name="csY23" fmla="*/ 306101 h 3808592"/>
                <a:gd name="csX24" fmla="*/ 8793297 w 11633641"/>
                <a:gd name="csY24" fmla="*/ 207742 h 3808592"/>
                <a:gd name="csX25" fmla="*/ 9881832 w 11633641"/>
                <a:gd name="csY25" fmla="*/ 112296 h 3808592"/>
                <a:gd name="csX26" fmla="*/ 11633641 w 11633641"/>
                <a:gd name="csY26" fmla="*/ 17311 h 3808592"/>
                <a:gd name="csX0" fmla="*/ 0 w 11633641"/>
                <a:gd name="csY0" fmla="*/ 0 h 3806538"/>
                <a:gd name="csX1" fmla="*/ 3812617 w 11633641"/>
                <a:gd name="csY1" fmla="*/ 62665 h 3806538"/>
                <a:gd name="csX2" fmla="*/ 4477262 w 11633641"/>
                <a:gd name="csY2" fmla="*/ 81582 h 3806538"/>
                <a:gd name="csX3" fmla="*/ 4612685 w 11633641"/>
                <a:gd name="csY3" fmla="*/ 330247 h 3806538"/>
                <a:gd name="csX4" fmla="*/ 4707610 w 11633641"/>
                <a:gd name="csY4" fmla="*/ 1748699 h 3806538"/>
                <a:gd name="csX5" fmla="*/ 4774165 w 11633641"/>
                <a:gd name="csY5" fmla="*/ 2888615 h 3806538"/>
                <a:gd name="csX6" fmla="*/ 4848216 w 11633641"/>
                <a:gd name="csY6" fmla="*/ 3418438 h 3806538"/>
                <a:gd name="csX7" fmla="*/ 4905559 w 11633641"/>
                <a:gd name="csY7" fmla="*/ 3765126 h 3806538"/>
                <a:gd name="csX8" fmla="*/ 5065676 w 11633641"/>
                <a:gd name="csY8" fmla="*/ 3780174 h 3806538"/>
                <a:gd name="csX9" fmla="*/ 5125173 w 11633641"/>
                <a:gd name="csY9" fmla="*/ 3584640 h 3806538"/>
                <a:gd name="csX10" fmla="*/ 5207120 w 11633641"/>
                <a:gd name="csY10" fmla="*/ 3340316 h 3806538"/>
                <a:gd name="csX11" fmla="*/ 5279047 w 11633641"/>
                <a:gd name="csY11" fmla="*/ 3098621 h 3806538"/>
                <a:gd name="csX12" fmla="*/ 5361434 w 11633641"/>
                <a:gd name="csY12" fmla="*/ 2806276 h 3806538"/>
                <a:gd name="csX13" fmla="*/ 5506625 w 11633641"/>
                <a:gd name="csY13" fmla="*/ 2358458 h 3806538"/>
                <a:gd name="csX14" fmla="*/ 5607635 w 11633641"/>
                <a:gd name="csY14" fmla="*/ 2054911 h 3806538"/>
                <a:gd name="csX15" fmla="*/ 5759556 w 11633641"/>
                <a:gd name="csY15" fmla="*/ 1688882 h 3806538"/>
                <a:gd name="csX16" fmla="*/ 5958798 w 11633641"/>
                <a:gd name="csY16" fmla="*/ 1357746 h 3806538"/>
                <a:gd name="csX17" fmla="*/ 6150867 w 11633641"/>
                <a:gd name="csY17" fmla="*/ 1102117 h 3806538"/>
                <a:gd name="csX18" fmla="*/ 6377822 w 11633641"/>
                <a:gd name="csY18" fmla="*/ 907695 h 3806538"/>
                <a:gd name="csX19" fmla="*/ 6621739 w 11633641"/>
                <a:gd name="csY19" fmla="*/ 767715 h 3806538"/>
                <a:gd name="csX20" fmla="*/ 6913697 w 11633641"/>
                <a:gd name="csY20" fmla="*/ 621069 h 3806538"/>
                <a:gd name="csX21" fmla="*/ 7358338 w 11633641"/>
                <a:gd name="csY21" fmla="*/ 486453 h 3806538"/>
                <a:gd name="csX22" fmla="*/ 7811163 w 11633641"/>
                <a:gd name="csY22" fmla="*/ 383719 h 3806538"/>
                <a:gd name="csX23" fmla="*/ 8175513 w 11633641"/>
                <a:gd name="csY23" fmla="*/ 306101 h 3806538"/>
                <a:gd name="csX24" fmla="*/ 8793297 w 11633641"/>
                <a:gd name="csY24" fmla="*/ 207742 h 3806538"/>
                <a:gd name="csX25" fmla="*/ 9881832 w 11633641"/>
                <a:gd name="csY25" fmla="*/ 112296 h 3806538"/>
                <a:gd name="csX26" fmla="*/ 11633641 w 11633641"/>
                <a:gd name="csY26" fmla="*/ 17311 h 3806538"/>
                <a:gd name="csX0" fmla="*/ 0 w 11633641"/>
                <a:gd name="csY0" fmla="*/ 0 h 3804544"/>
                <a:gd name="csX1" fmla="*/ 3812617 w 11633641"/>
                <a:gd name="csY1" fmla="*/ 62665 h 3804544"/>
                <a:gd name="csX2" fmla="*/ 4477262 w 11633641"/>
                <a:gd name="csY2" fmla="*/ 81582 h 3804544"/>
                <a:gd name="csX3" fmla="*/ 4612685 w 11633641"/>
                <a:gd name="csY3" fmla="*/ 330247 h 3804544"/>
                <a:gd name="csX4" fmla="*/ 4707610 w 11633641"/>
                <a:gd name="csY4" fmla="*/ 1748699 h 3804544"/>
                <a:gd name="csX5" fmla="*/ 4774165 w 11633641"/>
                <a:gd name="csY5" fmla="*/ 2888615 h 3804544"/>
                <a:gd name="csX6" fmla="*/ 4820443 w 11633641"/>
                <a:gd name="csY6" fmla="*/ 3450833 h 3804544"/>
                <a:gd name="csX7" fmla="*/ 4905559 w 11633641"/>
                <a:gd name="csY7" fmla="*/ 3765126 h 3804544"/>
                <a:gd name="csX8" fmla="*/ 5065676 w 11633641"/>
                <a:gd name="csY8" fmla="*/ 3780174 h 3804544"/>
                <a:gd name="csX9" fmla="*/ 5125173 w 11633641"/>
                <a:gd name="csY9" fmla="*/ 3584640 h 3804544"/>
                <a:gd name="csX10" fmla="*/ 5207120 w 11633641"/>
                <a:gd name="csY10" fmla="*/ 3340316 h 3804544"/>
                <a:gd name="csX11" fmla="*/ 5279047 w 11633641"/>
                <a:gd name="csY11" fmla="*/ 3098621 h 3804544"/>
                <a:gd name="csX12" fmla="*/ 5361434 w 11633641"/>
                <a:gd name="csY12" fmla="*/ 2806276 h 3804544"/>
                <a:gd name="csX13" fmla="*/ 5506625 w 11633641"/>
                <a:gd name="csY13" fmla="*/ 2358458 h 3804544"/>
                <a:gd name="csX14" fmla="*/ 5607635 w 11633641"/>
                <a:gd name="csY14" fmla="*/ 2054911 h 3804544"/>
                <a:gd name="csX15" fmla="*/ 5759556 w 11633641"/>
                <a:gd name="csY15" fmla="*/ 1688882 h 3804544"/>
                <a:gd name="csX16" fmla="*/ 5958798 w 11633641"/>
                <a:gd name="csY16" fmla="*/ 1357746 h 3804544"/>
                <a:gd name="csX17" fmla="*/ 6150867 w 11633641"/>
                <a:gd name="csY17" fmla="*/ 1102117 h 3804544"/>
                <a:gd name="csX18" fmla="*/ 6377822 w 11633641"/>
                <a:gd name="csY18" fmla="*/ 907695 h 3804544"/>
                <a:gd name="csX19" fmla="*/ 6621739 w 11633641"/>
                <a:gd name="csY19" fmla="*/ 767715 h 3804544"/>
                <a:gd name="csX20" fmla="*/ 6913697 w 11633641"/>
                <a:gd name="csY20" fmla="*/ 621069 h 3804544"/>
                <a:gd name="csX21" fmla="*/ 7358338 w 11633641"/>
                <a:gd name="csY21" fmla="*/ 486453 h 3804544"/>
                <a:gd name="csX22" fmla="*/ 7811163 w 11633641"/>
                <a:gd name="csY22" fmla="*/ 383719 h 3804544"/>
                <a:gd name="csX23" fmla="*/ 8175513 w 11633641"/>
                <a:gd name="csY23" fmla="*/ 306101 h 3804544"/>
                <a:gd name="csX24" fmla="*/ 8793297 w 11633641"/>
                <a:gd name="csY24" fmla="*/ 207742 h 3804544"/>
                <a:gd name="csX25" fmla="*/ 9881832 w 11633641"/>
                <a:gd name="csY25" fmla="*/ 112296 h 3804544"/>
                <a:gd name="csX26" fmla="*/ 11633641 w 11633641"/>
                <a:gd name="csY26" fmla="*/ 17311 h 3804544"/>
                <a:gd name="csX0" fmla="*/ 0 w 11633641"/>
                <a:gd name="csY0" fmla="*/ 0 h 3784208"/>
                <a:gd name="csX1" fmla="*/ 3812617 w 11633641"/>
                <a:gd name="csY1" fmla="*/ 62665 h 3784208"/>
                <a:gd name="csX2" fmla="*/ 4477262 w 11633641"/>
                <a:gd name="csY2" fmla="*/ 81582 h 3784208"/>
                <a:gd name="csX3" fmla="*/ 4612685 w 11633641"/>
                <a:gd name="csY3" fmla="*/ 330247 h 3784208"/>
                <a:gd name="csX4" fmla="*/ 4707610 w 11633641"/>
                <a:gd name="csY4" fmla="*/ 1748699 h 3784208"/>
                <a:gd name="csX5" fmla="*/ 4774165 w 11633641"/>
                <a:gd name="csY5" fmla="*/ 2888615 h 3784208"/>
                <a:gd name="csX6" fmla="*/ 4820443 w 11633641"/>
                <a:gd name="csY6" fmla="*/ 3450833 h 3784208"/>
                <a:gd name="csX7" fmla="*/ 4905559 w 11633641"/>
                <a:gd name="csY7" fmla="*/ 3765126 h 3784208"/>
                <a:gd name="csX8" fmla="*/ 5060121 w 11633641"/>
                <a:gd name="csY8" fmla="*/ 3731581 h 3784208"/>
                <a:gd name="csX9" fmla="*/ 5125173 w 11633641"/>
                <a:gd name="csY9" fmla="*/ 3584640 h 3784208"/>
                <a:gd name="csX10" fmla="*/ 5207120 w 11633641"/>
                <a:gd name="csY10" fmla="*/ 3340316 h 3784208"/>
                <a:gd name="csX11" fmla="*/ 5279047 w 11633641"/>
                <a:gd name="csY11" fmla="*/ 3098621 h 3784208"/>
                <a:gd name="csX12" fmla="*/ 5361434 w 11633641"/>
                <a:gd name="csY12" fmla="*/ 2806276 h 3784208"/>
                <a:gd name="csX13" fmla="*/ 5506625 w 11633641"/>
                <a:gd name="csY13" fmla="*/ 2358458 h 3784208"/>
                <a:gd name="csX14" fmla="*/ 5607635 w 11633641"/>
                <a:gd name="csY14" fmla="*/ 2054911 h 3784208"/>
                <a:gd name="csX15" fmla="*/ 5759556 w 11633641"/>
                <a:gd name="csY15" fmla="*/ 1688882 h 3784208"/>
                <a:gd name="csX16" fmla="*/ 5958798 w 11633641"/>
                <a:gd name="csY16" fmla="*/ 1357746 h 3784208"/>
                <a:gd name="csX17" fmla="*/ 6150867 w 11633641"/>
                <a:gd name="csY17" fmla="*/ 1102117 h 3784208"/>
                <a:gd name="csX18" fmla="*/ 6377822 w 11633641"/>
                <a:gd name="csY18" fmla="*/ 907695 h 3784208"/>
                <a:gd name="csX19" fmla="*/ 6621739 w 11633641"/>
                <a:gd name="csY19" fmla="*/ 767715 h 3784208"/>
                <a:gd name="csX20" fmla="*/ 6913697 w 11633641"/>
                <a:gd name="csY20" fmla="*/ 621069 h 3784208"/>
                <a:gd name="csX21" fmla="*/ 7358338 w 11633641"/>
                <a:gd name="csY21" fmla="*/ 486453 h 3784208"/>
                <a:gd name="csX22" fmla="*/ 7811163 w 11633641"/>
                <a:gd name="csY22" fmla="*/ 383719 h 3784208"/>
                <a:gd name="csX23" fmla="*/ 8175513 w 11633641"/>
                <a:gd name="csY23" fmla="*/ 306101 h 3784208"/>
                <a:gd name="csX24" fmla="*/ 8793297 w 11633641"/>
                <a:gd name="csY24" fmla="*/ 207742 h 3784208"/>
                <a:gd name="csX25" fmla="*/ 9881832 w 11633641"/>
                <a:gd name="csY25" fmla="*/ 112296 h 3784208"/>
                <a:gd name="csX26" fmla="*/ 11633641 w 11633641"/>
                <a:gd name="csY26" fmla="*/ 17311 h 3784208"/>
                <a:gd name="csX0" fmla="*/ 0 w 11633641"/>
                <a:gd name="csY0" fmla="*/ 0 h 3777785"/>
                <a:gd name="csX1" fmla="*/ 3812617 w 11633641"/>
                <a:gd name="csY1" fmla="*/ 62665 h 3777785"/>
                <a:gd name="csX2" fmla="*/ 4477262 w 11633641"/>
                <a:gd name="csY2" fmla="*/ 81582 h 3777785"/>
                <a:gd name="csX3" fmla="*/ 4612685 w 11633641"/>
                <a:gd name="csY3" fmla="*/ 330247 h 3777785"/>
                <a:gd name="csX4" fmla="*/ 4707610 w 11633641"/>
                <a:gd name="csY4" fmla="*/ 1748699 h 3777785"/>
                <a:gd name="csX5" fmla="*/ 4774165 w 11633641"/>
                <a:gd name="csY5" fmla="*/ 2888615 h 3777785"/>
                <a:gd name="csX6" fmla="*/ 4820443 w 11633641"/>
                <a:gd name="csY6" fmla="*/ 3450833 h 3777785"/>
                <a:gd name="csX7" fmla="*/ 4905559 w 11633641"/>
                <a:gd name="csY7" fmla="*/ 3765126 h 3777785"/>
                <a:gd name="csX8" fmla="*/ 5063998 w 11633641"/>
                <a:gd name="csY8" fmla="*/ 3703320 h 3777785"/>
                <a:gd name="csX9" fmla="*/ 5125173 w 11633641"/>
                <a:gd name="csY9" fmla="*/ 3584640 h 3777785"/>
                <a:gd name="csX10" fmla="*/ 5207120 w 11633641"/>
                <a:gd name="csY10" fmla="*/ 3340316 h 3777785"/>
                <a:gd name="csX11" fmla="*/ 5279047 w 11633641"/>
                <a:gd name="csY11" fmla="*/ 3098621 h 3777785"/>
                <a:gd name="csX12" fmla="*/ 5361434 w 11633641"/>
                <a:gd name="csY12" fmla="*/ 2806276 h 3777785"/>
                <a:gd name="csX13" fmla="*/ 5506625 w 11633641"/>
                <a:gd name="csY13" fmla="*/ 2358458 h 3777785"/>
                <a:gd name="csX14" fmla="*/ 5607635 w 11633641"/>
                <a:gd name="csY14" fmla="*/ 2054911 h 3777785"/>
                <a:gd name="csX15" fmla="*/ 5759556 w 11633641"/>
                <a:gd name="csY15" fmla="*/ 1688882 h 3777785"/>
                <a:gd name="csX16" fmla="*/ 5958798 w 11633641"/>
                <a:gd name="csY16" fmla="*/ 1357746 h 3777785"/>
                <a:gd name="csX17" fmla="*/ 6150867 w 11633641"/>
                <a:gd name="csY17" fmla="*/ 1102117 h 3777785"/>
                <a:gd name="csX18" fmla="*/ 6377822 w 11633641"/>
                <a:gd name="csY18" fmla="*/ 907695 h 3777785"/>
                <a:gd name="csX19" fmla="*/ 6621739 w 11633641"/>
                <a:gd name="csY19" fmla="*/ 767715 h 3777785"/>
                <a:gd name="csX20" fmla="*/ 6913697 w 11633641"/>
                <a:gd name="csY20" fmla="*/ 621069 h 3777785"/>
                <a:gd name="csX21" fmla="*/ 7358338 w 11633641"/>
                <a:gd name="csY21" fmla="*/ 486453 h 3777785"/>
                <a:gd name="csX22" fmla="*/ 7811163 w 11633641"/>
                <a:gd name="csY22" fmla="*/ 383719 h 3777785"/>
                <a:gd name="csX23" fmla="*/ 8175513 w 11633641"/>
                <a:gd name="csY23" fmla="*/ 306101 h 3777785"/>
                <a:gd name="csX24" fmla="*/ 8793297 w 11633641"/>
                <a:gd name="csY24" fmla="*/ 207742 h 3777785"/>
                <a:gd name="csX25" fmla="*/ 9881832 w 11633641"/>
                <a:gd name="csY25" fmla="*/ 112296 h 3777785"/>
                <a:gd name="csX26" fmla="*/ 11633641 w 11633641"/>
                <a:gd name="csY26" fmla="*/ 17311 h 3777785"/>
                <a:gd name="csX0" fmla="*/ 0 w 11633641"/>
                <a:gd name="csY0" fmla="*/ 0 h 3779216"/>
                <a:gd name="csX1" fmla="*/ 3812617 w 11633641"/>
                <a:gd name="csY1" fmla="*/ 62665 h 3779216"/>
                <a:gd name="csX2" fmla="*/ 4477262 w 11633641"/>
                <a:gd name="csY2" fmla="*/ 81582 h 3779216"/>
                <a:gd name="csX3" fmla="*/ 4612685 w 11633641"/>
                <a:gd name="csY3" fmla="*/ 330247 h 3779216"/>
                <a:gd name="csX4" fmla="*/ 4707610 w 11633641"/>
                <a:gd name="csY4" fmla="*/ 1748699 h 3779216"/>
                <a:gd name="csX5" fmla="*/ 4774165 w 11633641"/>
                <a:gd name="csY5" fmla="*/ 2888615 h 3779216"/>
                <a:gd name="csX6" fmla="*/ 4820443 w 11633641"/>
                <a:gd name="csY6" fmla="*/ 3450833 h 3779216"/>
                <a:gd name="csX7" fmla="*/ 4905559 w 11633641"/>
                <a:gd name="csY7" fmla="*/ 3765126 h 3779216"/>
                <a:gd name="csX8" fmla="*/ 5063998 w 11633641"/>
                <a:gd name="csY8" fmla="*/ 3703320 h 3779216"/>
                <a:gd name="csX9" fmla="*/ 5144557 w 11633641"/>
                <a:gd name="csY9" fmla="*/ 3511161 h 3779216"/>
                <a:gd name="csX10" fmla="*/ 5207120 w 11633641"/>
                <a:gd name="csY10" fmla="*/ 3340316 h 3779216"/>
                <a:gd name="csX11" fmla="*/ 5279047 w 11633641"/>
                <a:gd name="csY11" fmla="*/ 3098621 h 3779216"/>
                <a:gd name="csX12" fmla="*/ 5361434 w 11633641"/>
                <a:gd name="csY12" fmla="*/ 2806276 h 3779216"/>
                <a:gd name="csX13" fmla="*/ 5506625 w 11633641"/>
                <a:gd name="csY13" fmla="*/ 2358458 h 3779216"/>
                <a:gd name="csX14" fmla="*/ 5607635 w 11633641"/>
                <a:gd name="csY14" fmla="*/ 2054911 h 3779216"/>
                <a:gd name="csX15" fmla="*/ 5759556 w 11633641"/>
                <a:gd name="csY15" fmla="*/ 1688882 h 3779216"/>
                <a:gd name="csX16" fmla="*/ 5958798 w 11633641"/>
                <a:gd name="csY16" fmla="*/ 1357746 h 3779216"/>
                <a:gd name="csX17" fmla="*/ 6150867 w 11633641"/>
                <a:gd name="csY17" fmla="*/ 1102117 h 3779216"/>
                <a:gd name="csX18" fmla="*/ 6377822 w 11633641"/>
                <a:gd name="csY18" fmla="*/ 907695 h 3779216"/>
                <a:gd name="csX19" fmla="*/ 6621739 w 11633641"/>
                <a:gd name="csY19" fmla="*/ 767715 h 3779216"/>
                <a:gd name="csX20" fmla="*/ 6913697 w 11633641"/>
                <a:gd name="csY20" fmla="*/ 621069 h 3779216"/>
                <a:gd name="csX21" fmla="*/ 7358338 w 11633641"/>
                <a:gd name="csY21" fmla="*/ 486453 h 3779216"/>
                <a:gd name="csX22" fmla="*/ 7811163 w 11633641"/>
                <a:gd name="csY22" fmla="*/ 383719 h 3779216"/>
                <a:gd name="csX23" fmla="*/ 8175513 w 11633641"/>
                <a:gd name="csY23" fmla="*/ 306101 h 3779216"/>
                <a:gd name="csX24" fmla="*/ 8793297 w 11633641"/>
                <a:gd name="csY24" fmla="*/ 207742 h 3779216"/>
                <a:gd name="csX25" fmla="*/ 9881832 w 11633641"/>
                <a:gd name="csY25" fmla="*/ 112296 h 3779216"/>
                <a:gd name="csX26" fmla="*/ 11633641 w 11633641"/>
                <a:gd name="csY26" fmla="*/ 17311 h 3779216"/>
                <a:gd name="csX0" fmla="*/ 0 w 11633641"/>
                <a:gd name="csY0" fmla="*/ 0 h 3764606"/>
                <a:gd name="csX1" fmla="*/ 3812617 w 11633641"/>
                <a:gd name="csY1" fmla="*/ 62665 h 3764606"/>
                <a:gd name="csX2" fmla="*/ 4477262 w 11633641"/>
                <a:gd name="csY2" fmla="*/ 81582 h 3764606"/>
                <a:gd name="csX3" fmla="*/ 4612685 w 11633641"/>
                <a:gd name="csY3" fmla="*/ 330247 h 3764606"/>
                <a:gd name="csX4" fmla="*/ 4707610 w 11633641"/>
                <a:gd name="csY4" fmla="*/ 1748699 h 3764606"/>
                <a:gd name="csX5" fmla="*/ 4774165 w 11633641"/>
                <a:gd name="csY5" fmla="*/ 2888615 h 3764606"/>
                <a:gd name="csX6" fmla="*/ 4820443 w 11633641"/>
                <a:gd name="csY6" fmla="*/ 3450833 h 3764606"/>
                <a:gd name="csX7" fmla="*/ 4928819 w 11633641"/>
                <a:gd name="csY7" fmla="*/ 3748169 h 3764606"/>
                <a:gd name="csX8" fmla="*/ 5063998 w 11633641"/>
                <a:gd name="csY8" fmla="*/ 3703320 h 3764606"/>
                <a:gd name="csX9" fmla="*/ 5144557 w 11633641"/>
                <a:gd name="csY9" fmla="*/ 3511161 h 3764606"/>
                <a:gd name="csX10" fmla="*/ 5207120 w 11633641"/>
                <a:gd name="csY10" fmla="*/ 3340316 h 3764606"/>
                <a:gd name="csX11" fmla="*/ 5279047 w 11633641"/>
                <a:gd name="csY11" fmla="*/ 3098621 h 3764606"/>
                <a:gd name="csX12" fmla="*/ 5361434 w 11633641"/>
                <a:gd name="csY12" fmla="*/ 2806276 h 3764606"/>
                <a:gd name="csX13" fmla="*/ 5506625 w 11633641"/>
                <a:gd name="csY13" fmla="*/ 2358458 h 3764606"/>
                <a:gd name="csX14" fmla="*/ 5607635 w 11633641"/>
                <a:gd name="csY14" fmla="*/ 2054911 h 3764606"/>
                <a:gd name="csX15" fmla="*/ 5759556 w 11633641"/>
                <a:gd name="csY15" fmla="*/ 1688882 h 3764606"/>
                <a:gd name="csX16" fmla="*/ 5958798 w 11633641"/>
                <a:gd name="csY16" fmla="*/ 1357746 h 3764606"/>
                <a:gd name="csX17" fmla="*/ 6150867 w 11633641"/>
                <a:gd name="csY17" fmla="*/ 1102117 h 3764606"/>
                <a:gd name="csX18" fmla="*/ 6377822 w 11633641"/>
                <a:gd name="csY18" fmla="*/ 907695 h 3764606"/>
                <a:gd name="csX19" fmla="*/ 6621739 w 11633641"/>
                <a:gd name="csY19" fmla="*/ 767715 h 3764606"/>
                <a:gd name="csX20" fmla="*/ 6913697 w 11633641"/>
                <a:gd name="csY20" fmla="*/ 621069 h 3764606"/>
                <a:gd name="csX21" fmla="*/ 7358338 w 11633641"/>
                <a:gd name="csY21" fmla="*/ 486453 h 3764606"/>
                <a:gd name="csX22" fmla="*/ 7811163 w 11633641"/>
                <a:gd name="csY22" fmla="*/ 383719 h 3764606"/>
                <a:gd name="csX23" fmla="*/ 8175513 w 11633641"/>
                <a:gd name="csY23" fmla="*/ 306101 h 3764606"/>
                <a:gd name="csX24" fmla="*/ 8793297 w 11633641"/>
                <a:gd name="csY24" fmla="*/ 207742 h 3764606"/>
                <a:gd name="csX25" fmla="*/ 9881832 w 11633641"/>
                <a:gd name="csY25" fmla="*/ 112296 h 3764606"/>
                <a:gd name="csX26" fmla="*/ 11633641 w 11633641"/>
                <a:gd name="csY26" fmla="*/ 17311 h 3764606"/>
                <a:gd name="csX0" fmla="*/ 0 w 11633641"/>
                <a:gd name="csY0" fmla="*/ 0 h 3764604"/>
                <a:gd name="csX1" fmla="*/ 3812617 w 11633641"/>
                <a:gd name="csY1" fmla="*/ 62665 h 3764604"/>
                <a:gd name="csX2" fmla="*/ 4477262 w 11633641"/>
                <a:gd name="csY2" fmla="*/ 81582 h 3764604"/>
                <a:gd name="csX3" fmla="*/ 4612685 w 11633641"/>
                <a:gd name="csY3" fmla="*/ 330247 h 3764604"/>
                <a:gd name="csX4" fmla="*/ 4707610 w 11633641"/>
                <a:gd name="csY4" fmla="*/ 1748699 h 3764604"/>
                <a:gd name="csX5" fmla="*/ 4774165 w 11633641"/>
                <a:gd name="csY5" fmla="*/ 2888615 h 3764604"/>
                <a:gd name="csX6" fmla="*/ 4839827 w 11633641"/>
                <a:gd name="csY6" fmla="*/ 3450833 h 3764604"/>
                <a:gd name="csX7" fmla="*/ 4928819 w 11633641"/>
                <a:gd name="csY7" fmla="*/ 3748169 h 3764604"/>
                <a:gd name="csX8" fmla="*/ 5063998 w 11633641"/>
                <a:gd name="csY8" fmla="*/ 3703320 h 3764604"/>
                <a:gd name="csX9" fmla="*/ 5144557 w 11633641"/>
                <a:gd name="csY9" fmla="*/ 3511161 h 3764604"/>
                <a:gd name="csX10" fmla="*/ 5207120 w 11633641"/>
                <a:gd name="csY10" fmla="*/ 3340316 h 3764604"/>
                <a:gd name="csX11" fmla="*/ 5279047 w 11633641"/>
                <a:gd name="csY11" fmla="*/ 3098621 h 3764604"/>
                <a:gd name="csX12" fmla="*/ 5361434 w 11633641"/>
                <a:gd name="csY12" fmla="*/ 2806276 h 3764604"/>
                <a:gd name="csX13" fmla="*/ 5506625 w 11633641"/>
                <a:gd name="csY13" fmla="*/ 2358458 h 3764604"/>
                <a:gd name="csX14" fmla="*/ 5607635 w 11633641"/>
                <a:gd name="csY14" fmla="*/ 2054911 h 3764604"/>
                <a:gd name="csX15" fmla="*/ 5759556 w 11633641"/>
                <a:gd name="csY15" fmla="*/ 1688882 h 3764604"/>
                <a:gd name="csX16" fmla="*/ 5958798 w 11633641"/>
                <a:gd name="csY16" fmla="*/ 1357746 h 3764604"/>
                <a:gd name="csX17" fmla="*/ 6150867 w 11633641"/>
                <a:gd name="csY17" fmla="*/ 1102117 h 3764604"/>
                <a:gd name="csX18" fmla="*/ 6377822 w 11633641"/>
                <a:gd name="csY18" fmla="*/ 907695 h 3764604"/>
                <a:gd name="csX19" fmla="*/ 6621739 w 11633641"/>
                <a:gd name="csY19" fmla="*/ 767715 h 3764604"/>
                <a:gd name="csX20" fmla="*/ 6913697 w 11633641"/>
                <a:gd name="csY20" fmla="*/ 621069 h 3764604"/>
                <a:gd name="csX21" fmla="*/ 7358338 w 11633641"/>
                <a:gd name="csY21" fmla="*/ 486453 h 3764604"/>
                <a:gd name="csX22" fmla="*/ 7811163 w 11633641"/>
                <a:gd name="csY22" fmla="*/ 383719 h 3764604"/>
                <a:gd name="csX23" fmla="*/ 8175513 w 11633641"/>
                <a:gd name="csY23" fmla="*/ 306101 h 3764604"/>
                <a:gd name="csX24" fmla="*/ 8793297 w 11633641"/>
                <a:gd name="csY24" fmla="*/ 207742 h 3764604"/>
                <a:gd name="csX25" fmla="*/ 9881832 w 11633641"/>
                <a:gd name="csY25" fmla="*/ 112296 h 3764604"/>
                <a:gd name="csX26" fmla="*/ 11633641 w 11633641"/>
                <a:gd name="csY26" fmla="*/ 17311 h 3764604"/>
                <a:gd name="csX0" fmla="*/ 0 w 11633641"/>
                <a:gd name="csY0" fmla="*/ 0 h 3774272"/>
                <a:gd name="csX1" fmla="*/ 3812617 w 11633641"/>
                <a:gd name="csY1" fmla="*/ 62665 h 3774272"/>
                <a:gd name="csX2" fmla="*/ 4477262 w 11633641"/>
                <a:gd name="csY2" fmla="*/ 81582 h 3774272"/>
                <a:gd name="csX3" fmla="*/ 4612685 w 11633641"/>
                <a:gd name="csY3" fmla="*/ 330247 h 3774272"/>
                <a:gd name="csX4" fmla="*/ 4707610 w 11633641"/>
                <a:gd name="csY4" fmla="*/ 1748699 h 3774272"/>
                <a:gd name="csX5" fmla="*/ 4774165 w 11633641"/>
                <a:gd name="csY5" fmla="*/ 2888615 h 3774272"/>
                <a:gd name="csX6" fmla="*/ 4839827 w 11633641"/>
                <a:gd name="csY6" fmla="*/ 3450833 h 3774272"/>
                <a:gd name="csX7" fmla="*/ 4952080 w 11633641"/>
                <a:gd name="csY7" fmla="*/ 3759473 h 3774272"/>
                <a:gd name="csX8" fmla="*/ 5063998 w 11633641"/>
                <a:gd name="csY8" fmla="*/ 3703320 h 3774272"/>
                <a:gd name="csX9" fmla="*/ 5144557 w 11633641"/>
                <a:gd name="csY9" fmla="*/ 3511161 h 3774272"/>
                <a:gd name="csX10" fmla="*/ 5207120 w 11633641"/>
                <a:gd name="csY10" fmla="*/ 3340316 h 3774272"/>
                <a:gd name="csX11" fmla="*/ 5279047 w 11633641"/>
                <a:gd name="csY11" fmla="*/ 3098621 h 3774272"/>
                <a:gd name="csX12" fmla="*/ 5361434 w 11633641"/>
                <a:gd name="csY12" fmla="*/ 2806276 h 3774272"/>
                <a:gd name="csX13" fmla="*/ 5506625 w 11633641"/>
                <a:gd name="csY13" fmla="*/ 2358458 h 3774272"/>
                <a:gd name="csX14" fmla="*/ 5607635 w 11633641"/>
                <a:gd name="csY14" fmla="*/ 2054911 h 3774272"/>
                <a:gd name="csX15" fmla="*/ 5759556 w 11633641"/>
                <a:gd name="csY15" fmla="*/ 1688882 h 3774272"/>
                <a:gd name="csX16" fmla="*/ 5958798 w 11633641"/>
                <a:gd name="csY16" fmla="*/ 1357746 h 3774272"/>
                <a:gd name="csX17" fmla="*/ 6150867 w 11633641"/>
                <a:gd name="csY17" fmla="*/ 1102117 h 3774272"/>
                <a:gd name="csX18" fmla="*/ 6377822 w 11633641"/>
                <a:gd name="csY18" fmla="*/ 907695 h 3774272"/>
                <a:gd name="csX19" fmla="*/ 6621739 w 11633641"/>
                <a:gd name="csY19" fmla="*/ 767715 h 3774272"/>
                <a:gd name="csX20" fmla="*/ 6913697 w 11633641"/>
                <a:gd name="csY20" fmla="*/ 621069 h 3774272"/>
                <a:gd name="csX21" fmla="*/ 7358338 w 11633641"/>
                <a:gd name="csY21" fmla="*/ 486453 h 3774272"/>
                <a:gd name="csX22" fmla="*/ 7811163 w 11633641"/>
                <a:gd name="csY22" fmla="*/ 383719 h 3774272"/>
                <a:gd name="csX23" fmla="*/ 8175513 w 11633641"/>
                <a:gd name="csY23" fmla="*/ 306101 h 3774272"/>
                <a:gd name="csX24" fmla="*/ 8793297 w 11633641"/>
                <a:gd name="csY24" fmla="*/ 207742 h 3774272"/>
                <a:gd name="csX25" fmla="*/ 9881832 w 11633641"/>
                <a:gd name="csY25" fmla="*/ 112296 h 3774272"/>
                <a:gd name="csX26" fmla="*/ 11633641 w 11633641"/>
                <a:gd name="csY26" fmla="*/ 17311 h 3774272"/>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74165 w 11633641"/>
                <a:gd name="csY5" fmla="*/ 2888615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8798 w 11633641"/>
                <a:gd name="csY16" fmla="*/ 1357746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8798 w 11633641"/>
                <a:gd name="csY16" fmla="*/ 1357746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689747 w 11633641"/>
                <a:gd name="csY4" fmla="*/ 1794280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84028 w 11633641"/>
                <a:gd name="csY5" fmla="*/ 2924246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84028 w 11633641"/>
                <a:gd name="csY5" fmla="*/ 2924246 h 3773480"/>
                <a:gd name="csX6" fmla="*/ 4859211 w 11633641"/>
                <a:gd name="csY6" fmla="*/ 3462138 h 3773480"/>
                <a:gd name="csX7" fmla="*/ 4916351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2572"/>
                <a:gd name="csX1" fmla="*/ 3812617 w 11633641"/>
                <a:gd name="csY1" fmla="*/ 62665 h 3772572"/>
                <a:gd name="csX2" fmla="*/ 4477262 w 11633641"/>
                <a:gd name="csY2" fmla="*/ 81582 h 3772572"/>
                <a:gd name="csX3" fmla="*/ 4585890 w 11633641"/>
                <a:gd name="csY3" fmla="*/ 330248 h 3772572"/>
                <a:gd name="csX4" fmla="*/ 4689747 w 11633641"/>
                <a:gd name="csY4" fmla="*/ 1794280 h 3772572"/>
                <a:gd name="csX5" fmla="*/ 4784028 w 11633641"/>
                <a:gd name="csY5" fmla="*/ 2924246 h 3772572"/>
                <a:gd name="csX6" fmla="*/ 4836880 w 11633641"/>
                <a:gd name="csY6" fmla="*/ 3475161 h 3772572"/>
                <a:gd name="csX7" fmla="*/ 4916351 w 11633641"/>
                <a:gd name="csY7" fmla="*/ 3759473 h 3772572"/>
                <a:gd name="csX8" fmla="*/ 5063998 w 11633641"/>
                <a:gd name="csY8" fmla="*/ 3703320 h 3772572"/>
                <a:gd name="csX9" fmla="*/ 5144557 w 11633641"/>
                <a:gd name="csY9" fmla="*/ 3511161 h 3772572"/>
                <a:gd name="csX10" fmla="*/ 5207120 w 11633641"/>
                <a:gd name="csY10" fmla="*/ 3340316 h 3772572"/>
                <a:gd name="csX11" fmla="*/ 5279047 w 11633641"/>
                <a:gd name="csY11" fmla="*/ 3098621 h 3772572"/>
                <a:gd name="csX12" fmla="*/ 5361434 w 11633641"/>
                <a:gd name="csY12" fmla="*/ 2806276 h 3772572"/>
                <a:gd name="csX13" fmla="*/ 5506625 w 11633641"/>
                <a:gd name="csY13" fmla="*/ 2358458 h 3772572"/>
                <a:gd name="csX14" fmla="*/ 5607635 w 11633641"/>
                <a:gd name="csY14" fmla="*/ 2054911 h 3772572"/>
                <a:gd name="csX15" fmla="*/ 5759556 w 11633641"/>
                <a:gd name="csY15" fmla="*/ 1688882 h 3772572"/>
                <a:gd name="csX16" fmla="*/ 5954331 w 11633641"/>
                <a:gd name="csY16" fmla="*/ 1344723 h 3772572"/>
                <a:gd name="csX17" fmla="*/ 6150867 w 11633641"/>
                <a:gd name="csY17" fmla="*/ 1102117 h 3772572"/>
                <a:gd name="csX18" fmla="*/ 6377822 w 11633641"/>
                <a:gd name="csY18" fmla="*/ 907695 h 3772572"/>
                <a:gd name="csX19" fmla="*/ 6621739 w 11633641"/>
                <a:gd name="csY19" fmla="*/ 767715 h 3772572"/>
                <a:gd name="csX20" fmla="*/ 6913697 w 11633641"/>
                <a:gd name="csY20" fmla="*/ 621069 h 3772572"/>
                <a:gd name="csX21" fmla="*/ 7358338 w 11633641"/>
                <a:gd name="csY21" fmla="*/ 486453 h 3772572"/>
                <a:gd name="csX22" fmla="*/ 7811163 w 11633641"/>
                <a:gd name="csY22" fmla="*/ 383719 h 3772572"/>
                <a:gd name="csX23" fmla="*/ 8175513 w 11633641"/>
                <a:gd name="csY23" fmla="*/ 306101 h 3772572"/>
                <a:gd name="csX24" fmla="*/ 8793297 w 11633641"/>
                <a:gd name="csY24" fmla="*/ 207742 h 3772572"/>
                <a:gd name="csX25" fmla="*/ 9881832 w 11633641"/>
                <a:gd name="csY25" fmla="*/ 112296 h 3772572"/>
                <a:gd name="csX26" fmla="*/ 11633641 w 11633641"/>
                <a:gd name="csY26" fmla="*/ 17311 h 3772572"/>
                <a:gd name="csX0" fmla="*/ 0 w 11633641"/>
                <a:gd name="csY0" fmla="*/ 0 h 3772572"/>
                <a:gd name="csX1" fmla="*/ 3812617 w 11633641"/>
                <a:gd name="csY1" fmla="*/ 62665 h 3772572"/>
                <a:gd name="csX2" fmla="*/ 4477262 w 11633641"/>
                <a:gd name="csY2" fmla="*/ 81582 h 3772572"/>
                <a:gd name="csX3" fmla="*/ 4585890 w 11633641"/>
                <a:gd name="csY3" fmla="*/ 330248 h 3772572"/>
                <a:gd name="csX4" fmla="*/ 4689747 w 11633641"/>
                <a:gd name="csY4" fmla="*/ 1794280 h 3772572"/>
                <a:gd name="csX5" fmla="*/ 4775095 w 11633641"/>
                <a:gd name="csY5" fmla="*/ 2956803 h 3772572"/>
                <a:gd name="csX6" fmla="*/ 4836880 w 11633641"/>
                <a:gd name="csY6" fmla="*/ 3475161 h 3772572"/>
                <a:gd name="csX7" fmla="*/ 4916351 w 11633641"/>
                <a:gd name="csY7" fmla="*/ 3759473 h 3772572"/>
                <a:gd name="csX8" fmla="*/ 5063998 w 11633641"/>
                <a:gd name="csY8" fmla="*/ 3703320 h 3772572"/>
                <a:gd name="csX9" fmla="*/ 5144557 w 11633641"/>
                <a:gd name="csY9" fmla="*/ 3511161 h 3772572"/>
                <a:gd name="csX10" fmla="*/ 5207120 w 11633641"/>
                <a:gd name="csY10" fmla="*/ 3340316 h 3772572"/>
                <a:gd name="csX11" fmla="*/ 5279047 w 11633641"/>
                <a:gd name="csY11" fmla="*/ 3098621 h 3772572"/>
                <a:gd name="csX12" fmla="*/ 5361434 w 11633641"/>
                <a:gd name="csY12" fmla="*/ 2806276 h 3772572"/>
                <a:gd name="csX13" fmla="*/ 5506625 w 11633641"/>
                <a:gd name="csY13" fmla="*/ 2358458 h 3772572"/>
                <a:gd name="csX14" fmla="*/ 5607635 w 11633641"/>
                <a:gd name="csY14" fmla="*/ 2054911 h 3772572"/>
                <a:gd name="csX15" fmla="*/ 5759556 w 11633641"/>
                <a:gd name="csY15" fmla="*/ 1688882 h 3772572"/>
                <a:gd name="csX16" fmla="*/ 5954331 w 11633641"/>
                <a:gd name="csY16" fmla="*/ 1344723 h 3772572"/>
                <a:gd name="csX17" fmla="*/ 6150867 w 11633641"/>
                <a:gd name="csY17" fmla="*/ 1102117 h 3772572"/>
                <a:gd name="csX18" fmla="*/ 6377822 w 11633641"/>
                <a:gd name="csY18" fmla="*/ 907695 h 3772572"/>
                <a:gd name="csX19" fmla="*/ 6621739 w 11633641"/>
                <a:gd name="csY19" fmla="*/ 767715 h 3772572"/>
                <a:gd name="csX20" fmla="*/ 6913697 w 11633641"/>
                <a:gd name="csY20" fmla="*/ 621069 h 3772572"/>
                <a:gd name="csX21" fmla="*/ 7358338 w 11633641"/>
                <a:gd name="csY21" fmla="*/ 486453 h 3772572"/>
                <a:gd name="csX22" fmla="*/ 7811163 w 11633641"/>
                <a:gd name="csY22" fmla="*/ 383719 h 3772572"/>
                <a:gd name="csX23" fmla="*/ 8175513 w 11633641"/>
                <a:gd name="csY23" fmla="*/ 306101 h 3772572"/>
                <a:gd name="csX24" fmla="*/ 8793297 w 11633641"/>
                <a:gd name="csY24" fmla="*/ 207742 h 3772572"/>
                <a:gd name="csX25" fmla="*/ 9881832 w 11633641"/>
                <a:gd name="csY25" fmla="*/ 112296 h 3772572"/>
                <a:gd name="csX26" fmla="*/ 11633641 w 11633641"/>
                <a:gd name="csY26" fmla="*/ 17311 h 3772572"/>
                <a:gd name="csX0" fmla="*/ 0 w 11633641"/>
                <a:gd name="csY0" fmla="*/ 0 h 3764710"/>
                <a:gd name="csX1" fmla="*/ 3812617 w 11633641"/>
                <a:gd name="csY1" fmla="*/ 62665 h 3764710"/>
                <a:gd name="csX2" fmla="*/ 4477262 w 11633641"/>
                <a:gd name="csY2" fmla="*/ 81582 h 3764710"/>
                <a:gd name="csX3" fmla="*/ 4585890 w 11633641"/>
                <a:gd name="csY3" fmla="*/ 330248 h 3764710"/>
                <a:gd name="csX4" fmla="*/ 4689747 w 11633641"/>
                <a:gd name="csY4" fmla="*/ 1794280 h 3764710"/>
                <a:gd name="csX5" fmla="*/ 4775095 w 11633641"/>
                <a:gd name="csY5" fmla="*/ 2956803 h 3764710"/>
                <a:gd name="csX6" fmla="*/ 4836880 w 11633641"/>
                <a:gd name="csY6" fmla="*/ 3475161 h 3764710"/>
                <a:gd name="csX7" fmla="*/ 4916351 w 11633641"/>
                <a:gd name="csY7" fmla="*/ 3759473 h 3764710"/>
                <a:gd name="csX8" fmla="*/ 5063998 w 11633641"/>
                <a:gd name="csY8" fmla="*/ 3703320 h 3764710"/>
                <a:gd name="csX9" fmla="*/ 5144557 w 11633641"/>
                <a:gd name="csY9" fmla="*/ 3511161 h 3764710"/>
                <a:gd name="csX10" fmla="*/ 5207120 w 11633641"/>
                <a:gd name="csY10" fmla="*/ 3340316 h 3764710"/>
                <a:gd name="csX11" fmla="*/ 5279047 w 11633641"/>
                <a:gd name="csY11" fmla="*/ 3098621 h 3764710"/>
                <a:gd name="csX12" fmla="*/ 5361434 w 11633641"/>
                <a:gd name="csY12" fmla="*/ 2806276 h 3764710"/>
                <a:gd name="csX13" fmla="*/ 5506625 w 11633641"/>
                <a:gd name="csY13" fmla="*/ 2358458 h 3764710"/>
                <a:gd name="csX14" fmla="*/ 5607635 w 11633641"/>
                <a:gd name="csY14" fmla="*/ 2054911 h 3764710"/>
                <a:gd name="csX15" fmla="*/ 5759556 w 11633641"/>
                <a:gd name="csY15" fmla="*/ 1688882 h 3764710"/>
                <a:gd name="csX16" fmla="*/ 5954331 w 11633641"/>
                <a:gd name="csY16" fmla="*/ 1344723 h 3764710"/>
                <a:gd name="csX17" fmla="*/ 6150867 w 11633641"/>
                <a:gd name="csY17" fmla="*/ 1102117 h 3764710"/>
                <a:gd name="csX18" fmla="*/ 6377822 w 11633641"/>
                <a:gd name="csY18" fmla="*/ 907695 h 3764710"/>
                <a:gd name="csX19" fmla="*/ 6621739 w 11633641"/>
                <a:gd name="csY19" fmla="*/ 767715 h 3764710"/>
                <a:gd name="csX20" fmla="*/ 6913697 w 11633641"/>
                <a:gd name="csY20" fmla="*/ 621069 h 3764710"/>
                <a:gd name="csX21" fmla="*/ 7358338 w 11633641"/>
                <a:gd name="csY21" fmla="*/ 486453 h 3764710"/>
                <a:gd name="csX22" fmla="*/ 7811163 w 11633641"/>
                <a:gd name="csY22" fmla="*/ 383719 h 3764710"/>
                <a:gd name="csX23" fmla="*/ 8175513 w 11633641"/>
                <a:gd name="csY23" fmla="*/ 306101 h 3764710"/>
                <a:gd name="csX24" fmla="*/ 8793297 w 11633641"/>
                <a:gd name="csY24" fmla="*/ 207742 h 3764710"/>
                <a:gd name="csX25" fmla="*/ 9881832 w 11633641"/>
                <a:gd name="csY25" fmla="*/ 112296 h 3764710"/>
                <a:gd name="csX26" fmla="*/ 11633641 w 11633641"/>
                <a:gd name="csY26" fmla="*/ 17311 h 3764710"/>
                <a:gd name="csX0" fmla="*/ 0 w 11633641"/>
                <a:gd name="csY0" fmla="*/ 0 h 3800690"/>
                <a:gd name="csX1" fmla="*/ 3812617 w 11633641"/>
                <a:gd name="csY1" fmla="*/ 62665 h 3800690"/>
                <a:gd name="csX2" fmla="*/ 4477262 w 11633641"/>
                <a:gd name="csY2" fmla="*/ 81582 h 3800690"/>
                <a:gd name="csX3" fmla="*/ 4585890 w 11633641"/>
                <a:gd name="csY3" fmla="*/ 330248 h 3800690"/>
                <a:gd name="csX4" fmla="*/ 4689747 w 11633641"/>
                <a:gd name="csY4" fmla="*/ 1794280 h 3800690"/>
                <a:gd name="csX5" fmla="*/ 4775095 w 11633641"/>
                <a:gd name="csY5" fmla="*/ 2956803 h 3800690"/>
                <a:gd name="csX6" fmla="*/ 4836880 w 11633641"/>
                <a:gd name="csY6" fmla="*/ 3475161 h 3800690"/>
                <a:gd name="csX7" fmla="*/ 4916351 w 11633641"/>
                <a:gd name="csY7" fmla="*/ 3759473 h 3800690"/>
                <a:gd name="csX8" fmla="*/ 5063998 w 11633641"/>
                <a:gd name="csY8" fmla="*/ 3703320 h 3800690"/>
                <a:gd name="csX9" fmla="*/ 5144557 w 11633641"/>
                <a:gd name="csY9" fmla="*/ 3511161 h 3800690"/>
                <a:gd name="csX10" fmla="*/ 5207120 w 11633641"/>
                <a:gd name="csY10" fmla="*/ 3340316 h 3800690"/>
                <a:gd name="csX11" fmla="*/ 5279047 w 11633641"/>
                <a:gd name="csY11" fmla="*/ 3098621 h 3800690"/>
                <a:gd name="csX12" fmla="*/ 5361434 w 11633641"/>
                <a:gd name="csY12" fmla="*/ 2806276 h 3800690"/>
                <a:gd name="csX13" fmla="*/ 5506625 w 11633641"/>
                <a:gd name="csY13" fmla="*/ 2358458 h 3800690"/>
                <a:gd name="csX14" fmla="*/ 5607635 w 11633641"/>
                <a:gd name="csY14" fmla="*/ 2054911 h 3800690"/>
                <a:gd name="csX15" fmla="*/ 5759556 w 11633641"/>
                <a:gd name="csY15" fmla="*/ 1688882 h 3800690"/>
                <a:gd name="csX16" fmla="*/ 5954331 w 11633641"/>
                <a:gd name="csY16" fmla="*/ 1344723 h 3800690"/>
                <a:gd name="csX17" fmla="*/ 6150867 w 11633641"/>
                <a:gd name="csY17" fmla="*/ 1102117 h 3800690"/>
                <a:gd name="csX18" fmla="*/ 6377822 w 11633641"/>
                <a:gd name="csY18" fmla="*/ 907695 h 3800690"/>
                <a:gd name="csX19" fmla="*/ 6621739 w 11633641"/>
                <a:gd name="csY19" fmla="*/ 767715 h 3800690"/>
                <a:gd name="csX20" fmla="*/ 6913697 w 11633641"/>
                <a:gd name="csY20" fmla="*/ 621069 h 3800690"/>
                <a:gd name="csX21" fmla="*/ 7358338 w 11633641"/>
                <a:gd name="csY21" fmla="*/ 486453 h 3800690"/>
                <a:gd name="csX22" fmla="*/ 7811163 w 11633641"/>
                <a:gd name="csY22" fmla="*/ 383719 h 3800690"/>
                <a:gd name="csX23" fmla="*/ 8175513 w 11633641"/>
                <a:gd name="csY23" fmla="*/ 306101 h 3800690"/>
                <a:gd name="csX24" fmla="*/ 8793297 w 11633641"/>
                <a:gd name="csY24" fmla="*/ 207742 h 3800690"/>
                <a:gd name="csX25" fmla="*/ 9881832 w 11633641"/>
                <a:gd name="csY25" fmla="*/ 112296 h 3800690"/>
                <a:gd name="csX26" fmla="*/ 11633641 w 11633641"/>
                <a:gd name="csY26" fmla="*/ 17311 h 3800690"/>
                <a:gd name="csX0" fmla="*/ 0 w 11633641"/>
                <a:gd name="csY0" fmla="*/ 0 h 3829377"/>
                <a:gd name="csX1" fmla="*/ 3812617 w 11633641"/>
                <a:gd name="csY1" fmla="*/ 62665 h 3829377"/>
                <a:gd name="csX2" fmla="*/ 4477262 w 11633641"/>
                <a:gd name="csY2" fmla="*/ 81582 h 3829377"/>
                <a:gd name="csX3" fmla="*/ 4585890 w 11633641"/>
                <a:gd name="csY3" fmla="*/ 330248 h 3829377"/>
                <a:gd name="csX4" fmla="*/ 4689747 w 11633641"/>
                <a:gd name="csY4" fmla="*/ 1794280 h 3829377"/>
                <a:gd name="csX5" fmla="*/ 4775095 w 11633641"/>
                <a:gd name="csY5" fmla="*/ 2956803 h 3829377"/>
                <a:gd name="csX6" fmla="*/ 4836880 w 11633641"/>
                <a:gd name="csY6" fmla="*/ 3475161 h 3829377"/>
                <a:gd name="csX7" fmla="*/ 4916351 w 11633641"/>
                <a:gd name="csY7" fmla="*/ 3759473 h 3829377"/>
                <a:gd name="csX8" fmla="*/ 5063998 w 11633641"/>
                <a:gd name="csY8" fmla="*/ 3703320 h 3829377"/>
                <a:gd name="csX9" fmla="*/ 5144557 w 11633641"/>
                <a:gd name="csY9" fmla="*/ 3511161 h 3829377"/>
                <a:gd name="csX10" fmla="*/ 5207120 w 11633641"/>
                <a:gd name="csY10" fmla="*/ 3340316 h 3829377"/>
                <a:gd name="csX11" fmla="*/ 5279047 w 11633641"/>
                <a:gd name="csY11" fmla="*/ 3098621 h 3829377"/>
                <a:gd name="csX12" fmla="*/ 5361434 w 11633641"/>
                <a:gd name="csY12" fmla="*/ 2806276 h 3829377"/>
                <a:gd name="csX13" fmla="*/ 5506625 w 11633641"/>
                <a:gd name="csY13" fmla="*/ 2358458 h 3829377"/>
                <a:gd name="csX14" fmla="*/ 5607635 w 11633641"/>
                <a:gd name="csY14" fmla="*/ 2054911 h 3829377"/>
                <a:gd name="csX15" fmla="*/ 5759556 w 11633641"/>
                <a:gd name="csY15" fmla="*/ 1688882 h 3829377"/>
                <a:gd name="csX16" fmla="*/ 5954331 w 11633641"/>
                <a:gd name="csY16" fmla="*/ 1344723 h 3829377"/>
                <a:gd name="csX17" fmla="*/ 6150867 w 11633641"/>
                <a:gd name="csY17" fmla="*/ 1102117 h 3829377"/>
                <a:gd name="csX18" fmla="*/ 6377822 w 11633641"/>
                <a:gd name="csY18" fmla="*/ 907695 h 3829377"/>
                <a:gd name="csX19" fmla="*/ 6621739 w 11633641"/>
                <a:gd name="csY19" fmla="*/ 767715 h 3829377"/>
                <a:gd name="csX20" fmla="*/ 6913697 w 11633641"/>
                <a:gd name="csY20" fmla="*/ 621069 h 3829377"/>
                <a:gd name="csX21" fmla="*/ 7358338 w 11633641"/>
                <a:gd name="csY21" fmla="*/ 486453 h 3829377"/>
                <a:gd name="csX22" fmla="*/ 7811163 w 11633641"/>
                <a:gd name="csY22" fmla="*/ 383719 h 3829377"/>
                <a:gd name="csX23" fmla="*/ 8175513 w 11633641"/>
                <a:gd name="csY23" fmla="*/ 306101 h 3829377"/>
                <a:gd name="csX24" fmla="*/ 8793297 w 11633641"/>
                <a:gd name="csY24" fmla="*/ 207742 h 3829377"/>
                <a:gd name="csX25" fmla="*/ 9881832 w 11633641"/>
                <a:gd name="csY25" fmla="*/ 112296 h 3829377"/>
                <a:gd name="csX26" fmla="*/ 11633641 w 11633641"/>
                <a:gd name="csY26" fmla="*/ 17311 h 3829377"/>
                <a:gd name="csX0" fmla="*/ 0 w 11633641"/>
                <a:gd name="csY0" fmla="*/ 0 h 3839085"/>
                <a:gd name="csX1" fmla="*/ 3812617 w 11633641"/>
                <a:gd name="csY1" fmla="*/ 62665 h 3839085"/>
                <a:gd name="csX2" fmla="*/ 4477262 w 11633641"/>
                <a:gd name="csY2" fmla="*/ 81582 h 3839085"/>
                <a:gd name="csX3" fmla="*/ 4585890 w 11633641"/>
                <a:gd name="csY3" fmla="*/ 330248 h 3839085"/>
                <a:gd name="csX4" fmla="*/ 4689747 w 11633641"/>
                <a:gd name="csY4" fmla="*/ 1794280 h 3839085"/>
                <a:gd name="csX5" fmla="*/ 4775095 w 11633641"/>
                <a:gd name="csY5" fmla="*/ 2956803 h 3839085"/>
                <a:gd name="csX6" fmla="*/ 4836880 w 11633641"/>
                <a:gd name="csY6" fmla="*/ 3475161 h 3839085"/>
                <a:gd name="csX7" fmla="*/ 4916351 w 11633641"/>
                <a:gd name="csY7" fmla="*/ 3759473 h 3839085"/>
                <a:gd name="csX8" fmla="*/ 5063998 w 11633641"/>
                <a:gd name="csY8" fmla="*/ 3703320 h 3839085"/>
                <a:gd name="csX9" fmla="*/ 5144557 w 11633641"/>
                <a:gd name="csY9" fmla="*/ 3511161 h 3839085"/>
                <a:gd name="csX10" fmla="*/ 5207120 w 11633641"/>
                <a:gd name="csY10" fmla="*/ 3340316 h 3839085"/>
                <a:gd name="csX11" fmla="*/ 5279047 w 11633641"/>
                <a:gd name="csY11" fmla="*/ 3098621 h 3839085"/>
                <a:gd name="csX12" fmla="*/ 5361434 w 11633641"/>
                <a:gd name="csY12" fmla="*/ 2806276 h 3839085"/>
                <a:gd name="csX13" fmla="*/ 5506625 w 11633641"/>
                <a:gd name="csY13" fmla="*/ 2358458 h 3839085"/>
                <a:gd name="csX14" fmla="*/ 5607635 w 11633641"/>
                <a:gd name="csY14" fmla="*/ 2054911 h 3839085"/>
                <a:gd name="csX15" fmla="*/ 5759556 w 11633641"/>
                <a:gd name="csY15" fmla="*/ 1688882 h 3839085"/>
                <a:gd name="csX16" fmla="*/ 5954331 w 11633641"/>
                <a:gd name="csY16" fmla="*/ 1344723 h 3839085"/>
                <a:gd name="csX17" fmla="*/ 6150867 w 11633641"/>
                <a:gd name="csY17" fmla="*/ 1102117 h 3839085"/>
                <a:gd name="csX18" fmla="*/ 6377822 w 11633641"/>
                <a:gd name="csY18" fmla="*/ 907695 h 3839085"/>
                <a:gd name="csX19" fmla="*/ 6621739 w 11633641"/>
                <a:gd name="csY19" fmla="*/ 767715 h 3839085"/>
                <a:gd name="csX20" fmla="*/ 6913697 w 11633641"/>
                <a:gd name="csY20" fmla="*/ 621069 h 3839085"/>
                <a:gd name="csX21" fmla="*/ 7358338 w 11633641"/>
                <a:gd name="csY21" fmla="*/ 486453 h 3839085"/>
                <a:gd name="csX22" fmla="*/ 7811163 w 11633641"/>
                <a:gd name="csY22" fmla="*/ 383719 h 3839085"/>
                <a:gd name="csX23" fmla="*/ 8175513 w 11633641"/>
                <a:gd name="csY23" fmla="*/ 306101 h 3839085"/>
                <a:gd name="csX24" fmla="*/ 8793297 w 11633641"/>
                <a:gd name="csY24" fmla="*/ 207742 h 3839085"/>
                <a:gd name="csX25" fmla="*/ 9881832 w 11633641"/>
                <a:gd name="csY25" fmla="*/ 112296 h 3839085"/>
                <a:gd name="csX26" fmla="*/ 11633641 w 11633641"/>
                <a:gd name="csY26" fmla="*/ 17311 h 3839085"/>
                <a:gd name="csX0" fmla="*/ 0 w 11633641"/>
                <a:gd name="csY0" fmla="*/ 0 h 3786769"/>
                <a:gd name="csX1" fmla="*/ 3812617 w 11633641"/>
                <a:gd name="csY1" fmla="*/ 62665 h 3786769"/>
                <a:gd name="csX2" fmla="*/ 4477262 w 11633641"/>
                <a:gd name="csY2" fmla="*/ 81582 h 3786769"/>
                <a:gd name="csX3" fmla="*/ 4585890 w 11633641"/>
                <a:gd name="csY3" fmla="*/ 330248 h 3786769"/>
                <a:gd name="csX4" fmla="*/ 4689747 w 11633641"/>
                <a:gd name="csY4" fmla="*/ 1794280 h 3786769"/>
                <a:gd name="csX5" fmla="*/ 4775095 w 11633641"/>
                <a:gd name="csY5" fmla="*/ 2956803 h 3786769"/>
                <a:gd name="csX6" fmla="*/ 4836880 w 11633641"/>
                <a:gd name="csY6" fmla="*/ 3475161 h 3786769"/>
                <a:gd name="csX7" fmla="*/ 4916351 w 11633641"/>
                <a:gd name="csY7" fmla="*/ 3759473 h 3786769"/>
                <a:gd name="csX8" fmla="*/ 5086328 w 11633641"/>
                <a:gd name="csY8" fmla="*/ 3716343 h 3786769"/>
                <a:gd name="csX9" fmla="*/ 5144557 w 11633641"/>
                <a:gd name="csY9" fmla="*/ 3511161 h 3786769"/>
                <a:gd name="csX10" fmla="*/ 5207120 w 11633641"/>
                <a:gd name="csY10" fmla="*/ 3340316 h 3786769"/>
                <a:gd name="csX11" fmla="*/ 5279047 w 11633641"/>
                <a:gd name="csY11" fmla="*/ 3098621 h 3786769"/>
                <a:gd name="csX12" fmla="*/ 5361434 w 11633641"/>
                <a:gd name="csY12" fmla="*/ 2806276 h 3786769"/>
                <a:gd name="csX13" fmla="*/ 5506625 w 11633641"/>
                <a:gd name="csY13" fmla="*/ 2358458 h 3786769"/>
                <a:gd name="csX14" fmla="*/ 5607635 w 11633641"/>
                <a:gd name="csY14" fmla="*/ 2054911 h 3786769"/>
                <a:gd name="csX15" fmla="*/ 5759556 w 11633641"/>
                <a:gd name="csY15" fmla="*/ 1688882 h 3786769"/>
                <a:gd name="csX16" fmla="*/ 5954331 w 11633641"/>
                <a:gd name="csY16" fmla="*/ 1344723 h 3786769"/>
                <a:gd name="csX17" fmla="*/ 6150867 w 11633641"/>
                <a:gd name="csY17" fmla="*/ 1102117 h 3786769"/>
                <a:gd name="csX18" fmla="*/ 6377822 w 11633641"/>
                <a:gd name="csY18" fmla="*/ 907695 h 3786769"/>
                <a:gd name="csX19" fmla="*/ 6621739 w 11633641"/>
                <a:gd name="csY19" fmla="*/ 767715 h 3786769"/>
                <a:gd name="csX20" fmla="*/ 6913697 w 11633641"/>
                <a:gd name="csY20" fmla="*/ 621069 h 3786769"/>
                <a:gd name="csX21" fmla="*/ 7358338 w 11633641"/>
                <a:gd name="csY21" fmla="*/ 486453 h 3786769"/>
                <a:gd name="csX22" fmla="*/ 7811163 w 11633641"/>
                <a:gd name="csY22" fmla="*/ 383719 h 3786769"/>
                <a:gd name="csX23" fmla="*/ 8175513 w 11633641"/>
                <a:gd name="csY23" fmla="*/ 306101 h 3786769"/>
                <a:gd name="csX24" fmla="*/ 8793297 w 11633641"/>
                <a:gd name="csY24" fmla="*/ 207742 h 3786769"/>
                <a:gd name="csX25" fmla="*/ 9881832 w 11633641"/>
                <a:gd name="csY25" fmla="*/ 112296 h 3786769"/>
                <a:gd name="csX26" fmla="*/ 11633641 w 11633641"/>
                <a:gd name="csY26" fmla="*/ 17311 h 3786769"/>
                <a:gd name="csX0" fmla="*/ 0 w 11633641"/>
                <a:gd name="csY0" fmla="*/ 0 h 3778261"/>
                <a:gd name="csX1" fmla="*/ 3812617 w 11633641"/>
                <a:gd name="csY1" fmla="*/ 62665 h 3778261"/>
                <a:gd name="csX2" fmla="*/ 4477262 w 11633641"/>
                <a:gd name="csY2" fmla="*/ 81582 h 3778261"/>
                <a:gd name="csX3" fmla="*/ 4585890 w 11633641"/>
                <a:gd name="csY3" fmla="*/ 330248 h 3778261"/>
                <a:gd name="csX4" fmla="*/ 4689747 w 11633641"/>
                <a:gd name="csY4" fmla="*/ 1794280 h 3778261"/>
                <a:gd name="csX5" fmla="*/ 4775095 w 11633641"/>
                <a:gd name="csY5" fmla="*/ 2956803 h 3778261"/>
                <a:gd name="csX6" fmla="*/ 4836880 w 11633641"/>
                <a:gd name="csY6" fmla="*/ 3475161 h 3778261"/>
                <a:gd name="csX7" fmla="*/ 4916351 w 11633641"/>
                <a:gd name="csY7" fmla="*/ 3759473 h 3778261"/>
                <a:gd name="csX8" fmla="*/ 5086328 w 11633641"/>
                <a:gd name="csY8" fmla="*/ 3716343 h 3778261"/>
                <a:gd name="csX9" fmla="*/ 5144557 w 11633641"/>
                <a:gd name="csY9" fmla="*/ 3511161 h 3778261"/>
                <a:gd name="csX10" fmla="*/ 5207120 w 11633641"/>
                <a:gd name="csY10" fmla="*/ 3340316 h 3778261"/>
                <a:gd name="csX11" fmla="*/ 5279047 w 11633641"/>
                <a:gd name="csY11" fmla="*/ 3098621 h 3778261"/>
                <a:gd name="csX12" fmla="*/ 5361434 w 11633641"/>
                <a:gd name="csY12" fmla="*/ 2806276 h 3778261"/>
                <a:gd name="csX13" fmla="*/ 5506625 w 11633641"/>
                <a:gd name="csY13" fmla="*/ 2358458 h 3778261"/>
                <a:gd name="csX14" fmla="*/ 5607635 w 11633641"/>
                <a:gd name="csY14" fmla="*/ 2054911 h 3778261"/>
                <a:gd name="csX15" fmla="*/ 5759556 w 11633641"/>
                <a:gd name="csY15" fmla="*/ 1688882 h 3778261"/>
                <a:gd name="csX16" fmla="*/ 5954331 w 11633641"/>
                <a:gd name="csY16" fmla="*/ 1344723 h 3778261"/>
                <a:gd name="csX17" fmla="*/ 6150867 w 11633641"/>
                <a:gd name="csY17" fmla="*/ 1102117 h 3778261"/>
                <a:gd name="csX18" fmla="*/ 6377822 w 11633641"/>
                <a:gd name="csY18" fmla="*/ 907695 h 3778261"/>
                <a:gd name="csX19" fmla="*/ 6621739 w 11633641"/>
                <a:gd name="csY19" fmla="*/ 767715 h 3778261"/>
                <a:gd name="csX20" fmla="*/ 6913697 w 11633641"/>
                <a:gd name="csY20" fmla="*/ 621069 h 3778261"/>
                <a:gd name="csX21" fmla="*/ 7358338 w 11633641"/>
                <a:gd name="csY21" fmla="*/ 486453 h 3778261"/>
                <a:gd name="csX22" fmla="*/ 7811163 w 11633641"/>
                <a:gd name="csY22" fmla="*/ 383719 h 3778261"/>
                <a:gd name="csX23" fmla="*/ 8175513 w 11633641"/>
                <a:gd name="csY23" fmla="*/ 306101 h 3778261"/>
                <a:gd name="csX24" fmla="*/ 8793297 w 11633641"/>
                <a:gd name="csY24" fmla="*/ 207742 h 3778261"/>
                <a:gd name="csX25" fmla="*/ 9881832 w 11633641"/>
                <a:gd name="csY25" fmla="*/ 112296 h 3778261"/>
                <a:gd name="csX26" fmla="*/ 11633641 w 11633641"/>
                <a:gd name="csY26" fmla="*/ 17311 h 3778261"/>
                <a:gd name="csX0" fmla="*/ 0 w 11633641"/>
                <a:gd name="csY0" fmla="*/ 0 h 3776333"/>
                <a:gd name="csX1" fmla="*/ 3812617 w 11633641"/>
                <a:gd name="csY1" fmla="*/ 62665 h 3776333"/>
                <a:gd name="csX2" fmla="*/ 4477262 w 11633641"/>
                <a:gd name="csY2" fmla="*/ 81582 h 3776333"/>
                <a:gd name="csX3" fmla="*/ 4585890 w 11633641"/>
                <a:gd name="csY3" fmla="*/ 330248 h 3776333"/>
                <a:gd name="csX4" fmla="*/ 4689747 w 11633641"/>
                <a:gd name="csY4" fmla="*/ 1794280 h 3776333"/>
                <a:gd name="csX5" fmla="*/ 4775095 w 11633641"/>
                <a:gd name="csY5" fmla="*/ 2956803 h 3776333"/>
                <a:gd name="csX6" fmla="*/ 4832415 w 11633641"/>
                <a:gd name="csY6" fmla="*/ 3501209 h 3776333"/>
                <a:gd name="csX7" fmla="*/ 4916351 w 11633641"/>
                <a:gd name="csY7" fmla="*/ 3759473 h 3776333"/>
                <a:gd name="csX8" fmla="*/ 5086328 w 11633641"/>
                <a:gd name="csY8" fmla="*/ 3716343 h 3776333"/>
                <a:gd name="csX9" fmla="*/ 5144557 w 11633641"/>
                <a:gd name="csY9" fmla="*/ 3511161 h 3776333"/>
                <a:gd name="csX10" fmla="*/ 5207120 w 11633641"/>
                <a:gd name="csY10" fmla="*/ 3340316 h 3776333"/>
                <a:gd name="csX11" fmla="*/ 5279047 w 11633641"/>
                <a:gd name="csY11" fmla="*/ 3098621 h 3776333"/>
                <a:gd name="csX12" fmla="*/ 5361434 w 11633641"/>
                <a:gd name="csY12" fmla="*/ 2806276 h 3776333"/>
                <a:gd name="csX13" fmla="*/ 5506625 w 11633641"/>
                <a:gd name="csY13" fmla="*/ 2358458 h 3776333"/>
                <a:gd name="csX14" fmla="*/ 5607635 w 11633641"/>
                <a:gd name="csY14" fmla="*/ 2054911 h 3776333"/>
                <a:gd name="csX15" fmla="*/ 5759556 w 11633641"/>
                <a:gd name="csY15" fmla="*/ 1688882 h 3776333"/>
                <a:gd name="csX16" fmla="*/ 5954331 w 11633641"/>
                <a:gd name="csY16" fmla="*/ 1344723 h 3776333"/>
                <a:gd name="csX17" fmla="*/ 6150867 w 11633641"/>
                <a:gd name="csY17" fmla="*/ 1102117 h 3776333"/>
                <a:gd name="csX18" fmla="*/ 6377822 w 11633641"/>
                <a:gd name="csY18" fmla="*/ 907695 h 3776333"/>
                <a:gd name="csX19" fmla="*/ 6621739 w 11633641"/>
                <a:gd name="csY19" fmla="*/ 767715 h 3776333"/>
                <a:gd name="csX20" fmla="*/ 6913697 w 11633641"/>
                <a:gd name="csY20" fmla="*/ 621069 h 3776333"/>
                <a:gd name="csX21" fmla="*/ 7358338 w 11633641"/>
                <a:gd name="csY21" fmla="*/ 486453 h 3776333"/>
                <a:gd name="csX22" fmla="*/ 7811163 w 11633641"/>
                <a:gd name="csY22" fmla="*/ 383719 h 3776333"/>
                <a:gd name="csX23" fmla="*/ 8175513 w 11633641"/>
                <a:gd name="csY23" fmla="*/ 306101 h 3776333"/>
                <a:gd name="csX24" fmla="*/ 8793297 w 11633641"/>
                <a:gd name="csY24" fmla="*/ 207742 h 3776333"/>
                <a:gd name="csX25" fmla="*/ 9881832 w 11633641"/>
                <a:gd name="csY25" fmla="*/ 112296 h 3776333"/>
                <a:gd name="csX26" fmla="*/ 11633641 w 11633641"/>
                <a:gd name="csY26" fmla="*/ 17311 h 3776333"/>
                <a:gd name="csX0" fmla="*/ 0 w 11633641"/>
                <a:gd name="csY0" fmla="*/ 0 h 3760961"/>
                <a:gd name="csX1" fmla="*/ 3812617 w 11633641"/>
                <a:gd name="csY1" fmla="*/ 62665 h 3760961"/>
                <a:gd name="csX2" fmla="*/ 4477262 w 11633641"/>
                <a:gd name="csY2" fmla="*/ 81582 h 3760961"/>
                <a:gd name="csX3" fmla="*/ 4585890 w 11633641"/>
                <a:gd name="csY3" fmla="*/ 330248 h 3760961"/>
                <a:gd name="csX4" fmla="*/ 4689747 w 11633641"/>
                <a:gd name="csY4" fmla="*/ 1794280 h 3760961"/>
                <a:gd name="csX5" fmla="*/ 4775095 w 11633641"/>
                <a:gd name="csY5" fmla="*/ 2956803 h 3760961"/>
                <a:gd name="csX6" fmla="*/ 4832415 w 11633641"/>
                <a:gd name="csY6" fmla="*/ 3501209 h 3760961"/>
                <a:gd name="csX7" fmla="*/ 4916351 w 11633641"/>
                <a:gd name="csY7" fmla="*/ 3759473 h 3760961"/>
                <a:gd name="csX8" fmla="*/ 5090794 w 11633641"/>
                <a:gd name="csY8" fmla="*/ 3599139 h 3760961"/>
                <a:gd name="csX9" fmla="*/ 5144557 w 11633641"/>
                <a:gd name="csY9" fmla="*/ 3511161 h 3760961"/>
                <a:gd name="csX10" fmla="*/ 5207120 w 11633641"/>
                <a:gd name="csY10" fmla="*/ 3340316 h 3760961"/>
                <a:gd name="csX11" fmla="*/ 5279047 w 11633641"/>
                <a:gd name="csY11" fmla="*/ 3098621 h 3760961"/>
                <a:gd name="csX12" fmla="*/ 5361434 w 11633641"/>
                <a:gd name="csY12" fmla="*/ 2806276 h 3760961"/>
                <a:gd name="csX13" fmla="*/ 5506625 w 11633641"/>
                <a:gd name="csY13" fmla="*/ 2358458 h 3760961"/>
                <a:gd name="csX14" fmla="*/ 5607635 w 11633641"/>
                <a:gd name="csY14" fmla="*/ 2054911 h 3760961"/>
                <a:gd name="csX15" fmla="*/ 5759556 w 11633641"/>
                <a:gd name="csY15" fmla="*/ 1688882 h 3760961"/>
                <a:gd name="csX16" fmla="*/ 5954331 w 11633641"/>
                <a:gd name="csY16" fmla="*/ 1344723 h 3760961"/>
                <a:gd name="csX17" fmla="*/ 6150867 w 11633641"/>
                <a:gd name="csY17" fmla="*/ 1102117 h 3760961"/>
                <a:gd name="csX18" fmla="*/ 6377822 w 11633641"/>
                <a:gd name="csY18" fmla="*/ 907695 h 3760961"/>
                <a:gd name="csX19" fmla="*/ 6621739 w 11633641"/>
                <a:gd name="csY19" fmla="*/ 767715 h 3760961"/>
                <a:gd name="csX20" fmla="*/ 6913697 w 11633641"/>
                <a:gd name="csY20" fmla="*/ 621069 h 3760961"/>
                <a:gd name="csX21" fmla="*/ 7358338 w 11633641"/>
                <a:gd name="csY21" fmla="*/ 486453 h 3760961"/>
                <a:gd name="csX22" fmla="*/ 7811163 w 11633641"/>
                <a:gd name="csY22" fmla="*/ 383719 h 3760961"/>
                <a:gd name="csX23" fmla="*/ 8175513 w 11633641"/>
                <a:gd name="csY23" fmla="*/ 306101 h 3760961"/>
                <a:gd name="csX24" fmla="*/ 8793297 w 11633641"/>
                <a:gd name="csY24" fmla="*/ 207742 h 3760961"/>
                <a:gd name="csX25" fmla="*/ 9881832 w 11633641"/>
                <a:gd name="csY25" fmla="*/ 112296 h 3760961"/>
                <a:gd name="csX26" fmla="*/ 11633641 w 11633641"/>
                <a:gd name="csY26" fmla="*/ 17311 h 3760961"/>
                <a:gd name="csX0" fmla="*/ 0 w 11633641"/>
                <a:gd name="csY0" fmla="*/ 0 h 3762004"/>
                <a:gd name="csX1" fmla="*/ 3812617 w 11633641"/>
                <a:gd name="csY1" fmla="*/ 62665 h 3762004"/>
                <a:gd name="csX2" fmla="*/ 4477262 w 11633641"/>
                <a:gd name="csY2" fmla="*/ 81582 h 3762004"/>
                <a:gd name="csX3" fmla="*/ 4585890 w 11633641"/>
                <a:gd name="csY3" fmla="*/ 330248 h 3762004"/>
                <a:gd name="csX4" fmla="*/ 4689747 w 11633641"/>
                <a:gd name="csY4" fmla="*/ 1794280 h 3762004"/>
                <a:gd name="csX5" fmla="*/ 4775095 w 11633641"/>
                <a:gd name="csY5" fmla="*/ 2956803 h 3762004"/>
                <a:gd name="csX6" fmla="*/ 4832415 w 11633641"/>
                <a:gd name="csY6" fmla="*/ 3501209 h 3762004"/>
                <a:gd name="csX7" fmla="*/ 4916351 w 11633641"/>
                <a:gd name="csY7" fmla="*/ 3759473 h 3762004"/>
                <a:gd name="csX8" fmla="*/ 5090794 w 11633641"/>
                <a:gd name="csY8" fmla="*/ 3599139 h 3762004"/>
                <a:gd name="csX9" fmla="*/ 5144557 w 11633641"/>
                <a:gd name="csY9" fmla="*/ 3511161 h 3762004"/>
                <a:gd name="csX10" fmla="*/ 5207120 w 11633641"/>
                <a:gd name="csY10" fmla="*/ 3340316 h 3762004"/>
                <a:gd name="csX11" fmla="*/ 5279047 w 11633641"/>
                <a:gd name="csY11" fmla="*/ 3098621 h 3762004"/>
                <a:gd name="csX12" fmla="*/ 5361434 w 11633641"/>
                <a:gd name="csY12" fmla="*/ 2806276 h 3762004"/>
                <a:gd name="csX13" fmla="*/ 5506625 w 11633641"/>
                <a:gd name="csY13" fmla="*/ 2358458 h 3762004"/>
                <a:gd name="csX14" fmla="*/ 5607635 w 11633641"/>
                <a:gd name="csY14" fmla="*/ 2054911 h 3762004"/>
                <a:gd name="csX15" fmla="*/ 5759556 w 11633641"/>
                <a:gd name="csY15" fmla="*/ 1688882 h 3762004"/>
                <a:gd name="csX16" fmla="*/ 5954331 w 11633641"/>
                <a:gd name="csY16" fmla="*/ 1344723 h 3762004"/>
                <a:gd name="csX17" fmla="*/ 6150867 w 11633641"/>
                <a:gd name="csY17" fmla="*/ 1102117 h 3762004"/>
                <a:gd name="csX18" fmla="*/ 6377822 w 11633641"/>
                <a:gd name="csY18" fmla="*/ 907695 h 3762004"/>
                <a:gd name="csX19" fmla="*/ 6621739 w 11633641"/>
                <a:gd name="csY19" fmla="*/ 767715 h 3762004"/>
                <a:gd name="csX20" fmla="*/ 6913697 w 11633641"/>
                <a:gd name="csY20" fmla="*/ 621069 h 3762004"/>
                <a:gd name="csX21" fmla="*/ 7358338 w 11633641"/>
                <a:gd name="csY21" fmla="*/ 486453 h 3762004"/>
                <a:gd name="csX22" fmla="*/ 7811163 w 11633641"/>
                <a:gd name="csY22" fmla="*/ 383719 h 3762004"/>
                <a:gd name="csX23" fmla="*/ 8175513 w 11633641"/>
                <a:gd name="csY23" fmla="*/ 306101 h 3762004"/>
                <a:gd name="csX24" fmla="*/ 8793297 w 11633641"/>
                <a:gd name="csY24" fmla="*/ 207742 h 3762004"/>
                <a:gd name="csX25" fmla="*/ 9881832 w 11633641"/>
                <a:gd name="csY25" fmla="*/ 112296 h 3762004"/>
                <a:gd name="csX26" fmla="*/ 11633641 w 11633641"/>
                <a:gd name="csY26" fmla="*/ 17311 h 3762004"/>
                <a:gd name="csX0" fmla="*/ 0 w 11633641"/>
                <a:gd name="csY0" fmla="*/ 0 h 3760882"/>
                <a:gd name="csX1" fmla="*/ 3812617 w 11633641"/>
                <a:gd name="csY1" fmla="*/ 62665 h 3760882"/>
                <a:gd name="csX2" fmla="*/ 4477262 w 11633641"/>
                <a:gd name="csY2" fmla="*/ 81582 h 3760882"/>
                <a:gd name="csX3" fmla="*/ 4585890 w 11633641"/>
                <a:gd name="csY3" fmla="*/ 330248 h 3760882"/>
                <a:gd name="csX4" fmla="*/ 4689747 w 11633641"/>
                <a:gd name="csY4" fmla="*/ 1794280 h 3760882"/>
                <a:gd name="csX5" fmla="*/ 4775095 w 11633641"/>
                <a:gd name="csY5" fmla="*/ 2956803 h 3760882"/>
                <a:gd name="csX6" fmla="*/ 4832415 w 11633641"/>
                <a:gd name="csY6" fmla="*/ 3501209 h 3760882"/>
                <a:gd name="csX7" fmla="*/ 4916351 w 11633641"/>
                <a:gd name="csY7" fmla="*/ 3759473 h 3760882"/>
                <a:gd name="csX8" fmla="*/ 5090794 w 11633641"/>
                <a:gd name="csY8" fmla="*/ 3599139 h 3760882"/>
                <a:gd name="csX9" fmla="*/ 5135625 w 11633641"/>
                <a:gd name="csY9" fmla="*/ 3478605 h 3760882"/>
                <a:gd name="csX10" fmla="*/ 5207120 w 11633641"/>
                <a:gd name="csY10" fmla="*/ 3340316 h 3760882"/>
                <a:gd name="csX11" fmla="*/ 5279047 w 11633641"/>
                <a:gd name="csY11" fmla="*/ 3098621 h 3760882"/>
                <a:gd name="csX12" fmla="*/ 5361434 w 11633641"/>
                <a:gd name="csY12" fmla="*/ 2806276 h 3760882"/>
                <a:gd name="csX13" fmla="*/ 5506625 w 11633641"/>
                <a:gd name="csY13" fmla="*/ 2358458 h 3760882"/>
                <a:gd name="csX14" fmla="*/ 5607635 w 11633641"/>
                <a:gd name="csY14" fmla="*/ 2054911 h 3760882"/>
                <a:gd name="csX15" fmla="*/ 5759556 w 11633641"/>
                <a:gd name="csY15" fmla="*/ 1688882 h 3760882"/>
                <a:gd name="csX16" fmla="*/ 5954331 w 11633641"/>
                <a:gd name="csY16" fmla="*/ 1344723 h 3760882"/>
                <a:gd name="csX17" fmla="*/ 6150867 w 11633641"/>
                <a:gd name="csY17" fmla="*/ 1102117 h 3760882"/>
                <a:gd name="csX18" fmla="*/ 6377822 w 11633641"/>
                <a:gd name="csY18" fmla="*/ 907695 h 3760882"/>
                <a:gd name="csX19" fmla="*/ 6621739 w 11633641"/>
                <a:gd name="csY19" fmla="*/ 767715 h 3760882"/>
                <a:gd name="csX20" fmla="*/ 6913697 w 11633641"/>
                <a:gd name="csY20" fmla="*/ 621069 h 3760882"/>
                <a:gd name="csX21" fmla="*/ 7358338 w 11633641"/>
                <a:gd name="csY21" fmla="*/ 486453 h 3760882"/>
                <a:gd name="csX22" fmla="*/ 7811163 w 11633641"/>
                <a:gd name="csY22" fmla="*/ 383719 h 3760882"/>
                <a:gd name="csX23" fmla="*/ 8175513 w 11633641"/>
                <a:gd name="csY23" fmla="*/ 306101 h 3760882"/>
                <a:gd name="csX24" fmla="*/ 8793297 w 11633641"/>
                <a:gd name="csY24" fmla="*/ 207742 h 3760882"/>
                <a:gd name="csX25" fmla="*/ 9881832 w 11633641"/>
                <a:gd name="csY25" fmla="*/ 112296 h 3760882"/>
                <a:gd name="csX26" fmla="*/ 11633641 w 11633641"/>
                <a:gd name="csY26" fmla="*/ 17311 h 3760882"/>
                <a:gd name="csX0" fmla="*/ 0 w 11633641"/>
                <a:gd name="csY0" fmla="*/ 0 h 3760882"/>
                <a:gd name="csX1" fmla="*/ 3812617 w 11633641"/>
                <a:gd name="csY1" fmla="*/ 62665 h 3760882"/>
                <a:gd name="csX2" fmla="*/ 4477262 w 11633641"/>
                <a:gd name="csY2" fmla="*/ 81582 h 3760882"/>
                <a:gd name="csX3" fmla="*/ 4585890 w 11633641"/>
                <a:gd name="csY3" fmla="*/ 330248 h 3760882"/>
                <a:gd name="csX4" fmla="*/ 4689747 w 11633641"/>
                <a:gd name="csY4" fmla="*/ 1794280 h 3760882"/>
                <a:gd name="csX5" fmla="*/ 4775095 w 11633641"/>
                <a:gd name="csY5" fmla="*/ 2956803 h 3760882"/>
                <a:gd name="csX6" fmla="*/ 4832415 w 11633641"/>
                <a:gd name="csY6" fmla="*/ 3501209 h 3760882"/>
                <a:gd name="csX7" fmla="*/ 4916351 w 11633641"/>
                <a:gd name="csY7" fmla="*/ 3759473 h 3760882"/>
                <a:gd name="csX8" fmla="*/ 5090794 w 11633641"/>
                <a:gd name="csY8" fmla="*/ 3599139 h 3760882"/>
                <a:gd name="csX9" fmla="*/ 5135625 w 11633641"/>
                <a:gd name="csY9" fmla="*/ 3478605 h 3760882"/>
                <a:gd name="csX10" fmla="*/ 5211586 w 11633641"/>
                <a:gd name="csY10" fmla="*/ 3294737 h 3760882"/>
                <a:gd name="csX11" fmla="*/ 5279047 w 11633641"/>
                <a:gd name="csY11" fmla="*/ 3098621 h 3760882"/>
                <a:gd name="csX12" fmla="*/ 5361434 w 11633641"/>
                <a:gd name="csY12" fmla="*/ 2806276 h 3760882"/>
                <a:gd name="csX13" fmla="*/ 5506625 w 11633641"/>
                <a:gd name="csY13" fmla="*/ 2358458 h 3760882"/>
                <a:gd name="csX14" fmla="*/ 5607635 w 11633641"/>
                <a:gd name="csY14" fmla="*/ 2054911 h 3760882"/>
                <a:gd name="csX15" fmla="*/ 5759556 w 11633641"/>
                <a:gd name="csY15" fmla="*/ 1688882 h 3760882"/>
                <a:gd name="csX16" fmla="*/ 5954331 w 11633641"/>
                <a:gd name="csY16" fmla="*/ 1344723 h 3760882"/>
                <a:gd name="csX17" fmla="*/ 6150867 w 11633641"/>
                <a:gd name="csY17" fmla="*/ 1102117 h 3760882"/>
                <a:gd name="csX18" fmla="*/ 6377822 w 11633641"/>
                <a:gd name="csY18" fmla="*/ 907695 h 3760882"/>
                <a:gd name="csX19" fmla="*/ 6621739 w 11633641"/>
                <a:gd name="csY19" fmla="*/ 767715 h 3760882"/>
                <a:gd name="csX20" fmla="*/ 6913697 w 11633641"/>
                <a:gd name="csY20" fmla="*/ 621069 h 3760882"/>
                <a:gd name="csX21" fmla="*/ 7358338 w 11633641"/>
                <a:gd name="csY21" fmla="*/ 486453 h 3760882"/>
                <a:gd name="csX22" fmla="*/ 7811163 w 11633641"/>
                <a:gd name="csY22" fmla="*/ 383719 h 3760882"/>
                <a:gd name="csX23" fmla="*/ 8175513 w 11633641"/>
                <a:gd name="csY23" fmla="*/ 306101 h 3760882"/>
                <a:gd name="csX24" fmla="*/ 8793297 w 11633641"/>
                <a:gd name="csY24" fmla="*/ 207742 h 3760882"/>
                <a:gd name="csX25" fmla="*/ 9881832 w 11633641"/>
                <a:gd name="csY25" fmla="*/ 112296 h 3760882"/>
                <a:gd name="csX26" fmla="*/ 11633641 w 11633641"/>
                <a:gd name="csY26" fmla="*/ 17311 h 3760882"/>
                <a:gd name="csX0" fmla="*/ 0 w 11633641"/>
                <a:gd name="csY0" fmla="*/ 0 h 3760871"/>
                <a:gd name="csX1" fmla="*/ 3812617 w 11633641"/>
                <a:gd name="csY1" fmla="*/ 62665 h 3760871"/>
                <a:gd name="csX2" fmla="*/ 4477262 w 11633641"/>
                <a:gd name="csY2" fmla="*/ 81582 h 3760871"/>
                <a:gd name="csX3" fmla="*/ 4585890 w 11633641"/>
                <a:gd name="csY3" fmla="*/ 330248 h 3760871"/>
                <a:gd name="csX4" fmla="*/ 4689747 w 11633641"/>
                <a:gd name="csY4" fmla="*/ 1794280 h 3760871"/>
                <a:gd name="csX5" fmla="*/ 4775095 w 11633641"/>
                <a:gd name="csY5" fmla="*/ 2956803 h 3760871"/>
                <a:gd name="csX6" fmla="*/ 4832415 w 11633641"/>
                <a:gd name="csY6" fmla="*/ 3501209 h 3760871"/>
                <a:gd name="csX7" fmla="*/ 4916351 w 11633641"/>
                <a:gd name="csY7" fmla="*/ 3759473 h 3760871"/>
                <a:gd name="csX8" fmla="*/ 5090794 w 11633641"/>
                <a:gd name="csY8" fmla="*/ 3599139 h 3760871"/>
                <a:gd name="csX9" fmla="*/ 5157955 w 11633641"/>
                <a:gd name="csY9" fmla="*/ 3485115 h 3760871"/>
                <a:gd name="csX10" fmla="*/ 5211586 w 11633641"/>
                <a:gd name="csY10" fmla="*/ 3294737 h 3760871"/>
                <a:gd name="csX11" fmla="*/ 5279047 w 11633641"/>
                <a:gd name="csY11" fmla="*/ 3098621 h 3760871"/>
                <a:gd name="csX12" fmla="*/ 5361434 w 11633641"/>
                <a:gd name="csY12" fmla="*/ 2806276 h 3760871"/>
                <a:gd name="csX13" fmla="*/ 5506625 w 11633641"/>
                <a:gd name="csY13" fmla="*/ 2358458 h 3760871"/>
                <a:gd name="csX14" fmla="*/ 5607635 w 11633641"/>
                <a:gd name="csY14" fmla="*/ 2054911 h 3760871"/>
                <a:gd name="csX15" fmla="*/ 5759556 w 11633641"/>
                <a:gd name="csY15" fmla="*/ 1688882 h 3760871"/>
                <a:gd name="csX16" fmla="*/ 5954331 w 11633641"/>
                <a:gd name="csY16" fmla="*/ 1344723 h 3760871"/>
                <a:gd name="csX17" fmla="*/ 6150867 w 11633641"/>
                <a:gd name="csY17" fmla="*/ 1102117 h 3760871"/>
                <a:gd name="csX18" fmla="*/ 6377822 w 11633641"/>
                <a:gd name="csY18" fmla="*/ 907695 h 3760871"/>
                <a:gd name="csX19" fmla="*/ 6621739 w 11633641"/>
                <a:gd name="csY19" fmla="*/ 767715 h 3760871"/>
                <a:gd name="csX20" fmla="*/ 6913697 w 11633641"/>
                <a:gd name="csY20" fmla="*/ 621069 h 3760871"/>
                <a:gd name="csX21" fmla="*/ 7358338 w 11633641"/>
                <a:gd name="csY21" fmla="*/ 486453 h 3760871"/>
                <a:gd name="csX22" fmla="*/ 7811163 w 11633641"/>
                <a:gd name="csY22" fmla="*/ 383719 h 3760871"/>
                <a:gd name="csX23" fmla="*/ 8175513 w 11633641"/>
                <a:gd name="csY23" fmla="*/ 306101 h 3760871"/>
                <a:gd name="csX24" fmla="*/ 8793297 w 11633641"/>
                <a:gd name="csY24" fmla="*/ 207742 h 3760871"/>
                <a:gd name="csX25" fmla="*/ 9881832 w 11633641"/>
                <a:gd name="csY25" fmla="*/ 112296 h 3760871"/>
                <a:gd name="csX26" fmla="*/ 11633641 w 11633641"/>
                <a:gd name="csY26" fmla="*/ 17311 h 3760871"/>
                <a:gd name="csX0" fmla="*/ 0 w 11633641"/>
                <a:gd name="csY0" fmla="*/ 0 h 3764481"/>
                <a:gd name="csX1" fmla="*/ 3812617 w 11633641"/>
                <a:gd name="csY1" fmla="*/ 62665 h 3764481"/>
                <a:gd name="csX2" fmla="*/ 4477262 w 11633641"/>
                <a:gd name="csY2" fmla="*/ 81582 h 3764481"/>
                <a:gd name="csX3" fmla="*/ 4585890 w 11633641"/>
                <a:gd name="csY3" fmla="*/ 330248 h 3764481"/>
                <a:gd name="csX4" fmla="*/ 4689747 w 11633641"/>
                <a:gd name="csY4" fmla="*/ 1794280 h 3764481"/>
                <a:gd name="csX5" fmla="*/ 4775095 w 11633641"/>
                <a:gd name="csY5" fmla="*/ 2956803 h 3764481"/>
                <a:gd name="csX6" fmla="*/ 4832415 w 11633641"/>
                <a:gd name="csY6" fmla="*/ 3501209 h 3764481"/>
                <a:gd name="csX7" fmla="*/ 4916351 w 11633641"/>
                <a:gd name="csY7" fmla="*/ 3759473 h 3764481"/>
                <a:gd name="csX8" fmla="*/ 5090795 w 11633641"/>
                <a:gd name="csY8" fmla="*/ 3657740 h 3764481"/>
                <a:gd name="csX9" fmla="*/ 5157955 w 11633641"/>
                <a:gd name="csY9" fmla="*/ 3485115 h 3764481"/>
                <a:gd name="csX10" fmla="*/ 5211586 w 11633641"/>
                <a:gd name="csY10" fmla="*/ 3294737 h 3764481"/>
                <a:gd name="csX11" fmla="*/ 5279047 w 11633641"/>
                <a:gd name="csY11" fmla="*/ 3098621 h 3764481"/>
                <a:gd name="csX12" fmla="*/ 5361434 w 11633641"/>
                <a:gd name="csY12" fmla="*/ 2806276 h 3764481"/>
                <a:gd name="csX13" fmla="*/ 5506625 w 11633641"/>
                <a:gd name="csY13" fmla="*/ 2358458 h 3764481"/>
                <a:gd name="csX14" fmla="*/ 5607635 w 11633641"/>
                <a:gd name="csY14" fmla="*/ 2054911 h 3764481"/>
                <a:gd name="csX15" fmla="*/ 5759556 w 11633641"/>
                <a:gd name="csY15" fmla="*/ 1688882 h 3764481"/>
                <a:gd name="csX16" fmla="*/ 5954331 w 11633641"/>
                <a:gd name="csY16" fmla="*/ 1344723 h 3764481"/>
                <a:gd name="csX17" fmla="*/ 6150867 w 11633641"/>
                <a:gd name="csY17" fmla="*/ 1102117 h 3764481"/>
                <a:gd name="csX18" fmla="*/ 6377822 w 11633641"/>
                <a:gd name="csY18" fmla="*/ 907695 h 3764481"/>
                <a:gd name="csX19" fmla="*/ 6621739 w 11633641"/>
                <a:gd name="csY19" fmla="*/ 767715 h 3764481"/>
                <a:gd name="csX20" fmla="*/ 6913697 w 11633641"/>
                <a:gd name="csY20" fmla="*/ 621069 h 3764481"/>
                <a:gd name="csX21" fmla="*/ 7358338 w 11633641"/>
                <a:gd name="csY21" fmla="*/ 486453 h 3764481"/>
                <a:gd name="csX22" fmla="*/ 7811163 w 11633641"/>
                <a:gd name="csY22" fmla="*/ 383719 h 3764481"/>
                <a:gd name="csX23" fmla="*/ 8175513 w 11633641"/>
                <a:gd name="csY23" fmla="*/ 306101 h 3764481"/>
                <a:gd name="csX24" fmla="*/ 8793297 w 11633641"/>
                <a:gd name="csY24" fmla="*/ 207742 h 3764481"/>
                <a:gd name="csX25" fmla="*/ 9881832 w 11633641"/>
                <a:gd name="csY25" fmla="*/ 112296 h 3764481"/>
                <a:gd name="csX26" fmla="*/ 11633641 w 11633641"/>
                <a:gd name="csY26" fmla="*/ 17311 h 3764481"/>
                <a:gd name="csX0" fmla="*/ 0 w 11633641"/>
                <a:gd name="csY0" fmla="*/ 0 h 3760872"/>
                <a:gd name="csX1" fmla="*/ 3812617 w 11633641"/>
                <a:gd name="csY1" fmla="*/ 62665 h 3760872"/>
                <a:gd name="csX2" fmla="*/ 4477262 w 11633641"/>
                <a:gd name="csY2" fmla="*/ 81582 h 3760872"/>
                <a:gd name="csX3" fmla="*/ 4585890 w 11633641"/>
                <a:gd name="csY3" fmla="*/ 330248 h 3760872"/>
                <a:gd name="csX4" fmla="*/ 4689747 w 11633641"/>
                <a:gd name="csY4" fmla="*/ 1794280 h 3760872"/>
                <a:gd name="csX5" fmla="*/ 4775095 w 11633641"/>
                <a:gd name="csY5" fmla="*/ 2956803 h 3760872"/>
                <a:gd name="csX6" fmla="*/ 4832415 w 11633641"/>
                <a:gd name="csY6" fmla="*/ 3501209 h 3760872"/>
                <a:gd name="csX7" fmla="*/ 4916351 w 11633641"/>
                <a:gd name="csY7" fmla="*/ 3759473 h 3760872"/>
                <a:gd name="csX8" fmla="*/ 5090795 w 11633641"/>
                <a:gd name="csY8" fmla="*/ 3599138 h 3760872"/>
                <a:gd name="csX9" fmla="*/ 5157955 w 11633641"/>
                <a:gd name="csY9" fmla="*/ 3485115 h 3760872"/>
                <a:gd name="csX10" fmla="*/ 5211586 w 11633641"/>
                <a:gd name="csY10" fmla="*/ 3294737 h 3760872"/>
                <a:gd name="csX11" fmla="*/ 5279047 w 11633641"/>
                <a:gd name="csY11" fmla="*/ 3098621 h 3760872"/>
                <a:gd name="csX12" fmla="*/ 5361434 w 11633641"/>
                <a:gd name="csY12" fmla="*/ 2806276 h 3760872"/>
                <a:gd name="csX13" fmla="*/ 5506625 w 11633641"/>
                <a:gd name="csY13" fmla="*/ 2358458 h 3760872"/>
                <a:gd name="csX14" fmla="*/ 5607635 w 11633641"/>
                <a:gd name="csY14" fmla="*/ 2054911 h 3760872"/>
                <a:gd name="csX15" fmla="*/ 5759556 w 11633641"/>
                <a:gd name="csY15" fmla="*/ 1688882 h 3760872"/>
                <a:gd name="csX16" fmla="*/ 5954331 w 11633641"/>
                <a:gd name="csY16" fmla="*/ 1344723 h 3760872"/>
                <a:gd name="csX17" fmla="*/ 6150867 w 11633641"/>
                <a:gd name="csY17" fmla="*/ 1102117 h 3760872"/>
                <a:gd name="csX18" fmla="*/ 6377822 w 11633641"/>
                <a:gd name="csY18" fmla="*/ 907695 h 3760872"/>
                <a:gd name="csX19" fmla="*/ 6621739 w 11633641"/>
                <a:gd name="csY19" fmla="*/ 767715 h 3760872"/>
                <a:gd name="csX20" fmla="*/ 6913697 w 11633641"/>
                <a:gd name="csY20" fmla="*/ 621069 h 3760872"/>
                <a:gd name="csX21" fmla="*/ 7358338 w 11633641"/>
                <a:gd name="csY21" fmla="*/ 486453 h 3760872"/>
                <a:gd name="csX22" fmla="*/ 7811163 w 11633641"/>
                <a:gd name="csY22" fmla="*/ 383719 h 3760872"/>
                <a:gd name="csX23" fmla="*/ 8175513 w 11633641"/>
                <a:gd name="csY23" fmla="*/ 306101 h 3760872"/>
                <a:gd name="csX24" fmla="*/ 8793297 w 11633641"/>
                <a:gd name="csY24" fmla="*/ 207742 h 3760872"/>
                <a:gd name="csX25" fmla="*/ 9881832 w 11633641"/>
                <a:gd name="csY25" fmla="*/ 112296 h 3760872"/>
                <a:gd name="csX26" fmla="*/ 11633641 w 11633641"/>
                <a:gd name="csY26" fmla="*/ 17311 h 3760872"/>
                <a:gd name="csX0" fmla="*/ 0 w 11633641"/>
                <a:gd name="csY0" fmla="*/ 0 h 3761007"/>
                <a:gd name="csX1" fmla="*/ 3812617 w 11633641"/>
                <a:gd name="csY1" fmla="*/ 62665 h 3761007"/>
                <a:gd name="csX2" fmla="*/ 4477262 w 11633641"/>
                <a:gd name="csY2" fmla="*/ 81582 h 3761007"/>
                <a:gd name="csX3" fmla="*/ 4585890 w 11633641"/>
                <a:gd name="csY3" fmla="*/ 330248 h 3761007"/>
                <a:gd name="csX4" fmla="*/ 4689747 w 11633641"/>
                <a:gd name="csY4" fmla="*/ 1794280 h 3761007"/>
                <a:gd name="csX5" fmla="*/ 4775095 w 11633641"/>
                <a:gd name="csY5" fmla="*/ 2956803 h 3761007"/>
                <a:gd name="csX6" fmla="*/ 4832415 w 11633641"/>
                <a:gd name="csY6" fmla="*/ 3501209 h 3761007"/>
                <a:gd name="csX7" fmla="*/ 4916351 w 11633641"/>
                <a:gd name="csY7" fmla="*/ 3759473 h 3761007"/>
                <a:gd name="csX8" fmla="*/ 5090795 w 11633641"/>
                <a:gd name="csY8" fmla="*/ 3599138 h 3761007"/>
                <a:gd name="csX9" fmla="*/ 5171354 w 11633641"/>
                <a:gd name="csY9" fmla="*/ 3406979 h 3761007"/>
                <a:gd name="csX10" fmla="*/ 5211586 w 11633641"/>
                <a:gd name="csY10" fmla="*/ 3294737 h 3761007"/>
                <a:gd name="csX11" fmla="*/ 5279047 w 11633641"/>
                <a:gd name="csY11" fmla="*/ 3098621 h 3761007"/>
                <a:gd name="csX12" fmla="*/ 5361434 w 11633641"/>
                <a:gd name="csY12" fmla="*/ 2806276 h 3761007"/>
                <a:gd name="csX13" fmla="*/ 5506625 w 11633641"/>
                <a:gd name="csY13" fmla="*/ 2358458 h 3761007"/>
                <a:gd name="csX14" fmla="*/ 5607635 w 11633641"/>
                <a:gd name="csY14" fmla="*/ 2054911 h 3761007"/>
                <a:gd name="csX15" fmla="*/ 5759556 w 11633641"/>
                <a:gd name="csY15" fmla="*/ 1688882 h 3761007"/>
                <a:gd name="csX16" fmla="*/ 5954331 w 11633641"/>
                <a:gd name="csY16" fmla="*/ 1344723 h 3761007"/>
                <a:gd name="csX17" fmla="*/ 6150867 w 11633641"/>
                <a:gd name="csY17" fmla="*/ 1102117 h 3761007"/>
                <a:gd name="csX18" fmla="*/ 6377822 w 11633641"/>
                <a:gd name="csY18" fmla="*/ 907695 h 3761007"/>
                <a:gd name="csX19" fmla="*/ 6621739 w 11633641"/>
                <a:gd name="csY19" fmla="*/ 767715 h 3761007"/>
                <a:gd name="csX20" fmla="*/ 6913697 w 11633641"/>
                <a:gd name="csY20" fmla="*/ 621069 h 3761007"/>
                <a:gd name="csX21" fmla="*/ 7358338 w 11633641"/>
                <a:gd name="csY21" fmla="*/ 486453 h 3761007"/>
                <a:gd name="csX22" fmla="*/ 7811163 w 11633641"/>
                <a:gd name="csY22" fmla="*/ 383719 h 3761007"/>
                <a:gd name="csX23" fmla="*/ 8175513 w 11633641"/>
                <a:gd name="csY23" fmla="*/ 306101 h 3761007"/>
                <a:gd name="csX24" fmla="*/ 8793297 w 11633641"/>
                <a:gd name="csY24" fmla="*/ 207742 h 3761007"/>
                <a:gd name="csX25" fmla="*/ 9881832 w 11633641"/>
                <a:gd name="csY25" fmla="*/ 112296 h 3761007"/>
                <a:gd name="csX26" fmla="*/ 11633641 w 11633641"/>
                <a:gd name="csY26" fmla="*/ 17311 h 3761007"/>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47614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11885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77923"/>
                <a:gd name="csX1" fmla="*/ 3812617 w 11633641"/>
                <a:gd name="csY1" fmla="*/ 62665 h 3777923"/>
                <a:gd name="csX2" fmla="*/ 4477262 w 11633641"/>
                <a:gd name="csY2" fmla="*/ 81582 h 3777923"/>
                <a:gd name="csX3" fmla="*/ 4585890 w 11633641"/>
                <a:gd name="csY3" fmla="*/ 330248 h 3777923"/>
                <a:gd name="csX4" fmla="*/ 4689747 w 11633641"/>
                <a:gd name="csY4" fmla="*/ 1794280 h 3777923"/>
                <a:gd name="csX5" fmla="*/ 4775095 w 11633641"/>
                <a:gd name="csY5" fmla="*/ 2956803 h 3777923"/>
                <a:gd name="csX6" fmla="*/ 4832415 w 11633641"/>
                <a:gd name="csY6" fmla="*/ 3501209 h 3777923"/>
                <a:gd name="csX7" fmla="*/ 4911885 w 11633641"/>
                <a:gd name="csY7" fmla="*/ 3765985 h 3777923"/>
                <a:gd name="csX8" fmla="*/ 5090795 w 11633641"/>
                <a:gd name="csY8" fmla="*/ 3599138 h 3777923"/>
                <a:gd name="csX9" fmla="*/ 5171354 w 11633641"/>
                <a:gd name="csY9" fmla="*/ 3406979 h 3777923"/>
                <a:gd name="csX10" fmla="*/ 5211586 w 11633641"/>
                <a:gd name="csY10" fmla="*/ 3294737 h 3777923"/>
                <a:gd name="csX11" fmla="*/ 5279047 w 11633641"/>
                <a:gd name="csY11" fmla="*/ 3098621 h 3777923"/>
                <a:gd name="csX12" fmla="*/ 5361434 w 11633641"/>
                <a:gd name="csY12" fmla="*/ 2806276 h 3777923"/>
                <a:gd name="csX13" fmla="*/ 5506625 w 11633641"/>
                <a:gd name="csY13" fmla="*/ 2358458 h 3777923"/>
                <a:gd name="csX14" fmla="*/ 5607635 w 11633641"/>
                <a:gd name="csY14" fmla="*/ 2054911 h 3777923"/>
                <a:gd name="csX15" fmla="*/ 5759556 w 11633641"/>
                <a:gd name="csY15" fmla="*/ 1688882 h 3777923"/>
                <a:gd name="csX16" fmla="*/ 5954331 w 11633641"/>
                <a:gd name="csY16" fmla="*/ 1344723 h 3777923"/>
                <a:gd name="csX17" fmla="*/ 6150867 w 11633641"/>
                <a:gd name="csY17" fmla="*/ 1102117 h 3777923"/>
                <a:gd name="csX18" fmla="*/ 6377822 w 11633641"/>
                <a:gd name="csY18" fmla="*/ 907695 h 3777923"/>
                <a:gd name="csX19" fmla="*/ 6621739 w 11633641"/>
                <a:gd name="csY19" fmla="*/ 767715 h 3777923"/>
                <a:gd name="csX20" fmla="*/ 6913697 w 11633641"/>
                <a:gd name="csY20" fmla="*/ 621069 h 3777923"/>
                <a:gd name="csX21" fmla="*/ 7358338 w 11633641"/>
                <a:gd name="csY21" fmla="*/ 486453 h 3777923"/>
                <a:gd name="csX22" fmla="*/ 7811163 w 11633641"/>
                <a:gd name="csY22" fmla="*/ 383719 h 3777923"/>
                <a:gd name="csX23" fmla="*/ 8175513 w 11633641"/>
                <a:gd name="csY23" fmla="*/ 306101 h 3777923"/>
                <a:gd name="csX24" fmla="*/ 8793297 w 11633641"/>
                <a:gd name="csY24" fmla="*/ 207742 h 3777923"/>
                <a:gd name="csX25" fmla="*/ 9881832 w 11633641"/>
                <a:gd name="csY25" fmla="*/ 112296 h 3777923"/>
                <a:gd name="csX26" fmla="*/ 11633641 w 11633641"/>
                <a:gd name="csY26" fmla="*/ 17311 h 3777923"/>
                <a:gd name="csX0" fmla="*/ 0 w 11633641"/>
                <a:gd name="csY0" fmla="*/ 0 h 3795667"/>
                <a:gd name="csX1" fmla="*/ 3812617 w 11633641"/>
                <a:gd name="csY1" fmla="*/ 62665 h 3795667"/>
                <a:gd name="csX2" fmla="*/ 4477262 w 11633641"/>
                <a:gd name="csY2" fmla="*/ 81582 h 3795667"/>
                <a:gd name="csX3" fmla="*/ 4585890 w 11633641"/>
                <a:gd name="csY3" fmla="*/ 330248 h 3795667"/>
                <a:gd name="csX4" fmla="*/ 4689747 w 11633641"/>
                <a:gd name="csY4" fmla="*/ 1794280 h 3795667"/>
                <a:gd name="csX5" fmla="*/ 4775095 w 11633641"/>
                <a:gd name="csY5" fmla="*/ 2956803 h 3795667"/>
                <a:gd name="csX6" fmla="*/ 4832415 w 11633641"/>
                <a:gd name="csY6" fmla="*/ 3501209 h 3795667"/>
                <a:gd name="csX7" fmla="*/ 4911885 w 11633641"/>
                <a:gd name="csY7" fmla="*/ 3765985 h 3795667"/>
                <a:gd name="csX8" fmla="*/ 5090795 w 11633641"/>
                <a:gd name="csY8" fmla="*/ 3599138 h 3795667"/>
                <a:gd name="csX9" fmla="*/ 5171354 w 11633641"/>
                <a:gd name="csY9" fmla="*/ 3406979 h 3795667"/>
                <a:gd name="csX10" fmla="*/ 5211586 w 11633641"/>
                <a:gd name="csY10" fmla="*/ 3294737 h 3795667"/>
                <a:gd name="csX11" fmla="*/ 5279047 w 11633641"/>
                <a:gd name="csY11" fmla="*/ 3098621 h 3795667"/>
                <a:gd name="csX12" fmla="*/ 5361434 w 11633641"/>
                <a:gd name="csY12" fmla="*/ 2806276 h 3795667"/>
                <a:gd name="csX13" fmla="*/ 5506625 w 11633641"/>
                <a:gd name="csY13" fmla="*/ 2358458 h 3795667"/>
                <a:gd name="csX14" fmla="*/ 5607635 w 11633641"/>
                <a:gd name="csY14" fmla="*/ 2054911 h 3795667"/>
                <a:gd name="csX15" fmla="*/ 5759556 w 11633641"/>
                <a:gd name="csY15" fmla="*/ 1688882 h 3795667"/>
                <a:gd name="csX16" fmla="*/ 5954331 w 11633641"/>
                <a:gd name="csY16" fmla="*/ 1344723 h 3795667"/>
                <a:gd name="csX17" fmla="*/ 6150867 w 11633641"/>
                <a:gd name="csY17" fmla="*/ 1102117 h 3795667"/>
                <a:gd name="csX18" fmla="*/ 6377822 w 11633641"/>
                <a:gd name="csY18" fmla="*/ 907695 h 3795667"/>
                <a:gd name="csX19" fmla="*/ 6621739 w 11633641"/>
                <a:gd name="csY19" fmla="*/ 767715 h 3795667"/>
                <a:gd name="csX20" fmla="*/ 6913697 w 11633641"/>
                <a:gd name="csY20" fmla="*/ 621069 h 3795667"/>
                <a:gd name="csX21" fmla="*/ 7358338 w 11633641"/>
                <a:gd name="csY21" fmla="*/ 486453 h 3795667"/>
                <a:gd name="csX22" fmla="*/ 7811163 w 11633641"/>
                <a:gd name="csY22" fmla="*/ 383719 h 3795667"/>
                <a:gd name="csX23" fmla="*/ 8175513 w 11633641"/>
                <a:gd name="csY23" fmla="*/ 306101 h 3795667"/>
                <a:gd name="csX24" fmla="*/ 8793297 w 11633641"/>
                <a:gd name="csY24" fmla="*/ 207742 h 3795667"/>
                <a:gd name="csX25" fmla="*/ 9881832 w 11633641"/>
                <a:gd name="csY25" fmla="*/ 112296 h 3795667"/>
                <a:gd name="csX26" fmla="*/ 11633641 w 11633641"/>
                <a:gd name="csY26" fmla="*/ 17311 h 3795667"/>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11885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93214"/>
                <a:gd name="csX1" fmla="*/ 3812617 w 11633641"/>
                <a:gd name="csY1" fmla="*/ 62665 h 3793214"/>
                <a:gd name="csX2" fmla="*/ 4477262 w 11633641"/>
                <a:gd name="csY2" fmla="*/ 81582 h 3793214"/>
                <a:gd name="csX3" fmla="*/ 4585890 w 11633641"/>
                <a:gd name="csY3" fmla="*/ 330248 h 3793214"/>
                <a:gd name="csX4" fmla="*/ 4689747 w 11633641"/>
                <a:gd name="csY4" fmla="*/ 1794280 h 3793214"/>
                <a:gd name="csX5" fmla="*/ 4775095 w 11633641"/>
                <a:gd name="csY5" fmla="*/ 2956803 h 3793214"/>
                <a:gd name="csX6" fmla="*/ 4832415 w 11633641"/>
                <a:gd name="csY6" fmla="*/ 3501209 h 3793214"/>
                <a:gd name="csX7" fmla="*/ 4911885 w 11633641"/>
                <a:gd name="csY7" fmla="*/ 3765985 h 3793214"/>
                <a:gd name="csX8" fmla="*/ 5090795 w 11633641"/>
                <a:gd name="csY8" fmla="*/ 3599138 h 3793214"/>
                <a:gd name="csX9" fmla="*/ 5171354 w 11633641"/>
                <a:gd name="csY9" fmla="*/ 3406979 h 3793214"/>
                <a:gd name="csX10" fmla="*/ 5211586 w 11633641"/>
                <a:gd name="csY10" fmla="*/ 3294737 h 3793214"/>
                <a:gd name="csX11" fmla="*/ 5279047 w 11633641"/>
                <a:gd name="csY11" fmla="*/ 3098621 h 3793214"/>
                <a:gd name="csX12" fmla="*/ 5361434 w 11633641"/>
                <a:gd name="csY12" fmla="*/ 2806276 h 3793214"/>
                <a:gd name="csX13" fmla="*/ 5506625 w 11633641"/>
                <a:gd name="csY13" fmla="*/ 2358458 h 3793214"/>
                <a:gd name="csX14" fmla="*/ 5607635 w 11633641"/>
                <a:gd name="csY14" fmla="*/ 2054911 h 3793214"/>
                <a:gd name="csX15" fmla="*/ 5759556 w 11633641"/>
                <a:gd name="csY15" fmla="*/ 1688882 h 3793214"/>
                <a:gd name="csX16" fmla="*/ 5954331 w 11633641"/>
                <a:gd name="csY16" fmla="*/ 1344723 h 3793214"/>
                <a:gd name="csX17" fmla="*/ 6150867 w 11633641"/>
                <a:gd name="csY17" fmla="*/ 1102117 h 3793214"/>
                <a:gd name="csX18" fmla="*/ 6377822 w 11633641"/>
                <a:gd name="csY18" fmla="*/ 907695 h 3793214"/>
                <a:gd name="csX19" fmla="*/ 6621739 w 11633641"/>
                <a:gd name="csY19" fmla="*/ 767715 h 3793214"/>
                <a:gd name="csX20" fmla="*/ 6913697 w 11633641"/>
                <a:gd name="csY20" fmla="*/ 621069 h 3793214"/>
                <a:gd name="csX21" fmla="*/ 7358338 w 11633641"/>
                <a:gd name="csY21" fmla="*/ 486453 h 3793214"/>
                <a:gd name="csX22" fmla="*/ 7811163 w 11633641"/>
                <a:gd name="csY22" fmla="*/ 383719 h 3793214"/>
                <a:gd name="csX23" fmla="*/ 8175513 w 11633641"/>
                <a:gd name="csY23" fmla="*/ 306101 h 3793214"/>
                <a:gd name="csX24" fmla="*/ 8793297 w 11633641"/>
                <a:gd name="csY24" fmla="*/ 207742 h 3793214"/>
                <a:gd name="csX25" fmla="*/ 9881832 w 11633641"/>
                <a:gd name="csY25" fmla="*/ 112296 h 3793214"/>
                <a:gd name="csX26" fmla="*/ 11633641 w 11633641"/>
                <a:gd name="csY26" fmla="*/ 17311 h 3793214"/>
                <a:gd name="csX0" fmla="*/ 0 w 11633641"/>
                <a:gd name="csY0" fmla="*/ 0 h 3816183"/>
                <a:gd name="csX1" fmla="*/ 3812617 w 11633641"/>
                <a:gd name="csY1" fmla="*/ 62665 h 3816183"/>
                <a:gd name="csX2" fmla="*/ 4477262 w 11633641"/>
                <a:gd name="csY2" fmla="*/ 81582 h 3816183"/>
                <a:gd name="csX3" fmla="*/ 4585890 w 11633641"/>
                <a:gd name="csY3" fmla="*/ 330248 h 3816183"/>
                <a:gd name="csX4" fmla="*/ 4689747 w 11633641"/>
                <a:gd name="csY4" fmla="*/ 1794280 h 3816183"/>
                <a:gd name="csX5" fmla="*/ 4775095 w 11633641"/>
                <a:gd name="csY5" fmla="*/ 2956803 h 3816183"/>
                <a:gd name="csX6" fmla="*/ 4832415 w 11633641"/>
                <a:gd name="csY6" fmla="*/ 3501209 h 3816183"/>
                <a:gd name="csX7" fmla="*/ 4911885 w 11633641"/>
                <a:gd name="csY7" fmla="*/ 3765985 h 3816183"/>
                <a:gd name="csX8" fmla="*/ 5090795 w 11633641"/>
                <a:gd name="csY8" fmla="*/ 3599138 h 3816183"/>
                <a:gd name="csX9" fmla="*/ 5171354 w 11633641"/>
                <a:gd name="csY9" fmla="*/ 3406979 h 3816183"/>
                <a:gd name="csX10" fmla="*/ 5211586 w 11633641"/>
                <a:gd name="csY10" fmla="*/ 3294737 h 3816183"/>
                <a:gd name="csX11" fmla="*/ 5279047 w 11633641"/>
                <a:gd name="csY11" fmla="*/ 3098621 h 3816183"/>
                <a:gd name="csX12" fmla="*/ 5361434 w 11633641"/>
                <a:gd name="csY12" fmla="*/ 2806276 h 3816183"/>
                <a:gd name="csX13" fmla="*/ 5506625 w 11633641"/>
                <a:gd name="csY13" fmla="*/ 2358458 h 3816183"/>
                <a:gd name="csX14" fmla="*/ 5607635 w 11633641"/>
                <a:gd name="csY14" fmla="*/ 2054911 h 3816183"/>
                <a:gd name="csX15" fmla="*/ 5759556 w 11633641"/>
                <a:gd name="csY15" fmla="*/ 1688882 h 3816183"/>
                <a:gd name="csX16" fmla="*/ 5954331 w 11633641"/>
                <a:gd name="csY16" fmla="*/ 1344723 h 3816183"/>
                <a:gd name="csX17" fmla="*/ 6150867 w 11633641"/>
                <a:gd name="csY17" fmla="*/ 1102117 h 3816183"/>
                <a:gd name="csX18" fmla="*/ 6377822 w 11633641"/>
                <a:gd name="csY18" fmla="*/ 907695 h 3816183"/>
                <a:gd name="csX19" fmla="*/ 6621739 w 11633641"/>
                <a:gd name="csY19" fmla="*/ 767715 h 3816183"/>
                <a:gd name="csX20" fmla="*/ 6913697 w 11633641"/>
                <a:gd name="csY20" fmla="*/ 621069 h 3816183"/>
                <a:gd name="csX21" fmla="*/ 7358338 w 11633641"/>
                <a:gd name="csY21" fmla="*/ 486453 h 3816183"/>
                <a:gd name="csX22" fmla="*/ 7811163 w 11633641"/>
                <a:gd name="csY22" fmla="*/ 383719 h 3816183"/>
                <a:gd name="csX23" fmla="*/ 8175513 w 11633641"/>
                <a:gd name="csY23" fmla="*/ 306101 h 3816183"/>
                <a:gd name="csX24" fmla="*/ 8793297 w 11633641"/>
                <a:gd name="csY24" fmla="*/ 207742 h 3816183"/>
                <a:gd name="csX25" fmla="*/ 9881832 w 11633641"/>
                <a:gd name="csY25" fmla="*/ 112296 h 3816183"/>
                <a:gd name="csX26" fmla="*/ 11633641 w 11633641"/>
                <a:gd name="csY26" fmla="*/ 17311 h 3816183"/>
                <a:gd name="csX0" fmla="*/ 0 w 11633641"/>
                <a:gd name="csY0" fmla="*/ 0 h 3840391"/>
                <a:gd name="csX1" fmla="*/ 3812617 w 11633641"/>
                <a:gd name="csY1" fmla="*/ 62665 h 3840391"/>
                <a:gd name="csX2" fmla="*/ 4477262 w 11633641"/>
                <a:gd name="csY2" fmla="*/ 81582 h 3840391"/>
                <a:gd name="csX3" fmla="*/ 4585890 w 11633641"/>
                <a:gd name="csY3" fmla="*/ 330248 h 3840391"/>
                <a:gd name="csX4" fmla="*/ 4689747 w 11633641"/>
                <a:gd name="csY4" fmla="*/ 1794280 h 3840391"/>
                <a:gd name="csX5" fmla="*/ 4775095 w 11633641"/>
                <a:gd name="csY5" fmla="*/ 2956803 h 3840391"/>
                <a:gd name="csX6" fmla="*/ 4832415 w 11633641"/>
                <a:gd name="csY6" fmla="*/ 3501209 h 3840391"/>
                <a:gd name="csX7" fmla="*/ 4911885 w 11633641"/>
                <a:gd name="csY7" fmla="*/ 3765985 h 3840391"/>
                <a:gd name="csX8" fmla="*/ 5090795 w 11633641"/>
                <a:gd name="csY8" fmla="*/ 3599138 h 3840391"/>
                <a:gd name="csX9" fmla="*/ 5171354 w 11633641"/>
                <a:gd name="csY9" fmla="*/ 3406979 h 3840391"/>
                <a:gd name="csX10" fmla="*/ 5211586 w 11633641"/>
                <a:gd name="csY10" fmla="*/ 3294737 h 3840391"/>
                <a:gd name="csX11" fmla="*/ 5279047 w 11633641"/>
                <a:gd name="csY11" fmla="*/ 3098621 h 3840391"/>
                <a:gd name="csX12" fmla="*/ 5361434 w 11633641"/>
                <a:gd name="csY12" fmla="*/ 2806276 h 3840391"/>
                <a:gd name="csX13" fmla="*/ 5506625 w 11633641"/>
                <a:gd name="csY13" fmla="*/ 2358458 h 3840391"/>
                <a:gd name="csX14" fmla="*/ 5607635 w 11633641"/>
                <a:gd name="csY14" fmla="*/ 2054911 h 3840391"/>
                <a:gd name="csX15" fmla="*/ 5759556 w 11633641"/>
                <a:gd name="csY15" fmla="*/ 1688882 h 3840391"/>
                <a:gd name="csX16" fmla="*/ 5954331 w 11633641"/>
                <a:gd name="csY16" fmla="*/ 1344723 h 3840391"/>
                <a:gd name="csX17" fmla="*/ 6150867 w 11633641"/>
                <a:gd name="csY17" fmla="*/ 1102117 h 3840391"/>
                <a:gd name="csX18" fmla="*/ 6377822 w 11633641"/>
                <a:gd name="csY18" fmla="*/ 907695 h 3840391"/>
                <a:gd name="csX19" fmla="*/ 6621739 w 11633641"/>
                <a:gd name="csY19" fmla="*/ 767715 h 3840391"/>
                <a:gd name="csX20" fmla="*/ 6913697 w 11633641"/>
                <a:gd name="csY20" fmla="*/ 621069 h 3840391"/>
                <a:gd name="csX21" fmla="*/ 7358338 w 11633641"/>
                <a:gd name="csY21" fmla="*/ 486453 h 3840391"/>
                <a:gd name="csX22" fmla="*/ 7811163 w 11633641"/>
                <a:gd name="csY22" fmla="*/ 383719 h 3840391"/>
                <a:gd name="csX23" fmla="*/ 8175513 w 11633641"/>
                <a:gd name="csY23" fmla="*/ 306101 h 3840391"/>
                <a:gd name="csX24" fmla="*/ 8793297 w 11633641"/>
                <a:gd name="csY24" fmla="*/ 207742 h 3840391"/>
                <a:gd name="csX25" fmla="*/ 9881832 w 11633641"/>
                <a:gd name="csY25" fmla="*/ 112296 h 3840391"/>
                <a:gd name="csX26" fmla="*/ 11633641 w 11633641"/>
                <a:gd name="csY26" fmla="*/ 17311 h 3840391"/>
                <a:gd name="csX0" fmla="*/ 0 w 11633641"/>
                <a:gd name="csY0" fmla="*/ 0 h 3840391"/>
                <a:gd name="csX1" fmla="*/ 3812617 w 11633641"/>
                <a:gd name="csY1" fmla="*/ 62665 h 3840391"/>
                <a:gd name="csX2" fmla="*/ 4477262 w 11633641"/>
                <a:gd name="csY2" fmla="*/ 81582 h 3840391"/>
                <a:gd name="csX3" fmla="*/ 4585890 w 11633641"/>
                <a:gd name="csY3" fmla="*/ 330248 h 3840391"/>
                <a:gd name="csX4" fmla="*/ 4689747 w 11633641"/>
                <a:gd name="csY4" fmla="*/ 1794280 h 3840391"/>
                <a:gd name="csX5" fmla="*/ 4775095 w 11633641"/>
                <a:gd name="csY5" fmla="*/ 2956803 h 3840391"/>
                <a:gd name="csX6" fmla="*/ 4832415 w 11633641"/>
                <a:gd name="csY6" fmla="*/ 3501209 h 3840391"/>
                <a:gd name="csX7" fmla="*/ 4911885 w 11633641"/>
                <a:gd name="csY7" fmla="*/ 3765985 h 3840391"/>
                <a:gd name="csX8" fmla="*/ 5090795 w 11633641"/>
                <a:gd name="csY8" fmla="*/ 3599138 h 3840391"/>
                <a:gd name="csX9" fmla="*/ 5171354 w 11633641"/>
                <a:gd name="csY9" fmla="*/ 3406979 h 3840391"/>
                <a:gd name="csX10" fmla="*/ 5211586 w 11633641"/>
                <a:gd name="csY10" fmla="*/ 3294737 h 3840391"/>
                <a:gd name="csX11" fmla="*/ 5279047 w 11633641"/>
                <a:gd name="csY11" fmla="*/ 3098621 h 3840391"/>
                <a:gd name="csX12" fmla="*/ 5361434 w 11633641"/>
                <a:gd name="csY12" fmla="*/ 2806276 h 3840391"/>
                <a:gd name="csX13" fmla="*/ 5506625 w 11633641"/>
                <a:gd name="csY13" fmla="*/ 2358458 h 3840391"/>
                <a:gd name="csX14" fmla="*/ 5607635 w 11633641"/>
                <a:gd name="csY14" fmla="*/ 2054911 h 3840391"/>
                <a:gd name="csX15" fmla="*/ 5759556 w 11633641"/>
                <a:gd name="csY15" fmla="*/ 1688882 h 3840391"/>
                <a:gd name="csX16" fmla="*/ 5954331 w 11633641"/>
                <a:gd name="csY16" fmla="*/ 1344723 h 3840391"/>
                <a:gd name="csX17" fmla="*/ 6150867 w 11633641"/>
                <a:gd name="csY17" fmla="*/ 1102117 h 3840391"/>
                <a:gd name="csX18" fmla="*/ 6377822 w 11633641"/>
                <a:gd name="csY18" fmla="*/ 907695 h 3840391"/>
                <a:gd name="csX19" fmla="*/ 6621739 w 11633641"/>
                <a:gd name="csY19" fmla="*/ 767715 h 3840391"/>
                <a:gd name="csX20" fmla="*/ 6913697 w 11633641"/>
                <a:gd name="csY20" fmla="*/ 621069 h 3840391"/>
                <a:gd name="csX21" fmla="*/ 7358338 w 11633641"/>
                <a:gd name="csY21" fmla="*/ 486453 h 3840391"/>
                <a:gd name="csX22" fmla="*/ 7811163 w 11633641"/>
                <a:gd name="csY22" fmla="*/ 383719 h 3840391"/>
                <a:gd name="csX23" fmla="*/ 8175513 w 11633641"/>
                <a:gd name="csY23" fmla="*/ 306101 h 3840391"/>
                <a:gd name="csX24" fmla="*/ 8793297 w 11633641"/>
                <a:gd name="csY24" fmla="*/ 207742 h 3840391"/>
                <a:gd name="csX25" fmla="*/ 9881832 w 11633641"/>
                <a:gd name="csY25" fmla="*/ 112296 h 3840391"/>
                <a:gd name="csX26" fmla="*/ 11633641 w 11633641"/>
                <a:gd name="csY26" fmla="*/ 17311 h 3840391"/>
                <a:gd name="csX0" fmla="*/ 0 w 11633641"/>
                <a:gd name="csY0" fmla="*/ 0 h 3868982"/>
                <a:gd name="csX1" fmla="*/ 3812617 w 11633641"/>
                <a:gd name="csY1" fmla="*/ 62665 h 3868982"/>
                <a:gd name="csX2" fmla="*/ 4477262 w 11633641"/>
                <a:gd name="csY2" fmla="*/ 81582 h 3868982"/>
                <a:gd name="csX3" fmla="*/ 4585890 w 11633641"/>
                <a:gd name="csY3" fmla="*/ 330248 h 3868982"/>
                <a:gd name="csX4" fmla="*/ 4689747 w 11633641"/>
                <a:gd name="csY4" fmla="*/ 1794280 h 3868982"/>
                <a:gd name="csX5" fmla="*/ 4775095 w 11633641"/>
                <a:gd name="csY5" fmla="*/ 2956803 h 3868982"/>
                <a:gd name="csX6" fmla="*/ 4832415 w 11633641"/>
                <a:gd name="csY6" fmla="*/ 3501209 h 3868982"/>
                <a:gd name="csX7" fmla="*/ 4902953 w 11633641"/>
                <a:gd name="csY7" fmla="*/ 3798541 h 3868982"/>
                <a:gd name="csX8" fmla="*/ 5090795 w 11633641"/>
                <a:gd name="csY8" fmla="*/ 3599138 h 3868982"/>
                <a:gd name="csX9" fmla="*/ 5171354 w 11633641"/>
                <a:gd name="csY9" fmla="*/ 3406979 h 3868982"/>
                <a:gd name="csX10" fmla="*/ 5211586 w 11633641"/>
                <a:gd name="csY10" fmla="*/ 3294737 h 3868982"/>
                <a:gd name="csX11" fmla="*/ 5279047 w 11633641"/>
                <a:gd name="csY11" fmla="*/ 3098621 h 3868982"/>
                <a:gd name="csX12" fmla="*/ 5361434 w 11633641"/>
                <a:gd name="csY12" fmla="*/ 2806276 h 3868982"/>
                <a:gd name="csX13" fmla="*/ 5506625 w 11633641"/>
                <a:gd name="csY13" fmla="*/ 2358458 h 3868982"/>
                <a:gd name="csX14" fmla="*/ 5607635 w 11633641"/>
                <a:gd name="csY14" fmla="*/ 2054911 h 3868982"/>
                <a:gd name="csX15" fmla="*/ 5759556 w 11633641"/>
                <a:gd name="csY15" fmla="*/ 1688882 h 3868982"/>
                <a:gd name="csX16" fmla="*/ 5954331 w 11633641"/>
                <a:gd name="csY16" fmla="*/ 1344723 h 3868982"/>
                <a:gd name="csX17" fmla="*/ 6150867 w 11633641"/>
                <a:gd name="csY17" fmla="*/ 1102117 h 3868982"/>
                <a:gd name="csX18" fmla="*/ 6377822 w 11633641"/>
                <a:gd name="csY18" fmla="*/ 907695 h 3868982"/>
                <a:gd name="csX19" fmla="*/ 6621739 w 11633641"/>
                <a:gd name="csY19" fmla="*/ 767715 h 3868982"/>
                <a:gd name="csX20" fmla="*/ 6913697 w 11633641"/>
                <a:gd name="csY20" fmla="*/ 621069 h 3868982"/>
                <a:gd name="csX21" fmla="*/ 7358338 w 11633641"/>
                <a:gd name="csY21" fmla="*/ 486453 h 3868982"/>
                <a:gd name="csX22" fmla="*/ 7811163 w 11633641"/>
                <a:gd name="csY22" fmla="*/ 383719 h 3868982"/>
                <a:gd name="csX23" fmla="*/ 8175513 w 11633641"/>
                <a:gd name="csY23" fmla="*/ 306101 h 3868982"/>
                <a:gd name="csX24" fmla="*/ 8793297 w 11633641"/>
                <a:gd name="csY24" fmla="*/ 207742 h 3868982"/>
                <a:gd name="csX25" fmla="*/ 9881832 w 11633641"/>
                <a:gd name="csY25" fmla="*/ 112296 h 3868982"/>
                <a:gd name="csX26" fmla="*/ 11633641 w 11633641"/>
                <a:gd name="csY26" fmla="*/ 17311 h 3868982"/>
                <a:gd name="csX0" fmla="*/ 0 w 11633641"/>
                <a:gd name="csY0" fmla="*/ 0 h 3800212"/>
                <a:gd name="csX1" fmla="*/ 3812617 w 11633641"/>
                <a:gd name="csY1" fmla="*/ 62665 h 3800212"/>
                <a:gd name="csX2" fmla="*/ 4477262 w 11633641"/>
                <a:gd name="csY2" fmla="*/ 81582 h 3800212"/>
                <a:gd name="csX3" fmla="*/ 4585890 w 11633641"/>
                <a:gd name="csY3" fmla="*/ 330248 h 3800212"/>
                <a:gd name="csX4" fmla="*/ 4689747 w 11633641"/>
                <a:gd name="csY4" fmla="*/ 1794280 h 3800212"/>
                <a:gd name="csX5" fmla="*/ 4775095 w 11633641"/>
                <a:gd name="csY5" fmla="*/ 2956803 h 3800212"/>
                <a:gd name="csX6" fmla="*/ 4832415 w 11633641"/>
                <a:gd name="csY6" fmla="*/ 3501209 h 3800212"/>
                <a:gd name="csX7" fmla="*/ 4902953 w 11633641"/>
                <a:gd name="csY7" fmla="*/ 3798541 h 3800212"/>
                <a:gd name="csX8" fmla="*/ 5122058 w 11633641"/>
                <a:gd name="csY8" fmla="*/ 3612162 h 3800212"/>
                <a:gd name="csX9" fmla="*/ 5171354 w 11633641"/>
                <a:gd name="csY9" fmla="*/ 3406979 h 3800212"/>
                <a:gd name="csX10" fmla="*/ 5211586 w 11633641"/>
                <a:gd name="csY10" fmla="*/ 3294737 h 3800212"/>
                <a:gd name="csX11" fmla="*/ 5279047 w 11633641"/>
                <a:gd name="csY11" fmla="*/ 3098621 h 3800212"/>
                <a:gd name="csX12" fmla="*/ 5361434 w 11633641"/>
                <a:gd name="csY12" fmla="*/ 2806276 h 3800212"/>
                <a:gd name="csX13" fmla="*/ 5506625 w 11633641"/>
                <a:gd name="csY13" fmla="*/ 2358458 h 3800212"/>
                <a:gd name="csX14" fmla="*/ 5607635 w 11633641"/>
                <a:gd name="csY14" fmla="*/ 2054911 h 3800212"/>
                <a:gd name="csX15" fmla="*/ 5759556 w 11633641"/>
                <a:gd name="csY15" fmla="*/ 1688882 h 3800212"/>
                <a:gd name="csX16" fmla="*/ 5954331 w 11633641"/>
                <a:gd name="csY16" fmla="*/ 1344723 h 3800212"/>
                <a:gd name="csX17" fmla="*/ 6150867 w 11633641"/>
                <a:gd name="csY17" fmla="*/ 1102117 h 3800212"/>
                <a:gd name="csX18" fmla="*/ 6377822 w 11633641"/>
                <a:gd name="csY18" fmla="*/ 907695 h 3800212"/>
                <a:gd name="csX19" fmla="*/ 6621739 w 11633641"/>
                <a:gd name="csY19" fmla="*/ 767715 h 3800212"/>
                <a:gd name="csX20" fmla="*/ 6913697 w 11633641"/>
                <a:gd name="csY20" fmla="*/ 621069 h 3800212"/>
                <a:gd name="csX21" fmla="*/ 7358338 w 11633641"/>
                <a:gd name="csY21" fmla="*/ 486453 h 3800212"/>
                <a:gd name="csX22" fmla="*/ 7811163 w 11633641"/>
                <a:gd name="csY22" fmla="*/ 383719 h 3800212"/>
                <a:gd name="csX23" fmla="*/ 8175513 w 11633641"/>
                <a:gd name="csY23" fmla="*/ 306101 h 3800212"/>
                <a:gd name="csX24" fmla="*/ 8793297 w 11633641"/>
                <a:gd name="csY24" fmla="*/ 207742 h 3800212"/>
                <a:gd name="csX25" fmla="*/ 9881832 w 11633641"/>
                <a:gd name="csY25" fmla="*/ 112296 h 3800212"/>
                <a:gd name="csX26" fmla="*/ 11633641 w 11633641"/>
                <a:gd name="csY26" fmla="*/ 17311 h 3800212"/>
                <a:gd name="csX0" fmla="*/ 0 w 11633641"/>
                <a:gd name="csY0" fmla="*/ 0 h 3799414"/>
                <a:gd name="csX1" fmla="*/ 3812617 w 11633641"/>
                <a:gd name="csY1" fmla="*/ 62665 h 3799414"/>
                <a:gd name="csX2" fmla="*/ 4477262 w 11633641"/>
                <a:gd name="csY2" fmla="*/ 81582 h 3799414"/>
                <a:gd name="csX3" fmla="*/ 4585890 w 11633641"/>
                <a:gd name="csY3" fmla="*/ 330248 h 3799414"/>
                <a:gd name="csX4" fmla="*/ 4689747 w 11633641"/>
                <a:gd name="csY4" fmla="*/ 1794280 h 3799414"/>
                <a:gd name="csX5" fmla="*/ 4775095 w 11633641"/>
                <a:gd name="csY5" fmla="*/ 2956803 h 3799414"/>
                <a:gd name="csX6" fmla="*/ 4832415 w 11633641"/>
                <a:gd name="csY6" fmla="*/ 3501209 h 3799414"/>
                <a:gd name="csX7" fmla="*/ 4902953 w 11633641"/>
                <a:gd name="csY7" fmla="*/ 3798541 h 3799414"/>
                <a:gd name="csX8" fmla="*/ 5090796 w 11633641"/>
                <a:gd name="csY8" fmla="*/ 3586118 h 3799414"/>
                <a:gd name="csX9" fmla="*/ 5171354 w 11633641"/>
                <a:gd name="csY9" fmla="*/ 3406979 h 3799414"/>
                <a:gd name="csX10" fmla="*/ 5211586 w 11633641"/>
                <a:gd name="csY10" fmla="*/ 3294737 h 3799414"/>
                <a:gd name="csX11" fmla="*/ 5279047 w 11633641"/>
                <a:gd name="csY11" fmla="*/ 3098621 h 3799414"/>
                <a:gd name="csX12" fmla="*/ 5361434 w 11633641"/>
                <a:gd name="csY12" fmla="*/ 2806276 h 3799414"/>
                <a:gd name="csX13" fmla="*/ 5506625 w 11633641"/>
                <a:gd name="csY13" fmla="*/ 2358458 h 3799414"/>
                <a:gd name="csX14" fmla="*/ 5607635 w 11633641"/>
                <a:gd name="csY14" fmla="*/ 2054911 h 3799414"/>
                <a:gd name="csX15" fmla="*/ 5759556 w 11633641"/>
                <a:gd name="csY15" fmla="*/ 1688882 h 3799414"/>
                <a:gd name="csX16" fmla="*/ 5954331 w 11633641"/>
                <a:gd name="csY16" fmla="*/ 1344723 h 3799414"/>
                <a:gd name="csX17" fmla="*/ 6150867 w 11633641"/>
                <a:gd name="csY17" fmla="*/ 1102117 h 3799414"/>
                <a:gd name="csX18" fmla="*/ 6377822 w 11633641"/>
                <a:gd name="csY18" fmla="*/ 907695 h 3799414"/>
                <a:gd name="csX19" fmla="*/ 6621739 w 11633641"/>
                <a:gd name="csY19" fmla="*/ 767715 h 3799414"/>
                <a:gd name="csX20" fmla="*/ 6913697 w 11633641"/>
                <a:gd name="csY20" fmla="*/ 621069 h 3799414"/>
                <a:gd name="csX21" fmla="*/ 7358338 w 11633641"/>
                <a:gd name="csY21" fmla="*/ 486453 h 3799414"/>
                <a:gd name="csX22" fmla="*/ 7811163 w 11633641"/>
                <a:gd name="csY22" fmla="*/ 383719 h 3799414"/>
                <a:gd name="csX23" fmla="*/ 8175513 w 11633641"/>
                <a:gd name="csY23" fmla="*/ 306101 h 3799414"/>
                <a:gd name="csX24" fmla="*/ 8793297 w 11633641"/>
                <a:gd name="csY24" fmla="*/ 207742 h 3799414"/>
                <a:gd name="csX25" fmla="*/ 9881832 w 11633641"/>
                <a:gd name="csY25" fmla="*/ 112296 h 3799414"/>
                <a:gd name="csX26" fmla="*/ 11633641 w 11633641"/>
                <a:gd name="csY26" fmla="*/ 17311 h 3799414"/>
                <a:gd name="csX0" fmla="*/ 0 w 11633641"/>
                <a:gd name="csY0" fmla="*/ 0 h 3799720"/>
                <a:gd name="csX1" fmla="*/ 3812617 w 11633641"/>
                <a:gd name="csY1" fmla="*/ 62665 h 3799720"/>
                <a:gd name="csX2" fmla="*/ 4477262 w 11633641"/>
                <a:gd name="csY2" fmla="*/ 81582 h 3799720"/>
                <a:gd name="csX3" fmla="*/ 4585890 w 11633641"/>
                <a:gd name="csY3" fmla="*/ 330248 h 3799720"/>
                <a:gd name="csX4" fmla="*/ 4689747 w 11633641"/>
                <a:gd name="csY4" fmla="*/ 1794280 h 3799720"/>
                <a:gd name="csX5" fmla="*/ 4775095 w 11633641"/>
                <a:gd name="csY5" fmla="*/ 2956803 h 3799720"/>
                <a:gd name="csX6" fmla="*/ 4832415 w 11633641"/>
                <a:gd name="csY6" fmla="*/ 3501209 h 3799720"/>
                <a:gd name="csX7" fmla="*/ 4902953 w 11633641"/>
                <a:gd name="csY7" fmla="*/ 3798541 h 3799720"/>
                <a:gd name="csX8" fmla="*/ 5090796 w 11633641"/>
                <a:gd name="csY8" fmla="*/ 3586118 h 3799720"/>
                <a:gd name="csX9" fmla="*/ 5171354 w 11633641"/>
                <a:gd name="csY9" fmla="*/ 3406979 h 3799720"/>
                <a:gd name="csX10" fmla="*/ 5211586 w 11633641"/>
                <a:gd name="csY10" fmla="*/ 3294737 h 3799720"/>
                <a:gd name="csX11" fmla="*/ 5279047 w 11633641"/>
                <a:gd name="csY11" fmla="*/ 3098621 h 3799720"/>
                <a:gd name="csX12" fmla="*/ 5361434 w 11633641"/>
                <a:gd name="csY12" fmla="*/ 2806276 h 3799720"/>
                <a:gd name="csX13" fmla="*/ 5506625 w 11633641"/>
                <a:gd name="csY13" fmla="*/ 2358458 h 3799720"/>
                <a:gd name="csX14" fmla="*/ 5607635 w 11633641"/>
                <a:gd name="csY14" fmla="*/ 2054911 h 3799720"/>
                <a:gd name="csX15" fmla="*/ 5759556 w 11633641"/>
                <a:gd name="csY15" fmla="*/ 1688882 h 3799720"/>
                <a:gd name="csX16" fmla="*/ 5954331 w 11633641"/>
                <a:gd name="csY16" fmla="*/ 1344723 h 3799720"/>
                <a:gd name="csX17" fmla="*/ 6150867 w 11633641"/>
                <a:gd name="csY17" fmla="*/ 1102117 h 3799720"/>
                <a:gd name="csX18" fmla="*/ 6377822 w 11633641"/>
                <a:gd name="csY18" fmla="*/ 907695 h 3799720"/>
                <a:gd name="csX19" fmla="*/ 6621739 w 11633641"/>
                <a:gd name="csY19" fmla="*/ 767715 h 3799720"/>
                <a:gd name="csX20" fmla="*/ 6913697 w 11633641"/>
                <a:gd name="csY20" fmla="*/ 621069 h 3799720"/>
                <a:gd name="csX21" fmla="*/ 7358338 w 11633641"/>
                <a:gd name="csY21" fmla="*/ 486453 h 3799720"/>
                <a:gd name="csX22" fmla="*/ 7811163 w 11633641"/>
                <a:gd name="csY22" fmla="*/ 383719 h 3799720"/>
                <a:gd name="csX23" fmla="*/ 8175513 w 11633641"/>
                <a:gd name="csY23" fmla="*/ 306101 h 3799720"/>
                <a:gd name="csX24" fmla="*/ 8793297 w 11633641"/>
                <a:gd name="csY24" fmla="*/ 207742 h 3799720"/>
                <a:gd name="csX25" fmla="*/ 9881832 w 11633641"/>
                <a:gd name="csY25" fmla="*/ 112296 h 3799720"/>
                <a:gd name="csX26" fmla="*/ 11633641 w 11633641"/>
                <a:gd name="csY26" fmla="*/ 17311 h 3799720"/>
                <a:gd name="csX0" fmla="*/ 0 w 11633641"/>
                <a:gd name="csY0" fmla="*/ 0 h 3799848"/>
                <a:gd name="csX1" fmla="*/ 3812617 w 11633641"/>
                <a:gd name="csY1" fmla="*/ 62665 h 3799848"/>
                <a:gd name="csX2" fmla="*/ 4477262 w 11633641"/>
                <a:gd name="csY2" fmla="*/ 81582 h 3799848"/>
                <a:gd name="csX3" fmla="*/ 4585890 w 11633641"/>
                <a:gd name="csY3" fmla="*/ 330248 h 3799848"/>
                <a:gd name="csX4" fmla="*/ 4689747 w 11633641"/>
                <a:gd name="csY4" fmla="*/ 1794280 h 3799848"/>
                <a:gd name="csX5" fmla="*/ 4775095 w 11633641"/>
                <a:gd name="csY5" fmla="*/ 2956803 h 3799848"/>
                <a:gd name="csX6" fmla="*/ 4832415 w 11633641"/>
                <a:gd name="csY6" fmla="*/ 3501209 h 3799848"/>
                <a:gd name="csX7" fmla="*/ 4902953 w 11633641"/>
                <a:gd name="csY7" fmla="*/ 3798541 h 3799848"/>
                <a:gd name="csX8" fmla="*/ 5090796 w 11633641"/>
                <a:gd name="csY8" fmla="*/ 3586118 h 3799848"/>
                <a:gd name="csX9" fmla="*/ 5171354 w 11633641"/>
                <a:gd name="csY9" fmla="*/ 3406979 h 3799848"/>
                <a:gd name="csX10" fmla="*/ 5211586 w 11633641"/>
                <a:gd name="csY10" fmla="*/ 3294737 h 3799848"/>
                <a:gd name="csX11" fmla="*/ 5279047 w 11633641"/>
                <a:gd name="csY11" fmla="*/ 3098621 h 3799848"/>
                <a:gd name="csX12" fmla="*/ 5361434 w 11633641"/>
                <a:gd name="csY12" fmla="*/ 2806276 h 3799848"/>
                <a:gd name="csX13" fmla="*/ 5506625 w 11633641"/>
                <a:gd name="csY13" fmla="*/ 2358458 h 3799848"/>
                <a:gd name="csX14" fmla="*/ 5607635 w 11633641"/>
                <a:gd name="csY14" fmla="*/ 2054911 h 3799848"/>
                <a:gd name="csX15" fmla="*/ 5759556 w 11633641"/>
                <a:gd name="csY15" fmla="*/ 1688882 h 3799848"/>
                <a:gd name="csX16" fmla="*/ 5954331 w 11633641"/>
                <a:gd name="csY16" fmla="*/ 1344723 h 3799848"/>
                <a:gd name="csX17" fmla="*/ 6150867 w 11633641"/>
                <a:gd name="csY17" fmla="*/ 1102117 h 3799848"/>
                <a:gd name="csX18" fmla="*/ 6377822 w 11633641"/>
                <a:gd name="csY18" fmla="*/ 907695 h 3799848"/>
                <a:gd name="csX19" fmla="*/ 6621739 w 11633641"/>
                <a:gd name="csY19" fmla="*/ 767715 h 3799848"/>
                <a:gd name="csX20" fmla="*/ 6913697 w 11633641"/>
                <a:gd name="csY20" fmla="*/ 621069 h 3799848"/>
                <a:gd name="csX21" fmla="*/ 7358338 w 11633641"/>
                <a:gd name="csY21" fmla="*/ 486453 h 3799848"/>
                <a:gd name="csX22" fmla="*/ 7811163 w 11633641"/>
                <a:gd name="csY22" fmla="*/ 383719 h 3799848"/>
                <a:gd name="csX23" fmla="*/ 8175513 w 11633641"/>
                <a:gd name="csY23" fmla="*/ 306101 h 3799848"/>
                <a:gd name="csX24" fmla="*/ 8793297 w 11633641"/>
                <a:gd name="csY24" fmla="*/ 207742 h 3799848"/>
                <a:gd name="csX25" fmla="*/ 9881832 w 11633641"/>
                <a:gd name="csY25" fmla="*/ 112296 h 3799848"/>
                <a:gd name="csX26" fmla="*/ 11633641 w 11633641"/>
                <a:gd name="csY26" fmla="*/ 17311 h 3799848"/>
                <a:gd name="csX0" fmla="*/ 0 w 11633641"/>
                <a:gd name="csY0" fmla="*/ 0 h 3799415"/>
                <a:gd name="csX1" fmla="*/ 3812617 w 11633641"/>
                <a:gd name="csY1" fmla="*/ 62665 h 3799415"/>
                <a:gd name="csX2" fmla="*/ 4477262 w 11633641"/>
                <a:gd name="csY2" fmla="*/ 81582 h 3799415"/>
                <a:gd name="csX3" fmla="*/ 4585890 w 11633641"/>
                <a:gd name="csY3" fmla="*/ 330248 h 3799415"/>
                <a:gd name="csX4" fmla="*/ 4689747 w 11633641"/>
                <a:gd name="csY4" fmla="*/ 1794280 h 3799415"/>
                <a:gd name="csX5" fmla="*/ 4775095 w 11633641"/>
                <a:gd name="csY5" fmla="*/ 2956803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415"/>
                <a:gd name="csX1" fmla="*/ 3812617 w 11633641"/>
                <a:gd name="csY1" fmla="*/ 62665 h 3799415"/>
                <a:gd name="csX2" fmla="*/ 4477262 w 11633641"/>
                <a:gd name="csY2" fmla="*/ 81582 h 3799415"/>
                <a:gd name="csX3" fmla="*/ 4608220 w 11633641"/>
                <a:gd name="csY3" fmla="*/ 336760 h 3799415"/>
                <a:gd name="csX4" fmla="*/ 4689747 w 11633641"/>
                <a:gd name="csY4" fmla="*/ 1794280 h 3799415"/>
                <a:gd name="csX5" fmla="*/ 4775095 w 11633641"/>
                <a:gd name="csY5" fmla="*/ 2956803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415"/>
                <a:gd name="csX1" fmla="*/ 3812617 w 11633641"/>
                <a:gd name="csY1" fmla="*/ 62665 h 3799415"/>
                <a:gd name="csX2" fmla="*/ 4477262 w 11633641"/>
                <a:gd name="csY2" fmla="*/ 81582 h 3799415"/>
                <a:gd name="csX3" fmla="*/ 4608220 w 11633641"/>
                <a:gd name="csY3" fmla="*/ 336760 h 3799415"/>
                <a:gd name="csX4" fmla="*/ 4689747 w 11633641"/>
                <a:gd name="csY4" fmla="*/ 1794280 h 3799415"/>
                <a:gd name="csX5" fmla="*/ 4761696 w 11633641"/>
                <a:gd name="csY5" fmla="*/ 2969826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719"/>
                <a:gd name="csX1" fmla="*/ 3812617 w 11633641"/>
                <a:gd name="csY1" fmla="*/ 62665 h 3799719"/>
                <a:gd name="csX2" fmla="*/ 4477262 w 11633641"/>
                <a:gd name="csY2" fmla="*/ 81582 h 3799719"/>
                <a:gd name="csX3" fmla="*/ 4608220 w 11633641"/>
                <a:gd name="csY3" fmla="*/ 336760 h 3799719"/>
                <a:gd name="csX4" fmla="*/ 4689747 w 11633641"/>
                <a:gd name="csY4" fmla="*/ 1794280 h 3799719"/>
                <a:gd name="csX5" fmla="*/ 4761696 w 11633641"/>
                <a:gd name="csY5" fmla="*/ 2969826 h 3799719"/>
                <a:gd name="csX6" fmla="*/ 4832415 w 11633641"/>
                <a:gd name="csY6" fmla="*/ 3501209 h 3799719"/>
                <a:gd name="csX7" fmla="*/ 4938682 w 11633641"/>
                <a:gd name="csY7" fmla="*/ 3798541 h 3799719"/>
                <a:gd name="csX8" fmla="*/ 5090796 w 11633641"/>
                <a:gd name="csY8" fmla="*/ 3586118 h 3799719"/>
                <a:gd name="csX9" fmla="*/ 5171354 w 11633641"/>
                <a:gd name="csY9" fmla="*/ 3406979 h 3799719"/>
                <a:gd name="csX10" fmla="*/ 5211586 w 11633641"/>
                <a:gd name="csY10" fmla="*/ 3294737 h 3799719"/>
                <a:gd name="csX11" fmla="*/ 5279047 w 11633641"/>
                <a:gd name="csY11" fmla="*/ 3098621 h 3799719"/>
                <a:gd name="csX12" fmla="*/ 5361434 w 11633641"/>
                <a:gd name="csY12" fmla="*/ 2806276 h 3799719"/>
                <a:gd name="csX13" fmla="*/ 5506625 w 11633641"/>
                <a:gd name="csY13" fmla="*/ 2358458 h 3799719"/>
                <a:gd name="csX14" fmla="*/ 5607635 w 11633641"/>
                <a:gd name="csY14" fmla="*/ 2054911 h 3799719"/>
                <a:gd name="csX15" fmla="*/ 5759556 w 11633641"/>
                <a:gd name="csY15" fmla="*/ 1688882 h 3799719"/>
                <a:gd name="csX16" fmla="*/ 5954331 w 11633641"/>
                <a:gd name="csY16" fmla="*/ 1344723 h 3799719"/>
                <a:gd name="csX17" fmla="*/ 6150867 w 11633641"/>
                <a:gd name="csY17" fmla="*/ 1102117 h 3799719"/>
                <a:gd name="csX18" fmla="*/ 6377822 w 11633641"/>
                <a:gd name="csY18" fmla="*/ 907695 h 3799719"/>
                <a:gd name="csX19" fmla="*/ 6621739 w 11633641"/>
                <a:gd name="csY19" fmla="*/ 767715 h 3799719"/>
                <a:gd name="csX20" fmla="*/ 6913697 w 11633641"/>
                <a:gd name="csY20" fmla="*/ 621069 h 3799719"/>
                <a:gd name="csX21" fmla="*/ 7358338 w 11633641"/>
                <a:gd name="csY21" fmla="*/ 486453 h 3799719"/>
                <a:gd name="csX22" fmla="*/ 7811163 w 11633641"/>
                <a:gd name="csY22" fmla="*/ 383719 h 3799719"/>
                <a:gd name="csX23" fmla="*/ 8175513 w 11633641"/>
                <a:gd name="csY23" fmla="*/ 306101 h 3799719"/>
                <a:gd name="csX24" fmla="*/ 8793297 w 11633641"/>
                <a:gd name="csY24" fmla="*/ 207742 h 3799719"/>
                <a:gd name="csX25" fmla="*/ 9881832 w 11633641"/>
                <a:gd name="csY25" fmla="*/ 112296 h 3799719"/>
                <a:gd name="csX26" fmla="*/ 11633641 w 11633641"/>
                <a:gd name="csY26" fmla="*/ 17311 h 3799719"/>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11586 w 11633641"/>
                <a:gd name="csY10" fmla="*/ 3294737 h 3799456"/>
                <a:gd name="csX11" fmla="*/ 5279047 w 11633641"/>
                <a:gd name="csY11" fmla="*/ 3098621 h 3799456"/>
                <a:gd name="csX12" fmla="*/ 5361434 w 11633641"/>
                <a:gd name="csY12" fmla="*/ 2806276 h 3799456"/>
                <a:gd name="csX13" fmla="*/ 5506625 w 11633641"/>
                <a:gd name="csY13" fmla="*/ 2358458 h 3799456"/>
                <a:gd name="csX14" fmla="*/ 5607635 w 11633641"/>
                <a:gd name="csY14" fmla="*/ 2054911 h 3799456"/>
                <a:gd name="csX15" fmla="*/ 5759556 w 11633641"/>
                <a:gd name="csY15" fmla="*/ 1688882 h 3799456"/>
                <a:gd name="csX16" fmla="*/ 5954331 w 11633641"/>
                <a:gd name="csY16" fmla="*/ 1344723 h 3799456"/>
                <a:gd name="csX17" fmla="*/ 6150867 w 11633641"/>
                <a:gd name="csY17" fmla="*/ 1102117 h 3799456"/>
                <a:gd name="csX18" fmla="*/ 6377822 w 11633641"/>
                <a:gd name="csY18" fmla="*/ 907695 h 3799456"/>
                <a:gd name="csX19" fmla="*/ 6621739 w 11633641"/>
                <a:gd name="csY19" fmla="*/ 767715 h 3799456"/>
                <a:gd name="csX20" fmla="*/ 6913697 w 11633641"/>
                <a:gd name="csY20" fmla="*/ 621069 h 3799456"/>
                <a:gd name="csX21" fmla="*/ 7358338 w 11633641"/>
                <a:gd name="csY21" fmla="*/ 486453 h 3799456"/>
                <a:gd name="csX22" fmla="*/ 7811163 w 11633641"/>
                <a:gd name="csY22" fmla="*/ 383719 h 3799456"/>
                <a:gd name="csX23" fmla="*/ 8175513 w 11633641"/>
                <a:gd name="csY23" fmla="*/ 306101 h 3799456"/>
                <a:gd name="csX24" fmla="*/ 8793297 w 11633641"/>
                <a:gd name="csY24" fmla="*/ 207742 h 3799456"/>
                <a:gd name="csX25" fmla="*/ 9881832 w 11633641"/>
                <a:gd name="csY25" fmla="*/ 112296 h 3799456"/>
                <a:gd name="csX26" fmla="*/ 11633641 w 11633641"/>
                <a:gd name="csY26" fmla="*/ 17311 h 3799456"/>
                <a:gd name="csX0" fmla="*/ 0 w 11633641"/>
                <a:gd name="csY0" fmla="*/ 0 h 3799454"/>
                <a:gd name="csX1" fmla="*/ 3812617 w 11633641"/>
                <a:gd name="csY1" fmla="*/ 62665 h 3799454"/>
                <a:gd name="csX2" fmla="*/ 4477262 w 11633641"/>
                <a:gd name="csY2" fmla="*/ 81582 h 3799454"/>
                <a:gd name="csX3" fmla="*/ 4608220 w 11633641"/>
                <a:gd name="csY3" fmla="*/ 336760 h 3799454"/>
                <a:gd name="csX4" fmla="*/ 4689747 w 11633641"/>
                <a:gd name="csY4" fmla="*/ 1794280 h 3799454"/>
                <a:gd name="csX5" fmla="*/ 4761696 w 11633641"/>
                <a:gd name="csY5" fmla="*/ 2969826 h 3799454"/>
                <a:gd name="csX6" fmla="*/ 4832415 w 11633641"/>
                <a:gd name="csY6" fmla="*/ 3501209 h 3799454"/>
                <a:gd name="csX7" fmla="*/ 4938682 w 11633641"/>
                <a:gd name="csY7" fmla="*/ 3798541 h 3799454"/>
                <a:gd name="csX8" fmla="*/ 5090796 w 11633641"/>
                <a:gd name="csY8" fmla="*/ 3586118 h 3799454"/>
                <a:gd name="csX9" fmla="*/ 5162422 w 11633641"/>
                <a:gd name="csY9" fmla="*/ 3361401 h 3799454"/>
                <a:gd name="csX10" fmla="*/ 5238381 w 11633641"/>
                <a:gd name="csY10" fmla="*/ 3118928 h 3799454"/>
                <a:gd name="csX11" fmla="*/ 5279047 w 11633641"/>
                <a:gd name="csY11" fmla="*/ 3098621 h 3799454"/>
                <a:gd name="csX12" fmla="*/ 5361434 w 11633641"/>
                <a:gd name="csY12" fmla="*/ 2806276 h 3799454"/>
                <a:gd name="csX13" fmla="*/ 5506625 w 11633641"/>
                <a:gd name="csY13" fmla="*/ 2358458 h 3799454"/>
                <a:gd name="csX14" fmla="*/ 5607635 w 11633641"/>
                <a:gd name="csY14" fmla="*/ 2054911 h 3799454"/>
                <a:gd name="csX15" fmla="*/ 5759556 w 11633641"/>
                <a:gd name="csY15" fmla="*/ 1688882 h 3799454"/>
                <a:gd name="csX16" fmla="*/ 5954331 w 11633641"/>
                <a:gd name="csY16" fmla="*/ 1344723 h 3799454"/>
                <a:gd name="csX17" fmla="*/ 6150867 w 11633641"/>
                <a:gd name="csY17" fmla="*/ 1102117 h 3799454"/>
                <a:gd name="csX18" fmla="*/ 6377822 w 11633641"/>
                <a:gd name="csY18" fmla="*/ 907695 h 3799454"/>
                <a:gd name="csX19" fmla="*/ 6621739 w 11633641"/>
                <a:gd name="csY19" fmla="*/ 767715 h 3799454"/>
                <a:gd name="csX20" fmla="*/ 6913697 w 11633641"/>
                <a:gd name="csY20" fmla="*/ 621069 h 3799454"/>
                <a:gd name="csX21" fmla="*/ 7358338 w 11633641"/>
                <a:gd name="csY21" fmla="*/ 486453 h 3799454"/>
                <a:gd name="csX22" fmla="*/ 7811163 w 11633641"/>
                <a:gd name="csY22" fmla="*/ 383719 h 3799454"/>
                <a:gd name="csX23" fmla="*/ 8175513 w 11633641"/>
                <a:gd name="csY23" fmla="*/ 306101 h 3799454"/>
                <a:gd name="csX24" fmla="*/ 8793297 w 11633641"/>
                <a:gd name="csY24" fmla="*/ 207742 h 3799454"/>
                <a:gd name="csX25" fmla="*/ 9881832 w 11633641"/>
                <a:gd name="csY25" fmla="*/ 112296 h 3799454"/>
                <a:gd name="csX26" fmla="*/ 11633641 w 11633641"/>
                <a:gd name="csY26" fmla="*/ 17311 h 3799454"/>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38381 w 11633641"/>
                <a:gd name="csY10" fmla="*/ 3118928 h 3799456"/>
                <a:gd name="csX11" fmla="*/ 5361434 w 11633641"/>
                <a:gd name="csY11" fmla="*/ 2806276 h 3799456"/>
                <a:gd name="csX12" fmla="*/ 5506625 w 11633641"/>
                <a:gd name="csY12" fmla="*/ 2358458 h 3799456"/>
                <a:gd name="csX13" fmla="*/ 5607635 w 11633641"/>
                <a:gd name="csY13" fmla="*/ 2054911 h 3799456"/>
                <a:gd name="csX14" fmla="*/ 5759556 w 11633641"/>
                <a:gd name="csY14" fmla="*/ 1688882 h 3799456"/>
                <a:gd name="csX15" fmla="*/ 5954331 w 11633641"/>
                <a:gd name="csY15" fmla="*/ 1344723 h 3799456"/>
                <a:gd name="csX16" fmla="*/ 6150867 w 11633641"/>
                <a:gd name="csY16" fmla="*/ 1102117 h 3799456"/>
                <a:gd name="csX17" fmla="*/ 6377822 w 11633641"/>
                <a:gd name="csY17" fmla="*/ 907695 h 3799456"/>
                <a:gd name="csX18" fmla="*/ 6621739 w 11633641"/>
                <a:gd name="csY18" fmla="*/ 767715 h 3799456"/>
                <a:gd name="csX19" fmla="*/ 6913697 w 11633641"/>
                <a:gd name="csY19" fmla="*/ 621069 h 3799456"/>
                <a:gd name="csX20" fmla="*/ 7358338 w 11633641"/>
                <a:gd name="csY20" fmla="*/ 486453 h 3799456"/>
                <a:gd name="csX21" fmla="*/ 7811163 w 11633641"/>
                <a:gd name="csY21" fmla="*/ 383719 h 3799456"/>
                <a:gd name="csX22" fmla="*/ 8175513 w 11633641"/>
                <a:gd name="csY22" fmla="*/ 306101 h 3799456"/>
                <a:gd name="csX23" fmla="*/ 8793297 w 11633641"/>
                <a:gd name="csY23" fmla="*/ 207742 h 3799456"/>
                <a:gd name="csX24" fmla="*/ 9881832 w 11633641"/>
                <a:gd name="csY24" fmla="*/ 112296 h 3799456"/>
                <a:gd name="csX25" fmla="*/ 11633641 w 11633641"/>
                <a:gd name="csY25" fmla="*/ 17311 h 3799456"/>
                <a:gd name="csX0" fmla="*/ 0 w 11633641"/>
                <a:gd name="csY0" fmla="*/ 0 h 3799454"/>
                <a:gd name="csX1" fmla="*/ 3812617 w 11633641"/>
                <a:gd name="csY1" fmla="*/ 62665 h 3799454"/>
                <a:gd name="csX2" fmla="*/ 4477262 w 11633641"/>
                <a:gd name="csY2" fmla="*/ 81582 h 3799454"/>
                <a:gd name="csX3" fmla="*/ 4608220 w 11633641"/>
                <a:gd name="csY3" fmla="*/ 336760 h 3799454"/>
                <a:gd name="csX4" fmla="*/ 4689747 w 11633641"/>
                <a:gd name="csY4" fmla="*/ 1794280 h 3799454"/>
                <a:gd name="csX5" fmla="*/ 4761696 w 11633641"/>
                <a:gd name="csY5" fmla="*/ 2969826 h 3799454"/>
                <a:gd name="csX6" fmla="*/ 4832415 w 11633641"/>
                <a:gd name="csY6" fmla="*/ 3501209 h 3799454"/>
                <a:gd name="csX7" fmla="*/ 4938682 w 11633641"/>
                <a:gd name="csY7" fmla="*/ 3798541 h 3799454"/>
                <a:gd name="csX8" fmla="*/ 5090796 w 11633641"/>
                <a:gd name="csY8" fmla="*/ 3586118 h 3799454"/>
                <a:gd name="csX9" fmla="*/ 5162422 w 11633641"/>
                <a:gd name="csY9" fmla="*/ 3361401 h 3799454"/>
                <a:gd name="csX10" fmla="*/ 5265178 w 11633641"/>
                <a:gd name="csY10" fmla="*/ 3125440 h 3799454"/>
                <a:gd name="csX11" fmla="*/ 5361434 w 11633641"/>
                <a:gd name="csY11" fmla="*/ 2806276 h 3799454"/>
                <a:gd name="csX12" fmla="*/ 5506625 w 11633641"/>
                <a:gd name="csY12" fmla="*/ 2358458 h 3799454"/>
                <a:gd name="csX13" fmla="*/ 5607635 w 11633641"/>
                <a:gd name="csY13" fmla="*/ 2054911 h 3799454"/>
                <a:gd name="csX14" fmla="*/ 5759556 w 11633641"/>
                <a:gd name="csY14" fmla="*/ 1688882 h 3799454"/>
                <a:gd name="csX15" fmla="*/ 5954331 w 11633641"/>
                <a:gd name="csY15" fmla="*/ 1344723 h 3799454"/>
                <a:gd name="csX16" fmla="*/ 6150867 w 11633641"/>
                <a:gd name="csY16" fmla="*/ 1102117 h 3799454"/>
                <a:gd name="csX17" fmla="*/ 6377822 w 11633641"/>
                <a:gd name="csY17" fmla="*/ 907695 h 3799454"/>
                <a:gd name="csX18" fmla="*/ 6621739 w 11633641"/>
                <a:gd name="csY18" fmla="*/ 767715 h 3799454"/>
                <a:gd name="csX19" fmla="*/ 6913697 w 11633641"/>
                <a:gd name="csY19" fmla="*/ 621069 h 3799454"/>
                <a:gd name="csX20" fmla="*/ 7358338 w 11633641"/>
                <a:gd name="csY20" fmla="*/ 486453 h 3799454"/>
                <a:gd name="csX21" fmla="*/ 7811163 w 11633641"/>
                <a:gd name="csY21" fmla="*/ 383719 h 3799454"/>
                <a:gd name="csX22" fmla="*/ 8175513 w 11633641"/>
                <a:gd name="csY22" fmla="*/ 306101 h 3799454"/>
                <a:gd name="csX23" fmla="*/ 8793297 w 11633641"/>
                <a:gd name="csY23" fmla="*/ 207742 h 3799454"/>
                <a:gd name="csX24" fmla="*/ 9881832 w 11633641"/>
                <a:gd name="csY24" fmla="*/ 112296 h 3799454"/>
                <a:gd name="csX25" fmla="*/ 11633641 w 11633641"/>
                <a:gd name="csY25" fmla="*/ 17311 h 3799454"/>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60713 w 11633641"/>
                <a:gd name="csY10" fmla="*/ 3092883 h 3799456"/>
                <a:gd name="csX11" fmla="*/ 5361434 w 11633641"/>
                <a:gd name="csY11" fmla="*/ 2806276 h 3799456"/>
                <a:gd name="csX12" fmla="*/ 5506625 w 11633641"/>
                <a:gd name="csY12" fmla="*/ 2358458 h 3799456"/>
                <a:gd name="csX13" fmla="*/ 5607635 w 11633641"/>
                <a:gd name="csY13" fmla="*/ 2054911 h 3799456"/>
                <a:gd name="csX14" fmla="*/ 5759556 w 11633641"/>
                <a:gd name="csY14" fmla="*/ 1688882 h 3799456"/>
                <a:gd name="csX15" fmla="*/ 5954331 w 11633641"/>
                <a:gd name="csY15" fmla="*/ 1344723 h 3799456"/>
                <a:gd name="csX16" fmla="*/ 6150867 w 11633641"/>
                <a:gd name="csY16" fmla="*/ 1102117 h 3799456"/>
                <a:gd name="csX17" fmla="*/ 6377822 w 11633641"/>
                <a:gd name="csY17" fmla="*/ 907695 h 3799456"/>
                <a:gd name="csX18" fmla="*/ 6621739 w 11633641"/>
                <a:gd name="csY18" fmla="*/ 767715 h 3799456"/>
                <a:gd name="csX19" fmla="*/ 6913697 w 11633641"/>
                <a:gd name="csY19" fmla="*/ 621069 h 3799456"/>
                <a:gd name="csX20" fmla="*/ 7358338 w 11633641"/>
                <a:gd name="csY20" fmla="*/ 486453 h 3799456"/>
                <a:gd name="csX21" fmla="*/ 7811163 w 11633641"/>
                <a:gd name="csY21" fmla="*/ 383719 h 3799456"/>
                <a:gd name="csX22" fmla="*/ 8175513 w 11633641"/>
                <a:gd name="csY22" fmla="*/ 306101 h 3799456"/>
                <a:gd name="csX23" fmla="*/ 8793297 w 11633641"/>
                <a:gd name="csY23" fmla="*/ 207742 h 3799456"/>
                <a:gd name="csX24" fmla="*/ 9881832 w 11633641"/>
                <a:gd name="csY24" fmla="*/ 112296 h 3799456"/>
                <a:gd name="csX25" fmla="*/ 11633641 w 11633641"/>
                <a:gd name="csY25" fmla="*/ 17311 h 3799456"/>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1696 w 11633641"/>
                <a:gd name="csY5" fmla="*/ 2969826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60713 w 11633641"/>
                <a:gd name="csY10" fmla="*/ 3092883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1696 w 11633641"/>
                <a:gd name="csY5" fmla="*/ 2969826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87782 w 11633641"/>
                <a:gd name="csY5" fmla="*/ 2985040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6914 w 11633641"/>
                <a:gd name="csY5" fmla="*/ 3000254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8552"/>
                <a:gd name="csX1" fmla="*/ 3812617 w 11633641"/>
                <a:gd name="csY1" fmla="*/ 62665 h 3798552"/>
                <a:gd name="csX2" fmla="*/ 4477262 w 11633641"/>
                <a:gd name="csY2" fmla="*/ 81582 h 3798552"/>
                <a:gd name="csX3" fmla="*/ 4608220 w 11633641"/>
                <a:gd name="csY3" fmla="*/ 336760 h 3798552"/>
                <a:gd name="csX4" fmla="*/ 4689747 w 11633641"/>
                <a:gd name="csY4" fmla="*/ 1794280 h 3798552"/>
                <a:gd name="csX5" fmla="*/ 4766914 w 11633641"/>
                <a:gd name="csY5" fmla="*/ 3000254 h 3798552"/>
                <a:gd name="csX6" fmla="*/ 4832415 w 11633641"/>
                <a:gd name="csY6" fmla="*/ 3577276 h 3798552"/>
                <a:gd name="csX7" fmla="*/ 4938682 w 11633641"/>
                <a:gd name="csY7" fmla="*/ 3798541 h 3798552"/>
                <a:gd name="csX8" fmla="*/ 5090796 w 11633641"/>
                <a:gd name="csY8" fmla="*/ 3586118 h 3798552"/>
                <a:gd name="csX9" fmla="*/ 5180287 w 11633641"/>
                <a:gd name="csY9" fmla="*/ 3367913 h 3798552"/>
                <a:gd name="csX10" fmla="*/ 5276220 w 11633641"/>
                <a:gd name="csY10" fmla="*/ 3098535 h 3798552"/>
                <a:gd name="csX11" fmla="*/ 5361434 w 11633641"/>
                <a:gd name="csY11" fmla="*/ 2806276 h 3798552"/>
                <a:gd name="csX12" fmla="*/ 5506625 w 11633641"/>
                <a:gd name="csY12" fmla="*/ 2358458 h 3798552"/>
                <a:gd name="csX13" fmla="*/ 5607635 w 11633641"/>
                <a:gd name="csY13" fmla="*/ 2054911 h 3798552"/>
                <a:gd name="csX14" fmla="*/ 5759556 w 11633641"/>
                <a:gd name="csY14" fmla="*/ 1688882 h 3798552"/>
                <a:gd name="csX15" fmla="*/ 5954331 w 11633641"/>
                <a:gd name="csY15" fmla="*/ 1344723 h 3798552"/>
                <a:gd name="csX16" fmla="*/ 6150867 w 11633641"/>
                <a:gd name="csY16" fmla="*/ 1102117 h 3798552"/>
                <a:gd name="csX17" fmla="*/ 6377822 w 11633641"/>
                <a:gd name="csY17" fmla="*/ 907695 h 3798552"/>
                <a:gd name="csX18" fmla="*/ 6621739 w 11633641"/>
                <a:gd name="csY18" fmla="*/ 767715 h 3798552"/>
                <a:gd name="csX19" fmla="*/ 6913697 w 11633641"/>
                <a:gd name="csY19" fmla="*/ 621069 h 3798552"/>
                <a:gd name="csX20" fmla="*/ 7358338 w 11633641"/>
                <a:gd name="csY20" fmla="*/ 486453 h 3798552"/>
                <a:gd name="csX21" fmla="*/ 7811163 w 11633641"/>
                <a:gd name="csY21" fmla="*/ 383719 h 3798552"/>
                <a:gd name="csX22" fmla="*/ 8175513 w 11633641"/>
                <a:gd name="csY22" fmla="*/ 306101 h 3798552"/>
                <a:gd name="csX23" fmla="*/ 8793297 w 11633641"/>
                <a:gd name="csY23" fmla="*/ 207742 h 3798552"/>
                <a:gd name="csX24" fmla="*/ 9881832 w 11633641"/>
                <a:gd name="csY24" fmla="*/ 112296 h 3798552"/>
                <a:gd name="csX25" fmla="*/ 11633641 w 11633641"/>
                <a:gd name="csY25" fmla="*/ 17311 h 3798552"/>
                <a:gd name="csX0" fmla="*/ 0 w 11633641"/>
                <a:gd name="csY0" fmla="*/ 0 h 3745311"/>
                <a:gd name="csX1" fmla="*/ 3812617 w 11633641"/>
                <a:gd name="csY1" fmla="*/ 62665 h 3745311"/>
                <a:gd name="csX2" fmla="*/ 4477262 w 11633641"/>
                <a:gd name="csY2" fmla="*/ 81582 h 3745311"/>
                <a:gd name="csX3" fmla="*/ 4608220 w 11633641"/>
                <a:gd name="csY3" fmla="*/ 336760 h 3745311"/>
                <a:gd name="csX4" fmla="*/ 4689747 w 11633641"/>
                <a:gd name="csY4" fmla="*/ 1794280 h 3745311"/>
                <a:gd name="csX5" fmla="*/ 4766914 w 11633641"/>
                <a:gd name="csY5" fmla="*/ 3000254 h 3745311"/>
                <a:gd name="csX6" fmla="*/ 4832415 w 11633641"/>
                <a:gd name="csY6" fmla="*/ 3577276 h 3745311"/>
                <a:gd name="csX7" fmla="*/ 4938682 w 11633641"/>
                <a:gd name="csY7" fmla="*/ 3745295 h 3745311"/>
                <a:gd name="csX8" fmla="*/ 5090796 w 11633641"/>
                <a:gd name="csY8" fmla="*/ 3586118 h 3745311"/>
                <a:gd name="csX9" fmla="*/ 5180287 w 11633641"/>
                <a:gd name="csY9" fmla="*/ 3367913 h 3745311"/>
                <a:gd name="csX10" fmla="*/ 5276220 w 11633641"/>
                <a:gd name="csY10" fmla="*/ 3098535 h 3745311"/>
                <a:gd name="csX11" fmla="*/ 5361434 w 11633641"/>
                <a:gd name="csY11" fmla="*/ 2806276 h 3745311"/>
                <a:gd name="csX12" fmla="*/ 5506625 w 11633641"/>
                <a:gd name="csY12" fmla="*/ 2358458 h 3745311"/>
                <a:gd name="csX13" fmla="*/ 5607635 w 11633641"/>
                <a:gd name="csY13" fmla="*/ 2054911 h 3745311"/>
                <a:gd name="csX14" fmla="*/ 5759556 w 11633641"/>
                <a:gd name="csY14" fmla="*/ 1688882 h 3745311"/>
                <a:gd name="csX15" fmla="*/ 5954331 w 11633641"/>
                <a:gd name="csY15" fmla="*/ 1344723 h 3745311"/>
                <a:gd name="csX16" fmla="*/ 6150867 w 11633641"/>
                <a:gd name="csY16" fmla="*/ 1102117 h 3745311"/>
                <a:gd name="csX17" fmla="*/ 6377822 w 11633641"/>
                <a:gd name="csY17" fmla="*/ 907695 h 3745311"/>
                <a:gd name="csX18" fmla="*/ 6621739 w 11633641"/>
                <a:gd name="csY18" fmla="*/ 767715 h 3745311"/>
                <a:gd name="csX19" fmla="*/ 6913697 w 11633641"/>
                <a:gd name="csY19" fmla="*/ 621069 h 3745311"/>
                <a:gd name="csX20" fmla="*/ 7358338 w 11633641"/>
                <a:gd name="csY20" fmla="*/ 486453 h 3745311"/>
                <a:gd name="csX21" fmla="*/ 7811163 w 11633641"/>
                <a:gd name="csY21" fmla="*/ 383719 h 3745311"/>
                <a:gd name="csX22" fmla="*/ 8175513 w 11633641"/>
                <a:gd name="csY22" fmla="*/ 306101 h 3745311"/>
                <a:gd name="csX23" fmla="*/ 8793297 w 11633641"/>
                <a:gd name="csY23" fmla="*/ 207742 h 3745311"/>
                <a:gd name="csX24" fmla="*/ 9881832 w 11633641"/>
                <a:gd name="csY24" fmla="*/ 112296 h 3745311"/>
                <a:gd name="csX25" fmla="*/ 11633641 w 11633641"/>
                <a:gd name="csY25" fmla="*/ 17311 h 3745311"/>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80287 w 11633641"/>
                <a:gd name="csY9" fmla="*/ 3367913 h 3745484"/>
                <a:gd name="csX10" fmla="*/ 5276220 w 11633641"/>
                <a:gd name="csY10" fmla="*/ 3098535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76220 w 11633641"/>
                <a:gd name="csY10" fmla="*/ 3098535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55351 w 11633641"/>
                <a:gd name="csY10" fmla="*/ 3083321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74735 w 11633641"/>
                <a:gd name="csY10" fmla="*/ 3088973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986"/>
                <a:gd name="csX1" fmla="*/ 3812617 w 11633641"/>
                <a:gd name="csY1" fmla="*/ 62665 h 3745986"/>
                <a:gd name="csX2" fmla="*/ 4477262 w 11633641"/>
                <a:gd name="csY2" fmla="*/ 81582 h 3745986"/>
                <a:gd name="csX3" fmla="*/ 4608220 w 11633641"/>
                <a:gd name="csY3" fmla="*/ 336760 h 3745986"/>
                <a:gd name="csX4" fmla="*/ 4689747 w 11633641"/>
                <a:gd name="csY4" fmla="*/ 1794280 h 3745986"/>
                <a:gd name="csX5" fmla="*/ 4766914 w 11633641"/>
                <a:gd name="csY5" fmla="*/ 3000254 h 3745986"/>
                <a:gd name="csX6" fmla="*/ 4832415 w 11633641"/>
                <a:gd name="csY6" fmla="*/ 3577276 h 3745986"/>
                <a:gd name="csX7" fmla="*/ 4938682 w 11633641"/>
                <a:gd name="csY7" fmla="*/ 3745295 h 3745986"/>
                <a:gd name="csX8" fmla="*/ 5088260 w 11633641"/>
                <a:gd name="csY8" fmla="*/ 3533083 h 3745986"/>
                <a:gd name="csX9" fmla="*/ 5190722 w 11633641"/>
                <a:gd name="csY9" fmla="*/ 3314666 h 3745986"/>
                <a:gd name="csX10" fmla="*/ 5274735 w 11633641"/>
                <a:gd name="csY10" fmla="*/ 3088973 h 3745986"/>
                <a:gd name="csX11" fmla="*/ 5361434 w 11633641"/>
                <a:gd name="csY11" fmla="*/ 2806276 h 3745986"/>
                <a:gd name="csX12" fmla="*/ 5506625 w 11633641"/>
                <a:gd name="csY12" fmla="*/ 2358458 h 3745986"/>
                <a:gd name="csX13" fmla="*/ 5607635 w 11633641"/>
                <a:gd name="csY13" fmla="*/ 2054911 h 3745986"/>
                <a:gd name="csX14" fmla="*/ 5759556 w 11633641"/>
                <a:gd name="csY14" fmla="*/ 1688882 h 3745986"/>
                <a:gd name="csX15" fmla="*/ 5954331 w 11633641"/>
                <a:gd name="csY15" fmla="*/ 1344723 h 3745986"/>
                <a:gd name="csX16" fmla="*/ 6150867 w 11633641"/>
                <a:gd name="csY16" fmla="*/ 1102117 h 3745986"/>
                <a:gd name="csX17" fmla="*/ 6377822 w 11633641"/>
                <a:gd name="csY17" fmla="*/ 907695 h 3745986"/>
                <a:gd name="csX18" fmla="*/ 6621739 w 11633641"/>
                <a:gd name="csY18" fmla="*/ 767715 h 3745986"/>
                <a:gd name="csX19" fmla="*/ 6913697 w 11633641"/>
                <a:gd name="csY19" fmla="*/ 621069 h 3745986"/>
                <a:gd name="csX20" fmla="*/ 7358338 w 11633641"/>
                <a:gd name="csY20" fmla="*/ 486453 h 3745986"/>
                <a:gd name="csX21" fmla="*/ 7811163 w 11633641"/>
                <a:gd name="csY21" fmla="*/ 383719 h 3745986"/>
                <a:gd name="csX22" fmla="*/ 8175513 w 11633641"/>
                <a:gd name="csY22" fmla="*/ 306101 h 3745986"/>
                <a:gd name="csX23" fmla="*/ 8793297 w 11633641"/>
                <a:gd name="csY23" fmla="*/ 207742 h 3745986"/>
                <a:gd name="csX24" fmla="*/ 9881832 w 11633641"/>
                <a:gd name="csY24" fmla="*/ 112296 h 3745986"/>
                <a:gd name="csX25" fmla="*/ 11633641 w 11633641"/>
                <a:gd name="csY25" fmla="*/ 17311 h 3745986"/>
                <a:gd name="csX0" fmla="*/ 0 w 11633641"/>
                <a:gd name="csY0" fmla="*/ 0 h 3745986"/>
                <a:gd name="csX1" fmla="*/ 3812617 w 11633641"/>
                <a:gd name="csY1" fmla="*/ 62665 h 3745986"/>
                <a:gd name="csX2" fmla="*/ 4477262 w 11633641"/>
                <a:gd name="csY2" fmla="*/ 81582 h 3745986"/>
                <a:gd name="csX3" fmla="*/ 4608220 w 11633641"/>
                <a:gd name="csY3" fmla="*/ 336760 h 3745986"/>
                <a:gd name="csX4" fmla="*/ 4689747 w 11633641"/>
                <a:gd name="csY4" fmla="*/ 1794280 h 3745986"/>
                <a:gd name="csX5" fmla="*/ 4766914 w 11633641"/>
                <a:gd name="csY5" fmla="*/ 3000254 h 3745986"/>
                <a:gd name="csX6" fmla="*/ 4832415 w 11633641"/>
                <a:gd name="csY6" fmla="*/ 3577276 h 3745986"/>
                <a:gd name="csX7" fmla="*/ 4938682 w 11633641"/>
                <a:gd name="csY7" fmla="*/ 3745295 h 3745986"/>
                <a:gd name="csX8" fmla="*/ 5088260 w 11633641"/>
                <a:gd name="csY8" fmla="*/ 3533083 h 3745986"/>
                <a:gd name="csX9" fmla="*/ 5190722 w 11633641"/>
                <a:gd name="csY9" fmla="*/ 3314666 h 3745986"/>
                <a:gd name="csX10" fmla="*/ 5274735 w 11633641"/>
                <a:gd name="csY10" fmla="*/ 3088973 h 3745986"/>
                <a:gd name="csX11" fmla="*/ 5373064 w 11633641"/>
                <a:gd name="csY11" fmla="*/ 2811928 h 3745986"/>
                <a:gd name="csX12" fmla="*/ 5506625 w 11633641"/>
                <a:gd name="csY12" fmla="*/ 2358458 h 3745986"/>
                <a:gd name="csX13" fmla="*/ 5607635 w 11633641"/>
                <a:gd name="csY13" fmla="*/ 2054911 h 3745986"/>
                <a:gd name="csX14" fmla="*/ 5759556 w 11633641"/>
                <a:gd name="csY14" fmla="*/ 1688882 h 3745986"/>
                <a:gd name="csX15" fmla="*/ 5954331 w 11633641"/>
                <a:gd name="csY15" fmla="*/ 1344723 h 3745986"/>
                <a:gd name="csX16" fmla="*/ 6150867 w 11633641"/>
                <a:gd name="csY16" fmla="*/ 1102117 h 3745986"/>
                <a:gd name="csX17" fmla="*/ 6377822 w 11633641"/>
                <a:gd name="csY17" fmla="*/ 907695 h 3745986"/>
                <a:gd name="csX18" fmla="*/ 6621739 w 11633641"/>
                <a:gd name="csY18" fmla="*/ 767715 h 3745986"/>
                <a:gd name="csX19" fmla="*/ 6913697 w 11633641"/>
                <a:gd name="csY19" fmla="*/ 621069 h 3745986"/>
                <a:gd name="csX20" fmla="*/ 7358338 w 11633641"/>
                <a:gd name="csY20" fmla="*/ 486453 h 3745986"/>
                <a:gd name="csX21" fmla="*/ 7811163 w 11633641"/>
                <a:gd name="csY21" fmla="*/ 383719 h 3745986"/>
                <a:gd name="csX22" fmla="*/ 8175513 w 11633641"/>
                <a:gd name="csY22" fmla="*/ 306101 h 3745986"/>
                <a:gd name="csX23" fmla="*/ 8793297 w 11633641"/>
                <a:gd name="csY23" fmla="*/ 207742 h 3745986"/>
                <a:gd name="csX24" fmla="*/ 9881832 w 11633641"/>
                <a:gd name="csY24" fmla="*/ 112296 h 3745986"/>
                <a:gd name="csX25" fmla="*/ 11633641 w 11633641"/>
                <a:gd name="csY25" fmla="*/ 17311 h 3745986"/>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190722 w 11633641"/>
                <a:gd name="csY9" fmla="*/ 3314666 h 3745342"/>
                <a:gd name="csX10" fmla="*/ 5274735 w 11633641"/>
                <a:gd name="csY10" fmla="*/ 3088973 h 3745342"/>
                <a:gd name="csX11" fmla="*/ 5373064 w 11633641"/>
                <a:gd name="csY11" fmla="*/ 2811928 h 3745342"/>
                <a:gd name="csX12" fmla="*/ 5506625 w 11633641"/>
                <a:gd name="csY12" fmla="*/ 2358458 h 3745342"/>
                <a:gd name="csX13" fmla="*/ 5607635 w 11633641"/>
                <a:gd name="csY13" fmla="*/ 2054911 h 3745342"/>
                <a:gd name="csX14" fmla="*/ 5759556 w 11633641"/>
                <a:gd name="csY14" fmla="*/ 1688882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74735 w 11633641"/>
                <a:gd name="csY10" fmla="*/ 3088973 h 3745340"/>
                <a:gd name="csX11" fmla="*/ 5373064 w 11633641"/>
                <a:gd name="csY11" fmla="*/ 2811928 h 3745340"/>
                <a:gd name="csX12" fmla="*/ 5506625 w 11633641"/>
                <a:gd name="csY12" fmla="*/ 2358458 h 3745340"/>
                <a:gd name="csX13" fmla="*/ 5607635 w 11633641"/>
                <a:gd name="csY13" fmla="*/ 2054911 h 3745340"/>
                <a:gd name="csX14" fmla="*/ 5759556 w 11633641"/>
                <a:gd name="csY14" fmla="*/ 1688882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73064 w 11633641"/>
                <a:gd name="csY11" fmla="*/ 2811928 h 3745342"/>
                <a:gd name="csX12" fmla="*/ 5506625 w 11633641"/>
                <a:gd name="csY12" fmla="*/ 2358458 h 3745342"/>
                <a:gd name="csX13" fmla="*/ 5607635 w 11633641"/>
                <a:gd name="csY13" fmla="*/ 2054911 h 3745342"/>
                <a:gd name="csX14" fmla="*/ 5759556 w 11633641"/>
                <a:gd name="csY14" fmla="*/ 1688882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90242 w 11633641"/>
                <a:gd name="csY10" fmla="*/ 3088973 h 3745340"/>
                <a:gd name="csX11" fmla="*/ 5373064 w 11633641"/>
                <a:gd name="csY11" fmla="*/ 2811928 h 3745340"/>
                <a:gd name="csX12" fmla="*/ 5506625 w 11633641"/>
                <a:gd name="csY12" fmla="*/ 2358458 h 3745340"/>
                <a:gd name="csX13" fmla="*/ 5584374 w 11633641"/>
                <a:gd name="csY13" fmla="*/ 2032303 h 3745340"/>
                <a:gd name="csX14" fmla="*/ 5759556 w 11633641"/>
                <a:gd name="csY14" fmla="*/ 1688882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73064 w 11633641"/>
                <a:gd name="csY11" fmla="*/ 2811928 h 3745342"/>
                <a:gd name="csX12" fmla="*/ 5506625 w 11633641"/>
                <a:gd name="csY12" fmla="*/ 2358458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90242 w 11633641"/>
                <a:gd name="csY10" fmla="*/ 3088973 h 3745340"/>
                <a:gd name="csX11" fmla="*/ 5373064 w 11633641"/>
                <a:gd name="csY11" fmla="*/ 2811928 h 3745340"/>
                <a:gd name="csX12" fmla="*/ 5479487 w 11633641"/>
                <a:gd name="csY12" fmla="*/ 2369762 h 3745340"/>
                <a:gd name="csX13" fmla="*/ 5584374 w 11633641"/>
                <a:gd name="csY13" fmla="*/ 2032303 h 3745340"/>
                <a:gd name="csX14" fmla="*/ 5751803 w 11633641"/>
                <a:gd name="csY14" fmla="*/ 1660620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53680 w 11633641"/>
                <a:gd name="csY11" fmla="*/ 2811928 h 3745342"/>
                <a:gd name="csX12" fmla="*/ 5479487 w 11633641"/>
                <a:gd name="csY12" fmla="*/ 2369762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74735 w 11633641"/>
                <a:gd name="csY10" fmla="*/ 3072017 h 3745340"/>
                <a:gd name="csX11" fmla="*/ 5353680 w 11633641"/>
                <a:gd name="csY11" fmla="*/ 2811928 h 3745340"/>
                <a:gd name="csX12" fmla="*/ 5479487 w 11633641"/>
                <a:gd name="csY12" fmla="*/ 2369762 h 3745340"/>
                <a:gd name="csX13" fmla="*/ 5584374 w 11633641"/>
                <a:gd name="csY13" fmla="*/ 2032303 h 3745340"/>
                <a:gd name="csX14" fmla="*/ 5751803 w 11633641"/>
                <a:gd name="csY14" fmla="*/ 1660620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194599 w 11633641"/>
                <a:gd name="csY9" fmla="*/ 3331623 h 3745342"/>
                <a:gd name="csX10" fmla="*/ 5274735 w 11633641"/>
                <a:gd name="csY10" fmla="*/ 3072017 h 3745342"/>
                <a:gd name="csX11" fmla="*/ 5353680 w 11633641"/>
                <a:gd name="csY11" fmla="*/ 2811928 h 3745342"/>
                <a:gd name="csX12" fmla="*/ 5479487 w 11633641"/>
                <a:gd name="csY12" fmla="*/ 2369762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837"/>
                <a:gd name="csX1" fmla="*/ 3812617 w 11633641"/>
                <a:gd name="csY1" fmla="*/ 62665 h 3745837"/>
                <a:gd name="csX2" fmla="*/ 4477262 w 11633641"/>
                <a:gd name="csY2" fmla="*/ 81582 h 3745837"/>
                <a:gd name="csX3" fmla="*/ 4608220 w 11633641"/>
                <a:gd name="csY3" fmla="*/ 336760 h 3745837"/>
                <a:gd name="csX4" fmla="*/ 4689747 w 11633641"/>
                <a:gd name="csY4" fmla="*/ 1794280 h 3745837"/>
                <a:gd name="csX5" fmla="*/ 4766914 w 11633641"/>
                <a:gd name="csY5" fmla="*/ 3000254 h 3745837"/>
                <a:gd name="csX6" fmla="*/ 4832415 w 11633641"/>
                <a:gd name="csY6" fmla="*/ 3577276 h 3745837"/>
                <a:gd name="csX7" fmla="*/ 4938682 w 11633641"/>
                <a:gd name="csY7" fmla="*/ 3745295 h 3745837"/>
                <a:gd name="csX8" fmla="*/ 5096013 w 11633641"/>
                <a:gd name="csY8" fmla="*/ 3538735 h 3745837"/>
                <a:gd name="csX9" fmla="*/ 5194599 w 11633641"/>
                <a:gd name="csY9" fmla="*/ 3331623 h 3745837"/>
                <a:gd name="csX10" fmla="*/ 5274735 w 11633641"/>
                <a:gd name="csY10" fmla="*/ 3072017 h 3745837"/>
                <a:gd name="csX11" fmla="*/ 5353680 w 11633641"/>
                <a:gd name="csY11" fmla="*/ 2811928 h 3745837"/>
                <a:gd name="csX12" fmla="*/ 5479487 w 11633641"/>
                <a:gd name="csY12" fmla="*/ 2369762 h 3745837"/>
                <a:gd name="csX13" fmla="*/ 5584374 w 11633641"/>
                <a:gd name="csY13" fmla="*/ 2032303 h 3745837"/>
                <a:gd name="csX14" fmla="*/ 5751803 w 11633641"/>
                <a:gd name="csY14" fmla="*/ 1660620 h 3745837"/>
                <a:gd name="csX15" fmla="*/ 5954331 w 11633641"/>
                <a:gd name="csY15" fmla="*/ 1344723 h 3745837"/>
                <a:gd name="csX16" fmla="*/ 6150867 w 11633641"/>
                <a:gd name="csY16" fmla="*/ 1102117 h 3745837"/>
                <a:gd name="csX17" fmla="*/ 6377822 w 11633641"/>
                <a:gd name="csY17" fmla="*/ 907695 h 3745837"/>
                <a:gd name="csX18" fmla="*/ 6621739 w 11633641"/>
                <a:gd name="csY18" fmla="*/ 767715 h 3745837"/>
                <a:gd name="csX19" fmla="*/ 6913697 w 11633641"/>
                <a:gd name="csY19" fmla="*/ 621069 h 3745837"/>
                <a:gd name="csX20" fmla="*/ 7358338 w 11633641"/>
                <a:gd name="csY20" fmla="*/ 486453 h 3745837"/>
                <a:gd name="csX21" fmla="*/ 7811163 w 11633641"/>
                <a:gd name="csY21" fmla="*/ 383719 h 3745837"/>
                <a:gd name="csX22" fmla="*/ 8175513 w 11633641"/>
                <a:gd name="csY22" fmla="*/ 306101 h 3745837"/>
                <a:gd name="csX23" fmla="*/ 8793297 w 11633641"/>
                <a:gd name="csY23" fmla="*/ 207742 h 3745837"/>
                <a:gd name="csX24" fmla="*/ 9881832 w 11633641"/>
                <a:gd name="csY24" fmla="*/ 112296 h 3745837"/>
                <a:gd name="csX25" fmla="*/ 11633641 w 11633641"/>
                <a:gd name="csY25" fmla="*/ 17311 h 3745837"/>
                <a:gd name="csX0" fmla="*/ 0 w 11633641"/>
                <a:gd name="csY0" fmla="*/ 0 h 3745837"/>
                <a:gd name="csX1" fmla="*/ 3812617 w 11633641"/>
                <a:gd name="csY1" fmla="*/ 62665 h 3745837"/>
                <a:gd name="csX2" fmla="*/ 4477262 w 11633641"/>
                <a:gd name="csY2" fmla="*/ 81582 h 3745837"/>
                <a:gd name="csX3" fmla="*/ 4608220 w 11633641"/>
                <a:gd name="csY3" fmla="*/ 336760 h 3745837"/>
                <a:gd name="csX4" fmla="*/ 4689747 w 11633641"/>
                <a:gd name="csY4" fmla="*/ 1794280 h 3745837"/>
                <a:gd name="csX5" fmla="*/ 4766914 w 11633641"/>
                <a:gd name="csY5" fmla="*/ 3000254 h 3745837"/>
                <a:gd name="csX6" fmla="*/ 4832415 w 11633641"/>
                <a:gd name="csY6" fmla="*/ 3577276 h 3745837"/>
                <a:gd name="csX7" fmla="*/ 4938682 w 11633641"/>
                <a:gd name="csY7" fmla="*/ 3745295 h 3745837"/>
                <a:gd name="csX8" fmla="*/ 5096013 w 11633641"/>
                <a:gd name="csY8" fmla="*/ 3538735 h 3745837"/>
                <a:gd name="csX9" fmla="*/ 5190722 w 11633641"/>
                <a:gd name="csY9" fmla="*/ 3320318 h 3745837"/>
                <a:gd name="csX10" fmla="*/ 5274735 w 11633641"/>
                <a:gd name="csY10" fmla="*/ 3072017 h 3745837"/>
                <a:gd name="csX11" fmla="*/ 5353680 w 11633641"/>
                <a:gd name="csY11" fmla="*/ 2811928 h 3745837"/>
                <a:gd name="csX12" fmla="*/ 5479487 w 11633641"/>
                <a:gd name="csY12" fmla="*/ 2369762 h 3745837"/>
                <a:gd name="csX13" fmla="*/ 5584374 w 11633641"/>
                <a:gd name="csY13" fmla="*/ 2032303 h 3745837"/>
                <a:gd name="csX14" fmla="*/ 5751803 w 11633641"/>
                <a:gd name="csY14" fmla="*/ 1660620 h 3745837"/>
                <a:gd name="csX15" fmla="*/ 5954331 w 11633641"/>
                <a:gd name="csY15" fmla="*/ 1344723 h 3745837"/>
                <a:gd name="csX16" fmla="*/ 6150867 w 11633641"/>
                <a:gd name="csY16" fmla="*/ 1102117 h 3745837"/>
                <a:gd name="csX17" fmla="*/ 6377822 w 11633641"/>
                <a:gd name="csY17" fmla="*/ 907695 h 3745837"/>
                <a:gd name="csX18" fmla="*/ 6621739 w 11633641"/>
                <a:gd name="csY18" fmla="*/ 767715 h 3745837"/>
                <a:gd name="csX19" fmla="*/ 6913697 w 11633641"/>
                <a:gd name="csY19" fmla="*/ 621069 h 3745837"/>
                <a:gd name="csX20" fmla="*/ 7358338 w 11633641"/>
                <a:gd name="csY20" fmla="*/ 486453 h 3745837"/>
                <a:gd name="csX21" fmla="*/ 7811163 w 11633641"/>
                <a:gd name="csY21" fmla="*/ 383719 h 3745837"/>
                <a:gd name="csX22" fmla="*/ 8175513 w 11633641"/>
                <a:gd name="csY22" fmla="*/ 306101 h 3745837"/>
                <a:gd name="csX23" fmla="*/ 8793297 w 11633641"/>
                <a:gd name="csY23" fmla="*/ 207742 h 3745837"/>
                <a:gd name="csX24" fmla="*/ 9881832 w 11633641"/>
                <a:gd name="csY24" fmla="*/ 112296 h 3745837"/>
                <a:gd name="csX25" fmla="*/ 11633641 w 11633641"/>
                <a:gd name="csY25" fmla="*/ 17311 h 3745837"/>
                <a:gd name="csX0" fmla="*/ 0 w 11633641"/>
                <a:gd name="csY0" fmla="*/ 0 h 3746054"/>
                <a:gd name="csX1" fmla="*/ 3812617 w 11633641"/>
                <a:gd name="csY1" fmla="*/ 62665 h 3746054"/>
                <a:gd name="csX2" fmla="*/ 4477262 w 11633641"/>
                <a:gd name="csY2" fmla="*/ 81582 h 3746054"/>
                <a:gd name="csX3" fmla="*/ 4608220 w 11633641"/>
                <a:gd name="csY3" fmla="*/ 336760 h 3746054"/>
                <a:gd name="csX4" fmla="*/ 4689747 w 11633641"/>
                <a:gd name="csY4" fmla="*/ 1794280 h 3746054"/>
                <a:gd name="csX5" fmla="*/ 4766914 w 11633641"/>
                <a:gd name="csY5" fmla="*/ 3000254 h 3746054"/>
                <a:gd name="csX6" fmla="*/ 4859552 w 11633641"/>
                <a:gd name="csY6" fmla="*/ 3582928 h 3746054"/>
                <a:gd name="csX7" fmla="*/ 4938682 w 11633641"/>
                <a:gd name="csY7" fmla="*/ 3745295 h 3746054"/>
                <a:gd name="csX8" fmla="*/ 5096013 w 11633641"/>
                <a:gd name="csY8" fmla="*/ 3538735 h 3746054"/>
                <a:gd name="csX9" fmla="*/ 5190722 w 11633641"/>
                <a:gd name="csY9" fmla="*/ 3320318 h 3746054"/>
                <a:gd name="csX10" fmla="*/ 5274735 w 11633641"/>
                <a:gd name="csY10" fmla="*/ 3072017 h 3746054"/>
                <a:gd name="csX11" fmla="*/ 5353680 w 11633641"/>
                <a:gd name="csY11" fmla="*/ 2811928 h 3746054"/>
                <a:gd name="csX12" fmla="*/ 5479487 w 11633641"/>
                <a:gd name="csY12" fmla="*/ 2369762 h 3746054"/>
                <a:gd name="csX13" fmla="*/ 5584374 w 11633641"/>
                <a:gd name="csY13" fmla="*/ 2032303 h 3746054"/>
                <a:gd name="csX14" fmla="*/ 5751803 w 11633641"/>
                <a:gd name="csY14" fmla="*/ 1660620 h 3746054"/>
                <a:gd name="csX15" fmla="*/ 5954331 w 11633641"/>
                <a:gd name="csY15" fmla="*/ 1344723 h 3746054"/>
                <a:gd name="csX16" fmla="*/ 6150867 w 11633641"/>
                <a:gd name="csY16" fmla="*/ 1102117 h 3746054"/>
                <a:gd name="csX17" fmla="*/ 6377822 w 11633641"/>
                <a:gd name="csY17" fmla="*/ 907695 h 3746054"/>
                <a:gd name="csX18" fmla="*/ 6621739 w 11633641"/>
                <a:gd name="csY18" fmla="*/ 767715 h 3746054"/>
                <a:gd name="csX19" fmla="*/ 6913697 w 11633641"/>
                <a:gd name="csY19" fmla="*/ 621069 h 3746054"/>
                <a:gd name="csX20" fmla="*/ 7358338 w 11633641"/>
                <a:gd name="csY20" fmla="*/ 486453 h 3746054"/>
                <a:gd name="csX21" fmla="*/ 7811163 w 11633641"/>
                <a:gd name="csY21" fmla="*/ 383719 h 3746054"/>
                <a:gd name="csX22" fmla="*/ 8175513 w 11633641"/>
                <a:gd name="csY22" fmla="*/ 306101 h 3746054"/>
                <a:gd name="csX23" fmla="*/ 8793297 w 11633641"/>
                <a:gd name="csY23" fmla="*/ 207742 h 3746054"/>
                <a:gd name="csX24" fmla="*/ 9881832 w 11633641"/>
                <a:gd name="csY24" fmla="*/ 112296 h 3746054"/>
                <a:gd name="csX25" fmla="*/ 11633641 w 11633641"/>
                <a:gd name="csY25" fmla="*/ 17311 h 3746054"/>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90722 w 11633641"/>
                <a:gd name="csY9" fmla="*/ 3320318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90722 w 11633641"/>
                <a:gd name="csY9" fmla="*/ 3320318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710187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314666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314666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691522"/>
                <a:gd name="csX1" fmla="*/ 3812617 w 11633641"/>
                <a:gd name="csY1" fmla="*/ 62665 h 3691522"/>
                <a:gd name="csX2" fmla="*/ 4477262 w 11633641"/>
                <a:gd name="csY2" fmla="*/ 81582 h 3691522"/>
                <a:gd name="csX3" fmla="*/ 4608220 w 11633641"/>
                <a:gd name="csY3" fmla="*/ 336760 h 3691522"/>
                <a:gd name="csX4" fmla="*/ 4689747 w 11633641"/>
                <a:gd name="csY4" fmla="*/ 1794280 h 3691522"/>
                <a:gd name="csX5" fmla="*/ 4786298 w 11633641"/>
                <a:gd name="csY5" fmla="*/ 3005906 h 3691522"/>
                <a:gd name="csX6" fmla="*/ 4859552 w 11633641"/>
                <a:gd name="csY6" fmla="*/ 3582928 h 3691522"/>
                <a:gd name="csX7" fmla="*/ 4934805 w 11633641"/>
                <a:gd name="csY7" fmla="*/ 3688773 h 3691522"/>
                <a:gd name="csX8" fmla="*/ 5096013 w 11633641"/>
                <a:gd name="csY8" fmla="*/ 3538735 h 3691522"/>
                <a:gd name="csX9" fmla="*/ 5182968 w 11633641"/>
                <a:gd name="csY9" fmla="*/ 3314666 h 3691522"/>
                <a:gd name="csX10" fmla="*/ 5270859 w 11633641"/>
                <a:gd name="csY10" fmla="*/ 2992887 h 3691522"/>
                <a:gd name="csX11" fmla="*/ 5353680 w 11633641"/>
                <a:gd name="csY11" fmla="*/ 2710187 h 3691522"/>
                <a:gd name="csX12" fmla="*/ 5479487 w 11633641"/>
                <a:gd name="csY12" fmla="*/ 2301935 h 3691522"/>
                <a:gd name="csX13" fmla="*/ 5584374 w 11633641"/>
                <a:gd name="csY13" fmla="*/ 2032303 h 3691522"/>
                <a:gd name="csX14" fmla="*/ 5751803 w 11633641"/>
                <a:gd name="csY14" fmla="*/ 1660620 h 3691522"/>
                <a:gd name="csX15" fmla="*/ 5954331 w 11633641"/>
                <a:gd name="csY15" fmla="*/ 1344723 h 3691522"/>
                <a:gd name="csX16" fmla="*/ 6150867 w 11633641"/>
                <a:gd name="csY16" fmla="*/ 1102117 h 3691522"/>
                <a:gd name="csX17" fmla="*/ 6377822 w 11633641"/>
                <a:gd name="csY17" fmla="*/ 907695 h 3691522"/>
                <a:gd name="csX18" fmla="*/ 6621739 w 11633641"/>
                <a:gd name="csY18" fmla="*/ 767715 h 3691522"/>
                <a:gd name="csX19" fmla="*/ 6913697 w 11633641"/>
                <a:gd name="csY19" fmla="*/ 621069 h 3691522"/>
                <a:gd name="csX20" fmla="*/ 7358338 w 11633641"/>
                <a:gd name="csY20" fmla="*/ 486453 h 3691522"/>
                <a:gd name="csX21" fmla="*/ 7811163 w 11633641"/>
                <a:gd name="csY21" fmla="*/ 383719 h 3691522"/>
                <a:gd name="csX22" fmla="*/ 8175513 w 11633641"/>
                <a:gd name="csY22" fmla="*/ 306101 h 3691522"/>
                <a:gd name="csX23" fmla="*/ 8793297 w 11633641"/>
                <a:gd name="csY23" fmla="*/ 207742 h 3691522"/>
                <a:gd name="csX24" fmla="*/ 9881832 w 11633641"/>
                <a:gd name="csY24" fmla="*/ 112296 h 3691522"/>
                <a:gd name="csX25" fmla="*/ 11633641 w 11633641"/>
                <a:gd name="csY25" fmla="*/ 17311 h 3691522"/>
                <a:gd name="csX0" fmla="*/ 0 w 11633641"/>
                <a:gd name="csY0" fmla="*/ 0 h 3704954"/>
                <a:gd name="csX1" fmla="*/ 3812617 w 11633641"/>
                <a:gd name="csY1" fmla="*/ 62665 h 3704954"/>
                <a:gd name="csX2" fmla="*/ 4477262 w 11633641"/>
                <a:gd name="csY2" fmla="*/ 81582 h 3704954"/>
                <a:gd name="csX3" fmla="*/ 4608220 w 11633641"/>
                <a:gd name="csY3" fmla="*/ 336760 h 3704954"/>
                <a:gd name="csX4" fmla="*/ 4689747 w 11633641"/>
                <a:gd name="csY4" fmla="*/ 1794280 h 3704954"/>
                <a:gd name="csX5" fmla="*/ 4786298 w 11633641"/>
                <a:gd name="csY5" fmla="*/ 3005906 h 3704954"/>
                <a:gd name="csX6" fmla="*/ 4859552 w 11633641"/>
                <a:gd name="csY6" fmla="*/ 3582928 h 3704954"/>
                <a:gd name="csX7" fmla="*/ 4934805 w 11633641"/>
                <a:gd name="csY7" fmla="*/ 3688773 h 3704954"/>
                <a:gd name="csX8" fmla="*/ 5096013 w 11633641"/>
                <a:gd name="csY8" fmla="*/ 3538735 h 3704954"/>
                <a:gd name="csX9" fmla="*/ 5182968 w 11633641"/>
                <a:gd name="csY9" fmla="*/ 3314666 h 3704954"/>
                <a:gd name="csX10" fmla="*/ 5270859 w 11633641"/>
                <a:gd name="csY10" fmla="*/ 2992887 h 3704954"/>
                <a:gd name="csX11" fmla="*/ 5353680 w 11633641"/>
                <a:gd name="csY11" fmla="*/ 2710187 h 3704954"/>
                <a:gd name="csX12" fmla="*/ 5479487 w 11633641"/>
                <a:gd name="csY12" fmla="*/ 2301935 h 3704954"/>
                <a:gd name="csX13" fmla="*/ 5584374 w 11633641"/>
                <a:gd name="csY13" fmla="*/ 2032303 h 3704954"/>
                <a:gd name="csX14" fmla="*/ 5751803 w 11633641"/>
                <a:gd name="csY14" fmla="*/ 1660620 h 3704954"/>
                <a:gd name="csX15" fmla="*/ 5954331 w 11633641"/>
                <a:gd name="csY15" fmla="*/ 1344723 h 3704954"/>
                <a:gd name="csX16" fmla="*/ 6150867 w 11633641"/>
                <a:gd name="csY16" fmla="*/ 1102117 h 3704954"/>
                <a:gd name="csX17" fmla="*/ 6377822 w 11633641"/>
                <a:gd name="csY17" fmla="*/ 907695 h 3704954"/>
                <a:gd name="csX18" fmla="*/ 6621739 w 11633641"/>
                <a:gd name="csY18" fmla="*/ 767715 h 3704954"/>
                <a:gd name="csX19" fmla="*/ 6913697 w 11633641"/>
                <a:gd name="csY19" fmla="*/ 621069 h 3704954"/>
                <a:gd name="csX20" fmla="*/ 7358338 w 11633641"/>
                <a:gd name="csY20" fmla="*/ 486453 h 3704954"/>
                <a:gd name="csX21" fmla="*/ 7811163 w 11633641"/>
                <a:gd name="csY21" fmla="*/ 383719 h 3704954"/>
                <a:gd name="csX22" fmla="*/ 8175513 w 11633641"/>
                <a:gd name="csY22" fmla="*/ 306101 h 3704954"/>
                <a:gd name="csX23" fmla="*/ 8793297 w 11633641"/>
                <a:gd name="csY23" fmla="*/ 207742 h 3704954"/>
                <a:gd name="csX24" fmla="*/ 9881832 w 11633641"/>
                <a:gd name="csY24" fmla="*/ 112296 h 3704954"/>
                <a:gd name="csX25" fmla="*/ 11633641 w 11633641"/>
                <a:gd name="csY25" fmla="*/ 17311 h 3704954"/>
                <a:gd name="csX0" fmla="*/ 0 w 11633641"/>
                <a:gd name="csY0" fmla="*/ 0 h 3736907"/>
                <a:gd name="csX1" fmla="*/ 3812617 w 11633641"/>
                <a:gd name="csY1" fmla="*/ 62665 h 3736907"/>
                <a:gd name="csX2" fmla="*/ 4477262 w 11633641"/>
                <a:gd name="csY2" fmla="*/ 81582 h 3736907"/>
                <a:gd name="csX3" fmla="*/ 4608220 w 11633641"/>
                <a:gd name="csY3" fmla="*/ 336760 h 3736907"/>
                <a:gd name="csX4" fmla="*/ 4689747 w 11633641"/>
                <a:gd name="csY4" fmla="*/ 1794280 h 3736907"/>
                <a:gd name="csX5" fmla="*/ 4786298 w 11633641"/>
                <a:gd name="csY5" fmla="*/ 3005906 h 3736907"/>
                <a:gd name="csX6" fmla="*/ 4859552 w 11633641"/>
                <a:gd name="csY6" fmla="*/ 3582928 h 3736907"/>
                <a:gd name="csX7" fmla="*/ 4919298 w 11633641"/>
                <a:gd name="csY7" fmla="*/ 3722687 h 3736907"/>
                <a:gd name="csX8" fmla="*/ 5096013 w 11633641"/>
                <a:gd name="csY8" fmla="*/ 3538735 h 3736907"/>
                <a:gd name="csX9" fmla="*/ 5182968 w 11633641"/>
                <a:gd name="csY9" fmla="*/ 3314666 h 3736907"/>
                <a:gd name="csX10" fmla="*/ 5270859 w 11633641"/>
                <a:gd name="csY10" fmla="*/ 2992887 h 3736907"/>
                <a:gd name="csX11" fmla="*/ 5353680 w 11633641"/>
                <a:gd name="csY11" fmla="*/ 2710187 h 3736907"/>
                <a:gd name="csX12" fmla="*/ 5479487 w 11633641"/>
                <a:gd name="csY12" fmla="*/ 2301935 h 3736907"/>
                <a:gd name="csX13" fmla="*/ 5584374 w 11633641"/>
                <a:gd name="csY13" fmla="*/ 2032303 h 3736907"/>
                <a:gd name="csX14" fmla="*/ 5751803 w 11633641"/>
                <a:gd name="csY14" fmla="*/ 1660620 h 3736907"/>
                <a:gd name="csX15" fmla="*/ 5954331 w 11633641"/>
                <a:gd name="csY15" fmla="*/ 1344723 h 3736907"/>
                <a:gd name="csX16" fmla="*/ 6150867 w 11633641"/>
                <a:gd name="csY16" fmla="*/ 1102117 h 3736907"/>
                <a:gd name="csX17" fmla="*/ 6377822 w 11633641"/>
                <a:gd name="csY17" fmla="*/ 907695 h 3736907"/>
                <a:gd name="csX18" fmla="*/ 6621739 w 11633641"/>
                <a:gd name="csY18" fmla="*/ 767715 h 3736907"/>
                <a:gd name="csX19" fmla="*/ 6913697 w 11633641"/>
                <a:gd name="csY19" fmla="*/ 621069 h 3736907"/>
                <a:gd name="csX20" fmla="*/ 7358338 w 11633641"/>
                <a:gd name="csY20" fmla="*/ 486453 h 3736907"/>
                <a:gd name="csX21" fmla="*/ 7811163 w 11633641"/>
                <a:gd name="csY21" fmla="*/ 383719 h 3736907"/>
                <a:gd name="csX22" fmla="*/ 8175513 w 11633641"/>
                <a:gd name="csY22" fmla="*/ 306101 h 3736907"/>
                <a:gd name="csX23" fmla="*/ 8793297 w 11633641"/>
                <a:gd name="csY23" fmla="*/ 207742 h 3736907"/>
                <a:gd name="csX24" fmla="*/ 9881832 w 11633641"/>
                <a:gd name="csY24" fmla="*/ 112296 h 3736907"/>
                <a:gd name="csX25" fmla="*/ 11633641 w 11633641"/>
                <a:gd name="csY25" fmla="*/ 17311 h 3736907"/>
                <a:gd name="csX0" fmla="*/ 0 w 11633641"/>
                <a:gd name="csY0" fmla="*/ 0 h 3724216"/>
                <a:gd name="csX1" fmla="*/ 3812617 w 11633641"/>
                <a:gd name="csY1" fmla="*/ 62665 h 3724216"/>
                <a:gd name="csX2" fmla="*/ 4477262 w 11633641"/>
                <a:gd name="csY2" fmla="*/ 81582 h 3724216"/>
                <a:gd name="csX3" fmla="*/ 4608220 w 11633641"/>
                <a:gd name="csY3" fmla="*/ 336760 h 3724216"/>
                <a:gd name="csX4" fmla="*/ 4689747 w 11633641"/>
                <a:gd name="csY4" fmla="*/ 1794280 h 3724216"/>
                <a:gd name="csX5" fmla="*/ 4786298 w 11633641"/>
                <a:gd name="csY5" fmla="*/ 3005906 h 3724216"/>
                <a:gd name="csX6" fmla="*/ 4871183 w 11633641"/>
                <a:gd name="csY6" fmla="*/ 3588580 h 3724216"/>
                <a:gd name="csX7" fmla="*/ 4919298 w 11633641"/>
                <a:gd name="csY7" fmla="*/ 3722687 h 3724216"/>
                <a:gd name="csX8" fmla="*/ 5096013 w 11633641"/>
                <a:gd name="csY8" fmla="*/ 3538735 h 3724216"/>
                <a:gd name="csX9" fmla="*/ 5182968 w 11633641"/>
                <a:gd name="csY9" fmla="*/ 3314666 h 3724216"/>
                <a:gd name="csX10" fmla="*/ 5270859 w 11633641"/>
                <a:gd name="csY10" fmla="*/ 2992887 h 3724216"/>
                <a:gd name="csX11" fmla="*/ 5353680 w 11633641"/>
                <a:gd name="csY11" fmla="*/ 2710187 h 3724216"/>
                <a:gd name="csX12" fmla="*/ 5479487 w 11633641"/>
                <a:gd name="csY12" fmla="*/ 2301935 h 3724216"/>
                <a:gd name="csX13" fmla="*/ 5584374 w 11633641"/>
                <a:gd name="csY13" fmla="*/ 2032303 h 3724216"/>
                <a:gd name="csX14" fmla="*/ 5751803 w 11633641"/>
                <a:gd name="csY14" fmla="*/ 1660620 h 3724216"/>
                <a:gd name="csX15" fmla="*/ 5954331 w 11633641"/>
                <a:gd name="csY15" fmla="*/ 1344723 h 3724216"/>
                <a:gd name="csX16" fmla="*/ 6150867 w 11633641"/>
                <a:gd name="csY16" fmla="*/ 1102117 h 3724216"/>
                <a:gd name="csX17" fmla="*/ 6377822 w 11633641"/>
                <a:gd name="csY17" fmla="*/ 907695 h 3724216"/>
                <a:gd name="csX18" fmla="*/ 6621739 w 11633641"/>
                <a:gd name="csY18" fmla="*/ 767715 h 3724216"/>
                <a:gd name="csX19" fmla="*/ 6913697 w 11633641"/>
                <a:gd name="csY19" fmla="*/ 621069 h 3724216"/>
                <a:gd name="csX20" fmla="*/ 7358338 w 11633641"/>
                <a:gd name="csY20" fmla="*/ 486453 h 3724216"/>
                <a:gd name="csX21" fmla="*/ 7811163 w 11633641"/>
                <a:gd name="csY21" fmla="*/ 383719 h 3724216"/>
                <a:gd name="csX22" fmla="*/ 8175513 w 11633641"/>
                <a:gd name="csY22" fmla="*/ 306101 h 3724216"/>
                <a:gd name="csX23" fmla="*/ 8793297 w 11633641"/>
                <a:gd name="csY23" fmla="*/ 207742 h 3724216"/>
                <a:gd name="csX24" fmla="*/ 9881832 w 11633641"/>
                <a:gd name="csY24" fmla="*/ 112296 h 3724216"/>
                <a:gd name="csX25" fmla="*/ 11633641 w 11633641"/>
                <a:gd name="csY25" fmla="*/ 17311 h 3724216"/>
                <a:gd name="csX0" fmla="*/ 0 w 11633641"/>
                <a:gd name="csY0" fmla="*/ 0 h 3708035"/>
                <a:gd name="csX1" fmla="*/ 3812617 w 11633641"/>
                <a:gd name="csY1" fmla="*/ 62665 h 3708035"/>
                <a:gd name="csX2" fmla="*/ 4477262 w 11633641"/>
                <a:gd name="csY2" fmla="*/ 81582 h 3708035"/>
                <a:gd name="csX3" fmla="*/ 4608220 w 11633641"/>
                <a:gd name="csY3" fmla="*/ 336760 h 3708035"/>
                <a:gd name="csX4" fmla="*/ 4689747 w 11633641"/>
                <a:gd name="csY4" fmla="*/ 1794280 h 3708035"/>
                <a:gd name="csX5" fmla="*/ 4786298 w 11633641"/>
                <a:gd name="csY5" fmla="*/ 3005906 h 3708035"/>
                <a:gd name="csX6" fmla="*/ 4871183 w 11633641"/>
                <a:gd name="csY6" fmla="*/ 3588580 h 3708035"/>
                <a:gd name="csX7" fmla="*/ 5023971 w 11633641"/>
                <a:gd name="csY7" fmla="*/ 3705730 h 3708035"/>
                <a:gd name="csX8" fmla="*/ 5096013 w 11633641"/>
                <a:gd name="csY8" fmla="*/ 3538735 h 3708035"/>
                <a:gd name="csX9" fmla="*/ 5182968 w 11633641"/>
                <a:gd name="csY9" fmla="*/ 3314666 h 3708035"/>
                <a:gd name="csX10" fmla="*/ 5270859 w 11633641"/>
                <a:gd name="csY10" fmla="*/ 2992887 h 3708035"/>
                <a:gd name="csX11" fmla="*/ 5353680 w 11633641"/>
                <a:gd name="csY11" fmla="*/ 2710187 h 3708035"/>
                <a:gd name="csX12" fmla="*/ 5479487 w 11633641"/>
                <a:gd name="csY12" fmla="*/ 2301935 h 3708035"/>
                <a:gd name="csX13" fmla="*/ 5584374 w 11633641"/>
                <a:gd name="csY13" fmla="*/ 2032303 h 3708035"/>
                <a:gd name="csX14" fmla="*/ 5751803 w 11633641"/>
                <a:gd name="csY14" fmla="*/ 1660620 h 3708035"/>
                <a:gd name="csX15" fmla="*/ 5954331 w 11633641"/>
                <a:gd name="csY15" fmla="*/ 1344723 h 3708035"/>
                <a:gd name="csX16" fmla="*/ 6150867 w 11633641"/>
                <a:gd name="csY16" fmla="*/ 1102117 h 3708035"/>
                <a:gd name="csX17" fmla="*/ 6377822 w 11633641"/>
                <a:gd name="csY17" fmla="*/ 907695 h 3708035"/>
                <a:gd name="csX18" fmla="*/ 6621739 w 11633641"/>
                <a:gd name="csY18" fmla="*/ 767715 h 3708035"/>
                <a:gd name="csX19" fmla="*/ 6913697 w 11633641"/>
                <a:gd name="csY19" fmla="*/ 621069 h 3708035"/>
                <a:gd name="csX20" fmla="*/ 7358338 w 11633641"/>
                <a:gd name="csY20" fmla="*/ 486453 h 3708035"/>
                <a:gd name="csX21" fmla="*/ 7811163 w 11633641"/>
                <a:gd name="csY21" fmla="*/ 383719 h 3708035"/>
                <a:gd name="csX22" fmla="*/ 8175513 w 11633641"/>
                <a:gd name="csY22" fmla="*/ 306101 h 3708035"/>
                <a:gd name="csX23" fmla="*/ 8793297 w 11633641"/>
                <a:gd name="csY23" fmla="*/ 207742 h 3708035"/>
                <a:gd name="csX24" fmla="*/ 9881832 w 11633641"/>
                <a:gd name="csY24" fmla="*/ 112296 h 3708035"/>
                <a:gd name="csX25" fmla="*/ 11633641 w 11633641"/>
                <a:gd name="csY25" fmla="*/ 17311 h 3708035"/>
                <a:gd name="csX0" fmla="*/ 0 w 11633641"/>
                <a:gd name="csY0" fmla="*/ 0 h 3706792"/>
                <a:gd name="csX1" fmla="*/ 3812617 w 11633641"/>
                <a:gd name="csY1" fmla="*/ 62665 h 3706792"/>
                <a:gd name="csX2" fmla="*/ 4477262 w 11633641"/>
                <a:gd name="csY2" fmla="*/ 81582 h 3706792"/>
                <a:gd name="csX3" fmla="*/ 4608220 w 11633641"/>
                <a:gd name="csY3" fmla="*/ 336760 h 3706792"/>
                <a:gd name="csX4" fmla="*/ 4689747 w 11633641"/>
                <a:gd name="csY4" fmla="*/ 1794280 h 3706792"/>
                <a:gd name="csX5" fmla="*/ 4786298 w 11633641"/>
                <a:gd name="csY5" fmla="*/ 3005906 h 3706792"/>
                <a:gd name="csX6" fmla="*/ 4871183 w 11633641"/>
                <a:gd name="csY6" fmla="*/ 3588580 h 3706792"/>
                <a:gd name="csX7" fmla="*/ 5023971 w 11633641"/>
                <a:gd name="csY7" fmla="*/ 3705730 h 3706792"/>
                <a:gd name="csX8" fmla="*/ 5115397 w 11633641"/>
                <a:gd name="csY8" fmla="*/ 3561344 h 3706792"/>
                <a:gd name="csX9" fmla="*/ 5182968 w 11633641"/>
                <a:gd name="csY9" fmla="*/ 3314666 h 3706792"/>
                <a:gd name="csX10" fmla="*/ 5270859 w 11633641"/>
                <a:gd name="csY10" fmla="*/ 2992887 h 3706792"/>
                <a:gd name="csX11" fmla="*/ 5353680 w 11633641"/>
                <a:gd name="csY11" fmla="*/ 2710187 h 3706792"/>
                <a:gd name="csX12" fmla="*/ 5479487 w 11633641"/>
                <a:gd name="csY12" fmla="*/ 2301935 h 3706792"/>
                <a:gd name="csX13" fmla="*/ 5584374 w 11633641"/>
                <a:gd name="csY13" fmla="*/ 2032303 h 3706792"/>
                <a:gd name="csX14" fmla="*/ 5751803 w 11633641"/>
                <a:gd name="csY14" fmla="*/ 1660620 h 3706792"/>
                <a:gd name="csX15" fmla="*/ 5954331 w 11633641"/>
                <a:gd name="csY15" fmla="*/ 1344723 h 3706792"/>
                <a:gd name="csX16" fmla="*/ 6150867 w 11633641"/>
                <a:gd name="csY16" fmla="*/ 1102117 h 3706792"/>
                <a:gd name="csX17" fmla="*/ 6377822 w 11633641"/>
                <a:gd name="csY17" fmla="*/ 907695 h 3706792"/>
                <a:gd name="csX18" fmla="*/ 6621739 w 11633641"/>
                <a:gd name="csY18" fmla="*/ 767715 h 3706792"/>
                <a:gd name="csX19" fmla="*/ 6913697 w 11633641"/>
                <a:gd name="csY19" fmla="*/ 621069 h 3706792"/>
                <a:gd name="csX20" fmla="*/ 7358338 w 11633641"/>
                <a:gd name="csY20" fmla="*/ 486453 h 3706792"/>
                <a:gd name="csX21" fmla="*/ 7811163 w 11633641"/>
                <a:gd name="csY21" fmla="*/ 383719 h 3706792"/>
                <a:gd name="csX22" fmla="*/ 8175513 w 11633641"/>
                <a:gd name="csY22" fmla="*/ 306101 h 3706792"/>
                <a:gd name="csX23" fmla="*/ 8793297 w 11633641"/>
                <a:gd name="csY23" fmla="*/ 207742 h 3706792"/>
                <a:gd name="csX24" fmla="*/ 9881832 w 11633641"/>
                <a:gd name="csY24" fmla="*/ 112296 h 3706792"/>
                <a:gd name="csX25" fmla="*/ 11633641 w 11633641"/>
                <a:gd name="csY25" fmla="*/ 17311 h 3706792"/>
                <a:gd name="csX0" fmla="*/ 0 w 11633641"/>
                <a:gd name="csY0" fmla="*/ 0 h 3681425"/>
                <a:gd name="csX1" fmla="*/ 3812617 w 11633641"/>
                <a:gd name="csY1" fmla="*/ 62665 h 3681425"/>
                <a:gd name="csX2" fmla="*/ 4477262 w 11633641"/>
                <a:gd name="csY2" fmla="*/ 81582 h 3681425"/>
                <a:gd name="csX3" fmla="*/ 4608220 w 11633641"/>
                <a:gd name="csY3" fmla="*/ 336760 h 3681425"/>
                <a:gd name="csX4" fmla="*/ 4689747 w 11633641"/>
                <a:gd name="csY4" fmla="*/ 1794280 h 3681425"/>
                <a:gd name="csX5" fmla="*/ 4786298 w 11633641"/>
                <a:gd name="csY5" fmla="*/ 3005906 h 3681425"/>
                <a:gd name="csX6" fmla="*/ 4871183 w 11633641"/>
                <a:gd name="csY6" fmla="*/ 3588580 h 3681425"/>
                <a:gd name="csX7" fmla="*/ 5020094 w 11633641"/>
                <a:gd name="csY7" fmla="*/ 3677470 h 3681425"/>
                <a:gd name="csX8" fmla="*/ 5115397 w 11633641"/>
                <a:gd name="csY8" fmla="*/ 3561344 h 3681425"/>
                <a:gd name="csX9" fmla="*/ 5182968 w 11633641"/>
                <a:gd name="csY9" fmla="*/ 3314666 h 3681425"/>
                <a:gd name="csX10" fmla="*/ 5270859 w 11633641"/>
                <a:gd name="csY10" fmla="*/ 2992887 h 3681425"/>
                <a:gd name="csX11" fmla="*/ 5353680 w 11633641"/>
                <a:gd name="csY11" fmla="*/ 2710187 h 3681425"/>
                <a:gd name="csX12" fmla="*/ 5479487 w 11633641"/>
                <a:gd name="csY12" fmla="*/ 2301935 h 3681425"/>
                <a:gd name="csX13" fmla="*/ 5584374 w 11633641"/>
                <a:gd name="csY13" fmla="*/ 2032303 h 3681425"/>
                <a:gd name="csX14" fmla="*/ 5751803 w 11633641"/>
                <a:gd name="csY14" fmla="*/ 1660620 h 3681425"/>
                <a:gd name="csX15" fmla="*/ 5954331 w 11633641"/>
                <a:gd name="csY15" fmla="*/ 1344723 h 3681425"/>
                <a:gd name="csX16" fmla="*/ 6150867 w 11633641"/>
                <a:gd name="csY16" fmla="*/ 1102117 h 3681425"/>
                <a:gd name="csX17" fmla="*/ 6377822 w 11633641"/>
                <a:gd name="csY17" fmla="*/ 907695 h 3681425"/>
                <a:gd name="csX18" fmla="*/ 6621739 w 11633641"/>
                <a:gd name="csY18" fmla="*/ 767715 h 3681425"/>
                <a:gd name="csX19" fmla="*/ 6913697 w 11633641"/>
                <a:gd name="csY19" fmla="*/ 621069 h 3681425"/>
                <a:gd name="csX20" fmla="*/ 7358338 w 11633641"/>
                <a:gd name="csY20" fmla="*/ 486453 h 3681425"/>
                <a:gd name="csX21" fmla="*/ 7811163 w 11633641"/>
                <a:gd name="csY21" fmla="*/ 383719 h 3681425"/>
                <a:gd name="csX22" fmla="*/ 8175513 w 11633641"/>
                <a:gd name="csY22" fmla="*/ 306101 h 3681425"/>
                <a:gd name="csX23" fmla="*/ 8793297 w 11633641"/>
                <a:gd name="csY23" fmla="*/ 207742 h 3681425"/>
                <a:gd name="csX24" fmla="*/ 9881832 w 11633641"/>
                <a:gd name="csY24" fmla="*/ 112296 h 3681425"/>
                <a:gd name="csX25" fmla="*/ 11633641 w 11633641"/>
                <a:gd name="csY25" fmla="*/ 17311 h 3681425"/>
                <a:gd name="csX0" fmla="*/ 0 w 11633641"/>
                <a:gd name="csY0" fmla="*/ 0 h 3766196"/>
                <a:gd name="csX1" fmla="*/ 3812617 w 11633641"/>
                <a:gd name="csY1" fmla="*/ 62665 h 3766196"/>
                <a:gd name="csX2" fmla="*/ 4477262 w 11633641"/>
                <a:gd name="csY2" fmla="*/ 81582 h 3766196"/>
                <a:gd name="csX3" fmla="*/ 4608220 w 11633641"/>
                <a:gd name="csY3" fmla="*/ 336760 h 3766196"/>
                <a:gd name="csX4" fmla="*/ 4689747 w 11633641"/>
                <a:gd name="csY4" fmla="*/ 1794280 h 3766196"/>
                <a:gd name="csX5" fmla="*/ 4786298 w 11633641"/>
                <a:gd name="csY5" fmla="*/ 3005906 h 3766196"/>
                <a:gd name="csX6" fmla="*/ 4871183 w 11633641"/>
                <a:gd name="csY6" fmla="*/ 3588580 h 3766196"/>
                <a:gd name="csX7" fmla="*/ 5012004 w 11633641"/>
                <a:gd name="csY7" fmla="*/ 3765940 h 3766196"/>
                <a:gd name="csX8" fmla="*/ 5115397 w 11633641"/>
                <a:gd name="csY8" fmla="*/ 3561344 h 3766196"/>
                <a:gd name="csX9" fmla="*/ 5182968 w 11633641"/>
                <a:gd name="csY9" fmla="*/ 3314666 h 3766196"/>
                <a:gd name="csX10" fmla="*/ 5270859 w 11633641"/>
                <a:gd name="csY10" fmla="*/ 2992887 h 3766196"/>
                <a:gd name="csX11" fmla="*/ 5353680 w 11633641"/>
                <a:gd name="csY11" fmla="*/ 2710187 h 3766196"/>
                <a:gd name="csX12" fmla="*/ 5479487 w 11633641"/>
                <a:gd name="csY12" fmla="*/ 2301935 h 3766196"/>
                <a:gd name="csX13" fmla="*/ 5584374 w 11633641"/>
                <a:gd name="csY13" fmla="*/ 2032303 h 3766196"/>
                <a:gd name="csX14" fmla="*/ 5751803 w 11633641"/>
                <a:gd name="csY14" fmla="*/ 1660620 h 3766196"/>
                <a:gd name="csX15" fmla="*/ 5954331 w 11633641"/>
                <a:gd name="csY15" fmla="*/ 1344723 h 3766196"/>
                <a:gd name="csX16" fmla="*/ 6150867 w 11633641"/>
                <a:gd name="csY16" fmla="*/ 1102117 h 3766196"/>
                <a:gd name="csX17" fmla="*/ 6377822 w 11633641"/>
                <a:gd name="csY17" fmla="*/ 907695 h 3766196"/>
                <a:gd name="csX18" fmla="*/ 6621739 w 11633641"/>
                <a:gd name="csY18" fmla="*/ 767715 h 3766196"/>
                <a:gd name="csX19" fmla="*/ 6913697 w 11633641"/>
                <a:gd name="csY19" fmla="*/ 621069 h 3766196"/>
                <a:gd name="csX20" fmla="*/ 7358338 w 11633641"/>
                <a:gd name="csY20" fmla="*/ 486453 h 3766196"/>
                <a:gd name="csX21" fmla="*/ 7811163 w 11633641"/>
                <a:gd name="csY21" fmla="*/ 383719 h 3766196"/>
                <a:gd name="csX22" fmla="*/ 8175513 w 11633641"/>
                <a:gd name="csY22" fmla="*/ 306101 h 3766196"/>
                <a:gd name="csX23" fmla="*/ 8793297 w 11633641"/>
                <a:gd name="csY23" fmla="*/ 207742 h 3766196"/>
                <a:gd name="csX24" fmla="*/ 9881832 w 11633641"/>
                <a:gd name="csY24" fmla="*/ 112296 h 3766196"/>
                <a:gd name="csX25" fmla="*/ 11633641 w 11633641"/>
                <a:gd name="csY25" fmla="*/ 17311 h 3766196"/>
                <a:gd name="csX0" fmla="*/ 0 w 11633641"/>
                <a:gd name="csY0" fmla="*/ 0 h 3789725"/>
                <a:gd name="csX1" fmla="*/ 3812617 w 11633641"/>
                <a:gd name="csY1" fmla="*/ 62665 h 3789725"/>
                <a:gd name="csX2" fmla="*/ 4477262 w 11633641"/>
                <a:gd name="csY2" fmla="*/ 81582 h 3789725"/>
                <a:gd name="csX3" fmla="*/ 4608220 w 11633641"/>
                <a:gd name="csY3" fmla="*/ 336760 h 3789725"/>
                <a:gd name="csX4" fmla="*/ 4689747 w 11633641"/>
                <a:gd name="csY4" fmla="*/ 1794280 h 3789725"/>
                <a:gd name="csX5" fmla="*/ 4786298 w 11633641"/>
                <a:gd name="csY5" fmla="*/ 3005906 h 3789725"/>
                <a:gd name="csX6" fmla="*/ 4871183 w 11633641"/>
                <a:gd name="csY6" fmla="*/ 3588580 h 3789725"/>
                <a:gd name="csX7" fmla="*/ 4975596 w 11633641"/>
                <a:gd name="csY7" fmla="*/ 3789531 h 3789725"/>
                <a:gd name="csX8" fmla="*/ 5115397 w 11633641"/>
                <a:gd name="csY8" fmla="*/ 3561344 h 3789725"/>
                <a:gd name="csX9" fmla="*/ 5182968 w 11633641"/>
                <a:gd name="csY9" fmla="*/ 3314666 h 3789725"/>
                <a:gd name="csX10" fmla="*/ 5270859 w 11633641"/>
                <a:gd name="csY10" fmla="*/ 2992887 h 3789725"/>
                <a:gd name="csX11" fmla="*/ 5353680 w 11633641"/>
                <a:gd name="csY11" fmla="*/ 2710187 h 3789725"/>
                <a:gd name="csX12" fmla="*/ 5479487 w 11633641"/>
                <a:gd name="csY12" fmla="*/ 2301935 h 3789725"/>
                <a:gd name="csX13" fmla="*/ 5584374 w 11633641"/>
                <a:gd name="csY13" fmla="*/ 2032303 h 3789725"/>
                <a:gd name="csX14" fmla="*/ 5751803 w 11633641"/>
                <a:gd name="csY14" fmla="*/ 1660620 h 3789725"/>
                <a:gd name="csX15" fmla="*/ 5954331 w 11633641"/>
                <a:gd name="csY15" fmla="*/ 1344723 h 3789725"/>
                <a:gd name="csX16" fmla="*/ 6150867 w 11633641"/>
                <a:gd name="csY16" fmla="*/ 1102117 h 3789725"/>
                <a:gd name="csX17" fmla="*/ 6377822 w 11633641"/>
                <a:gd name="csY17" fmla="*/ 907695 h 3789725"/>
                <a:gd name="csX18" fmla="*/ 6621739 w 11633641"/>
                <a:gd name="csY18" fmla="*/ 767715 h 3789725"/>
                <a:gd name="csX19" fmla="*/ 6913697 w 11633641"/>
                <a:gd name="csY19" fmla="*/ 621069 h 3789725"/>
                <a:gd name="csX20" fmla="*/ 7358338 w 11633641"/>
                <a:gd name="csY20" fmla="*/ 486453 h 3789725"/>
                <a:gd name="csX21" fmla="*/ 7811163 w 11633641"/>
                <a:gd name="csY21" fmla="*/ 383719 h 3789725"/>
                <a:gd name="csX22" fmla="*/ 8175513 w 11633641"/>
                <a:gd name="csY22" fmla="*/ 306101 h 3789725"/>
                <a:gd name="csX23" fmla="*/ 8793297 w 11633641"/>
                <a:gd name="csY23" fmla="*/ 207742 h 3789725"/>
                <a:gd name="csX24" fmla="*/ 9881832 w 11633641"/>
                <a:gd name="csY24" fmla="*/ 112296 h 3789725"/>
                <a:gd name="csX25" fmla="*/ 11633641 w 11633641"/>
                <a:gd name="csY25" fmla="*/ 17311 h 3789725"/>
                <a:gd name="csX0" fmla="*/ 0 w 11633641"/>
                <a:gd name="csY0" fmla="*/ 0 h 3789727"/>
                <a:gd name="csX1" fmla="*/ 3812617 w 11633641"/>
                <a:gd name="csY1" fmla="*/ 62665 h 3789727"/>
                <a:gd name="csX2" fmla="*/ 4477262 w 11633641"/>
                <a:gd name="csY2" fmla="*/ 81582 h 3789727"/>
                <a:gd name="csX3" fmla="*/ 4608220 w 11633641"/>
                <a:gd name="csY3" fmla="*/ 336760 h 3789727"/>
                <a:gd name="csX4" fmla="*/ 4689747 w 11633641"/>
                <a:gd name="csY4" fmla="*/ 179428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5"/>
                <a:gd name="csX1" fmla="*/ 3812617 w 11633641"/>
                <a:gd name="csY1" fmla="*/ 62665 h 3789725"/>
                <a:gd name="csX2" fmla="*/ 4477262 w 11633641"/>
                <a:gd name="csY2" fmla="*/ 81582 h 3789725"/>
                <a:gd name="csX3" fmla="*/ 4608220 w 11633641"/>
                <a:gd name="csY3" fmla="*/ 336760 h 3789725"/>
                <a:gd name="csX4" fmla="*/ 4707124 w 11633641"/>
                <a:gd name="csY4" fmla="*/ 1806948 h 3789725"/>
                <a:gd name="csX5" fmla="*/ 4786298 w 11633641"/>
                <a:gd name="csY5" fmla="*/ 3005906 h 3789725"/>
                <a:gd name="csX6" fmla="*/ 4871183 w 11633641"/>
                <a:gd name="csY6" fmla="*/ 3588580 h 3789725"/>
                <a:gd name="csX7" fmla="*/ 4975596 w 11633641"/>
                <a:gd name="csY7" fmla="*/ 3789531 h 3789725"/>
                <a:gd name="csX8" fmla="*/ 5107307 w 11633641"/>
                <a:gd name="csY8" fmla="*/ 3561344 h 3789725"/>
                <a:gd name="csX9" fmla="*/ 5182968 w 11633641"/>
                <a:gd name="csY9" fmla="*/ 3314666 h 3789725"/>
                <a:gd name="csX10" fmla="*/ 5270859 w 11633641"/>
                <a:gd name="csY10" fmla="*/ 2992887 h 3789725"/>
                <a:gd name="csX11" fmla="*/ 5353680 w 11633641"/>
                <a:gd name="csY11" fmla="*/ 2710187 h 3789725"/>
                <a:gd name="csX12" fmla="*/ 5479487 w 11633641"/>
                <a:gd name="csY12" fmla="*/ 2301935 h 3789725"/>
                <a:gd name="csX13" fmla="*/ 5584374 w 11633641"/>
                <a:gd name="csY13" fmla="*/ 2032303 h 3789725"/>
                <a:gd name="csX14" fmla="*/ 5751803 w 11633641"/>
                <a:gd name="csY14" fmla="*/ 1660620 h 3789725"/>
                <a:gd name="csX15" fmla="*/ 5954331 w 11633641"/>
                <a:gd name="csY15" fmla="*/ 1344723 h 3789725"/>
                <a:gd name="csX16" fmla="*/ 6150867 w 11633641"/>
                <a:gd name="csY16" fmla="*/ 1102117 h 3789725"/>
                <a:gd name="csX17" fmla="*/ 6377822 w 11633641"/>
                <a:gd name="csY17" fmla="*/ 907695 h 3789725"/>
                <a:gd name="csX18" fmla="*/ 6621739 w 11633641"/>
                <a:gd name="csY18" fmla="*/ 767715 h 3789725"/>
                <a:gd name="csX19" fmla="*/ 6913697 w 11633641"/>
                <a:gd name="csY19" fmla="*/ 621069 h 3789725"/>
                <a:gd name="csX20" fmla="*/ 7358338 w 11633641"/>
                <a:gd name="csY20" fmla="*/ 486453 h 3789725"/>
                <a:gd name="csX21" fmla="*/ 7811163 w 11633641"/>
                <a:gd name="csY21" fmla="*/ 383719 h 3789725"/>
                <a:gd name="csX22" fmla="*/ 8175513 w 11633641"/>
                <a:gd name="csY22" fmla="*/ 306101 h 3789725"/>
                <a:gd name="csX23" fmla="*/ 8793297 w 11633641"/>
                <a:gd name="csY23" fmla="*/ 207742 h 3789725"/>
                <a:gd name="csX24" fmla="*/ 9881832 w 11633641"/>
                <a:gd name="csY24" fmla="*/ 112296 h 3789725"/>
                <a:gd name="csX25" fmla="*/ 11633641 w 11633641"/>
                <a:gd name="csY25" fmla="*/ 17311 h 3789725"/>
                <a:gd name="csX0" fmla="*/ 0 w 11633641"/>
                <a:gd name="csY0" fmla="*/ 0 h 3789727"/>
                <a:gd name="csX1" fmla="*/ 3812617 w 11633641"/>
                <a:gd name="csY1" fmla="*/ 62665 h 3789727"/>
                <a:gd name="csX2" fmla="*/ 4477262 w 11633641"/>
                <a:gd name="csY2" fmla="*/ 81582 h 3789727"/>
                <a:gd name="csX3" fmla="*/ 4608220 w 11633641"/>
                <a:gd name="csY3" fmla="*/ 336760 h 3789727"/>
                <a:gd name="csX4" fmla="*/ 4698435 w 11633641"/>
                <a:gd name="csY4" fmla="*/ 182595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5"/>
                <a:gd name="csX1" fmla="*/ 3812617 w 11633641"/>
                <a:gd name="csY1" fmla="*/ 62665 h 3789725"/>
                <a:gd name="csX2" fmla="*/ 4477262 w 11633641"/>
                <a:gd name="csY2" fmla="*/ 81582 h 3789725"/>
                <a:gd name="csX3" fmla="*/ 4608220 w 11633641"/>
                <a:gd name="csY3" fmla="*/ 336760 h 3789725"/>
                <a:gd name="csX4" fmla="*/ 4698435 w 11633641"/>
                <a:gd name="csY4" fmla="*/ 1825950 h 3789725"/>
                <a:gd name="csX5" fmla="*/ 4786298 w 11633641"/>
                <a:gd name="csY5" fmla="*/ 3005906 h 3789725"/>
                <a:gd name="csX6" fmla="*/ 4871183 w 11633641"/>
                <a:gd name="csY6" fmla="*/ 3588580 h 3789725"/>
                <a:gd name="csX7" fmla="*/ 4975596 w 11633641"/>
                <a:gd name="csY7" fmla="*/ 3789531 h 3789725"/>
                <a:gd name="csX8" fmla="*/ 5107307 w 11633641"/>
                <a:gd name="csY8" fmla="*/ 3561344 h 3789725"/>
                <a:gd name="csX9" fmla="*/ 5182968 w 11633641"/>
                <a:gd name="csY9" fmla="*/ 3314666 h 3789725"/>
                <a:gd name="csX10" fmla="*/ 5270859 w 11633641"/>
                <a:gd name="csY10" fmla="*/ 2992887 h 3789725"/>
                <a:gd name="csX11" fmla="*/ 5353680 w 11633641"/>
                <a:gd name="csY11" fmla="*/ 2710187 h 3789725"/>
                <a:gd name="csX12" fmla="*/ 5479487 w 11633641"/>
                <a:gd name="csY12" fmla="*/ 2301935 h 3789725"/>
                <a:gd name="csX13" fmla="*/ 5584374 w 11633641"/>
                <a:gd name="csY13" fmla="*/ 2032303 h 3789725"/>
                <a:gd name="csX14" fmla="*/ 5751803 w 11633641"/>
                <a:gd name="csY14" fmla="*/ 1660620 h 3789725"/>
                <a:gd name="csX15" fmla="*/ 5954331 w 11633641"/>
                <a:gd name="csY15" fmla="*/ 1344723 h 3789725"/>
                <a:gd name="csX16" fmla="*/ 6150867 w 11633641"/>
                <a:gd name="csY16" fmla="*/ 1102117 h 3789725"/>
                <a:gd name="csX17" fmla="*/ 6401083 w 11633641"/>
                <a:gd name="csY17" fmla="*/ 860216 h 3789725"/>
                <a:gd name="csX18" fmla="*/ 6621739 w 11633641"/>
                <a:gd name="csY18" fmla="*/ 767715 h 3789725"/>
                <a:gd name="csX19" fmla="*/ 6913697 w 11633641"/>
                <a:gd name="csY19" fmla="*/ 621069 h 3789725"/>
                <a:gd name="csX20" fmla="*/ 7358338 w 11633641"/>
                <a:gd name="csY20" fmla="*/ 486453 h 3789725"/>
                <a:gd name="csX21" fmla="*/ 7811163 w 11633641"/>
                <a:gd name="csY21" fmla="*/ 383719 h 3789725"/>
                <a:gd name="csX22" fmla="*/ 8175513 w 11633641"/>
                <a:gd name="csY22" fmla="*/ 306101 h 3789725"/>
                <a:gd name="csX23" fmla="*/ 8793297 w 11633641"/>
                <a:gd name="csY23" fmla="*/ 207742 h 3789725"/>
                <a:gd name="csX24" fmla="*/ 9881832 w 11633641"/>
                <a:gd name="csY24" fmla="*/ 112296 h 3789725"/>
                <a:gd name="csX25" fmla="*/ 11633641 w 11633641"/>
                <a:gd name="csY25" fmla="*/ 17311 h 3789725"/>
                <a:gd name="csX0" fmla="*/ 0 w 11633641"/>
                <a:gd name="csY0" fmla="*/ 0 h 3789727"/>
                <a:gd name="csX1" fmla="*/ 3812617 w 11633641"/>
                <a:gd name="csY1" fmla="*/ 62665 h 3789727"/>
                <a:gd name="csX2" fmla="*/ 4477262 w 11633641"/>
                <a:gd name="csY2" fmla="*/ 81582 h 3789727"/>
                <a:gd name="csX3" fmla="*/ 4608220 w 11633641"/>
                <a:gd name="csY3" fmla="*/ 336760 h 3789727"/>
                <a:gd name="csX4" fmla="*/ 4698435 w 11633641"/>
                <a:gd name="csY4" fmla="*/ 182595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401083 w 11633641"/>
                <a:gd name="csY17" fmla="*/ 860216 h 3789727"/>
                <a:gd name="csX18" fmla="*/ 6635696 w 11633641"/>
                <a:gd name="csY18" fmla="*/ 733801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5"/>
                <a:gd name="csX1" fmla="*/ 3812617 w 11633641"/>
                <a:gd name="csY1" fmla="*/ 62665 h 3789725"/>
                <a:gd name="csX2" fmla="*/ 4477262 w 11633641"/>
                <a:gd name="csY2" fmla="*/ 81582 h 3789725"/>
                <a:gd name="csX3" fmla="*/ 4608220 w 11633641"/>
                <a:gd name="csY3" fmla="*/ 336760 h 3789725"/>
                <a:gd name="csX4" fmla="*/ 4698435 w 11633641"/>
                <a:gd name="csY4" fmla="*/ 1825950 h 3789725"/>
                <a:gd name="csX5" fmla="*/ 4786298 w 11633641"/>
                <a:gd name="csY5" fmla="*/ 3005906 h 3789725"/>
                <a:gd name="csX6" fmla="*/ 4871183 w 11633641"/>
                <a:gd name="csY6" fmla="*/ 3588580 h 3789725"/>
                <a:gd name="csX7" fmla="*/ 4975596 w 11633641"/>
                <a:gd name="csY7" fmla="*/ 3789531 h 3789725"/>
                <a:gd name="csX8" fmla="*/ 5107307 w 11633641"/>
                <a:gd name="csY8" fmla="*/ 3561344 h 3789725"/>
                <a:gd name="csX9" fmla="*/ 5182968 w 11633641"/>
                <a:gd name="csY9" fmla="*/ 3314666 h 3789725"/>
                <a:gd name="csX10" fmla="*/ 5270859 w 11633641"/>
                <a:gd name="csY10" fmla="*/ 2992887 h 3789725"/>
                <a:gd name="csX11" fmla="*/ 5353680 w 11633641"/>
                <a:gd name="csY11" fmla="*/ 2710187 h 3789725"/>
                <a:gd name="csX12" fmla="*/ 5479487 w 11633641"/>
                <a:gd name="csY12" fmla="*/ 2301935 h 3789725"/>
                <a:gd name="csX13" fmla="*/ 5584374 w 11633641"/>
                <a:gd name="csY13" fmla="*/ 2032303 h 3789725"/>
                <a:gd name="csX14" fmla="*/ 5751803 w 11633641"/>
                <a:gd name="csY14" fmla="*/ 1660620 h 3789725"/>
                <a:gd name="csX15" fmla="*/ 5954331 w 11633641"/>
                <a:gd name="csY15" fmla="*/ 1344723 h 3789725"/>
                <a:gd name="csX16" fmla="*/ 6150867 w 11633641"/>
                <a:gd name="csY16" fmla="*/ 1102117 h 3789725"/>
                <a:gd name="csX17" fmla="*/ 6401083 w 11633641"/>
                <a:gd name="csY17" fmla="*/ 860216 h 3789725"/>
                <a:gd name="csX18" fmla="*/ 6635696 w 11633641"/>
                <a:gd name="csY18" fmla="*/ 733801 h 3789725"/>
                <a:gd name="csX19" fmla="*/ 6909045 w 11633641"/>
                <a:gd name="csY19" fmla="*/ 587155 h 3789725"/>
                <a:gd name="csX20" fmla="*/ 7358338 w 11633641"/>
                <a:gd name="csY20" fmla="*/ 486453 h 3789725"/>
                <a:gd name="csX21" fmla="*/ 7811163 w 11633641"/>
                <a:gd name="csY21" fmla="*/ 383719 h 3789725"/>
                <a:gd name="csX22" fmla="*/ 8175513 w 11633641"/>
                <a:gd name="csY22" fmla="*/ 306101 h 3789725"/>
                <a:gd name="csX23" fmla="*/ 8793297 w 11633641"/>
                <a:gd name="csY23" fmla="*/ 207742 h 3789725"/>
                <a:gd name="csX24" fmla="*/ 9881832 w 11633641"/>
                <a:gd name="csY24" fmla="*/ 112296 h 3789725"/>
                <a:gd name="csX25" fmla="*/ 11633641 w 11633641"/>
                <a:gd name="csY25" fmla="*/ 17311 h 3789725"/>
                <a:gd name="csX0" fmla="*/ 0 w 11633641"/>
                <a:gd name="csY0" fmla="*/ 0 h 3789727"/>
                <a:gd name="csX1" fmla="*/ 3812617 w 11633641"/>
                <a:gd name="csY1" fmla="*/ 62665 h 3789727"/>
                <a:gd name="csX2" fmla="*/ 4477262 w 11633641"/>
                <a:gd name="csY2" fmla="*/ 81582 h 3789727"/>
                <a:gd name="csX3" fmla="*/ 4608220 w 11633641"/>
                <a:gd name="csY3" fmla="*/ 336760 h 3789727"/>
                <a:gd name="csX4" fmla="*/ 4698435 w 11633641"/>
                <a:gd name="csY4" fmla="*/ 182595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401083 w 11633641"/>
                <a:gd name="csY17" fmla="*/ 860216 h 3789727"/>
                <a:gd name="csX18" fmla="*/ 6635696 w 11633641"/>
                <a:gd name="csY18" fmla="*/ 699888 h 3789727"/>
                <a:gd name="csX19" fmla="*/ 6909045 w 11633641"/>
                <a:gd name="csY19" fmla="*/ 587155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5"/>
                <a:gd name="csX1" fmla="*/ 3812617 w 11633641"/>
                <a:gd name="csY1" fmla="*/ 62665 h 3789725"/>
                <a:gd name="csX2" fmla="*/ 4477262 w 11633641"/>
                <a:gd name="csY2" fmla="*/ 81582 h 3789725"/>
                <a:gd name="csX3" fmla="*/ 4608220 w 11633641"/>
                <a:gd name="csY3" fmla="*/ 336760 h 3789725"/>
                <a:gd name="csX4" fmla="*/ 4698435 w 11633641"/>
                <a:gd name="csY4" fmla="*/ 1825950 h 3789725"/>
                <a:gd name="csX5" fmla="*/ 4786298 w 11633641"/>
                <a:gd name="csY5" fmla="*/ 3005906 h 3789725"/>
                <a:gd name="csX6" fmla="*/ 4871183 w 11633641"/>
                <a:gd name="csY6" fmla="*/ 3588580 h 3789725"/>
                <a:gd name="csX7" fmla="*/ 4975596 w 11633641"/>
                <a:gd name="csY7" fmla="*/ 3789531 h 3789725"/>
                <a:gd name="csX8" fmla="*/ 5107307 w 11633641"/>
                <a:gd name="csY8" fmla="*/ 3561344 h 3789725"/>
                <a:gd name="csX9" fmla="*/ 5182968 w 11633641"/>
                <a:gd name="csY9" fmla="*/ 3314666 h 3789725"/>
                <a:gd name="csX10" fmla="*/ 5270859 w 11633641"/>
                <a:gd name="csY10" fmla="*/ 2992887 h 3789725"/>
                <a:gd name="csX11" fmla="*/ 5353680 w 11633641"/>
                <a:gd name="csY11" fmla="*/ 2710187 h 3789725"/>
                <a:gd name="csX12" fmla="*/ 5479487 w 11633641"/>
                <a:gd name="csY12" fmla="*/ 2301935 h 3789725"/>
                <a:gd name="csX13" fmla="*/ 5584374 w 11633641"/>
                <a:gd name="csY13" fmla="*/ 2032303 h 3789725"/>
                <a:gd name="csX14" fmla="*/ 5751803 w 11633641"/>
                <a:gd name="csY14" fmla="*/ 1660620 h 3789725"/>
                <a:gd name="csX15" fmla="*/ 5954331 w 11633641"/>
                <a:gd name="csY15" fmla="*/ 1344723 h 3789725"/>
                <a:gd name="csX16" fmla="*/ 6150867 w 11633641"/>
                <a:gd name="csY16" fmla="*/ 1102117 h 3789725"/>
                <a:gd name="csX17" fmla="*/ 6401083 w 11633641"/>
                <a:gd name="csY17" fmla="*/ 860216 h 3789725"/>
                <a:gd name="csX18" fmla="*/ 6635696 w 11633641"/>
                <a:gd name="csY18" fmla="*/ 699888 h 3789725"/>
                <a:gd name="csX19" fmla="*/ 6909045 w 11633641"/>
                <a:gd name="csY19" fmla="*/ 587155 h 3789725"/>
                <a:gd name="csX20" fmla="*/ 7358339 w 11633641"/>
                <a:gd name="csY20" fmla="*/ 466104 h 3789725"/>
                <a:gd name="csX21" fmla="*/ 7811163 w 11633641"/>
                <a:gd name="csY21" fmla="*/ 383719 h 3789725"/>
                <a:gd name="csX22" fmla="*/ 8175513 w 11633641"/>
                <a:gd name="csY22" fmla="*/ 306101 h 3789725"/>
                <a:gd name="csX23" fmla="*/ 8793297 w 11633641"/>
                <a:gd name="csY23" fmla="*/ 207742 h 3789725"/>
                <a:gd name="csX24" fmla="*/ 9881832 w 11633641"/>
                <a:gd name="csY24" fmla="*/ 112296 h 3789725"/>
                <a:gd name="csX25" fmla="*/ 11633641 w 11633641"/>
                <a:gd name="csY25" fmla="*/ 17311 h 3789725"/>
                <a:gd name="csX0" fmla="*/ 0 w 11633641"/>
                <a:gd name="csY0" fmla="*/ 0 h 3789727"/>
                <a:gd name="csX1" fmla="*/ 3812617 w 11633641"/>
                <a:gd name="csY1" fmla="*/ 62665 h 3789727"/>
                <a:gd name="csX2" fmla="*/ 4477262 w 11633641"/>
                <a:gd name="csY2" fmla="*/ 81582 h 3789727"/>
                <a:gd name="csX3" fmla="*/ 4608220 w 11633641"/>
                <a:gd name="csY3" fmla="*/ 336760 h 3789727"/>
                <a:gd name="csX4" fmla="*/ 4698435 w 11633641"/>
                <a:gd name="csY4" fmla="*/ 182595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401083 w 11633641"/>
                <a:gd name="csY17" fmla="*/ 860216 h 3789727"/>
                <a:gd name="csX18" fmla="*/ 6635696 w 11633641"/>
                <a:gd name="csY18" fmla="*/ 699888 h 3789727"/>
                <a:gd name="csX19" fmla="*/ 6909045 w 11633641"/>
                <a:gd name="csY19" fmla="*/ 587155 h 3789727"/>
                <a:gd name="csX20" fmla="*/ 7358339 w 11633641"/>
                <a:gd name="csY20" fmla="*/ 466104 h 3789727"/>
                <a:gd name="csX21" fmla="*/ 7806511 w 11633641"/>
                <a:gd name="csY21" fmla="*/ 356588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5"/>
                <a:gd name="csX1" fmla="*/ 3812617 w 11633641"/>
                <a:gd name="csY1" fmla="*/ 62665 h 3789725"/>
                <a:gd name="csX2" fmla="*/ 4477262 w 11633641"/>
                <a:gd name="csY2" fmla="*/ 81582 h 3789725"/>
                <a:gd name="csX3" fmla="*/ 4608220 w 11633641"/>
                <a:gd name="csY3" fmla="*/ 336760 h 3789725"/>
                <a:gd name="csX4" fmla="*/ 4698435 w 11633641"/>
                <a:gd name="csY4" fmla="*/ 1825950 h 3789725"/>
                <a:gd name="csX5" fmla="*/ 4786298 w 11633641"/>
                <a:gd name="csY5" fmla="*/ 3005906 h 3789725"/>
                <a:gd name="csX6" fmla="*/ 4871183 w 11633641"/>
                <a:gd name="csY6" fmla="*/ 3588580 h 3789725"/>
                <a:gd name="csX7" fmla="*/ 4975596 w 11633641"/>
                <a:gd name="csY7" fmla="*/ 3789531 h 3789725"/>
                <a:gd name="csX8" fmla="*/ 5107307 w 11633641"/>
                <a:gd name="csY8" fmla="*/ 3561344 h 3789725"/>
                <a:gd name="csX9" fmla="*/ 5182968 w 11633641"/>
                <a:gd name="csY9" fmla="*/ 3314666 h 3789725"/>
                <a:gd name="csX10" fmla="*/ 5270859 w 11633641"/>
                <a:gd name="csY10" fmla="*/ 2992887 h 3789725"/>
                <a:gd name="csX11" fmla="*/ 5353680 w 11633641"/>
                <a:gd name="csY11" fmla="*/ 2710187 h 3789725"/>
                <a:gd name="csX12" fmla="*/ 5479487 w 11633641"/>
                <a:gd name="csY12" fmla="*/ 2301935 h 3789725"/>
                <a:gd name="csX13" fmla="*/ 5584374 w 11633641"/>
                <a:gd name="csY13" fmla="*/ 2032303 h 3789725"/>
                <a:gd name="csX14" fmla="*/ 5751803 w 11633641"/>
                <a:gd name="csY14" fmla="*/ 1660620 h 3789725"/>
                <a:gd name="csX15" fmla="*/ 5954331 w 11633641"/>
                <a:gd name="csY15" fmla="*/ 1344723 h 3789725"/>
                <a:gd name="csX16" fmla="*/ 6150867 w 11633641"/>
                <a:gd name="csY16" fmla="*/ 1102117 h 3789725"/>
                <a:gd name="csX17" fmla="*/ 6401083 w 11633641"/>
                <a:gd name="csY17" fmla="*/ 860216 h 3789725"/>
                <a:gd name="csX18" fmla="*/ 6635696 w 11633641"/>
                <a:gd name="csY18" fmla="*/ 699888 h 3789725"/>
                <a:gd name="csX19" fmla="*/ 6909045 w 11633641"/>
                <a:gd name="csY19" fmla="*/ 587155 h 3789725"/>
                <a:gd name="csX20" fmla="*/ 7353688 w 11633641"/>
                <a:gd name="csY20" fmla="*/ 438974 h 3789725"/>
                <a:gd name="csX21" fmla="*/ 7806511 w 11633641"/>
                <a:gd name="csY21" fmla="*/ 356588 h 3789725"/>
                <a:gd name="csX22" fmla="*/ 8175513 w 11633641"/>
                <a:gd name="csY22" fmla="*/ 306101 h 3789725"/>
                <a:gd name="csX23" fmla="*/ 8793297 w 11633641"/>
                <a:gd name="csY23" fmla="*/ 207742 h 3789725"/>
                <a:gd name="csX24" fmla="*/ 9881832 w 11633641"/>
                <a:gd name="csY24" fmla="*/ 112296 h 3789725"/>
                <a:gd name="csX25" fmla="*/ 11633641 w 11633641"/>
                <a:gd name="csY25" fmla="*/ 17311 h 3789725"/>
                <a:gd name="csX0" fmla="*/ 0 w 11633641"/>
                <a:gd name="csY0" fmla="*/ 0 h 3789727"/>
                <a:gd name="csX1" fmla="*/ 3812617 w 11633641"/>
                <a:gd name="csY1" fmla="*/ 62665 h 3789727"/>
                <a:gd name="csX2" fmla="*/ 4477262 w 11633641"/>
                <a:gd name="csY2" fmla="*/ 81582 h 3789727"/>
                <a:gd name="csX3" fmla="*/ 4608220 w 11633641"/>
                <a:gd name="csY3" fmla="*/ 336760 h 3789727"/>
                <a:gd name="csX4" fmla="*/ 4698435 w 11633641"/>
                <a:gd name="csY4" fmla="*/ 182595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401083 w 11633641"/>
                <a:gd name="csY17" fmla="*/ 860216 h 3789727"/>
                <a:gd name="csX18" fmla="*/ 6635696 w 11633641"/>
                <a:gd name="csY18" fmla="*/ 699888 h 3789727"/>
                <a:gd name="csX19" fmla="*/ 6909045 w 11633641"/>
                <a:gd name="csY19" fmla="*/ 587155 h 3789727"/>
                <a:gd name="csX20" fmla="*/ 7349037 w 11633641"/>
                <a:gd name="csY20" fmla="*/ 459322 h 3789727"/>
                <a:gd name="csX21" fmla="*/ 7806511 w 11633641"/>
                <a:gd name="csY21" fmla="*/ 356588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11633641" h="3789727">
                  <a:moveTo>
                    <a:pt x="0" y="0"/>
                  </a:moveTo>
                  <a:cubicBezTo>
                    <a:pt x="65616" y="10583"/>
                    <a:pt x="3066407" y="49068"/>
                    <a:pt x="3812617" y="62665"/>
                  </a:cubicBezTo>
                  <a:cubicBezTo>
                    <a:pt x="4558827" y="76262"/>
                    <a:pt x="4344662" y="35900"/>
                    <a:pt x="4477262" y="81582"/>
                  </a:cubicBezTo>
                  <a:cubicBezTo>
                    <a:pt x="4609862" y="127264"/>
                    <a:pt x="4571358" y="46032"/>
                    <a:pt x="4608220" y="336760"/>
                  </a:cubicBezTo>
                  <a:cubicBezTo>
                    <a:pt x="4645082" y="627488"/>
                    <a:pt x="4668755" y="1381092"/>
                    <a:pt x="4698435" y="1825950"/>
                  </a:cubicBezTo>
                  <a:cubicBezTo>
                    <a:pt x="4728115" y="2270808"/>
                    <a:pt x="4757507" y="2712135"/>
                    <a:pt x="4786298" y="3005906"/>
                  </a:cubicBezTo>
                  <a:cubicBezTo>
                    <a:pt x="4815089" y="3299677"/>
                    <a:pt x="4839633" y="3457976"/>
                    <a:pt x="4871183" y="3588580"/>
                  </a:cubicBezTo>
                  <a:cubicBezTo>
                    <a:pt x="4902733" y="3719184"/>
                    <a:pt x="4936242" y="3794070"/>
                    <a:pt x="4975596" y="3789531"/>
                  </a:cubicBezTo>
                  <a:cubicBezTo>
                    <a:pt x="5014950" y="3784992"/>
                    <a:pt x="5072745" y="3640488"/>
                    <a:pt x="5107307" y="3561344"/>
                  </a:cubicBezTo>
                  <a:cubicBezTo>
                    <a:pt x="5141869" y="3482200"/>
                    <a:pt x="5155709" y="3409409"/>
                    <a:pt x="5182968" y="3314666"/>
                  </a:cubicBezTo>
                  <a:cubicBezTo>
                    <a:pt x="5210227" y="3219923"/>
                    <a:pt x="5242407" y="3093633"/>
                    <a:pt x="5270859" y="2992887"/>
                  </a:cubicBezTo>
                  <a:cubicBezTo>
                    <a:pt x="5299311" y="2892141"/>
                    <a:pt x="5318909" y="2825346"/>
                    <a:pt x="5353680" y="2710187"/>
                  </a:cubicBezTo>
                  <a:cubicBezTo>
                    <a:pt x="5388451" y="2595028"/>
                    <a:pt x="5441038" y="2414916"/>
                    <a:pt x="5479487" y="2301935"/>
                  </a:cubicBezTo>
                  <a:cubicBezTo>
                    <a:pt x="5517936" y="2188954"/>
                    <a:pt x="5538988" y="2139189"/>
                    <a:pt x="5584374" y="2032303"/>
                  </a:cubicBezTo>
                  <a:cubicBezTo>
                    <a:pt x="5629760" y="1925417"/>
                    <a:pt x="5690144" y="1775217"/>
                    <a:pt x="5751803" y="1660620"/>
                  </a:cubicBezTo>
                  <a:cubicBezTo>
                    <a:pt x="5813462" y="1546023"/>
                    <a:pt x="5887820" y="1437807"/>
                    <a:pt x="5954331" y="1344723"/>
                  </a:cubicBezTo>
                  <a:cubicBezTo>
                    <a:pt x="6020842" y="1251639"/>
                    <a:pt x="6076408" y="1182868"/>
                    <a:pt x="6150867" y="1102117"/>
                  </a:cubicBezTo>
                  <a:cubicBezTo>
                    <a:pt x="6225326" y="1021366"/>
                    <a:pt x="6320278" y="927254"/>
                    <a:pt x="6401083" y="860216"/>
                  </a:cubicBezTo>
                  <a:cubicBezTo>
                    <a:pt x="6481888" y="793178"/>
                    <a:pt x="6551036" y="745398"/>
                    <a:pt x="6635696" y="699888"/>
                  </a:cubicBezTo>
                  <a:cubicBezTo>
                    <a:pt x="6720356" y="654378"/>
                    <a:pt x="6790155" y="627249"/>
                    <a:pt x="6909045" y="587155"/>
                  </a:cubicBezTo>
                  <a:cubicBezTo>
                    <a:pt x="7027935" y="547061"/>
                    <a:pt x="7199459" y="497750"/>
                    <a:pt x="7349037" y="459322"/>
                  </a:cubicBezTo>
                  <a:cubicBezTo>
                    <a:pt x="7498615" y="420894"/>
                    <a:pt x="7657120" y="393093"/>
                    <a:pt x="7806511" y="356588"/>
                  </a:cubicBezTo>
                  <a:lnTo>
                    <a:pt x="8175513" y="306101"/>
                  </a:lnTo>
                  <a:lnTo>
                    <a:pt x="8793297" y="207742"/>
                  </a:lnTo>
                  <a:lnTo>
                    <a:pt x="9881832" y="112296"/>
                  </a:lnTo>
                  <a:cubicBezTo>
                    <a:pt x="10065513" y="89513"/>
                    <a:pt x="11628830" y="14302"/>
                    <a:pt x="11633641" y="17311"/>
                  </a:cubicBez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2" name="Forme libre 61">
              <a:extLst>
                <a:ext uri="{FF2B5EF4-FFF2-40B4-BE49-F238E27FC236}">
                  <a16:creationId xmlns:a16="http://schemas.microsoft.com/office/drawing/2014/main" id="{1316B192-5800-141B-1305-C75CEDA47DA3}"/>
                </a:ext>
              </a:extLst>
            </p:cNvPr>
            <p:cNvSpPr/>
            <p:nvPr/>
          </p:nvSpPr>
          <p:spPr>
            <a:xfrm>
              <a:off x="1241130" y="4590082"/>
              <a:ext cx="9470958" cy="1771507"/>
            </a:xfrm>
            <a:custGeom>
              <a:avLst/>
              <a:gdLst>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57751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0568 w 9442383"/>
                <a:gd name="csY5" fmla="*/ 17457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26875 h 721894"/>
                <a:gd name="csX5" fmla="*/ 4850568 w 9442383"/>
                <a:gd name="csY5" fmla="*/ 17457 h 721894"/>
                <a:gd name="csX6" fmla="*/ 9442383 w 9442383"/>
                <a:gd name="csY6" fmla="*/ 0 h 721894"/>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3532 w 9442383"/>
                <a:gd name="csY4" fmla="*/ 162616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92257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912563 w 9442383"/>
                <a:gd name="csY6" fmla="*/ 1476 h 857635"/>
                <a:gd name="csX7" fmla="*/ 9442383 w 9442383"/>
                <a:gd name="csY7"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845539 w 9442383"/>
                <a:gd name="csY6" fmla="*/ 140312 h 857635"/>
                <a:gd name="csX7" fmla="*/ 9442383 w 9442383"/>
                <a:gd name="csY7" fmla="*/ 135741 h 857635"/>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8320 w 9442383"/>
                <a:gd name="csY4" fmla="*/ 4630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69313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652 h 852847"/>
                <a:gd name="csX5" fmla="*/ 4869313 w 9442383"/>
                <a:gd name="csY5" fmla="*/ 0 h 852847"/>
                <a:gd name="csX6" fmla="*/ 4869072 w 9442383"/>
                <a:gd name="csY6" fmla="*/ 145609 h 852847"/>
                <a:gd name="csX7" fmla="*/ 9442383 w 9442383"/>
                <a:gd name="csY7" fmla="*/ 130953 h 852847"/>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3987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651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4858 w 9442383"/>
                <a:gd name="csY6" fmla="*/ 296474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473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068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065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288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83832 h 991070"/>
                <a:gd name="csX7" fmla="*/ 9442383 w 9442383"/>
                <a:gd name="csY7" fmla="*/ 269176 h 991070"/>
                <a:gd name="csX0" fmla="*/ 0 w 9442383"/>
                <a:gd name="csY0" fmla="*/ 269176 h 1000595"/>
                <a:gd name="csX1" fmla="*/ 2021305 w 9442383"/>
                <a:gd name="csY1" fmla="*/ 269176 h 1000595"/>
                <a:gd name="csX2" fmla="*/ 2021305 w 9442383"/>
                <a:gd name="csY2" fmla="*/ 991070 h 1000595"/>
                <a:gd name="csX3" fmla="*/ 3866181 w 9442383"/>
                <a:gd name="csY3" fmla="*/ 1000595 h 1000595"/>
                <a:gd name="csX4" fmla="*/ 3857382 w 9442383"/>
                <a:gd name="csY4" fmla="*/ 5865 h 1000595"/>
                <a:gd name="csX5" fmla="*/ 4865099 w 9442383"/>
                <a:gd name="csY5" fmla="*/ 0 h 1000595"/>
                <a:gd name="csX6" fmla="*/ 4865897 w 9442383"/>
                <a:gd name="csY6" fmla="*/ 283832 h 1000595"/>
                <a:gd name="csX7" fmla="*/ 9442383 w 9442383"/>
                <a:gd name="csY7" fmla="*/ 269176 h 1000595"/>
                <a:gd name="csX0" fmla="*/ 0 w 9442383"/>
                <a:gd name="csY0" fmla="*/ 269176 h 994245"/>
                <a:gd name="csX1" fmla="*/ 2021305 w 9442383"/>
                <a:gd name="csY1" fmla="*/ 269176 h 994245"/>
                <a:gd name="csX2" fmla="*/ 2021305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42383"/>
                <a:gd name="csY0" fmla="*/ 269176 h 1006945"/>
                <a:gd name="csX1" fmla="*/ 2021305 w 9442383"/>
                <a:gd name="csY1" fmla="*/ 269176 h 1006945"/>
                <a:gd name="csX2" fmla="*/ 2018130 w 9442383"/>
                <a:gd name="csY2" fmla="*/ 1006945 h 1006945"/>
                <a:gd name="csX3" fmla="*/ 3866181 w 9442383"/>
                <a:gd name="csY3" fmla="*/ 994245 h 1006945"/>
                <a:gd name="csX4" fmla="*/ 3857382 w 9442383"/>
                <a:gd name="csY4" fmla="*/ 5865 h 1006945"/>
                <a:gd name="csX5" fmla="*/ 4865099 w 9442383"/>
                <a:gd name="csY5" fmla="*/ 0 h 1006945"/>
                <a:gd name="csX6" fmla="*/ 4865897 w 9442383"/>
                <a:gd name="csY6" fmla="*/ 283832 h 1006945"/>
                <a:gd name="csX7" fmla="*/ 9442383 w 9442383"/>
                <a:gd name="csY7" fmla="*/ 269176 h 10069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64608"/>
                <a:gd name="csY0" fmla="*/ 288226 h 994245"/>
                <a:gd name="csX1" fmla="*/ 2043530 w 9464608"/>
                <a:gd name="csY1" fmla="*/ 269176 h 994245"/>
                <a:gd name="csX2" fmla="*/ 2040355 w 9464608"/>
                <a:gd name="csY2" fmla="*/ 991070 h 994245"/>
                <a:gd name="csX3" fmla="*/ 3888406 w 9464608"/>
                <a:gd name="csY3" fmla="*/ 994245 h 994245"/>
                <a:gd name="csX4" fmla="*/ 3879607 w 9464608"/>
                <a:gd name="csY4" fmla="*/ 5865 h 994245"/>
                <a:gd name="csX5" fmla="*/ 4887324 w 9464608"/>
                <a:gd name="csY5" fmla="*/ 0 h 994245"/>
                <a:gd name="csX6" fmla="*/ 4888122 w 9464608"/>
                <a:gd name="csY6" fmla="*/ 283832 h 994245"/>
                <a:gd name="csX7" fmla="*/ 9464608 w 9464608"/>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5051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1876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8733"/>
                <a:gd name="csY0" fmla="*/ 262826 h 994245"/>
                <a:gd name="csX1" fmla="*/ 2027655 w 9448733"/>
                <a:gd name="csY1" fmla="*/ 269176 h 994245"/>
                <a:gd name="csX2" fmla="*/ 2024480 w 9448733"/>
                <a:gd name="csY2" fmla="*/ 991070 h 994245"/>
                <a:gd name="csX3" fmla="*/ 3872531 w 9448733"/>
                <a:gd name="csY3" fmla="*/ 994245 h 994245"/>
                <a:gd name="csX4" fmla="*/ 3863732 w 9448733"/>
                <a:gd name="csY4" fmla="*/ 5865 h 994245"/>
                <a:gd name="csX5" fmla="*/ 4871449 w 9448733"/>
                <a:gd name="csY5" fmla="*/ 0 h 994245"/>
                <a:gd name="csX6" fmla="*/ 4872247 w 9448733"/>
                <a:gd name="csY6" fmla="*/ 283832 h 994245"/>
                <a:gd name="csX7" fmla="*/ 9448733 w 9448733"/>
                <a:gd name="csY7" fmla="*/ 269176 h 994245"/>
                <a:gd name="csX0" fmla="*/ 0 w 9461433"/>
                <a:gd name="csY0" fmla="*/ 281876 h 994245"/>
                <a:gd name="csX1" fmla="*/ 2040355 w 9461433"/>
                <a:gd name="csY1" fmla="*/ 269176 h 994245"/>
                <a:gd name="csX2" fmla="*/ 2037180 w 9461433"/>
                <a:gd name="csY2" fmla="*/ 991070 h 994245"/>
                <a:gd name="csX3" fmla="*/ 3885231 w 9461433"/>
                <a:gd name="csY3" fmla="*/ 994245 h 994245"/>
                <a:gd name="csX4" fmla="*/ 3876432 w 9461433"/>
                <a:gd name="csY4" fmla="*/ 5865 h 994245"/>
                <a:gd name="csX5" fmla="*/ 4884149 w 9461433"/>
                <a:gd name="csY5" fmla="*/ 0 h 994245"/>
                <a:gd name="csX6" fmla="*/ 4884947 w 9461433"/>
                <a:gd name="csY6" fmla="*/ 283832 h 994245"/>
                <a:gd name="csX7" fmla="*/ 9461433 w 9461433"/>
                <a:gd name="csY7" fmla="*/ 269176 h 994245"/>
                <a:gd name="csX0" fmla="*/ 0 w 9445558"/>
                <a:gd name="csY0" fmla="*/ 269176 h 994245"/>
                <a:gd name="csX1" fmla="*/ 2024480 w 9445558"/>
                <a:gd name="csY1" fmla="*/ 269176 h 994245"/>
                <a:gd name="csX2" fmla="*/ 2021305 w 9445558"/>
                <a:gd name="csY2" fmla="*/ 991070 h 994245"/>
                <a:gd name="csX3" fmla="*/ 3869356 w 9445558"/>
                <a:gd name="csY3" fmla="*/ 994245 h 994245"/>
                <a:gd name="csX4" fmla="*/ 3860557 w 9445558"/>
                <a:gd name="csY4" fmla="*/ 5865 h 994245"/>
                <a:gd name="csX5" fmla="*/ 4868274 w 9445558"/>
                <a:gd name="csY5" fmla="*/ 0 h 994245"/>
                <a:gd name="csX6" fmla="*/ 4869072 w 9445558"/>
                <a:gd name="csY6" fmla="*/ 283832 h 994245"/>
                <a:gd name="csX7" fmla="*/ 9445558 w 9445558"/>
                <a:gd name="csY7" fmla="*/ 269176 h 994245"/>
                <a:gd name="csX0" fmla="*/ 0 w 9470958"/>
                <a:gd name="csY0" fmla="*/ 272351 h 994245"/>
                <a:gd name="csX1" fmla="*/ 2049880 w 9470958"/>
                <a:gd name="csY1" fmla="*/ 269176 h 994245"/>
                <a:gd name="csX2" fmla="*/ 2046705 w 9470958"/>
                <a:gd name="csY2" fmla="*/ 991070 h 994245"/>
                <a:gd name="csX3" fmla="*/ 3894756 w 9470958"/>
                <a:gd name="csY3" fmla="*/ 994245 h 994245"/>
                <a:gd name="csX4" fmla="*/ 3885957 w 9470958"/>
                <a:gd name="csY4" fmla="*/ 5865 h 994245"/>
                <a:gd name="csX5" fmla="*/ 4893674 w 9470958"/>
                <a:gd name="csY5" fmla="*/ 0 h 994245"/>
                <a:gd name="csX6" fmla="*/ 4894472 w 9470958"/>
                <a:gd name="csY6" fmla="*/ 283832 h 994245"/>
                <a:gd name="csX7" fmla="*/ 9470958 w 9470958"/>
                <a:gd name="csY7" fmla="*/ 269176 h 994245"/>
                <a:gd name="csX0" fmla="*/ 0 w 9470958"/>
                <a:gd name="csY0" fmla="*/ 449381 h 1171275"/>
                <a:gd name="csX1" fmla="*/ 2049880 w 9470958"/>
                <a:gd name="csY1" fmla="*/ 446206 h 1171275"/>
                <a:gd name="csX2" fmla="*/ 2046705 w 9470958"/>
                <a:gd name="csY2" fmla="*/ 1168100 h 1171275"/>
                <a:gd name="csX3" fmla="*/ 3894756 w 9470958"/>
                <a:gd name="csY3" fmla="*/ 1171275 h 1171275"/>
                <a:gd name="csX4" fmla="*/ 3885957 w 9470958"/>
                <a:gd name="csY4" fmla="*/ 15 h 1171275"/>
                <a:gd name="csX5" fmla="*/ 4893674 w 9470958"/>
                <a:gd name="csY5" fmla="*/ 177030 h 1171275"/>
                <a:gd name="csX6" fmla="*/ 4894472 w 9470958"/>
                <a:gd name="csY6" fmla="*/ 460862 h 1171275"/>
                <a:gd name="csX7" fmla="*/ 9470958 w 9470958"/>
                <a:gd name="csY7" fmla="*/ 446206 h 1171275"/>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79607 w 9470958"/>
                <a:gd name="csY5" fmla="*/ 8202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13953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55096 h 1171260"/>
                <a:gd name="csX7" fmla="*/ 9470958 w 9470958"/>
                <a:gd name="csY7" fmla="*/ 446191 h 1171260"/>
                <a:gd name="csX0" fmla="*/ 0 w 9470958"/>
                <a:gd name="csY0" fmla="*/ 584075 h 1305969"/>
                <a:gd name="csX1" fmla="*/ 2049880 w 9470958"/>
                <a:gd name="csY1" fmla="*/ 580900 h 1305969"/>
                <a:gd name="csX2" fmla="*/ 2046705 w 9470958"/>
                <a:gd name="csY2" fmla="*/ 1302794 h 1305969"/>
                <a:gd name="csX3" fmla="*/ 3894756 w 9470958"/>
                <a:gd name="csY3" fmla="*/ 1305969 h 1305969"/>
                <a:gd name="csX4" fmla="*/ 3885957 w 9470958"/>
                <a:gd name="csY4" fmla="*/ 134709 h 1305969"/>
                <a:gd name="csX5" fmla="*/ 4891109 w 9470958"/>
                <a:gd name="csY5" fmla="*/ 0 h 1305969"/>
                <a:gd name="csX6" fmla="*/ 4894472 w 9470958"/>
                <a:gd name="csY6" fmla="*/ 589805 h 1305969"/>
                <a:gd name="csX7" fmla="*/ 9470958 w 9470958"/>
                <a:gd name="csY7" fmla="*/ 580900 h 1305969"/>
                <a:gd name="csX0" fmla="*/ 0 w 9470958"/>
                <a:gd name="csY0" fmla="*/ 584075 h 1305969"/>
                <a:gd name="csX1" fmla="*/ 2049880 w 9470958"/>
                <a:gd name="csY1" fmla="*/ 580900 h 1305969"/>
                <a:gd name="csX2" fmla="*/ 2046705 w 9470958"/>
                <a:gd name="csY2" fmla="*/ 1302794 h 1305969"/>
                <a:gd name="csX3" fmla="*/ 3894756 w 9470958"/>
                <a:gd name="csY3" fmla="*/ 1305969 h 1305969"/>
                <a:gd name="csX4" fmla="*/ 3885957 w 9470958"/>
                <a:gd name="csY4" fmla="*/ 4534 h 1305969"/>
                <a:gd name="csX5" fmla="*/ 4891109 w 9470958"/>
                <a:gd name="csY5" fmla="*/ 0 h 1305969"/>
                <a:gd name="csX6" fmla="*/ 4894472 w 9470958"/>
                <a:gd name="csY6" fmla="*/ 589805 h 1305969"/>
                <a:gd name="csX7" fmla="*/ 9470958 w 9470958"/>
                <a:gd name="csY7" fmla="*/ 580900 h 1305969"/>
                <a:gd name="csX0" fmla="*/ 0 w 9470958"/>
                <a:gd name="csY0" fmla="*/ 720218 h 1442112"/>
                <a:gd name="csX1" fmla="*/ 2049880 w 9470958"/>
                <a:gd name="csY1" fmla="*/ 717043 h 1442112"/>
                <a:gd name="csX2" fmla="*/ 2046705 w 9470958"/>
                <a:gd name="csY2" fmla="*/ 1438937 h 1442112"/>
                <a:gd name="csX3" fmla="*/ 3894756 w 9470958"/>
                <a:gd name="csY3" fmla="*/ 1442112 h 1442112"/>
                <a:gd name="csX4" fmla="*/ 3885957 w 9470958"/>
                <a:gd name="csY4" fmla="*/ 0 h 1442112"/>
                <a:gd name="csX5" fmla="*/ 4891109 w 9470958"/>
                <a:gd name="csY5" fmla="*/ 136143 h 1442112"/>
                <a:gd name="csX6" fmla="*/ 4894472 w 9470958"/>
                <a:gd name="csY6" fmla="*/ 725948 h 1442112"/>
                <a:gd name="csX7" fmla="*/ 9470958 w 9470958"/>
                <a:gd name="csY7" fmla="*/ 717043 h 1442112"/>
                <a:gd name="csX0" fmla="*/ 0 w 9470958"/>
                <a:gd name="csY0" fmla="*/ 724752 h 1446646"/>
                <a:gd name="csX1" fmla="*/ 2049880 w 9470958"/>
                <a:gd name="csY1" fmla="*/ 721577 h 1446646"/>
                <a:gd name="csX2" fmla="*/ 2046705 w 9470958"/>
                <a:gd name="csY2" fmla="*/ 1443471 h 1446646"/>
                <a:gd name="csX3" fmla="*/ 3894756 w 9470958"/>
                <a:gd name="csY3" fmla="*/ 1446646 h 1446646"/>
                <a:gd name="csX4" fmla="*/ 3885957 w 9470958"/>
                <a:gd name="csY4" fmla="*/ 4534 h 1446646"/>
                <a:gd name="csX5" fmla="*/ 4891109 w 9470958"/>
                <a:gd name="csY5" fmla="*/ 0 h 1446646"/>
                <a:gd name="csX6" fmla="*/ 4894472 w 9470958"/>
                <a:gd name="csY6" fmla="*/ 730482 h 1446646"/>
                <a:gd name="csX7" fmla="*/ 9470958 w 9470958"/>
                <a:gd name="csY7" fmla="*/ 721577 h 1446646"/>
                <a:gd name="csX0" fmla="*/ 0 w 9470958"/>
                <a:gd name="csY0" fmla="*/ 737803 h 1459697"/>
                <a:gd name="csX1" fmla="*/ 2049880 w 9470958"/>
                <a:gd name="csY1" fmla="*/ 734628 h 1459697"/>
                <a:gd name="csX2" fmla="*/ 2046705 w 9470958"/>
                <a:gd name="csY2" fmla="*/ 1456522 h 1459697"/>
                <a:gd name="csX3" fmla="*/ 3894756 w 9470958"/>
                <a:gd name="csY3" fmla="*/ 1459697 h 1459697"/>
                <a:gd name="csX4" fmla="*/ 3885957 w 9470958"/>
                <a:gd name="csY4" fmla="*/ 0 h 1459697"/>
                <a:gd name="csX5" fmla="*/ 4891109 w 9470958"/>
                <a:gd name="csY5" fmla="*/ 13051 h 1459697"/>
                <a:gd name="csX6" fmla="*/ 4894472 w 9470958"/>
                <a:gd name="csY6" fmla="*/ 743533 h 1459697"/>
                <a:gd name="csX7" fmla="*/ 9470958 w 9470958"/>
                <a:gd name="csY7" fmla="*/ 734628 h 1459697"/>
                <a:gd name="csX0" fmla="*/ 0 w 9470958"/>
                <a:gd name="csY0" fmla="*/ 742337 h 1464231"/>
                <a:gd name="csX1" fmla="*/ 2049880 w 9470958"/>
                <a:gd name="csY1" fmla="*/ 739162 h 1464231"/>
                <a:gd name="csX2" fmla="*/ 2046705 w 9470958"/>
                <a:gd name="csY2" fmla="*/ 1461056 h 1464231"/>
                <a:gd name="csX3" fmla="*/ 3894756 w 9470958"/>
                <a:gd name="csY3" fmla="*/ 1464231 h 1464231"/>
                <a:gd name="csX4" fmla="*/ 3885957 w 9470958"/>
                <a:gd name="csY4" fmla="*/ 4534 h 1464231"/>
                <a:gd name="csX5" fmla="*/ 4899901 w 9470958"/>
                <a:gd name="csY5" fmla="*/ 0 h 1464231"/>
                <a:gd name="csX6" fmla="*/ 4894472 w 9470958"/>
                <a:gd name="csY6" fmla="*/ 748067 h 1464231"/>
                <a:gd name="csX7" fmla="*/ 9470958 w 9470958"/>
                <a:gd name="csY7" fmla="*/ 739162 h 1464231"/>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99901 w 9470958"/>
                <a:gd name="csY5" fmla="*/ 149845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99901 w 9470958"/>
                <a:gd name="csY5" fmla="*/ 1404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76150 w 9470958"/>
                <a:gd name="csY5" fmla="*/ 7341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905839 w 9470958"/>
                <a:gd name="csY5" fmla="*/ 13279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83614 w 9470958"/>
                <a:gd name="csY5" fmla="*/ 16454 h 1614076"/>
                <a:gd name="csX6" fmla="*/ 4894472 w 9470958"/>
                <a:gd name="csY6" fmla="*/ 897912 h 1614076"/>
                <a:gd name="csX7" fmla="*/ 9470958 w 9470958"/>
                <a:gd name="csY7" fmla="*/ 889007 h 1614076"/>
                <a:gd name="csX0" fmla="*/ 0 w 9470958"/>
                <a:gd name="csY0" fmla="*/ 904303 h 1626197"/>
                <a:gd name="csX1" fmla="*/ 2049880 w 9470958"/>
                <a:gd name="csY1" fmla="*/ 901128 h 1626197"/>
                <a:gd name="csX2" fmla="*/ 2046705 w 9470958"/>
                <a:gd name="csY2" fmla="*/ 1623022 h 1626197"/>
                <a:gd name="csX3" fmla="*/ 3894756 w 9470958"/>
                <a:gd name="csY3" fmla="*/ 1626197 h 1626197"/>
                <a:gd name="csX4" fmla="*/ 3874082 w 9470958"/>
                <a:gd name="csY4" fmla="*/ 12121 h 1626197"/>
                <a:gd name="csX5" fmla="*/ 4883614 w 9470958"/>
                <a:gd name="csY5" fmla="*/ 0 h 1626197"/>
                <a:gd name="csX6" fmla="*/ 4894472 w 9470958"/>
                <a:gd name="csY6" fmla="*/ 910033 h 1626197"/>
                <a:gd name="csX7" fmla="*/ 9470958 w 9470958"/>
                <a:gd name="csY7" fmla="*/ 901128 h 1626197"/>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83614 w 9470958"/>
                <a:gd name="csY5" fmla="*/ 6929 h 1614076"/>
                <a:gd name="csX6" fmla="*/ 4894472 w 9470958"/>
                <a:gd name="csY6" fmla="*/ 897912 h 1614076"/>
                <a:gd name="csX7" fmla="*/ 9470958 w 9470958"/>
                <a:gd name="csY7" fmla="*/ 889007 h 1614076"/>
                <a:gd name="csX0" fmla="*/ 0 w 9470958"/>
                <a:gd name="csY0" fmla="*/ 885253 h 1607147"/>
                <a:gd name="csX1" fmla="*/ 2049880 w 9470958"/>
                <a:gd name="csY1" fmla="*/ 882078 h 1607147"/>
                <a:gd name="csX2" fmla="*/ 2046705 w 9470958"/>
                <a:gd name="csY2" fmla="*/ 1603972 h 1607147"/>
                <a:gd name="csX3" fmla="*/ 3894756 w 9470958"/>
                <a:gd name="csY3" fmla="*/ 1607147 h 1607147"/>
                <a:gd name="csX4" fmla="*/ 3874082 w 9470958"/>
                <a:gd name="csY4" fmla="*/ 12121 h 1607147"/>
                <a:gd name="csX5" fmla="*/ 4883614 w 9470958"/>
                <a:gd name="csY5" fmla="*/ 0 h 1607147"/>
                <a:gd name="csX6" fmla="*/ 4894472 w 9470958"/>
                <a:gd name="csY6" fmla="*/ 890983 h 1607147"/>
                <a:gd name="csX7" fmla="*/ 9470958 w 9470958"/>
                <a:gd name="csY7" fmla="*/ 882078 h 1607147"/>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883614 w 9470958"/>
                <a:gd name="csY5" fmla="*/ 579 h 1607726"/>
                <a:gd name="csX6" fmla="*/ 4894472 w 9470958"/>
                <a:gd name="csY6" fmla="*/ 891562 h 1607726"/>
                <a:gd name="csX7" fmla="*/ 9470958 w 9470958"/>
                <a:gd name="csY7" fmla="*/ 882657 h 1607726"/>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902664 w 9470958"/>
                <a:gd name="csY5" fmla="*/ 3754 h 1607726"/>
                <a:gd name="csX6" fmla="*/ 4894472 w 9470958"/>
                <a:gd name="csY6" fmla="*/ 891562 h 1607726"/>
                <a:gd name="csX7" fmla="*/ 9470958 w 9470958"/>
                <a:gd name="csY7" fmla="*/ 882657 h 1607726"/>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889964 w 9470958"/>
                <a:gd name="csY5" fmla="*/ 579 h 1607726"/>
                <a:gd name="csX6" fmla="*/ 4894472 w 9470958"/>
                <a:gd name="csY6" fmla="*/ 891562 h 1607726"/>
                <a:gd name="csX7" fmla="*/ 9470958 w 9470958"/>
                <a:gd name="csY7" fmla="*/ 882657 h 1607726"/>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889964 w 9470958"/>
                <a:gd name="csY5" fmla="*/ 157654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1184 w 9470958"/>
                <a:gd name="csY5" fmla="*/ 1179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6794 w 9470958"/>
                <a:gd name="csY5" fmla="*/ 618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878745 w 9470958"/>
                <a:gd name="csY5" fmla="*/ 1179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1185 w 9470958"/>
                <a:gd name="csY5" fmla="*/ 11798 h 1764801"/>
                <a:gd name="csX6" fmla="*/ 4894472 w 9470958"/>
                <a:gd name="csY6" fmla="*/ 1048637 h 1764801"/>
                <a:gd name="csX7" fmla="*/ 9470958 w 9470958"/>
                <a:gd name="csY7" fmla="*/ 1039732 h 1764801"/>
                <a:gd name="csX0" fmla="*/ 0 w 9470958"/>
                <a:gd name="csY0" fmla="*/ 1046349 h 1768243"/>
                <a:gd name="csX1" fmla="*/ 2049880 w 9470958"/>
                <a:gd name="csY1" fmla="*/ 1043174 h 1768243"/>
                <a:gd name="csX2" fmla="*/ 2046705 w 9470958"/>
                <a:gd name="csY2" fmla="*/ 1765068 h 1768243"/>
                <a:gd name="csX3" fmla="*/ 3894756 w 9470958"/>
                <a:gd name="csY3" fmla="*/ 1768243 h 1768243"/>
                <a:gd name="csX4" fmla="*/ 3874822 w 9470958"/>
                <a:gd name="csY4" fmla="*/ 3442 h 1768243"/>
                <a:gd name="csX5" fmla="*/ 4901185 w 9470958"/>
                <a:gd name="csY5" fmla="*/ 0 h 1768243"/>
                <a:gd name="csX6" fmla="*/ 4894472 w 9470958"/>
                <a:gd name="csY6" fmla="*/ 1052079 h 1768243"/>
                <a:gd name="csX7" fmla="*/ 9470958 w 9470958"/>
                <a:gd name="csY7" fmla="*/ 1043174 h 1768243"/>
                <a:gd name="csX0" fmla="*/ 0 w 9470958"/>
                <a:gd name="csY0" fmla="*/ 1046349 h 1768243"/>
                <a:gd name="csX1" fmla="*/ 2049880 w 9470958"/>
                <a:gd name="csY1" fmla="*/ 1043174 h 1768243"/>
                <a:gd name="csX2" fmla="*/ 2046705 w 9470958"/>
                <a:gd name="csY2" fmla="*/ 1765068 h 1768243"/>
                <a:gd name="csX3" fmla="*/ 3894756 w 9470958"/>
                <a:gd name="csY3" fmla="*/ 1768243 h 1768243"/>
                <a:gd name="csX4" fmla="*/ 3874822 w 9470958"/>
                <a:gd name="csY4" fmla="*/ 3442 h 1768243"/>
                <a:gd name="csX5" fmla="*/ 4901185 w 9470958"/>
                <a:gd name="csY5" fmla="*/ 0 h 1768243"/>
                <a:gd name="csX6" fmla="*/ 4914066 w 9470958"/>
                <a:gd name="csY6" fmla="*/ 1052079 h 1768243"/>
                <a:gd name="csX7" fmla="*/ 9470958 w 9470958"/>
                <a:gd name="csY7" fmla="*/ 1043174 h 1768243"/>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20780 w 9470958"/>
                <a:gd name="csY5" fmla="*/ 3090 h 1764801"/>
                <a:gd name="csX6" fmla="*/ 4914066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68631 w 9470958"/>
                <a:gd name="csY3" fmla="*/ 1764801 h 1764801"/>
                <a:gd name="csX4" fmla="*/ 3874822 w 9470958"/>
                <a:gd name="csY4" fmla="*/ 0 h 1764801"/>
                <a:gd name="csX5" fmla="*/ 4920780 w 9470958"/>
                <a:gd name="csY5" fmla="*/ 3090 h 1764801"/>
                <a:gd name="csX6" fmla="*/ 4914066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68631 w 9470958"/>
                <a:gd name="csY3" fmla="*/ 1764801 h 1764801"/>
                <a:gd name="csX4" fmla="*/ 3858494 w 9470958"/>
                <a:gd name="csY4" fmla="*/ 0 h 1764801"/>
                <a:gd name="csX5" fmla="*/ 4920780 w 9470958"/>
                <a:gd name="csY5" fmla="*/ 3090 h 1764801"/>
                <a:gd name="csX6" fmla="*/ 4914066 w 9470958"/>
                <a:gd name="csY6" fmla="*/ 1048637 h 1764801"/>
                <a:gd name="csX7" fmla="*/ 9470958 w 9470958"/>
                <a:gd name="csY7" fmla="*/ 1039732 h 1764801"/>
                <a:gd name="csX0" fmla="*/ 0 w 9470958"/>
                <a:gd name="csY0" fmla="*/ 1056145 h 1778039"/>
                <a:gd name="csX1" fmla="*/ 2049880 w 9470958"/>
                <a:gd name="csY1" fmla="*/ 1052970 h 1778039"/>
                <a:gd name="csX2" fmla="*/ 2046705 w 9470958"/>
                <a:gd name="csY2" fmla="*/ 1774864 h 1778039"/>
                <a:gd name="csX3" fmla="*/ 3868631 w 9470958"/>
                <a:gd name="csY3" fmla="*/ 1778039 h 1778039"/>
                <a:gd name="csX4" fmla="*/ 3858494 w 9470958"/>
                <a:gd name="csY4" fmla="*/ 13238 h 1778039"/>
                <a:gd name="csX5" fmla="*/ 4920780 w 9470958"/>
                <a:gd name="csY5" fmla="*/ 0 h 1778039"/>
                <a:gd name="csX6" fmla="*/ 4914066 w 9470958"/>
                <a:gd name="csY6" fmla="*/ 1061875 h 1778039"/>
                <a:gd name="csX7" fmla="*/ 9470958 w 9470958"/>
                <a:gd name="csY7" fmla="*/ 1052970 h 1778039"/>
                <a:gd name="csX0" fmla="*/ 0 w 9470958"/>
                <a:gd name="csY0" fmla="*/ 1042907 h 1764801"/>
                <a:gd name="csX1" fmla="*/ 2049880 w 9470958"/>
                <a:gd name="csY1" fmla="*/ 1039732 h 1764801"/>
                <a:gd name="csX2" fmla="*/ 2046705 w 9470958"/>
                <a:gd name="csY2" fmla="*/ 1761626 h 1764801"/>
                <a:gd name="csX3" fmla="*/ 3868631 w 9470958"/>
                <a:gd name="csY3" fmla="*/ 1764801 h 1764801"/>
                <a:gd name="csX4" fmla="*/ 3858494 w 9470958"/>
                <a:gd name="csY4" fmla="*/ 0 h 1764801"/>
                <a:gd name="csX5" fmla="*/ 4924046 w 9470958"/>
                <a:gd name="csY5" fmla="*/ 6357 h 1764801"/>
                <a:gd name="csX6" fmla="*/ 4914066 w 9470958"/>
                <a:gd name="csY6" fmla="*/ 1048637 h 1764801"/>
                <a:gd name="csX7" fmla="*/ 9470958 w 9470958"/>
                <a:gd name="csY7" fmla="*/ 1039732 h 1764801"/>
                <a:gd name="csX0" fmla="*/ 0 w 9470958"/>
                <a:gd name="csY0" fmla="*/ 1046347 h 1768241"/>
                <a:gd name="csX1" fmla="*/ 2049880 w 9470958"/>
                <a:gd name="csY1" fmla="*/ 1043172 h 1768241"/>
                <a:gd name="csX2" fmla="*/ 2046705 w 9470958"/>
                <a:gd name="csY2" fmla="*/ 1765066 h 1768241"/>
                <a:gd name="csX3" fmla="*/ 3868631 w 9470958"/>
                <a:gd name="csY3" fmla="*/ 1768241 h 1768241"/>
                <a:gd name="csX4" fmla="*/ 3858494 w 9470958"/>
                <a:gd name="csY4" fmla="*/ 3440 h 1768241"/>
                <a:gd name="csX5" fmla="*/ 4924046 w 9470958"/>
                <a:gd name="csY5" fmla="*/ 0 h 1768241"/>
                <a:gd name="csX6" fmla="*/ 4914066 w 9470958"/>
                <a:gd name="csY6" fmla="*/ 1052077 h 1768241"/>
                <a:gd name="csX7" fmla="*/ 9470958 w 9470958"/>
                <a:gd name="csY7" fmla="*/ 1043172 h 1768241"/>
                <a:gd name="csX0" fmla="*/ 0 w 9470958"/>
                <a:gd name="csY0" fmla="*/ 1046347 h 1768241"/>
                <a:gd name="csX1" fmla="*/ 2049880 w 9470958"/>
                <a:gd name="csY1" fmla="*/ 1043172 h 1768241"/>
                <a:gd name="csX2" fmla="*/ 2046705 w 9470958"/>
                <a:gd name="csY2" fmla="*/ 1765066 h 1768241"/>
                <a:gd name="csX3" fmla="*/ 3868631 w 9470958"/>
                <a:gd name="csY3" fmla="*/ 1768241 h 1768241"/>
                <a:gd name="csX4" fmla="*/ 3858494 w 9470958"/>
                <a:gd name="csY4" fmla="*/ 3440 h 1768241"/>
                <a:gd name="csX5" fmla="*/ 4924046 w 9470958"/>
                <a:gd name="csY5" fmla="*/ 0 h 1768241"/>
                <a:gd name="csX6" fmla="*/ 4930394 w 9470958"/>
                <a:gd name="csY6" fmla="*/ 1055343 h 1768241"/>
                <a:gd name="csX7" fmla="*/ 9470958 w 9470958"/>
                <a:gd name="csY7" fmla="*/ 1043172 h 1768241"/>
                <a:gd name="csX0" fmla="*/ 0 w 9470958"/>
                <a:gd name="csY0" fmla="*/ 1046347 h 1771507"/>
                <a:gd name="csX1" fmla="*/ 2049880 w 9470958"/>
                <a:gd name="csY1" fmla="*/ 1043172 h 1771507"/>
                <a:gd name="csX2" fmla="*/ 2046705 w 9470958"/>
                <a:gd name="csY2" fmla="*/ 1765066 h 1771507"/>
                <a:gd name="csX3" fmla="*/ 3858834 w 9470958"/>
                <a:gd name="csY3" fmla="*/ 1771507 h 1771507"/>
                <a:gd name="csX4" fmla="*/ 3858494 w 9470958"/>
                <a:gd name="csY4" fmla="*/ 3440 h 1771507"/>
                <a:gd name="csX5" fmla="*/ 4924046 w 9470958"/>
                <a:gd name="csY5" fmla="*/ 0 h 1771507"/>
                <a:gd name="csX6" fmla="*/ 4930394 w 9470958"/>
                <a:gd name="csY6" fmla="*/ 1055343 h 1771507"/>
                <a:gd name="csX7" fmla="*/ 9470958 w 9470958"/>
                <a:gd name="csY7" fmla="*/ 1043172 h 17715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9470958" h="1771507">
                  <a:moveTo>
                    <a:pt x="0" y="1046347"/>
                  </a:moveTo>
                  <a:lnTo>
                    <a:pt x="2049880" y="1043172"/>
                  </a:lnTo>
                  <a:cubicBezTo>
                    <a:pt x="2048822" y="1289095"/>
                    <a:pt x="2047763" y="1519143"/>
                    <a:pt x="2046705" y="1765066"/>
                  </a:cubicBezTo>
                  <a:lnTo>
                    <a:pt x="3858834" y="1771507"/>
                  </a:lnTo>
                  <a:cubicBezTo>
                    <a:pt x="3856893" y="1631067"/>
                    <a:pt x="3860435" y="143880"/>
                    <a:pt x="3858494" y="3440"/>
                  </a:cubicBezTo>
                  <a:lnTo>
                    <a:pt x="4924046" y="0"/>
                  </a:lnTo>
                  <a:cubicBezTo>
                    <a:pt x="4923965" y="45175"/>
                    <a:pt x="4930475" y="1010168"/>
                    <a:pt x="4930394" y="1055343"/>
                  </a:cubicBezTo>
                  <a:lnTo>
                    <a:pt x="9470958" y="1043172"/>
                  </a:ln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77" name="Groupe 76">
            <a:extLst>
              <a:ext uri="{FF2B5EF4-FFF2-40B4-BE49-F238E27FC236}">
                <a16:creationId xmlns:a16="http://schemas.microsoft.com/office/drawing/2014/main" id="{E163D197-81AF-8F9C-3B57-D37D6F2DF408}"/>
              </a:ext>
            </a:extLst>
          </p:cNvPr>
          <p:cNvGrpSpPr/>
          <p:nvPr/>
        </p:nvGrpSpPr>
        <p:grpSpPr>
          <a:xfrm>
            <a:off x="1241130" y="325585"/>
            <a:ext cx="9470958" cy="6032397"/>
            <a:chOff x="1241130" y="325585"/>
            <a:chExt cx="9470958" cy="6032397"/>
          </a:xfrm>
        </p:grpSpPr>
        <p:sp>
          <p:nvSpPr>
            <p:cNvPr id="64" name="Forme libre 63">
              <a:extLst>
                <a:ext uri="{FF2B5EF4-FFF2-40B4-BE49-F238E27FC236}">
                  <a16:creationId xmlns:a16="http://schemas.microsoft.com/office/drawing/2014/main" id="{4A49786A-B415-877D-F526-363E725BE0D7}"/>
                </a:ext>
              </a:extLst>
            </p:cNvPr>
            <p:cNvSpPr/>
            <p:nvPr/>
          </p:nvSpPr>
          <p:spPr>
            <a:xfrm>
              <a:off x="1415099" y="325585"/>
              <a:ext cx="8896930" cy="1883497"/>
            </a:xfrm>
            <a:custGeom>
              <a:avLst/>
              <a:gdLst>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7867 w 5410200"/>
                <a:gd name="csY20" fmla="*/ 558800 h 3683410"/>
                <a:gd name="csX21" fmla="*/ 3268133 w 5410200"/>
                <a:gd name="csY21" fmla="*/ 397933 h 3683410"/>
                <a:gd name="csX22" fmla="*/ 3725333 w 5410200"/>
                <a:gd name="csY22" fmla="*/ 330200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5333 w 5410200"/>
                <a:gd name="csY22" fmla="*/ 330200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5308 w 5410200"/>
                <a:gd name="csY23" fmla="*/ 217581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5308 w 5410200"/>
                <a:gd name="csY23" fmla="*/ 217581 h 3683410"/>
                <a:gd name="csX24" fmla="*/ 4703092 w 5410200"/>
                <a:gd name="csY24" fmla="*/ 119222 h 3683410"/>
                <a:gd name="csX25" fmla="*/ 5410200 w 5410200"/>
                <a:gd name="csY25" fmla="*/ 169333 h 3683410"/>
                <a:gd name="csX0" fmla="*/ 0 w 5782085"/>
                <a:gd name="csY0" fmla="*/ 31923 h 3715333"/>
                <a:gd name="csX1" fmla="*/ 169333 w 5782085"/>
                <a:gd name="csY1" fmla="*/ 57323 h 3715333"/>
                <a:gd name="csX2" fmla="*/ 228600 w 5782085"/>
                <a:gd name="csY2" fmla="*/ 57323 h 3715333"/>
                <a:gd name="csX3" fmla="*/ 313267 w 5782085"/>
                <a:gd name="csY3" fmla="*/ 209723 h 3715333"/>
                <a:gd name="csX4" fmla="*/ 558800 w 5782085"/>
                <a:gd name="csY4" fmla="*/ 1310390 h 3715333"/>
                <a:gd name="csX5" fmla="*/ 685800 w 5782085"/>
                <a:gd name="csY5" fmla="*/ 2334856 h 3715333"/>
                <a:gd name="csX6" fmla="*/ 821267 w 5782085"/>
                <a:gd name="csY6" fmla="*/ 3113790 h 3715333"/>
                <a:gd name="csX7" fmla="*/ 905933 w 5782085"/>
                <a:gd name="csY7" fmla="*/ 3452456 h 3715333"/>
                <a:gd name="csX8" fmla="*/ 948267 w 5782085"/>
                <a:gd name="csY8" fmla="*/ 3604856 h 3715333"/>
                <a:gd name="csX9" fmla="*/ 1024467 w 5782085"/>
                <a:gd name="csY9" fmla="*/ 3689523 h 3715333"/>
                <a:gd name="csX10" fmla="*/ 1066800 w 5782085"/>
                <a:gd name="csY10" fmla="*/ 3706456 h 3715333"/>
                <a:gd name="csX11" fmla="*/ 1168400 w 5782085"/>
                <a:gd name="csY11" fmla="*/ 3562523 h 3715333"/>
                <a:gd name="csX12" fmla="*/ 1295400 w 5782085"/>
                <a:gd name="csY12" fmla="*/ 3232323 h 3715333"/>
                <a:gd name="csX13" fmla="*/ 1464733 w 5782085"/>
                <a:gd name="csY13" fmla="*/ 2715856 h 3715333"/>
                <a:gd name="csX14" fmla="*/ 1591733 w 5782085"/>
                <a:gd name="csY14" fmla="*/ 2267123 h 3715333"/>
                <a:gd name="csX15" fmla="*/ 1735667 w 5782085"/>
                <a:gd name="csY15" fmla="*/ 1877656 h 3715333"/>
                <a:gd name="csX16" fmla="*/ 1888067 w 5782085"/>
                <a:gd name="csY16" fmla="*/ 1505123 h 3715333"/>
                <a:gd name="csX17" fmla="*/ 2074333 w 5782085"/>
                <a:gd name="csY17" fmla="*/ 1191856 h 3715333"/>
                <a:gd name="csX18" fmla="*/ 2294467 w 5782085"/>
                <a:gd name="csY18" fmla="*/ 920923 h 3715333"/>
                <a:gd name="csX19" fmla="*/ 2531533 w 5782085"/>
                <a:gd name="csY19" fmla="*/ 700790 h 3715333"/>
                <a:gd name="csX20" fmla="*/ 2823492 w 5782085"/>
                <a:gd name="csY20" fmla="*/ 564472 h 3715333"/>
                <a:gd name="csX21" fmla="*/ 3268133 w 5782085"/>
                <a:gd name="csY21" fmla="*/ 429856 h 3715333"/>
                <a:gd name="csX22" fmla="*/ 3720958 w 5782085"/>
                <a:gd name="csY22" fmla="*/ 327122 h 3715333"/>
                <a:gd name="csX23" fmla="*/ 4085308 w 5782085"/>
                <a:gd name="csY23" fmla="*/ 249504 h 3715333"/>
                <a:gd name="csX24" fmla="*/ 4703092 w 5782085"/>
                <a:gd name="csY24" fmla="*/ 151145 h 3715333"/>
                <a:gd name="csX25" fmla="*/ 5782085 w 5782085"/>
                <a:gd name="csY25" fmla="*/ 0 h 3715333"/>
                <a:gd name="csX0" fmla="*/ 0 w 5782085"/>
                <a:gd name="csY0" fmla="*/ 31923 h 3715333"/>
                <a:gd name="csX1" fmla="*/ 169333 w 5782085"/>
                <a:gd name="csY1" fmla="*/ 57323 h 3715333"/>
                <a:gd name="csX2" fmla="*/ 228600 w 5782085"/>
                <a:gd name="csY2" fmla="*/ 57323 h 3715333"/>
                <a:gd name="csX3" fmla="*/ 313267 w 5782085"/>
                <a:gd name="csY3" fmla="*/ 209723 h 3715333"/>
                <a:gd name="csX4" fmla="*/ 558800 w 5782085"/>
                <a:gd name="csY4" fmla="*/ 1310390 h 3715333"/>
                <a:gd name="csX5" fmla="*/ 685800 w 5782085"/>
                <a:gd name="csY5" fmla="*/ 2334856 h 3715333"/>
                <a:gd name="csX6" fmla="*/ 821267 w 5782085"/>
                <a:gd name="csY6" fmla="*/ 3113790 h 3715333"/>
                <a:gd name="csX7" fmla="*/ 905933 w 5782085"/>
                <a:gd name="csY7" fmla="*/ 3452456 h 3715333"/>
                <a:gd name="csX8" fmla="*/ 970142 w 5782085"/>
                <a:gd name="csY8" fmla="*/ 3604856 h 3715333"/>
                <a:gd name="csX9" fmla="*/ 1024467 w 5782085"/>
                <a:gd name="csY9" fmla="*/ 3689523 h 3715333"/>
                <a:gd name="csX10" fmla="*/ 1066800 w 5782085"/>
                <a:gd name="csY10" fmla="*/ 3706456 h 3715333"/>
                <a:gd name="csX11" fmla="*/ 1168400 w 5782085"/>
                <a:gd name="csY11" fmla="*/ 3562523 h 3715333"/>
                <a:gd name="csX12" fmla="*/ 1295400 w 5782085"/>
                <a:gd name="csY12" fmla="*/ 3232323 h 3715333"/>
                <a:gd name="csX13" fmla="*/ 1464733 w 5782085"/>
                <a:gd name="csY13" fmla="*/ 2715856 h 3715333"/>
                <a:gd name="csX14" fmla="*/ 1591733 w 5782085"/>
                <a:gd name="csY14" fmla="*/ 2267123 h 3715333"/>
                <a:gd name="csX15" fmla="*/ 1735667 w 5782085"/>
                <a:gd name="csY15" fmla="*/ 1877656 h 3715333"/>
                <a:gd name="csX16" fmla="*/ 1888067 w 5782085"/>
                <a:gd name="csY16" fmla="*/ 1505123 h 3715333"/>
                <a:gd name="csX17" fmla="*/ 2074333 w 5782085"/>
                <a:gd name="csY17" fmla="*/ 1191856 h 3715333"/>
                <a:gd name="csX18" fmla="*/ 2294467 w 5782085"/>
                <a:gd name="csY18" fmla="*/ 920923 h 3715333"/>
                <a:gd name="csX19" fmla="*/ 2531533 w 5782085"/>
                <a:gd name="csY19" fmla="*/ 700790 h 3715333"/>
                <a:gd name="csX20" fmla="*/ 2823492 w 5782085"/>
                <a:gd name="csY20" fmla="*/ 564472 h 3715333"/>
                <a:gd name="csX21" fmla="*/ 3268133 w 5782085"/>
                <a:gd name="csY21" fmla="*/ 429856 h 3715333"/>
                <a:gd name="csX22" fmla="*/ 3720958 w 5782085"/>
                <a:gd name="csY22" fmla="*/ 327122 h 3715333"/>
                <a:gd name="csX23" fmla="*/ 4085308 w 5782085"/>
                <a:gd name="csY23" fmla="*/ 249504 h 3715333"/>
                <a:gd name="csX24" fmla="*/ 4703092 w 5782085"/>
                <a:gd name="csY24" fmla="*/ 151145 h 3715333"/>
                <a:gd name="csX25" fmla="*/ 5782085 w 5782085"/>
                <a:gd name="csY25" fmla="*/ 0 h 3715333"/>
                <a:gd name="csX0" fmla="*/ 0 w 9417810"/>
                <a:gd name="csY0" fmla="*/ 0 h 3727162"/>
                <a:gd name="csX1" fmla="*/ 3805058 w 9417810"/>
                <a:gd name="csY1" fmla="*/ 69152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64777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781198 w 9417810"/>
                <a:gd name="csY2" fmla="*/ 516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781198 w 9417810"/>
                <a:gd name="csY2" fmla="*/ 51652 h 3727162"/>
                <a:gd name="csX3" fmla="*/ 3948992 w 9417810"/>
                <a:gd name="csY3" fmla="*/ 221552 h 3727162"/>
                <a:gd name="csX4" fmla="*/ 4165186 w 9417810"/>
                <a:gd name="csY4" fmla="*/ 1346682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10472"/>
                <a:gd name="csX1" fmla="*/ 3350046 w 9417810"/>
                <a:gd name="csY1" fmla="*/ 51651 h 3710472"/>
                <a:gd name="csX2" fmla="*/ 3781198 w 9417810"/>
                <a:gd name="csY2" fmla="*/ 51652 h 3710472"/>
                <a:gd name="csX3" fmla="*/ 3948992 w 9417810"/>
                <a:gd name="csY3" fmla="*/ 221552 h 3710472"/>
                <a:gd name="csX4" fmla="*/ 4165186 w 9417810"/>
                <a:gd name="csY4" fmla="*/ 1346682 h 3710472"/>
                <a:gd name="csX5" fmla="*/ 4321525 w 9417810"/>
                <a:gd name="csY5" fmla="*/ 2346685 h 3710472"/>
                <a:gd name="csX6" fmla="*/ 4456992 w 9417810"/>
                <a:gd name="csY6" fmla="*/ 3125619 h 3710472"/>
                <a:gd name="csX7" fmla="*/ 4541658 w 9417810"/>
                <a:gd name="csY7" fmla="*/ 3464285 h 3710472"/>
                <a:gd name="csX8" fmla="*/ 4605867 w 9417810"/>
                <a:gd name="csY8" fmla="*/ 3616685 h 3710472"/>
                <a:gd name="csX9" fmla="*/ 4660192 w 9417810"/>
                <a:gd name="csY9" fmla="*/ 3701352 h 3710472"/>
                <a:gd name="csX10" fmla="*/ 4736754 w 9417810"/>
                <a:gd name="csY10" fmla="*/ 3693824 h 3710472"/>
                <a:gd name="csX11" fmla="*/ 4804125 w 9417810"/>
                <a:gd name="csY11" fmla="*/ 3574352 h 3710472"/>
                <a:gd name="csX12" fmla="*/ 4931125 w 9417810"/>
                <a:gd name="csY12" fmla="*/ 3244152 h 3710472"/>
                <a:gd name="csX13" fmla="*/ 5100458 w 9417810"/>
                <a:gd name="csY13" fmla="*/ 2727685 h 3710472"/>
                <a:gd name="csX14" fmla="*/ 5227458 w 9417810"/>
                <a:gd name="csY14" fmla="*/ 2278952 h 3710472"/>
                <a:gd name="csX15" fmla="*/ 5371392 w 9417810"/>
                <a:gd name="csY15" fmla="*/ 1889485 h 3710472"/>
                <a:gd name="csX16" fmla="*/ 5523792 w 9417810"/>
                <a:gd name="csY16" fmla="*/ 1516952 h 3710472"/>
                <a:gd name="csX17" fmla="*/ 5710058 w 9417810"/>
                <a:gd name="csY17" fmla="*/ 1203685 h 3710472"/>
                <a:gd name="csX18" fmla="*/ 5930192 w 9417810"/>
                <a:gd name="csY18" fmla="*/ 932752 h 3710472"/>
                <a:gd name="csX19" fmla="*/ 6167258 w 9417810"/>
                <a:gd name="csY19" fmla="*/ 712619 h 3710472"/>
                <a:gd name="csX20" fmla="*/ 6459217 w 9417810"/>
                <a:gd name="csY20" fmla="*/ 576301 h 3710472"/>
                <a:gd name="csX21" fmla="*/ 6903858 w 9417810"/>
                <a:gd name="csY21" fmla="*/ 441685 h 3710472"/>
                <a:gd name="csX22" fmla="*/ 7356683 w 9417810"/>
                <a:gd name="csY22" fmla="*/ 338951 h 3710472"/>
                <a:gd name="csX23" fmla="*/ 7721033 w 9417810"/>
                <a:gd name="csY23" fmla="*/ 261333 h 3710472"/>
                <a:gd name="csX24" fmla="*/ 8338817 w 9417810"/>
                <a:gd name="csY24" fmla="*/ 162974 h 3710472"/>
                <a:gd name="csX25" fmla="*/ 9417810 w 9417810"/>
                <a:gd name="csY25" fmla="*/ 11829 h 3710472"/>
                <a:gd name="csX0" fmla="*/ 0 w 9417810"/>
                <a:gd name="csY0" fmla="*/ 0 h 3710474"/>
                <a:gd name="csX1" fmla="*/ 3350046 w 9417810"/>
                <a:gd name="csY1" fmla="*/ 51651 h 3710474"/>
                <a:gd name="csX2" fmla="*/ 3781198 w 9417810"/>
                <a:gd name="csY2" fmla="*/ 51652 h 3710474"/>
                <a:gd name="csX3" fmla="*/ 3948992 w 9417810"/>
                <a:gd name="csY3" fmla="*/ 221552 h 3710474"/>
                <a:gd name="csX4" fmla="*/ 4165186 w 9417810"/>
                <a:gd name="csY4" fmla="*/ 1346682 h 3710474"/>
                <a:gd name="csX5" fmla="*/ 4321525 w 9417810"/>
                <a:gd name="csY5" fmla="*/ 2346685 h 3710474"/>
                <a:gd name="csX6" fmla="*/ 4456992 w 9417810"/>
                <a:gd name="csY6" fmla="*/ 3125619 h 3710474"/>
                <a:gd name="csX7" fmla="*/ 4541658 w 9417810"/>
                <a:gd name="csY7" fmla="*/ 3464285 h 3710474"/>
                <a:gd name="csX8" fmla="*/ 4605867 w 9417810"/>
                <a:gd name="csY8" fmla="*/ 3616685 h 3710474"/>
                <a:gd name="csX9" fmla="*/ 4660192 w 9417810"/>
                <a:gd name="csY9" fmla="*/ 3701352 h 3710474"/>
                <a:gd name="csX10" fmla="*/ 4736754 w 9417810"/>
                <a:gd name="csY10" fmla="*/ 3693824 h 3710474"/>
                <a:gd name="csX11" fmla="*/ 4804125 w 9417810"/>
                <a:gd name="csY11" fmla="*/ 3574352 h 3710474"/>
                <a:gd name="csX12" fmla="*/ 4931125 w 9417810"/>
                <a:gd name="csY12" fmla="*/ 3244152 h 3710474"/>
                <a:gd name="csX13" fmla="*/ 5094402 w 9417810"/>
                <a:gd name="csY13" fmla="*/ 2727685 h 3710474"/>
                <a:gd name="csX14" fmla="*/ 5227458 w 9417810"/>
                <a:gd name="csY14" fmla="*/ 2278952 h 3710474"/>
                <a:gd name="csX15" fmla="*/ 5371392 w 9417810"/>
                <a:gd name="csY15" fmla="*/ 1889485 h 3710474"/>
                <a:gd name="csX16" fmla="*/ 5523792 w 9417810"/>
                <a:gd name="csY16" fmla="*/ 1516952 h 3710474"/>
                <a:gd name="csX17" fmla="*/ 5710058 w 9417810"/>
                <a:gd name="csY17" fmla="*/ 1203685 h 3710474"/>
                <a:gd name="csX18" fmla="*/ 5930192 w 9417810"/>
                <a:gd name="csY18" fmla="*/ 932752 h 3710474"/>
                <a:gd name="csX19" fmla="*/ 6167258 w 9417810"/>
                <a:gd name="csY19" fmla="*/ 712619 h 3710474"/>
                <a:gd name="csX20" fmla="*/ 6459217 w 9417810"/>
                <a:gd name="csY20" fmla="*/ 576301 h 3710474"/>
                <a:gd name="csX21" fmla="*/ 6903858 w 9417810"/>
                <a:gd name="csY21" fmla="*/ 441685 h 3710474"/>
                <a:gd name="csX22" fmla="*/ 7356683 w 9417810"/>
                <a:gd name="csY22" fmla="*/ 338951 h 3710474"/>
                <a:gd name="csX23" fmla="*/ 7721033 w 9417810"/>
                <a:gd name="csY23" fmla="*/ 261333 h 3710474"/>
                <a:gd name="csX24" fmla="*/ 8338817 w 9417810"/>
                <a:gd name="csY24" fmla="*/ 162974 h 3710474"/>
                <a:gd name="csX25" fmla="*/ 9417810 w 9417810"/>
                <a:gd name="csY25" fmla="*/ 11829 h 3710474"/>
                <a:gd name="csX0" fmla="*/ 0 w 9045664"/>
                <a:gd name="csY0" fmla="*/ 2095 h 3698643"/>
                <a:gd name="csX1" fmla="*/ 2977900 w 9045664"/>
                <a:gd name="csY1" fmla="*/ 39822 h 3698643"/>
                <a:gd name="csX2" fmla="*/ 3409052 w 9045664"/>
                <a:gd name="csY2" fmla="*/ 39823 h 3698643"/>
                <a:gd name="csX3" fmla="*/ 3576846 w 9045664"/>
                <a:gd name="csY3" fmla="*/ 209723 h 3698643"/>
                <a:gd name="csX4" fmla="*/ 3793040 w 9045664"/>
                <a:gd name="csY4" fmla="*/ 1334853 h 3698643"/>
                <a:gd name="csX5" fmla="*/ 3949379 w 9045664"/>
                <a:gd name="csY5" fmla="*/ 2334856 h 3698643"/>
                <a:gd name="csX6" fmla="*/ 4084846 w 9045664"/>
                <a:gd name="csY6" fmla="*/ 3113790 h 3698643"/>
                <a:gd name="csX7" fmla="*/ 4169512 w 9045664"/>
                <a:gd name="csY7" fmla="*/ 3452456 h 3698643"/>
                <a:gd name="csX8" fmla="*/ 4233721 w 9045664"/>
                <a:gd name="csY8" fmla="*/ 3604856 h 3698643"/>
                <a:gd name="csX9" fmla="*/ 4288046 w 9045664"/>
                <a:gd name="csY9" fmla="*/ 3689523 h 3698643"/>
                <a:gd name="csX10" fmla="*/ 4364608 w 9045664"/>
                <a:gd name="csY10" fmla="*/ 3681995 h 3698643"/>
                <a:gd name="csX11" fmla="*/ 4431979 w 9045664"/>
                <a:gd name="csY11" fmla="*/ 3562523 h 3698643"/>
                <a:gd name="csX12" fmla="*/ 4558979 w 9045664"/>
                <a:gd name="csY12" fmla="*/ 3232323 h 3698643"/>
                <a:gd name="csX13" fmla="*/ 4722256 w 9045664"/>
                <a:gd name="csY13" fmla="*/ 2715856 h 3698643"/>
                <a:gd name="csX14" fmla="*/ 4855312 w 9045664"/>
                <a:gd name="csY14" fmla="*/ 2267123 h 3698643"/>
                <a:gd name="csX15" fmla="*/ 4999246 w 9045664"/>
                <a:gd name="csY15" fmla="*/ 1877656 h 3698643"/>
                <a:gd name="csX16" fmla="*/ 5151646 w 9045664"/>
                <a:gd name="csY16" fmla="*/ 1505123 h 3698643"/>
                <a:gd name="csX17" fmla="*/ 5337912 w 9045664"/>
                <a:gd name="csY17" fmla="*/ 1191856 h 3698643"/>
                <a:gd name="csX18" fmla="*/ 5558046 w 9045664"/>
                <a:gd name="csY18" fmla="*/ 920923 h 3698643"/>
                <a:gd name="csX19" fmla="*/ 5795112 w 9045664"/>
                <a:gd name="csY19" fmla="*/ 700790 h 3698643"/>
                <a:gd name="csX20" fmla="*/ 6087071 w 9045664"/>
                <a:gd name="csY20" fmla="*/ 564472 h 3698643"/>
                <a:gd name="csX21" fmla="*/ 6531712 w 9045664"/>
                <a:gd name="csY21" fmla="*/ 429856 h 3698643"/>
                <a:gd name="csX22" fmla="*/ 6984537 w 9045664"/>
                <a:gd name="csY22" fmla="*/ 327122 h 3698643"/>
                <a:gd name="csX23" fmla="*/ 7348887 w 9045664"/>
                <a:gd name="csY23" fmla="*/ 249504 h 3698643"/>
                <a:gd name="csX24" fmla="*/ 7966671 w 9045664"/>
                <a:gd name="csY24" fmla="*/ 151145 h 3698643"/>
                <a:gd name="csX25" fmla="*/ 9045664 w 9045664"/>
                <a:gd name="csY25" fmla="*/ 0 h 3698643"/>
                <a:gd name="csX0" fmla="*/ 0 w 9132546"/>
                <a:gd name="csY0" fmla="*/ 9873 h 3706422"/>
                <a:gd name="csX1" fmla="*/ 2977900 w 9132546"/>
                <a:gd name="csY1" fmla="*/ 47600 h 3706422"/>
                <a:gd name="csX2" fmla="*/ 3409052 w 9132546"/>
                <a:gd name="csY2" fmla="*/ 47601 h 3706422"/>
                <a:gd name="csX3" fmla="*/ 3576846 w 9132546"/>
                <a:gd name="csY3" fmla="*/ 217501 h 3706422"/>
                <a:gd name="csX4" fmla="*/ 3793040 w 9132546"/>
                <a:gd name="csY4" fmla="*/ 1342631 h 3706422"/>
                <a:gd name="csX5" fmla="*/ 3949379 w 9132546"/>
                <a:gd name="csY5" fmla="*/ 2342634 h 3706422"/>
                <a:gd name="csX6" fmla="*/ 4084846 w 9132546"/>
                <a:gd name="csY6" fmla="*/ 3121568 h 3706422"/>
                <a:gd name="csX7" fmla="*/ 4169512 w 9132546"/>
                <a:gd name="csY7" fmla="*/ 3460234 h 3706422"/>
                <a:gd name="csX8" fmla="*/ 4233721 w 9132546"/>
                <a:gd name="csY8" fmla="*/ 3612634 h 3706422"/>
                <a:gd name="csX9" fmla="*/ 4288046 w 9132546"/>
                <a:gd name="csY9" fmla="*/ 3697301 h 3706422"/>
                <a:gd name="csX10" fmla="*/ 4364608 w 9132546"/>
                <a:gd name="csY10" fmla="*/ 3689773 h 3706422"/>
                <a:gd name="csX11" fmla="*/ 4431979 w 9132546"/>
                <a:gd name="csY11" fmla="*/ 3570301 h 3706422"/>
                <a:gd name="csX12" fmla="*/ 4558979 w 9132546"/>
                <a:gd name="csY12" fmla="*/ 3240101 h 3706422"/>
                <a:gd name="csX13" fmla="*/ 4722256 w 9132546"/>
                <a:gd name="csY13" fmla="*/ 2723634 h 3706422"/>
                <a:gd name="csX14" fmla="*/ 4855312 w 9132546"/>
                <a:gd name="csY14" fmla="*/ 2274901 h 3706422"/>
                <a:gd name="csX15" fmla="*/ 4999246 w 9132546"/>
                <a:gd name="csY15" fmla="*/ 1885434 h 3706422"/>
                <a:gd name="csX16" fmla="*/ 5151646 w 9132546"/>
                <a:gd name="csY16" fmla="*/ 1512901 h 3706422"/>
                <a:gd name="csX17" fmla="*/ 5337912 w 9132546"/>
                <a:gd name="csY17" fmla="*/ 1199634 h 3706422"/>
                <a:gd name="csX18" fmla="*/ 5558046 w 9132546"/>
                <a:gd name="csY18" fmla="*/ 928701 h 3706422"/>
                <a:gd name="csX19" fmla="*/ 5795112 w 9132546"/>
                <a:gd name="csY19" fmla="*/ 708568 h 3706422"/>
                <a:gd name="csX20" fmla="*/ 6087071 w 9132546"/>
                <a:gd name="csY20" fmla="*/ 572250 h 3706422"/>
                <a:gd name="csX21" fmla="*/ 6531712 w 9132546"/>
                <a:gd name="csY21" fmla="*/ 437634 h 3706422"/>
                <a:gd name="csX22" fmla="*/ 6984537 w 9132546"/>
                <a:gd name="csY22" fmla="*/ 334900 h 3706422"/>
                <a:gd name="csX23" fmla="*/ 7348887 w 9132546"/>
                <a:gd name="csY23" fmla="*/ 257282 h 3706422"/>
                <a:gd name="csX24" fmla="*/ 7966671 w 9132546"/>
                <a:gd name="csY24" fmla="*/ 158923 h 3706422"/>
                <a:gd name="csX25" fmla="*/ 9045664 w 9132546"/>
                <a:gd name="csY25" fmla="*/ 7778 h 3706422"/>
                <a:gd name="csX26" fmla="*/ 9068759 w 9132546"/>
                <a:gd name="csY26" fmla="*/ 22223 h 3706422"/>
                <a:gd name="csX0" fmla="*/ 0 w 9927557"/>
                <a:gd name="csY0" fmla="*/ 12774 h 3709323"/>
                <a:gd name="csX1" fmla="*/ 2977900 w 9927557"/>
                <a:gd name="csY1" fmla="*/ 50501 h 3709323"/>
                <a:gd name="csX2" fmla="*/ 3409052 w 9927557"/>
                <a:gd name="csY2" fmla="*/ 50502 h 3709323"/>
                <a:gd name="csX3" fmla="*/ 3576846 w 9927557"/>
                <a:gd name="csY3" fmla="*/ 220402 h 3709323"/>
                <a:gd name="csX4" fmla="*/ 3793040 w 9927557"/>
                <a:gd name="csY4" fmla="*/ 1345532 h 3709323"/>
                <a:gd name="csX5" fmla="*/ 3949379 w 9927557"/>
                <a:gd name="csY5" fmla="*/ 2345535 h 3709323"/>
                <a:gd name="csX6" fmla="*/ 4084846 w 9927557"/>
                <a:gd name="csY6" fmla="*/ 3124469 h 3709323"/>
                <a:gd name="csX7" fmla="*/ 4169512 w 9927557"/>
                <a:gd name="csY7" fmla="*/ 3463135 h 3709323"/>
                <a:gd name="csX8" fmla="*/ 4233721 w 9927557"/>
                <a:gd name="csY8" fmla="*/ 3615535 h 3709323"/>
                <a:gd name="csX9" fmla="*/ 4288046 w 9927557"/>
                <a:gd name="csY9" fmla="*/ 3700202 h 3709323"/>
                <a:gd name="csX10" fmla="*/ 4364608 w 9927557"/>
                <a:gd name="csY10" fmla="*/ 3692674 h 3709323"/>
                <a:gd name="csX11" fmla="*/ 4431979 w 9927557"/>
                <a:gd name="csY11" fmla="*/ 3573202 h 3709323"/>
                <a:gd name="csX12" fmla="*/ 4558979 w 9927557"/>
                <a:gd name="csY12" fmla="*/ 3243002 h 3709323"/>
                <a:gd name="csX13" fmla="*/ 4722256 w 9927557"/>
                <a:gd name="csY13" fmla="*/ 2726535 h 3709323"/>
                <a:gd name="csX14" fmla="*/ 4855312 w 9927557"/>
                <a:gd name="csY14" fmla="*/ 2277802 h 3709323"/>
                <a:gd name="csX15" fmla="*/ 4999246 w 9927557"/>
                <a:gd name="csY15" fmla="*/ 1888335 h 3709323"/>
                <a:gd name="csX16" fmla="*/ 5151646 w 9927557"/>
                <a:gd name="csY16" fmla="*/ 1515802 h 3709323"/>
                <a:gd name="csX17" fmla="*/ 5337912 w 9927557"/>
                <a:gd name="csY17" fmla="*/ 1202535 h 3709323"/>
                <a:gd name="csX18" fmla="*/ 5558046 w 9927557"/>
                <a:gd name="csY18" fmla="*/ 931602 h 3709323"/>
                <a:gd name="csX19" fmla="*/ 5795112 w 9927557"/>
                <a:gd name="csY19" fmla="*/ 711469 h 3709323"/>
                <a:gd name="csX20" fmla="*/ 6087071 w 9927557"/>
                <a:gd name="csY20" fmla="*/ 575151 h 3709323"/>
                <a:gd name="csX21" fmla="*/ 6531712 w 9927557"/>
                <a:gd name="csY21" fmla="*/ 440535 h 3709323"/>
                <a:gd name="csX22" fmla="*/ 6984537 w 9927557"/>
                <a:gd name="csY22" fmla="*/ 337801 h 3709323"/>
                <a:gd name="csX23" fmla="*/ 7348887 w 9927557"/>
                <a:gd name="csY23" fmla="*/ 260183 h 3709323"/>
                <a:gd name="csX24" fmla="*/ 7966671 w 9927557"/>
                <a:gd name="csY24" fmla="*/ 161824 h 3709323"/>
                <a:gd name="csX25" fmla="*/ 9045664 w 9927557"/>
                <a:gd name="csY25" fmla="*/ 10679 h 3709323"/>
                <a:gd name="csX26" fmla="*/ 9927557 w 9927557"/>
                <a:gd name="csY26" fmla="*/ 11199 h 3709323"/>
                <a:gd name="csX0" fmla="*/ 0 w 9927557"/>
                <a:gd name="csY0" fmla="*/ 1755 h 3698304"/>
                <a:gd name="csX1" fmla="*/ 2977900 w 9927557"/>
                <a:gd name="csY1" fmla="*/ 39482 h 3698304"/>
                <a:gd name="csX2" fmla="*/ 3409052 w 9927557"/>
                <a:gd name="csY2" fmla="*/ 39483 h 3698304"/>
                <a:gd name="csX3" fmla="*/ 3576846 w 9927557"/>
                <a:gd name="csY3" fmla="*/ 209383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409052 w 9927557"/>
                <a:gd name="csY2" fmla="*/ 39483 h 3698304"/>
                <a:gd name="csX3" fmla="*/ 3723953 w 9927557"/>
                <a:gd name="csY3" fmla="*/ 260524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23953 w 9927557"/>
                <a:gd name="csY3" fmla="*/ 260524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69924 w 9927557"/>
                <a:gd name="csY3" fmla="*/ 273310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69924 w 9927557"/>
                <a:gd name="csY3" fmla="*/ 273310 h 3698304"/>
                <a:gd name="csX4" fmla="*/ 3875787 w 9927557"/>
                <a:gd name="csY4" fmla="*/ 1347298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4004544 w 9927557"/>
                <a:gd name="csY5" fmla="*/ 2347301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69924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084846 w 9927557"/>
                <a:gd name="csY6" fmla="*/ 3113450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109275 w 9927557"/>
                <a:gd name="csY6" fmla="*/ 3106657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4000706 w 9927557"/>
                <a:gd name="csY5" fmla="*/ 2360085 h 3698304"/>
                <a:gd name="csX6" fmla="*/ 4109275 w 9927557"/>
                <a:gd name="csY6" fmla="*/ 3106657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10437280"/>
                <a:gd name="csY0" fmla="*/ 1755 h 3698304"/>
                <a:gd name="csX1" fmla="*/ 3487623 w 10437280"/>
                <a:gd name="csY1" fmla="*/ 39482 h 3698304"/>
                <a:gd name="csX2" fmla="*/ 4056566 w 10437280"/>
                <a:gd name="csY2" fmla="*/ 49899 h 3698304"/>
                <a:gd name="csX3" fmla="*/ 4246159 w 10437280"/>
                <a:gd name="csY3" fmla="*/ 273310 h 3698304"/>
                <a:gd name="csX4" fmla="*/ 4385510 w 10437280"/>
                <a:gd name="csY4" fmla="*/ 1347298 h 3698304"/>
                <a:gd name="csX5" fmla="*/ 4510429 w 10437280"/>
                <a:gd name="csY5" fmla="*/ 2360085 h 3698304"/>
                <a:gd name="csX6" fmla="*/ 4618998 w 10437280"/>
                <a:gd name="csY6" fmla="*/ 3106657 h 3698304"/>
                <a:gd name="csX7" fmla="*/ 4703664 w 10437280"/>
                <a:gd name="csY7" fmla="*/ 3465703 h 3698304"/>
                <a:gd name="csX8" fmla="*/ 4743444 w 10437280"/>
                <a:gd name="csY8" fmla="*/ 3604516 h 3698304"/>
                <a:gd name="csX9" fmla="*/ 4797769 w 10437280"/>
                <a:gd name="csY9" fmla="*/ 3689183 h 3698304"/>
                <a:gd name="csX10" fmla="*/ 4874331 w 10437280"/>
                <a:gd name="csY10" fmla="*/ 3681655 h 3698304"/>
                <a:gd name="csX11" fmla="*/ 4941702 w 10437280"/>
                <a:gd name="csY11" fmla="*/ 3562183 h 3698304"/>
                <a:gd name="csX12" fmla="*/ 5068702 w 10437280"/>
                <a:gd name="csY12" fmla="*/ 3231983 h 3698304"/>
                <a:gd name="csX13" fmla="*/ 5231979 w 10437280"/>
                <a:gd name="csY13" fmla="*/ 2715516 h 3698304"/>
                <a:gd name="csX14" fmla="*/ 5365035 w 10437280"/>
                <a:gd name="csY14" fmla="*/ 2266783 h 3698304"/>
                <a:gd name="csX15" fmla="*/ 5508969 w 10437280"/>
                <a:gd name="csY15" fmla="*/ 1877316 h 3698304"/>
                <a:gd name="csX16" fmla="*/ 5661369 w 10437280"/>
                <a:gd name="csY16" fmla="*/ 1504783 h 3698304"/>
                <a:gd name="csX17" fmla="*/ 5847635 w 10437280"/>
                <a:gd name="csY17" fmla="*/ 1191516 h 3698304"/>
                <a:gd name="csX18" fmla="*/ 6067769 w 10437280"/>
                <a:gd name="csY18" fmla="*/ 920583 h 3698304"/>
                <a:gd name="csX19" fmla="*/ 6304835 w 10437280"/>
                <a:gd name="csY19" fmla="*/ 700450 h 3698304"/>
                <a:gd name="csX20" fmla="*/ 6596794 w 10437280"/>
                <a:gd name="csY20" fmla="*/ 564132 h 3698304"/>
                <a:gd name="csX21" fmla="*/ 7041435 w 10437280"/>
                <a:gd name="csY21" fmla="*/ 429516 h 3698304"/>
                <a:gd name="csX22" fmla="*/ 7494260 w 10437280"/>
                <a:gd name="csY22" fmla="*/ 326782 h 3698304"/>
                <a:gd name="csX23" fmla="*/ 7858610 w 10437280"/>
                <a:gd name="csY23" fmla="*/ 249164 h 3698304"/>
                <a:gd name="csX24" fmla="*/ 8476394 w 10437280"/>
                <a:gd name="csY24" fmla="*/ 150805 h 3698304"/>
                <a:gd name="csX25" fmla="*/ 9564929 w 10437280"/>
                <a:gd name="csY25" fmla="*/ 55359 h 3698304"/>
                <a:gd name="csX26" fmla="*/ 10437280 w 10437280"/>
                <a:gd name="csY26" fmla="*/ 180 h 3698304"/>
                <a:gd name="csX0" fmla="*/ 0 w 10445372"/>
                <a:gd name="csY0" fmla="*/ 0 h 3741552"/>
                <a:gd name="csX1" fmla="*/ 3495715 w 10445372"/>
                <a:gd name="csY1" fmla="*/ 82730 h 3741552"/>
                <a:gd name="csX2" fmla="*/ 4064658 w 10445372"/>
                <a:gd name="csY2" fmla="*/ 9314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64658 w 10445372"/>
                <a:gd name="csY2" fmla="*/ 9314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70646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129385 w 10445372"/>
                <a:gd name="csY2" fmla="*/ 48144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72749 w 10445372"/>
                <a:gd name="csY2" fmla="*/ 59395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671658"/>
                <a:gd name="csY0" fmla="*/ 0 h 3761708"/>
                <a:gd name="csX1" fmla="*/ 3730092 w 10671658"/>
                <a:gd name="csY1" fmla="*/ 69132 h 3761708"/>
                <a:gd name="csX2" fmla="*/ 4299035 w 10671658"/>
                <a:gd name="csY2" fmla="*/ 79551 h 3761708"/>
                <a:gd name="csX3" fmla="*/ 4480537 w 10671658"/>
                <a:gd name="csY3" fmla="*/ 336714 h 3761708"/>
                <a:gd name="csX4" fmla="*/ 4619888 w 10671658"/>
                <a:gd name="csY4" fmla="*/ 1410702 h 3761708"/>
                <a:gd name="csX5" fmla="*/ 4744807 w 10671658"/>
                <a:gd name="csY5" fmla="*/ 2423489 h 3761708"/>
                <a:gd name="csX6" fmla="*/ 4853376 w 10671658"/>
                <a:gd name="csY6" fmla="*/ 3170061 h 3761708"/>
                <a:gd name="csX7" fmla="*/ 4938042 w 10671658"/>
                <a:gd name="csY7" fmla="*/ 3529107 h 3761708"/>
                <a:gd name="csX8" fmla="*/ 4977822 w 10671658"/>
                <a:gd name="csY8" fmla="*/ 3667920 h 3761708"/>
                <a:gd name="csX9" fmla="*/ 5032147 w 10671658"/>
                <a:gd name="csY9" fmla="*/ 3752587 h 3761708"/>
                <a:gd name="csX10" fmla="*/ 5108709 w 10671658"/>
                <a:gd name="csY10" fmla="*/ 3745059 h 3761708"/>
                <a:gd name="csX11" fmla="*/ 5176080 w 10671658"/>
                <a:gd name="csY11" fmla="*/ 3625587 h 3761708"/>
                <a:gd name="csX12" fmla="*/ 5303080 w 10671658"/>
                <a:gd name="csY12" fmla="*/ 3295387 h 3761708"/>
                <a:gd name="csX13" fmla="*/ 5466357 w 10671658"/>
                <a:gd name="csY13" fmla="*/ 2778920 h 3761708"/>
                <a:gd name="csX14" fmla="*/ 5599413 w 10671658"/>
                <a:gd name="csY14" fmla="*/ 2330187 h 3761708"/>
                <a:gd name="csX15" fmla="*/ 5743347 w 10671658"/>
                <a:gd name="csY15" fmla="*/ 1940720 h 3761708"/>
                <a:gd name="csX16" fmla="*/ 5895747 w 10671658"/>
                <a:gd name="csY16" fmla="*/ 1568187 h 3761708"/>
                <a:gd name="csX17" fmla="*/ 6082013 w 10671658"/>
                <a:gd name="csY17" fmla="*/ 1254920 h 3761708"/>
                <a:gd name="csX18" fmla="*/ 6302147 w 10671658"/>
                <a:gd name="csY18" fmla="*/ 983987 h 3761708"/>
                <a:gd name="csX19" fmla="*/ 6539213 w 10671658"/>
                <a:gd name="csY19" fmla="*/ 763854 h 3761708"/>
                <a:gd name="csX20" fmla="*/ 6831172 w 10671658"/>
                <a:gd name="csY20" fmla="*/ 627536 h 3761708"/>
                <a:gd name="csX21" fmla="*/ 7275813 w 10671658"/>
                <a:gd name="csY21" fmla="*/ 492920 h 3761708"/>
                <a:gd name="csX22" fmla="*/ 7728638 w 10671658"/>
                <a:gd name="csY22" fmla="*/ 390186 h 3761708"/>
                <a:gd name="csX23" fmla="*/ 8092988 w 10671658"/>
                <a:gd name="csY23" fmla="*/ 312568 h 3761708"/>
                <a:gd name="csX24" fmla="*/ 8710772 w 10671658"/>
                <a:gd name="csY24" fmla="*/ 214209 h 3761708"/>
                <a:gd name="csX25" fmla="*/ 9799307 w 10671658"/>
                <a:gd name="csY25" fmla="*/ 118763 h 3761708"/>
                <a:gd name="csX26" fmla="*/ 10671658 w 10671658"/>
                <a:gd name="csY26" fmla="*/ 63584 h 3761708"/>
                <a:gd name="csX0" fmla="*/ 0 w 11345993"/>
                <a:gd name="csY0" fmla="*/ 0 h 3761708"/>
                <a:gd name="csX1" fmla="*/ 3730092 w 11345993"/>
                <a:gd name="csY1" fmla="*/ 69132 h 3761708"/>
                <a:gd name="csX2" fmla="*/ 4299035 w 11345993"/>
                <a:gd name="csY2" fmla="*/ 79551 h 3761708"/>
                <a:gd name="csX3" fmla="*/ 4480537 w 11345993"/>
                <a:gd name="csY3" fmla="*/ 336714 h 3761708"/>
                <a:gd name="csX4" fmla="*/ 4619888 w 11345993"/>
                <a:gd name="csY4" fmla="*/ 1410702 h 3761708"/>
                <a:gd name="csX5" fmla="*/ 4744807 w 11345993"/>
                <a:gd name="csY5" fmla="*/ 2423489 h 3761708"/>
                <a:gd name="csX6" fmla="*/ 4853376 w 11345993"/>
                <a:gd name="csY6" fmla="*/ 3170061 h 3761708"/>
                <a:gd name="csX7" fmla="*/ 4938042 w 11345993"/>
                <a:gd name="csY7" fmla="*/ 3529107 h 3761708"/>
                <a:gd name="csX8" fmla="*/ 4977822 w 11345993"/>
                <a:gd name="csY8" fmla="*/ 3667920 h 3761708"/>
                <a:gd name="csX9" fmla="*/ 5032147 w 11345993"/>
                <a:gd name="csY9" fmla="*/ 3752587 h 3761708"/>
                <a:gd name="csX10" fmla="*/ 5108709 w 11345993"/>
                <a:gd name="csY10" fmla="*/ 3745059 h 3761708"/>
                <a:gd name="csX11" fmla="*/ 5176080 w 11345993"/>
                <a:gd name="csY11" fmla="*/ 3625587 h 3761708"/>
                <a:gd name="csX12" fmla="*/ 5303080 w 11345993"/>
                <a:gd name="csY12" fmla="*/ 3295387 h 3761708"/>
                <a:gd name="csX13" fmla="*/ 5466357 w 11345993"/>
                <a:gd name="csY13" fmla="*/ 2778920 h 3761708"/>
                <a:gd name="csX14" fmla="*/ 5599413 w 11345993"/>
                <a:gd name="csY14" fmla="*/ 2330187 h 3761708"/>
                <a:gd name="csX15" fmla="*/ 5743347 w 11345993"/>
                <a:gd name="csY15" fmla="*/ 1940720 h 3761708"/>
                <a:gd name="csX16" fmla="*/ 5895747 w 11345993"/>
                <a:gd name="csY16" fmla="*/ 1568187 h 3761708"/>
                <a:gd name="csX17" fmla="*/ 6082013 w 11345993"/>
                <a:gd name="csY17" fmla="*/ 1254920 h 3761708"/>
                <a:gd name="csX18" fmla="*/ 6302147 w 11345993"/>
                <a:gd name="csY18" fmla="*/ 983987 h 3761708"/>
                <a:gd name="csX19" fmla="*/ 6539213 w 11345993"/>
                <a:gd name="csY19" fmla="*/ 763854 h 3761708"/>
                <a:gd name="csX20" fmla="*/ 6831172 w 11345993"/>
                <a:gd name="csY20" fmla="*/ 627536 h 3761708"/>
                <a:gd name="csX21" fmla="*/ 7275813 w 11345993"/>
                <a:gd name="csY21" fmla="*/ 492920 h 3761708"/>
                <a:gd name="csX22" fmla="*/ 7728638 w 11345993"/>
                <a:gd name="csY22" fmla="*/ 390186 h 3761708"/>
                <a:gd name="csX23" fmla="*/ 8092988 w 11345993"/>
                <a:gd name="csY23" fmla="*/ 312568 h 3761708"/>
                <a:gd name="csX24" fmla="*/ 8710772 w 11345993"/>
                <a:gd name="csY24" fmla="*/ 214209 h 3761708"/>
                <a:gd name="csX25" fmla="*/ 9799307 w 11345993"/>
                <a:gd name="csY25" fmla="*/ 118763 h 3761708"/>
                <a:gd name="csX26" fmla="*/ 11345993 w 11345993"/>
                <a:gd name="csY26" fmla="*/ 29990 h 3761708"/>
                <a:gd name="csX0" fmla="*/ 0 w 11395775"/>
                <a:gd name="csY0" fmla="*/ 0 h 3761708"/>
                <a:gd name="csX1" fmla="*/ 3730092 w 11395775"/>
                <a:gd name="csY1" fmla="*/ 69132 h 3761708"/>
                <a:gd name="csX2" fmla="*/ 4299035 w 11395775"/>
                <a:gd name="csY2" fmla="*/ 79551 h 3761708"/>
                <a:gd name="csX3" fmla="*/ 4480537 w 11395775"/>
                <a:gd name="csY3" fmla="*/ 336714 h 3761708"/>
                <a:gd name="csX4" fmla="*/ 4619888 w 11395775"/>
                <a:gd name="csY4" fmla="*/ 1410702 h 3761708"/>
                <a:gd name="csX5" fmla="*/ 4744807 w 11395775"/>
                <a:gd name="csY5" fmla="*/ 2423489 h 3761708"/>
                <a:gd name="csX6" fmla="*/ 4853376 w 11395775"/>
                <a:gd name="csY6" fmla="*/ 3170061 h 3761708"/>
                <a:gd name="csX7" fmla="*/ 4938042 w 11395775"/>
                <a:gd name="csY7" fmla="*/ 3529107 h 3761708"/>
                <a:gd name="csX8" fmla="*/ 4977822 w 11395775"/>
                <a:gd name="csY8" fmla="*/ 3667920 h 3761708"/>
                <a:gd name="csX9" fmla="*/ 5032147 w 11395775"/>
                <a:gd name="csY9" fmla="*/ 3752587 h 3761708"/>
                <a:gd name="csX10" fmla="*/ 5108709 w 11395775"/>
                <a:gd name="csY10" fmla="*/ 3745059 h 3761708"/>
                <a:gd name="csX11" fmla="*/ 5176080 w 11395775"/>
                <a:gd name="csY11" fmla="*/ 3625587 h 3761708"/>
                <a:gd name="csX12" fmla="*/ 5303080 w 11395775"/>
                <a:gd name="csY12" fmla="*/ 3295387 h 3761708"/>
                <a:gd name="csX13" fmla="*/ 5466357 w 11395775"/>
                <a:gd name="csY13" fmla="*/ 2778920 h 3761708"/>
                <a:gd name="csX14" fmla="*/ 5599413 w 11395775"/>
                <a:gd name="csY14" fmla="*/ 2330187 h 3761708"/>
                <a:gd name="csX15" fmla="*/ 5743347 w 11395775"/>
                <a:gd name="csY15" fmla="*/ 1940720 h 3761708"/>
                <a:gd name="csX16" fmla="*/ 5895747 w 11395775"/>
                <a:gd name="csY16" fmla="*/ 1568187 h 3761708"/>
                <a:gd name="csX17" fmla="*/ 6082013 w 11395775"/>
                <a:gd name="csY17" fmla="*/ 1254920 h 3761708"/>
                <a:gd name="csX18" fmla="*/ 6302147 w 11395775"/>
                <a:gd name="csY18" fmla="*/ 983987 h 3761708"/>
                <a:gd name="csX19" fmla="*/ 6539213 w 11395775"/>
                <a:gd name="csY19" fmla="*/ 763854 h 3761708"/>
                <a:gd name="csX20" fmla="*/ 6831172 w 11395775"/>
                <a:gd name="csY20" fmla="*/ 627536 h 3761708"/>
                <a:gd name="csX21" fmla="*/ 7275813 w 11395775"/>
                <a:gd name="csY21" fmla="*/ 492920 h 3761708"/>
                <a:gd name="csX22" fmla="*/ 7728638 w 11395775"/>
                <a:gd name="csY22" fmla="*/ 390186 h 3761708"/>
                <a:gd name="csX23" fmla="*/ 8092988 w 11395775"/>
                <a:gd name="csY23" fmla="*/ 312568 h 3761708"/>
                <a:gd name="csX24" fmla="*/ 8710772 w 11395775"/>
                <a:gd name="csY24" fmla="*/ 214209 h 3761708"/>
                <a:gd name="csX25" fmla="*/ 9799307 w 11395775"/>
                <a:gd name="csY25" fmla="*/ 118763 h 3761708"/>
                <a:gd name="csX26" fmla="*/ 11395775 w 11395775"/>
                <a:gd name="csY26" fmla="*/ 36710 h 3761708"/>
                <a:gd name="csX0" fmla="*/ 0 w 11478300"/>
                <a:gd name="csY0" fmla="*/ 0 h 3755241"/>
                <a:gd name="csX1" fmla="*/ 3812617 w 11478300"/>
                <a:gd name="csY1" fmla="*/ 62665 h 3755241"/>
                <a:gd name="csX2" fmla="*/ 4381560 w 11478300"/>
                <a:gd name="csY2" fmla="*/ 73084 h 3755241"/>
                <a:gd name="csX3" fmla="*/ 4563062 w 11478300"/>
                <a:gd name="csY3" fmla="*/ 330247 h 3755241"/>
                <a:gd name="csX4" fmla="*/ 4702413 w 11478300"/>
                <a:gd name="csY4" fmla="*/ 1404235 h 3755241"/>
                <a:gd name="csX5" fmla="*/ 4827332 w 11478300"/>
                <a:gd name="csY5" fmla="*/ 2417022 h 3755241"/>
                <a:gd name="csX6" fmla="*/ 4935901 w 11478300"/>
                <a:gd name="csY6" fmla="*/ 3163594 h 3755241"/>
                <a:gd name="csX7" fmla="*/ 5020567 w 11478300"/>
                <a:gd name="csY7" fmla="*/ 3522640 h 3755241"/>
                <a:gd name="csX8" fmla="*/ 5060347 w 11478300"/>
                <a:gd name="csY8" fmla="*/ 3661453 h 3755241"/>
                <a:gd name="csX9" fmla="*/ 5114672 w 11478300"/>
                <a:gd name="csY9" fmla="*/ 3746120 h 3755241"/>
                <a:gd name="csX10" fmla="*/ 5191234 w 11478300"/>
                <a:gd name="csY10" fmla="*/ 3738592 h 3755241"/>
                <a:gd name="csX11" fmla="*/ 5258605 w 11478300"/>
                <a:gd name="csY11" fmla="*/ 3619120 h 3755241"/>
                <a:gd name="csX12" fmla="*/ 5385605 w 11478300"/>
                <a:gd name="csY12" fmla="*/ 3288920 h 3755241"/>
                <a:gd name="csX13" fmla="*/ 5548882 w 11478300"/>
                <a:gd name="csY13" fmla="*/ 2772453 h 3755241"/>
                <a:gd name="csX14" fmla="*/ 5681938 w 11478300"/>
                <a:gd name="csY14" fmla="*/ 2323720 h 3755241"/>
                <a:gd name="csX15" fmla="*/ 5825872 w 11478300"/>
                <a:gd name="csY15" fmla="*/ 1934253 h 3755241"/>
                <a:gd name="csX16" fmla="*/ 5978272 w 11478300"/>
                <a:gd name="csY16" fmla="*/ 1561720 h 3755241"/>
                <a:gd name="csX17" fmla="*/ 6164538 w 11478300"/>
                <a:gd name="csY17" fmla="*/ 1248453 h 3755241"/>
                <a:gd name="csX18" fmla="*/ 6384672 w 11478300"/>
                <a:gd name="csY18" fmla="*/ 977520 h 3755241"/>
                <a:gd name="csX19" fmla="*/ 6621738 w 11478300"/>
                <a:gd name="csY19" fmla="*/ 757387 h 3755241"/>
                <a:gd name="csX20" fmla="*/ 6913697 w 11478300"/>
                <a:gd name="csY20" fmla="*/ 621069 h 3755241"/>
                <a:gd name="csX21" fmla="*/ 7358338 w 11478300"/>
                <a:gd name="csY21" fmla="*/ 486453 h 3755241"/>
                <a:gd name="csX22" fmla="*/ 7811163 w 11478300"/>
                <a:gd name="csY22" fmla="*/ 383719 h 3755241"/>
                <a:gd name="csX23" fmla="*/ 8175513 w 11478300"/>
                <a:gd name="csY23" fmla="*/ 306101 h 3755241"/>
                <a:gd name="csX24" fmla="*/ 8793297 w 11478300"/>
                <a:gd name="csY24" fmla="*/ 207742 h 3755241"/>
                <a:gd name="csX25" fmla="*/ 9881832 w 11478300"/>
                <a:gd name="csY25" fmla="*/ 112296 h 3755241"/>
                <a:gd name="csX26" fmla="*/ 11478300 w 11478300"/>
                <a:gd name="csY26" fmla="*/ 30243 h 3755241"/>
                <a:gd name="csX0" fmla="*/ 0 w 11633641"/>
                <a:gd name="csY0" fmla="*/ 0 h 3755241"/>
                <a:gd name="csX1" fmla="*/ 3812617 w 11633641"/>
                <a:gd name="csY1" fmla="*/ 62665 h 3755241"/>
                <a:gd name="csX2" fmla="*/ 4381560 w 11633641"/>
                <a:gd name="csY2" fmla="*/ 73084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33369 w 11633641"/>
                <a:gd name="csY19" fmla="*/ 783208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40000 w 11633641"/>
                <a:gd name="csY4" fmla="*/ 14441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40000 w 11633641"/>
                <a:gd name="csY4" fmla="*/ 1444177 h 3755241"/>
                <a:gd name="csX5" fmla="*/ 4843436 w 11633641"/>
                <a:gd name="csY5" fmla="*/ 24313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43436 w 11633641"/>
                <a:gd name="csY5" fmla="*/ 24313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885150 w 11633641"/>
                <a:gd name="csY6" fmla="*/ 3323912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885150 w 11633641"/>
                <a:gd name="csY6" fmla="*/ 3323912 h 3755241"/>
                <a:gd name="csX7" fmla="*/ 4938884 w 11633641"/>
                <a:gd name="csY7" fmla="*/ 363189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862356"/>
                <a:gd name="csX1" fmla="*/ 3812617 w 11633641"/>
                <a:gd name="csY1" fmla="*/ 62665 h 3862356"/>
                <a:gd name="csX2" fmla="*/ 4477262 w 11633641"/>
                <a:gd name="csY2" fmla="*/ 81582 h 3862356"/>
                <a:gd name="csX3" fmla="*/ 4612685 w 11633641"/>
                <a:gd name="csY3" fmla="*/ 330247 h 3862356"/>
                <a:gd name="csX4" fmla="*/ 4706166 w 11633641"/>
                <a:gd name="csY4" fmla="*/ 1567498 h 3862356"/>
                <a:gd name="csX5" fmla="*/ 4801143 w 11633641"/>
                <a:gd name="csY5" fmla="*/ 2579309 h 3862356"/>
                <a:gd name="csX6" fmla="*/ 4885150 w 11633641"/>
                <a:gd name="csY6" fmla="*/ 3323912 h 3862356"/>
                <a:gd name="csX7" fmla="*/ 4938884 w 11633641"/>
                <a:gd name="csY7" fmla="*/ 3631890 h 3862356"/>
                <a:gd name="csX8" fmla="*/ 5001925 w 11633641"/>
                <a:gd name="csY8" fmla="*/ 3860202 h 3862356"/>
                <a:gd name="csX9" fmla="*/ 5114672 w 11633641"/>
                <a:gd name="csY9" fmla="*/ 3746120 h 3862356"/>
                <a:gd name="csX10" fmla="*/ 5191234 w 11633641"/>
                <a:gd name="csY10" fmla="*/ 3738592 h 3862356"/>
                <a:gd name="csX11" fmla="*/ 5258605 w 11633641"/>
                <a:gd name="csY11" fmla="*/ 3619120 h 3862356"/>
                <a:gd name="csX12" fmla="*/ 5385605 w 11633641"/>
                <a:gd name="csY12" fmla="*/ 3288920 h 3862356"/>
                <a:gd name="csX13" fmla="*/ 5548882 w 11633641"/>
                <a:gd name="csY13" fmla="*/ 2772453 h 3862356"/>
                <a:gd name="csX14" fmla="*/ 5681938 w 11633641"/>
                <a:gd name="csY14" fmla="*/ 2323720 h 3862356"/>
                <a:gd name="csX15" fmla="*/ 5825872 w 11633641"/>
                <a:gd name="csY15" fmla="*/ 1934253 h 3862356"/>
                <a:gd name="csX16" fmla="*/ 5978272 w 11633641"/>
                <a:gd name="csY16" fmla="*/ 1561720 h 3862356"/>
                <a:gd name="csX17" fmla="*/ 6164538 w 11633641"/>
                <a:gd name="csY17" fmla="*/ 1248453 h 3862356"/>
                <a:gd name="csX18" fmla="*/ 6384672 w 11633641"/>
                <a:gd name="csY18" fmla="*/ 977520 h 3862356"/>
                <a:gd name="csX19" fmla="*/ 6621739 w 11633641"/>
                <a:gd name="csY19" fmla="*/ 767715 h 3862356"/>
                <a:gd name="csX20" fmla="*/ 6913697 w 11633641"/>
                <a:gd name="csY20" fmla="*/ 621069 h 3862356"/>
                <a:gd name="csX21" fmla="*/ 7358338 w 11633641"/>
                <a:gd name="csY21" fmla="*/ 486453 h 3862356"/>
                <a:gd name="csX22" fmla="*/ 7811163 w 11633641"/>
                <a:gd name="csY22" fmla="*/ 383719 h 3862356"/>
                <a:gd name="csX23" fmla="*/ 8175513 w 11633641"/>
                <a:gd name="csY23" fmla="*/ 306101 h 3862356"/>
                <a:gd name="csX24" fmla="*/ 8793297 w 11633641"/>
                <a:gd name="csY24" fmla="*/ 207742 h 3862356"/>
                <a:gd name="csX25" fmla="*/ 9881832 w 11633641"/>
                <a:gd name="csY25" fmla="*/ 112296 h 3862356"/>
                <a:gd name="csX26" fmla="*/ 11633641 w 11633641"/>
                <a:gd name="csY26" fmla="*/ 17311 h 3862356"/>
                <a:gd name="csX0" fmla="*/ 0 w 11633641"/>
                <a:gd name="csY0" fmla="*/ 0 h 3867273"/>
                <a:gd name="csX1" fmla="*/ 3812617 w 11633641"/>
                <a:gd name="csY1" fmla="*/ 62665 h 3867273"/>
                <a:gd name="csX2" fmla="*/ 4477262 w 11633641"/>
                <a:gd name="csY2" fmla="*/ 81582 h 3867273"/>
                <a:gd name="csX3" fmla="*/ 4612685 w 11633641"/>
                <a:gd name="csY3" fmla="*/ 330247 h 3867273"/>
                <a:gd name="csX4" fmla="*/ 4706166 w 11633641"/>
                <a:gd name="csY4" fmla="*/ 1567498 h 3867273"/>
                <a:gd name="csX5" fmla="*/ 4801143 w 11633641"/>
                <a:gd name="csY5" fmla="*/ 2579309 h 3867273"/>
                <a:gd name="csX6" fmla="*/ 4885150 w 11633641"/>
                <a:gd name="csY6" fmla="*/ 3323912 h 3867273"/>
                <a:gd name="csX7" fmla="*/ 4938884 w 11633641"/>
                <a:gd name="csY7" fmla="*/ 3631890 h 3867273"/>
                <a:gd name="csX8" fmla="*/ 5001925 w 11633641"/>
                <a:gd name="csY8" fmla="*/ 3860202 h 3867273"/>
                <a:gd name="csX9" fmla="*/ 5127654 w 11633641"/>
                <a:gd name="csY9" fmla="*/ 3802905 h 3867273"/>
                <a:gd name="csX10" fmla="*/ 5191234 w 11633641"/>
                <a:gd name="csY10" fmla="*/ 3738592 h 3867273"/>
                <a:gd name="csX11" fmla="*/ 5258605 w 11633641"/>
                <a:gd name="csY11" fmla="*/ 3619120 h 3867273"/>
                <a:gd name="csX12" fmla="*/ 5385605 w 11633641"/>
                <a:gd name="csY12" fmla="*/ 3288920 h 3867273"/>
                <a:gd name="csX13" fmla="*/ 5548882 w 11633641"/>
                <a:gd name="csY13" fmla="*/ 2772453 h 3867273"/>
                <a:gd name="csX14" fmla="*/ 5681938 w 11633641"/>
                <a:gd name="csY14" fmla="*/ 2323720 h 3867273"/>
                <a:gd name="csX15" fmla="*/ 5825872 w 11633641"/>
                <a:gd name="csY15" fmla="*/ 1934253 h 3867273"/>
                <a:gd name="csX16" fmla="*/ 5978272 w 11633641"/>
                <a:gd name="csY16" fmla="*/ 1561720 h 3867273"/>
                <a:gd name="csX17" fmla="*/ 6164538 w 11633641"/>
                <a:gd name="csY17" fmla="*/ 1248453 h 3867273"/>
                <a:gd name="csX18" fmla="*/ 6384672 w 11633641"/>
                <a:gd name="csY18" fmla="*/ 977520 h 3867273"/>
                <a:gd name="csX19" fmla="*/ 6621739 w 11633641"/>
                <a:gd name="csY19" fmla="*/ 767715 h 3867273"/>
                <a:gd name="csX20" fmla="*/ 6913697 w 11633641"/>
                <a:gd name="csY20" fmla="*/ 621069 h 3867273"/>
                <a:gd name="csX21" fmla="*/ 7358338 w 11633641"/>
                <a:gd name="csY21" fmla="*/ 486453 h 3867273"/>
                <a:gd name="csX22" fmla="*/ 7811163 w 11633641"/>
                <a:gd name="csY22" fmla="*/ 383719 h 3867273"/>
                <a:gd name="csX23" fmla="*/ 8175513 w 11633641"/>
                <a:gd name="csY23" fmla="*/ 306101 h 3867273"/>
                <a:gd name="csX24" fmla="*/ 8793297 w 11633641"/>
                <a:gd name="csY24" fmla="*/ 207742 h 3867273"/>
                <a:gd name="csX25" fmla="*/ 9881832 w 11633641"/>
                <a:gd name="csY25" fmla="*/ 112296 h 3867273"/>
                <a:gd name="csX26" fmla="*/ 11633641 w 11633641"/>
                <a:gd name="csY26" fmla="*/ 17311 h 3867273"/>
                <a:gd name="csX0" fmla="*/ 0 w 11633641"/>
                <a:gd name="csY0" fmla="*/ 0 h 3906791"/>
                <a:gd name="csX1" fmla="*/ 3812617 w 11633641"/>
                <a:gd name="csY1" fmla="*/ 62665 h 3906791"/>
                <a:gd name="csX2" fmla="*/ 4477262 w 11633641"/>
                <a:gd name="csY2" fmla="*/ 81582 h 3906791"/>
                <a:gd name="csX3" fmla="*/ 4612685 w 11633641"/>
                <a:gd name="csY3" fmla="*/ 330247 h 3906791"/>
                <a:gd name="csX4" fmla="*/ 4706166 w 11633641"/>
                <a:gd name="csY4" fmla="*/ 1567498 h 3906791"/>
                <a:gd name="csX5" fmla="*/ 4801143 w 11633641"/>
                <a:gd name="csY5" fmla="*/ 2579309 h 3906791"/>
                <a:gd name="csX6" fmla="*/ 4885150 w 11633641"/>
                <a:gd name="csY6" fmla="*/ 3323912 h 3906791"/>
                <a:gd name="csX7" fmla="*/ 4938884 w 11633641"/>
                <a:gd name="csY7" fmla="*/ 3631890 h 3906791"/>
                <a:gd name="csX8" fmla="*/ 5001925 w 11633641"/>
                <a:gd name="csY8" fmla="*/ 3860202 h 3906791"/>
                <a:gd name="csX9" fmla="*/ 5134145 w 11633641"/>
                <a:gd name="csY9" fmla="*/ 3897548 h 3906791"/>
                <a:gd name="csX10" fmla="*/ 5191234 w 11633641"/>
                <a:gd name="csY10" fmla="*/ 3738592 h 3906791"/>
                <a:gd name="csX11" fmla="*/ 5258605 w 11633641"/>
                <a:gd name="csY11" fmla="*/ 3619120 h 3906791"/>
                <a:gd name="csX12" fmla="*/ 5385605 w 11633641"/>
                <a:gd name="csY12" fmla="*/ 3288920 h 3906791"/>
                <a:gd name="csX13" fmla="*/ 5548882 w 11633641"/>
                <a:gd name="csY13" fmla="*/ 2772453 h 3906791"/>
                <a:gd name="csX14" fmla="*/ 5681938 w 11633641"/>
                <a:gd name="csY14" fmla="*/ 2323720 h 3906791"/>
                <a:gd name="csX15" fmla="*/ 5825872 w 11633641"/>
                <a:gd name="csY15" fmla="*/ 1934253 h 3906791"/>
                <a:gd name="csX16" fmla="*/ 5978272 w 11633641"/>
                <a:gd name="csY16" fmla="*/ 1561720 h 3906791"/>
                <a:gd name="csX17" fmla="*/ 6164538 w 11633641"/>
                <a:gd name="csY17" fmla="*/ 1248453 h 3906791"/>
                <a:gd name="csX18" fmla="*/ 6384672 w 11633641"/>
                <a:gd name="csY18" fmla="*/ 977520 h 3906791"/>
                <a:gd name="csX19" fmla="*/ 6621739 w 11633641"/>
                <a:gd name="csY19" fmla="*/ 767715 h 3906791"/>
                <a:gd name="csX20" fmla="*/ 6913697 w 11633641"/>
                <a:gd name="csY20" fmla="*/ 621069 h 3906791"/>
                <a:gd name="csX21" fmla="*/ 7358338 w 11633641"/>
                <a:gd name="csY21" fmla="*/ 486453 h 3906791"/>
                <a:gd name="csX22" fmla="*/ 7811163 w 11633641"/>
                <a:gd name="csY22" fmla="*/ 383719 h 3906791"/>
                <a:gd name="csX23" fmla="*/ 8175513 w 11633641"/>
                <a:gd name="csY23" fmla="*/ 306101 h 3906791"/>
                <a:gd name="csX24" fmla="*/ 8793297 w 11633641"/>
                <a:gd name="csY24" fmla="*/ 207742 h 3906791"/>
                <a:gd name="csX25" fmla="*/ 9881832 w 11633641"/>
                <a:gd name="csY25" fmla="*/ 112296 h 3906791"/>
                <a:gd name="csX26" fmla="*/ 11633641 w 11633641"/>
                <a:gd name="csY26" fmla="*/ 17311 h 3906791"/>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567498 h 3905397"/>
                <a:gd name="csX5" fmla="*/ 4801143 w 11633641"/>
                <a:gd name="csY5" fmla="*/ 2579309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801143 w 11633641"/>
                <a:gd name="csY5" fmla="*/ 2579309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781669 w 11633641"/>
                <a:gd name="csY5" fmla="*/ 2702345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781669 w 11633641"/>
                <a:gd name="csY5" fmla="*/ 2702345 h 3905397"/>
                <a:gd name="csX6" fmla="*/ 4872167 w 11633641"/>
                <a:gd name="csY6" fmla="*/ 3484804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2367"/>
                <a:gd name="csX1" fmla="*/ 3812617 w 11633641"/>
                <a:gd name="csY1" fmla="*/ 62665 h 3902367"/>
                <a:gd name="csX2" fmla="*/ 4477262 w 11633641"/>
                <a:gd name="csY2" fmla="*/ 81582 h 3902367"/>
                <a:gd name="csX3" fmla="*/ 4612685 w 11633641"/>
                <a:gd name="csY3" fmla="*/ 330247 h 3902367"/>
                <a:gd name="csX4" fmla="*/ 4706166 w 11633641"/>
                <a:gd name="csY4" fmla="*/ 1681069 h 3902367"/>
                <a:gd name="csX5" fmla="*/ 4781669 w 11633641"/>
                <a:gd name="csY5" fmla="*/ 2702345 h 3902367"/>
                <a:gd name="csX6" fmla="*/ 4872167 w 11633641"/>
                <a:gd name="csY6" fmla="*/ 3484804 h 3902367"/>
                <a:gd name="csX7" fmla="*/ 4932393 w 11633641"/>
                <a:gd name="csY7" fmla="*/ 3764390 h 3902367"/>
                <a:gd name="csX8" fmla="*/ 5001925 w 11633641"/>
                <a:gd name="csY8" fmla="*/ 3860202 h 3902367"/>
                <a:gd name="csX9" fmla="*/ 5134145 w 11633641"/>
                <a:gd name="csY9" fmla="*/ 3897548 h 3902367"/>
                <a:gd name="csX10" fmla="*/ 5217200 w 11633641"/>
                <a:gd name="csY10" fmla="*/ 3757520 h 3902367"/>
                <a:gd name="csX11" fmla="*/ 5258605 w 11633641"/>
                <a:gd name="csY11" fmla="*/ 3619120 h 3902367"/>
                <a:gd name="csX12" fmla="*/ 5385605 w 11633641"/>
                <a:gd name="csY12" fmla="*/ 3288920 h 3902367"/>
                <a:gd name="csX13" fmla="*/ 5548882 w 11633641"/>
                <a:gd name="csY13" fmla="*/ 2772453 h 3902367"/>
                <a:gd name="csX14" fmla="*/ 5681938 w 11633641"/>
                <a:gd name="csY14" fmla="*/ 2323720 h 3902367"/>
                <a:gd name="csX15" fmla="*/ 5825872 w 11633641"/>
                <a:gd name="csY15" fmla="*/ 1934253 h 3902367"/>
                <a:gd name="csX16" fmla="*/ 5978272 w 11633641"/>
                <a:gd name="csY16" fmla="*/ 1561720 h 3902367"/>
                <a:gd name="csX17" fmla="*/ 6164538 w 11633641"/>
                <a:gd name="csY17" fmla="*/ 1248453 h 3902367"/>
                <a:gd name="csX18" fmla="*/ 6384672 w 11633641"/>
                <a:gd name="csY18" fmla="*/ 977520 h 3902367"/>
                <a:gd name="csX19" fmla="*/ 6621739 w 11633641"/>
                <a:gd name="csY19" fmla="*/ 767715 h 3902367"/>
                <a:gd name="csX20" fmla="*/ 6913697 w 11633641"/>
                <a:gd name="csY20" fmla="*/ 621069 h 3902367"/>
                <a:gd name="csX21" fmla="*/ 7358338 w 11633641"/>
                <a:gd name="csY21" fmla="*/ 486453 h 3902367"/>
                <a:gd name="csX22" fmla="*/ 7811163 w 11633641"/>
                <a:gd name="csY22" fmla="*/ 383719 h 3902367"/>
                <a:gd name="csX23" fmla="*/ 8175513 w 11633641"/>
                <a:gd name="csY23" fmla="*/ 306101 h 3902367"/>
                <a:gd name="csX24" fmla="*/ 8793297 w 11633641"/>
                <a:gd name="csY24" fmla="*/ 207742 h 3902367"/>
                <a:gd name="csX25" fmla="*/ 9881832 w 11633641"/>
                <a:gd name="csY25" fmla="*/ 112296 h 3902367"/>
                <a:gd name="csX26" fmla="*/ 11633641 w 11633641"/>
                <a:gd name="csY26" fmla="*/ 17311 h 3902367"/>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7200 w 11633641"/>
                <a:gd name="csY10" fmla="*/ 3757520 h 3860247"/>
                <a:gd name="csX11" fmla="*/ 5258605 w 11633641"/>
                <a:gd name="csY11" fmla="*/ 3619120 h 3860247"/>
                <a:gd name="csX12" fmla="*/ 5385605 w 11633641"/>
                <a:gd name="csY12" fmla="*/ 3288920 h 3860247"/>
                <a:gd name="csX13" fmla="*/ 5548882 w 11633641"/>
                <a:gd name="csY13" fmla="*/ 2772453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0245"/>
                <a:gd name="csX1" fmla="*/ 3812617 w 11633641"/>
                <a:gd name="csY1" fmla="*/ 62665 h 3860245"/>
                <a:gd name="csX2" fmla="*/ 4477262 w 11633641"/>
                <a:gd name="csY2" fmla="*/ 81582 h 3860245"/>
                <a:gd name="csX3" fmla="*/ 4612685 w 11633641"/>
                <a:gd name="csY3" fmla="*/ 330247 h 3860245"/>
                <a:gd name="csX4" fmla="*/ 4706166 w 11633641"/>
                <a:gd name="csY4" fmla="*/ 1681069 h 3860245"/>
                <a:gd name="csX5" fmla="*/ 4781669 w 11633641"/>
                <a:gd name="csY5" fmla="*/ 2702345 h 3860245"/>
                <a:gd name="csX6" fmla="*/ 4872167 w 11633641"/>
                <a:gd name="csY6" fmla="*/ 3484804 h 3860245"/>
                <a:gd name="csX7" fmla="*/ 4932393 w 11633641"/>
                <a:gd name="csY7" fmla="*/ 3764390 h 3860245"/>
                <a:gd name="csX8" fmla="*/ 5001925 w 11633641"/>
                <a:gd name="csY8" fmla="*/ 3860202 h 3860245"/>
                <a:gd name="csX9" fmla="*/ 5166602 w 11633641"/>
                <a:gd name="csY9" fmla="*/ 3755585 h 3860245"/>
                <a:gd name="csX10" fmla="*/ 5210709 w 11633641"/>
                <a:gd name="csY10" fmla="*/ 3625021 h 3860245"/>
                <a:gd name="csX11" fmla="*/ 5258605 w 11633641"/>
                <a:gd name="csY11" fmla="*/ 3619120 h 3860245"/>
                <a:gd name="csX12" fmla="*/ 5385605 w 11633641"/>
                <a:gd name="csY12" fmla="*/ 3288920 h 3860245"/>
                <a:gd name="csX13" fmla="*/ 5548882 w 11633641"/>
                <a:gd name="csY13" fmla="*/ 2772453 h 3860245"/>
                <a:gd name="csX14" fmla="*/ 5681938 w 11633641"/>
                <a:gd name="csY14" fmla="*/ 2323720 h 3860245"/>
                <a:gd name="csX15" fmla="*/ 5825872 w 11633641"/>
                <a:gd name="csY15" fmla="*/ 1934253 h 3860245"/>
                <a:gd name="csX16" fmla="*/ 5978272 w 11633641"/>
                <a:gd name="csY16" fmla="*/ 1561720 h 3860245"/>
                <a:gd name="csX17" fmla="*/ 6164538 w 11633641"/>
                <a:gd name="csY17" fmla="*/ 1248453 h 3860245"/>
                <a:gd name="csX18" fmla="*/ 6384672 w 11633641"/>
                <a:gd name="csY18" fmla="*/ 977520 h 3860245"/>
                <a:gd name="csX19" fmla="*/ 6621739 w 11633641"/>
                <a:gd name="csY19" fmla="*/ 767715 h 3860245"/>
                <a:gd name="csX20" fmla="*/ 6913697 w 11633641"/>
                <a:gd name="csY20" fmla="*/ 621069 h 3860245"/>
                <a:gd name="csX21" fmla="*/ 7358338 w 11633641"/>
                <a:gd name="csY21" fmla="*/ 486453 h 3860245"/>
                <a:gd name="csX22" fmla="*/ 7811163 w 11633641"/>
                <a:gd name="csY22" fmla="*/ 383719 h 3860245"/>
                <a:gd name="csX23" fmla="*/ 8175513 w 11633641"/>
                <a:gd name="csY23" fmla="*/ 306101 h 3860245"/>
                <a:gd name="csX24" fmla="*/ 8793297 w 11633641"/>
                <a:gd name="csY24" fmla="*/ 207742 h 3860245"/>
                <a:gd name="csX25" fmla="*/ 9881832 w 11633641"/>
                <a:gd name="csY25" fmla="*/ 112296 h 3860245"/>
                <a:gd name="csX26" fmla="*/ 11633641 w 11633641"/>
                <a:gd name="csY26" fmla="*/ 17311 h 3860245"/>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0709 w 11633641"/>
                <a:gd name="csY10" fmla="*/ 3625021 h 3860247"/>
                <a:gd name="csX11" fmla="*/ 5258605 w 11633641"/>
                <a:gd name="csY11" fmla="*/ 3458227 h 3860247"/>
                <a:gd name="csX12" fmla="*/ 5385605 w 11633641"/>
                <a:gd name="csY12" fmla="*/ 3288920 h 3860247"/>
                <a:gd name="csX13" fmla="*/ 5548882 w 11633641"/>
                <a:gd name="csY13" fmla="*/ 2772453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0245"/>
                <a:gd name="csX1" fmla="*/ 3812617 w 11633641"/>
                <a:gd name="csY1" fmla="*/ 62665 h 3860245"/>
                <a:gd name="csX2" fmla="*/ 4477262 w 11633641"/>
                <a:gd name="csY2" fmla="*/ 81582 h 3860245"/>
                <a:gd name="csX3" fmla="*/ 4612685 w 11633641"/>
                <a:gd name="csY3" fmla="*/ 330247 h 3860245"/>
                <a:gd name="csX4" fmla="*/ 4706166 w 11633641"/>
                <a:gd name="csY4" fmla="*/ 1681069 h 3860245"/>
                <a:gd name="csX5" fmla="*/ 4781669 w 11633641"/>
                <a:gd name="csY5" fmla="*/ 2702345 h 3860245"/>
                <a:gd name="csX6" fmla="*/ 4872167 w 11633641"/>
                <a:gd name="csY6" fmla="*/ 3484804 h 3860245"/>
                <a:gd name="csX7" fmla="*/ 4932393 w 11633641"/>
                <a:gd name="csY7" fmla="*/ 3764390 h 3860245"/>
                <a:gd name="csX8" fmla="*/ 5001925 w 11633641"/>
                <a:gd name="csY8" fmla="*/ 3860202 h 3860245"/>
                <a:gd name="csX9" fmla="*/ 5166602 w 11633641"/>
                <a:gd name="csY9" fmla="*/ 3755585 h 3860245"/>
                <a:gd name="csX10" fmla="*/ 5210709 w 11633641"/>
                <a:gd name="csY10" fmla="*/ 3625021 h 3860245"/>
                <a:gd name="csX11" fmla="*/ 5258605 w 11633641"/>
                <a:gd name="csY11" fmla="*/ 3458227 h 3860245"/>
                <a:gd name="csX12" fmla="*/ 5372622 w 11633641"/>
                <a:gd name="csY12" fmla="*/ 3137491 h 3860245"/>
                <a:gd name="csX13" fmla="*/ 5548882 w 11633641"/>
                <a:gd name="csY13" fmla="*/ 2772453 h 3860245"/>
                <a:gd name="csX14" fmla="*/ 5681938 w 11633641"/>
                <a:gd name="csY14" fmla="*/ 2323720 h 3860245"/>
                <a:gd name="csX15" fmla="*/ 5825872 w 11633641"/>
                <a:gd name="csY15" fmla="*/ 1934253 h 3860245"/>
                <a:gd name="csX16" fmla="*/ 5978272 w 11633641"/>
                <a:gd name="csY16" fmla="*/ 1561720 h 3860245"/>
                <a:gd name="csX17" fmla="*/ 6164538 w 11633641"/>
                <a:gd name="csY17" fmla="*/ 1248453 h 3860245"/>
                <a:gd name="csX18" fmla="*/ 6384672 w 11633641"/>
                <a:gd name="csY18" fmla="*/ 977520 h 3860245"/>
                <a:gd name="csX19" fmla="*/ 6621739 w 11633641"/>
                <a:gd name="csY19" fmla="*/ 767715 h 3860245"/>
                <a:gd name="csX20" fmla="*/ 6913697 w 11633641"/>
                <a:gd name="csY20" fmla="*/ 621069 h 3860245"/>
                <a:gd name="csX21" fmla="*/ 7358338 w 11633641"/>
                <a:gd name="csY21" fmla="*/ 486453 h 3860245"/>
                <a:gd name="csX22" fmla="*/ 7811163 w 11633641"/>
                <a:gd name="csY22" fmla="*/ 383719 h 3860245"/>
                <a:gd name="csX23" fmla="*/ 8175513 w 11633641"/>
                <a:gd name="csY23" fmla="*/ 306101 h 3860245"/>
                <a:gd name="csX24" fmla="*/ 8793297 w 11633641"/>
                <a:gd name="csY24" fmla="*/ 207742 h 3860245"/>
                <a:gd name="csX25" fmla="*/ 9881832 w 11633641"/>
                <a:gd name="csY25" fmla="*/ 112296 h 3860245"/>
                <a:gd name="csX26" fmla="*/ 11633641 w 11633641"/>
                <a:gd name="csY26" fmla="*/ 17311 h 3860245"/>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0709 w 11633641"/>
                <a:gd name="csY10" fmla="*/ 3625021 h 3860247"/>
                <a:gd name="csX11" fmla="*/ 5258605 w 11633641"/>
                <a:gd name="csY11" fmla="*/ 3458227 h 3860247"/>
                <a:gd name="csX12" fmla="*/ 5372622 w 11633641"/>
                <a:gd name="csY12" fmla="*/ 3137491 h 3860247"/>
                <a:gd name="csX13" fmla="*/ 5522917 w 11633641"/>
                <a:gd name="csY13" fmla="*/ 2630491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1490"/>
                <a:gd name="csX1" fmla="*/ 3812617 w 11633641"/>
                <a:gd name="csY1" fmla="*/ 62665 h 3861490"/>
                <a:gd name="csX2" fmla="*/ 4477262 w 11633641"/>
                <a:gd name="csY2" fmla="*/ 81582 h 3861490"/>
                <a:gd name="csX3" fmla="*/ 4612685 w 11633641"/>
                <a:gd name="csY3" fmla="*/ 330247 h 3861490"/>
                <a:gd name="csX4" fmla="*/ 4706166 w 11633641"/>
                <a:gd name="csY4" fmla="*/ 1681069 h 3861490"/>
                <a:gd name="csX5" fmla="*/ 4781669 w 11633641"/>
                <a:gd name="csY5" fmla="*/ 2702345 h 3861490"/>
                <a:gd name="csX6" fmla="*/ 4872167 w 11633641"/>
                <a:gd name="csY6" fmla="*/ 3484804 h 3861490"/>
                <a:gd name="csX7" fmla="*/ 4932393 w 11633641"/>
                <a:gd name="csY7" fmla="*/ 3764390 h 3861490"/>
                <a:gd name="csX8" fmla="*/ 5001925 w 11633641"/>
                <a:gd name="csY8" fmla="*/ 3860202 h 3861490"/>
                <a:gd name="csX9" fmla="*/ 5153620 w 11633641"/>
                <a:gd name="csY9" fmla="*/ 3708263 h 3861490"/>
                <a:gd name="csX10" fmla="*/ 5210709 w 11633641"/>
                <a:gd name="csY10" fmla="*/ 3625021 h 3861490"/>
                <a:gd name="csX11" fmla="*/ 5258605 w 11633641"/>
                <a:gd name="csY11" fmla="*/ 3458227 h 3861490"/>
                <a:gd name="csX12" fmla="*/ 5372622 w 11633641"/>
                <a:gd name="csY12" fmla="*/ 3137491 h 3861490"/>
                <a:gd name="csX13" fmla="*/ 5522917 w 11633641"/>
                <a:gd name="csY13" fmla="*/ 2630491 h 3861490"/>
                <a:gd name="csX14" fmla="*/ 5681938 w 11633641"/>
                <a:gd name="csY14" fmla="*/ 2323720 h 3861490"/>
                <a:gd name="csX15" fmla="*/ 5825872 w 11633641"/>
                <a:gd name="csY15" fmla="*/ 1934253 h 3861490"/>
                <a:gd name="csX16" fmla="*/ 5978272 w 11633641"/>
                <a:gd name="csY16" fmla="*/ 1561720 h 3861490"/>
                <a:gd name="csX17" fmla="*/ 6164538 w 11633641"/>
                <a:gd name="csY17" fmla="*/ 1248453 h 3861490"/>
                <a:gd name="csX18" fmla="*/ 6384672 w 11633641"/>
                <a:gd name="csY18" fmla="*/ 977520 h 3861490"/>
                <a:gd name="csX19" fmla="*/ 6621739 w 11633641"/>
                <a:gd name="csY19" fmla="*/ 767715 h 3861490"/>
                <a:gd name="csX20" fmla="*/ 6913697 w 11633641"/>
                <a:gd name="csY20" fmla="*/ 621069 h 3861490"/>
                <a:gd name="csX21" fmla="*/ 7358338 w 11633641"/>
                <a:gd name="csY21" fmla="*/ 486453 h 3861490"/>
                <a:gd name="csX22" fmla="*/ 7811163 w 11633641"/>
                <a:gd name="csY22" fmla="*/ 383719 h 3861490"/>
                <a:gd name="csX23" fmla="*/ 8175513 w 11633641"/>
                <a:gd name="csY23" fmla="*/ 306101 h 3861490"/>
                <a:gd name="csX24" fmla="*/ 8793297 w 11633641"/>
                <a:gd name="csY24" fmla="*/ 207742 h 3861490"/>
                <a:gd name="csX25" fmla="*/ 9881832 w 11633641"/>
                <a:gd name="csY25" fmla="*/ 112296 h 3861490"/>
                <a:gd name="csX26" fmla="*/ 11633641 w 11633641"/>
                <a:gd name="csY26" fmla="*/ 17311 h 3861490"/>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10709 w 11633641"/>
                <a:gd name="csY10" fmla="*/ 3625021 h 3880120"/>
                <a:gd name="csX11" fmla="*/ 5258605 w 11633641"/>
                <a:gd name="csY11" fmla="*/ 3458227 h 3880120"/>
                <a:gd name="csX12" fmla="*/ 5372622 w 11633641"/>
                <a:gd name="csY12" fmla="*/ 3137491 h 3880120"/>
                <a:gd name="csX13" fmla="*/ 5522917 w 11633641"/>
                <a:gd name="csY13" fmla="*/ 2630491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458227 h 3880122"/>
                <a:gd name="csX12" fmla="*/ 5372622 w 11633641"/>
                <a:gd name="csY12" fmla="*/ 3137491 h 3880122"/>
                <a:gd name="csX13" fmla="*/ 5522917 w 11633641"/>
                <a:gd name="csY13" fmla="*/ 2630491 h 3880122"/>
                <a:gd name="csX14" fmla="*/ 5681938 w 11633641"/>
                <a:gd name="csY14" fmla="*/ 2323720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72622 w 11633641"/>
                <a:gd name="csY12" fmla="*/ 3137491 h 3880120"/>
                <a:gd name="csX13" fmla="*/ 5522917 w 11633641"/>
                <a:gd name="csY13" fmla="*/ 2630491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2917 w 11633641"/>
                <a:gd name="csY13" fmla="*/ 2630491 h 3880122"/>
                <a:gd name="csX14" fmla="*/ 5681938 w 11633641"/>
                <a:gd name="csY14" fmla="*/ 2323720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9409 w 11633641"/>
                <a:gd name="csY13" fmla="*/ 2469599 h 3880122"/>
                <a:gd name="csX14" fmla="*/ 5655973 w 11633641"/>
                <a:gd name="csY14" fmla="*/ 2172293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55973 w 11633641"/>
                <a:gd name="csY14" fmla="*/ 2172293 h 3880120"/>
                <a:gd name="csX15" fmla="*/ 5786925 w 11633641"/>
                <a:gd name="csY15" fmla="*/ 1801755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9409 w 11633641"/>
                <a:gd name="csY13" fmla="*/ 2469599 h 3880122"/>
                <a:gd name="csX14" fmla="*/ 5617025 w 11633641"/>
                <a:gd name="csY14" fmla="*/ 2172293 h 3880122"/>
                <a:gd name="csX15" fmla="*/ 5786925 w 11633641"/>
                <a:gd name="csY15" fmla="*/ 1801755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17025 w 11633641"/>
                <a:gd name="csY14" fmla="*/ 2172293 h 3880120"/>
                <a:gd name="csX15" fmla="*/ 5786925 w 11633641"/>
                <a:gd name="csY15" fmla="*/ 1801755 h 3880120"/>
                <a:gd name="csX16" fmla="*/ 5958798 w 11633641"/>
                <a:gd name="csY16" fmla="*/ 1457614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16510 w 11633641"/>
                <a:gd name="csY10" fmla="*/ 3499978 h 3880122"/>
                <a:gd name="csX11" fmla="*/ 5258605 w 11633641"/>
                <a:gd name="csY11" fmla="*/ 3373049 h 3880122"/>
                <a:gd name="csX12" fmla="*/ 5346656 w 11633641"/>
                <a:gd name="csY12" fmla="*/ 3071242 h 3880122"/>
                <a:gd name="csX13" fmla="*/ 5529409 w 11633641"/>
                <a:gd name="csY13" fmla="*/ 2469599 h 3880122"/>
                <a:gd name="csX14" fmla="*/ 5617025 w 11633641"/>
                <a:gd name="csY14" fmla="*/ 2172293 h 3880122"/>
                <a:gd name="csX15" fmla="*/ 5786925 w 11633641"/>
                <a:gd name="csY15" fmla="*/ 1801755 h 3880122"/>
                <a:gd name="csX16" fmla="*/ 5958798 w 11633641"/>
                <a:gd name="csY16" fmla="*/ 1457614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16510 w 11633641"/>
                <a:gd name="csY10" fmla="*/ 3499978 h 3880120"/>
                <a:gd name="csX11" fmla="*/ 5258605 w 11633641"/>
                <a:gd name="csY11" fmla="*/ 3373049 h 3880120"/>
                <a:gd name="csX12" fmla="*/ 5342100 w 11633641"/>
                <a:gd name="csY12" fmla="*/ 3024732 h 3880120"/>
                <a:gd name="csX13" fmla="*/ 5529409 w 11633641"/>
                <a:gd name="csY13" fmla="*/ 2469599 h 3880120"/>
                <a:gd name="csX14" fmla="*/ 5617025 w 11633641"/>
                <a:gd name="csY14" fmla="*/ 2172293 h 3880120"/>
                <a:gd name="csX15" fmla="*/ 5786925 w 11633641"/>
                <a:gd name="csY15" fmla="*/ 1801755 h 3880120"/>
                <a:gd name="csX16" fmla="*/ 5958798 w 11633641"/>
                <a:gd name="csY16" fmla="*/ 1457614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16510 w 11633641"/>
                <a:gd name="csY10" fmla="*/ 3499978 h 3880122"/>
                <a:gd name="csX11" fmla="*/ 5240377 w 11633641"/>
                <a:gd name="csY11" fmla="*/ 3366403 h 3880122"/>
                <a:gd name="csX12" fmla="*/ 5342100 w 11633641"/>
                <a:gd name="csY12" fmla="*/ 3024732 h 3880122"/>
                <a:gd name="csX13" fmla="*/ 5529409 w 11633641"/>
                <a:gd name="csY13" fmla="*/ 2469599 h 3880122"/>
                <a:gd name="csX14" fmla="*/ 5617025 w 11633641"/>
                <a:gd name="csY14" fmla="*/ 2172293 h 3880122"/>
                <a:gd name="csX15" fmla="*/ 5786925 w 11633641"/>
                <a:gd name="csY15" fmla="*/ 1801755 h 3880122"/>
                <a:gd name="csX16" fmla="*/ 5958798 w 11633641"/>
                <a:gd name="csY16" fmla="*/ 1457614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798"/>
                <a:gd name="csX1" fmla="*/ 3812617 w 11633641"/>
                <a:gd name="csY1" fmla="*/ 62665 h 3880798"/>
                <a:gd name="csX2" fmla="*/ 4477262 w 11633641"/>
                <a:gd name="csY2" fmla="*/ 81582 h 3880798"/>
                <a:gd name="csX3" fmla="*/ 4612685 w 11633641"/>
                <a:gd name="csY3" fmla="*/ 330247 h 3880798"/>
                <a:gd name="csX4" fmla="*/ 4706166 w 11633641"/>
                <a:gd name="csY4" fmla="*/ 1681069 h 3880798"/>
                <a:gd name="csX5" fmla="*/ 4781669 w 11633641"/>
                <a:gd name="csY5" fmla="*/ 2702345 h 3880798"/>
                <a:gd name="csX6" fmla="*/ 4872167 w 11633641"/>
                <a:gd name="csY6" fmla="*/ 3484804 h 3880798"/>
                <a:gd name="csX7" fmla="*/ 4932393 w 11633641"/>
                <a:gd name="csY7" fmla="*/ 3764390 h 3880798"/>
                <a:gd name="csX8" fmla="*/ 5047365 w 11633641"/>
                <a:gd name="csY8" fmla="*/ 3879132 h 3880798"/>
                <a:gd name="csX9" fmla="*/ 5153621 w 11633641"/>
                <a:gd name="csY9" fmla="*/ 3688330 h 3880798"/>
                <a:gd name="csX10" fmla="*/ 5216510 w 11633641"/>
                <a:gd name="csY10" fmla="*/ 3499978 h 3880798"/>
                <a:gd name="csX11" fmla="*/ 5240377 w 11633641"/>
                <a:gd name="csY11" fmla="*/ 3366403 h 3880798"/>
                <a:gd name="csX12" fmla="*/ 5342100 w 11633641"/>
                <a:gd name="csY12" fmla="*/ 3024732 h 3880798"/>
                <a:gd name="csX13" fmla="*/ 5529409 w 11633641"/>
                <a:gd name="csY13" fmla="*/ 2469599 h 3880798"/>
                <a:gd name="csX14" fmla="*/ 5617025 w 11633641"/>
                <a:gd name="csY14" fmla="*/ 2172293 h 3880798"/>
                <a:gd name="csX15" fmla="*/ 5786925 w 11633641"/>
                <a:gd name="csY15" fmla="*/ 1801755 h 3880798"/>
                <a:gd name="csX16" fmla="*/ 5958798 w 11633641"/>
                <a:gd name="csY16" fmla="*/ 1457614 h 3880798"/>
                <a:gd name="csX17" fmla="*/ 6164538 w 11633641"/>
                <a:gd name="csY17" fmla="*/ 1248453 h 3880798"/>
                <a:gd name="csX18" fmla="*/ 6384672 w 11633641"/>
                <a:gd name="csY18" fmla="*/ 977520 h 3880798"/>
                <a:gd name="csX19" fmla="*/ 6621739 w 11633641"/>
                <a:gd name="csY19" fmla="*/ 767715 h 3880798"/>
                <a:gd name="csX20" fmla="*/ 6913697 w 11633641"/>
                <a:gd name="csY20" fmla="*/ 621069 h 3880798"/>
                <a:gd name="csX21" fmla="*/ 7358338 w 11633641"/>
                <a:gd name="csY21" fmla="*/ 486453 h 3880798"/>
                <a:gd name="csX22" fmla="*/ 7811163 w 11633641"/>
                <a:gd name="csY22" fmla="*/ 383719 h 3880798"/>
                <a:gd name="csX23" fmla="*/ 8175513 w 11633641"/>
                <a:gd name="csY23" fmla="*/ 306101 h 3880798"/>
                <a:gd name="csX24" fmla="*/ 8793297 w 11633641"/>
                <a:gd name="csY24" fmla="*/ 207742 h 3880798"/>
                <a:gd name="csX25" fmla="*/ 9881832 w 11633641"/>
                <a:gd name="csY25" fmla="*/ 112296 h 3880798"/>
                <a:gd name="csX26" fmla="*/ 11633641 w 11633641"/>
                <a:gd name="csY26" fmla="*/ 17311 h 3880798"/>
                <a:gd name="csX0" fmla="*/ 0 w 11633641"/>
                <a:gd name="csY0" fmla="*/ 0 h 3887326"/>
                <a:gd name="csX1" fmla="*/ 3812617 w 11633641"/>
                <a:gd name="csY1" fmla="*/ 62665 h 3887326"/>
                <a:gd name="csX2" fmla="*/ 4477262 w 11633641"/>
                <a:gd name="csY2" fmla="*/ 81582 h 3887326"/>
                <a:gd name="csX3" fmla="*/ 4612685 w 11633641"/>
                <a:gd name="csY3" fmla="*/ 330247 h 3887326"/>
                <a:gd name="csX4" fmla="*/ 4706166 w 11633641"/>
                <a:gd name="csY4" fmla="*/ 1681069 h 3887326"/>
                <a:gd name="csX5" fmla="*/ 4781669 w 11633641"/>
                <a:gd name="csY5" fmla="*/ 2702345 h 3887326"/>
                <a:gd name="csX6" fmla="*/ 4872167 w 11633641"/>
                <a:gd name="csY6" fmla="*/ 3484804 h 3887326"/>
                <a:gd name="csX7" fmla="*/ 4932393 w 11633641"/>
                <a:gd name="csY7" fmla="*/ 3764390 h 3887326"/>
                <a:gd name="csX8" fmla="*/ 5015465 w 11633641"/>
                <a:gd name="csY8" fmla="*/ 3885776 h 3887326"/>
                <a:gd name="csX9" fmla="*/ 5153621 w 11633641"/>
                <a:gd name="csY9" fmla="*/ 3688330 h 3887326"/>
                <a:gd name="csX10" fmla="*/ 5216510 w 11633641"/>
                <a:gd name="csY10" fmla="*/ 3499978 h 3887326"/>
                <a:gd name="csX11" fmla="*/ 5240377 w 11633641"/>
                <a:gd name="csY11" fmla="*/ 3366403 h 3887326"/>
                <a:gd name="csX12" fmla="*/ 5342100 w 11633641"/>
                <a:gd name="csY12" fmla="*/ 3024732 h 3887326"/>
                <a:gd name="csX13" fmla="*/ 5529409 w 11633641"/>
                <a:gd name="csY13" fmla="*/ 2469599 h 3887326"/>
                <a:gd name="csX14" fmla="*/ 5617025 w 11633641"/>
                <a:gd name="csY14" fmla="*/ 2172293 h 3887326"/>
                <a:gd name="csX15" fmla="*/ 5786925 w 11633641"/>
                <a:gd name="csY15" fmla="*/ 1801755 h 3887326"/>
                <a:gd name="csX16" fmla="*/ 5958798 w 11633641"/>
                <a:gd name="csY16" fmla="*/ 1457614 h 3887326"/>
                <a:gd name="csX17" fmla="*/ 6164538 w 11633641"/>
                <a:gd name="csY17" fmla="*/ 1248453 h 3887326"/>
                <a:gd name="csX18" fmla="*/ 6384672 w 11633641"/>
                <a:gd name="csY18" fmla="*/ 977520 h 3887326"/>
                <a:gd name="csX19" fmla="*/ 6621739 w 11633641"/>
                <a:gd name="csY19" fmla="*/ 767715 h 3887326"/>
                <a:gd name="csX20" fmla="*/ 6913697 w 11633641"/>
                <a:gd name="csY20" fmla="*/ 621069 h 3887326"/>
                <a:gd name="csX21" fmla="*/ 7358338 w 11633641"/>
                <a:gd name="csY21" fmla="*/ 486453 h 3887326"/>
                <a:gd name="csX22" fmla="*/ 7811163 w 11633641"/>
                <a:gd name="csY22" fmla="*/ 383719 h 3887326"/>
                <a:gd name="csX23" fmla="*/ 8175513 w 11633641"/>
                <a:gd name="csY23" fmla="*/ 306101 h 3887326"/>
                <a:gd name="csX24" fmla="*/ 8793297 w 11633641"/>
                <a:gd name="csY24" fmla="*/ 207742 h 3887326"/>
                <a:gd name="csX25" fmla="*/ 9881832 w 11633641"/>
                <a:gd name="csY25" fmla="*/ 112296 h 3887326"/>
                <a:gd name="csX26" fmla="*/ 11633641 w 11633641"/>
                <a:gd name="csY26" fmla="*/ 17311 h 3887326"/>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6510 w 11633641"/>
                <a:gd name="csY10" fmla="*/ 3499978 h 3888617"/>
                <a:gd name="csX11" fmla="*/ 5240377 w 11633641"/>
                <a:gd name="csY11" fmla="*/ 3366403 h 3888617"/>
                <a:gd name="csX12" fmla="*/ 5342100 w 11633641"/>
                <a:gd name="csY12" fmla="*/ 3024732 h 3888617"/>
                <a:gd name="csX13" fmla="*/ 5529409 w 11633641"/>
                <a:gd name="csY13" fmla="*/ 2469599 h 3888617"/>
                <a:gd name="csX14" fmla="*/ 5617025 w 11633641"/>
                <a:gd name="csY14" fmla="*/ 2172293 h 3888617"/>
                <a:gd name="csX15" fmla="*/ 5786925 w 11633641"/>
                <a:gd name="csY15" fmla="*/ 1801755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29409 w 11633641"/>
                <a:gd name="csY13" fmla="*/ 2469599 h 3888615"/>
                <a:gd name="csX14" fmla="*/ 5617025 w 11633641"/>
                <a:gd name="csY14" fmla="*/ 2172293 h 3888615"/>
                <a:gd name="csX15" fmla="*/ 5786925 w 11633641"/>
                <a:gd name="csY15" fmla="*/ 1801755 h 3888615"/>
                <a:gd name="csX16" fmla="*/ 5958798 w 11633641"/>
                <a:gd name="csY16" fmla="*/ 1457614 h 3888615"/>
                <a:gd name="csX17" fmla="*/ 6164538 w 11633641"/>
                <a:gd name="csY17" fmla="*/ 1248453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7025 w 11633641"/>
                <a:gd name="csY14" fmla="*/ 2172293 h 3888617"/>
                <a:gd name="csX15" fmla="*/ 5786925 w 11633641"/>
                <a:gd name="csY15" fmla="*/ 1801755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86925 w 11633641"/>
                <a:gd name="csY15" fmla="*/ 1801755 h 3888615"/>
                <a:gd name="csX16" fmla="*/ 5958798 w 11633641"/>
                <a:gd name="csY16" fmla="*/ 1457614 h 3888615"/>
                <a:gd name="csX17" fmla="*/ 6164538 w 11633641"/>
                <a:gd name="csY17" fmla="*/ 1248453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07911 w 11633641"/>
                <a:gd name="csY14" fmla="*/ 2099207 h 3888617"/>
                <a:gd name="csX15" fmla="*/ 5773255 w 11633641"/>
                <a:gd name="csY15" fmla="*/ 1755244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73255 w 11633641"/>
                <a:gd name="csY15" fmla="*/ 1755244 h 3888615"/>
                <a:gd name="csX16" fmla="*/ 5958798 w 11633641"/>
                <a:gd name="csY16" fmla="*/ 1457614 h 3888615"/>
                <a:gd name="csX17" fmla="*/ 6150867 w 11633641"/>
                <a:gd name="csY17" fmla="*/ 1208589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07911 w 11633641"/>
                <a:gd name="csY14" fmla="*/ 2099207 h 3888617"/>
                <a:gd name="csX15" fmla="*/ 5773255 w 11633641"/>
                <a:gd name="csY15" fmla="*/ 1755244 h 3888617"/>
                <a:gd name="csX16" fmla="*/ 5958798 w 11633641"/>
                <a:gd name="csY16" fmla="*/ 1457614 h 3888617"/>
                <a:gd name="csX17" fmla="*/ 6150867 w 11633641"/>
                <a:gd name="csY17" fmla="*/ 1208589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73255 w 11633641"/>
                <a:gd name="csY15" fmla="*/ 1755244 h 3888615"/>
                <a:gd name="csX16" fmla="*/ 5958798 w 11633641"/>
                <a:gd name="csY16" fmla="*/ 1457614 h 3888615"/>
                <a:gd name="csX17" fmla="*/ 6150867 w 11633641"/>
                <a:gd name="csY17" fmla="*/ 1182012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58798 w 11633641"/>
                <a:gd name="csY16" fmla="*/ 1457614 h 3888617"/>
                <a:gd name="csX17" fmla="*/ 6150867 w 11633641"/>
                <a:gd name="csY17" fmla="*/ 1182012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73255 w 11633641"/>
                <a:gd name="csY15" fmla="*/ 1755244 h 3888615"/>
                <a:gd name="csX16" fmla="*/ 5958798 w 11633641"/>
                <a:gd name="csY16" fmla="*/ 1427654 h 3888615"/>
                <a:gd name="csX17" fmla="*/ 6150867 w 11633641"/>
                <a:gd name="csY17" fmla="*/ 1182012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65648 w 11633641"/>
                <a:gd name="csY16" fmla="*/ 1367733 h 3888617"/>
                <a:gd name="csX17" fmla="*/ 6150867 w 11633641"/>
                <a:gd name="csY17" fmla="*/ 1182012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73255 w 11633641"/>
                <a:gd name="csY15" fmla="*/ 1755244 h 3888615"/>
                <a:gd name="csX16" fmla="*/ 5965648 w 11633641"/>
                <a:gd name="csY16" fmla="*/ 1367733 h 3888615"/>
                <a:gd name="csX17" fmla="*/ 6150867 w 11633641"/>
                <a:gd name="csY17" fmla="*/ 1102117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65648 w 11633641"/>
                <a:gd name="csY16" fmla="*/ 1367733 h 3888617"/>
                <a:gd name="csX17" fmla="*/ 6150867 w 11633641"/>
                <a:gd name="csY17" fmla="*/ 1102117 h 3888617"/>
                <a:gd name="csX18" fmla="*/ 6377822 w 11633641"/>
                <a:gd name="csY18" fmla="*/ 90769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59556 w 11633641"/>
                <a:gd name="csY15" fmla="*/ 1745257 h 3888615"/>
                <a:gd name="csX16" fmla="*/ 5965648 w 11633641"/>
                <a:gd name="csY16" fmla="*/ 1367733 h 3888615"/>
                <a:gd name="csX17" fmla="*/ 6150867 w 11633641"/>
                <a:gd name="csY17" fmla="*/ 1102117 h 3888615"/>
                <a:gd name="csX18" fmla="*/ 6377822 w 11633641"/>
                <a:gd name="csY18" fmla="*/ 90769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59556 w 11633641"/>
                <a:gd name="csY15" fmla="*/ 1745257 h 3888617"/>
                <a:gd name="csX16" fmla="*/ 5958798 w 11633641"/>
                <a:gd name="csY16" fmla="*/ 1357746 h 3888617"/>
                <a:gd name="csX17" fmla="*/ 6150867 w 11633641"/>
                <a:gd name="csY17" fmla="*/ 1102117 h 3888617"/>
                <a:gd name="csX18" fmla="*/ 6377822 w 11633641"/>
                <a:gd name="csY18" fmla="*/ 90769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902382"/>
                <a:gd name="csX1" fmla="*/ 3812617 w 11633641"/>
                <a:gd name="csY1" fmla="*/ 62665 h 3902382"/>
                <a:gd name="csX2" fmla="*/ 4477262 w 11633641"/>
                <a:gd name="csY2" fmla="*/ 81582 h 3902382"/>
                <a:gd name="csX3" fmla="*/ 4612685 w 11633641"/>
                <a:gd name="csY3" fmla="*/ 330247 h 3902382"/>
                <a:gd name="csX4" fmla="*/ 4706166 w 11633641"/>
                <a:gd name="csY4" fmla="*/ 1681069 h 3902382"/>
                <a:gd name="csX5" fmla="*/ 4781669 w 11633641"/>
                <a:gd name="csY5" fmla="*/ 2702345 h 3902382"/>
                <a:gd name="csX6" fmla="*/ 4872167 w 11633641"/>
                <a:gd name="csY6" fmla="*/ 3484804 h 3902382"/>
                <a:gd name="csX7" fmla="*/ 4932393 w 11633641"/>
                <a:gd name="csY7" fmla="*/ 3764390 h 3902382"/>
                <a:gd name="csX8" fmla="*/ 4996133 w 11633641"/>
                <a:gd name="csY8" fmla="*/ 3899870 h 3902382"/>
                <a:gd name="csX9" fmla="*/ 5144507 w 11633641"/>
                <a:gd name="csY9" fmla="*/ 3655109 h 3902382"/>
                <a:gd name="csX10" fmla="*/ 5211953 w 11633641"/>
                <a:gd name="csY10" fmla="*/ 3460113 h 3902382"/>
                <a:gd name="csX11" fmla="*/ 5240377 w 11633641"/>
                <a:gd name="csY11" fmla="*/ 3366403 h 3902382"/>
                <a:gd name="csX12" fmla="*/ 5342100 w 11633641"/>
                <a:gd name="csY12" fmla="*/ 3024732 h 3902382"/>
                <a:gd name="csX13" fmla="*/ 5506624 w 11633641"/>
                <a:gd name="csY13" fmla="*/ 2443022 h 3902382"/>
                <a:gd name="csX14" fmla="*/ 5612468 w 11633641"/>
                <a:gd name="csY14" fmla="*/ 2132428 h 3902382"/>
                <a:gd name="csX15" fmla="*/ 5759556 w 11633641"/>
                <a:gd name="csY15" fmla="*/ 1745257 h 3902382"/>
                <a:gd name="csX16" fmla="*/ 5958798 w 11633641"/>
                <a:gd name="csY16" fmla="*/ 1357746 h 3902382"/>
                <a:gd name="csX17" fmla="*/ 6150867 w 11633641"/>
                <a:gd name="csY17" fmla="*/ 1102117 h 3902382"/>
                <a:gd name="csX18" fmla="*/ 6377822 w 11633641"/>
                <a:gd name="csY18" fmla="*/ 907695 h 3902382"/>
                <a:gd name="csX19" fmla="*/ 6621739 w 11633641"/>
                <a:gd name="csY19" fmla="*/ 767715 h 3902382"/>
                <a:gd name="csX20" fmla="*/ 6913697 w 11633641"/>
                <a:gd name="csY20" fmla="*/ 621069 h 3902382"/>
                <a:gd name="csX21" fmla="*/ 7358338 w 11633641"/>
                <a:gd name="csY21" fmla="*/ 486453 h 3902382"/>
                <a:gd name="csX22" fmla="*/ 7811163 w 11633641"/>
                <a:gd name="csY22" fmla="*/ 383719 h 3902382"/>
                <a:gd name="csX23" fmla="*/ 8175513 w 11633641"/>
                <a:gd name="csY23" fmla="*/ 306101 h 3902382"/>
                <a:gd name="csX24" fmla="*/ 8793297 w 11633641"/>
                <a:gd name="csY24" fmla="*/ 207742 h 3902382"/>
                <a:gd name="csX25" fmla="*/ 9881832 w 11633641"/>
                <a:gd name="csY25" fmla="*/ 112296 h 3902382"/>
                <a:gd name="csX26" fmla="*/ 11633641 w 11633641"/>
                <a:gd name="csY26" fmla="*/ 17311 h 3902382"/>
                <a:gd name="csX0" fmla="*/ 0 w 11633641"/>
                <a:gd name="csY0" fmla="*/ 0 h 3905613"/>
                <a:gd name="csX1" fmla="*/ 3812617 w 11633641"/>
                <a:gd name="csY1" fmla="*/ 62665 h 3905613"/>
                <a:gd name="csX2" fmla="*/ 4477262 w 11633641"/>
                <a:gd name="csY2" fmla="*/ 81582 h 3905613"/>
                <a:gd name="csX3" fmla="*/ 4612685 w 11633641"/>
                <a:gd name="csY3" fmla="*/ 330247 h 3905613"/>
                <a:gd name="csX4" fmla="*/ 4706166 w 11633641"/>
                <a:gd name="csY4" fmla="*/ 1681069 h 3905613"/>
                <a:gd name="csX5" fmla="*/ 4781669 w 11633641"/>
                <a:gd name="csY5" fmla="*/ 2702345 h 3905613"/>
                <a:gd name="csX6" fmla="*/ 4872167 w 11633641"/>
                <a:gd name="csY6" fmla="*/ 3484804 h 3905613"/>
                <a:gd name="csX7" fmla="*/ 4917894 w 11633641"/>
                <a:gd name="csY7" fmla="*/ 3799625 h 3905613"/>
                <a:gd name="csX8" fmla="*/ 4996133 w 11633641"/>
                <a:gd name="csY8" fmla="*/ 3899870 h 3905613"/>
                <a:gd name="csX9" fmla="*/ 5144507 w 11633641"/>
                <a:gd name="csY9" fmla="*/ 3655109 h 3905613"/>
                <a:gd name="csX10" fmla="*/ 5211953 w 11633641"/>
                <a:gd name="csY10" fmla="*/ 3460113 h 3905613"/>
                <a:gd name="csX11" fmla="*/ 5240377 w 11633641"/>
                <a:gd name="csY11" fmla="*/ 3366403 h 3905613"/>
                <a:gd name="csX12" fmla="*/ 5342100 w 11633641"/>
                <a:gd name="csY12" fmla="*/ 3024732 h 3905613"/>
                <a:gd name="csX13" fmla="*/ 5506624 w 11633641"/>
                <a:gd name="csY13" fmla="*/ 2443022 h 3905613"/>
                <a:gd name="csX14" fmla="*/ 5612468 w 11633641"/>
                <a:gd name="csY14" fmla="*/ 2132428 h 3905613"/>
                <a:gd name="csX15" fmla="*/ 5759556 w 11633641"/>
                <a:gd name="csY15" fmla="*/ 1745257 h 3905613"/>
                <a:gd name="csX16" fmla="*/ 5958798 w 11633641"/>
                <a:gd name="csY16" fmla="*/ 1357746 h 3905613"/>
                <a:gd name="csX17" fmla="*/ 6150867 w 11633641"/>
                <a:gd name="csY17" fmla="*/ 1102117 h 3905613"/>
                <a:gd name="csX18" fmla="*/ 6377822 w 11633641"/>
                <a:gd name="csY18" fmla="*/ 907695 h 3905613"/>
                <a:gd name="csX19" fmla="*/ 6621739 w 11633641"/>
                <a:gd name="csY19" fmla="*/ 767715 h 3905613"/>
                <a:gd name="csX20" fmla="*/ 6913697 w 11633641"/>
                <a:gd name="csY20" fmla="*/ 621069 h 3905613"/>
                <a:gd name="csX21" fmla="*/ 7358338 w 11633641"/>
                <a:gd name="csY21" fmla="*/ 486453 h 3905613"/>
                <a:gd name="csX22" fmla="*/ 7811163 w 11633641"/>
                <a:gd name="csY22" fmla="*/ 383719 h 3905613"/>
                <a:gd name="csX23" fmla="*/ 8175513 w 11633641"/>
                <a:gd name="csY23" fmla="*/ 306101 h 3905613"/>
                <a:gd name="csX24" fmla="*/ 8793297 w 11633641"/>
                <a:gd name="csY24" fmla="*/ 207742 h 3905613"/>
                <a:gd name="csX25" fmla="*/ 9881832 w 11633641"/>
                <a:gd name="csY25" fmla="*/ 112296 h 3905613"/>
                <a:gd name="csX26" fmla="*/ 11633641 w 11633641"/>
                <a:gd name="csY26" fmla="*/ 17311 h 3905613"/>
                <a:gd name="csX0" fmla="*/ 0 w 11633641"/>
                <a:gd name="csY0" fmla="*/ 0 h 3905387"/>
                <a:gd name="csX1" fmla="*/ 3812617 w 11633641"/>
                <a:gd name="csY1" fmla="*/ 62665 h 3905387"/>
                <a:gd name="csX2" fmla="*/ 4477262 w 11633641"/>
                <a:gd name="csY2" fmla="*/ 81582 h 3905387"/>
                <a:gd name="csX3" fmla="*/ 4612685 w 11633641"/>
                <a:gd name="csY3" fmla="*/ 330247 h 3905387"/>
                <a:gd name="csX4" fmla="*/ 4706166 w 11633641"/>
                <a:gd name="csY4" fmla="*/ 1681069 h 3905387"/>
                <a:gd name="csX5" fmla="*/ 4781669 w 11633641"/>
                <a:gd name="csY5" fmla="*/ 2702345 h 3905387"/>
                <a:gd name="csX6" fmla="*/ 4843166 w 11633641"/>
                <a:gd name="csY6" fmla="*/ 3505945 h 3905387"/>
                <a:gd name="csX7" fmla="*/ 4917894 w 11633641"/>
                <a:gd name="csY7" fmla="*/ 3799625 h 3905387"/>
                <a:gd name="csX8" fmla="*/ 4996133 w 11633641"/>
                <a:gd name="csY8" fmla="*/ 3899870 h 3905387"/>
                <a:gd name="csX9" fmla="*/ 5144507 w 11633641"/>
                <a:gd name="csY9" fmla="*/ 3655109 h 3905387"/>
                <a:gd name="csX10" fmla="*/ 5211953 w 11633641"/>
                <a:gd name="csY10" fmla="*/ 3460113 h 3905387"/>
                <a:gd name="csX11" fmla="*/ 5240377 w 11633641"/>
                <a:gd name="csY11" fmla="*/ 3366403 h 3905387"/>
                <a:gd name="csX12" fmla="*/ 5342100 w 11633641"/>
                <a:gd name="csY12" fmla="*/ 3024732 h 3905387"/>
                <a:gd name="csX13" fmla="*/ 5506624 w 11633641"/>
                <a:gd name="csY13" fmla="*/ 2443022 h 3905387"/>
                <a:gd name="csX14" fmla="*/ 5612468 w 11633641"/>
                <a:gd name="csY14" fmla="*/ 2132428 h 3905387"/>
                <a:gd name="csX15" fmla="*/ 5759556 w 11633641"/>
                <a:gd name="csY15" fmla="*/ 1745257 h 3905387"/>
                <a:gd name="csX16" fmla="*/ 5958798 w 11633641"/>
                <a:gd name="csY16" fmla="*/ 1357746 h 3905387"/>
                <a:gd name="csX17" fmla="*/ 6150867 w 11633641"/>
                <a:gd name="csY17" fmla="*/ 1102117 h 3905387"/>
                <a:gd name="csX18" fmla="*/ 6377822 w 11633641"/>
                <a:gd name="csY18" fmla="*/ 907695 h 3905387"/>
                <a:gd name="csX19" fmla="*/ 6621739 w 11633641"/>
                <a:gd name="csY19" fmla="*/ 767715 h 3905387"/>
                <a:gd name="csX20" fmla="*/ 6913697 w 11633641"/>
                <a:gd name="csY20" fmla="*/ 621069 h 3905387"/>
                <a:gd name="csX21" fmla="*/ 7358338 w 11633641"/>
                <a:gd name="csY21" fmla="*/ 486453 h 3905387"/>
                <a:gd name="csX22" fmla="*/ 7811163 w 11633641"/>
                <a:gd name="csY22" fmla="*/ 383719 h 3905387"/>
                <a:gd name="csX23" fmla="*/ 8175513 w 11633641"/>
                <a:gd name="csY23" fmla="*/ 306101 h 3905387"/>
                <a:gd name="csX24" fmla="*/ 8793297 w 11633641"/>
                <a:gd name="csY24" fmla="*/ 207742 h 3905387"/>
                <a:gd name="csX25" fmla="*/ 9881832 w 11633641"/>
                <a:gd name="csY25" fmla="*/ 112296 h 3905387"/>
                <a:gd name="csX26" fmla="*/ 11633641 w 11633641"/>
                <a:gd name="csY26" fmla="*/ 17311 h 3905387"/>
                <a:gd name="csX0" fmla="*/ 0 w 11633641"/>
                <a:gd name="csY0" fmla="*/ 0 h 3905387"/>
                <a:gd name="csX1" fmla="*/ 3812617 w 11633641"/>
                <a:gd name="csY1" fmla="*/ 62665 h 3905387"/>
                <a:gd name="csX2" fmla="*/ 4477262 w 11633641"/>
                <a:gd name="csY2" fmla="*/ 81582 h 3905387"/>
                <a:gd name="csX3" fmla="*/ 4612685 w 11633641"/>
                <a:gd name="csY3" fmla="*/ 330247 h 3905387"/>
                <a:gd name="csX4" fmla="*/ 4706166 w 11633641"/>
                <a:gd name="csY4" fmla="*/ 1681069 h 3905387"/>
                <a:gd name="csX5" fmla="*/ 4757501 w 11633641"/>
                <a:gd name="csY5" fmla="*/ 2702345 h 3905387"/>
                <a:gd name="csX6" fmla="*/ 4843166 w 11633641"/>
                <a:gd name="csY6" fmla="*/ 3505945 h 3905387"/>
                <a:gd name="csX7" fmla="*/ 4917894 w 11633641"/>
                <a:gd name="csY7" fmla="*/ 3799625 h 3905387"/>
                <a:gd name="csX8" fmla="*/ 4996133 w 11633641"/>
                <a:gd name="csY8" fmla="*/ 3899870 h 3905387"/>
                <a:gd name="csX9" fmla="*/ 5144507 w 11633641"/>
                <a:gd name="csY9" fmla="*/ 3655109 h 3905387"/>
                <a:gd name="csX10" fmla="*/ 5211953 w 11633641"/>
                <a:gd name="csY10" fmla="*/ 3460113 h 3905387"/>
                <a:gd name="csX11" fmla="*/ 5240377 w 11633641"/>
                <a:gd name="csY11" fmla="*/ 3366403 h 3905387"/>
                <a:gd name="csX12" fmla="*/ 5342100 w 11633641"/>
                <a:gd name="csY12" fmla="*/ 3024732 h 3905387"/>
                <a:gd name="csX13" fmla="*/ 5506624 w 11633641"/>
                <a:gd name="csY13" fmla="*/ 2443022 h 3905387"/>
                <a:gd name="csX14" fmla="*/ 5612468 w 11633641"/>
                <a:gd name="csY14" fmla="*/ 2132428 h 3905387"/>
                <a:gd name="csX15" fmla="*/ 5759556 w 11633641"/>
                <a:gd name="csY15" fmla="*/ 1745257 h 3905387"/>
                <a:gd name="csX16" fmla="*/ 5958798 w 11633641"/>
                <a:gd name="csY16" fmla="*/ 1357746 h 3905387"/>
                <a:gd name="csX17" fmla="*/ 6150867 w 11633641"/>
                <a:gd name="csY17" fmla="*/ 1102117 h 3905387"/>
                <a:gd name="csX18" fmla="*/ 6377822 w 11633641"/>
                <a:gd name="csY18" fmla="*/ 907695 h 3905387"/>
                <a:gd name="csX19" fmla="*/ 6621739 w 11633641"/>
                <a:gd name="csY19" fmla="*/ 767715 h 3905387"/>
                <a:gd name="csX20" fmla="*/ 6913697 w 11633641"/>
                <a:gd name="csY20" fmla="*/ 621069 h 3905387"/>
                <a:gd name="csX21" fmla="*/ 7358338 w 11633641"/>
                <a:gd name="csY21" fmla="*/ 486453 h 3905387"/>
                <a:gd name="csX22" fmla="*/ 7811163 w 11633641"/>
                <a:gd name="csY22" fmla="*/ 383719 h 3905387"/>
                <a:gd name="csX23" fmla="*/ 8175513 w 11633641"/>
                <a:gd name="csY23" fmla="*/ 306101 h 3905387"/>
                <a:gd name="csX24" fmla="*/ 8793297 w 11633641"/>
                <a:gd name="csY24" fmla="*/ 207742 h 3905387"/>
                <a:gd name="csX25" fmla="*/ 9881832 w 11633641"/>
                <a:gd name="csY25" fmla="*/ 112296 h 3905387"/>
                <a:gd name="csX26" fmla="*/ 11633641 w 11633641"/>
                <a:gd name="csY26" fmla="*/ 17311 h 3905387"/>
                <a:gd name="csX0" fmla="*/ 0 w 11633641"/>
                <a:gd name="csY0" fmla="*/ 0 h 3946001"/>
                <a:gd name="csX1" fmla="*/ 3812617 w 11633641"/>
                <a:gd name="csY1" fmla="*/ 62665 h 3946001"/>
                <a:gd name="csX2" fmla="*/ 4477262 w 11633641"/>
                <a:gd name="csY2" fmla="*/ 81582 h 3946001"/>
                <a:gd name="csX3" fmla="*/ 4612685 w 11633641"/>
                <a:gd name="csY3" fmla="*/ 330247 h 3946001"/>
                <a:gd name="csX4" fmla="*/ 4706166 w 11633641"/>
                <a:gd name="csY4" fmla="*/ 1681069 h 3946001"/>
                <a:gd name="csX5" fmla="*/ 4757501 w 11633641"/>
                <a:gd name="csY5" fmla="*/ 2702345 h 3946001"/>
                <a:gd name="csX6" fmla="*/ 4843166 w 11633641"/>
                <a:gd name="csY6" fmla="*/ 3505945 h 3946001"/>
                <a:gd name="csX7" fmla="*/ 4917894 w 11633641"/>
                <a:gd name="csY7" fmla="*/ 3799625 h 3946001"/>
                <a:gd name="csX8" fmla="*/ 4976799 w 11633641"/>
                <a:gd name="csY8" fmla="*/ 3942152 h 3946001"/>
                <a:gd name="csX9" fmla="*/ 5144507 w 11633641"/>
                <a:gd name="csY9" fmla="*/ 3655109 h 3946001"/>
                <a:gd name="csX10" fmla="*/ 5211953 w 11633641"/>
                <a:gd name="csY10" fmla="*/ 3460113 h 3946001"/>
                <a:gd name="csX11" fmla="*/ 5240377 w 11633641"/>
                <a:gd name="csY11" fmla="*/ 3366403 h 3946001"/>
                <a:gd name="csX12" fmla="*/ 5342100 w 11633641"/>
                <a:gd name="csY12" fmla="*/ 3024732 h 3946001"/>
                <a:gd name="csX13" fmla="*/ 5506624 w 11633641"/>
                <a:gd name="csY13" fmla="*/ 2443022 h 3946001"/>
                <a:gd name="csX14" fmla="*/ 5612468 w 11633641"/>
                <a:gd name="csY14" fmla="*/ 2132428 h 3946001"/>
                <a:gd name="csX15" fmla="*/ 5759556 w 11633641"/>
                <a:gd name="csY15" fmla="*/ 1745257 h 3946001"/>
                <a:gd name="csX16" fmla="*/ 5958798 w 11633641"/>
                <a:gd name="csY16" fmla="*/ 1357746 h 3946001"/>
                <a:gd name="csX17" fmla="*/ 6150867 w 11633641"/>
                <a:gd name="csY17" fmla="*/ 1102117 h 3946001"/>
                <a:gd name="csX18" fmla="*/ 6377822 w 11633641"/>
                <a:gd name="csY18" fmla="*/ 907695 h 3946001"/>
                <a:gd name="csX19" fmla="*/ 6621739 w 11633641"/>
                <a:gd name="csY19" fmla="*/ 767715 h 3946001"/>
                <a:gd name="csX20" fmla="*/ 6913697 w 11633641"/>
                <a:gd name="csY20" fmla="*/ 621069 h 3946001"/>
                <a:gd name="csX21" fmla="*/ 7358338 w 11633641"/>
                <a:gd name="csY21" fmla="*/ 486453 h 3946001"/>
                <a:gd name="csX22" fmla="*/ 7811163 w 11633641"/>
                <a:gd name="csY22" fmla="*/ 383719 h 3946001"/>
                <a:gd name="csX23" fmla="*/ 8175513 w 11633641"/>
                <a:gd name="csY23" fmla="*/ 306101 h 3946001"/>
                <a:gd name="csX24" fmla="*/ 8793297 w 11633641"/>
                <a:gd name="csY24" fmla="*/ 207742 h 3946001"/>
                <a:gd name="csX25" fmla="*/ 9881832 w 11633641"/>
                <a:gd name="csY25" fmla="*/ 112296 h 3946001"/>
                <a:gd name="csX26" fmla="*/ 11633641 w 11633641"/>
                <a:gd name="csY26" fmla="*/ 17311 h 3946001"/>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706166 w 11633641"/>
                <a:gd name="csY4" fmla="*/ 1681069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672332 w 11633641"/>
                <a:gd name="csY4" fmla="*/ 1695163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696500 w 11633641"/>
                <a:gd name="csY4" fmla="*/ 1716305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50686"/>
                <a:gd name="csX1" fmla="*/ 3812617 w 11633641"/>
                <a:gd name="csY1" fmla="*/ 62665 h 3950686"/>
                <a:gd name="csX2" fmla="*/ 4477262 w 11633641"/>
                <a:gd name="csY2" fmla="*/ 81582 h 3950686"/>
                <a:gd name="csX3" fmla="*/ 4612685 w 11633641"/>
                <a:gd name="csY3" fmla="*/ 330247 h 3950686"/>
                <a:gd name="csX4" fmla="*/ 4696500 w 11633641"/>
                <a:gd name="csY4" fmla="*/ 1716305 h 3950686"/>
                <a:gd name="csX5" fmla="*/ 4757501 w 11633641"/>
                <a:gd name="csY5" fmla="*/ 2702345 h 3950686"/>
                <a:gd name="csX6" fmla="*/ 4794833 w 11633641"/>
                <a:gd name="csY6" fmla="*/ 3209973 h 3950686"/>
                <a:gd name="csX7" fmla="*/ 4888894 w 11633641"/>
                <a:gd name="csY7" fmla="*/ 3813719 h 3950686"/>
                <a:gd name="csX8" fmla="*/ 4976799 w 11633641"/>
                <a:gd name="csY8" fmla="*/ 3942152 h 3950686"/>
                <a:gd name="csX9" fmla="*/ 5144507 w 11633641"/>
                <a:gd name="csY9" fmla="*/ 3655109 h 3950686"/>
                <a:gd name="csX10" fmla="*/ 5211953 w 11633641"/>
                <a:gd name="csY10" fmla="*/ 3460113 h 3950686"/>
                <a:gd name="csX11" fmla="*/ 5240377 w 11633641"/>
                <a:gd name="csY11" fmla="*/ 3366403 h 3950686"/>
                <a:gd name="csX12" fmla="*/ 5342100 w 11633641"/>
                <a:gd name="csY12" fmla="*/ 3024732 h 3950686"/>
                <a:gd name="csX13" fmla="*/ 5506624 w 11633641"/>
                <a:gd name="csY13" fmla="*/ 2443022 h 3950686"/>
                <a:gd name="csX14" fmla="*/ 5612468 w 11633641"/>
                <a:gd name="csY14" fmla="*/ 2132428 h 3950686"/>
                <a:gd name="csX15" fmla="*/ 5759556 w 11633641"/>
                <a:gd name="csY15" fmla="*/ 1745257 h 3950686"/>
                <a:gd name="csX16" fmla="*/ 5958798 w 11633641"/>
                <a:gd name="csY16" fmla="*/ 1357746 h 3950686"/>
                <a:gd name="csX17" fmla="*/ 6150867 w 11633641"/>
                <a:gd name="csY17" fmla="*/ 1102117 h 3950686"/>
                <a:gd name="csX18" fmla="*/ 6377822 w 11633641"/>
                <a:gd name="csY18" fmla="*/ 907695 h 3950686"/>
                <a:gd name="csX19" fmla="*/ 6621739 w 11633641"/>
                <a:gd name="csY19" fmla="*/ 767715 h 3950686"/>
                <a:gd name="csX20" fmla="*/ 6913697 w 11633641"/>
                <a:gd name="csY20" fmla="*/ 621069 h 3950686"/>
                <a:gd name="csX21" fmla="*/ 7358338 w 11633641"/>
                <a:gd name="csY21" fmla="*/ 486453 h 3950686"/>
                <a:gd name="csX22" fmla="*/ 7811163 w 11633641"/>
                <a:gd name="csY22" fmla="*/ 383719 h 3950686"/>
                <a:gd name="csX23" fmla="*/ 8175513 w 11633641"/>
                <a:gd name="csY23" fmla="*/ 306101 h 3950686"/>
                <a:gd name="csX24" fmla="*/ 8793297 w 11633641"/>
                <a:gd name="csY24" fmla="*/ 207742 h 3950686"/>
                <a:gd name="csX25" fmla="*/ 9881832 w 11633641"/>
                <a:gd name="csY25" fmla="*/ 112296 h 3950686"/>
                <a:gd name="csX26" fmla="*/ 11633641 w 11633641"/>
                <a:gd name="csY26" fmla="*/ 17311 h 3950686"/>
                <a:gd name="csX0" fmla="*/ 0 w 11633641"/>
                <a:gd name="csY0" fmla="*/ 0 h 3950444"/>
                <a:gd name="csX1" fmla="*/ 3812617 w 11633641"/>
                <a:gd name="csY1" fmla="*/ 62665 h 3950444"/>
                <a:gd name="csX2" fmla="*/ 4477262 w 11633641"/>
                <a:gd name="csY2" fmla="*/ 81582 h 3950444"/>
                <a:gd name="csX3" fmla="*/ 4612685 w 11633641"/>
                <a:gd name="csY3" fmla="*/ 330247 h 3950444"/>
                <a:gd name="csX4" fmla="*/ 4696500 w 11633641"/>
                <a:gd name="csY4" fmla="*/ 1716305 h 3950444"/>
                <a:gd name="csX5" fmla="*/ 4757501 w 11633641"/>
                <a:gd name="csY5" fmla="*/ 2702345 h 3950444"/>
                <a:gd name="csX6" fmla="*/ 4809332 w 11633641"/>
                <a:gd name="csY6" fmla="*/ 3224067 h 3950444"/>
                <a:gd name="csX7" fmla="*/ 4888894 w 11633641"/>
                <a:gd name="csY7" fmla="*/ 3813719 h 3950444"/>
                <a:gd name="csX8" fmla="*/ 4976799 w 11633641"/>
                <a:gd name="csY8" fmla="*/ 3942152 h 3950444"/>
                <a:gd name="csX9" fmla="*/ 5144507 w 11633641"/>
                <a:gd name="csY9" fmla="*/ 3655109 h 3950444"/>
                <a:gd name="csX10" fmla="*/ 5211953 w 11633641"/>
                <a:gd name="csY10" fmla="*/ 3460113 h 3950444"/>
                <a:gd name="csX11" fmla="*/ 5240377 w 11633641"/>
                <a:gd name="csY11" fmla="*/ 3366403 h 3950444"/>
                <a:gd name="csX12" fmla="*/ 5342100 w 11633641"/>
                <a:gd name="csY12" fmla="*/ 3024732 h 3950444"/>
                <a:gd name="csX13" fmla="*/ 5506624 w 11633641"/>
                <a:gd name="csY13" fmla="*/ 2443022 h 3950444"/>
                <a:gd name="csX14" fmla="*/ 5612468 w 11633641"/>
                <a:gd name="csY14" fmla="*/ 2132428 h 3950444"/>
                <a:gd name="csX15" fmla="*/ 5759556 w 11633641"/>
                <a:gd name="csY15" fmla="*/ 1745257 h 3950444"/>
                <a:gd name="csX16" fmla="*/ 5958798 w 11633641"/>
                <a:gd name="csY16" fmla="*/ 1357746 h 3950444"/>
                <a:gd name="csX17" fmla="*/ 6150867 w 11633641"/>
                <a:gd name="csY17" fmla="*/ 1102117 h 3950444"/>
                <a:gd name="csX18" fmla="*/ 6377822 w 11633641"/>
                <a:gd name="csY18" fmla="*/ 907695 h 3950444"/>
                <a:gd name="csX19" fmla="*/ 6621739 w 11633641"/>
                <a:gd name="csY19" fmla="*/ 767715 h 3950444"/>
                <a:gd name="csX20" fmla="*/ 6913697 w 11633641"/>
                <a:gd name="csY20" fmla="*/ 621069 h 3950444"/>
                <a:gd name="csX21" fmla="*/ 7358338 w 11633641"/>
                <a:gd name="csY21" fmla="*/ 486453 h 3950444"/>
                <a:gd name="csX22" fmla="*/ 7811163 w 11633641"/>
                <a:gd name="csY22" fmla="*/ 383719 h 3950444"/>
                <a:gd name="csX23" fmla="*/ 8175513 w 11633641"/>
                <a:gd name="csY23" fmla="*/ 306101 h 3950444"/>
                <a:gd name="csX24" fmla="*/ 8793297 w 11633641"/>
                <a:gd name="csY24" fmla="*/ 207742 h 3950444"/>
                <a:gd name="csX25" fmla="*/ 9881832 w 11633641"/>
                <a:gd name="csY25" fmla="*/ 112296 h 3950444"/>
                <a:gd name="csX26" fmla="*/ 11633641 w 11633641"/>
                <a:gd name="csY26" fmla="*/ 17311 h 3950444"/>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11953 w 11633641"/>
                <a:gd name="csY10" fmla="*/ 3460113 h 3955140"/>
                <a:gd name="csX11" fmla="*/ 5240377 w 11633641"/>
                <a:gd name="csY11" fmla="*/ 3366403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11953 w 11633641"/>
                <a:gd name="csY10" fmla="*/ 3460113 h 3955140"/>
                <a:gd name="csX11" fmla="*/ 5288713 w 11633641"/>
                <a:gd name="csY11" fmla="*/ 3197278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88713 w 11633641"/>
                <a:gd name="csY11" fmla="*/ 3197278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07635 w 11633641"/>
                <a:gd name="csY14" fmla="*/ 2054911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07635 w 11633641"/>
                <a:gd name="csY14" fmla="*/ 2054911 h 3955140"/>
                <a:gd name="csX15" fmla="*/ 5759556 w 11633641"/>
                <a:gd name="csY15" fmla="*/ 1688882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61434 w 11633641"/>
                <a:gd name="csY12" fmla="*/ 2806276 h 3955140"/>
                <a:gd name="csX13" fmla="*/ 5506625 w 11633641"/>
                <a:gd name="csY13" fmla="*/ 2358458 h 3955140"/>
                <a:gd name="csX14" fmla="*/ 5607635 w 11633641"/>
                <a:gd name="csY14" fmla="*/ 2054911 h 3955140"/>
                <a:gd name="csX15" fmla="*/ 5759556 w 11633641"/>
                <a:gd name="csY15" fmla="*/ 1688882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57501 w 11633641"/>
                <a:gd name="csY5" fmla="*/ 2702345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74165 w 11633641"/>
                <a:gd name="csY5" fmla="*/ 2734741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51946 w 11633641"/>
                <a:gd name="csY5" fmla="*/ 2759036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79720 w 11633641"/>
                <a:gd name="csY5" fmla="*/ 2815727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707610 w 11633641"/>
                <a:gd name="csY4" fmla="*/ 1748699 h 3914657"/>
                <a:gd name="csX5" fmla="*/ 4779720 w 11633641"/>
                <a:gd name="csY5" fmla="*/ 2815727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707610 w 11633641"/>
                <a:gd name="csY4" fmla="*/ 1748699 h 3914657"/>
                <a:gd name="csX5" fmla="*/ 4774165 w 11633641"/>
                <a:gd name="csY5" fmla="*/ 2888615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1445"/>
                <a:gd name="csX1" fmla="*/ 3812617 w 11633641"/>
                <a:gd name="csY1" fmla="*/ 62665 h 3911445"/>
                <a:gd name="csX2" fmla="*/ 4477262 w 11633641"/>
                <a:gd name="csY2" fmla="*/ 81582 h 3911445"/>
                <a:gd name="csX3" fmla="*/ 4612685 w 11633641"/>
                <a:gd name="csY3" fmla="*/ 330247 h 3911445"/>
                <a:gd name="csX4" fmla="*/ 4707610 w 11633641"/>
                <a:gd name="csY4" fmla="*/ 1748699 h 3911445"/>
                <a:gd name="csX5" fmla="*/ 4774165 w 11633641"/>
                <a:gd name="csY5" fmla="*/ 2888615 h 3911445"/>
                <a:gd name="csX6" fmla="*/ 4803778 w 11633641"/>
                <a:gd name="csY6" fmla="*/ 3313153 h 3911445"/>
                <a:gd name="csX7" fmla="*/ 4888894 w 11633641"/>
                <a:gd name="csY7" fmla="*/ 3813719 h 3911445"/>
                <a:gd name="csX8" fmla="*/ 5015683 w 11633641"/>
                <a:gd name="csY8" fmla="*/ 3893558 h 3911445"/>
                <a:gd name="csX9" fmla="*/ 5125173 w 11633641"/>
                <a:gd name="csY9" fmla="*/ 3584640 h 3911445"/>
                <a:gd name="csX10" fmla="*/ 5207120 w 11633641"/>
                <a:gd name="csY10" fmla="*/ 3340316 h 3911445"/>
                <a:gd name="csX11" fmla="*/ 5279047 w 11633641"/>
                <a:gd name="csY11" fmla="*/ 3098621 h 3911445"/>
                <a:gd name="csX12" fmla="*/ 5361434 w 11633641"/>
                <a:gd name="csY12" fmla="*/ 2806276 h 3911445"/>
                <a:gd name="csX13" fmla="*/ 5506625 w 11633641"/>
                <a:gd name="csY13" fmla="*/ 2358458 h 3911445"/>
                <a:gd name="csX14" fmla="*/ 5607635 w 11633641"/>
                <a:gd name="csY14" fmla="*/ 2054911 h 3911445"/>
                <a:gd name="csX15" fmla="*/ 5759556 w 11633641"/>
                <a:gd name="csY15" fmla="*/ 1688882 h 3911445"/>
                <a:gd name="csX16" fmla="*/ 5958798 w 11633641"/>
                <a:gd name="csY16" fmla="*/ 1357746 h 3911445"/>
                <a:gd name="csX17" fmla="*/ 6150867 w 11633641"/>
                <a:gd name="csY17" fmla="*/ 1102117 h 3911445"/>
                <a:gd name="csX18" fmla="*/ 6377822 w 11633641"/>
                <a:gd name="csY18" fmla="*/ 907695 h 3911445"/>
                <a:gd name="csX19" fmla="*/ 6621739 w 11633641"/>
                <a:gd name="csY19" fmla="*/ 767715 h 3911445"/>
                <a:gd name="csX20" fmla="*/ 6913697 w 11633641"/>
                <a:gd name="csY20" fmla="*/ 621069 h 3911445"/>
                <a:gd name="csX21" fmla="*/ 7358338 w 11633641"/>
                <a:gd name="csY21" fmla="*/ 486453 h 3911445"/>
                <a:gd name="csX22" fmla="*/ 7811163 w 11633641"/>
                <a:gd name="csY22" fmla="*/ 383719 h 3911445"/>
                <a:gd name="csX23" fmla="*/ 8175513 w 11633641"/>
                <a:gd name="csY23" fmla="*/ 306101 h 3911445"/>
                <a:gd name="csX24" fmla="*/ 8793297 w 11633641"/>
                <a:gd name="csY24" fmla="*/ 207742 h 3911445"/>
                <a:gd name="csX25" fmla="*/ 9881832 w 11633641"/>
                <a:gd name="csY25" fmla="*/ 112296 h 3911445"/>
                <a:gd name="csX26" fmla="*/ 11633641 w 11633641"/>
                <a:gd name="csY26" fmla="*/ 17311 h 3911445"/>
                <a:gd name="csX0" fmla="*/ 0 w 11633641"/>
                <a:gd name="csY0" fmla="*/ 0 h 3910418"/>
                <a:gd name="csX1" fmla="*/ 3812617 w 11633641"/>
                <a:gd name="csY1" fmla="*/ 62665 h 3910418"/>
                <a:gd name="csX2" fmla="*/ 4477262 w 11633641"/>
                <a:gd name="csY2" fmla="*/ 81582 h 3910418"/>
                <a:gd name="csX3" fmla="*/ 4612685 w 11633641"/>
                <a:gd name="csY3" fmla="*/ 330247 h 3910418"/>
                <a:gd name="csX4" fmla="*/ 4707610 w 11633641"/>
                <a:gd name="csY4" fmla="*/ 1748699 h 3910418"/>
                <a:gd name="csX5" fmla="*/ 4774165 w 11633641"/>
                <a:gd name="csY5" fmla="*/ 2888615 h 3910418"/>
                <a:gd name="csX6" fmla="*/ 4831552 w 11633641"/>
                <a:gd name="csY6" fmla="*/ 3345548 h 3910418"/>
                <a:gd name="csX7" fmla="*/ 4888894 w 11633641"/>
                <a:gd name="csY7" fmla="*/ 3813719 h 3910418"/>
                <a:gd name="csX8" fmla="*/ 5015683 w 11633641"/>
                <a:gd name="csY8" fmla="*/ 3893558 h 3910418"/>
                <a:gd name="csX9" fmla="*/ 5125173 w 11633641"/>
                <a:gd name="csY9" fmla="*/ 3584640 h 3910418"/>
                <a:gd name="csX10" fmla="*/ 5207120 w 11633641"/>
                <a:gd name="csY10" fmla="*/ 3340316 h 3910418"/>
                <a:gd name="csX11" fmla="*/ 5279047 w 11633641"/>
                <a:gd name="csY11" fmla="*/ 3098621 h 3910418"/>
                <a:gd name="csX12" fmla="*/ 5361434 w 11633641"/>
                <a:gd name="csY12" fmla="*/ 2806276 h 3910418"/>
                <a:gd name="csX13" fmla="*/ 5506625 w 11633641"/>
                <a:gd name="csY13" fmla="*/ 2358458 h 3910418"/>
                <a:gd name="csX14" fmla="*/ 5607635 w 11633641"/>
                <a:gd name="csY14" fmla="*/ 2054911 h 3910418"/>
                <a:gd name="csX15" fmla="*/ 5759556 w 11633641"/>
                <a:gd name="csY15" fmla="*/ 1688882 h 3910418"/>
                <a:gd name="csX16" fmla="*/ 5958798 w 11633641"/>
                <a:gd name="csY16" fmla="*/ 1357746 h 3910418"/>
                <a:gd name="csX17" fmla="*/ 6150867 w 11633641"/>
                <a:gd name="csY17" fmla="*/ 1102117 h 3910418"/>
                <a:gd name="csX18" fmla="*/ 6377822 w 11633641"/>
                <a:gd name="csY18" fmla="*/ 907695 h 3910418"/>
                <a:gd name="csX19" fmla="*/ 6621739 w 11633641"/>
                <a:gd name="csY19" fmla="*/ 767715 h 3910418"/>
                <a:gd name="csX20" fmla="*/ 6913697 w 11633641"/>
                <a:gd name="csY20" fmla="*/ 621069 h 3910418"/>
                <a:gd name="csX21" fmla="*/ 7358338 w 11633641"/>
                <a:gd name="csY21" fmla="*/ 486453 h 3910418"/>
                <a:gd name="csX22" fmla="*/ 7811163 w 11633641"/>
                <a:gd name="csY22" fmla="*/ 383719 h 3910418"/>
                <a:gd name="csX23" fmla="*/ 8175513 w 11633641"/>
                <a:gd name="csY23" fmla="*/ 306101 h 3910418"/>
                <a:gd name="csX24" fmla="*/ 8793297 w 11633641"/>
                <a:gd name="csY24" fmla="*/ 207742 h 3910418"/>
                <a:gd name="csX25" fmla="*/ 9881832 w 11633641"/>
                <a:gd name="csY25" fmla="*/ 112296 h 3910418"/>
                <a:gd name="csX26" fmla="*/ 11633641 w 11633641"/>
                <a:gd name="csY26" fmla="*/ 17311 h 3910418"/>
                <a:gd name="csX0" fmla="*/ 0 w 11633641"/>
                <a:gd name="csY0" fmla="*/ 0 h 3909236"/>
                <a:gd name="csX1" fmla="*/ 3812617 w 11633641"/>
                <a:gd name="csY1" fmla="*/ 62665 h 3909236"/>
                <a:gd name="csX2" fmla="*/ 4477262 w 11633641"/>
                <a:gd name="csY2" fmla="*/ 81582 h 3909236"/>
                <a:gd name="csX3" fmla="*/ 4612685 w 11633641"/>
                <a:gd name="csY3" fmla="*/ 330247 h 3909236"/>
                <a:gd name="csX4" fmla="*/ 4707610 w 11633641"/>
                <a:gd name="csY4" fmla="*/ 1748699 h 3909236"/>
                <a:gd name="csX5" fmla="*/ 4774165 w 11633641"/>
                <a:gd name="csY5" fmla="*/ 2888615 h 3909236"/>
                <a:gd name="csX6" fmla="*/ 4814887 w 11633641"/>
                <a:gd name="csY6" fmla="*/ 3386043 h 3909236"/>
                <a:gd name="csX7" fmla="*/ 4888894 w 11633641"/>
                <a:gd name="csY7" fmla="*/ 3813719 h 3909236"/>
                <a:gd name="csX8" fmla="*/ 5015683 w 11633641"/>
                <a:gd name="csY8" fmla="*/ 3893558 h 3909236"/>
                <a:gd name="csX9" fmla="*/ 5125173 w 11633641"/>
                <a:gd name="csY9" fmla="*/ 3584640 h 3909236"/>
                <a:gd name="csX10" fmla="*/ 5207120 w 11633641"/>
                <a:gd name="csY10" fmla="*/ 3340316 h 3909236"/>
                <a:gd name="csX11" fmla="*/ 5279047 w 11633641"/>
                <a:gd name="csY11" fmla="*/ 3098621 h 3909236"/>
                <a:gd name="csX12" fmla="*/ 5361434 w 11633641"/>
                <a:gd name="csY12" fmla="*/ 2806276 h 3909236"/>
                <a:gd name="csX13" fmla="*/ 5506625 w 11633641"/>
                <a:gd name="csY13" fmla="*/ 2358458 h 3909236"/>
                <a:gd name="csX14" fmla="*/ 5607635 w 11633641"/>
                <a:gd name="csY14" fmla="*/ 2054911 h 3909236"/>
                <a:gd name="csX15" fmla="*/ 5759556 w 11633641"/>
                <a:gd name="csY15" fmla="*/ 1688882 h 3909236"/>
                <a:gd name="csX16" fmla="*/ 5958798 w 11633641"/>
                <a:gd name="csY16" fmla="*/ 1357746 h 3909236"/>
                <a:gd name="csX17" fmla="*/ 6150867 w 11633641"/>
                <a:gd name="csY17" fmla="*/ 1102117 h 3909236"/>
                <a:gd name="csX18" fmla="*/ 6377822 w 11633641"/>
                <a:gd name="csY18" fmla="*/ 907695 h 3909236"/>
                <a:gd name="csX19" fmla="*/ 6621739 w 11633641"/>
                <a:gd name="csY19" fmla="*/ 767715 h 3909236"/>
                <a:gd name="csX20" fmla="*/ 6913697 w 11633641"/>
                <a:gd name="csY20" fmla="*/ 621069 h 3909236"/>
                <a:gd name="csX21" fmla="*/ 7358338 w 11633641"/>
                <a:gd name="csY21" fmla="*/ 486453 h 3909236"/>
                <a:gd name="csX22" fmla="*/ 7811163 w 11633641"/>
                <a:gd name="csY22" fmla="*/ 383719 h 3909236"/>
                <a:gd name="csX23" fmla="*/ 8175513 w 11633641"/>
                <a:gd name="csY23" fmla="*/ 306101 h 3909236"/>
                <a:gd name="csX24" fmla="*/ 8793297 w 11633641"/>
                <a:gd name="csY24" fmla="*/ 207742 h 3909236"/>
                <a:gd name="csX25" fmla="*/ 9881832 w 11633641"/>
                <a:gd name="csY25" fmla="*/ 112296 h 3909236"/>
                <a:gd name="csX26" fmla="*/ 11633641 w 11633641"/>
                <a:gd name="csY26" fmla="*/ 17311 h 3909236"/>
                <a:gd name="csX0" fmla="*/ 0 w 11633641"/>
                <a:gd name="csY0" fmla="*/ 0 h 3842748"/>
                <a:gd name="csX1" fmla="*/ 3812617 w 11633641"/>
                <a:gd name="csY1" fmla="*/ 62665 h 3842748"/>
                <a:gd name="csX2" fmla="*/ 4477262 w 11633641"/>
                <a:gd name="csY2" fmla="*/ 81582 h 3842748"/>
                <a:gd name="csX3" fmla="*/ 4612685 w 11633641"/>
                <a:gd name="csY3" fmla="*/ 330247 h 3842748"/>
                <a:gd name="csX4" fmla="*/ 4707610 w 11633641"/>
                <a:gd name="csY4" fmla="*/ 1748699 h 3842748"/>
                <a:gd name="csX5" fmla="*/ 4774165 w 11633641"/>
                <a:gd name="csY5" fmla="*/ 2888615 h 3842748"/>
                <a:gd name="csX6" fmla="*/ 4814887 w 11633641"/>
                <a:gd name="csY6" fmla="*/ 3386043 h 3842748"/>
                <a:gd name="csX7" fmla="*/ 4888894 w 11633641"/>
                <a:gd name="csY7" fmla="*/ 3813719 h 3842748"/>
                <a:gd name="csX8" fmla="*/ 5065676 w 11633641"/>
                <a:gd name="csY8" fmla="*/ 3780174 h 3842748"/>
                <a:gd name="csX9" fmla="*/ 5125173 w 11633641"/>
                <a:gd name="csY9" fmla="*/ 3584640 h 3842748"/>
                <a:gd name="csX10" fmla="*/ 5207120 w 11633641"/>
                <a:gd name="csY10" fmla="*/ 3340316 h 3842748"/>
                <a:gd name="csX11" fmla="*/ 5279047 w 11633641"/>
                <a:gd name="csY11" fmla="*/ 3098621 h 3842748"/>
                <a:gd name="csX12" fmla="*/ 5361434 w 11633641"/>
                <a:gd name="csY12" fmla="*/ 2806276 h 3842748"/>
                <a:gd name="csX13" fmla="*/ 5506625 w 11633641"/>
                <a:gd name="csY13" fmla="*/ 2358458 h 3842748"/>
                <a:gd name="csX14" fmla="*/ 5607635 w 11633641"/>
                <a:gd name="csY14" fmla="*/ 2054911 h 3842748"/>
                <a:gd name="csX15" fmla="*/ 5759556 w 11633641"/>
                <a:gd name="csY15" fmla="*/ 1688882 h 3842748"/>
                <a:gd name="csX16" fmla="*/ 5958798 w 11633641"/>
                <a:gd name="csY16" fmla="*/ 1357746 h 3842748"/>
                <a:gd name="csX17" fmla="*/ 6150867 w 11633641"/>
                <a:gd name="csY17" fmla="*/ 1102117 h 3842748"/>
                <a:gd name="csX18" fmla="*/ 6377822 w 11633641"/>
                <a:gd name="csY18" fmla="*/ 907695 h 3842748"/>
                <a:gd name="csX19" fmla="*/ 6621739 w 11633641"/>
                <a:gd name="csY19" fmla="*/ 767715 h 3842748"/>
                <a:gd name="csX20" fmla="*/ 6913697 w 11633641"/>
                <a:gd name="csY20" fmla="*/ 621069 h 3842748"/>
                <a:gd name="csX21" fmla="*/ 7358338 w 11633641"/>
                <a:gd name="csY21" fmla="*/ 486453 h 3842748"/>
                <a:gd name="csX22" fmla="*/ 7811163 w 11633641"/>
                <a:gd name="csY22" fmla="*/ 383719 h 3842748"/>
                <a:gd name="csX23" fmla="*/ 8175513 w 11633641"/>
                <a:gd name="csY23" fmla="*/ 306101 h 3842748"/>
                <a:gd name="csX24" fmla="*/ 8793297 w 11633641"/>
                <a:gd name="csY24" fmla="*/ 207742 h 3842748"/>
                <a:gd name="csX25" fmla="*/ 9881832 w 11633641"/>
                <a:gd name="csY25" fmla="*/ 112296 h 3842748"/>
                <a:gd name="csX26" fmla="*/ 11633641 w 11633641"/>
                <a:gd name="csY26" fmla="*/ 17311 h 3842748"/>
                <a:gd name="csX0" fmla="*/ 0 w 11633641"/>
                <a:gd name="csY0" fmla="*/ 0 h 3808592"/>
                <a:gd name="csX1" fmla="*/ 3812617 w 11633641"/>
                <a:gd name="csY1" fmla="*/ 62665 h 3808592"/>
                <a:gd name="csX2" fmla="*/ 4477262 w 11633641"/>
                <a:gd name="csY2" fmla="*/ 81582 h 3808592"/>
                <a:gd name="csX3" fmla="*/ 4612685 w 11633641"/>
                <a:gd name="csY3" fmla="*/ 330247 h 3808592"/>
                <a:gd name="csX4" fmla="*/ 4707610 w 11633641"/>
                <a:gd name="csY4" fmla="*/ 1748699 h 3808592"/>
                <a:gd name="csX5" fmla="*/ 4774165 w 11633641"/>
                <a:gd name="csY5" fmla="*/ 2888615 h 3808592"/>
                <a:gd name="csX6" fmla="*/ 4814887 w 11633641"/>
                <a:gd name="csY6" fmla="*/ 3386043 h 3808592"/>
                <a:gd name="csX7" fmla="*/ 4905559 w 11633641"/>
                <a:gd name="csY7" fmla="*/ 3765126 h 3808592"/>
                <a:gd name="csX8" fmla="*/ 5065676 w 11633641"/>
                <a:gd name="csY8" fmla="*/ 3780174 h 3808592"/>
                <a:gd name="csX9" fmla="*/ 5125173 w 11633641"/>
                <a:gd name="csY9" fmla="*/ 3584640 h 3808592"/>
                <a:gd name="csX10" fmla="*/ 5207120 w 11633641"/>
                <a:gd name="csY10" fmla="*/ 3340316 h 3808592"/>
                <a:gd name="csX11" fmla="*/ 5279047 w 11633641"/>
                <a:gd name="csY11" fmla="*/ 3098621 h 3808592"/>
                <a:gd name="csX12" fmla="*/ 5361434 w 11633641"/>
                <a:gd name="csY12" fmla="*/ 2806276 h 3808592"/>
                <a:gd name="csX13" fmla="*/ 5506625 w 11633641"/>
                <a:gd name="csY13" fmla="*/ 2358458 h 3808592"/>
                <a:gd name="csX14" fmla="*/ 5607635 w 11633641"/>
                <a:gd name="csY14" fmla="*/ 2054911 h 3808592"/>
                <a:gd name="csX15" fmla="*/ 5759556 w 11633641"/>
                <a:gd name="csY15" fmla="*/ 1688882 h 3808592"/>
                <a:gd name="csX16" fmla="*/ 5958798 w 11633641"/>
                <a:gd name="csY16" fmla="*/ 1357746 h 3808592"/>
                <a:gd name="csX17" fmla="*/ 6150867 w 11633641"/>
                <a:gd name="csY17" fmla="*/ 1102117 h 3808592"/>
                <a:gd name="csX18" fmla="*/ 6377822 w 11633641"/>
                <a:gd name="csY18" fmla="*/ 907695 h 3808592"/>
                <a:gd name="csX19" fmla="*/ 6621739 w 11633641"/>
                <a:gd name="csY19" fmla="*/ 767715 h 3808592"/>
                <a:gd name="csX20" fmla="*/ 6913697 w 11633641"/>
                <a:gd name="csY20" fmla="*/ 621069 h 3808592"/>
                <a:gd name="csX21" fmla="*/ 7358338 w 11633641"/>
                <a:gd name="csY21" fmla="*/ 486453 h 3808592"/>
                <a:gd name="csX22" fmla="*/ 7811163 w 11633641"/>
                <a:gd name="csY22" fmla="*/ 383719 h 3808592"/>
                <a:gd name="csX23" fmla="*/ 8175513 w 11633641"/>
                <a:gd name="csY23" fmla="*/ 306101 h 3808592"/>
                <a:gd name="csX24" fmla="*/ 8793297 w 11633641"/>
                <a:gd name="csY24" fmla="*/ 207742 h 3808592"/>
                <a:gd name="csX25" fmla="*/ 9881832 w 11633641"/>
                <a:gd name="csY25" fmla="*/ 112296 h 3808592"/>
                <a:gd name="csX26" fmla="*/ 11633641 w 11633641"/>
                <a:gd name="csY26" fmla="*/ 17311 h 3808592"/>
                <a:gd name="csX0" fmla="*/ 0 w 11633641"/>
                <a:gd name="csY0" fmla="*/ 0 h 3806538"/>
                <a:gd name="csX1" fmla="*/ 3812617 w 11633641"/>
                <a:gd name="csY1" fmla="*/ 62665 h 3806538"/>
                <a:gd name="csX2" fmla="*/ 4477262 w 11633641"/>
                <a:gd name="csY2" fmla="*/ 81582 h 3806538"/>
                <a:gd name="csX3" fmla="*/ 4612685 w 11633641"/>
                <a:gd name="csY3" fmla="*/ 330247 h 3806538"/>
                <a:gd name="csX4" fmla="*/ 4707610 w 11633641"/>
                <a:gd name="csY4" fmla="*/ 1748699 h 3806538"/>
                <a:gd name="csX5" fmla="*/ 4774165 w 11633641"/>
                <a:gd name="csY5" fmla="*/ 2888615 h 3806538"/>
                <a:gd name="csX6" fmla="*/ 4848216 w 11633641"/>
                <a:gd name="csY6" fmla="*/ 3418438 h 3806538"/>
                <a:gd name="csX7" fmla="*/ 4905559 w 11633641"/>
                <a:gd name="csY7" fmla="*/ 3765126 h 3806538"/>
                <a:gd name="csX8" fmla="*/ 5065676 w 11633641"/>
                <a:gd name="csY8" fmla="*/ 3780174 h 3806538"/>
                <a:gd name="csX9" fmla="*/ 5125173 w 11633641"/>
                <a:gd name="csY9" fmla="*/ 3584640 h 3806538"/>
                <a:gd name="csX10" fmla="*/ 5207120 w 11633641"/>
                <a:gd name="csY10" fmla="*/ 3340316 h 3806538"/>
                <a:gd name="csX11" fmla="*/ 5279047 w 11633641"/>
                <a:gd name="csY11" fmla="*/ 3098621 h 3806538"/>
                <a:gd name="csX12" fmla="*/ 5361434 w 11633641"/>
                <a:gd name="csY12" fmla="*/ 2806276 h 3806538"/>
                <a:gd name="csX13" fmla="*/ 5506625 w 11633641"/>
                <a:gd name="csY13" fmla="*/ 2358458 h 3806538"/>
                <a:gd name="csX14" fmla="*/ 5607635 w 11633641"/>
                <a:gd name="csY14" fmla="*/ 2054911 h 3806538"/>
                <a:gd name="csX15" fmla="*/ 5759556 w 11633641"/>
                <a:gd name="csY15" fmla="*/ 1688882 h 3806538"/>
                <a:gd name="csX16" fmla="*/ 5958798 w 11633641"/>
                <a:gd name="csY16" fmla="*/ 1357746 h 3806538"/>
                <a:gd name="csX17" fmla="*/ 6150867 w 11633641"/>
                <a:gd name="csY17" fmla="*/ 1102117 h 3806538"/>
                <a:gd name="csX18" fmla="*/ 6377822 w 11633641"/>
                <a:gd name="csY18" fmla="*/ 907695 h 3806538"/>
                <a:gd name="csX19" fmla="*/ 6621739 w 11633641"/>
                <a:gd name="csY19" fmla="*/ 767715 h 3806538"/>
                <a:gd name="csX20" fmla="*/ 6913697 w 11633641"/>
                <a:gd name="csY20" fmla="*/ 621069 h 3806538"/>
                <a:gd name="csX21" fmla="*/ 7358338 w 11633641"/>
                <a:gd name="csY21" fmla="*/ 486453 h 3806538"/>
                <a:gd name="csX22" fmla="*/ 7811163 w 11633641"/>
                <a:gd name="csY22" fmla="*/ 383719 h 3806538"/>
                <a:gd name="csX23" fmla="*/ 8175513 w 11633641"/>
                <a:gd name="csY23" fmla="*/ 306101 h 3806538"/>
                <a:gd name="csX24" fmla="*/ 8793297 w 11633641"/>
                <a:gd name="csY24" fmla="*/ 207742 h 3806538"/>
                <a:gd name="csX25" fmla="*/ 9881832 w 11633641"/>
                <a:gd name="csY25" fmla="*/ 112296 h 3806538"/>
                <a:gd name="csX26" fmla="*/ 11633641 w 11633641"/>
                <a:gd name="csY26" fmla="*/ 17311 h 3806538"/>
                <a:gd name="csX0" fmla="*/ 0 w 11633641"/>
                <a:gd name="csY0" fmla="*/ 0 h 3804544"/>
                <a:gd name="csX1" fmla="*/ 3812617 w 11633641"/>
                <a:gd name="csY1" fmla="*/ 62665 h 3804544"/>
                <a:gd name="csX2" fmla="*/ 4477262 w 11633641"/>
                <a:gd name="csY2" fmla="*/ 81582 h 3804544"/>
                <a:gd name="csX3" fmla="*/ 4612685 w 11633641"/>
                <a:gd name="csY3" fmla="*/ 330247 h 3804544"/>
                <a:gd name="csX4" fmla="*/ 4707610 w 11633641"/>
                <a:gd name="csY4" fmla="*/ 1748699 h 3804544"/>
                <a:gd name="csX5" fmla="*/ 4774165 w 11633641"/>
                <a:gd name="csY5" fmla="*/ 2888615 h 3804544"/>
                <a:gd name="csX6" fmla="*/ 4820443 w 11633641"/>
                <a:gd name="csY6" fmla="*/ 3450833 h 3804544"/>
                <a:gd name="csX7" fmla="*/ 4905559 w 11633641"/>
                <a:gd name="csY7" fmla="*/ 3765126 h 3804544"/>
                <a:gd name="csX8" fmla="*/ 5065676 w 11633641"/>
                <a:gd name="csY8" fmla="*/ 3780174 h 3804544"/>
                <a:gd name="csX9" fmla="*/ 5125173 w 11633641"/>
                <a:gd name="csY9" fmla="*/ 3584640 h 3804544"/>
                <a:gd name="csX10" fmla="*/ 5207120 w 11633641"/>
                <a:gd name="csY10" fmla="*/ 3340316 h 3804544"/>
                <a:gd name="csX11" fmla="*/ 5279047 w 11633641"/>
                <a:gd name="csY11" fmla="*/ 3098621 h 3804544"/>
                <a:gd name="csX12" fmla="*/ 5361434 w 11633641"/>
                <a:gd name="csY12" fmla="*/ 2806276 h 3804544"/>
                <a:gd name="csX13" fmla="*/ 5506625 w 11633641"/>
                <a:gd name="csY13" fmla="*/ 2358458 h 3804544"/>
                <a:gd name="csX14" fmla="*/ 5607635 w 11633641"/>
                <a:gd name="csY14" fmla="*/ 2054911 h 3804544"/>
                <a:gd name="csX15" fmla="*/ 5759556 w 11633641"/>
                <a:gd name="csY15" fmla="*/ 1688882 h 3804544"/>
                <a:gd name="csX16" fmla="*/ 5958798 w 11633641"/>
                <a:gd name="csY16" fmla="*/ 1357746 h 3804544"/>
                <a:gd name="csX17" fmla="*/ 6150867 w 11633641"/>
                <a:gd name="csY17" fmla="*/ 1102117 h 3804544"/>
                <a:gd name="csX18" fmla="*/ 6377822 w 11633641"/>
                <a:gd name="csY18" fmla="*/ 907695 h 3804544"/>
                <a:gd name="csX19" fmla="*/ 6621739 w 11633641"/>
                <a:gd name="csY19" fmla="*/ 767715 h 3804544"/>
                <a:gd name="csX20" fmla="*/ 6913697 w 11633641"/>
                <a:gd name="csY20" fmla="*/ 621069 h 3804544"/>
                <a:gd name="csX21" fmla="*/ 7358338 w 11633641"/>
                <a:gd name="csY21" fmla="*/ 486453 h 3804544"/>
                <a:gd name="csX22" fmla="*/ 7811163 w 11633641"/>
                <a:gd name="csY22" fmla="*/ 383719 h 3804544"/>
                <a:gd name="csX23" fmla="*/ 8175513 w 11633641"/>
                <a:gd name="csY23" fmla="*/ 306101 h 3804544"/>
                <a:gd name="csX24" fmla="*/ 8793297 w 11633641"/>
                <a:gd name="csY24" fmla="*/ 207742 h 3804544"/>
                <a:gd name="csX25" fmla="*/ 9881832 w 11633641"/>
                <a:gd name="csY25" fmla="*/ 112296 h 3804544"/>
                <a:gd name="csX26" fmla="*/ 11633641 w 11633641"/>
                <a:gd name="csY26" fmla="*/ 17311 h 3804544"/>
                <a:gd name="csX0" fmla="*/ 0 w 11633641"/>
                <a:gd name="csY0" fmla="*/ 0 h 3784208"/>
                <a:gd name="csX1" fmla="*/ 3812617 w 11633641"/>
                <a:gd name="csY1" fmla="*/ 62665 h 3784208"/>
                <a:gd name="csX2" fmla="*/ 4477262 w 11633641"/>
                <a:gd name="csY2" fmla="*/ 81582 h 3784208"/>
                <a:gd name="csX3" fmla="*/ 4612685 w 11633641"/>
                <a:gd name="csY3" fmla="*/ 330247 h 3784208"/>
                <a:gd name="csX4" fmla="*/ 4707610 w 11633641"/>
                <a:gd name="csY4" fmla="*/ 1748699 h 3784208"/>
                <a:gd name="csX5" fmla="*/ 4774165 w 11633641"/>
                <a:gd name="csY5" fmla="*/ 2888615 h 3784208"/>
                <a:gd name="csX6" fmla="*/ 4820443 w 11633641"/>
                <a:gd name="csY6" fmla="*/ 3450833 h 3784208"/>
                <a:gd name="csX7" fmla="*/ 4905559 w 11633641"/>
                <a:gd name="csY7" fmla="*/ 3765126 h 3784208"/>
                <a:gd name="csX8" fmla="*/ 5060121 w 11633641"/>
                <a:gd name="csY8" fmla="*/ 3731581 h 3784208"/>
                <a:gd name="csX9" fmla="*/ 5125173 w 11633641"/>
                <a:gd name="csY9" fmla="*/ 3584640 h 3784208"/>
                <a:gd name="csX10" fmla="*/ 5207120 w 11633641"/>
                <a:gd name="csY10" fmla="*/ 3340316 h 3784208"/>
                <a:gd name="csX11" fmla="*/ 5279047 w 11633641"/>
                <a:gd name="csY11" fmla="*/ 3098621 h 3784208"/>
                <a:gd name="csX12" fmla="*/ 5361434 w 11633641"/>
                <a:gd name="csY12" fmla="*/ 2806276 h 3784208"/>
                <a:gd name="csX13" fmla="*/ 5506625 w 11633641"/>
                <a:gd name="csY13" fmla="*/ 2358458 h 3784208"/>
                <a:gd name="csX14" fmla="*/ 5607635 w 11633641"/>
                <a:gd name="csY14" fmla="*/ 2054911 h 3784208"/>
                <a:gd name="csX15" fmla="*/ 5759556 w 11633641"/>
                <a:gd name="csY15" fmla="*/ 1688882 h 3784208"/>
                <a:gd name="csX16" fmla="*/ 5958798 w 11633641"/>
                <a:gd name="csY16" fmla="*/ 1357746 h 3784208"/>
                <a:gd name="csX17" fmla="*/ 6150867 w 11633641"/>
                <a:gd name="csY17" fmla="*/ 1102117 h 3784208"/>
                <a:gd name="csX18" fmla="*/ 6377822 w 11633641"/>
                <a:gd name="csY18" fmla="*/ 907695 h 3784208"/>
                <a:gd name="csX19" fmla="*/ 6621739 w 11633641"/>
                <a:gd name="csY19" fmla="*/ 767715 h 3784208"/>
                <a:gd name="csX20" fmla="*/ 6913697 w 11633641"/>
                <a:gd name="csY20" fmla="*/ 621069 h 3784208"/>
                <a:gd name="csX21" fmla="*/ 7358338 w 11633641"/>
                <a:gd name="csY21" fmla="*/ 486453 h 3784208"/>
                <a:gd name="csX22" fmla="*/ 7811163 w 11633641"/>
                <a:gd name="csY22" fmla="*/ 383719 h 3784208"/>
                <a:gd name="csX23" fmla="*/ 8175513 w 11633641"/>
                <a:gd name="csY23" fmla="*/ 306101 h 3784208"/>
                <a:gd name="csX24" fmla="*/ 8793297 w 11633641"/>
                <a:gd name="csY24" fmla="*/ 207742 h 3784208"/>
                <a:gd name="csX25" fmla="*/ 9881832 w 11633641"/>
                <a:gd name="csY25" fmla="*/ 112296 h 3784208"/>
                <a:gd name="csX26" fmla="*/ 11633641 w 11633641"/>
                <a:gd name="csY26" fmla="*/ 17311 h 3784208"/>
                <a:gd name="csX0" fmla="*/ 0 w 11633641"/>
                <a:gd name="csY0" fmla="*/ 0 h 3777785"/>
                <a:gd name="csX1" fmla="*/ 3812617 w 11633641"/>
                <a:gd name="csY1" fmla="*/ 62665 h 3777785"/>
                <a:gd name="csX2" fmla="*/ 4477262 w 11633641"/>
                <a:gd name="csY2" fmla="*/ 81582 h 3777785"/>
                <a:gd name="csX3" fmla="*/ 4612685 w 11633641"/>
                <a:gd name="csY3" fmla="*/ 330247 h 3777785"/>
                <a:gd name="csX4" fmla="*/ 4707610 w 11633641"/>
                <a:gd name="csY4" fmla="*/ 1748699 h 3777785"/>
                <a:gd name="csX5" fmla="*/ 4774165 w 11633641"/>
                <a:gd name="csY5" fmla="*/ 2888615 h 3777785"/>
                <a:gd name="csX6" fmla="*/ 4820443 w 11633641"/>
                <a:gd name="csY6" fmla="*/ 3450833 h 3777785"/>
                <a:gd name="csX7" fmla="*/ 4905559 w 11633641"/>
                <a:gd name="csY7" fmla="*/ 3765126 h 3777785"/>
                <a:gd name="csX8" fmla="*/ 5063998 w 11633641"/>
                <a:gd name="csY8" fmla="*/ 3703320 h 3777785"/>
                <a:gd name="csX9" fmla="*/ 5125173 w 11633641"/>
                <a:gd name="csY9" fmla="*/ 3584640 h 3777785"/>
                <a:gd name="csX10" fmla="*/ 5207120 w 11633641"/>
                <a:gd name="csY10" fmla="*/ 3340316 h 3777785"/>
                <a:gd name="csX11" fmla="*/ 5279047 w 11633641"/>
                <a:gd name="csY11" fmla="*/ 3098621 h 3777785"/>
                <a:gd name="csX12" fmla="*/ 5361434 w 11633641"/>
                <a:gd name="csY12" fmla="*/ 2806276 h 3777785"/>
                <a:gd name="csX13" fmla="*/ 5506625 w 11633641"/>
                <a:gd name="csY13" fmla="*/ 2358458 h 3777785"/>
                <a:gd name="csX14" fmla="*/ 5607635 w 11633641"/>
                <a:gd name="csY14" fmla="*/ 2054911 h 3777785"/>
                <a:gd name="csX15" fmla="*/ 5759556 w 11633641"/>
                <a:gd name="csY15" fmla="*/ 1688882 h 3777785"/>
                <a:gd name="csX16" fmla="*/ 5958798 w 11633641"/>
                <a:gd name="csY16" fmla="*/ 1357746 h 3777785"/>
                <a:gd name="csX17" fmla="*/ 6150867 w 11633641"/>
                <a:gd name="csY17" fmla="*/ 1102117 h 3777785"/>
                <a:gd name="csX18" fmla="*/ 6377822 w 11633641"/>
                <a:gd name="csY18" fmla="*/ 907695 h 3777785"/>
                <a:gd name="csX19" fmla="*/ 6621739 w 11633641"/>
                <a:gd name="csY19" fmla="*/ 767715 h 3777785"/>
                <a:gd name="csX20" fmla="*/ 6913697 w 11633641"/>
                <a:gd name="csY20" fmla="*/ 621069 h 3777785"/>
                <a:gd name="csX21" fmla="*/ 7358338 w 11633641"/>
                <a:gd name="csY21" fmla="*/ 486453 h 3777785"/>
                <a:gd name="csX22" fmla="*/ 7811163 w 11633641"/>
                <a:gd name="csY22" fmla="*/ 383719 h 3777785"/>
                <a:gd name="csX23" fmla="*/ 8175513 w 11633641"/>
                <a:gd name="csY23" fmla="*/ 306101 h 3777785"/>
                <a:gd name="csX24" fmla="*/ 8793297 w 11633641"/>
                <a:gd name="csY24" fmla="*/ 207742 h 3777785"/>
                <a:gd name="csX25" fmla="*/ 9881832 w 11633641"/>
                <a:gd name="csY25" fmla="*/ 112296 h 3777785"/>
                <a:gd name="csX26" fmla="*/ 11633641 w 11633641"/>
                <a:gd name="csY26" fmla="*/ 17311 h 3777785"/>
                <a:gd name="csX0" fmla="*/ 0 w 11633641"/>
                <a:gd name="csY0" fmla="*/ 0 h 3779216"/>
                <a:gd name="csX1" fmla="*/ 3812617 w 11633641"/>
                <a:gd name="csY1" fmla="*/ 62665 h 3779216"/>
                <a:gd name="csX2" fmla="*/ 4477262 w 11633641"/>
                <a:gd name="csY2" fmla="*/ 81582 h 3779216"/>
                <a:gd name="csX3" fmla="*/ 4612685 w 11633641"/>
                <a:gd name="csY3" fmla="*/ 330247 h 3779216"/>
                <a:gd name="csX4" fmla="*/ 4707610 w 11633641"/>
                <a:gd name="csY4" fmla="*/ 1748699 h 3779216"/>
                <a:gd name="csX5" fmla="*/ 4774165 w 11633641"/>
                <a:gd name="csY5" fmla="*/ 2888615 h 3779216"/>
                <a:gd name="csX6" fmla="*/ 4820443 w 11633641"/>
                <a:gd name="csY6" fmla="*/ 3450833 h 3779216"/>
                <a:gd name="csX7" fmla="*/ 4905559 w 11633641"/>
                <a:gd name="csY7" fmla="*/ 3765126 h 3779216"/>
                <a:gd name="csX8" fmla="*/ 5063998 w 11633641"/>
                <a:gd name="csY8" fmla="*/ 3703320 h 3779216"/>
                <a:gd name="csX9" fmla="*/ 5144557 w 11633641"/>
                <a:gd name="csY9" fmla="*/ 3511161 h 3779216"/>
                <a:gd name="csX10" fmla="*/ 5207120 w 11633641"/>
                <a:gd name="csY10" fmla="*/ 3340316 h 3779216"/>
                <a:gd name="csX11" fmla="*/ 5279047 w 11633641"/>
                <a:gd name="csY11" fmla="*/ 3098621 h 3779216"/>
                <a:gd name="csX12" fmla="*/ 5361434 w 11633641"/>
                <a:gd name="csY12" fmla="*/ 2806276 h 3779216"/>
                <a:gd name="csX13" fmla="*/ 5506625 w 11633641"/>
                <a:gd name="csY13" fmla="*/ 2358458 h 3779216"/>
                <a:gd name="csX14" fmla="*/ 5607635 w 11633641"/>
                <a:gd name="csY14" fmla="*/ 2054911 h 3779216"/>
                <a:gd name="csX15" fmla="*/ 5759556 w 11633641"/>
                <a:gd name="csY15" fmla="*/ 1688882 h 3779216"/>
                <a:gd name="csX16" fmla="*/ 5958798 w 11633641"/>
                <a:gd name="csY16" fmla="*/ 1357746 h 3779216"/>
                <a:gd name="csX17" fmla="*/ 6150867 w 11633641"/>
                <a:gd name="csY17" fmla="*/ 1102117 h 3779216"/>
                <a:gd name="csX18" fmla="*/ 6377822 w 11633641"/>
                <a:gd name="csY18" fmla="*/ 907695 h 3779216"/>
                <a:gd name="csX19" fmla="*/ 6621739 w 11633641"/>
                <a:gd name="csY19" fmla="*/ 767715 h 3779216"/>
                <a:gd name="csX20" fmla="*/ 6913697 w 11633641"/>
                <a:gd name="csY20" fmla="*/ 621069 h 3779216"/>
                <a:gd name="csX21" fmla="*/ 7358338 w 11633641"/>
                <a:gd name="csY21" fmla="*/ 486453 h 3779216"/>
                <a:gd name="csX22" fmla="*/ 7811163 w 11633641"/>
                <a:gd name="csY22" fmla="*/ 383719 h 3779216"/>
                <a:gd name="csX23" fmla="*/ 8175513 w 11633641"/>
                <a:gd name="csY23" fmla="*/ 306101 h 3779216"/>
                <a:gd name="csX24" fmla="*/ 8793297 w 11633641"/>
                <a:gd name="csY24" fmla="*/ 207742 h 3779216"/>
                <a:gd name="csX25" fmla="*/ 9881832 w 11633641"/>
                <a:gd name="csY25" fmla="*/ 112296 h 3779216"/>
                <a:gd name="csX26" fmla="*/ 11633641 w 11633641"/>
                <a:gd name="csY26" fmla="*/ 17311 h 3779216"/>
                <a:gd name="csX0" fmla="*/ 0 w 11633641"/>
                <a:gd name="csY0" fmla="*/ 0 h 3764606"/>
                <a:gd name="csX1" fmla="*/ 3812617 w 11633641"/>
                <a:gd name="csY1" fmla="*/ 62665 h 3764606"/>
                <a:gd name="csX2" fmla="*/ 4477262 w 11633641"/>
                <a:gd name="csY2" fmla="*/ 81582 h 3764606"/>
                <a:gd name="csX3" fmla="*/ 4612685 w 11633641"/>
                <a:gd name="csY3" fmla="*/ 330247 h 3764606"/>
                <a:gd name="csX4" fmla="*/ 4707610 w 11633641"/>
                <a:gd name="csY4" fmla="*/ 1748699 h 3764606"/>
                <a:gd name="csX5" fmla="*/ 4774165 w 11633641"/>
                <a:gd name="csY5" fmla="*/ 2888615 h 3764606"/>
                <a:gd name="csX6" fmla="*/ 4820443 w 11633641"/>
                <a:gd name="csY6" fmla="*/ 3450833 h 3764606"/>
                <a:gd name="csX7" fmla="*/ 4928819 w 11633641"/>
                <a:gd name="csY7" fmla="*/ 3748169 h 3764606"/>
                <a:gd name="csX8" fmla="*/ 5063998 w 11633641"/>
                <a:gd name="csY8" fmla="*/ 3703320 h 3764606"/>
                <a:gd name="csX9" fmla="*/ 5144557 w 11633641"/>
                <a:gd name="csY9" fmla="*/ 3511161 h 3764606"/>
                <a:gd name="csX10" fmla="*/ 5207120 w 11633641"/>
                <a:gd name="csY10" fmla="*/ 3340316 h 3764606"/>
                <a:gd name="csX11" fmla="*/ 5279047 w 11633641"/>
                <a:gd name="csY11" fmla="*/ 3098621 h 3764606"/>
                <a:gd name="csX12" fmla="*/ 5361434 w 11633641"/>
                <a:gd name="csY12" fmla="*/ 2806276 h 3764606"/>
                <a:gd name="csX13" fmla="*/ 5506625 w 11633641"/>
                <a:gd name="csY13" fmla="*/ 2358458 h 3764606"/>
                <a:gd name="csX14" fmla="*/ 5607635 w 11633641"/>
                <a:gd name="csY14" fmla="*/ 2054911 h 3764606"/>
                <a:gd name="csX15" fmla="*/ 5759556 w 11633641"/>
                <a:gd name="csY15" fmla="*/ 1688882 h 3764606"/>
                <a:gd name="csX16" fmla="*/ 5958798 w 11633641"/>
                <a:gd name="csY16" fmla="*/ 1357746 h 3764606"/>
                <a:gd name="csX17" fmla="*/ 6150867 w 11633641"/>
                <a:gd name="csY17" fmla="*/ 1102117 h 3764606"/>
                <a:gd name="csX18" fmla="*/ 6377822 w 11633641"/>
                <a:gd name="csY18" fmla="*/ 907695 h 3764606"/>
                <a:gd name="csX19" fmla="*/ 6621739 w 11633641"/>
                <a:gd name="csY19" fmla="*/ 767715 h 3764606"/>
                <a:gd name="csX20" fmla="*/ 6913697 w 11633641"/>
                <a:gd name="csY20" fmla="*/ 621069 h 3764606"/>
                <a:gd name="csX21" fmla="*/ 7358338 w 11633641"/>
                <a:gd name="csY21" fmla="*/ 486453 h 3764606"/>
                <a:gd name="csX22" fmla="*/ 7811163 w 11633641"/>
                <a:gd name="csY22" fmla="*/ 383719 h 3764606"/>
                <a:gd name="csX23" fmla="*/ 8175513 w 11633641"/>
                <a:gd name="csY23" fmla="*/ 306101 h 3764606"/>
                <a:gd name="csX24" fmla="*/ 8793297 w 11633641"/>
                <a:gd name="csY24" fmla="*/ 207742 h 3764606"/>
                <a:gd name="csX25" fmla="*/ 9881832 w 11633641"/>
                <a:gd name="csY25" fmla="*/ 112296 h 3764606"/>
                <a:gd name="csX26" fmla="*/ 11633641 w 11633641"/>
                <a:gd name="csY26" fmla="*/ 17311 h 3764606"/>
                <a:gd name="csX0" fmla="*/ 0 w 11633641"/>
                <a:gd name="csY0" fmla="*/ 0 h 3764604"/>
                <a:gd name="csX1" fmla="*/ 3812617 w 11633641"/>
                <a:gd name="csY1" fmla="*/ 62665 h 3764604"/>
                <a:gd name="csX2" fmla="*/ 4477262 w 11633641"/>
                <a:gd name="csY2" fmla="*/ 81582 h 3764604"/>
                <a:gd name="csX3" fmla="*/ 4612685 w 11633641"/>
                <a:gd name="csY3" fmla="*/ 330247 h 3764604"/>
                <a:gd name="csX4" fmla="*/ 4707610 w 11633641"/>
                <a:gd name="csY4" fmla="*/ 1748699 h 3764604"/>
                <a:gd name="csX5" fmla="*/ 4774165 w 11633641"/>
                <a:gd name="csY5" fmla="*/ 2888615 h 3764604"/>
                <a:gd name="csX6" fmla="*/ 4839827 w 11633641"/>
                <a:gd name="csY6" fmla="*/ 3450833 h 3764604"/>
                <a:gd name="csX7" fmla="*/ 4928819 w 11633641"/>
                <a:gd name="csY7" fmla="*/ 3748169 h 3764604"/>
                <a:gd name="csX8" fmla="*/ 5063998 w 11633641"/>
                <a:gd name="csY8" fmla="*/ 3703320 h 3764604"/>
                <a:gd name="csX9" fmla="*/ 5144557 w 11633641"/>
                <a:gd name="csY9" fmla="*/ 3511161 h 3764604"/>
                <a:gd name="csX10" fmla="*/ 5207120 w 11633641"/>
                <a:gd name="csY10" fmla="*/ 3340316 h 3764604"/>
                <a:gd name="csX11" fmla="*/ 5279047 w 11633641"/>
                <a:gd name="csY11" fmla="*/ 3098621 h 3764604"/>
                <a:gd name="csX12" fmla="*/ 5361434 w 11633641"/>
                <a:gd name="csY12" fmla="*/ 2806276 h 3764604"/>
                <a:gd name="csX13" fmla="*/ 5506625 w 11633641"/>
                <a:gd name="csY13" fmla="*/ 2358458 h 3764604"/>
                <a:gd name="csX14" fmla="*/ 5607635 w 11633641"/>
                <a:gd name="csY14" fmla="*/ 2054911 h 3764604"/>
                <a:gd name="csX15" fmla="*/ 5759556 w 11633641"/>
                <a:gd name="csY15" fmla="*/ 1688882 h 3764604"/>
                <a:gd name="csX16" fmla="*/ 5958798 w 11633641"/>
                <a:gd name="csY16" fmla="*/ 1357746 h 3764604"/>
                <a:gd name="csX17" fmla="*/ 6150867 w 11633641"/>
                <a:gd name="csY17" fmla="*/ 1102117 h 3764604"/>
                <a:gd name="csX18" fmla="*/ 6377822 w 11633641"/>
                <a:gd name="csY18" fmla="*/ 907695 h 3764604"/>
                <a:gd name="csX19" fmla="*/ 6621739 w 11633641"/>
                <a:gd name="csY19" fmla="*/ 767715 h 3764604"/>
                <a:gd name="csX20" fmla="*/ 6913697 w 11633641"/>
                <a:gd name="csY20" fmla="*/ 621069 h 3764604"/>
                <a:gd name="csX21" fmla="*/ 7358338 w 11633641"/>
                <a:gd name="csY21" fmla="*/ 486453 h 3764604"/>
                <a:gd name="csX22" fmla="*/ 7811163 w 11633641"/>
                <a:gd name="csY22" fmla="*/ 383719 h 3764604"/>
                <a:gd name="csX23" fmla="*/ 8175513 w 11633641"/>
                <a:gd name="csY23" fmla="*/ 306101 h 3764604"/>
                <a:gd name="csX24" fmla="*/ 8793297 w 11633641"/>
                <a:gd name="csY24" fmla="*/ 207742 h 3764604"/>
                <a:gd name="csX25" fmla="*/ 9881832 w 11633641"/>
                <a:gd name="csY25" fmla="*/ 112296 h 3764604"/>
                <a:gd name="csX26" fmla="*/ 11633641 w 11633641"/>
                <a:gd name="csY26" fmla="*/ 17311 h 3764604"/>
                <a:gd name="csX0" fmla="*/ 0 w 11633641"/>
                <a:gd name="csY0" fmla="*/ 0 h 3774272"/>
                <a:gd name="csX1" fmla="*/ 3812617 w 11633641"/>
                <a:gd name="csY1" fmla="*/ 62665 h 3774272"/>
                <a:gd name="csX2" fmla="*/ 4477262 w 11633641"/>
                <a:gd name="csY2" fmla="*/ 81582 h 3774272"/>
                <a:gd name="csX3" fmla="*/ 4612685 w 11633641"/>
                <a:gd name="csY3" fmla="*/ 330247 h 3774272"/>
                <a:gd name="csX4" fmla="*/ 4707610 w 11633641"/>
                <a:gd name="csY4" fmla="*/ 1748699 h 3774272"/>
                <a:gd name="csX5" fmla="*/ 4774165 w 11633641"/>
                <a:gd name="csY5" fmla="*/ 2888615 h 3774272"/>
                <a:gd name="csX6" fmla="*/ 4839827 w 11633641"/>
                <a:gd name="csY6" fmla="*/ 3450833 h 3774272"/>
                <a:gd name="csX7" fmla="*/ 4952080 w 11633641"/>
                <a:gd name="csY7" fmla="*/ 3759473 h 3774272"/>
                <a:gd name="csX8" fmla="*/ 5063998 w 11633641"/>
                <a:gd name="csY8" fmla="*/ 3703320 h 3774272"/>
                <a:gd name="csX9" fmla="*/ 5144557 w 11633641"/>
                <a:gd name="csY9" fmla="*/ 3511161 h 3774272"/>
                <a:gd name="csX10" fmla="*/ 5207120 w 11633641"/>
                <a:gd name="csY10" fmla="*/ 3340316 h 3774272"/>
                <a:gd name="csX11" fmla="*/ 5279047 w 11633641"/>
                <a:gd name="csY11" fmla="*/ 3098621 h 3774272"/>
                <a:gd name="csX12" fmla="*/ 5361434 w 11633641"/>
                <a:gd name="csY12" fmla="*/ 2806276 h 3774272"/>
                <a:gd name="csX13" fmla="*/ 5506625 w 11633641"/>
                <a:gd name="csY13" fmla="*/ 2358458 h 3774272"/>
                <a:gd name="csX14" fmla="*/ 5607635 w 11633641"/>
                <a:gd name="csY14" fmla="*/ 2054911 h 3774272"/>
                <a:gd name="csX15" fmla="*/ 5759556 w 11633641"/>
                <a:gd name="csY15" fmla="*/ 1688882 h 3774272"/>
                <a:gd name="csX16" fmla="*/ 5958798 w 11633641"/>
                <a:gd name="csY16" fmla="*/ 1357746 h 3774272"/>
                <a:gd name="csX17" fmla="*/ 6150867 w 11633641"/>
                <a:gd name="csY17" fmla="*/ 1102117 h 3774272"/>
                <a:gd name="csX18" fmla="*/ 6377822 w 11633641"/>
                <a:gd name="csY18" fmla="*/ 907695 h 3774272"/>
                <a:gd name="csX19" fmla="*/ 6621739 w 11633641"/>
                <a:gd name="csY19" fmla="*/ 767715 h 3774272"/>
                <a:gd name="csX20" fmla="*/ 6913697 w 11633641"/>
                <a:gd name="csY20" fmla="*/ 621069 h 3774272"/>
                <a:gd name="csX21" fmla="*/ 7358338 w 11633641"/>
                <a:gd name="csY21" fmla="*/ 486453 h 3774272"/>
                <a:gd name="csX22" fmla="*/ 7811163 w 11633641"/>
                <a:gd name="csY22" fmla="*/ 383719 h 3774272"/>
                <a:gd name="csX23" fmla="*/ 8175513 w 11633641"/>
                <a:gd name="csY23" fmla="*/ 306101 h 3774272"/>
                <a:gd name="csX24" fmla="*/ 8793297 w 11633641"/>
                <a:gd name="csY24" fmla="*/ 207742 h 3774272"/>
                <a:gd name="csX25" fmla="*/ 9881832 w 11633641"/>
                <a:gd name="csY25" fmla="*/ 112296 h 3774272"/>
                <a:gd name="csX26" fmla="*/ 11633641 w 11633641"/>
                <a:gd name="csY26" fmla="*/ 17311 h 3774272"/>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74165 w 11633641"/>
                <a:gd name="csY5" fmla="*/ 2888615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8798 w 11633641"/>
                <a:gd name="csY16" fmla="*/ 1357746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8798 w 11633641"/>
                <a:gd name="csY16" fmla="*/ 1357746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689747 w 11633641"/>
                <a:gd name="csY4" fmla="*/ 1794280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84028 w 11633641"/>
                <a:gd name="csY5" fmla="*/ 2924246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84028 w 11633641"/>
                <a:gd name="csY5" fmla="*/ 2924246 h 3773480"/>
                <a:gd name="csX6" fmla="*/ 4859211 w 11633641"/>
                <a:gd name="csY6" fmla="*/ 3462138 h 3773480"/>
                <a:gd name="csX7" fmla="*/ 4916351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2572"/>
                <a:gd name="csX1" fmla="*/ 3812617 w 11633641"/>
                <a:gd name="csY1" fmla="*/ 62665 h 3772572"/>
                <a:gd name="csX2" fmla="*/ 4477262 w 11633641"/>
                <a:gd name="csY2" fmla="*/ 81582 h 3772572"/>
                <a:gd name="csX3" fmla="*/ 4585890 w 11633641"/>
                <a:gd name="csY3" fmla="*/ 330248 h 3772572"/>
                <a:gd name="csX4" fmla="*/ 4689747 w 11633641"/>
                <a:gd name="csY4" fmla="*/ 1794280 h 3772572"/>
                <a:gd name="csX5" fmla="*/ 4784028 w 11633641"/>
                <a:gd name="csY5" fmla="*/ 2924246 h 3772572"/>
                <a:gd name="csX6" fmla="*/ 4836880 w 11633641"/>
                <a:gd name="csY6" fmla="*/ 3475161 h 3772572"/>
                <a:gd name="csX7" fmla="*/ 4916351 w 11633641"/>
                <a:gd name="csY7" fmla="*/ 3759473 h 3772572"/>
                <a:gd name="csX8" fmla="*/ 5063998 w 11633641"/>
                <a:gd name="csY8" fmla="*/ 3703320 h 3772572"/>
                <a:gd name="csX9" fmla="*/ 5144557 w 11633641"/>
                <a:gd name="csY9" fmla="*/ 3511161 h 3772572"/>
                <a:gd name="csX10" fmla="*/ 5207120 w 11633641"/>
                <a:gd name="csY10" fmla="*/ 3340316 h 3772572"/>
                <a:gd name="csX11" fmla="*/ 5279047 w 11633641"/>
                <a:gd name="csY11" fmla="*/ 3098621 h 3772572"/>
                <a:gd name="csX12" fmla="*/ 5361434 w 11633641"/>
                <a:gd name="csY12" fmla="*/ 2806276 h 3772572"/>
                <a:gd name="csX13" fmla="*/ 5506625 w 11633641"/>
                <a:gd name="csY13" fmla="*/ 2358458 h 3772572"/>
                <a:gd name="csX14" fmla="*/ 5607635 w 11633641"/>
                <a:gd name="csY14" fmla="*/ 2054911 h 3772572"/>
                <a:gd name="csX15" fmla="*/ 5759556 w 11633641"/>
                <a:gd name="csY15" fmla="*/ 1688882 h 3772572"/>
                <a:gd name="csX16" fmla="*/ 5954331 w 11633641"/>
                <a:gd name="csY16" fmla="*/ 1344723 h 3772572"/>
                <a:gd name="csX17" fmla="*/ 6150867 w 11633641"/>
                <a:gd name="csY17" fmla="*/ 1102117 h 3772572"/>
                <a:gd name="csX18" fmla="*/ 6377822 w 11633641"/>
                <a:gd name="csY18" fmla="*/ 907695 h 3772572"/>
                <a:gd name="csX19" fmla="*/ 6621739 w 11633641"/>
                <a:gd name="csY19" fmla="*/ 767715 h 3772572"/>
                <a:gd name="csX20" fmla="*/ 6913697 w 11633641"/>
                <a:gd name="csY20" fmla="*/ 621069 h 3772572"/>
                <a:gd name="csX21" fmla="*/ 7358338 w 11633641"/>
                <a:gd name="csY21" fmla="*/ 486453 h 3772572"/>
                <a:gd name="csX22" fmla="*/ 7811163 w 11633641"/>
                <a:gd name="csY22" fmla="*/ 383719 h 3772572"/>
                <a:gd name="csX23" fmla="*/ 8175513 w 11633641"/>
                <a:gd name="csY23" fmla="*/ 306101 h 3772572"/>
                <a:gd name="csX24" fmla="*/ 8793297 w 11633641"/>
                <a:gd name="csY24" fmla="*/ 207742 h 3772572"/>
                <a:gd name="csX25" fmla="*/ 9881832 w 11633641"/>
                <a:gd name="csY25" fmla="*/ 112296 h 3772572"/>
                <a:gd name="csX26" fmla="*/ 11633641 w 11633641"/>
                <a:gd name="csY26" fmla="*/ 17311 h 3772572"/>
                <a:gd name="csX0" fmla="*/ 0 w 11633641"/>
                <a:gd name="csY0" fmla="*/ 0 h 3772572"/>
                <a:gd name="csX1" fmla="*/ 3812617 w 11633641"/>
                <a:gd name="csY1" fmla="*/ 62665 h 3772572"/>
                <a:gd name="csX2" fmla="*/ 4477262 w 11633641"/>
                <a:gd name="csY2" fmla="*/ 81582 h 3772572"/>
                <a:gd name="csX3" fmla="*/ 4585890 w 11633641"/>
                <a:gd name="csY3" fmla="*/ 330248 h 3772572"/>
                <a:gd name="csX4" fmla="*/ 4689747 w 11633641"/>
                <a:gd name="csY4" fmla="*/ 1794280 h 3772572"/>
                <a:gd name="csX5" fmla="*/ 4775095 w 11633641"/>
                <a:gd name="csY5" fmla="*/ 2956803 h 3772572"/>
                <a:gd name="csX6" fmla="*/ 4836880 w 11633641"/>
                <a:gd name="csY6" fmla="*/ 3475161 h 3772572"/>
                <a:gd name="csX7" fmla="*/ 4916351 w 11633641"/>
                <a:gd name="csY7" fmla="*/ 3759473 h 3772572"/>
                <a:gd name="csX8" fmla="*/ 5063998 w 11633641"/>
                <a:gd name="csY8" fmla="*/ 3703320 h 3772572"/>
                <a:gd name="csX9" fmla="*/ 5144557 w 11633641"/>
                <a:gd name="csY9" fmla="*/ 3511161 h 3772572"/>
                <a:gd name="csX10" fmla="*/ 5207120 w 11633641"/>
                <a:gd name="csY10" fmla="*/ 3340316 h 3772572"/>
                <a:gd name="csX11" fmla="*/ 5279047 w 11633641"/>
                <a:gd name="csY11" fmla="*/ 3098621 h 3772572"/>
                <a:gd name="csX12" fmla="*/ 5361434 w 11633641"/>
                <a:gd name="csY12" fmla="*/ 2806276 h 3772572"/>
                <a:gd name="csX13" fmla="*/ 5506625 w 11633641"/>
                <a:gd name="csY13" fmla="*/ 2358458 h 3772572"/>
                <a:gd name="csX14" fmla="*/ 5607635 w 11633641"/>
                <a:gd name="csY14" fmla="*/ 2054911 h 3772572"/>
                <a:gd name="csX15" fmla="*/ 5759556 w 11633641"/>
                <a:gd name="csY15" fmla="*/ 1688882 h 3772572"/>
                <a:gd name="csX16" fmla="*/ 5954331 w 11633641"/>
                <a:gd name="csY16" fmla="*/ 1344723 h 3772572"/>
                <a:gd name="csX17" fmla="*/ 6150867 w 11633641"/>
                <a:gd name="csY17" fmla="*/ 1102117 h 3772572"/>
                <a:gd name="csX18" fmla="*/ 6377822 w 11633641"/>
                <a:gd name="csY18" fmla="*/ 907695 h 3772572"/>
                <a:gd name="csX19" fmla="*/ 6621739 w 11633641"/>
                <a:gd name="csY19" fmla="*/ 767715 h 3772572"/>
                <a:gd name="csX20" fmla="*/ 6913697 w 11633641"/>
                <a:gd name="csY20" fmla="*/ 621069 h 3772572"/>
                <a:gd name="csX21" fmla="*/ 7358338 w 11633641"/>
                <a:gd name="csY21" fmla="*/ 486453 h 3772572"/>
                <a:gd name="csX22" fmla="*/ 7811163 w 11633641"/>
                <a:gd name="csY22" fmla="*/ 383719 h 3772572"/>
                <a:gd name="csX23" fmla="*/ 8175513 w 11633641"/>
                <a:gd name="csY23" fmla="*/ 306101 h 3772572"/>
                <a:gd name="csX24" fmla="*/ 8793297 w 11633641"/>
                <a:gd name="csY24" fmla="*/ 207742 h 3772572"/>
                <a:gd name="csX25" fmla="*/ 9881832 w 11633641"/>
                <a:gd name="csY25" fmla="*/ 112296 h 3772572"/>
                <a:gd name="csX26" fmla="*/ 11633641 w 11633641"/>
                <a:gd name="csY26" fmla="*/ 17311 h 3772572"/>
                <a:gd name="csX0" fmla="*/ 0 w 11633641"/>
                <a:gd name="csY0" fmla="*/ 0 h 3764710"/>
                <a:gd name="csX1" fmla="*/ 3812617 w 11633641"/>
                <a:gd name="csY1" fmla="*/ 62665 h 3764710"/>
                <a:gd name="csX2" fmla="*/ 4477262 w 11633641"/>
                <a:gd name="csY2" fmla="*/ 81582 h 3764710"/>
                <a:gd name="csX3" fmla="*/ 4585890 w 11633641"/>
                <a:gd name="csY3" fmla="*/ 330248 h 3764710"/>
                <a:gd name="csX4" fmla="*/ 4689747 w 11633641"/>
                <a:gd name="csY4" fmla="*/ 1794280 h 3764710"/>
                <a:gd name="csX5" fmla="*/ 4775095 w 11633641"/>
                <a:gd name="csY5" fmla="*/ 2956803 h 3764710"/>
                <a:gd name="csX6" fmla="*/ 4836880 w 11633641"/>
                <a:gd name="csY6" fmla="*/ 3475161 h 3764710"/>
                <a:gd name="csX7" fmla="*/ 4916351 w 11633641"/>
                <a:gd name="csY7" fmla="*/ 3759473 h 3764710"/>
                <a:gd name="csX8" fmla="*/ 5063998 w 11633641"/>
                <a:gd name="csY8" fmla="*/ 3703320 h 3764710"/>
                <a:gd name="csX9" fmla="*/ 5144557 w 11633641"/>
                <a:gd name="csY9" fmla="*/ 3511161 h 3764710"/>
                <a:gd name="csX10" fmla="*/ 5207120 w 11633641"/>
                <a:gd name="csY10" fmla="*/ 3340316 h 3764710"/>
                <a:gd name="csX11" fmla="*/ 5279047 w 11633641"/>
                <a:gd name="csY11" fmla="*/ 3098621 h 3764710"/>
                <a:gd name="csX12" fmla="*/ 5361434 w 11633641"/>
                <a:gd name="csY12" fmla="*/ 2806276 h 3764710"/>
                <a:gd name="csX13" fmla="*/ 5506625 w 11633641"/>
                <a:gd name="csY13" fmla="*/ 2358458 h 3764710"/>
                <a:gd name="csX14" fmla="*/ 5607635 w 11633641"/>
                <a:gd name="csY14" fmla="*/ 2054911 h 3764710"/>
                <a:gd name="csX15" fmla="*/ 5759556 w 11633641"/>
                <a:gd name="csY15" fmla="*/ 1688882 h 3764710"/>
                <a:gd name="csX16" fmla="*/ 5954331 w 11633641"/>
                <a:gd name="csY16" fmla="*/ 1344723 h 3764710"/>
                <a:gd name="csX17" fmla="*/ 6150867 w 11633641"/>
                <a:gd name="csY17" fmla="*/ 1102117 h 3764710"/>
                <a:gd name="csX18" fmla="*/ 6377822 w 11633641"/>
                <a:gd name="csY18" fmla="*/ 907695 h 3764710"/>
                <a:gd name="csX19" fmla="*/ 6621739 w 11633641"/>
                <a:gd name="csY19" fmla="*/ 767715 h 3764710"/>
                <a:gd name="csX20" fmla="*/ 6913697 w 11633641"/>
                <a:gd name="csY20" fmla="*/ 621069 h 3764710"/>
                <a:gd name="csX21" fmla="*/ 7358338 w 11633641"/>
                <a:gd name="csY21" fmla="*/ 486453 h 3764710"/>
                <a:gd name="csX22" fmla="*/ 7811163 w 11633641"/>
                <a:gd name="csY22" fmla="*/ 383719 h 3764710"/>
                <a:gd name="csX23" fmla="*/ 8175513 w 11633641"/>
                <a:gd name="csY23" fmla="*/ 306101 h 3764710"/>
                <a:gd name="csX24" fmla="*/ 8793297 w 11633641"/>
                <a:gd name="csY24" fmla="*/ 207742 h 3764710"/>
                <a:gd name="csX25" fmla="*/ 9881832 w 11633641"/>
                <a:gd name="csY25" fmla="*/ 112296 h 3764710"/>
                <a:gd name="csX26" fmla="*/ 11633641 w 11633641"/>
                <a:gd name="csY26" fmla="*/ 17311 h 3764710"/>
                <a:gd name="csX0" fmla="*/ 0 w 11633641"/>
                <a:gd name="csY0" fmla="*/ 0 h 3800690"/>
                <a:gd name="csX1" fmla="*/ 3812617 w 11633641"/>
                <a:gd name="csY1" fmla="*/ 62665 h 3800690"/>
                <a:gd name="csX2" fmla="*/ 4477262 w 11633641"/>
                <a:gd name="csY2" fmla="*/ 81582 h 3800690"/>
                <a:gd name="csX3" fmla="*/ 4585890 w 11633641"/>
                <a:gd name="csY3" fmla="*/ 330248 h 3800690"/>
                <a:gd name="csX4" fmla="*/ 4689747 w 11633641"/>
                <a:gd name="csY4" fmla="*/ 1794280 h 3800690"/>
                <a:gd name="csX5" fmla="*/ 4775095 w 11633641"/>
                <a:gd name="csY5" fmla="*/ 2956803 h 3800690"/>
                <a:gd name="csX6" fmla="*/ 4836880 w 11633641"/>
                <a:gd name="csY6" fmla="*/ 3475161 h 3800690"/>
                <a:gd name="csX7" fmla="*/ 4916351 w 11633641"/>
                <a:gd name="csY7" fmla="*/ 3759473 h 3800690"/>
                <a:gd name="csX8" fmla="*/ 5063998 w 11633641"/>
                <a:gd name="csY8" fmla="*/ 3703320 h 3800690"/>
                <a:gd name="csX9" fmla="*/ 5144557 w 11633641"/>
                <a:gd name="csY9" fmla="*/ 3511161 h 3800690"/>
                <a:gd name="csX10" fmla="*/ 5207120 w 11633641"/>
                <a:gd name="csY10" fmla="*/ 3340316 h 3800690"/>
                <a:gd name="csX11" fmla="*/ 5279047 w 11633641"/>
                <a:gd name="csY11" fmla="*/ 3098621 h 3800690"/>
                <a:gd name="csX12" fmla="*/ 5361434 w 11633641"/>
                <a:gd name="csY12" fmla="*/ 2806276 h 3800690"/>
                <a:gd name="csX13" fmla="*/ 5506625 w 11633641"/>
                <a:gd name="csY13" fmla="*/ 2358458 h 3800690"/>
                <a:gd name="csX14" fmla="*/ 5607635 w 11633641"/>
                <a:gd name="csY14" fmla="*/ 2054911 h 3800690"/>
                <a:gd name="csX15" fmla="*/ 5759556 w 11633641"/>
                <a:gd name="csY15" fmla="*/ 1688882 h 3800690"/>
                <a:gd name="csX16" fmla="*/ 5954331 w 11633641"/>
                <a:gd name="csY16" fmla="*/ 1344723 h 3800690"/>
                <a:gd name="csX17" fmla="*/ 6150867 w 11633641"/>
                <a:gd name="csY17" fmla="*/ 1102117 h 3800690"/>
                <a:gd name="csX18" fmla="*/ 6377822 w 11633641"/>
                <a:gd name="csY18" fmla="*/ 907695 h 3800690"/>
                <a:gd name="csX19" fmla="*/ 6621739 w 11633641"/>
                <a:gd name="csY19" fmla="*/ 767715 h 3800690"/>
                <a:gd name="csX20" fmla="*/ 6913697 w 11633641"/>
                <a:gd name="csY20" fmla="*/ 621069 h 3800690"/>
                <a:gd name="csX21" fmla="*/ 7358338 w 11633641"/>
                <a:gd name="csY21" fmla="*/ 486453 h 3800690"/>
                <a:gd name="csX22" fmla="*/ 7811163 w 11633641"/>
                <a:gd name="csY22" fmla="*/ 383719 h 3800690"/>
                <a:gd name="csX23" fmla="*/ 8175513 w 11633641"/>
                <a:gd name="csY23" fmla="*/ 306101 h 3800690"/>
                <a:gd name="csX24" fmla="*/ 8793297 w 11633641"/>
                <a:gd name="csY24" fmla="*/ 207742 h 3800690"/>
                <a:gd name="csX25" fmla="*/ 9881832 w 11633641"/>
                <a:gd name="csY25" fmla="*/ 112296 h 3800690"/>
                <a:gd name="csX26" fmla="*/ 11633641 w 11633641"/>
                <a:gd name="csY26" fmla="*/ 17311 h 3800690"/>
                <a:gd name="csX0" fmla="*/ 0 w 11633641"/>
                <a:gd name="csY0" fmla="*/ 0 h 3829377"/>
                <a:gd name="csX1" fmla="*/ 3812617 w 11633641"/>
                <a:gd name="csY1" fmla="*/ 62665 h 3829377"/>
                <a:gd name="csX2" fmla="*/ 4477262 w 11633641"/>
                <a:gd name="csY2" fmla="*/ 81582 h 3829377"/>
                <a:gd name="csX3" fmla="*/ 4585890 w 11633641"/>
                <a:gd name="csY3" fmla="*/ 330248 h 3829377"/>
                <a:gd name="csX4" fmla="*/ 4689747 w 11633641"/>
                <a:gd name="csY4" fmla="*/ 1794280 h 3829377"/>
                <a:gd name="csX5" fmla="*/ 4775095 w 11633641"/>
                <a:gd name="csY5" fmla="*/ 2956803 h 3829377"/>
                <a:gd name="csX6" fmla="*/ 4836880 w 11633641"/>
                <a:gd name="csY6" fmla="*/ 3475161 h 3829377"/>
                <a:gd name="csX7" fmla="*/ 4916351 w 11633641"/>
                <a:gd name="csY7" fmla="*/ 3759473 h 3829377"/>
                <a:gd name="csX8" fmla="*/ 5063998 w 11633641"/>
                <a:gd name="csY8" fmla="*/ 3703320 h 3829377"/>
                <a:gd name="csX9" fmla="*/ 5144557 w 11633641"/>
                <a:gd name="csY9" fmla="*/ 3511161 h 3829377"/>
                <a:gd name="csX10" fmla="*/ 5207120 w 11633641"/>
                <a:gd name="csY10" fmla="*/ 3340316 h 3829377"/>
                <a:gd name="csX11" fmla="*/ 5279047 w 11633641"/>
                <a:gd name="csY11" fmla="*/ 3098621 h 3829377"/>
                <a:gd name="csX12" fmla="*/ 5361434 w 11633641"/>
                <a:gd name="csY12" fmla="*/ 2806276 h 3829377"/>
                <a:gd name="csX13" fmla="*/ 5506625 w 11633641"/>
                <a:gd name="csY13" fmla="*/ 2358458 h 3829377"/>
                <a:gd name="csX14" fmla="*/ 5607635 w 11633641"/>
                <a:gd name="csY14" fmla="*/ 2054911 h 3829377"/>
                <a:gd name="csX15" fmla="*/ 5759556 w 11633641"/>
                <a:gd name="csY15" fmla="*/ 1688882 h 3829377"/>
                <a:gd name="csX16" fmla="*/ 5954331 w 11633641"/>
                <a:gd name="csY16" fmla="*/ 1344723 h 3829377"/>
                <a:gd name="csX17" fmla="*/ 6150867 w 11633641"/>
                <a:gd name="csY17" fmla="*/ 1102117 h 3829377"/>
                <a:gd name="csX18" fmla="*/ 6377822 w 11633641"/>
                <a:gd name="csY18" fmla="*/ 907695 h 3829377"/>
                <a:gd name="csX19" fmla="*/ 6621739 w 11633641"/>
                <a:gd name="csY19" fmla="*/ 767715 h 3829377"/>
                <a:gd name="csX20" fmla="*/ 6913697 w 11633641"/>
                <a:gd name="csY20" fmla="*/ 621069 h 3829377"/>
                <a:gd name="csX21" fmla="*/ 7358338 w 11633641"/>
                <a:gd name="csY21" fmla="*/ 486453 h 3829377"/>
                <a:gd name="csX22" fmla="*/ 7811163 w 11633641"/>
                <a:gd name="csY22" fmla="*/ 383719 h 3829377"/>
                <a:gd name="csX23" fmla="*/ 8175513 w 11633641"/>
                <a:gd name="csY23" fmla="*/ 306101 h 3829377"/>
                <a:gd name="csX24" fmla="*/ 8793297 w 11633641"/>
                <a:gd name="csY24" fmla="*/ 207742 h 3829377"/>
                <a:gd name="csX25" fmla="*/ 9881832 w 11633641"/>
                <a:gd name="csY25" fmla="*/ 112296 h 3829377"/>
                <a:gd name="csX26" fmla="*/ 11633641 w 11633641"/>
                <a:gd name="csY26" fmla="*/ 17311 h 3829377"/>
                <a:gd name="csX0" fmla="*/ 0 w 11633641"/>
                <a:gd name="csY0" fmla="*/ 0 h 3839085"/>
                <a:gd name="csX1" fmla="*/ 3812617 w 11633641"/>
                <a:gd name="csY1" fmla="*/ 62665 h 3839085"/>
                <a:gd name="csX2" fmla="*/ 4477262 w 11633641"/>
                <a:gd name="csY2" fmla="*/ 81582 h 3839085"/>
                <a:gd name="csX3" fmla="*/ 4585890 w 11633641"/>
                <a:gd name="csY3" fmla="*/ 330248 h 3839085"/>
                <a:gd name="csX4" fmla="*/ 4689747 w 11633641"/>
                <a:gd name="csY4" fmla="*/ 1794280 h 3839085"/>
                <a:gd name="csX5" fmla="*/ 4775095 w 11633641"/>
                <a:gd name="csY5" fmla="*/ 2956803 h 3839085"/>
                <a:gd name="csX6" fmla="*/ 4836880 w 11633641"/>
                <a:gd name="csY6" fmla="*/ 3475161 h 3839085"/>
                <a:gd name="csX7" fmla="*/ 4916351 w 11633641"/>
                <a:gd name="csY7" fmla="*/ 3759473 h 3839085"/>
                <a:gd name="csX8" fmla="*/ 5063998 w 11633641"/>
                <a:gd name="csY8" fmla="*/ 3703320 h 3839085"/>
                <a:gd name="csX9" fmla="*/ 5144557 w 11633641"/>
                <a:gd name="csY9" fmla="*/ 3511161 h 3839085"/>
                <a:gd name="csX10" fmla="*/ 5207120 w 11633641"/>
                <a:gd name="csY10" fmla="*/ 3340316 h 3839085"/>
                <a:gd name="csX11" fmla="*/ 5279047 w 11633641"/>
                <a:gd name="csY11" fmla="*/ 3098621 h 3839085"/>
                <a:gd name="csX12" fmla="*/ 5361434 w 11633641"/>
                <a:gd name="csY12" fmla="*/ 2806276 h 3839085"/>
                <a:gd name="csX13" fmla="*/ 5506625 w 11633641"/>
                <a:gd name="csY13" fmla="*/ 2358458 h 3839085"/>
                <a:gd name="csX14" fmla="*/ 5607635 w 11633641"/>
                <a:gd name="csY14" fmla="*/ 2054911 h 3839085"/>
                <a:gd name="csX15" fmla="*/ 5759556 w 11633641"/>
                <a:gd name="csY15" fmla="*/ 1688882 h 3839085"/>
                <a:gd name="csX16" fmla="*/ 5954331 w 11633641"/>
                <a:gd name="csY16" fmla="*/ 1344723 h 3839085"/>
                <a:gd name="csX17" fmla="*/ 6150867 w 11633641"/>
                <a:gd name="csY17" fmla="*/ 1102117 h 3839085"/>
                <a:gd name="csX18" fmla="*/ 6377822 w 11633641"/>
                <a:gd name="csY18" fmla="*/ 907695 h 3839085"/>
                <a:gd name="csX19" fmla="*/ 6621739 w 11633641"/>
                <a:gd name="csY19" fmla="*/ 767715 h 3839085"/>
                <a:gd name="csX20" fmla="*/ 6913697 w 11633641"/>
                <a:gd name="csY20" fmla="*/ 621069 h 3839085"/>
                <a:gd name="csX21" fmla="*/ 7358338 w 11633641"/>
                <a:gd name="csY21" fmla="*/ 486453 h 3839085"/>
                <a:gd name="csX22" fmla="*/ 7811163 w 11633641"/>
                <a:gd name="csY22" fmla="*/ 383719 h 3839085"/>
                <a:gd name="csX23" fmla="*/ 8175513 w 11633641"/>
                <a:gd name="csY23" fmla="*/ 306101 h 3839085"/>
                <a:gd name="csX24" fmla="*/ 8793297 w 11633641"/>
                <a:gd name="csY24" fmla="*/ 207742 h 3839085"/>
                <a:gd name="csX25" fmla="*/ 9881832 w 11633641"/>
                <a:gd name="csY25" fmla="*/ 112296 h 3839085"/>
                <a:gd name="csX26" fmla="*/ 11633641 w 11633641"/>
                <a:gd name="csY26" fmla="*/ 17311 h 3839085"/>
                <a:gd name="csX0" fmla="*/ 0 w 11633641"/>
                <a:gd name="csY0" fmla="*/ 0 h 3786769"/>
                <a:gd name="csX1" fmla="*/ 3812617 w 11633641"/>
                <a:gd name="csY1" fmla="*/ 62665 h 3786769"/>
                <a:gd name="csX2" fmla="*/ 4477262 w 11633641"/>
                <a:gd name="csY2" fmla="*/ 81582 h 3786769"/>
                <a:gd name="csX3" fmla="*/ 4585890 w 11633641"/>
                <a:gd name="csY3" fmla="*/ 330248 h 3786769"/>
                <a:gd name="csX4" fmla="*/ 4689747 w 11633641"/>
                <a:gd name="csY4" fmla="*/ 1794280 h 3786769"/>
                <a:gd name="csX5" fmla="*/ 4775095 w 11633641"/>
                <a:gd name="csY5" fmla="*/ 2956803 h 3786769"/>
                <a:gd name="csX6" fmla="*/ 4836880 w 11633641"/>
                <a:gd name="csY6" fmla="*/ 3475161 h 3786769"/>
                <a:gd name="csX7" fmla="*/ 4916351 w 11633641"/>
                <a:gd name="csY7" fmla="*/ 3759473 h 3786769"/>
                <a:gd name="csX8" fmla="*/ 5086328 w 11633641"/>
                <a:gd name="csY8" fmla="*/ 3716343 h 3786769"/>
                <a:gd name="csX9" fmla="*/ 5144557 w 11633641"/>
                <a:gd name="csY9" fmla="*/ 3511161 h 3786769"/>
                <a:gd name="csX10" fmla="*/ 5207120 w 11633641"/>
                <a:gd name="csY10" fmla="*/ 3340316 h 3786769"/>
                <a:gd name="csX11" fmla="*/ 5279047 w 11633641"/>
                <a:gd name="csY11" fmla="*/ 3098621 h 3786769"/>
                <a:gd name="csX12" fmla="*/ 5361434 w 11633641"/>
                <a:gd name="csY12" fmla="*/ 2806276 h 3786769"/>
                <a:gd name="csX13" fmla="*/ 5506625 w 11633641"/>
                <a:gd name="csY13" fmla="*/ 2358458 h 3786769"/>
                <a:gd name="csX14" fmla="*/ 5607635 w 11633641"/>
                <a:gd name="csY14" fmla="*/ 2054911 h 3786769"/>
                <a:gd name="csX15" fmla="*/ 5759556 w 11633641"/>
                <a:gd name="csY15" fmla="*/ 1688882 h 3786769"/>
                <a:gd name="csX16" fmla="*/ 5954331 w 11633641"/>
                <a:gd name="csY16" fmla="*/ 1344723 h 3786769"/>
                <a:gd name="csX17" fmla="*/ 6150867 w 11633641"/>
                <a:gd name="csY17" fmla="*/ 1102117 h 3786769"/>
                <a:gd name="csX18" fmla="*/ 6377822 w 11633641"/>
                <a:gd name="csY18" fmla="*/ 907695 h 3786769"/>
                <a:gd name="csX19" fmla="*/ 6621739 w 11633641"/>
                <a:gd name="csY19" fmla="*/ 767715 h 3786769"/>
                <a:gd name="csX20" fmla="*/ 6913697 w 11633641"/>
                <a:gd name="csY20" fmla="*/ 621069 h 3786769"/>
                <a:gd name="csX21" fmla="*/ 7358338 w 11633641"/>
                <a:gd name="csY21" fmla="*/ 486453 h 3786769"/>
                <a:gd name="csX22" fmla="*/ 7811163 w 11633641"/>
                <a:gd name="csY22" fmla="*/ 383719 h 3786769"/>
                <a:gd name="csX23" fmla="*/ 8175513 w 11633641"/>
                <a:gd name="csY23" fmla="*/ 306101 h 3786769"/>
                <a:gd name="csX24" fmla="*/ 8793297 w 11633641"/>
                <a:gd name="csY24" fmla="*/ 207742 h 3786769"/>
                <a:gd name="csX25" fmla="*/ 9881832 w 11633641"/>
                <a:gd name="csY25" fmla="*/ 112296 h 3786769"/>
                <a:gd name="csX26" fmla="*/ 11633641 w 11633641"/>
                <a:gd name="csY26" fmla="*/ 17311 h 3786769"/>
                <a:gd name="csX0" fmla="*/ 0 w 11633641"/>
                <a:gd name="csY0" fmla="*/ 0 h 3778261"/>
                <a:gd name="csX1" fmla="*/ 3812617 w 11633641"/>
                <a:gd name="csY1" fmla="*/ 62665 h 3778261"/>
                <a:gd name="csX2" fmla="*/ 4477262 w 11633641"/>
                <a:gd name="csY2" fmla="*/ 81582 h 3778261"/>
                <a:gd name="csX3" fmla="*/ 4585890 w 11633641"/>
                <a:gd name="csY3" fmla="*/ 330248 h 3778261"/>
                <a:gd name="csX4" fmla="*/ 4689747 w 11633641"/>
                <a:gd name="csY4" fmla="*/ 1794280 h 3778261"/>
                <a:gd name="csX5" fmla="*/ 4775095 w 11633641"/>
                <a:gd name="csY5" fmla="*/ 2956803 h 3778261"/>
                <a:gd name="csX6" fmla="*/ 4836880 w 11633641"/>
                <a:gd name="csY6" fmla="*/ 3475161 h 3778261"/>
                <a:gd name="csX7" fmla="*/ 4916351 w 11633641"/>
                <a:gd name="csY7" fmla="*/ 3759473 h 3778261"/>
                <a:gd name="csX8" fmla="*/ 5086328 w 11633641"/>
                <a:gd name="csY8" fmla="*/ 3716343 h 3778261"/>
                <a:gd name="csX9" fmla="*/ 5144557 w 11633641"/>
                <a:gd name="csY9" fmla="*/ 3511161 h 3778261"/>
                <a:gd name="csX10" fmla="*/ 5207120 w 11633641"/>
                <a:gd name="csY10" fmla="*/ 3340316 h 3778261"/>
                <a:gd name="csX11" fmla="*/ 5279047 w 11633641"/>
                <a:gd name="csY11" fmla="*/ 3098621 h 3778261"/>
                <a:gd name="csX12" fmla="*/ 5361434 w 11633641"/>
                <a:gd name="csY12" fmla="*/ 2806276 h 3778261"/>
                <a:gd name="csX13" fmla="*/ 5506625 w 11633641"/>
                <a:gd name="csY13" fmla="*/ 2358458 h 3778261"/>
                <a:gd name="csX14" fmla="*/ 5607635 w 11633641"/>
                <a:gd name="csY14" fmla="*/ 2054911 h 3778261"/>
                <a:gd name="csX15" fmla="*/ 5759556 w 11633641"/>
                <a:gd name="csY15" fmla="*/ 1688882 h 3778261"/>
                <a:gd name="csX16" fmla="*/ 5954331 w 11633641"/>
                <a:gd name="csY16" fmla="*/ 1344723 h 3778261"/>
                <a:gd name="csX17" fmla="*/ 6150867 w 11633641"/>
                <a:gd name="csY17" fmla="*/ 1102117 h 3778261"/>
                <a:gd name="csX18" fmla="*/ 6377822 w 11633641"/>
                <a:gd name="csY18" fmla="*/ 907695 h 3778261"/>
                <a:gd name="csX19" fmla="*/ 6621739 w 11633641"/>
                <a:gd name="csY19" fmla="*/ 767715 h 3778261"/>
                <a:gd name="csX20" fmla="*/ 6913697 w 11633641"/>
                <a:gd name="csY20" fmla="*/ 621069 h 3778261"/>
                <a:gd name="csX21" fmla="*/ 7358338 w 11633641"/>
                <a:gd name="csY21" fmla="*/ 486453 h 3778261"/>
                <a:gd name="csX22" fmla="*/ 7811163 w 11633641"/>
                <a:gd name="csY22" fmla="*/ 383719 h 3778261"/>
                <a:gd name="csX23" fmla="*/ 8175513 w 11633641"/>
                <a:gd name="csY23" fmla="*/ 306101 h 3778261"/>
                <a:gd name="csX24" fmla="*/ 8793297 w 11633641"/>
                <a:gd name="csY24" fmla="*/ 207742 h 3778261"/>
                <a:gd name="csX25" fmla="*/ 9881832 w 11633641"/>
                <a:gd name="csY25" fmla="*/ 112296 h 3778261"/>
                <a:gd name="csX26" fmla="*/ 11633641 w 11633641"/>
                <a:gd name="csY26" fmla="*/ 17311 h 3778261"/>
                <a:gd name="csX0" fmla="*/ 0 w 11633641"/>
                <a:gd name="csY0" fmla="*/ 0 h 3776333"/>
                <a:gd name="csX1" fmla="*/ 3812617 w 11633641"/>
                <a:gd name="csY1" fmla="*/ 62665 h 3776333"/>
                <a:gd name="csX2" fmla="*/ 4477262 w 11633641"/>
                <a:gd name="csY2" fmla="*/ 81582 h 3776333"/>
                <a:gd name="csX3" fmla="*/ 4585890 w 11633641"/>
                <a:gd name="csY3" fmla="*/ 330248 h 3776333"/>
                <a:gd name="csX4" fmla="*/ 4689747 w 11633641"/>
                <a:gd name="csY4" fmla="*/ 1794280 h 3776333"/>
                <a:gd name="csX5" fmla="*/ 4775095 w 11633641"/>
                <a:gd name="csY5" fmla="*/ 2956803 h 3776333"/>
                <a:gd name="csX6" fmla="*/ 4832415 w 11633641"/>
                <a:gd name="csY6" fmla="*/ 3501209 h 3776333"/>
                <a:gd name="csX7" fmla="*/ 4916351 w 11633641"/>
                <a:gd name="csY7" fmla="*/ 3759473 h 3776333"/>
                <a:gd name="csX8" fmla="*/ 5086328 w 11633641"/>
                <a:gd name="csY8" fmla="*/ 3716343 h 3776333"/>
                <a:gd name="csX9" fmla="*/ 5144557 w 11633641"/>
                <a:gd name="csY9" fmla="*/ 3511161 h 3776333"/>
                <a:gd name="csX10" fmla="*/ 5207120 w 11633641"/>
                <a:gd name="csY10" fmla="*/ 3340316 h 3776333"/>
                <a:gd name="csX11" fmla="*/ 5279047 w 11633641"/>
                <a:gd name="csY11" fmla="*/ 3098621 h 3776333"/>
                <a:gd name="csX12" fmla="*/ 5361434 w 11633641"/>
                <a:gd name="csY12" fmla="*/ 2806276 h 3776333"/>
                <a:gd name="csX13" fmla="*/ 5506625 w 11633641"/>
                <a:gd name="csY13" fmla="*/ 2358458 h 3776333"/>
                <a:gd name="csX14" fmla="*/ 5607635 w 11633641"/>
                <a:gd name="csY14" fmla="*/ 2054911 h 3776333"/>
                <a:gd name="csX15" fmla="*/ 5759556 w 11633641"/>
                <a:gd name="csY15" fmla="*/ 1688882 h 3776333"/>
                <a:gd name="csX16" fmla="*/ 5954331 w 11633641"/>
                <a:gd name="csY16" fmla="*/ 1344723 h 3776333"/>
                <a:gd name="csX17" fmla="*/ 6150867 w 11633641"/>
                <a:gd name="csY17" fmla="*/ 1102117 h 3776333"/>
                <a:gd name="csX18" fmla="*/ 6377822 w 11633641"/>
                <a:gd name="csY18" fmla="*/ 907695 h 3776333"/>
                <a:gd name="csX19" fmla="*/ 6621739 w 11633641"/>
                <a:gd name="csY19" fmla="*/ 767715 h 3776333"/>
                <a:gd name="csX20" fmla="*/ 6913697 w 11633641"/>
                <a:gd name="csY20" fmla="*/ 621069 h 3776333"/>
                <a:gd name="csX21" fmla="*/ 7358338 w 11633641"/>
                <a:gd name="csY21" fmla="*/ 486453 h 3776333"/>
                <a:gd name="csX22" fmla="*/ 7811163 w 11633641"/>
                <a:gd name="csY22" fmla="*/ 383719 h 3776333"/>
                <a:gd name="csX23" fmla="*/ 8175513 w 11633641"/>
                <a:gd name="csY23" fmla="*/ 306101 h 3776333"/>
                <a:gd name="csX24" fmla="*/ 8793297 w 11633641"/>
                <a:gd name="csY24" fmla="*/ 207742 h 3776333"/>
                <a:gd name="csX25" fmla="*/ 9881832 w 11633641"/>
                <a:gd name="csY25" fmla="*/ 112296 h 3776333"/>
                <a:gd name="csX26" fmla="*/ 11633641 w 11633641"/>
                <a:gd name="csY26" fmla="*/ 17311 h 3776333"/>
                <a:gd name="csX0" fmla="*/ 0 w 11633641"/>
                <a:gd name="csY0" fmla="*/ 0 h 3760961"/>
                <a:gd name="csX1" fmla="*/ 3812617 w 11633641"/>
                <a:gd name="csY1" fmla="*/ 62665 h 3760961"/>
                <a:gd name="csX2" fmla="*/ 4477262 w 11633641"/>
                <a:gd name="csY2" fmla="*/ 81582 h 3760961"/>
                <a:gd name="csX3" fmla="*/ 4585890 w 11633641"/>
                <a:gd name="csY3" fmla="*/ 330248 h 3760961"/>
                <a:gd name="csX4" fmla="*/ 4689747 w 11633641"/>
                <a:gd name="csY4" fmla="*/ 1794280 h 3760961"/>
                <a:gd name="csX5" fmla="*/ 4775095 w 11633641"/>
                <a:gd name="csY5" fmla="*/ 2956803 h 3760961"/>
                <a:gd name="csX6" fmla="*/ 4832415 w 11633641"/>
                <a:gd name="csY6" fmla="*/ 3501209 h 3760961"/>
                <a:gd name="csX7" fmla="*/ 4916351 w 11633641"/>
                <a:gd name="csY7" fmla="*/ 3759473 h 3760961"/>
                <a:gd name="csX8" fmla="*/ 5090794 w 11633641"/>
                <a:gd name="csY8" fmla="*/ 3599139 h 3760961"/>
                <a:gd name="csX9" fmla="*/ 5144557 w 11633641"/>
                <a:gd name="csY9" fmla="*/ 3511161 h 3760961"/>
                <a:gd name="csX10" fmla="*/ 5207120 w 11633641"/>
                <a:gd name="csY10" fmla="*/ 3340316 h 3760961"/>
                <a:gd name="csX11" fmla="*/ 5279047 w 11633641"/>
                <a:gd name="csY11" fmla="*/ 3098621 h 3760961"/>
                <a:gd name="csX12" fmla="*/ 5361434 w 11633641"/>
                <a:gd name="csY12" fmla="*/ 2806276 h 3760961"/>
                <a:gd name="csX13" fmla="*/ 5506625 w 11633641"/>
                <a:gd name="csY13" fmla="*/ 2358458 h 3760961"/>
                <a:gd name="csX14" fmla="*/ 5607635 w 11633641"/>
                <a:gd name="csY14" fmla="*/ 2054911 h 3760961"/>
                <a:gd name="csX15" fmla="*/ 5759556 w 11633641"/>
                <a:gd name="csY15" fmla="*/ 1688882 h 3760961"/>
                <a:gd name="csX16" fmla="*/ 5954331 w 11633641"/>
                <a:gd name="csY16" fmla="*/ 1344723 h 3760961"/>
                <a:gd name="csX17" fmla="*/ 6150867 w 11633641"/>
                <a:gd name="csY17" fmla="*/ 1102117 h 3760961"/>
                <a:gd name="csX18" fmla="*/ 6377822 w 11633641"/>
                <a:gd name="csY18" fmla="*/ 907695 h 3760961"/>
                <a:gd name="csX19" fmla="*/ 6621739 w 11633641"/>
                <a:gd name="csY19" fmla="*/ 767715 h 3760961"/>
                <a:gd name="csX20" fmla="*/ 6913697 w 11633641"/>
                <a:gd name="csY20" fmla="*/ 621069 h 3760961"/>
                <a:gd name="csX21" fmla="*/ 7358338 w 11633641"/>
                <a:gd name="csY21" fmla="*/ 486453 h 3760961"/>
                <a:gd name="csX22" fmla="*/ 7811163 w 11633641"/>
                <a:gd name="csY22" fmla="*/ 383719 h 3760961"/>
                <a:gd name="csX23" fmla="*/ 8175513 w 11633641"/>
                <a:gd name="csY23" fmla="*/ 306101 h 3760961"/>
                <a:gd name="csX24" fmla="*/ 8793297 w 11633641"/>
                <a:gd name="csY24" fmla="*/ 207742 h 3760961"/>
                <a:gd name="csX25" fmla="*/ 9881832 w 11633641"/>
                <a:gd name="csY25" fmla="*/ 112296 h 3760961"/>
                <a:gd name="csX26" fmla="*/ 11633641 w 11633641"/>
                <a:gd name="csY26" fmla="*/ 17311 h 3760961"/>
                <a:gd name="csX0" fmla="*/ 0 w 11633641"/>
                <a:gd name="csY0" fmla="*/ 0 h 3762004"/>
                <a:gd name="csX1" fmla="*/ 3812617 w 11633641"/>
                <a:gd name="csY1" fmla="*/ 62665 h 3762004"/>
                <a:gd name="csX2" fmla="*/ 4477262 w 11633641"/>
                <a:gd name="csY2" fmla="*/ 81582 h 3762004"/>
                <a:gd name="csX3" fmla="*/ 4585890 w 11633641"/>
                <a:gd name="csY3" fmla="*/ 330248 h 3762004"/>
                <a:gd name="csX4" fmla="*/ 4689747 w 11633641"/>
                <a:gd name="csY4" fmla="*/ 1794280 h 3762004"/>
                <a:gd name="csX5" fmla="*/ 4775095 w 11633641"/>
                <a:gd name="csY5" fmla="*/ 2956803 h 3762004"/>
                <a:gd name="csX6" fmla="*/ 4832415 w 11633641"/>
                <a:gd name="csY6" fmla="*/ 3501209 h 3762004"/>
                <a:gd name="csX7" fmla="*/ 4916351 w 11633641"/>
                <a:gd name="csY7" fmla="*/ 3759473 h 3762004"/>
                <a:gd name="csX8" fmla="*/ 5090794 w 11633641"/>
                <a:gd name="csY8" fmla="*/ 3599139 h 3762004"/>
                <a:gd name="csX9" fmla="*/ 5144557 w 11633641"/>
                <a:gd name="csY9" fmla="*/ 3511161 h 3762004"/>
                <a:gd name="csX10" fmla="*/ 5207120 w 11633641"/>
                <a:gd name="csY10" fmla="*/ 3340316 h 3762004"/>
                <a:gd name="csX11" fmla="*/ 5279047 w 11633641"/>
                <a:gd name="csY11" fmla="*/ 3098621 h 3762004"/>
                <a:gd name="csX12" fmla="*/ 5361434 w 11633641"/>
                <a:gd name="csY12" fmla="*/ 2806276 h 3762004"/>
                <a:gd name="csX13" fmla="*/ 5506625 w 11633641"/>
                <a:gd name="csY13" fmla="*/ 2358458 h 3762004"/>
                <a:gd name="csX14" fmla="*/ 5607635 w 11633641"/>
                <a:gd name="csY14" fmla="*/ 2054911 h 3762004"/>
                <a:gd name="csX15" fmla="*/ 5759556 w 11633641"/>
                <a:gd name="csY15" fmla="*/ 1688882 h 3762004"/>
                <a:gd name="csX16" fmla="*/ 5954331 w 11633641"/>
                <a:gd name="csY16" fmla="*/ 1344723 h 3762004"/>
                <a:gd name="csX17" fmla="*/ 6150867 w 11633641"/>
                <a:gd name="csY17" fmla="*/ 1102117 h 3762004"/>
                <a:gd name="csX18" fmla="*/ 6377822 w 11633641"/>
                <a:gd name="csY18" fmla="*/ 907695 h 3762004"/>
                <a:gd name="csX19" fmla="*/ 6621739 w 11633641"/>
                <a:gd name="csY19" fmla="*/ 767715 h 3762004"/>
                <a:gd name="csX20" fmla="*/ 6913697 w 11633641"/>
                <a:gd name="csY20" fmla="*/ 621069 h 3762004"/>
                <a:gd name="csX21" fmla="*/ 7358338 w 11633641"/>
                <a:gd name="csY21" fmla="*/ 486453 h 3762004"/>
                <a:gd name="csX22" fmla="*/ 7811163 w 11633641"/>
                <a:gd name="csY22" fmla="*/ 383719 h 3762004"/>
                <a:gd name="csX23" fmla="*/ 8175513 w 11633641"/>
                <a:gd name="csY23" fmla="*/ 306101 h 3762004"/>
                <a:gd name="csX24" fmla="*/ 8793297 w 11633641"/>
                <a:gd name="csY24" fmla="*/ 207742 h 3762004"/>
                <a:gd name="csX25" fmla="*/ 9881832 w 11633641"/>
                <a:gd name="csY25" fmla="*/ 112296 h 3762004"/>
                <a:gd name="csX26" fmla="*/ 11633641 w 11633641"/>
                <a:gd name="csY26" fmla="*/ 17311 h 3762004"/>
                <a:gd name="csX0" fmla="*/ 0 w 11633641"/>
                <a:gd name="csY0" fmla="*/ 0 h 3760882"/>
                <a:gd name="csX1" fmla="*/ 3812617 w 11633641"/>
                <a:gd name="csY1" fmla="*/ 62665 h 3760882"/>
                <a:gd name="csX2" fmla="*/ 4477262 w 11633641"/>
                <a:gd name="csY2" fmla="*/ 81582 h 3760882"/>
                <a:gd name="csX3" fmla="*/ 4585890 w 11633641"/>
                <a:gd name="csY3" fmla="*/ 330248 h 3760882"/>
                <a:gd name="csX4" fmla="*/ 4689747 w 11633641"/>
                <a:gd name="csY4" fmla="*/ 1794280 h 3760882"/>
                <a:gd name="csX5" fmla="*/ 4775095 w 11633641"/>
                <a:gd name="csY5" fmla="*/ 2956803 h 3760882"/>
                <a:gd name="csX6" fmla="*/ 4832415 w 11633641"/>
                <a:gd name="csY6" fmla="*/ 3501209 h 3760882"/>
                <a:gd name="csX7" fmla="*/ 4916351 w 11633641"/>
                <a:gd name="csY7" fmla="*/ 3759473 h 3760882"/>
                <a:gd name="csX8" fmla="*/ 5090794 w 11633641"/>
                <a:gd name="csY8" fmla="*/ 3599139 h 3760882"/>
                <a:gd name="csX9" fmla="*/ 5135625 w 11633641"/>
                <a:gd name="csY9" fmla="*/ 3478605 h 3760882"/>
                <a:gd name="csX10" fmla="*/ 5207120 w 11633641"/>
                <a:gd name="csY10" fmla="*/ 3340316 h 3760882"/>
                <a:gd name="csX11" fmla="*/ 5279047 w 11633641"/>
                <a:gd name="csY11" fmla="*/ 3098621 h 3760882"/>
                <a:gd name="csX12" fmla="*/ 5361434 w 11633641"/>
                <a:gd name="csY12" fmla="*/ 2806276 h 3760882"/>
                <a:gd name="csX13" fmla="*/ 5506625 w 11633641"/>
                <a:gd name="csY13" fmla="*/ 2358458 h 3760882"/>
                <a:gd name="csX14" fmla="*/ 5607635 w 11633641"/>
                <a:gd name="csY14" fmla="*/ 2054911 h 3760882"/>
                <a:gd name="csX15" fmla="*/ 5759556 w 11633641"/>
                <a:gd name="csY15" fmla="*/ 1688882 h 3760882"/>
                <a:gd name="csX16" fmla="*/ 5954331 w 11633641"/>
                <a:gd name="csY16" fmla="*/ 1344723 h 3760882"/>
                <a:gd name="csX17" fmla="*/ 6150867 w 11633641"/>
                <a:gd name="csY17" fmla="*/ 1102117 h 3760882"/>
                <a:gd name="csX18" fmla="*/ 6377822 w 11633641"/>
                <a:gd name="csY18" fmla="*/ 907695 h 3760882"/>
                <a:gd name="csX19" fmla="*/ 6621739 w 11633641"/>
                <a:gd name="csY19" fmla="*/ 767715 h 3760882"/>
                <a:gd name="csX20" fmla="*/ 6913697 w 11633641"/>
                <a:gd name="csY20" fmla="*/ 621069 h 3760882"/>
                <a:gd name="csX21" fmla="*/ 7358338 w 11633641"/>
                <a:gd name="csY21" fmla="*/ 486453 h 3760882"/>
                <a:gd name="csX22" fmla="*/ 7811163 w 11633641"/>
                <a:gd name="csY22" fmla="*/ 383719 h 3760882"/>
                <a:gd name="csX23" fmla="*/ 8175513 w 11633641"/>
                <a:gd name="csY23" fmla="*/ 306101 h 3760882"/>
                <a:gd name="csX24" fmla="*/ 8793297 w 11633641"/>
                <a:gd name="csY24" fmla="*/ 207742 h 3760882"/>
                <a:gd name="csX25" fmla="*/ 9881832 w 11633641"/>
                <a:gd name="csY25" fmla="*/ 112296 h 3760882"/>
                <a:gd name="csX26" fmla="*/ 11633641 w 11633641"/>
                <a:gd name="csY26" fmla="*/ 17311 h 3760882"/>
                <a:gd name="csX0" fmla="*/ 0 w 11633641"/>
                <a:gd name="csY0" fmla="*/ 0 h 3760882"/>
                <a:gd name="csX1" fmla="*/ 3812617 w 11633641"/>
                <a:gd name="csY1" fmla="*/ 62665 h 3760882"/>
                <a:gd name="csX2" fmla="*/ 4477262 w 11633641"/>
                <a:gd name="csY2" fmla="*/ 81582 h 3760882"/>
                <a:gd name="csX3" fmla="*/ 4585890 w 11633641"/>
                <a:gd name="csY3" fmla="*/ 330248 h 3760882"/>
                <a:gd name="csX4" fmla="*/ 4689747 w 11633641"/>
                <a:gd name="csY4" fmla="*/ 1794280 h 3760882"/>
                <a:gd name="csX5" fmla="*/ 4775095 w 11633641"/>
                <a:gd name="csY5" fmla="*/ 2956803 h 3760882"/>
                <a:gd name="csX6" fmla="*/ 4832415 w 11633641"/>
                <a:gd name="csY6" fmla="*/ 3501209 h 3760882"/>
                <a:gd name="csX7" fmla="*/ 4916351 w 11633641"/>
                <a:gd name="csY7" fmla="*/ 3759473 h 3760882"/>
                <a:gd name="csX8" fmla="*/ 5090794 w 11633641"/>
                <a:gd name="csY8" fmla="*/ 3599139 h 3760882"/>
                <a:gd name="csX9" fmla="*/ 5135625 w 11633641"/>
                <a:gd name="csY9" fmla="*/ 3478605 h 3760882"/>
                <a:gd name="csX10" fmla="*/ 5211586 w 11633641"/>
                <a:gd name="csY10" fmla="*/ 3294737 h 3760882"/>
                <a:gd name="csX11" fmla="*/ 5279047 w 11633641"/>
                <a:gd name="csY11" fmla="*/ 3098621 h 3760882"/>
                <a:gd name="csX12" fmla="*/ 5361434 w 11633641"/>
                <a:gd name="csY12" fmla="*/ 2806276 h 3760882"/>
                <a:gd name="csX13" fmla="*/ 5506625 w 11633641"/>
                <a:gd name="csY13" fmla="*/ 2358458 h 3760882"/>
                <a:gd name="csX14" fmla="*/ 5607635 w 11633641"/>
                <a:gd name="csY14" fmla="*/ 2054911 h 3760882"/>
                <a:gd name="csX15" fmla="*/ 5759556 w 11633641"/>
                <a:gd name="csY15" fmla="*/ 1688882 h 3760882"/>
                <a:gd name="csX16" fmla="*/ 5954331 w 11633641"/>
                <a:gd name="csY16" fmla="*/ 1344723 h 3760882"/>
                <a:gd name="csX17" fmla="*/ 6150867 w 11633641"/>
                <a:gd name="csY17" fmla="*/ 1102117 h 3760882"/>
                <a:gd name="csX18" fmla="*/ 6377822 w 11633641"/>
                <a:gd name="csY18" fmla="*/ 907695 h 3760882"/>
                <a:gd name="csX19" fmla="*/ 6621739 w 11633641"/>
                <a:gd name="csY19" fmla="*/ 767715 h 3760882"/>
                <a:gd name="csX20" fmla="*/ 6913697 w 11633641"/>
                <a:gd name="csY20" fmla="*/ 621069 h 3760882"/>
                <a:gd name="csX21" fmla="*/ 7358338 w 11633641"/>
                <a:gd name="csY21" fmla="*/ 486453 h 3760882"/>
                <a:gd name="csX22" fmla="*/ 7811163 w 11633641"/>
                <a:gd name="csY22" fmla="*/ 383719 h 3760882"/>
                <a:gd name="csX23" fmla="*/ 8175513 w 11633641"/>
                <a:gd name="csY23" fmla="*/ 306101 h 3760882"/>
                <a:gd name="csX24" fmla="*/ 8793297 w 11633641"/>
                <a:gd name="csY24" fmla="*/ 207742 h 3760882"/>
                <a:gd name="csX25" fmla="*/ 9881832 w 11633641"/>
                <a:gd name="csY25" fmla="*/ 112296 h 3760882"/>
                <a:gd name="csX26" fmla="*/ 11633641 w 11633641"/>
                <a:gd name="csY26" fmla="*/ 17311 h 3760882"/>
                <a:gd name="csX0" fmla="*/ 0 w 11633641"/>
                <a:gd name="csY0" fmla="*/ 0 h 3760871"/>
                <a:gd name="csX1" fmla="*/ 3812617 w 11633641"/>
                <a:gd name="csY1" fmla="*/ 62665 h 3760871"/>
                <a:gd name="csX2" fmla="*/ 4477262 w 11633641"/>
                <a:gd name="csY2" fmla="*/ 81582 h 3760871"/>
                <a:gd name="csX3" fmla="*/ 4585890 w 11633641"/>
                <a:gd name="csY3" fmla="*/ 330248 h 3760871"/>
                <a:gd name="csX4" fmla="*/ 4689747 w 11633641"/>
                <a:gd name="csY4" fmla="*/ 1794280 h 3760871"/>
                <a:gd name="csX5" fmla="*/ 4775095 w 11633641"/>
                <a:gd name="csY5" fmla="*/ 2956803 h 3760871"/>
                <a:gd name="csX6" fmla="*/ 4832415 w 11633641"/>
                <a:gd name="csY6" fmla="*/ 3501209 h 3760871"/>
                <a:gd name="csX7" fmla="*/ 4916351 w 11633641"/>
                <a:gd name="csY7" fmla="*/ 3759473 h 3760871"/>
                <a:gd name="csX8" fmla="*/ 5090794 w 11633641"/>
                <a:gd name="csY8" fmla="*/ 3599139 h 3760871"/>
                <a:gd name="csX9" fmla="*/ 5157955 w 11633641"/>
                <a:gd name="csY9" fmla="*/ 3485115 h 3760871"/>
                <a:gd name="csX10" fmla="*/ 5211586 w 11633641"/>
                <a:gd name="csY10" fmla="*/ 3294737 h 3760871"/>
                <a:gd name="csX11" fmla="*/ 5279047 w 11633641"/>
                <a:gd name="csY11" fmla="*/ 3098621 h 3760871"/>
                <a:gd name="csX12" fmla="*/ 5361434 w 11633641"/>
                <a:gd name="csY12" fmla="*/ 2806276 h 3760871"/>
                <a:gd name="csX13" fmla="*/ 5506625 w 11633641"/>
                <a:gd name="csY13" fmla="*/ 2358458 h 3760871"/>
                <a:gd name="csX14" fmla="*/ 5607635 w 11633641"/>
                <a:gd name="csY14" fmla="*/ 2054911 h 3760871"/>
                <a:gd name="csX15" fmla="*/ 5759556 w 11633641"/>
                <a:gd name="csY15" fmla="*/ 1688882 h 3760871"/>
                <a:gd name="csX16" fmla="*/ 5954331 w 11633641"/>
                <a:gd name="csY16" fmla="*/ 1344723 h 3760871"/>
                <a:gd name="csX17" fmla="*/ 6150867 w 11633641"/>
                <a:gd name="csY17" fmla="*/ 1102117 h 3760871"/>
                <a:gd name="csX18" fmla="*/ 6377822 w 11633641"/>
                <a:gd name="csY18" fmla="*/ 907695 h 3760871"/>
                <a:gd name="csX19" fmla="*/ 6621739 w 11633641"/>
                <a:gd name="csY19" fmla="*/ 767715 h 3760871"/>
                <a:gd name="csX20" fmla="*/ 6913697 w 11633641"/>
                <a:gd name="csY20" fmla="*/ 621069 h 3760871"/>
                <a:gd name="csX21" fmla="*/ 7358338 w 11633641"/>
                <a:gd name="csY21" fmla="*/ 486453 h 3760871"/>
                <a:gd name="csX22" fmla="*/ 7811163 w 11633641"/>
                <a:gd name="csY22" fmla="*/ 383719 h 3760871"/>
                <a:gd name="csX23" fmla="*/ 8175513 w 11633641"/>
                <a:gd name="csY23" fmla="*/ 306101 h 3760871"/>
                <a:gd name="csX24" fmla="*/ 8793297 w 11633641"/>
                <a:gd name="csY24" fmla="*/ 207742 h 3760871"/>
                <a:gd name="csX25" fmla="*/ 9881832 w 11633641"/>
                <a:gd name="csY25" fmla="*/ 112296 h 3760871"/>
                <a:gd name="csX26" fmla="*/ 11633641 w 11633641"/>
                <a:gd name="csY26" fmla="*/ 17311 h 3760871"/>
                <a:gd name="csX0" fmla="*/ 0 w 11633641"/>
                <a:gd name="csY0" fmla="*/ 0 h 3764481"/>
                <a:gd name="csX1" fmla="*/ 3812617 w 11633641"/>
                <a:gd name="csY1" fmla="*/ 62665 h 3764481"/>
                <a:gd name="csX2" fmla="*/ 4477262 w 11633641"/>
                <a:gd name="csY2" fmla="*/ 81582 h 3764481"/>
                <a:gd name="csX3" fmla="*/ 4585890 w 11633641"/>
                <a:gd name="csY3" fmla="*/ 330248 h 3764481"/>
                <a:gd name="csX4" fmla="*/ 4689747 w 11633641"/>
                <a:gd name="csY4" fmla="*/ 1794280 h 3764481"/>
                <a:gd name="csX5" fmla="*/ 4775095 w 11633641"/>
                <a:gd name="csY5" fmla="*/ 2956803 h 3764481"/>
                <a:gd name="csX6" fmla="*/ 4832415 w 11633641"/>
                <a:gd name="csY6" fmla="*/ 3501209 h 3764481"/>
                <a:gd name="csX7" fmla="*/ 4916351 w 11633641"/>
                <a:gd name="csY7" fmla="*/ 3759473 h 3764481"/>
                <a:gd name="csX8" fmla="*/ 5090795 w 11633641"/>
                <a:gd name="csY8" fmla="*/ 3657740 h 3764481"/>
                <a:gd name="csX9" fmla="*/ 5157955 w 11633641"/>
                <a:gd name="csY9" fmla="*/ 3485115 h 3764481"/>
                <a:gd name="csX10" fmla="*/ 5211586 w 11633641"/>
                <a:gd name="csY10" fmla="*/ 3294737 h 3764481"/>
                <a:gd name="csX11" fmla="*/ 5279047 w 11633641"/>
                <a:gd name="csY11" fmla="*/ 3098621 h 3764481"/>
                <a:gd name="csX12" fmla="*/ 5361434 w 11633641"/>
                <a:gd name="csY12" fmla="*/ 2806276 h 3764481"/>
                <a:gd name="csX13" fmla="*/ 5506625 w 11633641"/>
                <a:gd name="csY13" fmla="*/ 2358458 h 3764481"/>
                <a:gd name="csX14" fmla="*/ 5607635 w 11633641"/>
                <a:gd name="csY14" fmla="*/ 2054911 h 3764481"/>
                <a:gd name="csX15" fmla="*/ 5759556 w 11633641"/>
                <a:gd name="csY15" fmla="*/ 1688882 h 3764481"/>
                <a:gd name="csX16" fmla="*/ 5954331 w 11633641"/>
                <a:gd name="csY16" fmla="*/ 1344723 h 3764481"/>
                <a:gd name="csX17" fmla="*/ 6150867 w 11633641"/>
                <a:gd name="csY17" fmla="*/ 1102117 h 3764481"/>
                <a:gd name="csX18" fmla="*/ 6377822 w 11633641"/>
                <a:gd name="csY18" fmla="*/ 907695 h 3764481"/>
                <a:gd name="csX19" fmla="*/ 6621739 w 11633641"/>
                <a:gd name="csY19" fmla="*/ 767715 h 3764481"/>
                <a:gd name="csX20" fmla="*/ 6913697 w 11633641"/>
                <a:gd name="csY20" fmla="*/ 621069 h 3764481"/>
                <a:gd name="csX21" fmla="*/ 7358338 w 11633641"/>
                <a:gd name="csY21" fmla="*/ 486453 h 3764481"/>
                <a:gd name="csX22" fmla="*/ 7811163 w 11633641"/>
                <a:gd name="csY22" fmla="*/ 383719 h 3764481"/>
                <a:gd name="csX23" fmla="*/ 8175513 w 11633641"/>
                <a:gd name="csY23" fmla="*/ 306101 h 3764481"/>
                <a:gd name="csX24" fmla="*/ 8793297 w 11633641"/>
                <a:gd name="csY24" fmla="*/ 207742 h 3764481"/>
                <a:gd name="csX25" fmla="*/ 9881832 w 11633641"/>
                <a:gd name="csY25" fmla="*/ 112296 h 3764481"/>
                <a:gd name="csX26" fmla="*/ 11633641 w 11633641"/>
                <a:gd name="csY26" fmla="*/ 17311 h 3764481"/>
                <a:gd name="csX0" fmla="*/ 0 w 11633641"/>
                <a:gd name="csY0" fmla="*/ 0 h 3760872"/>
                <a:gd name="csX1" fmla="*/ 3812617 w 11633641"/>
                <a:gd name="csY1" fmla="*/ 62665 h 3760872"/>
                <a:gd name="csX2" fmla="*/ 4477262 w 11633641"/>
                <a:gd name="csY2" fmla="*/ 81582 h 3760872"/>
                <a:gd name="csX3" fmla="*/ 4585890 w 11633641"/>
                <a:gd name="csY3" fmla="*/ 330248 h 3760872"/>
                <a:gd name="csX4" fmla="*/ 4689747 w 11633641"/>
                <a:gd name="csY4" fmla="*/ 1794280 h 3760872"/>
                <a:gd name="csX5" fmla="*/ 4775095 w 11633641"/>
                <a:gd name="csY5" fmla="*/ 2956803 h 3760872"/>
                <a:gd name="csX6" fmla="*/ 4832415 w 11633641"/>
                <a:gd name="csY6" fmla="*/ 3501209 h 3760872"/>
                <a:gd name="csX7" fmla="*/ 4916351 w 11633641"/>
                <a:gd name="csY7" fmla="*/ 3759473 h 3760872"/>
                <a:gd name="csX8" fmla="*/ 5090795 w 11633641"/>
                <a:gd name="csY8" fmla="*/ 3599138 h 3760872"/>
                <a:gd name="csX9" fmla="*/ 5157955 w 11633641"/>
                <a:gd name="csY9" fmla="*/ 3485115 h 3760872"/>
                <a:gd name="csX10" fmla="*/ 5211586 w 11633641"/>
                <a:gd name="csY10" fmla="*/ 3294737 h 3760872"/>
                <a:gd name="csX11" fmla="*/ 5279047 w 11633641"/>
                <a:gd name="csY11" fmla="*/ 3098621 h 3760872"/>
                <a:gd name="csX12" fmla="*/ 5361434 w 11633641"/>
                <a:gd name="csY12" fmla="*/ 2806276 h 3760872"/>
                <a:gd name="csX13" fmla="*/ 5506625 w 11633641"/>
                <a:gd name="csY13" fmla="*/ 2358458 h 3760872"/>
                <a:gd name="csX14" fmla="*/ 5607635 w 11633641"/>
                <a:gd name="csY14" fmla="*/ 2054911 h 3760872"/>
                <a:gd name="csX15" fmla="*/ 5759556 w 11633641"/>
                <a:gd name="csY15" fmla="*/ 1688882 h 3760872"/>
                <a:gd name="csX16" fmla="*/ 5954331 w 11633641"/>
                <a:gd name="csY16" fmla="*/ 1344723 h 3760872"/>
                <a:gd name="csX17" fmla="*/ 6150867 w 11633641"/>
                <a:gd name="csY17" fmla="*/ 1102117 h 3760872"/>
                <a:gd name="csX18" fmla="*/ 6377822 w 11633641"/>
                <a:gd name="csY18" fmla="*/ 907695 h 3760872"/>
                <a:gd name="csX19" fmla="*/ 6621739 w 11633641"/>
                <a:gd name="csY19" fmla="*/ 767715 h 3760872"/>
                <a:gd name="csX20" fmla="*/ 6913697 w 11633641"/>
                <a:gd name="csY20" fmla="*/ 621069 h 3760872"/>
                <a:gd name="csX21" fmla="*/ 7358338 w 11633641"/>
                <a:gd name="csY21" fmla="*/ 486453 h 3760872"/>
                <a:gd name="csX22" fmla="*/ 7811163 w 11633641"/>
                <a:gd name="csY22" fmla="*/ 383719 h 3760872"/>
                <a:gd name="csX23" fmla="*/ 8175513 w 11633641"/>
                <a:gd name="csY23" fmla="*/ 306101 h 3760872"/>
                <a:gd name="csX24" fmla="*/ 8793297 w 11633641"/>
                <a:gd name="csY24" fmla="*/ 207742 h 3760872"/>
                <a:gd name="csX25" fmla="*/ 9881832 w 11633641"/>
                <a:gd name="csY25" fmla="*/ 112296 h 3760872"/>
                <a:gd name="csX26" fmla="*/ 11633641 w 11633641"/>
                <a:gd name="csY26" fmla="*/ 17311 h 3760872"/>
                <a:gd name="csX0" fmla="*/ 0 w 11633641"/>
                <a:gd name="csY0" fmla="*/ 0 h 3761007"/>
                <a:gd name="csX1" fmla="*/ 3812617 w 11633641"/>
                <a:gd name="csY1" fmla="*/ 62665 h 3761007"/>
                <a:gd name="csX2" fmla="*/ 4477262 w 11633641"/>
                <a:gd name="csY2" fmla="*/ 81582 h 3761007"/>
                <a:gd name="csX3" fmla="*/ 4585890 w 11633641"/>
                <a:gd name="csY3" fmla="*/ 330248 h 3761007"/>
                <a:gd name="csX4" fmla="*/ 4689747 w 11633641"/>
                <a:gd name="csY4" fmla="*/ 1794280 h 3761007"/>
                <a:gd name="csX5" fmla="*/ 4775095 w 11633641"/>
                <a:gd name="csY5" fmla="*/ 2956803 h 3761007"/>
                <a:gd name="csX6" fmla="*/ 4832415 w 11633641"/>
                <a:gd name="csY6" fmla="*/ 3501209 h 3761007"/>
                <a:gd name="csX7" fmla="*/ 4916351 w 11633641"/>
                <a:gd name="csY7" fmla="*/ 3759473 h 3761007"/>
                <a:gd name="csX8" fmla="*/ 5090795 w 11633641"/>
                <a:gd name="csY8" fmla="*/ 3599138 h 3761007"/>
                <a:gd name="csX9" fmla="*/ 5171354 w 11633641"/>
                <a:gd name="csY9" fmla="*/ 3406979 h 3761007"/>
                <a:gd name="csX10" fmla="*/ 5211586 w 11633641"/>
                <a:gd name="csY10" fmla="*/ 3294737 h 3761007"/>
                <a:gd name="csX11" fmla="*/ 5279047 w 11633641"/>
                <a:gd name="csY11" fmla="*/ 3098621 h 3761007"/>
                <a:gd name="csX12" fmla="*/ 5361434 w 11633641"/>
                <a:gd name="csY12" fmla="*/ 2806276 h 3761007"/>
                <a:gd name="csX13" fmla="*/ 5506625 w 11633641"/>
                <a:gd name="csY13" fmla="*/ 2358458 h 3761007"/>
                <a:gd name="csX14" fmla="*/ 5607635 w 11633641"/>
                <a:gd name="csY14" fmla="*/ 2054911 h 3761007"/>
                <a:gd name="csX15" fmla="*/ 5759556 w 11633641"/>
                <a:gd name="csY15" fmla="*/ 1688882 h 3761007"/>
                <a:gd name="csX16" fmla="*/ 5954331 w 11633641"/>
                <a:gd name="csY16" fmla="*/ 1344723 h 3761007"/>
                <a:gd name="csX17" fmla="*/ 6150867 w 11633641"/>
                <a:gd name="csY17" fmla="*/ 1102117 h 3761007"/>
                <a:gd name="csX18" fmla="*/ 6377822 w 11633641"/>
                <a:gd name="csY18" fmla="*/ 907695 h 3761007"/>
                <a:gd name="csX19" fmla="*/ 6621739 w 11633641"/>
                <a:gd name="csY19" fmla="*/ 767715 h 3761007"/>
                <a:gd name="csX20" fmla="*/ 6913697 w 11633641"/>
                <a:gd name="csY20" fmla="*/ 621069 h 3761007"/>
                <a:gd name="csX21" fmla="*/ 7358338 w 11633641"/>
                <a:gd name="csY21" fmla="*/ 486453 h 3761007"/>
                <a:gd name="csX22" fmla="*/ 7811163 w 11633641"/>
                <a:gd name="csY22" fmla="*/ 383719 h 3761007"/>
                <a:gd name="csX23" fmla="*/ 8175513 w 11633641"/>
                <a:gd name="csY23" fmla="*/ 306101 h 3761007"/>
                <a:gd name="csX24" fmla="*/ 8793297 w 11633641"/>
                <a:gd name="csY24" fmla="*/ 207742 h 3761007"/>
                <a:gd name="csX25" fmla="*/ 9881832 w 11633641"/>
                <a:gd name="csY25" fmla="*/ 112296 h 3761007"/>
                <a:gd name="csX26" fmla="*/ 11633641 w 11633641"/>
                <a:gd name="csY26" fmla="*/ 17311 h 3761007"/>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47614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11885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77923"/>
                <a:gd name="csX1" fmla="*/ 3812617 w 11633641"/>
                <a:gd name="csY1" fmla="*/ 62665 h 3777923"/>
                <a:gd name="csX2" fmla="*/ 4477262 w 11633641"/>
                <a:gd name="csY2" fmla="*/ 81582 h 3777923"/>
                <a:gd name="csX3" fmla="*/ 4585890 w 11633641"/>
                <a:gd name="csY3" fmla="*/ 330248 h 3777923"/>
                <a:gd name="csX4" fmla="*/ 4689747 w 11633641"/>
                <a:gd name="csY4" fmla="*/ 1794280 h 3777923"/>
                <a:gd name="csX5" fmla="*/ 4775095 w 11633641"/>
                <a:gd name="csY5" fmla="*/ 2956803 h 3777923"/>
                <a:gd name="csX6" fmla="*/ 4832415 w 11633641"/>
                <a:gd name="csY6" fmla="*/ 3501209 h 3777923"/>
                <a:gd name="csX7" fmla="*/ 4911885 w 11633641"/>
                <a:gd name="csY7" fmla="*/ 3765985 h 3777923"/>
                <a:gd name="csX8" fmla="*/ 5090795 w 11633641"/>
                <a:gd name="csY8" fmla="*/ 3599138 h 3777923"/>
                <a:gd name="csX9" fmla="*/ 5171354 w 11633641"/>
                <a:gd name="csY9" fmla="*/ 3406979 h 3777923"/>
                <a:gd name="csX10" fmla="*/ 5211586 w 11633641"/>
                <a:gd name="csY10" fmla="*/ 3294737 h 3777923"/>
                <a:gd name="csX11" fmla="*/ 5279047 w 11633641"/>
                <a:gd name="csY11" fmla="*/ 3098621 h 3777923"/>
                <a:gd name="csX12" fmla="*/ 5361434 w 11633641"/>
                <a:gd name="csY12" fmla="*/ 2806276 h 3777923"/>
                <a:gd name="csX13" fmla="*/ 5506625 w 11633641"/>
                <a:gd name="csY13" fmla="*/ 2358458 h 3777923"/>
                <a:gd name="csX14" fmla="*/ 5607635 w 11633641"/>
                <a:gd name="csY14" fmla="*/ 2054911 h 3777923"/>
                <a:gd name="csX15" fmla="*/ 5759556 w 11633641"/>
                <a:gd name="csY15" fmla="*/ 1688882 h 3777923"/>
                <a:gd name="csX16" fmla="*/ 5954331 w 11633641"/>
                <a:gd name="csY16" fmla="*/ 1344723 h 3777923"/>
                <a:gd name="csX17" fmla="*/ 6150867 w 11633641"/>
                <a:gd name="csY17" fmla="*/ 1102117 h 3777923"/>
                <a:gd name="csX18" fmla="*/ 6377822 w 11633641"/>
                <a:gd name="csY18" fmla="*/ 907695 h 3777923"/>
                <a:gd name="csX19" fmla="*/ 6621739 w 11633641"/>
                <a:gd name="csY19" fmla="*/ 767715 h 3777923"/>
                <a:gd name="csX20" fmla="*/ 6913697 w 11633641"/>
                <a:gd name="csY20" fmla="*/ 621069 h 3777923"/>
                <a:gd name="csX21" fmla="*/ 7358338 w 11633641"/>
                <a:gd name="csY21" fmla="*/ 486453 h 3777923"/>
                <a:gd name="csX22" fmla="*/ 7811163 w 11633641"/>
                <a:gd name="csY22" fmla="*/ 383719 h 3777923"/>
                <a:gd name="csX23" fmla="*/ 8175513 w 11633641"/>
                <a:gd name="csY23" fmla="*/ 306101 h 3777923"/>
                <a:gd name="csX24" fmla="*/ 8793297 w 11633641"/>
                <a:gd name="csY24" fmla="*/ 207742 h 3777923"/>
                <a:gd name="csX25" fmla="*/ 9881832 w 11633641"/>
                <a:gd name="csY25" fmla="*/ 112296 h 3777923"/>
                <a:gd name="csX26" fmla="*/ 11633641 w 11633641"/>
                <a:gd name="csY26" fmla="*/ 17311 h 3777923"/>
                <a:gd name="csX0" fmla="*/ 0 w 11633641"/>
                <a:gd name="csY0" fmla="*/ 0 h 3795667"/>
                <a:gd name="csX1" fmla="*/ 3812617 w 11633641"/>
                <a:gd name="csY1" fmla="*/ 62665 h 3795667"/>
                <a:gd name="csX2" fmla="*/ 4477262 w 11633641"/>
                <a:gd name="csY2" fmla="*/ 81582 h 3795667"/>
                <a:gd name="csX3" fmla="*/ 4585890 w 11633641"/>
                <a:gd name="csY3" fmla="*/ 330248 h 3795667"/>
                <a:gd name="csX4" fmla="*/ 4689747 w 11633641"/>
                <a:gd name="csY4" fmla="*/ 1794280 h 3795667"/>
                <a:gd name="csX5" fmla="*/ 4775095 w 11633641"/>
                <a:gd name="csY5" fmla="*/ 2956803 h 3795667"/>
                <a:gd name="csX6" fmla="*/ 4832415 w 11633641"/>
                <a:gd name="csY6" fmla="*/ 3501209 h 3795667"/>
                <a:gd name="csX7" fmla="*/ 4911885 w 11633641"/>
                <a:gd name="csY7" fmla="*/ 3765985 h 3795667"/>
                <a:gd name="csX8" fmla="*/ 5090795 w 11633641"/>
                <a:gd name="csY8" fmla="*/ 3599138 h 3795667"/>
                <a:gd name="csX9" fmla="*/ 5171354 w 11633641"/>
                <a:gd name="csY9" fmla="*/ 3406979 h 3795667"/>
                <a:gd name="csX10" fmla="*/ 5211586 w 11633641"/>
                <a:gd name="csY10" fmla="*/ 3294737 h 3795667"/>
                <a:gd name="csX11" fmla="*/ 5279047 w 11633641"/>
                <a:gd name="csY11" fmla="*/ 3098621 h 3795667"/>
                <a:gd name="csX12" fmla="*/ 5361434 w 11633641"/>
                <a:gd name="csY12" fmla="*/ 2806276 h 3795667"/>
                <a:gd name="csX13" fmla="*/ 5506625 w 11633641"/>
                <a:gd name="csY13" fmla="*/ 2358458 h 3795667"/>
                <a:gd name="csX14" fmla="*/ 5607635 w 11633641"/>
                <a:gd name="csY14" fmla="*/ 2054911 h 3795667"/>
                <a:gd name="csX15" fmla="*/ 5759556 w 11633641"/>
                <a:gd name="csY15" fmla="*/ 1688882 h 3795667"/>
                <a:gd name="csX16" fmla="*/ 5954331 w 11633641"/>
                <a:gd name="csY16" fmla="*/ 1344723 h 3795667"/>
                <a:gd name="csX17" fmla="*/ 6150867 w 11633641"/>
                <a:gd name="csY17" fmla="*/ 1102117 h 3795667"/>
                <a:gd name="csX18" fmla="*/ 6377822 w 11633641"/>
                <a:gd name="csY18" fmla="*/ 907695 h 3795667"/>
                <a:gd name="csX19" fmla="*/ 6621739 w 11633641"/>
                <a:gd name="csY19" fmla="*/ 767715 h 3795667"/>
                <a:gd name="csX20" fmla="*/ 6913697 w 11633641"/>
                <a:gd name="csY20" fmla="*/ 621069 h 3795667"/>
                <a:gd name="csX21" fmla="*/ 7358338 w 11633641"/>
                <a:gd name="csY21" fmla="*/ 486453 h 3795667"/>
                <a:gd name="csX22" fmla="*/ 7811163 w 11633641"/>
                <a:gd name="csY22" fmla="*/ 383719 h 3795667"/>
                <a:gd name="csX23" fmla="*/ 8175513 w 11633641"/>
                <a:gd name="csY23" fmla="*/ 306101 h 3795667"/>
                <a:gd name="csX24" fmla="*/ 8793297 w 11633641"/>
                <a:gd name="csY24" fmla="*/ 207742 h 3795667"/>
                <a:gd name="csX25" fmla="*/ 9881832 w 11633641"/>
                <a:gd name="csY25" fmla="*/ 112296 h 3795667"/>
                <a:gd name="csX26" fmla="*/ 11633641 w 11633641"/>
                <a:gd name="csY26" fmla="*/ 17311 h 3795667"/>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11885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93214"/>
                <a:gd name="csX1" fmla="*/ 3812617 w 11633641"/>
                <a:gd name="csY1" fmla="*/ 62665 h 3793214"/>
                <a:gd name="csX2" fmla="*/ 4477262 w 11633641"/>
                <a:gd name="csY2" fmla="*/ 81582 h 3793214"/>
                <a:gd name="csX3" fmla="*/ 4585890 w 11633641"/>
                <a:gd name="csY3" fmla="*/ 330248 h 3793214"/>
                <a:gd name="csX4" fmla="*/ 4689747 w 11633641"/>
                <a:gd name="csY4" fmla="*/ 1794280 h 3793214"/>
                <a:gd name="csX5" fmla="*/ 4775095 w 11633641"/>
                <a:gd name="csY5" fmla="*/ 2956803 h 3793214"/>
                <a:gd name="csX6" fmla="*/ 4832415 w 11633641"/>
                <a:gd name="csY6" fmla="*/ 3501209 h 3793214"/>
                <a:gd name="csX7" fmla="*/ 4911885 w 11633641"/>
                <a:gd name="csY7" fmla="*/ 3765985 h 3793214"/>
                <a:gd name="csX8" fmla="*/ 5090795 w 11633641"/>
                <a:gd name="csY8" fmla="*/ 3599138 h 3793214"/>
                <a:gd name="csX9" fmla="*/ 5171354 w 11633641"/>
                <a:gd name="csY9" fmla="*/ 3406979 h 3793214"/>
                <a:gd name="csX10" fmla="*/ 5211586 w 11633641"/>
                <a:gd name="csY10" fmla="*/ 3294737 h 3793214"/>
                <a:gd name="csX11" fmla="*/ 5279047 w 11633641"/>
                <a:gd name="csY11" fmla="*/ 3098621 h 3793214"/>
                <a:gd name="csX12" fmla="*/ 5361434 w 11633641"/>
                <a:gd name="csY12" fmla="*/ 2806276 h 3793214"/>
                <a:gd name="csX13" fmla="*/ 5506625 w 11633641"/>
                <a:gd name="csY13" fmla="*/ 2358458 h 3793214"/>
                <a:gd name="csX14" fmla="*/ 5607635 w 11633641"/>
                <a:gd name="csY14" fmla="*/ 2054911 h 3793214"/>
                <a:gd name="csX15" fmla="*/ 5759556 w 11633641"/>
                <a:gd name="csY15" fmla="*/ 1688882 h 3793214"/>
                <a:gd name="csX16" fmla="*/ 5954331 w 11633641"/>
                <a:gd name="csY16" fmla="*/ 1344723 h 3793214"/>
                <a:gd name="csX17" fmla="*/ 6150867 w 11633641"/>
                <a:gd name="csY17" fmla="*/ 1102117 h 3793214"/>
                <a:gd name="csX18" fmla="*/ 6377822 w 11633641"/>
                <a:gd name="csY18" fmla="*/ 907695 h 3793214"/>
                <a:gd name="csX19" fmla="*/ 6621739 w 11633641"/>
                <a:gd name="csY19" fmla="*/ 767715 h 3793214"/>
                <a:gd name="csX20" fmla="*/ 6913697 w 11633641"/>
                <a:gd name="csY20" fmla="*/ 621069 h 3793214"/>
                <a:gd name="csX21" fmla="*/ 7358338 w 11633641"/>
                <a:gd name="csY21" fmla="*/ 486453 h 3793214"/>
                <a:gd name="csX22" fmla="*/ 7811163 w 11633641"/>
                <a:gd name="csY22" fmla="*/ 383719 h 3793214"/>
                <a:gd name="csX23" fmla="*/ 8175513 w 11633641"/>
                <a:gd name="csY23" fmla="*/ 306101 h 3793214"/>
                <a:gd name="csX24" fmla="*/ 8793297 w 11633641"/>
                <a:gd name="csY24" fmla="*/ 207742 h 3793214"/>
                <a:gd name="csX25" fmla="*/ 9881832 w 11633641"/>
                <a:gd name="csY25" fmla="*/ 112296 h 3793214"/>
                <a:gd name="csX26" fmla="*/ 11633641 w 11633641"/>
                <a:gd name="csY26" fmla="*/ 17311 h 3793214"/>
                <a:gd name="csX0" fmla="*/ 0 w 11633641"/>
                <a:gd name="csY0" fmla="*/ 0 h 3816183"/>
                <a:gd name="csX1" fmla="*/ 3812617 w 11633641"/>
                <a:gd name="csY1" fmla="*/ 62665 h 3816183"/>
                <a:gd name="csX2" fmla="*/ 4477262 w 11633641"/>
                <a:gd name="csY2" fmla="*/ 81582 h 3816183"/>
                <a:gd name="csX3" fmla="*/ 4585890 w 11633641"/>
                <a:gd name="csY3" fmla="*/ 330248 h 3816183"/>
                <a:gd name="csX4" fmla="*/ 4689747 w 11633641"/>
                <a:gd name="csY4" fmla="*/ 1794280 h 3816183"/>
                <a:gd name="csX5" fmla="*/ 4775095 w 11633641"/>
                <a:gd name="csY5" fmla="*/ 2956803 h 3816183"/>
                <a:gd name="csX6" fmla="*/ 4832415 w 11633641"/>
                <a:gd name="csY6" fmla="*/ 3501209 h 3816183"/>
                <a:gd name="csX7" fmla="*/ 4911885 w 11633641"/>
                <a:gd name="csY7" fmla="*/ 3765985 h 3816183"/>
                <a:gd name="csX8" fmla="*/ 5090795 w 11633641"/>
                <a:gd name="csY8" fmla="*/ 3599138 h 3816183"/>
                <a:gd name="csX9" fmla="*/ 5171354 w 11633641"/>
                <a:gd name="csY9" fmla="*/ 3406979 h 3816183"/>
                <a:gd name="csX10" fmla="*/ 5211586 w 11633641"/>
                <a:gd name="csY10" fmla="*/ 3294737 h 3816183"/>
                <a:gd name="csX11" fmla="*/ 5279047 w 11633641"/>
                <a:gd name="csY11" fmla="*/ 3098621 h 3816183"/>
                <a:gd name="csX12" fmla="*/ 5361434 w 11633641"/>
                <a:gd name="csY12" fmla="*/ 2806276 h 3816183"/>
                <a:gd name="csX13" fmla="*/ 5506625 w 11633641"/>
                <a:gd name="csY13" fmla="*/ 2358458 h 3816183"/>
                <a:gd name="csX14" fmla="*/ 5607635 w 11633641"/>
                <a:gd name="csY14" fmla="*/ 2054911 h 3816183"/>
                <a:gd name="csX15" fmla="*/ 5759556 w 11633641"/>
                <a:gd name="csY15" fmla="*/ 1688882 h 3816183"/>
                <a:gd name="csX16" fmla="*/ 5954331 w 11633641"/>
                <a:gd name="csY16" fmla="*/ 1344723 h 3816183"/>
                <a:gd name="csX17" fmla="*/ 6150867 w 11633641"/>
                <a:gd name="csY17" fmla="*/ 1102117 h 3816183"/>
                <a:gd name="csX18" fmla="*/ 6377822 w 11633641"/>
                <a:gd name="csY18" fmla="*/ 907695 h 3816183"/>
                <a:gd name="csX19" fmla="*/ 6621739 w 11633641"/>
                <a:gd name="csY19" fmla="*/ 767715 h 3816183"/>
                <a:gd name="csX20" fmla="*/ 6913697 w 11633641"/>
                <a:gd name="csY20" fmla="*/ 621069 h 3816183"/>
                <a:gd name="csX21" fmla="*/ 7358338 w 11633641"/>
                <a:gd name="csY21" fmla="*/ 486453 h 3816183"/>
                <a:gd name="csX22" fmla="*/ 7811163 w 11633641"/>
                <a:gd name="csY22" fmla="*/ 383719 h 3816183"/>
                <a:gd name="csX23" fmla="*/ 8175513 w 11633641"/>
                <a:gd name="csY23" fmla="*/ 306101 h 3816183"/>
                <a:gd name="csX24" fmla="*/ 8793297 w 11633641"/>
                <a:gd name="csY24" fmla="*/ 207742 h 3816183"/>
                <a:gd name="csX25" fmla="*/ 9881832 w 11633641"/>
                <a:gd name="csY25" fmla="*/ 112296 h 3816183"/>
                <a:gd name="csX26" fmla="*/ 11633641 w 11633641"/>
                <a:gd name="csY26" fmla="*/ 17311 h 3816183"/>
                <a:gd name="csX0" fmla="*/ 0 w 11633641"/>
                <a:gd name="csY0" fmla="*/ 0 h 3840391"/>
                <a:gd name="csX1" fmla="*/ 3812617 w 11633641"/>
                <a:gd name="csY1" fmla="*/ 62665 h 3840391"/>
                <a:gd name="csX2" fmla="*/ 4477262 w 11633641"/>
                <a:gd name="csY2" fmla="*/ 81582 h 3840391"/>
                <a:gd name="csX3" fmla="*/ 4585890 w 11633641"/>
                <a:gd name="csY3" fmla="*/ 330248 h 3840391"/>
                <a:gd name="csX4" fmla="*/ 4689747 w 11633641"/>
                <a:gd name="csY4" fmla="*/ 1794280 h 3840391"/>
                <a:gd name="csX5" fmla="*/ 4775095 w 11633641"/>
                <a:gd name="csY5" fmla="*/ 2956803 h 3840391"/>
                <a:gd name="csX6" fmla="*/ 4832415 w 11633641"/>
                <a:gd name="csY6" fmla="*/ 3501209 h 3840391"/>
                <a:gd name="csX7" fmla="*/ 4911885 w 11633641"/>
                <a:gd name="csY7" fmla="*/ 3765985 h 3840391"/>
                <a:gd name="csX8" fmla="*/ 5090795 w 11633641"/>
                <a:gd name="csY8" fmla="*/ 3599138 h 3840391"/>
                <a:gd name="csX9" fmla="*/ 5171354 w 11633641"/>
                <a:gd name="csY9" fmla="*/ 3406979 h 3840391"/>
                <a:gd name="csX10" fmla="*/ 5211586 w 11633641"/>
                <a:gd name="csY10" fmla="*/ 3294737 h 3840391"/>
                <a:gd name="csX11" fmla="*/ 5279047 w 11633641"/>
                <a:gd name="csY11" fmla="*/ 3098621 h 3840391"/>
                <a:gd name="csX12" fmla="*/ 5361434 w 11633641"/>
                <a:gd name="csY12" fmla="*/ 2806276 h 3840391"/>
                <a:gd name="csX13" fmla="*/ 5506625 w 11633641"/>
                <a:gd name="csY13" fmla="*/ 2358458 h 3840391"/>
                <a:gd name="csX14" fmla="*/ 5607635 w 11633641"/>
                <a:gd name="csY14" fmla="*/ 2054911 h 3840391"/>
                <a:gd name="csX15" fmla="*/ 5759556 w 11633641"/>
                <a:gd name="csY15" fmla="*/ 1688882 h 3840391"/>
                <a:gd name="csX16" fmla="*/ 5954331 w 11633641"/>
                <a:gd name="csY16" fmla="*/ 1344723 h 3840391"/>
                <a:gd name="csX17" fmla="*/ 6150867 w 11633641"/>
                <a:gd name="csY17" fmla="*/ 1102117 h 3840391"/>
                <a:gd name="csX18" fmla="*/ 6377822 w 11633641"/>
                <a:gd name="csY18" fmla="*/ 907695 h 3840391"/>
                <a:gd name="csX19" fmla="*/ 6621739 w 11633641"/>
                <a:gd name="csY19" fmla="*/ 767715 h 3840391"/>
                <a:gd name="csX20" fmla="*/ 6913697 w 11633641"/>
                <a:gd name="csY20" fmla="*/ 621069 h 3840391"/>
                <a:gd name="csX21" fmla="*/ 7358338 w 11633641"/>
                <a:gd name="csY21" fmla="*/ 486453 h 3840391"/>
                <a:gd name="csX22" fmla="*/ 7811163 w 11633641"/>
                <a:gd name="csY22" fmla="*/ 383719 h 3840391"/>
                <a:gd name="csX23" fmla="*/ 8175513 w 11633641"/>
                <a:gd name="csY23" fmla="*/ 306101 h 3840391"/>
                <a:gd name="csX24" fmla="*/ 8793297 w 11633641"/>
                <a:gd name="csY24" fmla="*/ 207742 h 3840391"/>
                <a:gd name="csX25" fmla="*/ 9881832 w 11633641"/>
                <a:gd name="csY25" fmla="*/ 112296 h 3840391"/>
                <a:gd name="csX26" fmla="*/ 11633641 w 11633641"/>
                <a:gd name="csY26" fmla="*/ 17311 h 3840391"/>
                <a:gd name="csX0" fmla="*/ 0 w 11633641"/>
                <a:gd name="csY0" fmla="*/ 0 h 3840391"/>
                <a:gd name="csX1" fmla="*/ 3812617 w 11633641"/>
                <a:gd name="csY1" fmla="*/ 62665 h 3840391"/>
                <a:gd name="csX2" fmla="*/ 4477262 w 11633641"/>
                <a:gd name="csY2" fmla="*/ 81582 h 3840391"/>
                <a:gd name="csX3" fmla="*/ 4585890 w 11633641"/>
                <a:gd name="csY3" fmla="*/ 330248 h 3840391"/>
                <a:gd name="csX4" fmla="*/ 4689747 w 11633641"/>
                <a:gd name="csY4" fmla="*/ 1794280 h 3840391"/>
                <a:gd name="csX5" fmla="*/ 4775095 w 11633641"/>
                <a:gd name="csY5" fmla="*/ 2956803 h 3840391"/>
                <a:gd name="csX6" fmla="*/ 4832415 w 11633641"/>
                <a:gd name="csY6" fmla="*/ 3501209 h 3840391"/>
                <a:gd name="csX7" fmla="*/ 4911885 w 11633641"/>
                <a:gd name="csY7" fmla="*/ 3765985 h 3840391"/>
                <a:gd name="csX8" fmla="*/ 5090795 w 11633641"/>
                <a:gd name="csY8" fmla="*/ 3599138 h 3840391"/>
                <a:gd name="csX9" fmla="*/ 5171354 w 11633641"/>
                <a:gd name="csY9" fmla="*/ 3406979 h 3840391"/>
                <a:gd name="csX10" fmla="*/ 5211586 w 11633641"/>
                <a:gd name="csY10" fmla="*/ 3294737 h 3840391"/>
                <a:gd name="csX11" fmla="*/ 5279047 w 11633641"/>
                <a:gd name="csY11" fmla="*/ 3098621 h 3840391"/>
                <a:gd name="csX12" fmla="*/ 5361434 w 11633641"/>
                <a:gd name="csY12" fmla="*/ 2806276 h 3840391"/>
                <a:gd name="csX13" fmla="*/ 5506625 w 11633641"/>
                <a:gd name="csY13" fmla="*/ 2358458 h 3840391"/>
                <a:gd name="csX14" fmla="*/ 5607635 w 11633641"/>
                <a:gd name="csY14" fmla="*/ 2054911 h 3840391"/>
                <a:gd name="csX15" fmla="*/ 5759556 w 11633641"/>
                <a:gd name="csY15" fmla="*/ 1688882 h 3840391"/>
                <a:gd name="csX16" fmla="*/ 5954331 w 11633641"/>
                <a:gd name="csY16" fmla="*/ 1344723 h 3840391"/>
                <a:gd name="csX17" fmla="*/ 6150867 w 11633641"/>
                <a:gd name="csY17" fmla="*/ 1102117 h 3840391"/>
                <a:gd name="csX18" fmla="*/ 6377822 w 11633641"/>
                <a:gd name="csY18" fmla="*/ 907695 h 3840391"/>
                <a:gd name="csX19" fmla="*/ 6621739 w 11633641"/>
                <a:gd name="csY19" fmla="*/ 767715 h 3840391"/>
                <a:gd name="csX20" fmla="*/ 6913697 w 11633641"/>
                <a:gd name="csY20" fmla="*/ 621069 h 3840391"/>
                <a:gd name="csX21" fmla="*/ 7358338 w 11633641"/>
                <a:gd name="csY21" fmla="*/ 486453 h 3840391"/>
                <a:gd name="csX22" fmla="*/ 7811163 w 11633641"/>
                <a:gd name="csY22" fmla="*/ 383719 h 3840391"/>
                <a:gd name="csX23" fmla="*/ 8175513 w 11633641"/>
                <a:gd name="csY23" fmla="*/ 306101 h 3840391"/>
                <a:gd name="csX24" fmla="*/ 8793297 w 11633641"/>
                <a:gd name="csY24" fmla="*/ 207742 h 3840391"/>
                <a:gd name="csX25" fmla="*/ 9881832 w 11633641"/>
                <a:gd name="csY25" fmla="*/ 112296 h 3840391"/>
                <a:gd name="csX26" fmla="*/ 11633641 w 11633641"/>
                <a:gd name="csY26" fmla="*/ 17311 h 3840391"/>
                <a:gd name="csX0" fmla="*/ 0 w 11633641"/>
                <a:gd name="csY0" fmla="*/ 0 h 3868982"/>
                <a:gd name="csX1" fmla="*/ 3812617 w 11633641"/>
                <a:gd name="csY1" fmla="*/ 62665 h 3868982"/>
                <a:gd name="csX2" fmla="*/ 4477262 w 11633641"/>
                <a:gd name="csY2" fmla="*/ 81582 h 3868982"/>
                <a:gd name="csX3" fmla="*/ 4585890 w 11633641"/>
                <a:gd name="csY3" fmla="*/ 330248 h 3868982"/>
                <a:gd name="csX4" fmla="*/ 4689747 w 11633641"/>
                <a:gd name="csY4" fmla="*/ 1794280 h 3868982"/>
                <a:gd name="csX5" fmla="*/ 4775095 w 11633641"/>
                <a:gd name="csY5" fmla="*/ 2956803 h 3868982"/>
                <a:gd name="csX6" fmla="*/ 4832415 w 11633641"/>
                <a:gd name="csY6" fmla="*/ 3501209 h 3868982"/>
                <a:gd name="csX7" fmla="*/ 4902953 w 11633641"/>
                <a:gd name="csY7" fmla="*/ 3798541 h 3868982"/>
                <a:gd name="csX8" fmla="*/ 5090795 w 11633641"/>
                <a:gd name="csY8" fmla="*/ 3599138 h 3868982"/>
                <a:gd name="csX9" fmla="*/ 5171354 w 11633641"/>
                <a:gd name="csY9" fmla="*/ 3406979 h 3868982"/>
                <a:gd name="csX10" fmla="*/ 5211586 w 11633641"/>
                <a:gd name="csY10" fmla="*/ 3294737 h 3868982"/>
                <a:gd name="csX11" fmla="*/ 5279047 w 11633641"/>
                <a:gd name="csY11" fmla="*/ 3098621 h 3868982"/>
                <a:gd name="csX12" fmla="*/ 5361434 w 11633641"/>
                <a:gd name="csY12" fmla="*/ 2806276 h 3868982"/>
                <a:gd name="csX13" fmla="*/ 5506625 w 11633641"/>
                <a:gd name="csY13" fmla="*/ 2358458 h 3868982"/>
                <a:gd name="csX14" fmla="*/ 5607635 w 11633641"/>
                <a:gd name="csY14" fmla="*/ 2054911 h 3868982"/>
                <a:gd name="csX15" fmla="*/ 5759556 w 11633641"/>
                <a:gd name="csY15" fmla="*/ 1688882 h 3868982"/>
                <a:gd name="csX16" fmla="*/ 5954331 w 11633641"/>
                <a:gd name="csY16" fmla="*/ 1344723 h 3868982"/>
                <a:gd name="csX17" fmla="*/ 6150867 w 11633641"/>
                <a:gd name="csY17" fmla="*/ 1102117 h 3868982"/>
                <a:gd name="csX18" fmla="*/ 6377822 w 11633641"/>
                <a:gd name="csY18" fmla="*/ 907695 h 3868982"/>
                <a:gd name="csX19" fmla="*/ 6621739 w 11633641"/>
                <a:gd name="csY19" fmla="*/ 767715 h 3868982"/>
                <a:gd name="csX20" fmla="*/ 6913697 w 11633641"/>
                <a:gd name="csY20" fmla="*/ 621069 h 3868982"/>
                <a:gd name="csX21" fmla="*/ 7358338 w 11633641"/>
                <a:gd name="csY21" fmla="*/ 486453 h 3868982"/>
                <a:gd name="csX22" fmla="*/ 7811163 w 11633641"/>
                <a:gd name="csY22" fmla="*/ 383719 h 3868982"/>
                <a:gd name="csX23" fmla="*/ 8175513 w 11633641"/>
                <a:gd name="csY23" fmla="*/ 306101 h 3868982"/>
                <a:gd name="csX24" fmla="*/ 8793297 w 11633641"/>
                <a:gd name="csY24" fmla="*/ 207742 h 3868982"/>
                <a:gd name="csX25" fmla="*/ 9881832 w 11633641"/>
                <a:gd name="csY25" fmla="*/ 112296 h 3868982"/>
                <a:gd name="csX26" fmla="*/ 11633641 w 11633641"/>
                <a:gd name="csY26" fmla="*/ 17311 h 3868982"/>
                <a:gd name="csX0" fmla="*/ 0 w 11633641"/>
                <a:gd name="csY0" fmla="*/ 0 h 3800212"/>
                <a:gd name="csX1" fmla="*/ 3812617 w 11633641"/>
                <a:gd name="csY1" fmla="*/ 62665 h 3800212"/>
                <a:gd name="csX2" fmla="*/ 4477262 w 11633641"/>
                <a:gd name="csY2" fmla="*/ 81582 h 3800212"/>
                <a:gd name="csX3" fmla="*/ 4585890 w 11633641"/>
                <a:gd name="csY3" fmla="*/ 330248 h 3800212"/>
                <a:gd name="csX4" fmla="*/ 4689747 w 11633641"/>
                <a:gd name="csY4" fmla="*/ 1794280 h 3800212"/>
                <a:gd name="csX5" fmla="*/ 4775095 w 11633641"/>
                <a:gd name="csY5" fmla="*/ 2956803 h 3800212"/>
                <a:gd name="csX6" fmla="*/ 4832415 w 11633641"/>
                <a:gd name="csY6" fmla="*/ 3501209 h 3800212"/>
                <a:gd name="csX7" fmla="*/ 4902953 w 11633641"/>
                <a:gd name="csY7" fmla="*/ 3798541 h 3800212"/>
                <a:gd name="csX8" fmla="*/ 5122058 w 11633641"/>
                <a:gd name="csY8" fmla="*/ 3612162 h 3800212"/>
                <a:gd name="csX9" fmla="*/ 5171354 w 11633641"/>
                <a:gd name="csY9" fmla="*/ 3406979 h 3800212"/>
                <a:gd name="csX10" fmla="*/ 5211586 w 11633641"/>
                <a:gd name="csY10" fmla="*/ 3294737 h 3800212"/>
                <a:gd name="csX11" fmla="*/ 5279047 w 11633641"/>
                <a:gd name="csY11" fmla="*/ 3098621 h 3800212"/>
                <a:gd name="csX12" fmla="*/ 5361434 w 11633641"/>
                <a:gd name="csY12" fmla="*/ 2806276 h 3800212"/>
                <a:gd name="csX13" fmla="*/ 5506625 w 11633641"/>
                <a:gd name="csY13" fmla="*/ 2358458 h 3800212"/>
                <a:gd name="csX14" fmla="*/ 5607635 w 11633641"/>
                <a:gd name="csY14" fmla="*/ 2054911 h 3800212"/>
                <a:gd name="csX15" fmla="*/ 5759556 w 11633641"/>
                <a:gd name="csY15" fmla="*/ 1688882 h 3800212"/>
                <a:gd name="csX16" fmla="*/ 5954331 w 11633641"/>
                <a:gd name="csY16" fmla="*/ 1344723 h 3800212"/>
                <a:gd name="csX17" fmla="*/ 6150867 w 11633641"/>
                <a:gd name="csY17" fmla="*/ 1102117 h 3800212"/>
                <a:gd name="csX18" fmla="*/ 6377822 w 11633641"/>
                <a:gd name="csY18" fmla="*/ 907695 h 3800212"/>
                <a:gd name="csX19" fmla="*/ 6621739 w 11633641"/>
                <a:gd name="csY19" fmla="*/ 767715 h 3800212"/>
                <a:gd name="csX20" fmla="*/ 6913697 w 11633641"/>
                <a:gd name="csY20" fmla="*/ 621069 h 3800212"/>
                <a:gd name="csX21" fmla="*/ 7358338 w 11633641"/>
                <a:gd name="csY21" fmla="*/ 486453 h 3800212"/>
                <a:gd name="csX22" fmla="*/ 7811163 w 11633641"/>
                <a:gd name="csY22" fmla="*/ 383719 h 3800212"/>
                <a:gd name="csX23" fmla="*/ 8175513 w 11633641"/>
                <a:gd name="csY23" fmla="*/ 306101 h 3800212"/>
                <a:gd name="csX24" fmla="*/ 8793297 w 11633641"/>
                <a:gd name="csY24" fmla="*/ 207742 h 3800212"/>
                <a:gd name="csX25" fmla="*/ 9881832 w 11633641"/>
                <a:gd name="csY25" fmla="*/ 112296 h 3800212"/>
                <a:gd name="csX26" fmla="*/ 11633641 w 11633641"/>
                <a:gd name="csY26" fmla="*/ 17311 h 3800212"/>
                <a:gd name="csX0" fmla="*/ 0 w 11633641"/>
                <a:gd name="csY0" fmla="*/ 0 h 3799414"/>
                <a:gd name="csX1" fmla="*/ 3812617 w 11633641"/>
                <a:gd name="csY1" fmla="*/ 62665 h 3799414"/>
                <a:gd name="csX2" fmla="*/ 4477262 w 11633641"/>
                <a:gd name="csY2" fmla="*/ 81582 h 3799414"/>
                <a:gd name="csX3" fmla="*/ 4585890 w 11633641"/>
                <a:gd name="csY3" fmla="*/ 330248 h 3799414"/>
                <a:gd name="csX4" fmla="*/ 4689747 w 11633641"/>
                <a:gd name="csY4" fmla="*/ 1794280 h 3799414"/>
                <a:gd name="csX5" fmla="*/ 4775095 w 11633641"/>
                <a:gd name="csY5" fmla="*/ 2956803 h 3799414"/>
                <a:gd name="csX6" fmla="*/ 4832415 w 11633641"/>
                <a:gd name="csY6" fmla="*/ 3501209 h 3799414"/>
                <a:gd name="csX7" fmla="*/ 4902953 w 11633641"/>
                <a:gd name="csY7" fmla="*/ 3798541 h 3799414"/>
                <a:gd name="csX8" fmla="*/ 5090796 w 11633641"/>
                <a:gd name="csY8" fmla="*/ 3586118 h 3799414"/>
                <a:gd name="csX9" fmla="*/ 5171354 w 11633641"/>
                <a:gd name="csY9" fmla="*/ 3406979 h 3799414"/>
                <a:gd name="csX10" fmla="*/ 5211586 w 11633641"/>
                <a:gd name="csY10" fmla="*/ 3294737 h 3799414"/>
                <a:gd name="csX11" fmla="*/ 5279047 w 11633641"/>
                <a:gd name="csY11" fmla="*/ 3098621 h 3799414"/>
                <a:gd name="csX12" fmla="*/ 5361434 w 11633641"/>
                <a:gd name="csY12" fmla="*/ 2806276 h 3799414"/>
                <a:gd name="csX13" fmla="*/ 5506625 w 11633641"/>
                <a:gd name="csY13" fmla="*/ 2358458 h 3799414"/>
                <a:gd name="csX14" fmla="*/ 5607635 w 11633641"/>
                <a:gd name="csY14" fmla="*/ 2054911 h 3799414"/>
                <a:gd name="csX15" fmla="*/ 5759556 w 11633641"/>
                <a:gd name="csY15" fmla="*/ 1688882 h 3799414"/>
                <a:gd name="csX16" fmla="*/ 5954331 w 11633641"/>
                <a:gd name="csY16" fmla="*/ 1344723 h 3799414"/>
                <a:gd name="csX17" fmla="*/ 6150867 w 11633641"/>
                <a:gd name="csY17" fmla="*/ 1102117 h 3799414"/>
                <a:gd name="csX18" fmla="*/ 6377822 w 11633641"/>
                <a:gd name="csY18" fmla="*/ 907695 h 3799414"/>
                <a:gd name="csX19" fmla="*/ 6621739 w 11633641"/>
                <a:gd name="csY19" fmla="*/ 767715 h 3799414"/>
                <a:gd name="csX20" fmla="*/ 6913697 w 11633641"/>
                <a:gd name="csY20" fmla="*/ 621069 h 3799414"/>
                <a:gd name="csX21" fmla="*/ 7358338 w 11633641"/>
                <a:gd name="csY21" fmla="*/ 486453 h 3799414"/>
                <a:gd name="csX22" fmla="*/ 7811163 w 11633641"/>
                <a:gd name="csY22" fmla="*/ 383719 h 3799414"/>
                <a:gd name="csX23" fmla="*/ 8175513 w 11633641"/>
                <a:gd name="csY23" fmla="*/ 306101 h 3799414"/>
                <a:gd name="csX24" fmla="*/ 8793297 w 11633641"/>
                <a:gd name="csY24" fmla="*/ 207742 h 3799414"/>
                <a:gd name="csX25" fmla="*/ 9881832 w 11633641"/>
                <a:gd name="csY25" fmla="*/ 112296 h 3799414"/>
                <a:gd name="csX26" fmla="*/ 11633641 w 11633641"/>
                <a:gd name="csY26" fmla="*/ 17311 h 3799414"/>
                <a:gd name="csX0" fmla="*/ 0 w 11633641"/>
                <a:gd name="csY0" fmla="*/ 0 h 3799720"/>
                <a:gd name="csX1" fmla="*/ 3812617 w 11633641"/>
                <a:gd name="csY1" fmla="*/ 62665 h 3799720"/>
                <a:gd name="csX2" fmla="*/ 4477262 w 11633641"/>
                <a:gd name="csY2" fmla="*/ 81582 h 3799720"/>
                <a:gd name="csX3" fmla="*/ 4585890 w 11633641"/>
                <a:gd name="csY3" fmla="*/ 330248 h 3799720"/>
                <a:gd name="csX4" fmla="*/ 4689747 w 11633641"/>
                <a:gd name="csY4" fmla="*/ 1794280 h 3799720"/>
                <a:gd name="csX5" fmla="*/ 4775095 w 11633641"/>
                <a:gd name="csY5" fmla="*/ 2956803 h 3799720"/>
                <a:gd name="csX6" fmla="*/ 4832415 w 11633641"/>
                <a:gd name="csY6" fmla="*/ 3501209 h 3799720"/>
                <a:gd name="csX7" fmla="*/ 4902953 w 11633641"/>
                <a:gd name="csY7" fmla="*/ 3798541 h 3799720"/>
                <a:gd name="csX8" fmla="*/ 5090796 w 11633641"/>
                <a:gd name="csY8" fmla="*/ 3586118 h 3799720"/>
                <a:gd name="csX9" fmla="*/ 5171354 w 11633641"/>
                <a:gd name="csY9" fmla="*/ 3406979 h 3799720"/>
                <a:gd name="csX10" fmla="*/ 5211586 w 11633641"/>
                <a:gd name="csY10" fmla="*/ 3294737 h 3799720"/>
                <a:gd name="csX11" fmla="*/ 5279047 w 11633641"/>
                <a:gd name="csY11" fmla="*/ 3098621 h 3799720"/>
                <a:gd name="csX12" fmla="*/ 5361434 w 11633641"/>
                <a:gd name="csY12" fmla="*/ 2806276 h 3799720"/>
                <a:gd name="csX13" fmla="*/ 5506625 w 11633641"/>
                <a:gd name="csY13" fmla="*/ 2358458 h 3799720"/>
                <a:gd name="csX14" fmla="*/ 5607635 w 11633641"/>
                <a:gd name="csY14" fmla="*/ 2054911 h 3799720"/>
                <a:gd name="csX15" fmla="*/ 5759556 w 11633641"/>
                <a:gd name="csY15" fmla="*/ 1688882 h 3799720"/>
                <a:gd name="csX16" fmla="*/ 5954331 w 11633641"/>
                <a:gd name="csY16" fmla="*/ 1344723 h 3799720"/>
                <a:gd name="csX17" fmla="*/ 6150867 w 11633641"/>
                <a:gd name="csY17" fmla="*/ 1102117 h 3799720"/>
                <a:gd name="csX18" fmla="*/ 6377822 w 11633641"/>
                <a:gd name="csY18" fmla="*/ 907695 h 3799720"/>
                <a:gd name="csX19" fmla="*/ 6621739 w 11633641"/>
                <a:gd name="csY19" fmla="*/ 767715 h 3799720"/>
                <a:gd name="csX20" fmla="*/ 6913697 w 11633641"/>
                <a:gd name="csY20" fmla="*/ 621069 h 3799720"/>
                <a:gd name="csX21" fmla="*/ 7358338 w 11633641"/>
                <a:gd name="csY21" fmla="*/ 486453 h 3799720"/>
                <a:gd name="csX22" fmla="*/ 7811163 w 11633641"/>
                <a:gd name="csY22" fmla="*/ 383719 h 3799720"/>
                <a:gd name="csX23" fmla="*/ 8175513 w 11633641"/>
                <a:gd name="csY23" fmla="*/ 306101 h 3799720"/>
                <a:gd name="csX24" fmla="*/ 8793297 w 11633641"/>
                <a:gd name="csY24" fmla="*/ 207742 h 3799720"/>
                <a:gd name="csX25" fmla="*/ 9881832 w 11633641"/>
                <a:gd name="csY25" fmla="*/ 112296 h 3799720"/>
                <a:gd name="csX26" fmla="*/ 11633641 w 11633641"/>
                <a:gd name="csY26" fmla="*/ 17311 h 3799720"/>
                <a:gd name="csX0" fmla="*/ 0 w 11633641"/>
                <a:gd name="csY0" fmla="*/ 0 h 3799848"/>
                <a:gd name="csX1" fmla="*/ 3812617 w 11633641"/>
                <a:gd name="csY1" fmla="*/ 62665 h 3799848"/>
                <a:gd name="csX2" fmla="*/ 4477262 w 11633641"/>
                <a:gd name="csY2" fmla="*/ 81582 h 3799848"/>
                <a:gd name="csX3" fmla="*/ 4585890 w 11633641"/>
                <a:gd name="csY3" fmla="*/ 330248 h 3799848"/>
                <a:gd name="csX4" fmla="*/ 4689747 w 11633641"/>
                <a:gd name="csY4" fmla="*/ 1794280 h 3799848"/>
                <a:gd name="csX5" fmla="*/ 4775095 w 11633641"/>
                <a:gd name="csY5" fmla="*/ 2956803 h 3799848"/>
                <a:gd name="csX6" fmla="*/ 4832415 w 11633641"/>
                <a:gd name="csY6" fmla="*/ 3501209 h 3799848"/>
                <a:gd name="csX7" fmla="*/ 4902953 w 11633641"/>
                <a:gd name="csY7" fmla="*/ 3798541 h 3799848"/>
                <a:gd name="csX8" fmla="*/ 5090796 w 11633641"/>
                <a:gd name="csY8" fmla="*/ 3586118 h 3799848"/>
                <a:gd name="csX9" fmla="*/ 5171354 w 11633641"/>
                <a:gd name="csY9" fmla="*/ 3406979 h 3799848"/>
                <a:gd name="csX10" fmla="*/ 5211586 w 11633641"/>
                <a:gd name="csY10" fmla="*/ 3294737 h 3799848"/>
                <a:gd name="csX11" fmla="*/ 5279047 w 11633641"/>
                <a:gd name="csY11" fmla="*/ 3098621 h 3799848"/>
                <a:gd name="csX12" fmla="*/ 5361434 w 11633641"/>
                <a:gd name="csY12" fmla="*/ 2806276 h 3799848"/>
                <a:gd name="csX13" fmla="*/ 5506625 w 11633641"/>
                <a:gd name="csY13" fmla="*/ 2358458 h 3799848"/>
                <a:gd name="csX14" fmla="*/ 5607635 w 11633641"/>
                <a:gd name="csY14" fmla="*/ 2054911 h 3799848"/>
                <a:gd name="csX15" fmla="*/ 5759556 w 11633641"/>
                <a:gd name="csY15" fmla="*/ 1688882 h 3799848"/>
                <a:gd name="csX16" fmla="*/ 5954331 w 11633641"/>
                <a:gd name="csY16" fmla="*/ 1344723 h 3799848"/>
                <a:gd name="csX17" fmla="*/ 6150867 w 11633641"/>
                <a:gd name="csY17" fmla="*/ 1102117 h 3799848"/>
                <a:gd name="csX18" fmla="*/ 6377822 w 11633641"/>
                <a:gd name="csY18" fmla="*/ 907695 h 3799848"/>
                <a:gd name="csX19" fmla="*/ 6621739 w 11633641"/>
                <a:gd name="csY19" fmla="*/ 767715 h 3799848"/>
                <a:gd name="csX20" fmla="*/ 6913697 w 11633641"/>
                <a:gd name="csY20" fmla="*/ 621069 h 3799848"/>
                <a:gd name="csX21" fmla="*/ 7358338 w 11633641"/>
                <a:gd name="csY21" fmla="*/ 486453 h 3799848"/>
                <a:gd name="csX22" fmla="*/ 7811163 w 11633641"/>
                <a:gd name="csY22" fmla="*/ 383719 h 3799848"/>
                <a:gd name="csX23" fmla="*/ 8175513 w 11633641"/>
                <a:gd name="csY23" fmla="*/ 306101 h 3799848"/>
                <a:gd name="csX24" fmla="*/ 8793297 w 11633641"/>
                <a:gd name="csY24" fmla="*/ 207742 h 3799848"/>
                <a:gd name="csX25" fmla="*/ 9881832 w 11633641"/>
                <a:gd name="csY25" fmla="*/ 112296 h 3799848"/>
                <a:gd name="csX26" fmla="*/ 11633641 w 11633641"/>
                <a:gd name="csY26" fmla="*/ 17311 h 3799848"/>
                <a:gd name="csX0" fmla="*/ 0 w 11633641"/>
                <a:gd name="csY0" fmla="*/ 0 h 3799415"/>
                <a:gd name="csX1" fmla="*/ 3812617 w 11633641"/>
                <a:gd name="csY1" fmla="*/ 62665 h 3799415"/>
                <a:gd name="csX2" fmla="*/ 4477262 w 11633641"/>
                <a:gd name="csY2" fmla="*/ 81582 h 3799415"/>
                <a:gd name="csX3" fmla="*/ 4585890 w 11633641"/>
                <a:gd name="csY3" fmla="*/ 330248 h 3799415"/>
                <a:gd name="csX4" fmla="*/ 4689747 w 11633641"/>
                <a:gd name="csY4" fmla="*/ 1794280 h 3799415"/>
                <a:gd name="csX5" fmla="*/ 4775095 w 11633641"/>
                <a:gd name="csY5" fmla="*/ 2956803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415"/>
                <a:gd name="csX1" fmla="*/ 3812617 w 11633641"/>
                <a:gd name="csY1" fmla="*/ 62665 h 3799415"/>
                <a:gd name="csX2" fmla="*/ 4477262 w 11633641"/>
                <a:gd name="csY2" fmla="*/ 81582 h 3799415"/>
                <a:gd name="csX3" fmla="*/ 4608220 w 11633641"/>
                <a:gd name="csY3" fmla="*/ 336760 h 3799415"/>
                <a:gd name="csX4" fmla="*/ 4689747 w 11633641"/>
                <a:gd name="csY4" fmla="*/ 1794280 h 3799415"/>
                <a:gd name="csX5" fmla="*/ 4775095 w 11633641"/>
                <a:gd name="csY5" fmla="*/ 2956803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415"/>
                <a:gd name="csX1" fmla="*/ 3812617 w 11633641"/>
                <a:gd name="csY1" fmla="*/ 62665 h 3799415"/>
                <a:gd name="csX2" fmla="*/ 4477262 w 11633641"/>
                <a:gd name="csY2" fmla="*/ 81582 h 3799415"/>
                <a:gd name="csX3" fmla="*/ 4608220 w 11633641"/>
                <a:gd name="csY3" fmla="*/ 336760 h 3799415"/>
                <a:gd name="csX4" fmla="*/ 4689747 w 11633641"/>
                <a:gd name="csY4" fmla="*/ 1794280 h 3799415"/>
                <a:gd name="csX5" fmla="*/ 4761696 w 11633641"/>
                <a:gd name="csY5" fmla="*/ 2969826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719"/>
                <a:gd name="csX1" fmla="*/ 3812617 w 11633641"/>
                <a:gd name="csY1" fmla="*/ 62665 h 3799719"/>
                <a:gd name="csX2" fmla="*/ 4477262 w 11633641"/>
                <a:gd name="csY2" fmla="*/ 81582 h 3799719"/>
                <a:gd name="csX3" fmla="*/ 4608220 w 11633641"/>
                <a:gd name="csY3" fmla="*/ 336760 h 3799719"/>
                <a:gd name="csX4" fmla="*/ 4689747 w 11633641"/>
                <a:gd name="csY4" fmla="*/ 1794280 h 3799719"/>
                <a:gd name="csX5" fmla="*/ 4761696 w 11633641"/>
                <a:gd name="csY5" fmla="*/ 2969826 h 3799719"/>
                <a:gd name="csX6" fmla="*/ 4832415 w 11633641"/>
                <a:gd name="csY6" fmla="*/ 3501209 h 3799719"/>
                <a:gd name="csX7" fmla="*/ 4938682 w 11633641"/>
                <a:gd name="csY7" fmla="*/ 3798541 h 3799719"/>
                <a:gd name="csX8" fmla="*/ 5090796 w 11633641"/>
                <a:gd name="csY8" fmla="*/ 3586118 h 3799719"/>
                <a:gd name="csX9" fmla="*/ 5171354 w 11633641"/>
                <a:gd name="csY9" fmla="*/ 3406979 h 3799719"/>
                <a:gd name="csX10" fmla="*/ 5211586 w 11633641"/>
                <a:gd name="csY10" fmla="*/ 3294737 h 3799719"/>
                <a:gd name="csX11" fmla="*/ 5279047 w 11633641"/>
                <a:gd name="csY11" fmla="*/ 3098621 h 3799719"/>
                <a:gd name="csX12" fmla="*/ 5361434 w 11633641"/>
                <a:gd name="csY12" fmla="*/ 2806276 h 3799719"/>
                <a:gd name="csX13" fmla="*/ 5506625 w 11633641"/>
                <a:gd name="csY13" fmla="*/ 2358458 h 3799719"/>
                <a:gd name="csX14" fmla="*/ 5607635 w 11633641"/>
                <a:gd name="csY14" fmla="*/ 2054911 h 3799719"/>
                <a:gd name="csX15" fmla="*/ 5759556 w 11633641"/>
                <a:gd name="csY15" fmla="*/ 1688882 h 3799719"/>
                <a:gd name="csX16" fmla="*/ 5954331 w 11633641"/>
                <a:gd name="csY16" fmla="*/ 1344723 h 3799719"/>
                <a:gd name="csX17" fmla="*/ 6150867 w 11633641"/>
                <a:gd name="csY17" fmla="*/ 1102117 h 3799719"/>
                <a:gd name="csX18" fmla="*/ 6377822 w 11633641"/>
                <a:gd name="csY18" fmla="*/ 907695 h 3799719"/>
                <a:gd name="csX19" fmla="*/ 6621739 w 11633641"/>
                <a:gd name="csY19" fmla="*/ 767715 h 3799719"/>
                <a:gd name="csX20" fmla="*/ 6913697 w 11633641"/>
                <a:gd name="csY20" fmla="*/ 621069 h 3799719"/>
                <a:gd name="csX21" fmla="*/ 7358338 w 11633641"/>
                <a:gd name="csY21" fmla="*/ 486453 h 3799719"/>
                <a:gd name="csX22" fmla="*/ 7811163 w 11633641"/>
                <a:gd name="csY22" fmla="*/ 383719 h 3799719"/>
                <a:gd name="csX23" fmla="*/ 8175513 w 11633641"/>
                <a:gd name="csY23" fmla="*/ 306101 h 3799719"/>
                <a:gd name="csX24" fmla="*/ 8793297 w 11633641"/>
                <a:gd name="csY24" fmla="*/ 207742 h 3799719"/>
                <a:gd name="csX25" fmla="*/ 9881832 w 11633641"/>
                <a:gd name="csY25" fmla="*/ 112296 h 3799719"/>
                <a:gd name="csX26" fmla="*/ 11633641 w 11633641"/>
                <a:gd name="csY26" fmla="*/ 17311 h 3799719"/>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11586 w 11633641"/>
                <a:gd name="csY10" fmla="*/ 3294737 h 3799456"/>
                <a:gd name="csX11" fmla="*/ 5279047 w 11633641"/>
                <a:gd name="csY11" fmla="*/ 3098621 h 3799456"/>
                <a:gd name="csX12" fmla="*/ 5361434 w 11633641"/>
                <a:gd name="csY12" fmla="*/ 2806276 h 3799456"/>
                <a:gd name="csX13" fmla="*/ 5506625 w 11633641"/>
                <a:gd name="csY13" fmla="*/ 2358458 h 3799456"/>
                <a:gd name="csX14" fmla="*/ 5607635 w 11633641"/>
                <a:gd name="csY14" fmla="*/ 2054911 h 3799456"/>
                <a:gd name="csX15" fmla="*/ 5759556 w 11633641"/>
                <a:gd name="csY15" fmla="*/ 1688882 h 3799456"/>
                <a:gd name="csX16" fmla="*/ 5954331 w 11633641"/>
                <a:gd name="csY16" fmla="*/ 1344723 h 3799456"/>
                <a:gd name="csX17" fmla="*/ 6150867 w 11633641"/>
                <a:gd name="csY17" fmla="*/ 1102117 h 3799456"/>
                <a:gd name="csX18" fmla="*/ 6377822 w 11633641"/>
                <a:gd name="csY18" fmla="*/ 907695 h 3799456"/>
                <a:gd name="csX19" fmla="*/ 6621739 w 11633641"/>
                <a:gd name="csY19" fmla="*/ 767715 h 3799456"/>
                <a:gd name="csX20" fmla="*/ 6913697 w 11633641"/>
                <a:gd name="csY20" fmla="*/ 621069 h 3799456"/>
                <a:gd name="csX21" fmla="*/ 7358338 w 11633641"/>
                <a:gd name="csY21" fmla="*/ 486453 h 3799456"/>
                <a:gd name="csX22" fmla="*/ 7811163 w 11633641"/>
                <a:gd name="csY22" fmla="*/ 383719 h 3799456"/>
                <a:gd name="csX23" fmla="*/ 8175513 w 11633641"/>
                <a:gd name="csY23" fmla="*/ 306101 h 3799456"/>
                <a:gd name="csX24" fmla="*/ 8793297 w 11633641"/>
                <a:gd name="csY24" fmla="*/ 207742 h 3799456"/>
                <a:gd name="csX25" fmla="*/ 9881832 w 11633641"/>
                <a:gd name="csY25" fmla="*/ 112296 h 3799456"/>
                <a:gd name="csX26" fmla="*/ 11633641 w 11633641"/>
                <a:gd name="csY26" fmla="*/ 17311 h 3799456"/>
                <a:gd name="csX0" fmla="*/ 0 w 11633641"/>
                <a:gd name="csY0" fmla="*/ 0 h 3799454"/>
                <a:gd name="csX1" fmla="*/ 3812617 w 11633641"/>
                <a:gd name="csY1" fmla="*/ 62665 h 3799454"/>
                <a:gd name="csX2" fmla="*/ 4477262 w 11633641"/>
                <a:gd name="csY2" fmla="*/ 81582 h 3799454"/>
                <a:gd name="csX3" fmla="*/ 4608220 w 11633641"/>
                <a:gd name="csY3" fmla="*/ 336760 h 3799454"/>
                <a:gd name="csX4" fmla="*/ 4689747 w 11633641"/>
                <a:gd name="csY4" fmla="*/ 1794280 h 3799454"/>
                <a:gd name="csX5" fmla="*/ 4761696 w 11633641"/>
                <a:gd name="csY5" fmla="*/ 2969826 h 3799454"/>
                <a:gd name="csX6" fmla="*/ 4832415 w 11633641"/>
                <a:gd name="csY6" fmla="*/ 3501209 h 3799454"/>
                <a:gd name="csX7" fmla="*/ 4938682 w 11633641"/>
                <a:gd name="csY7" fmla="*/ 3798541 h 3799454"/>
                <a:gd name="csX8" fmla="*/ 5090796 w 11633641"/>
                <a:gd name="csY8" fmla="*/ 3586118 h 3799454"/>
                <a:gd name="csX9" fmla="*/ 5162422 w 11633641"/>
                <a:gd name="csY9" fmla="*/ 3361401 h 3799454"/>
                <a:gd name="csX10" fmla="*/ 5238381 w 11633641"/>
                <a:gd name="csY10" fmla="*/ 3118928 h 3799454"/>
                <a:gd name="csX11" fmla="*/ 5279047 w 11633641"/>
                <a:gd name="csY11" fmla="*/ 3098621 h 3799454"/>
                <a:gd name="csX12" fmla="*/ 5361434 w 11633641"/>
                <a:gd name="csY12" fmla="*/ 2806276 h 3799454"/>
                <a:gd name="csX13" fmla="*/ 5506625 w 11633641"/>
                <a:gd name="csY13" fmla="*/ 2358458 h 3799454"/>
                <a:gd name="csX14" fmla="*/ 5607635 w 11633641"/>
                <a:gd name="csY14" fmla="*/ 2054911 h 3799454"/>
                <a:gd name="csX15" fmla="*/ 5759556 w 11633641"/>
                <a:gd name="csY15" fmla="*/ 1688882 h 3799454"/>
                <a:gd name="csX16" fmla="*/ 5954331 w 11633641"/>
                <a:gd name="csY16" fmla="*/ 1344723 h 3799454"/>
                <a:gd name="csX17" fmla="*/ 6150867 w 11633641"/>
                <a:gd name="csY17" fmla="*/ 1102117 h 3799454"/>
                <a:gd name="csX18" fmla="*/ 6377822 w 11633641"/>
                <a:gd name="csY18" fmla="*/ 907695 h 3799454"/>
                <a:gd name="csX19" fmla="*/ 6621739 w 11633641"/>
                <a:gd name="csY19" fmla="*/ 767715 h 3799454"/>
                <a:gd name="csX20" fmla="*/ 6913697 w 11633641"/>
                <a:gd name="csY20" fmla="*/ 621069 h 3799454"/>
                <a:gd name="csX21" fmla="*/ 7358338 w 11633641"/>
                <a:gd name="csY21" fmla="*/ 486453 h 3799454"/>
                <a:gd name="csX22" fmla="*/ 7811163 w 11633641"/>
                <a:gd name="csY22" fmla="*/ 383719 h 3799454"/>
                <a:gd name="csX23" fmla="*/ 8175513 w 11633641"/>
                <a:gd name="csY23" fmla="*/ 306101 h 3799454"/>
                <a:gd name="csX24" fmla="*/ 8793297 w 11633641"/>
                <a:gd name="csY24" fmla="*/ 207742 h 3799454"/>
                <a:gd name="csX25" fmla="*/ 9881832 w 11633641"/>
                <a:gd name="csY25" fmla="*/ 112296 h 3799454"/>
                <a:gd name="csX26" fmla="*/ 11633641 w 11633641"/>
                <a:gd name="csY26" fmla="*/ 17311 h 3799454"/>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38381 w 11633641"/>
                <a:gd name="csY10" fmla="*/ 3118928 h 3799456"/>
                <a:gd name="csX11" fmla="*/ 5361434 w 11633641"/>
                <a:gd name="csY11" fmla="*/ 2806276 h 3799456"/>
                <a:gd name="csX12" fmla="*/ 5506625 w 11633641"/>
                <a:gd name="csY12" fmla="*/ 2358458 h 3799456"/>
                <a:gd name="csX13" fmla="*/ 5607635 w 11633641"/>
                <a:gd name="csY13" fmla="*/ 2054911 h 3799456"/>
                <a:gd name="csX14" fmla="*/ 5759556 w 11633641"/>
                <a:gd name="csY14" fmla="*/ 1688882 h 3799456"/>
                <a:gd name="csX15" fmla="*/ 5954331 w 11633641"/>
                <a:gd name="csY15" fmla="*/ 1344723 h 3799456"/>
                <a:gd name="csX16" fmla="*/ 6150867 w 11633641"/>
                <a:gd name="csY16" fmla="*/ 1102117 h 3799456"/>
                <a:gd name="csX17" fmla="*/ 6377822 w 11633641"/>
                <a:gd name="csY17" fmla="*/ 907695 h 3799456"/>
                <a:gd name="csX18" fmla="*/ 6621739 w 11633641"/>
                <a:gd name="csY18" fmla="*/ 767715 h 3799456"/>
                <a:gd name="csX19" fmla="*/ 6913697 w 11633641"/>
                <a:gd name="csY19" fmla="*/ 621069 h 3799456"/>
                <a:gd name="csX20" fmla="*/ 7358338 w 11633641"/>
                <a:gd name="csY20" fmla="*/ 486453 h 3799456"/>
                <a:gd name="csX21" fmla="*/ 7811163 w 11633641"/>
                <a:gd name="csY21" fmla="*/ 383719 h 3799456"/>
                <a:gd name="csX22" fmla="*/ 8175513 w 11633641"/>
                <a:gd name="csY22" fmla="*/ 306101 h 3799456"/>
                <a:gd name="csX23" fmla="*/ 8793297 w 11633641"/>
                <a:gd name="csY23" fmla="*/ 207742 h 3799456"/>
                <a:gd name="csX24" fmla="*/ 9881832 w 11633641"/>
                <a:gd name="csY24" fmla="*/ 112296 h 3799456"/>
                <a:gd name="csX25" fmla="*/ 11633641 w 11633641"/>
                <a:gd name="csY25" fmla="*/ 17311 h 3799456"/>
                <a:gd name="csX0" fmla="*/ 0 w 11633641"/>
                <a:gd name="csY0" fmla="*/ 0 h 3799454"/>
                <a:gd name="csX1" fmla="*/ 3812617 w 11633641"/>
                <a:gd name="csY1" fmla="*/ 62665 h 3799454"/>
                <a:gd name="csX2" fmla="*/ 4477262 w 11633641"/>
                <a:gd name="csY2" fmla="*/ 81582 h 3799454"/>
                <a:gd name="csX3" fmla="*/ 4608220 w 11633641"/>
                <a:gd name="csY3" fmla="*/ 336760 h 3799454"/>
                <a:gd name="csX4" fmla="*/ 4689747 w 11633641"/>
                <a:gd name="csY4" fmla="*/ 1794280 h 3799454"/>
                <a:gd name="csX5" fmla="*/ 4761696 w 11633641"/>
                <a:gd name="csY5" fmla="*/ 2969826 h 3799454"/>
                <a:gd name="csX6" fmla="*/ 4832415 w 11633641"/>
                <a:gd name="csY6" fmla="*/ 3501209 h 3799454"/>
                <a:gd name="csX7" fmla="*/ 4938682 w 11633641"/>
                <a:gd name="csY7" fmla="*/ 3798541 h 3799454"/>
                <a:gd name="csX8" fmla="*/ 5090796 w 11633641"/>
                <a:gd name="csY8" fmla="*/ 3586118 h 3799454"/>
                <a:gd name="csX9" fmla="*/ 5162422 w 11633641"/>
                <a:gd name="csY9" fmla="*/ 3361401 h 3799454"/>
                <a:gd name="csX10" fmla="*/ 5265178 w 11633641"/>
                <a:gd name="csY10" fmla="*/ 3125440 h 3799454"/>
                <a:gd name="csX11" fmla="*/ 5361434 w 11633641"/>
                <a:gd name="csY11" fmla="*/ 2806276 h 3799454"/>
                <a:gd name="csX12" fmla="*/ 5506625 w 11633641"/>
                <a:gd name="csY12" fmla="*/ 2358458 h 3799454"/>
                <a:gd name="csX13" fmla="*/ 5607635 w 11633641"/>
                <a:gd name="csY13" fmla="*/ 2054911 h 3799454"/>
                <a:gd name="csX14" fmla="*/ 5759556 w 11633641"/>
                <a:gd name="csY14" fmla="*/ 1688882 h 3799454"/>
                <a:gd name="csX15" fmla="*/ 5954331 w 11633641"/>
                <a:gd name="csY15" fmla="*/ 1344723 h 3799454"/>
                <a:gd name="csX16" fmla="*/ 6150867 w 11633641"/>
                <a:gd name="csY16" fmla="*/ 1102117 h 3799454"/>
                <a:gd name="csX17" fmla="*/ 6377822 w 11633641"/>
                <a:gd name="csY17" fmla="*/ 907695 h 3799454"/>
                <a:gd name="csX18" fmla="*/ 6621739 w 11633641"/>
                <a:gd name="csY18" fmla="*/ 767715 h 3799454"/>
                <a:gd name="csX19" fmla="*/ 6913697 w 11633641"/>
                <a:gd name="csY19" fmla="*/ 621069 h 3799454"/>
                <a:gd name="csX20" fmla="*/ 7358338 w 11633641"/>
                <a:gd name="csY20" fmla="*/ 486453 h 3799454"/>
                <a:gd name="csX21" fmla="*/ 7811163 w 11633641"/>
                <a:gd name="csY21" fmla="*/ 383719 h 3799454"/>
                <a:gd name="csX22" fmla="*/ 8175513 w 11633641"/>
                <a:gd name="csY22" fmla="*/ 306101 h 3799454"/>
                <a:gd name="csX23" fmla="*/ 8793297 w 11633641"/>
                <a:gd name="csY23" fmla="*/ 207742 h 3799454"/>
                <a:gd name="csX24" fmla="*/ 9881832 w 11633641"/>
                <a:gd name="csY24" fmla="*/ 112296 h 3799454"/>
                <a:gd name="csX25" fmla="*/ 11633641 w 11633641"/>
                <a:gd name="csY25" fmla="*/ 17311 h 3799454"/>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60713 w 11633641"/>
                <a:gd name="csY10" fmla="*/ 3092883 h 3799456"/>
                <a:gd name="csX11" fmla="*/ 5361434 w 11633641"/>
                <a:gd name="csY11" fmla="*/ 2806276 h 3799456"/>
                <a:gd name="csX12" fmla="*/ 5506625 w 11633641"/>
                <a:gd name="csY12" fmla="*/ 2358458 h 3799456"/>
                <a:gd name="csX13" fmla="*/ 5607635 w 11633641"/>
                <a:gd name="csY13" fmla="*/ 2054911 h 3799456"/>
                <a:gd name="csX14" fmla="*/ 5759556 w 11633641"/>
                <a:gd name="csY14" fmla="*/ 1688882 h 3799456"/>
                <a:gd name="csX15" fmla="*/ 5954331 w 11633641"/>
                <a:gd name="csY15" fmla="*/ 1344723 h 3799456"/>
                <a:gd name="csX16" fmla="*/ 6150867 w 11633641"/>
                <a:gd name="csY16" fmla="*/ 1102117 h 3799456"/>
                <a:gd name="csX17" fmla="*/ 6377822 w 11633641"/>
                <a:gd name="csY17" fmla="*/ 907695 h 3799456"/>
                <a:gd name="csX18" fmla="*/ 6621739 w 11633641"/>
                <a:gd name="csY18" fmla="*/ 767715 h 3799456"/>
                <a:gd name="csX19" fmla="*/ 6913697 w 11633641"/>
                <a:gd name="csY19" fmla="*/ 621069 h 3799456"/>
                <a:gd name="csX20" fmla="*/ 7358338 w 11633641"/>
                <a:gd name="csY20" fmla="*/ 486453 h 3799456"/>
                <a:gd name="csX21" fmla="*/ 7811163 w 11633641"/>
                <a:gd name="csY21" fmla="*/ 383719 h 3799456"/>
                <a:gd name="csX22" fmla="*/ 8175513 w 11633641"/>
                <a:gd name="csY22" fmla="*/ 306101 h 3799456"/>
                <a:gd name="csX23" fmla="*/ 8793297 w 11633641"/>
                <a:gd name="csY23" fmla="*/ 207742 h 3799456"/>
                <a:gd name="csX24" fmla="*/ 9881832 w 11633641"/>
                <a:gd name="csY24" fmla="*/ 112296 h 3799456"/>
                <a:gd name="csX25" fmla="*/ 11633641 w 11633641"/>
                <a:gd name="csY25" fmla="*/ 17311 h 3799456"/>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1696 w 11633641"/>
                <a:gd name="csY5" fmla="*/ 2969826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60713 w 11633641"/>
                <a:gd name="csY10" fmla="*/ 3092883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1696 w 11633641"/>
                <a:gd name="csY5" fmla="*/ 2969826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87782 w 11633641"/>
                <a:gd name="csY5" fmla="*/ 2985040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6914 w 11633641"/>
                <a:gd name="csY5" fmla="*/ 3000254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8552"/>
                <a:gd name="csX1" fmla="*/ 3812617 w 11633641"/>
                <a:gd name="csY1" fmla="*/ 62665 h 3798552"/>
                <a:gd name="csX2" fmla="*/ 4477262 w 11633641"/>
                <a:gd name="csY2" fmla="*/ 81582 h 3798552"/>
                <a:gd name="csX3" fmla="*/ 4608220 w 11633641"/>
                <a:gd name="csY3" fmla="*/ 336760 h 3798552"/>
                <a:gd name="csX4" fmla="*/ 4689747 w 11633641"/>
                <a:gd name="csY4" fmla="*/ 1794280 h 3798552"/>
                <a:gd name="csX5" fmla="*/ 4766914 w 11633641"/>
                <a:gd name="csY5" fmla="*/ 3000254 h 3798552"/>
                <a:gd name="csX6" fmla="*/ 4832415 w 11633641"/>
                <a:gd name="csY6" fmla="*/ 3577276 h 3798552"/>
                <a:gd name="csX7" fmla="*/ 4938682 w 11633641"/>
                <a:gd name="csY7" fmla="*/ 3798541 h 3798552"/>
                <a:gd name="csX8" fmla="*/ 5090796 w 11633641"/>
                <a:gd name="csY8" fmla="*/ 3586118 h 3798552"/>
                <a:gd name="csX9" fmla="*/ 5180287 w 11633641"/>
                <a:gd name="csY9" fmla="*/ 3367913 h 3798552"/>
                <a:gd name="csX10" fmla="*/ 5276220 w 11633641"/>
                <a:gd name="csY10" fmla="*/ 3098535 h 3798552"/>
                <a:gd name="csX11" fmla="*/ 5361434 w 11633641"/>
                <a:gd name="csY11" fmla="*/ 2806276 h 3798552"/>
                <a:gd name="csX12" fmla="*/ 5506625 w 11633641"/>
                <a:gd name="csY12" fmla="*/ 2358458 h 3798552"/>
                <a:gd name="csX13" fmla="*/ 5607635 w 11633641"/>
                <a:gd name="csY13" fmla="*/ 2054911 h 3798552"/>
                <a:gd name="csX14" fmla="*/ 5759556 w 11633641"/>
                <a:gd name="csY14" fmla="*/ 1688882 h 3798552"/>
                <a:gd name="csX15" fmla="*/ 5954331 w 11633641"/>
                <a:gd name="csY15" fmla="*/ 1344723 h 3798552"/>
                <a:gd name="csX16" fmla="*/ 6150867 w 11633641"/>
                <a:gd name="csY16" fmla="*/ 1102117 h 3798552"/>
                <a:gd name="csX17" fmla="*/ 6377822 w 11633641"/>
                <a:gd name="csY17" fmla="*/ 907695 h 3798552"/>
                <a:gd name="csX18" fmla="*/ 6621739 w 11633641"/>
                <a:gd name="csY18" fmla="*/ 767715 h 3798552"/>
                <a:gd name="csX19" fmla="*/ 6913697 w 11633641"/>
                <a:gd name="csY19" fmla="*/ 621069 h 3798552"/>
                <a:gd name="csX20" fmla="*/ 7358338 w 11633641"/>
                <a:gd name="csY20" fmla="*/ 486453 h 3798552"/>
                <a:gd name="csX21" fmla="*/ 7811163 w 11633641"/>
                <a:gd name="csY21" fmla="*/ 383719 h 3798552"/>
                <a:gd name="csX22" fmla="*/ 8175513 w 11633641"/>
                <a:gd name="csY22" fmla="*/ 306101 h 3798552"/>
                <a:gd name="csX23" fmla="*/ 8793297 w 11633641"/>
                <a:gd name="csY23" fmla="*/ 207742 h 3798552"/>
                <a:gd name="csX24" fmla="*/ 9881832 w 11633641"/>
                <a:gd name="csY24" fmla="*/ 112296 h 3798552"/>
                <a:gd name="csX25" fmla="*/ 11633641 w 11633641"/>
                <a:gd name="csY25" fmla="*/ 17311 h 3798552"/>
                <a:gd name="csX0" fmla="*/ 0 w 11633641"/>
                <a:gd name="csY0" fmla="*/ 0 h 3745311"/>
                <a:gd name="csX1" fmla="*/ 3812617 w 11633641"/>
                <a:gd name="csY1" fmla="*/ 62665 h 3745311"/>
                <a:gd name="csX2" fmla="*/ 4477262 w 11633641"/>
                <a:gd name="csY2" fmla="*/ 81582 h 3745311"/>
                <a:gd name="csX3" fmla="*/ 4608220 w 11633641"/>
                <a:gd name="csY3" fmla="*/ 336760 h 3745311"/>
                <a:gd name="csX4" fmla="*/ 4689747 w 11633641"/>
                <a:gd name="csY4" fmla="*/ 1794280 h 3745311"/>
                <a:gd name="csX5" fmla="*/ 4766914 w 11633641"/>
                <a:gd name="csY5" fmla="*/ 3000254 h 3745311"/>
                <a:gd name="csX6" fmla="*/ 4832415 w 11633641"/>
                <a:gd name="csY6" fmla="*/ 3577276 h 3745311"/>
                <a:gd name="csX7" fmla="*/ 4938682 w 11633641"/>
                <a:gd name="csY7" fmla="*/ 3745295 h 3745311"/>
                <a:gd name="csX8" fmla="*/ 5090796 w 11633641"/>
                <a:gd name="csY8" fmla="*/ 3586118 h 3745311"/>
                <a:gd name="csX9" fmla="*/ 5180287 w 11633641"/>
                <a:gd name="csY9" fmla="*/ 3367913 h 3745311"/>
                <a:gd name="csX10" fmla="*/ 5276220 w 11633641"/>
                <a:gd name="csY10" fmla="*/ 3098535 h 3745311"/>
                <a:gd name="csX11" fmla="*/ 5361434 w 11633641"/>
                <a:gd name="csY11" fmla="*/ 2806276 h 3745311"/>
                <a:gd name="csX12" fmla="*/ 5506625 w 11633641"/>
                <a:gd name="csY12" fmla="*/ 2358458 h 3745311"/>
                <a:gd name="csX13" fmla="*/ 5607635 w 11633641"/>
                <a:gd name="csY13" fmla="*/ 2054911 h 3745311"/>
                <a:gd name="csX14" fmla="*/ 5759556 w 11633641"/>
                <a:gd name="csY14" fmla="*/ 1688882 h 3745311"/>
                <a:gd name="csX15" fmla="*/ 5954331 w 11633641"/>
                <a:gd name="csY15" fmla="*/ 1344723 h 3745311"/>
                <a:gd name="csX16" fmla="*/ 6150867 w 11633641"/>
                <a:gd name="csY16" fmla="*/ 1102117 h 3745311"/>
                <a:gd name="csX17" fmla="*/ 6377822 w 11633641"/>
                <a:gd name="csY17" fmla="*/ 907695 h 3745311"/>
                <a:gd name="csX18" fmla="*/ 6621739 w 11633641"/>
                <a:gd name="csY18" fmla="*/ 767715 h 3745311"/>
                <a:gd name="csX19" fmla="*/ 6913697 w 11633641"/>
                <a:gd name="csY19" fmla="*/ 621069 h 3745311"/>
                <a:gd name="csX20" fmla="*/ 7358338 w 11633641"/>
                <a:gd name="csY20" fmla="*/ 486453 h 3745311"/>
                <a:gd name="csX21" fmla="*/ 7811163 w 11633641"/>
                <a:gd name="csY21" fmla="*/ 383719 h 3745311"/>
                <a:gd name="csX22" fmla="*/ 8175513 w 11633641"/>
                <a:gd name="csY22" fmla="*/ 306101 h 3745311"/>
                <a:gd name="csX23" fmla="*/ 8793297 w 11633641"/>
                <a:gd name="csY23" fmla="*/ 207742 h 3745311"/>
                <a:gd name="csX24" fmla="*/ 9881832 w 11633641"/>
                <a:gd name="csY24" fmla="*/ 112296 h 3745311"/>
                <a:gd name="csX25" fmla="*/ 11633641 w 11633641"/>
                <a:gd name="csY25" fmla="*/ 17311 h 3745311"/>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80287 w 11633641"/>
                <a:gd name="csY9" fmla="*/ 3367913 h 3745484"/>
                <a:gd name="csX10" fmla="*/ 5276220 w 11633641"/>
                <a:gd name="csY10" fmla="*/ 3098535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76220 w 11633641"/>
                <a:gd name="csY10" fmla="*/ 3098535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55351 w 11633641"/>
                <a:gd name="csY10" fmla="*/ 3083321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74735 w 11633641"/>
                <a:gd name="csY10" fmla="*/ 3088973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986"/>
                <a:gd name="csX1" fmla="*/ 3812617 w 11633641"/>
                <a:gd name="csY1" fmla="*/ 62665 h 3745986"/>
                <a:gd name="csX2" fmla="*/ 4477262 w 11633641"/>
                <a:gd name="csY2" fmla="*/ 81582 h 3745986"/>
                <a:gd name="csX3" fmla="*/ 4608220 w 11633641"/>
                <a:gd name="csY3" fmla="*/ 336760 h 3745986"/>
                <a:gd name="csX4" fmla="*/ 4689747 w 11633641"/>
                <a:gd name="csY4" fmla="*/ 1794280 h 3745986"/>
                <a:gd name="csX5" fmla="*/ 4766914 w 11633641"/>
                <a:gd name="csY5" fmla="*/ 3000254 h 3745986"/>
                <a:gd name="csX6" fmla="*/ 4832415 w 11633641"/>
                <a:gd name="csY6" fmla="*/ 3577276 h 3745986"/>
                <a:gd name="csX7" fmla="*/ 4938682 w 11633641"/>
                <a:gd name="csY7" fmla="*/ 3745295 h 3745986"/>
                <a:gd name="csX8" fmla="*/ 5088260 w 11633641"/>
                <a:gd name="csY8" fmla="*/ 3533083 h 3745986"/>
                <a:gd name="csX9" fmla="*/ 5190722 w 11633641"/>
                <a:gd name="csY9" fmla="*/ 3314666 h 3745986"/>
                <a:gd name="csX10" fmla="*/ 5274735 w 11633641"/>
                <a:gd name="csY10" fmla="*/ 3088973 h 3745986"/>
                <a:gd name="csX11" fmla="*/ 5361434 w 11633641"/>
                <a:gd name="csY11" fmla="*/ 2806276 h 3745986"/>
                <a:gd name="csX12" fmla="*/ 5506625 w 11633641"/>
                <a:gd name="csY12" fmla="*/ 2358458 h 3745986"/>
                <a:gd name="csX13" fmla="*/ 5607635 w 11633641"/>
                <a:gd name="csY13" fmla="*/ 2054911 h 3745986"/>
                <a:gd name="csX14" fmla="*/ 5759556 w 11633641"/>
                <a:gd name="csY14" fmla="*/ 1688882 h 3745986"/>
                <a:gd name="csX15" fmla="*/ 5954331 w 11633641"/>
                <a:gd name="csY15" fmla="*/ 1344723 h 3745986"/>
                <a:gd name="csX16" fmla="*/ 6150867 w 11633641"/>
                <a:gd name="csY16" fmla="*/ 1102117 h 3745986"/>
                <a:gd name="csX17" fmla="*/ 6377822 w 11633641"/>
                <a:gd name="csY17" fmla="*/ 907695 h 3745986"/>
                <a:gd name="csX18" fmla="*/ 6621739 w 11633641"/>
                <a:gd name="csY18" fmla="*/ 767715 h 3745986"/>
                <a:gd name="csX19" fmla="*/ 6913697 w 11633641"/>
                <a:gd name="csY19" fmla="*/ 621069 h 3745986"/>
                <a:gd name="csX20" fmla="*/ 7358338 w 11633641"/>
                <a:gd name="csY20" fmla="*/ 486453 h 3745986"/>
                <a:gd name="csX21" fmla="*/ 7811163 w 11633641"/>
                <a:gd name="csY21" fmla="*/ 383719 h 3745986"/>
                <a:gd name="csX22" fmla="*/ 8175513 w 11633641"/>
                <a:gd name="csY22" fmla="*/ 306101 h 3745986"/>
                <a:gd name="csX23" fmla="*/ 8793297 w 11633641"/>
                <a:gd name="csY23" fmla="*/ 207742 h 3745986"/>
                <a:gd name="csX24" fmla="*/ 9881832 w 11633641"/>
                <a:gd name="csY24" fmla="*/ 112296 h 3745986"/>
                <a:gd name="csX25" fmla="*/ 11633641 w 11633641"/>
                <a:gd name="csY25" fmla="*/ 17311 h 3745986"/>
                <a:gd name="csX0" fmla="*/ 0 w 11633641"/>
                <a:gd name="csY0" fmla="*/ 0 h 3745986"/>
                <a:gd name="csX1" fmla="*/ 3812617 w 11633641"/>
                <a:gd name="csY1" fmla="*/ 62665 h 3745986"/>
                <a:gd name="csX2" fmla="*/ 4477262 w 11633641"/>
                <a:gd name="csY2" fmla="*/ 81582 h 3745986"/>
                <a:gd name="csX3" fmla="*/ 4608220 w 11633641"/>
                <a:gd name="csY3" fmla="*/ 336760 h 3745986"/>
                <a:gd name="csX4" fmla="*/ 4689747 w 11633641"/>
                <a:gd name="csY4" fmla="*/ 1794280 h 3745986"/>
                <a:gd name="csX5" fmla="*/ 4766914 w 11633641"/>
                <a:gd name="csY5" fmla="*/ 3000254 h 3745986"/>
                <a:gd name="csX6" fmla="*/ 4832415 w 11633641"/>
                <a:gd name="csY6" fmla="*/ 3577276 h 3745986"/>
                <a:gd name="csX7" fmla="*/ 4938682 w 11633641"/>
                <a:gd name="csY7" fmla="*/ 3745295 h 3745986"/>
                <a:gd name="csX8" fmla="*/ 5088260 w 11633641"/>
                <a:gd name="csY8" fmla="*/ 3533083 h 3745986"/>
                <a:gd name="csX9" fmla="*/ 5190722 w 11633641"/>
                <a:gd name="csY9" fmla="*/ 3314666 h 3745986"/>
                <a:gd name="csX10" fmla="*/ 5274735 w 11633641"/>
                <a:gd name="csY10" fmla="*/ 3088973 h 3745986"/>
                <a:gd name="csX11" fmla="*/ 5373064 w 11633641"/>
                <a:gd name="csY11" fmla="*/ 2811928 h 3745986"/>
                <a:gd name="csX12" fmla="*/ 5506625 w 11633641"/>
                <a:gd name="csY12" fmla="*/ 2358458 h 3745986"/>
                <a:gd name="csX13" fmla="*/ 5607635 w 11633641"/>
                <a:gd name="csY13" fmla="*/ 2054911 h 3745986"/>
                <a:gd name="csX14" fmla="*/ 5759556 w 11633641"/>
                <a:gd name="csY14" fmla="*/ 1688882 h 3745986"/>
                <a:gd name="csX15" fmla="*/ 5954331 w 11633641"/>
                <a:gd name="csY15" fmla="*/ 1344723 h 3745986"/>
                <a:gd name="csX16" fmla="*/ 6150867 w 11633641"/>
                <a:gd name="csY16" fmla="*/ 1102117 h 3745986"/>
                <a:gd name="csX17" fmla="*/ 6377822 w 11633641"/>
                <a:gd name="csY17" fmla="*/ 907695 h 3745986"/>
                <a:gd name="csX18" fmla="*/ 6621739 w 11633641"/>
                <a:gd name="csY18" fmla="*/ 767715 h 3745986"/>
                <a:gd name="csX19" fmla="*/ 6913697 w 11633641"/>
                <a:gd name="csY19" fmla="*/ 621069 h 3745986"/>
                <a:gd name="csX20" fmla="*/ 7358338 w 11633641"/>
                <a:gd name="csY20" fmla="*/ 486453 h 3745986"/>
                <a:gd name="csX21" fmla="*/ 7811163 w 11633641"/>
                <a:gd name="csY21" fmla="*/ 383719 h 3745986"/>
                <a:gd name="csX22" fmla="*/ 8175513 w 11633641"/>
                <a:gd name="csY22" fmla="*/ 306101 h 3745986"/>
                <a:gd name="csX23" fmla="*/ 8793297 w 11633641"/>
                <a:gd name="csY23" fmla="*/ 207742 h 3745986"/>
                <a:gd name="csX24" fmla="*/ 9881832 w 11633641"/>
                <a:gd name="csY24" fmla="*/ 112296 h 3745986"/>
                <a:gd name="csX25" fmla="*/ 11633641 w 11633641"/>
                <a:gd name="csY25" fmla="*/ 17311 h 3745986"/>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190722 w 11633641"/>
                <a:gd name="csY9" fmla="*/ 3314666 h 3745342"/>
                <a:gd name="csX10" fmla="*/ 5274735 w 11633641"/>
                <a:gd name="csY10" fmla="*/ 3088973 h 3745342"/>
                <a:gd name="csX11" fmla="*/ 5373064 w 11633641"/>
                <a:gd name="csY11" fmla="*/ 2811928 h 3745342"/>
                <a:gd name="csX12" fmla="*/ 5506625 w 11633641"/>
                <a:gd name="csY12" fmla="*/ 2358458 h 3745342"/>
                <a:gd name="csX13" fmla="*/ 5607635 w 11633641"/>
                <a:gd name="csY13" fmla="*/ 2054911 h 3745342"/>
                <a:gd name="csX14" fmla="*/ 5759556 w 11633641"/>
                <a:gd name="csY14" fmla="*/ 1688882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74735 w 11633641"/>
                <a:gd name="csY10" fmla="*/ 3088973 h 3745340"/>
                <a:gd name="csX11" fmla="*/ 5373064 w 11633641"/>
                <a:gd name="csY11" fmla="*/ 2811928 h 3745340"/>
                <a:gd name="csX12" fmla="*/ 5506625 w 11633641"/>
                <a:gd name="csY12" fmla="*/ 2358458 h 3745340"/>
                <a:gd name="csX13" fmla="*/ 5607635 w 11633641"/>
                <a:gd name="csY13" fmla="*/ 2054911 h 3745340"/>
                <a:gd name="csX14" fmla="*/ 5759556 w 11633641"/>
                <a:gd name="csY14" fmla="*/ 1688882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73064 w 11633641"/>
                <a:gd name="csY11" fmla="*/ 2811928 h 3745342"/>
                <a:gd name="csX12" fmla="*/ 5506625 w 11633641"/>
                <a:gd name="csY12" fmla="*/ 2358458 h 3745342"/>
                <a:gd name="csX13" fmla="*/ 5607635 w 11633641"/>
                <a:gd name="csY13" fmla="*/ 2054911 h 3745342"/>
                <a:gd name="csX14" fmla="*/ 5759556 w 11633641"/>
                <a:gd name="csY14" fmla="*/ 1688882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90242 w 11633641"/>
                <a:gd name="csY10" fmla="*/ 3088973 h 3745340"/>
                <a:gd name="csX11" fmla="*/ 5373064 w 11633641"/>
                <a:gd name="csY11" fmla="*/ 2811928 h 3745340"/>
                <a:gd name="csX12" fmla="*/ 5506625 w 11633641"/>
                <a:gd name="csY12" fmla="*/ 2358458 h 3745340"/>
                <a:gd name="csX13" fmla="*/ 5584374 w 11633641"/>
                <a:gd name="csY13" fmla="*/ 2032303 h 3745340"/>
                <a:gd name="csX14" fmla="*/ 5759556 w 11633641"/>
                <a:gd name="csY14" fmla="*/ 1688882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73064 w 11633641"/>
                <a:gd name="csY11" fmla="*/ 2811928 h 3745342"/>
                <a:gd name="csX12" fmla="*/ 5506625 w 11633641"/>
                <a:gd name="csY12" fmla="*/ 2358458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90242 w 11633641"/>
                <a:gd name="csY10" fmla="*/ 3088973 h 3745340"/>
                <a:gd name="csX11" fmla="*/ 5373064 w 11633641"/>
                <a:gd name="csY11" fmla="*/ 2811928 h 3745340"/>
                <a:gd name="csX12" fmla="*/ 5479487 w 11633641"/>
                <a:gd name="csY12" fmla="*/ 2369762 h 3745340"/>
                <a:gd name="csX13" fmla="*/ 5584374 w 11633641"/>
                <a:gd name="csY13" fmla="*/ 2032303 h 3745340"/>
                <a:gd name="csX14" fmla="*/ 5751803 w 11633641"/>
                <a:gd name="csY14" fmla="*/ 1660620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53680 w 11633641"/>
                <a:gd name="csY11" fmla="*/ 2811928 h 3745342"/>
                <a:gd name="csX12" fmla="*/ 5479487 w 11633641"/>
                <a:gd name="csY12" fmla="*/ 2369762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74735 w 11633641"/>
                <a:gd name="csY10" fmla="*/ 3072017 h 3745340"/>
                <a:gd name="csX11" fmla="*/ 5353680 w 11633641"/>
                <a:gd name="csY11" fmla="*/ 2811928 h 3745340"/>
                <a:gd name="csX12" fmla="*/ 5479487 w 11633641"/>
                <a:gd name="csY12" fmla="*/ 2369762 h 3745340"/>
                <a:gd name="csX13" fmla="*/ 5584374 w 11633641"/>
                <a:gd name="csY13" fmla="*/ 2032303 h 3745340"/>
                <a:gd name="csX14" fmla="*/ 5751803 w 11633641"/>
                <a:gd name="csY14" fmla="*/ 1660620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194599 w 11633641"/>
                <a:gd name="csY9" fmla="*/ 3331623 h 3745342"/>
                <a:gd name="csX10" fmla="*/ 5274735 w 11633641"/>
                <a:gd name="csY10" fmla="*/ 3072017 h 3745342"/>
                <a:gd name="csX11" fmla="*/ 5353680 w 11633641"/>
                <a:gd name="csY11" fmla="*/ 2811928 h 3745342"/>
                <a:gd name="csX12" fmla="*/ 5479487 w 11633641"/>
                <a:gd name="csY12" fmla="*/ 2369762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837"/>
                <a:gd name="csX1" fmla="*/ 3812617 w 11633641"/>
                <a:gd name="csY1" fmla="*/ 62665 h 3745837"/>
                <a:gd name="csX2" fmla="*/ 4477262 w 11633641"/>
                <a:gd name="csY2" fmla="*/ 81582 h 3745837"/>
                <a:gd name="csX3" fmla="*/ 4608220 w 11633641"/>
                <a:gd name="csY3" fmla="*/ 336760 h 3745837"/>
                <a:gd name="csX4" fmla="*/ 4689747 w 11633641"/>
                <a:gd name="csY4" fmla="*/ 1794280 h 3745837"/>
                <a:gd name="csX5" fmla="*/ 4766914 w 11633641"/>
                <a:gd name="csY5" fmla="*/ 3000254 h 3745837"/>
                <a:gd name="csX6" fmla="*/ 4832415 w 11633641"/>
                <a:gd name="csY6" fmla="*/ 3577276 h 3745837"/>
                <a:gd name="csX7" fmla="*/ 4938682 w 11633641"/>
                <a:gd name="csY7" fmla="*/ 3745295 h 3745837"/>
                <a:gd name="csX8" fmla="*/ 5096013 w 11633641"/>
                <a:gd name="csY8" fmla="*/ 3538735 h 3745837"/>
                <a:gd name="csX9" fmla="*/ 5194599 w 11633641"/>
                <a:gd name="csY9" fmla="*/ 3331623 h 3745837"/>
                <a:gd name="csX10" fmla="*/ 5274735 w 11633641"/>
                <a:gd name="csY10" fmla="*/ 3072017 h 3745837"/>
                <a:gd name="csX11" fmla="*/ 5353680 w 11633641"/>
                <a:gd name="csY11" fmla="*/ 2811928 h 3745837"/>
                <a:gd name="csX12" fmla="*/ 5479487 w 11633641"/>
                <a:gd name="csY12" fmla="*/ 2369762 h 3745837"/>
                <a:gd name="csX13" fmla="*/ 5584374 w 11633641"/>
                <a:gd name="csY13" fmla="*/ 2032303 h 3745837"/>
                <a:gd name="csX14" fmla="*/ 5751803 w 11633641"/>
                <a:gd name="csY14" fmla="*/ 1660620 h 3745837"/>
                <a:gd name="csX15" fmla="*/ 5954331 w 11633641"/>
                <a:gd name="csY15" fmla="*/ 1344723 h 3745837"/>
                <a:gd name="csX16" fmla="*/ 6150867 w 11633641"/>
                <a:gd name="csY16" fmla="*/ 1102117 h 3745837"/>
                <a:gd name="csX17" fmla="*/ 6377822 w 11633641"/>
                <a:gd name="csY17" fmla="*/ 907695 h 3745837"/>
                <a:gd name="csX18" fmla="*/ 6621739 w 11633641"/>
                <a:gd name="csY18" fmla="*/ 767715 h 3745837"/>
                <a:gd name="csX19" fmla="*/ 6913697 w 11633641"/>
                <a:gd name="csY19" fmla="*/ 621069 h 3745837"/>
                <a:gd name="csX20" fmla="*/ 7358338 w 11633641"/>
                <a:gd name="csY20" fmla="*/ 486453 h 3745837"/>
                <a:gd name="csX21" fmla="*/ 7811163 w 11633641"/>
                <a:gd name="csY21" fmla="*/ 383719 h 3745837"/>
                <a:gd name="csX22" fmla="*/ 8175513 w 11633641"/>
                <a:gd name="csY22" fmla="*/ 306101 h 3745837"/>
                <a:gd name="csX23" fmla="*/ 8793297 w 11633641"/>
                <a:gd name="csY23" fmla="*/ 207742 h 3745837"/>
                <a:gd name="csX24" fmla="*/ 9881832 w 11633641"/>
                <a:gd name="csY24" fmla="*/ 112296 h 3745837"/>
                <a:gd name="csX25" fmla="*/ 11633641 w 11633641"/>
                <a:gd name="csY25" fmla="*/ 17311 h 3745837"/>
                <a:gd name="csX0" fmla="*/ 0 w 11633641"/>
                <a:gd name="csY0" fmla="*/ 0 h 3745837"/>
                <a:gd name="csX1" fmla="*/ 3812617 w 11633641"/>
                <a:gd name="csY1" fmla="*/ 62665 h 3745837"/>
                <a:gd name="csX2" fmla="*/ 4477262 w 11633641"/>
                <a:gd name="csY2" fmla="*/ 81582 h 3745837"/>
                <a:gd name="csX3" fmla="*/ 4608220 w 11633641"/>
                <a:gd name="csY3" fmla="*/ 336760 h 3745837"/>
                <a:gd name="csX4" fmla="*/ 4689747 w 11633641"/>
                <a:gd name="csY4" fmla="*/ 1794280 h 3745837"/>
                <a:gd name="csX5" fmla="*/ 4766914 w 11633641"/>
                <a:gd name="csY5" fmla="*/ 3000254 h 3745837"/>
                <a:gd name="csX6" fmla="*/ 4832415 w 11633641"/>
                <a:gd name="csY6" fmla="*/ 3577276 h 3745837"/>
                <a:gd name="csX7" fmla="*/ 4938682 w 11633641"/>
                <a:gd name="csY7" fmla="*/ 3745295 h 3745837"/>
                <a:gd name="csX8" fmla="*/ 5096013 w 11633641"/>
                <a:gd name="csY8" fmla="*/ 3538735 h 3745837"/>
                <a:gd name="csX9" fmla="*/ 5190722 w 11633641"/>
                <a:gd name="csY9" fmla="*/ 3320318 h 3745837"/>
                <a:gd name="csX10" fmla="*/ 5274735 w 11633641"/>
                <a:gd name="csY10" fmla="*/ 3072017 h 3745837"/>
                <a:gd name="csX11" fmla="*/ 5353680 w 11633641"/>
                <a:gd name="csY11" fmla="*/ 2811928 h 3745837"/>
                <a:gd name="csX12" fmla="*/ 5479487 w 11633641"/>
                <a:gd name="csY12" fmla="*/ 2369762 h 3745837"/>
                <a:gd name="csX13" fmla="*/ 5584374 w 11633641"/>
                <a:gd name="csY13" fmla="*/ 2032303 h 3745837"/>
                <a:gd name="csX14" fmla="*/ 5751803 w 11633641"/>
                <a:gd name="csY14" fmla="*/ 1660620 h 3745837"/>
                <a:gd name="csX15" fmla="*/ 5954331 w 11633641"/>
                <a:gd name="csY15" fmla="*/ 1344723 h 3745837"/>
                <a:gd name="csX16" fmla="*/ 6150867 w 11633641"/>
                <a:gd name="csY16" fmla="*/ 1102117 h 3745837"/>
                <a:gd name="csX17" fmla="*/ 6377822 w 11633641"/>
                <a:gd name="csY17" fmla="*/ 907695 h 3745837"/>
                <a:gd name="csX18" fmla="*/ 6621739 w 11633641"/>
                <a:gd name="csY18" fmla="*/ 767715 h 3745837"/>
                <a:gd name="csX19" fmla="*/ 6913697 w 11633641"/>
                <a:gd name="csY19" fmla="*/ 621069 h 3745837"/>
                <a:gd name="csX20" fmla="*/ 7358338 w 11633641"/>
                <a:gd name="csY20" fmla="*/ 486453 h 3745837"/>
                <a:gd name="csX21" fmla="*/ 7811163 w 11633641"/>
                <a:gd name="csY21" fmla="*/ 383719 h 3745837"/>
                <a:gd name="csX22" fmla="*/ 8175513 w 11633641"/>
                <a:gd name="csY22" fmla="*/ 306101 h 3745837"/>
                <a:gd name="csX23" fmla="*/ 8793297 w 11633641"/>
                <a:gd name="csY23" fmla="*/ 207742 h 3745837"/>
                <a:gd name="csX24" fmla="*/ 9881832 w 11633641"/>
                <a:gd name="csY24" fmla="*/ 112296 h 3745837"/>
                <a:gd name="csX25" fmla="*/ 11633641 w 11633641"/>
                <a:gd name="csY25" fmla="*/ 17311 h 3745837"/>
                <a:gd name="csX0" fmla="*/ 0 w 11633641"/>
                <a:gd name="csY0" fmla="*/ 0 h 3746054"/>
                <a:gd name="csX1" fmla="*/ 3812617 w 11633641"/>
                <a:gd name="csY1" fmla="*/ 62665 h 3746054"/>
                <a:gd name="csX2" fmla="*/ 4477262 w 11633641"/>
                <a:gd name="csY2" fmla="*/ 81582 h 3746054"/>
                <a:gd name="csX3" fmla="*/ 4608220 w 11633641"/>
                <a:gd name="csY3" fmla="*/ 336760 h 3746054"/>
                <a:gd name="csX4" fmla="*/ 4689747 w 11633641"/>
                <a:gd name="csY4" fmla="*/ 1794280 h 3746054"/>
                <a:gd name="csX5" fmla="*/ 4766914 w 11633641"/>
                <a:gd name="csY5" fmla="*/ 3000254 h 3746054"/>
                <a:gd name="csX6" fmla="*/ 4859552 w 11633641"/>
                <a:gd name="csY6" fmla="*/ 3582928 h 3746054"/>
                <a:gd name="csX7" fmla="*/ 4938682 w 11633641"/>
                <a:gd name="csY7" fmla="*/ 3745295 h 3746054"/>
                <a:gd name="csX8" fmla="*/ 5096013 w 11633641"/>
                <a:gd name="csY8" fmla="*/ 3538735 h 3746054"/>
                <a:gd name="csX9" fmla="*/ 5190722 w 11633641"/>
                <a:gd name="csY9" fmla="*/ 3320318 h 3746054"/>
                <a:gd name="csX10" fmla="*/ 5274735 w 11633641"/>
                <a:gd name="csY10" fmla="*/ 3072017 h 3746054"/>
                <a:gd name="csX11" fmla="*/ 5353680 w 11633641"/>
                <a:gd name="csY11" fmla="*/ 2811928 h 3746054"/>
                <a:gd name="csX12" fmla="*/ 5479487 w 11633641"/>
                <a:gd name="csY12" fmla="*/ 2369762 h 3746054"/>
                <a:gd name="csX13" fmla="*/ 5584374 w 11633641"/>
                <a:gd name="csY13" fmla="*/ 2032303 h 3746054"/>
                <a:gd name="csX14" fmla="*/ 5751803 w 11633641"/>
                <a:gd name="csY14" fmla="*/ 1660620 h 3746054"/>
                <a:gd name="csX15" fmla="*/ 5954331 w 11633641"/>
                <a:gd name="csY15" fmla="*/ 1344723 h 3746054"/>
                <a:gd name="csX16" fmla="*/ 6150867 w 11633641"/>
                <a:gd name="csY16" fmla="*/ 1102117 h 3746054"/>
                <a:gd name="csX17" fmla="*/ 6377822 w 11633641"/>
                <a:gd name="csY17" fmla="*/ 907695 h 3746054"/>
                <a:gd name="csX18" fmla="*/ 6621739 w 11633641"/>
                <a:gd name="csY18" fmla="*/ 767715 h 3746054"/>
                <a:gd name="csX19" fmla="*/ 6913697 w 11633641"/>
                <a:gd name="csY19" fmla="*/ 621069 h 3746054"/>
                <a:gd name="csX20" fmla="*/ 7358338 w 11633641"/>
                <a:gd name="csY20" fmla="*/ 486453 h 3746054"/>
                <a:gd name="csX21" fmla="*/ 7811163 w 11633641"/>
                <a:gd name="csY21" fmla="*/ 383719 h 3746054"/>
                <a:gd name="csX22" fmla="*/ 8175513 w 11633641"/>
                <a:gd name="csY22" fmla="*/ 306101 h 3746054"/>
                <a:gd name="csX23" fmla="*/ 8793297 w 11633641"/>
                <a:gd name="csY23" fmla="*/ 207742 h 3746054"/>
                <a:gd name="csX24" fmla="*/ 9881832 w 11633641"/>
                <a:gd name="csY24" fmla="*/ 112296 h 3746054"/>
                <a:gd name="csX25" fmla="*/ 11633641 w 11633641"/>
                <a:gd name="csY25" fmla="*/ 17311 h 3746054"/>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90722 w 11633641"/>
                <a:gd name="csY9" fmla="*/ 3320318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90722 w 11633641"/>
                <a:gd name="csY9" fmla="*/ 3320318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710187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314666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314666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691522"/>
                <a:gd name="csX1" fmla="*/ 3812617 w 11633641"/>
                <a:gd name="csY1" fmla="*/ 62665 h 3691522"/>
                <a:gd name="csX2" fmla="*/ 4477262 w 11633641"/>
                <a:gd name="csY2" fmla="*/ 81582 h 3691522"/>
                <a:gd name="csX3" fmla="*/ 4608220 w 11633641"/>
                <a:gd name="csY3" fmla="*/ 336760 h 3691522"/>
                <a:gd name="csX4" fmla="*/ 4689747 w 11633641"/>
                <a:gd name="csY4" fmla="*/ 1794280 h 3691522"/>
                <a:gd name="csX5" fmla="*/ 4786298 w 11633641"/>
                <a:gd name="csY5" fmla="*/ 3005906 h 3691522"/>
                <a:gd name="csX6" fmla="*/ 4859552 w 11633641"/>
                <a:gd name="csY6" fmla="*/ 3582928 h 3691522"/>
                <a:gd name="csX7" fmla="*/ 4934805 w 11633641"/>
                <a:gd name="csY7" fmla="*/ 3688773 h 3691522"/>
                <a:gd name="csX8" fmla="*/ 5096013 w 11633641"/>
                <a:gd name="csY8" fmla="*/ 3538735 h 3691522"/>
                <a:gd name="csX9" fmla="*/ 5182968 w 11633641"/>
                <a:gd name="csY9" fmla="*/ 3314666 h 3691522"/>
                <a:gd name="csX10" fmla="*/ 5270859 w 11633641"/>
                <a:gd name="csY10" fmla="*/ 2992887 h 3691522"/>
                <a:gd name="csX11" fmla="*/ 5353680 w 11633641"/>
                <a:gd name="csY11" fmla="*/ 2710187 h 3691522"/>
                <a:gd name="csX12" fmla="*/ 5479487 w 11633641"/>
                <a:gd name="csY12" fmla="*/ 2301935 h 3691522"/>
                <a:gd name="csX13" fmla="*/ 5584374 w 11633641"/>
                <a:gd name="csY13" fmla="*/ 2032303 h 3691522"/>
                <a:gd name="csX14" fmla="*/ 5751803 w 11633641"/>
                <a:gd name="csY14" fmla="*/ 1660620 h 3691522"/>
                <a:gd name="csX15" fmla="*/ 5954331 w 11633641"/>
                <a:gd name="csY15" fmla="*/ 1344723 h 3691522"/>
                <a:gd name="csX16" fmla="*/ 6150867 w 11633641"/>
                <a:gd name="csY16" fmla="*/ 1102117 h 3691522"/>
                <a:gd name="csX17" fmla="*/ 6377822 w 11633641"/>
                <a:gd name="csY17" fmla="*/ 907695 h 3691522"/>
                <a:gd name="csX18" fmla="*/ 6621739 w 11633641"/>
                <a:gd name="csY18" fmla="*/ 767715 h 3691522"/>
                <a:gd name="csX19" fmla="*/ 6913697 w 11633641"/>
                <a:gd name="csY19" fmla="*/ 621069 h 3691522"/>
                <a:gd name="csX20" fmla="*/ 7358338 w 11633641"/>
                <a:gd name="csY20" fmla="*/ 486453 h 3691522"/>
                <a:gd name="csX21" fmla="*/ 7811163 w 11633641"/>
                <a:gd name="csY21" fmla="*/ 383719 h 3691522"/>
                <a:gd name="csX22" fmla="*/ 8175513 w 11633641"/>
                <a:gd name="csY22" fmla="*/ 306101 h 3691522"/>
                <a:gd name="csX23" fmla="*/ 8793297 w 11633641"/>
                <a:gd name="csY23" fmla="*/ 207742 h 3691522"/>
                <a:gd name="csX24" fmla="*/ 9881832 w 11633641"/>
                <a:gd name="csY24" fmla="*/ 112296 h 3691522"/>
                <a:gd name="csX25" fmla="*/ 11633641 w 11633641"/>
                <a:gd name="csY25" fmla="*/ 17311 h 3691522"/>
                <a:gd name="csX0" fmla="*/ 0 w 11633641"/>
                <a:gd name="csY0" fmla="*/ 0 h 3704954"/>
                <a:gd name="csX1" fmla="*/ 3812617 w 11633641"/>
                <a:gd name="csY1" fmla="*/ 62665 h 3704954"/>
                <a:gd name="csX2" fmla="*/ 4477262 w 11633641"/>
                <a:gd name="csY2" fmla="*/ 81582 h 3704954"/>
                <a:gd name="csX3" fmla="*/ 4608220 w 11633641"/>
                <a:gd name="csY3" fmla="*/ 336760 h 3704954"/>
                <a:gd name="csX4" fmla="*/ 4689747 w 11633641"/>
                <a:gd name="csY4" fmla="*/ 1794280 h 3704954"/>
                <a:gd name="csX5" fmla="*/ 4786298 w 11633641"/>
                <a:gd name="csY5" fmla="*/ 3005906 h 3704954"/>
                <a:gd name="csX6" fmla="*/ 4859552 w 11633641"/>
                <a:gd name="csY6" fmla="*/ 3582928 h 3704954"/>
                <a:gd name="csX7" fmla="*/ 4934805 w 11633641"/>
                <a:gd name="csY7" fmla="*/ 3688773 h 3704954"/>
                <a:gd name="csX8" fmla="*/ 5096013 w 11633641"/>
                <a:gd name="csY8" fmla="*/ 3538735 h 3704954"/>
                <a:gd name="csX9" fmla="*/ 5182968 w 11633641"/>
                <a:gd name="csY9" fmla="*/ 3314666 h 3704954"/>
                <a:gd name="csX10" fmla="*/ 5270859 w 11633641"/>
                <a:gd name="csY10" fmla="*/ 2992887 h 3704954"/>
                <a:gd name="csX11" fmla="*/ 5353680 w 11633641"/>
                <a:gd name="csY11" fmla="*/ 2710187 h 3704954"/>
                <a:gd name="csX12" fmla="*/ 5479487 w 11633641"/>
                <a:gd name="csY12" fmla="*/ 2301935 h 3704954"/>
                <a:gd name="csX13" fmla="*/ 5584374 w 11633641"/>
                <a:gd name="csY13" fmla="*/ 2032303 h 3704954"/>
                <a:gd name="csX14" fmla="*/ 5751803 w 11633641"/>
                <a:gd name="csY14" fmla="*/ 1660620 h 3704954"/>
                <a:gd name="csX15" fmla="*/ 5954331 w 11633641"/>
                <a:gd name="csY15" fmla="*/ 1344723 h 3704954"/>
                <a:gd name="csX16" fmla="*/ 6150867 w 11633641"/>
                <a:gd name="csY16" fmla="*/ 1102117 h 3704954"/>
                <a:gd name="csX17" fmla="*/ 6377822 w 11633641"/>
                <a:gd name="csY17" fmla="*/ 907695 h 3704954"/>
                <a:gd name="csX18" fmla="*/ 6621739 w 11633641"/>
                <a:gd name="csY18" fmla="*/ 767715 h 3704954"/>
                <a:gd name="csX19" fmla="*/ 6913697 w 11633641"/>
                <a:gd name="csY19" fmla="*/ 621069 h 3704954"/>
                <a:gd name="csX20" fmla="*/ 7358338 w 11633641"/>
                <a:gd name="csY20" fmla="*/ 486453 h 3704954"/>
                <a:gd name="csX21" fmla="*/ 7811163 w 11633641"/>
                <a:gd name="csY21" fmla="*/ 383719 h 3704954"/>
                <a:gd name="csX22" fmla="*/ 8175513 w 11633641"/>
                <a:gd name="csY22" fmla="*/ 306101 h 3704954"/>
                <a:gd name="csX23" fmla="*/ 8793297 w 11633641"/>
                <a:gd name="csY23" fmla="*/ 207742 h 3704954"/>
                <a:gd name="csX24" fmla="*/ 9881832 w 11633641"/>
                <a:gd name="csY24" fmla="*/ 112296 h 3704954"/>
                <a:gd name="csX25" fmla="*/ 11633641 w 11633641"/>
                <a:gd name="csY25" fmla="*/ 17311 h 3704954"/>
                <a:gd name="csX0" fmla="*/ 0 w 11633641"/>
                <a:gd name="csY0" fmla="*/ 0 h 3736907"/>
                <a:gd name="csX1" fmla="*/ 3812617 w 11633641"/>
                <a:gd name="csY1" fmla="*/ 62665 h 3736907"/>
                <a:gd name="csX2" fmla="*/ 4477262 w 11633641"/>
                <a:gd name="csY2" fmla="*/ 81582 h 3736907"/>
                <a:gd name="csX3" fmla="*/ 4608220 w 11633641"/>
                <a:gd name="csY3" fmla="*/ 336760 h 3736907"/>
                <a:gd name="csX4" fmla="*/ 4689747 w 11633641"/>
                <a:gd name="csY4" fmla="*/ 1794280 h 3736907"/>
                <a:gd name="csX5" fmla="*/ 4786298 w 11633641"/>
                <a:gd name="csY5" fmla="*/ 3005906 h 3736907"/>
                <a:gd name="csX6" fmla="*/ 4859552 w 11633641"/>
                <a:gd name="csY6" fmla="*/ 3582928 h 3736907"/>
                <a:gd name="csX7" fmla="*/ 4919298 w 11633641"/>
                <a:gd name="csY7" fmla="*/ 3722687 h 3736907"/>
                <a:gd name="csX8" fmla="*/ 5096013 w 11633641"/>
                <a:gd name="csY8" fmla="*/ 3538735 h 3736907"/>
                <a:gd name="csX9" fmla="*/ 5182968 w 11633641"/>
                <a:gd name="csY9" fmla="*/ 3314666 h 3736907"/>
                <a:gd name="csX10" fmla="*/ 5270859 w 11633641"/>
                <a:gd name="csY10" fmla="*/ 2992887 h 3736907"/>
                <a:gd name="csX11" fmla="*/ 5353680 w 11633641"/>
                <a:gd name="csY11" fmla="*/ 2710187 h 3736907"/>
                <a:gd name="csX12" fmla="*/ 5479487 w 11633641"/>
                <a:gd name="csY12" fmla="*/ 2301935 h 3736907"/>
                <a:gd name="csX13" fmla="*/ 5584374 w 11633641"/>
                <a:gd name="csY13" fmla="*/ 2032303 h 3736907"/>
                <a:gd name="csX14" fmla="*/ 5751803 w 11633641"/>
                <a:gd name="csY14" fmla="*/ 1660620 h 3736907"/>
                <a:gd name="csX15" fmla="*/ 5954331 w 11633641"/>
                <a:gd name="csY15" fmla="*/ 1344723 h 3736907"/>
                <a:gd name="csX16" fmla="*/ 6150867 w 11633641"/>
                <a:gd name="csY16" fmla="*/ 1102117 h 3736907"/>
                <a:gd name="csX17" fmla="*/ 6377822 w 11633641"/>
                <a:gd name="csY17" fmla="*/ 907695 h 3736907"/>
                <a:gd name="csX18" fmla="*/ 6621739 w 11633641"/>
                <a:gd name="csY18" fmla="*/ 767715 h 3736907"/>
                <a:gd name="csX19" fmla="*/ 6913697 w 11633641"/>
                <a:gd name="csY19" fmla="*/ 621069 h 3736907"/>
                <a:gd name="csX20" fmla="*/ 7358338 w 11633641"/>
                <a:gd name="csY20" fmla="*/ 486453 h 3736907"/>
                <a:gd name="csX21" fmla="*/ 7811163 w 11633641"/>
                <a:gd name="csY21" fmla="*/ 383719 h 3736907"/>
                <a:gd name="csX22" fmla="*/ 8175513 w 11633641"/>
                <a:gd name="csY22" fmla="*/ 306101 h 3736907"/>
                <a:gd name="csX23" fmla="*/ 8793297 w 11633641"/>
                <a:gd name="csY23" fmla="*/ 207742 h 3736907"/>
                <a:gd name="csX24" fmla="*/ 9881832 w 11633641"/>
                <a:gd name="csY24" fmla="*/ 112296 h 3736907"/>
                <a:gd name="csX25" fmla="*/ 11633641 w 11633641"/>
                <a:gd name="csY25" fmla="*/ 17311 h 3736907"/>
                <a:gd name="csX0" fmla="*/ 0 w 11633641"/>
                <a:gd name="csY0" fmla="*/ 0 h 3724216"/>
                <a:gd name="csX1" fmla="*/ 3812617 w 11633641"/>
                <a:gd name="csY1" fmla="*/ 62665 h 3724216"/>
                <a:gd name="csX2" fmla="*/ 4477262 w 11633641"/>
                <a:gd name="csY2" fmla="*/ 81582 h 3724216"/>
                <a:gd name="csX3" fmla="*/ 4608220 w 11633641"/>
                <a:gd name="csY3" fmla="*/ 336760 h 3724216"/>
                <a:gd name="csX4" fmla="*/ 4689747 w 11633641"/>
                <a:gd name="csY4" fmla="*/ 1794280 h 3724216"/>
                <a:gd name="csX5" fmla="*/ 4786298 w 11633641"/>
                <a:gd name="csY5" fmla="*/ 3005906 h 3724216"/>
                <a:gd name="csX6" fmla="*/ 4871183 w 11633641"/>
                <a:gd name="csY6" fmla="*/ 3588580 h 3724216"/>
                <a:gd name="csX7" fmla="*/ 4919298 w 11633641"/>
                <a:gd name="csY7" fmla="*/ 3722687 h 3724216"/>
                <a:gd name="csX8" fmla="*/ 5096013 w 11633641"/>
                <a:gd name="csY8" fmla="*/ 3538735 h 3724216"/>
                <a:gd name="csX9" fmla="*/ 5182968 w 11633641"/>
                <a:gd name="csY9" fmla="*/ 3314666 h 3724216"/>
                <a:gd name="csX10" fmla="*/ 5270859 w 11633641"/>
                <a:gd name="csY10" fmla="*/ 2992887 h 3724216"/>
                <a:gd name="csX11" fmla="*/ 5353680 w 11633641"/>
                <a:gd name="csY11" fmla="*/ 2710187 h 3724216"/>
                <a:gd name="csX12" fmla="*/ 5479487 w 11633641"/>
                <a:gd name="csY12" fmla="*/ 2301935 h 3724216"/>
                <a:gd name="csX13" fmla="*/ 5584374 w 11633641"/>
                <a:gd name="csY13" fmla="*/ 2032303 h 3724216"/>
                <a:gd name="csX14" fmla="*/ 5751803 w 11633641"/>
                <a:gd name="csY14" fmla="*/ 1660620 h 3724216"/>
                <a:gd name="csX15" fmla="*/ 5954331 w 11633641"/>
                <a:gd name="csY15" fmla="*/ 1344723 h 3724216"/>
                <a:gd name="csX16" fmla="*/ 6150867 w 11633641"/>
                <a:gd name="csY16" fmla="*/ 1102117 h 3724216"/>
                <a:gd name="csX17" fmla="*/ 6377822 w 11633641"/>
                <a:gd name="csY17" fmla="*/ 907695 h 3724216"/>
                <a:gd name="csX18" fmla="*/ 6621739 w 11633641"/>
                <a:gd name="csY18" fmla="*/ 767715 h 3724216"/>
                <a:gd name="csX19" fmla="*/ 6913697 w 11633641"/>
                <a:gd name="csY19" fmla="*/ 621069 h 3724216"/>
                <a:gd name="csX20" fmla="*/ 7358338 w 11633641"/>
                <a:gd name="csY20" fmla="*/ 486453 h 3724216"/>
                <a:gd name="csX21" fmla="*/ 7811163 w 11633641"/>
                <a:gd name="csY21" fmla="*/ 383719 h 3724216"/>
                <a:gd name="csX22" fmla="*/ 8175513 w 11633641"/>
                <a:gd name="csY22" fmla="*/ 306101 h 3724216"/>
                <a:gd name="csX23" fmla="*/ 8793297 w 11633641"/>
                <a:gd name="csY23" fmla="*/ 207742 h 3724216"/>
                <a:gd name="csX24" fmla="*/ 9881832 w 11633641"/>
                <a:gd name="csY24" fmla="*/ 112296 h 3724216"/>
                <a:gd name="csX25" fmla="*/ 11633641 w 11633641"/>
                <a:gd name="csY25" fmla="*/ 17311 h 3724216"/>
                <a:gd name="csX0" fmla="*/ 0 w 11633641"/>
                <a:gd name="csY0" fmla="*/ 0 h 3708035"/>
                <a:gd name="csX1" fmla="*/ 3812617 w 11633641"/>
                <a:gd name="csY1" fmla="*/ 62665 h 3708035"/>
                <a:gd name="csX2" fmla="*/ 4477262 w 11633641"/>
                <a:gd name="csY2" fmla="*/ 81582 h 3708035"/>
                <a:gd name="csX3" fmla="*/ 4608220 w 11633641"/>
                <a:gd name="csY3" fmla="*/ 336760 h 3708035"/>
                <a:gd name="csX4" fmla="*/ 4689747 w 11633641"/>
                <a:gd name="csY4" fmla="*/ 1794280 h 3708035"/>
                <a:gd name="csX5" fmla="*/ 4786298 w 11633641"/>
                <a:gd name="csY5" fmla="*/ 3005906 h 3708035"/>
                <a:gd name="csX6" fmla="*/ 4871183 w 11633641"/>
                <a:gd name="csY6" fmla="*/ 3588580 h 3708035"/>
                <a:gd name="csX7" fmla="*/ 5023971 w 11633641"/>
                <a:gd name="csY7" fmla="*/ 3705730 h 3708035"/>
                <a:gd name="csX8" fmla="*/ 5096013 w 11633641"/>
                <a:gd name="csY8" fmla="*/ 3538735 h 3708035"/>
                <a:gd name="csX9" fmla="*/ 5182968 w 11633641"/>
                <a:gd name="csY9" fmla="*/ 3314666 h 3708035"/>
                <a:gd name="csX10" fmla="*/ 5270859 w 11633641"/>
                <a:gd name="csY10" fmla="*/ 2992887 h 3708035"/>
                <a:gd name="csX11" fmla="*/ 5353680 w 11633641"/>
                <a:gd name="csY11" fmla="*/ 2710187 h 3708035"/>
                <a:gd name="csX12" fmla="*/ 5479487 w 11633641"/>
                <a:gd name="csY12" fmla="*/ 2301935 h 3708035"/>
                <a:gd name="csX13" fmla="*/ 5584374 w 11633641"/>
                <a:gd name="csY13" fmla="*/ 2032303 h 3708035"/>
                <a:gd name="csX14" fmla="*/ 5751803 w 11633641"/>
                <a:gd name="csY14" fmla="*/ 1660620 h 3708035"/>
                <a:gd name="csX15" fmla="*/ 5954331 w 11633641"/>
                <a:gd name="csY15" fmla="*/ 1344723 h 3708035"/>
                <a:gd name="csX16" fmla="*/ 6150867 w 11633641"/>
                <a:gd name="csY16" fmla="*/ 1102117 h 3708035"/>
                <a:gd name="csX17" fmla="*/ 6377822 w 11633641"/>
                <a:gd name="csY17" fmla="*/ 907695 h 3708035"/>
                <a:gd name="csX18" fmla="*/ 6621739 w 11633641"/>
                <a:gd name="csY18" fmla="*/ 767715 h 3708035"/>
                <a:gd name="csX19" fmla="*/ 6913697 w 11633641"/>
                <a:gd name="csY19" fmla="*/ 621069 h 3708035"/>
                <a:gd name="csX20" fmla="*/ 7358338 w 11633641"/>
                <a:gd name="csY20" fmla="*/ 486453 h 3708035"/>
                <a:gd name="csX21" fmla="*/ 7811163 w 11633641"/>
                <a:gd name="csY21" fmla="*/ 383719 h 3708035"/>
                <a:gd name="csX22" fmla="*/ 8175513 w 11633641"/>
                <a:gd name="csY22" fmla="*/ 306101 h 3708035"/>
                <a:gd name="csX23" fmla="*/ 8793297 w 11633641"/>
                <a:gd name="csY23" fmla="*/ 207742 h 3708035"/>
                <a:gd name="csX24" fmla="*/ 9881832 w 11633641"/>
                <a:gd name="csY24" fmla="*/ 112296 h 3708035"/>
                <a:gd name="csX25" fmla="*/ 11633641 w 11633641"/>
                <a:gd name="csY25" fmla="*/ 17311 h 3708035"/>
                <a:gd name="csX0" fmla="*/ 0 w 11633641"/>
                <a:gd name="csY0" fmla="*/ 0 h 3706792"/>
                <a:gd name="csX1" fmla="*/ 3812617 w 11633641"/>
                <a:gd name="csY1" fmla="*/ 62665 h 3706792"/>
                <a:gd name="csX2" fmla="*/ 4477262 w 11633641"/>
                <a:gd name="csY2" fmla="*/ 81582 h 3706792"/>
                <a:gd name="csX3" fmla="*/ 4608220 w 11633641"/>
                <a:gd name="csY3" fmla="*/ 336760 h 3706792"/>
                <a:gd name="csX4" fmla="*/ 4689747 w 11633641"/>
                <a:gd name="csY4" fmla="*/ 1794280 h 3706792"/>
                <a:gd name="csX5" fmla="*/ 4786298 w 11633641"/>
                <a:gd name="csY5" fmla="*/ 3005906 h 3706792"/>
                <a:gd name="csX6" fmla="*/ 4871183 w 11633641"/>
                <a:gd name="csY6" fmla="*/ 3588580 h 3706792"/>
                <a:gd name="csX7" fmla="*/ 5023971 w 11633641"/>
                <a:gd name="csY7" fmla="*/ 3705730 h 3706792"/>
                <a:gd name="csX8" fmla="*/ 5115397 w 11633641"/>
                <a:gd name="csY8" fmla="*/ 3561344 h 3706792"/>
                <a:gd name="csX9" fmla="*/ 5182968 w 11633641"/>
                <a:gd name="csY9" fmla="*/ 3314666 h 3706792"/>
                <a:gd name="csX10" fmla="*/ 5270859 w 11633641"/>
                <a:gd name="csY10" fmla="*/ 2992887 h 3706792"/>
                <a:gd name="csX11" fmla="*/ 5353680 w 11633641"/>
                <a:gd name="csY11" fmla="*/ 2710187 h 3706792"/>
                <a:gd name="csX12" fmla="*/ 5479487 w 11633641"/>
                <a:gd name="csY12" fmla="*/ 2301935 h 3706792"/>
                <a:gd name="csX13" fmla="*/ 5584374 w 11633641"/>
                <a:gd name="csY13" fmla="*/ 2032303 h 3706792"/>
                <a:gd name="csX14" fmla="*/ 5751803 w 11633641"/>
                <a:gd name="csY14" fmla="*/ 1660620 h 3706792"/>
                <a:gd name="csX15" fmla="*/ 5954331 w 11633641"/>
                <a:gd name="csY15" fmla="*/ 1344723 h 3706792"/>
                <a:gd name="csX16" fmla="*/ 6150867 w 11633641"/>
                <a:gd name="csY16" fmla="*/ 1102117 h 3706792"/>
                <a:gd name="csX17" fmla="*/ 6377822 w 11633641"/>
                <a:gd name="csY17" fmla="*/ 907695 h 3706792"/>
                <a:gd name="csX18" fmla="*/ 6621739 w 11633641"/>
                <a:gd name="csY18" fmla="*/ 767715 h 3706792"/>
                <a:gd name="csX19" fmla="*/ 6913697 w 11633641"/>
                <a:gd name="csY19" fmla="*/ 621069 h 3706792"/>
                <a:gd name="csX20" fmla="*/ 7358338 w 11633641"/>
                <a:gd name="csY20" fmla="*/ 486453 h 3706792"/>
                <a:gd name="csX21" fmla="*/ 7811163 w 11633641"/>
                <a:gd name="csY21" fmla="*/ 383719 h 3706792"/>
                <a:gd name="csX22" fmla="*/ 8175513 w 11633641"/>
                <a:gd name="csY22" fmla="*/ 306101 h 3706792"/>
                <a:gd name="csX23" fmla="*/ 8793297 w 11633641"/>
                <a:gd name="csY23" fmla="*/ 207742 h 3706792"/>
                <a:gd name="csX24" fmla="*/ 9881832 w 11633641"/>
                <a:gd name="csY24" fmla="*/ 112296 h 3706792"/>
                <a:gd name="csX25" fmla="*/ 11633641 w 11633641"/>
                <a:gd name="csY25" fmla="*/ 17311 h 3706792"/>
                <a:gd name="csX0" fmla="*/ 0 w 11633641"/>
                <a:gd name="csY0" fmla="*/ 0 h 3681425"/>
                <a:gd name="csX1" fmla="*/ 3812617 w 11633641"/>
                <a:gd name="csY1" fmla="*/ 62665 h 3681425"/>
                <a:gd name="csX2" fmla="*/ 4477262 w 11633641"/>
                <a:gd name="csY2" fmla="*/ 81582 h 3681425"/>
                <a:gd name="csX3" fmla="*/ 4608220 w 11633641"/>
                <a:gd name="csY3" fmla="*/ 336760 h 3681425"/>
                <a:gd name="csX4" fmla="*/ 4689747 w 11633641"/>
                <a:gd name="csY4" fmla="*/ 1794280 h 3681425"/>
                <a:gd name="csX5" fmla="*/ 4786298 w 11633641"/>
                <a:gd name="csY5" fmla="*/ 3005906 h 3681425"/>
                <a:gd name="csX6" fmla="*/ 4871183 w 11633641"/>
                <a:gd name="csY6" fmla="*/ 3588580 h 3681425"/>
                <a:gd name="csX7" fmla="*/ 5020094 w 11633641"/>
                <a:gd name="csY7" fmla="*/ 3677470 h 3681425"/>
                <a:gd name="csX8" fmla="*/ 5115397 w 11633641"/>
                <a:gd name="csY8" fmla="*/ 3561344 h 3681425"/>
                <a:gd name="csX9" fmla="*/ 5182968 w 11633641"/>
                <a:gd name="csY9" fmla="*/ 3314666 h 3681425"/>
                <a:gd name="csX10" fmla="*/ 5270859 w 11633641"/>
                <a:gd name="csY10" fmla="*/ 2992887 h 3681425"/>
                <a:gd name="csX11" fmla="*/ 5353680 w 11633641"/>
                <a:gd name="csY11" fmla="*/ 2710187 h 3681425"/>
                <a:gd name="csX12" fmla="*/ 5479487 w 11633641"/>
                <a:gd name="csY12" fmla="*/ 2301935 h 3681425"/>
                <a:gd name="csX13" fmla="*/ 5584374 w 11633641"/>
                <a:gd name="csY13" fmla="*/ 2032303 h 3681425"/>
                <a:gd name="csX14" fmla="*/ 5751803 w 11633641"/>
                <a:gd name="csY14" fmla="*/ 1660620 h 3681425"/>
                <a:gd name="csX15" fmla="*/ 5954331 w 11633641"/>
                <a:gd name="csY15" fmla="*/ 1344723 h 3681425"/>
                <a:gd name="csX16" fmla="*/ 6150867 w 11633641"/>
                <a:gd name="csY16" fmla="*/ 1102117 h 3681425"/>
                <a:gd name="csX17" fmla="*/ 6377822 w 11633641"/>
                <a:gd name="csY17" fmla="*/ 907695 h 3681425"/>
                <a:gd name="csX18" fmla="*/ 6621739 w 11633641"/>
                <a:gd name="csY18" fmla="*/ 767715 h 3681425"/>
                <a:gd name="csX19" fmla="*/ 6913697 w 11633641"/>
                <a:gd name="csY19" fmla="*/ 621069 h 3681425"/>
                <a:gd name="csX20" fmla="*/ 7358338 w 11633641"/>
                <a:gd name="csY20" fmla="*/ 486453 h 3681425"/>
                <a:gd name="csX21" fmla="*/ 7811163 w 11633641"/>
                <a:gd name="csY21" fmla="*/ 383719 h 3681425"/>
                <a:gd name="csX22" fmla="*/ 8175513 w 11633641"/>
                <a:gd name="csY22" fmla="*/ 306101 h 3681425"/>
                <a:gd name="csX23" fmla="*/ 8793297 w 11633641"/>
                <a:gd name="csY23" fmla="*/ 207742 h 3681425"/>
                <a:gd name="csX24" fmla="*/ 9881832 w 11633641"/>
                <a:gd name="csY24" fmla="*/ 112296 h 3681425"/>
                <a:gd name="csX25" fmla="*/ 11633641 w 11633641"/>
                <a:gd name="csY25" fmla="*/ 17311 h 3681425"/>
                <a:gd name="csX0" fmla="*/ 0 w 11633641"/>
                <a:gd name="csY0" fmla="*/ 0 h 3766196"/>
                <a:gd name="csX1" fmla="*/ 3812617 w 11633641"/>
                <a:gd name="csY1" fmla="*/ 62665 h 3766196"/>
                <a:gd name="csX2" fmla="*/ 4477262 w 11633641"/>
                <a:gd name="csY2" fmla="*/ 81582 h 3766196"/>
                <a:gd name="csX3" fmla="*/ 4608220 w 11633641"/>
                <a:gd name="csY3" fmla="*/ 336760 h 3766196"/>
                <a:gd name="csX4" fmla="*/ 4689747 w 11633641"/>
                <a:gd name="csY4" fmla="*/ 1794280 h 3766196"/>
                <a:gd name="csX5" fmla="*/ 4786298 w 11633641"/>
                <a:gd name="csY5" fmla="*/ 3005906 h 3766196"/>
                <a:gd name="csX6" fmla="*/ 4871183 w 11633641"/>
                <a:gd name="csY6" fmla="*/ 3588580 h 3766196"/>
                <a:gd name="csX7" fmla="*/ 5012004 w 11633641"/>
                <a:gd name="csY7" fmla="*/ 3765940 h 3766196"/>
                <a:gd name="csX8" fmla="*/ 5115397 w 11633641"/>
                <a:gd name="csY8" fmla="*/ 3561344 h 3766196"/>
                <a:gd name="csX9" fmla="*/ 5182968 w 11633641"/>
                <a:gd name="csY9" fmla="*/ 3314666 h 3766196"/>
                <a:gd name="csX10" fmla="*/ 5270859 w 11633641"/>
                <a:gd name="csY10" fmla="*/ 2992887 h 3766196"/>
                <a:gd name="csX11" fmla="*/ 5353680 w 11633641"/>
                <a:gd name="csY11" fmla="*/ 2710187 h 3766196"/>
                <a:gd name="csX12" fmla="*/ 5479487 w 11633641"/>
                <a:gd name="csY12" fmla="*/ 2301935 h 3766196"/>
                <a:gd name="csX13" fmla="*/ 5584374 w 11633641"/>
                <a:gd name="csY13" fmla="*/ 2032303 h 3766196"/>
                <a:gd name="csX14" fmla="*/ 5751803 w 11633641"/>
                <a:gd name="csY14" fmla="*/ 1660620 h 3766196"/>
                <a:gd name="csX15" fmla="*/ 5954331 w 11633641"/>
                <a:gd name="csY15" fmla="*/ 1344723 h 3766196"/>
                <a:gd name="csX16" fmla="*/ 6150867 w 11633641"/>
                <a:gd name="csY16" fmla="*/ 1102117 h 3766196"/>
                <a:gd name="csX17" fmla="*/ 6377822 w 11633641"/>
                <a:gd name="csY17" fmla="*/ 907695 h 3766196"/>
                <a:gd name="csX18" fmla="*/ 6621739 w 11633641"/>
                <a:gd name="csY18" fmla="*/ 767715 h 3766196"/>
                <a:gd name="csX19" fmla="*/ 6913697 w 11633641"/>
                <a:gd name="csY19" fmla="*/ 621069 h 3766196"/>
                <a:gd name="csX20" fmla="*/ 7358338 w 11633641"/>
                <a:gd name="csY20" fmla="*/ 486453 h 3766196"/>
                <a:gd name="csX21" fmla="*/ 7811163 w 11633641"/>
                <a:gd name="csY21" fmla="*/ 383719 h 3766196"/>
                <a:gd name="csX22" fmla="*/ 8175513 w 11633641"/>
                <a:gd name="csY22" fmla="*/ 306101 h 3766196"/>
                <a:gd name="csX23" fmla="*/ 8793297 w 11633641"/>
                <a:gd name="csY23" fmla="*/ 207742 h 3766196"/>
                <a:gd name="csX24" fmla="*/ 9881832 w 11633641"/>
                <a:gd name="csY24" fmla="*/ 112296 h 3766196"/>
                <a:gd name="csX25" fmla="*/ 11633641 w 11633641"/>
                <a:gd name="csY25" fmla="*/ 17311 h 3766196"/>
                <a:gd name="csX0" fmla="*/ 0 w 11633641"/>
                <a:gd name="csY0" fmla="*/ 0 h 3789725"/>
                <a:gd name="csX1" fmla="*/ 3812617 w 11633641"/>
                <a:gd name="csY1" fmla="*/ 62665 h 3789725"/>
                <a:gd name="csX2" fmla="*/ 4477262 w 11633641"/>
                <a:gd name="csY2" fmla="*/ 81582 h 3789725"/>
                <a:gd name="csX3" fmla="*/ 4608220 w 11633641"/>
                <a:gd name="csY3" fmla="*/ 336760 h 3789725"/>
                <a:gd name="csX4" fmla="*/ 4689747 w 11633641"/>
                <a:gd name="csY4" fmla="*/ 1794280 h 3789725"/>
                <a:gd name="csX5" fmla="*/ 4786298 w 11633641"/>
                <a:gd name="csY5" fmla="*/ 3005906 h 3789725"/>
                <a:gd name="csX6" fmla="*/ 4871183 w 11633641"/>
                <a:gd name="csY6" fmla="*/ 3588580 h 3789725"/>
                <a:gd name="csX7" fmla="*/ 4975596 w 11633641"/>
                <a:gd name="csY7" fmla="*/ 3789531 h 3789725"/>
                <a:gd name="csX8" fmla="*/ 5115397 w 11633641"/>
                <a:gd name="csY8" fmla="*/ 3561344 h 3789725"/>
                <a:gd name="csX9" fmla="*/ 5182968 w 11633641"/>
                <a:gd name="csY9" fmla="*/ 3314666 h 3789725"/>
                <a:gd name="csX10" fmla="*/ 5270859 w 11633641"/>
                <a:gd name="csY10" fmla="*/ 2992887 h 3789725"/>
                <a:gd name="csX11" fmla="*/ 5353680 w 11633641"/>
                <a:gd name="csY11" fmla="*/ 2710187 h 3789725"/>
                <a:gd name="csX12" fmla="*/ 5479487 w 11633641"/>
                <a:gd name="csY12" fmla="*/ 2301935 h 3789725"/>
                <a:gd name="csX13" fmla="*/ 5584374 w 11633641"/>
                <a:gd name="csY13" fmla="*/ 2032303 h 3789725"/>
                <a:gd name="csX14" fmla="*/ 5751803 w 11633641"/>
                <a:gd name="csY14" fmla="*/ 1660620 h 3789725"/>
                <a:gd name="csX15" fmla="*/ 5954331 w 11633641"/>
                <a:gd name="csY15" fmla="*/ 1344723 h 3789725"/>
                <a:gd name="csX16" fmla="*/ 6150867 w 11633641"/>
                <a:gd name="csY16" fmla="*/ 1102117 h 3789725"/>
                <a:gd name="csX17" fmla="*/ 6377822 w 11633641"/>
                <a:gd name="csY17" fmla="*/ 907695 h 3789725"/>
                <a:gd name="csX18" fmla="*/ 6621739 w 11633641"/>
                <a:gd name="csY18" fmla="*/ 767715 h 3789725"/>
                <a:gd name="csX19" fmla="*/ 6913697 w 11633641"/>
                <a:gd name="csY19" fmla="*/ 621069 h 3789725"/>
                <a:gd name="csX20" fmla="*/ 7358338 w 11633641"/>
                <a:gd name="csY20" fmla="*/ 486453 h 3789725"/>
                <a:gd name="csX21" fmla="*/ 7811163 w 11633641"/>
                <a:gd name="csY21" fmla="*/ 383719 h 3789725"/>
                <a:gd name="csX22" fmla="*/ 8175513 w 11633641"/>
                <a:gd name="csY22" fmla="*/ 306101 h 3789725"/>
                <a:gd name="csX23" fmla="*/ 8793297 w 11633641"/>
                <a:gd name="csY23" fmla="*/ 207742 h 3789725"/>
                <a:gd name="csX24" fmla="*/ 9881832 w 11633641"/>
                <a:gd name="csY24" fmla="*/ 112296 h 3789725"/>
                <a:gd name="csX25" fmla="*/ 11633641 w 11633641"/>
                <a:gd name="csY25" fmla="*/ 17311 h 3789725"/>
                <a:gd name="csX0" fmla="*/ 0 w 11633641"/>
                <a:gd name="csY0" fmla="*/ 0 h 3789727"/>
                <a:gd name="csX1" fmla="*/ 3812617 w 11633641"/>
                <a:gd name="csY1" fmla="*/ 62665 h 3789727"/>
                <a:gd name="csX2" fmla="*/ 4477262 w 11633641"/>
                <a:gd name="csY2" fmla="*/ 81582 h 3789727"/>
                <a:gd name="csX3" fmla="*/ 4608220 w 11633641"/>
                <a:gd name="csY3" fmla="*/ 336760 h 3789727"/>
                <a:gd name="csX4" fmla="*/ 4689747 w 11633641"/>
                <a:gd name="csY4" fmla="*/ 179428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5"/>
                <a:gd name="csX1" fmla="*/ 3812617 w 11633641"/>
                <a:gd name="csY1" fmla="*/ 62665 h 3789725"/>
                <a:gd name="csX2" fmla="*/ 4477262 w 11633641"/>
                <a:gd name="csY2" fmla="*/ 81582 h 3789725"/>
                <a:gd name="csX3" fmla="*/ 4608220 w 11633641"/>
                <a:gd name="csY3" fmla="*/ 336760 h 3789725"/>
                <a:gd name="csX4" fmla="*/ 4707124 w 11633641"/>
                <a:gd name="csY4" fmla="*/ 1806948 h 3789725"/>
                <a:gd name="csX5" fmla="*/ 4786298 w 11633641"/>
                <a:gd name="csY5" fmla="*/ 3005906 h 3789725"/>
                <a:gd name="csX6" fmla="*/ 4871183 w 11633641"/>
                <a:gd name="csY6" fmla="*/ 3588580 h 3789725"/>
                <a:gd name="csX7" fmla="*/ 4975596 w 11633641"/>
                <a:gd name="csY7" fmla="*/ 3789531 h 3789725"/>
                <a:gd name="csX8" fmla="*/ 5107307 w 11633641"/>
                <a:gd name="csY8" fmla="*/ 3561344 h 3789725"/>
                <a:gd name="csX9" fmla="*/ 5182968 w 11633641"/>
                <a:gd name="csY9" fmla="*/ 3314666 h 3789725"/>
                <a:gd name="csX10" fmla="*/ 5270859 w 11633641"/>
                <a:gd name="csY10" fmla="*/ 2992887 h 3789725"/>
                <a:gd name="csX11" fmla="*/ 5353680 w 11633641"/>
                <a:gd name="csY11" fmla="*/ 2710187 h 3789725"/>
                <a:gd name="csX12" fmla="*/ 5479487 w 11633641"/>
                <a:gd name="csY12" fmla="*/ 2301935 h 3789725"/>
                <a:gd name="csX13" fmla="*/ 5584374 w 11633641"/>
                <a:gd name="csY13" fmla="*/ 2032303 h 3789725"/>
                <a:gd name="csX14" fmla="*/ 5751803 w 11633641"/>
                <a:gd name="csY14" fmla="*/ 1660620 h 3789725"/>
                <a:gd name="csX15" fmla="*/ 5954331 w 11633641"/>
                <a:gd name="csY15" fmla="*/ 1344723 h 3789725"/>
                <a:gd name="csX16" fmla="*/ 6150867 w 11633641"/>
                <a:gd name="csY16" fmla="*/ 1102117 h 3789725"/>
                <a:gd name="csX17" fmla="*/ 6377822 w 11633641"/>
                <a:gd name="csY17" fmla="*/ 907695 h 3789725"/>
                <a:gd name="csX18" fmla="*/ 6621739 w 11633641"/>
                <a:gd name="csY18" fmla="*/ 767715 h 3789725"/>
                <a:gd name="csX19" fmla="*/ 6913697 w 11633641"/>
                <a:gd name="csY19" fmla="*/ 621069 h 3789725"/>
                <a:gd name="csX20" fmla="*/ 7358338 w 11633641"/>
                <a:gd name="csY20" fmla="*/ 486453 h 3789725"/>
                <a:gd name="csX21" fmla="*/ 7811163 w 11633641"/>
                <a:gd name="csY21" fmla="*/ 383719 h 3789725"/>
                <a:gd name="csX22" fmla="*/ 8175513 w 11633641"/>
                <a:gd name="csY22" fmla="*/ 306101 h 3789725"/>
                <a:gd name="csX23" fmla="*/ 8793297 w 11633641"/>
                <a:gd name="csY23" fmla="*/ 207742 h 3789725"/>
                <a:gd name="csX24" fmla="*/ 9881832 w 11633641"/>
                <a:gd name="csY24" fmla="*/ 112296 h 3789725"/>
                <a:gd name="csX25" fmla="*/ 11633641 w 11633641"/>
                <a:gd name="csY25" fmla="*/ 17311 h 3789725"/>
                <a:gd name="csX0" fmla="*/ 0 w 11633641"/>
                <a:gd name="csY0" fmla="*/ 0 h 3789727"/>
                <a:gd name="csX1" fmla="*/ 3812617 w 11633641"/>
                <a:gd name="csY1" fmla="*/ 62665 h 3789727"/>
                <a:gd name="csX2" fmla="*/ 4477262 w 11633641"/>
                <a:gd name="csY2" fmla="*/ 81582 h 3789727"/>
                <a:gd name="csX3" fmla="*/ 4608220 w 11633641"/>
                <a:gd name="csY3" fmla="*/ 336760 h 3789727"/>
                <a:gd name="csX4" fmla="*/ 4698435 w 11633641"/>
                <a:gd name="csY4" fmla="*/ 182595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7"/>
                <a:gd name="csX1" fmla="*/ 3812617 w 11633641"/>
                <a:gd name="csY1" fmla="*/ 62665 h 3789727"/>
                <a:gd name="csX2" fmla="*/ 4477262 w 11633641"/>
                <a:gd name="csY2" fmla="*/ 81582 h 3789727"/>
                <a:gd name="csX3" fmla="*/ 4669312 w 11633641"/>
                <a:gd name="csY3" fmla="*/ 336760 h 3789727"/>
                <a:gd name="csX4" fmla="*/ 4698435 w 11633641"/>
                <a:gd name="csY4" fmla="*/ 182595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7"/>
                <a:gd name="csX1" fmla="*/ 3812617 w 11633641"/>
                <a:gd name="csY1" fmla="*/ 62665 h 3789727"/>
                <a:gd name="csX2" fmla="*/ 4477262 w 11633641"/>
                <a:gd name="csY2" fmla="*/ 81582 h 3789727"/>
                <a:gd name="csX3" fmla="*/ 4669312 w 11633641"/>
                <a:gd name="csY3" fmla="*/ 336760 h 3789727"/>
                <a:gd name="csX4" fmla="*/ 4759751 w 11633641"/>
                <a:gd name="csY4" fmla="*/ 1833812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17"/>
                <a:gd name="csX1" fmla="*/ 3812617 w 11633641"/>
                <a:gd name="csY1" fmla="*/ 62665 h 3789717"/>
                <a:gd name="csX2" fmla="*/ 4477262 w 11633641"/>
                <a:gd name="csY2" fmla="*/ 81582 h 3789717"/>
                <a:gd name="csX3" fmla="*/ 4669312 w 11633641"/>
                <a:gd name="csY3" fmla="*/ 336760 h 3789717"/>
                <a:gd name="csX4" fmla="*/ 4759751 w 11633641"/>
                <a:gd name="csY4" fmla="*/ 1833812 h 3789717"/>
                <a:gd name="csX5" fmla="*/ 4822066 w 11633641"/>
                <a:gd name="csY5" fmla="*/ 3029498 h 3789717"/>
                <a:gd name="csX6" fmla="*/ 4871183 w 11633641"/>
                <a:gd name="csY6" fmla="*/ 3588580 h 3789717"/>
                <a:gd name="csX7" fmla="*/ 4975596 w 11633641"/>
                <a:gd name="csY7" fmla="*/ 3789531 h 3789717"/>
                <a:gd name="csX8" fmla="*/ 5107307 w 11633641"/>
                <a:gd name="csY8" fmla="*/ 3561344 h 3789717"/>
                <a:gd name="csX9" fmla="*/ 5182968 w 11633641"/>
                <a:gd name="csY9" fmla="*/ 3314666 h 3789717"/>
                <a:gd name="csX10" fmla="*/ 5270859 w 11633641"/>
                <a:gd name="csY10" fmla="*/ 2992887 h 3789717"/>
                <a:gd name="csX11" fmla="*/ 5353680 w 11633641"/>
                <a:gd name="csY11" fmla="*/ 2710187 h 3789717"/>
                <a:gd name="csX12" fmla="*/ 5479487 w 11633641"/>
                <a:gd name="csY12" fmla="*/ 2301935 h 3789717"/>
                <a:gd name="csX13" fmla="*/ 5584374 w 11633641"/>
                <a:gd name="csY13" fmla="*/ 2032303 h 3789717"/>
                <a:gd name="csX14" fmla="*/ 5751803 w 11633641"/>
                <a:gd name="csY14" fmla="*/ 1660620 h 3789717"/>
                <a:gd name="csX15" fmla="*/ 5954331 w 11633641"/>
                <a:gd name="csY15" fmla="*/ 1344723 h 3789717"/>
                <a:gd name="csX16" fmla="*/ 6150867 w 11633641"/>
                <a:gd name="csY16" fmla="*/ 1102117 h 3789717"/>
                <a:gd name="csX17" fmla="*/ 6377822 w 11633641"/>
                <a:gd name="csY17" fmla="*/ 907695 h 3789717"/>
                <a:gd name="csX18" fmla="*/ 6621739 w 11633641"/>
                <a:gd name="csY18" fmla="*/ 767715 h 3789717"/>
                <a:gd name="csX19" fmla="*/ 6913697 w 11633641"/>
                <a:gd name="csY19" fmla="*/ 621069 h 3789717"/>
                <a:gd name="csX20" fmla="*/ 7358338 w 11633641"/>
                <a:gd name="csY20" fmla="*/ 486453 h 3789717"/>
                <a:gd name="csX21" fmla="*/ 7811163 w 11633641"/>
                <a:gd name="csY21" fmla="*/ 383719 h 3789717"/>
                <a:gd name="csX22" fmla="*/ 8175513 w 11633641"/>
                <a:gd name="csY22" fmla="*/ 306101 h 3789717"/>
                <a:gd name="csX23" fmla="*/ 8793297 w 11633641"/>
                <a:gd name="csY23" fmla="*/ 207742 h 3789717"/>
                <a:gd name="csX24" fmla="*/ 9881832 w 11633641"/>
                <a:gd name="csY24" fmla="*/ 112296 h 3789717"/>
                <a:gd name="csX25" fmla="*/ 11633641 w 11633641"/>
                <a:gd name="csY25" fmla="*/ 17311 h 3789717"/>
                <a:gd name="csX0" fmla="*/ 0 w 11633641"/>
                <a:gd name="csY0" fmla="*/ 0 h 3790327"/>
                <a:gd name="csX1" fmla="*/ 3812617 w 11633641"/>
                <a:gd name="csY1" fmla="*/ 62665 h 3790327"/>
                <a:gd name="csX2" fmla="*/ 4477262 w 11633641"/>
                <a:gd name="csY2" fmla="*/ 81582 h 3790327"/>
                <a:gd name="csX3" fmla="*/ 4669312 w 11633641"/>
                <a:gd name="csY3" fmla="*/ 336760 h 3790327"/>
                <a:gd name="csX4" fmla="*/ 4759751 w 11633641"/>
                <a:gd name="csY4" fmla="*/ 1833812 h 3790327"/>
                <a:gd name="csX5" fmla="*/ 4822066 w 11633641"/>
                <a:gd name="csY5" fmla="*/ 3029498 h 3790327"/>
                <a:gd name="csX6" fmla="*/ 4891620 w 11633641"/>
                <a:gd name="csY6" fmla="*/ 3612171 h 3790327"/>
                <a:gd name="csX7" fmla="*/ 4975596 w 11633641"/>
                <a:gd name="csY7" fmla="*/ 3789531 h 3790327"/>
                <a:gd name="csX8" fmla="*/ 5107307 w 11633641"/>
                <a:gd name="csY8" fmla="*/ 3561344 h 3790327"/>
                <a:gd name="csX9" fmla="*/ 5182968 w 11633641"/>
                <a:gd name="csY9" fmla="*/ 3314666 h 3790327"/>
                <a:gd name="csX10" fmla="*/ 5270859 w 11633641"/>
                <a:gd name="csY10" fmla="*/ 2992887 h 3790327"/>
                <a:gd name="csX11" fmla="*/ 5353680 w 11633641"/>
                <a:gd name="csY11" fmla="*/ 2710187 h 3790327"/>
                <a:gd name="csX12" fmla="*/ 5479487 w 11633641"/>
                <a:gd name="csY12" fmla="*/ 2301935 h 3790327"/>
                <a:gd name="csX13" fmla="*/ 5584374 w 11633641"/>
                <a:gd name="csY13" fmla="*/ 2032303 h 3790327"/>
                <a:gd name="csX14" fmla="*/ 5751803 w 11633641"/>
                <a:gd name="csY14" fmla="*/ 1660620 h 3790327"/>
                <a:gd name="csX15" fmla="*/ 5954331 w 11633641"/>
                <a:gd name="csY15" fmla="*/ 1344723 h 3790327"/>
                <a:gd name="csX16" fmla="*/ 6150867 w 11633641"/>
                <a:gd name="csY16" fmla="*/ 1102117 h 3790327"/>
                <a:gd name="csX17" fmla="*/ 6377822 w 11633641"/>
                <a:gd name="csY17" fmla="*/ 907695 h 3790327"/>
                <a:gd name="csX18" fmla="*/ 6621739 w 11633641"/>
                <a:gd name="csY18" fmla="*/ 767715 h 3790327"/>
                <a:gd name="csX19" fmla="*/ 6913697 w 11633641"/>
                <a:gd name="csY19" fmla="*/ 621069 h 3790327"/>
                <a:gd name="csX20" fmla="*/ 7358338 w 11633641"/>
                <a:gd name="csY20" fmla="*/ 486453 h 3790327"/>
                <a:gd name="csX21" fmla="*/ 7811163 w 11633641"/>
                <a:gd name="csY21" fmla="*/ 383719 h 3790327"/>
                <a:gd name="csX22" fmla="*/ 8175513 w 11633641"/>
                <a:gd name="csY22" fmla="*/ 306101 h 3790327"/>
                <a:gd name="csX23" fmla="*/ 8793297 w 11633641"/>
                <a:gd name="csY23" fmla="*/ 207742 h 3790327"/>
                <a:gd name="csX24" fmla="*/ 9881832 w 11633641"/>
                <a:gd name="csY24" fmla="*/ 112296 h 3790327"/>
                <a:gd name="csX25" fmla="*/ 11633641 w 11633641"/>
                <a:gd name="csY25" fmla="*/ 17311 h 3790327"/>
                <a:gd name="csX0" fmla="*/ 0 w 11633641"/>
                <a:gd name="csY0" fmla="*/ 0 h 3790313"/>
                <a:gd name="csX1" fmla="*/ 3812617 w 11633641"/>
                <a:gd name="csY1" fmla="*/ 62665 h 3790313"/>
                <a:gd name="csX2" fmla="*/ 4477262 w 11633641"/>
                <a:gd name="csY2" fmla="*/ 8158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62665 h 3790313"/>
                <a:gd name="csX2" fmla="*/ 4477262 w 11633641"/>
                <a:gd name="csY2" fmla="*/ 8158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62665 h 3790313"/>
                <a:gd name="csX2" fmla="*/ 4533135 w 11633641"/>
                <a:gd name="csY2" fmla="*/ 98780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62665 h 3790313"/>
                <a:gd name="csX2" fmla="*/ 4549741 w 11633641"/>
                <a:gd name="csY2" fmla="*/ 7961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43498 h 3790313"/>
                <a:gd name="csX2" fmla="*/ 4549741 w 11633641"/>
                <a:gd name="csY2" fmla="*/ 7961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43498 h 3790313"/>
                <a:gd name="csX2" fmla="*/ 4549741 w 11633641"/>
                <a:gd name="csY2" fmla="*/ 79612 h 3790313"/>
                <a:gd name="csX3" fmla="*/ 4655227 w 11633641"/>
                <a:gd name="csY3" fmla="*/ 181798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584374 w 11633641"/>
                <a:gd name="csY14" fmla="*/ 2032303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63530 w 11633641"/>
                <a:gd name="csY3" fmla="*/ 143463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584374 w 11633641"/>
                <a:gd name="csY14" fmla="*/ 2032303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46924 w 11633641"/>
                <a:gd name="csY3" fmla="*/ 175409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584374 w 11633641"/>
                <a:gd name="csY14" fmla="*/ 2032303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46924 w 11633641"/>
                <a:gd name="csY3" fmla="*/ 175409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46924 w 11633641"/>
                <a:gd name="csY3" fmla="*/ 175409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11633641" h="3790313">
                  <a:moveTo>
                    <a:pt x="0" y="0"/>
                  </a:moveTo>
                  <a:cubicBezTo>
                    <a:pt x="65616" y="10583"/>
                    <a:pt x="3054327" y="30229"/>
                    <a:pt x="3812617" y="43498"/>
                  </a:cubicBezTo>
                  <a:cubicBezTo>
                    <a:pt x="4570907" y="56767"/>
                    <a:pt x="4410690" y="57627"/>
                    <a:pt x="4549741" y="79612"/>
                  </a:cubicBezTo>
                  <a:cubicBezTo>
                    <a:pt x="4688792" y="101597"/>
                    <a:pt x="4626996" y="132551"/>
                    <a:pt x="4646924" y="175409"/>
                  </a:cubicBezTo>
                  <a:cubicBezTo>
                    <a:pt x="4666852" y="218267"/>
                    <a:pt x="4650508" y="60360"/>
                    <a:pt x="4669312" y="336760"/>
                  </a:cubicBezTo>
                  <a:cubicBezTo>
                    <a:pt x="4688116" y="613160"/>
                    <a:pt x="4731737" y="1383712"/>
                    <a:pt x="4759751" y="1833812"/>
                  </a:cubicBezTo>
                  <a:cubicBezTo>
                    <a:pt x="4787765" y="2283913"/>
                    <a:pt x="4815417" y="2740970"/>
                    <a:pt x="4837395" y="3037363"/>
                  </a:cubicBezTo>
                  <a:cubicBezTo>
                    <a:pt x="4859373" y="3333756"/>
                    <a:pt x="4868587" y="3486810"/>
                    <a:pt x="4891620" y="3612171"/>
                  </a:cubicBezTo>
                  <a:cubicBezTo>
                    <a:pt x="4914653" y="3737532"/>
                    <a:pt x="4939648" y="3798002"/>
                    <a:pt x="4975596" y="3789531"/>
                  </a:cubicBezTo>
                  <a:cubicBezTo>
                    <a:pt x="5011544" y="3781060"/>
                    <a:pt x="5072745" y="3640488"/>
                    <a:pt x="5107307" y="3561344"/>
                  </a:cubicBezTo>
                  <a:cubicBezTo>
                    <a:pt x="5141869" y="3482200"/>
                    <a:pt x="5155709" y="3409409"/>
                    <a:pt x="5182968" y="3314666"/>
                  </a:cubicBezTo>
                  <a:cubicBezTo>
                    <a:pt x="5210227" y="3219923"/>
                    <a:pt x="5242407" y="3093633"/>
                    <a:pt x="5270859" y="2992887"/>
                  </a:cubicBezTo>
                  <a:cubicBezTo>
                    <a:pt x="5299311" y="2892141"/>
                    <a:pt x="5318909" y="2825346"/>
                    <a:pt x="5353680" y="2710187"/>
                  </a:cubicBezTo>
                  <a:cubicBezTo>
                    <a:pt x="5388451" y="2595028"/>
                    <a:pt x="5436194" y="2427694"/>
                    <a:pt x="5479487" y="2301935"/>
                  </a:cubicBezTo>
                  <a:cubicBezTo>
                    <a:pt x="5522780" y="2176176"/>
                    <a:pt x="5568050" y="2062518"/>
                    <a:pt x="5613436" y="1955632"/>
                  </a:cubicBezTo>
                  <a:cubicBezTo>
                    <a:pt x="5658822" y="1848746"/>
                    <a:pt x="5694987" y="1762438"/>
                    <a:pt x="5751803" y="1660620"/>
                  </a:cubicBezTo>
                  <a:cubicBezTo>
                    <a:pt x="5808619" y="1558802"/>
                    <a:pt x="5887820" y="1437807"/>
                    <a:pt x="5954331" y="1344723"/>
                  </a:cubicBezTo>
                  <a:cubicBezTo>
                    <a:pt x="6020842" y="1251639"/>
                    <a:pt x="6080285" y="1174955"/>
                    <a:pt x="6150867" y="1102117"/>
                  </a:cubicBezTo>
                  <a:cubicBezTo>
                    <a:pt x="6221449" y="1029279"/>
                    <a:pt x="6297959" y="966623"/>
                    <a:pt x="6377822" y="907695"/>
                  </a:cubicBezTo>
                  <a:cubicBezTo>
                    <a:pt x="6457685" y="848767"/>
                    <a:pt x="6540730" y="796318"/>
                    <a:pt x="6630043" y="748547"/>
                  </a:cubicBezTo>
                  <a:cubicBezTo>
                    <a:pt x="6719356" y="700776"/>
                    <a:pt x="6792315" y="664751"/>
                    <a:pt x="6913697" y="621069"/>
                  </a:cubicBezTo>
                  <a:cubicBezTo>
                    <a:pt x="7035080" y="577387"/>
                    <a:pt x="7208760" y="526011"/>
                    <a:pt x="7358338" y="486453"/>
                  </a:cubicBezTo>
                  <a:cubicBezTo>
                    <a:pt x="7507916" y="446895"/>
                    <a:pt x="7674967" y="413778"/>
                    <a:pt x="7811163" y="383719"/>
                  </a:cubicBezTo>
                  <a:lnTo>
                    <a:pt x="8175513" y="306101"/>
                  </a:lnTo>
                  <a:lnTo>
                    <a:pt x="8793297" y="207742"/>
                  </a:lnTo>
                  <a:lnTo>
                    <a:pt x="9881832" y="112296"/>
                  </a:lnTo>
                  <a:cubicBezTo>
                    <a:pt x="10065513" y="89513"/>
                    <a:pt x="11628830" y="14302"/>
                    <a:pt x="11633641" y="17311"/>
                  </a:cubicBez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5" name="Forme libre 74">
              <a:extLst>
                <a:ext uri="{FF2B5EF4-FFF2-40B4-BE49-F238E27FC236}">
                  <a16:creationId xmlns:a16="http://schemas.microsoft.com/office/drawing/2014/main" id="{CF5515C6-4FBA-5C11-07F8-615BA3937AC0}"/>
                </a:ext>
              </a:extLst>
            </p:cNvPr>
            <p:cNvSpPr/>
            <p:nvPr/>
          </p:nvSpPr>
          <p:spPr>
            <a:xfrm>
              <a:off x="1241130" y="4434617"/>
              <a:ext cx="9470958" cy="1923365"/>
            </a:xfrm>
            <a:custGeom>
              <a:avLst/>
              <a:gdLst>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57751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0568 w 9442383"/>
                <a:gd name="csY5" fmla="*/ 17457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26875 h 721894"/>
                <a:gd name="csX5" fmla="*/ 4850568 w 9442383"/>
                <a:gd name="csY5" fmla="*/ 17457 h 721894"/>
                <a:gd name="csX6" fmla="*/ 9442383 w 9442383"/>
                <a:gd name="csY6" fmla="*/ 0 h 721894"/>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3532 w 9442383"/>
                <a:gd name="csY4" fmla="*/ 162616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92257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912563 w 9442383"/>
                <a:gd name="csY6" fmla="*/ 1476 h 857635"/>
                <a:gd name="csX7" fmla="*/ 9442383 w 9442383"/>
                <a:gd name="csY7"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845539 w 9442383"/>
                <a:gd name="csY6" fmla="*/ 140312 h 857635"/>
                <a:gd name="csX7" fmla="*/ 9442383 w 9442383"/>
                <a:gd name="csY7" fmla="*/ 135741 h 857635"/>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8320 w 9442383"/>
                <a:gd name="csY4" fmla="*/ 4630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69313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652 h 852847"/>
                <a:gd name="csX5" fmla="*/ 4869313 w 9442383"/>
                <a:gd name="csY5" fmla="*/ 0 h 852847"/>
                <a:gd name="csX6" fmla="*/ 4869072 w 9442383"/>
                <a:gd name="csY6" fmla="*/ 145609 h 852847"/>
                <a:gd name="csX7" fmla="*/ 9442383 w 9442383"/>
                <a:gd name="csY7" fmla="*/ 130953 h 852847"/>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3987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651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4858 w 9442383"/>
                <a:gd name="csY6" fmla="*/ 296474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473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068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065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288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83832 h 991070"/>
                <a:gd name="csX7" fmla="*/ 9442383 w 9442383"/>
                <a:gd name="csY7" fmla="*/ 269176 h 991070"/>
                <a:gd name="csX0" fmla="*/ 0 w 9442383"/>
                <a:gd name="csY0" fmla="*/ 269176 h 1000595"/>
                <a:gd name="csX1" fmla="*/ 2021305 w 9442383"/>
                <a:gd name="csY1" fmla="*/ 269176 h 1000595"/>
                <a:gd name="csX2" fmla="*/ 2021305 w 9442383"/>
                <a:gd name="csY2" fmla="*/ 991070 h 1000595"/>
                <a:gd name="csX3" fmla="*/ 3866181 w 9442383"/>
                <a:gd name="csY3" fmla="*/ 1000595 h 1000595"/>
                <a:gd name="csX4" fmla="*/ 3857382 w 9442383"/>
                <a:gd name="csY4" fmla="*/ 5865 h 1000595"/>
                <a:gd name="csX5" fmla="*/ 4865099 w 9442383"/>
                <a:gd name="csY5" fmla="*/ 0 h 1000595"/>
                <a:gd name="csX6" fmla="*/ 4865897 w 9442383"/>
                <a:gd name="csY6" fmla="*/ 283832 h 1000595"/>
                <a:gd name="csX7" fmla="*/ 9442383 w 9442383"/>
                <a:gd name="csY7" fmla="*/ 269176 h 1000595"/>
                <a:gd name="csX0" fmla="*/ 0 w 9442383"/>
                <a:gd name="csY0" fmla="*/ 269176 h 994245"/>
                <a:gd name="csX1" fmla="*/ 2021305 w 9442383"/>
                <a:gd name="csY1" fmla="*/ 269176 h 994245"/>
                <a:gd name="csX2" fmla="*/ 2021305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42383"/>
                <a:gd name="csY0" fmla="*/ 269176 h 1006945"/>
                <a:gd name="csX1" fmla="*/ 2021305 w 9442383"/>
                <a:gd name="csY1" fmla="*/ 269176 h 1006945"/>
                <a:gd name="csX2" fmla="*/ 2018130 w 9442383"/>
                <a:gd name="csY2" fmla="*/ 1006945 h 1006945"/>
                <a:gd name="csX3" fmla="*/ 3866181 w 9442383"/>
                <a:gd name="csY3" fmla="*/ 994245 h 1006945"/>
                <a:gd name="csX4" fmla="*/ 3857382 w 9442383"/>
                <a:gd name="csY4" fmla="*/ 5865 h 1006945"/>
                <a:gd name="csX5" fmla="*/ 4865099 w 9442383"/>
                <a:gd name="csY5" fmla="*/ 0 h 1006945"/>
                <a:gd name="csX6" fmla="*/ 4865897 w 9442383"/>
                <a:gd name="csY6" fmla="*/ 283832 h 1006945"/>
                <a:gd name="csX7" fmla="*/ 9442383 w 9442383"/>
                <a:gd name="csY7" fmla="*/ 269176 h 10069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64608"/>
                <a:gd name="csY0" fmla="*/ 288226 h 994245"/>
                <a:gd name="csX1" fmla="*/ 2043530 w 9464608"/>
                <a:gd name="csY1" fmla="*/ 269176 h 994245"/>
                <a:gd name="csX2" fmla="*/ 2040355 w 9464608"/>
                <a:gd name="csY2" fmla="*/ 991070 h 994245"/>
                <a:gd name="csX3" fmla="*/ 3888406 w 9464608"/>
                <a:gd name="csY3" fmla="*/ 994245 h 994245"/>
                <a:gd name="csX4" fmla="*/ 3879607 w 9464608"/>
                <a:gd name="csY4" fmla="*/ 5865 h 994245"/>
                <a:gd name="csX5" fmla="*/ 4887324 w 9464608"/>
                <a:gd name="csY5" fmla="*/ 0 h 994245"/>
                <a:gd name="csX6" fmla="*/ 4888122 w 9464608"/>
                <a:gd name="csY6" fmla="*/ 283832 h 994245"/>
                <a:gd name="csX7" fmla="*/ 9464608 w 9464608"/>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5051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1876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8733"/>
                <a:gd name="csY0" fmla="*/ 262826 h 994245"/>
                <a:gd name="csX1" fmla="*/ 2027655 w 9448733"/>
                <a:gd name="csY1" fmla="*/ 269176 h 994245"/>
                <a:gd name="csX2" fmla="*/ 2024480 w 9448733"/>
                <a:gd name="csY2" fmla="*/ 991070 h 994245"/>
                <a:gd name="csX3" fmla="*/ 3872531 w 9448733"/>
                <a:gd name="csY3" fmla="*/ 994245 h 994245"/>
                <a:gd name="csX4" fmla="*/ 3863732 w 9448733"/>
                <a:gd name="csY4" fmla="*/ 5865 h 994245"/>
                <a:gd name="csX5" fmla="*/ 4871449 w 9448733"/>
                <a:gd name="csY5" fmla="*/ 0 h 994245"/>
                <a:gd name="csX6" fmla="*/ 4872247 w 9448733"/>
                <a:gd name="csY6" fmla="*/ 283832 h 994245"/>
                <a:gd name="csX7" fmla="*/ 9448733 w 9448733"/>
                <a:gd name="csY7" fmla="*/ 269176 h 994245"/>
                <a:gd name="csX0" fmla="*/ 0 w 9461433"/>
                <a:gd name="csY0" fmla="*/ 281876 h 994245"/>
                <a:gd name="csX1" fmla="*/ 2040355 w 9461433"/>
                <a:gd name="csY1" fmla="*/ 269176 h 994245"/>
                <a:gd name="csX2" fmla="*/ 2037180 w 9461433"/>
                <a:gd name="csY2" fmla="*/ 991070 h 994245"/>
                <a:gd name="csX3" fmla="*/ 3885231 w 9461433"/>
                <a:gd name="csY3" fmla="*/ 994245 h 994245"/>
                <a:gd name="csX4" fmla="*/ 3876432 w 9461433"/>
                <a:gd name="csY4" fmla="*/ 5865 h 994245"/>
                <a:gd name="csX5" fmla="*/ 4884149 w 9461433"/>
                <a:gd name="csY5" fmla="*/ 0 h 994245"/>
                <a:gd name="csX6" fmla="*/ 4884947 w 9461433"/>
                <a:gd name="csY6" fmla="*/ 283832 h 994245"/>
                <a:gd name="csX7" fmla="*/ 9461433 w 9461433"/>
                <a:gd name="csY7" fmla="*/ 269176 h 994245"/>
                <a:gd name="csX0" fmla="*/ 0 w 9445558"/>
                <a:gd name="csY0" fmla="*/ 269176 h 994245"/>
                <a:gd name="csX1" fmla="*/ 2024480 w 9445558"/>
                <a:gd name="csY1" fmla="*/ 269176 h 994245"/>
                <a:gd name="csX2" fmla="*/ 2021305 w 9445558"/>
                <a:gd name="csY2" fmla="*/ 991070 h 994245"/>
                <a:gd name="csX3" fmla="*/ 3869356 w 9445558"/>
                <a:gd name="csY3" fmla="*/ 994245 h 994245"/>
                <a:gd name="csX4" fmla="*/ 3860557 w 9445558"/>
                <a:gd name="csY4" fmla="*/ 5865 h 994245"/>
                <a:gd name="csX5" fmla="*/ 4868274 w 9445558"/>
                <a:gd name="csY5" fmla="*/ 0 h 994245"/>
                <a:gd name="csX6" fmla="*/ 4869072 w 9445558"/>
                <a:gd name="csY6" fmla="*/ 283832 h 994245"/>
                <a:gd name="csX7" fmla="*/ 9445558 w 9445558"/>
                <a:gd name="csY7" fmla="*/ 269176 h 994245"/>
                <a:gd name="csX0" fmla="*/ 0 w 9470958"/>
                <a:gd name="csY0" fmla="*/ 272351 h 994245"/>
                <a:gd name="csX1" fmla="*/ 2049880 w 9470958"/>
                <a:gd name="csY1" fmla="*/ 269176 h 994245"/>
                <a:gd name="csX2" fmla="*/ 2046705 w 9470958"/>
                <a:gd name="csY2" fmla="*/ 991070 h 994245"/>
                <a:gd name="csX3" fmla="*/ 3894756 w 9470958"/>
                <a:gd name="csY3" fmla="*/ 994245 h 994245"/>
                <a:gd name="csX4" fmla="*/ 3885957 w 9470958"/>
                <a:gd name="csY4" fmla="*/ 5865 h 994245"/>
                <a:gd name="csX5" fmla="*/ 4893674 w 9470958"/>
                <a:gd name="csY5" fmla="*/ 0 h 994245"/>
                <a:gd name="csX6" fmla="*/ 4894472 w 9470958"/>
                <a:gd name="csY6" fmla="*/ 283832 h 994245"/>
                <a:gd name="csX7" fmla="*/ 9470958 w 9470958"/>
                <a:gd name="csY7" fmla="*/ 269176 h 994245"/>
                <a:gd name="csX0" fmla="*/ 0 w 9470958"/>
                <a:gd name="csY0" fmla="*/ 449381 h 1171275"/>
                <a:gd name="csX1" fmla="*/ 2049880 w 9470958"/>
                <a:gd name="csY1" fmla="*/ 446206 h 1171275"/>
                <a:gd name="csX2" fmla="*/ 2046705 w 9470958"/>
                <a:gd name="csY2" fmla="*/ 1168100 h 1171275"/>
                <a:gd name="csX3" fmla="*/ 3894756 w 9470958"/>
                <a:gd name="csY3" fmla="*/ 1171275 h 1171275"/>
                <a:gd name="csX4" fmla="*/ 3885957 w 9470958"/>
                <a:gd name="csY4" fmla="*/ 15 h 1171275"/>
                <a:gd name="csX5" fmla="*/ 4893674 w 9470958"/>
                <a:gd name="csY5" fmla="*/ 177030 h 1171275"/>
                <a:gd name="csX6" fmla="*/ 4894472 w 9470958"/>
                <a:gd name="csY6" fmla="*/ 460862 h 1171275"/>
                <a:gd name="csX7" fmla="*/ 9470958 w 9470958"/>
                <a:gd name="csY7" fmla="*/ 446206 h 1171275"/>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79607 w 9470958"/>
                <a:gd name="csY5" fmla="*/ 8202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13953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55096 h 1171260"/>
                <a:gd name="csX7" fmla="*/ 9470958 w 9470958"/>
                <a:gd name="csY7" fmla="*/ 446191 h 1171260"/>
                <a:gd name="csX0" fmla="*/ 0 w 9470958"/>
                <a:gd name="csY0" fmla="*/ 584075 h 1305969"/>
                <a:gd name="csX1" fmla="*/ 2049880 w 9470958"/>
                <a:gd name="csY1" fmla="*/ 580900 h 1305969"/>
                <a:gd name="csX2" fmla="*/ 2046705 w 9470958"/>
                <a:gd name="csY2" fmla="*/ 1302794 h 1305969"/>
                <a:gd name="csX3" fmla="*/ 3894756 w 9470958"/>
                <a:gd name="csY3" fmla="*/ 1305969 h 1305969"/>
                <a:gd name="csX4" fmla="*/ 3885957 w 9470958"/>
                <a:gd name="csY4" fmla="*/ 134709 h 1305969"/>
                <a:gd name="csX5" fmla="*/ 4891109 w 9470958"/>
                <a:gd name="csY5" fmla="*/ 0 h 1305969"/>
                <a:gd name="csX6" fmla="*/ 4894472 w 9470958"/>
                <a:gd name="csY6" fmla="*/ 589805 h 1305969"/>
                <a:gd name="csX7" fmla="*/ 9470958 w 9470958"/>
                <a:gd name="csY7" fmla="*/ 580900 h 1305969"/>
                <a:gd name="csX0" fmla="*/ 0 w 9470958"/>
                <a:gd name="csY0" fmla="*/ 584075 h 1305969"/>
                <a:gd name="csX1" fmla="*/ 2049880 w 9470958"/>
                <a:gd name="csY1" fmla="*/ 580900 h 1305969"/>
                <a:gd name="csX2" fmla="*/ 2046705 w 9470958"/>
                <a:gd name="csY2" fmla="*/ 1302794 h 1305969"/>
                <a:gd name="csX3" fmla="*/ 3894756 w 9470958"/>
                <a:gd name="csY3" fmla="*/ 1305969 h 1305969"/>
                <a:gd name="csX4" fmla="*/ 3885957 w 9470958"/>
                <a:gd name="csY4" fmla="*/ 4534 h 1305969"/>
                <a:gd name="csX5" fmla="*/ 4891109 w 9470958"/>
                <a:gd name="csY5" fmla="*/ 0 h 1305969"/>
                <a:gd name="csX6" fmla="*/ 4894472 w 9470958"/>
                <a:gd name="csY6" fmla="*/ 589805 h 1305969"/>
                <a:gd name="csX7" fmla="*/ 9470958 w 9470958"/>
                <a:gd name="csY7" fmla="*/ 580900 h 1305969"/>
                <a:gd name="csX0" fmla="*/ 0 w 9470958"/>
                <a:gd name="csY0" fmla="*/ 720218 h 1442112"/>
                <a:gd name="csX1" fmla="*/ 2049880 w 9470958"/>
                <a:gd name="csY1" fmla="*/ 717043 h 1442112"/>
                <a:gd name="csX2" fmla="*/ 2046705 w 9470958"/>
                <a:gd name="csY2" fmla="*/ 1438937 h 1442112"/>
                <a:gd name="csX3" fmla="*/ 3894756 w 9470958"/>
                <a:gd name="csY3" fmla="*/ 1442112 h 1442112"/>
                <a:gd name="csX4" fmla="*/ 3885957 w 9470958"/>
                <a:gd name="csY4" fmla="*/ 0 h 1442112"/>
                <a:gd name="csX5" fmla="*/ 4891109 w 9470958"/>
                <a:gd name="csY5" fmla="*/ 136143 h 1442112"/>
                <a:gd name="csX6" fmla="*/ 4894472 w 9470958"/>
                <a:gd name="csY6" fmla="*/ 725948 h 1442112"/>
                <a:gd name="csX7" fmla="*/ 9470958 w 9470958"/>
                <a:gd name="csY7" fmla="*/ 717043 h 1442112"/>
                <a:gd name="csX0" fmla="*/ 0 w 9470958"/>
                <a:gd name="csY0" fmla="*/ 724752 h 1446646"/>
                <a:gd name="csX1" fmla="*/ 2049880 w 9470958"/>
                <a:gd name="csY1" fmla="*/ 721577 h 1446646"/>
                <a:gd name="csX2" fmla="*/ 2046705 w 9470958"/>
                <a:gd name="csY2" fmla="*/ 1443471 h 1446646"/>
                <a:gd name="csX3" fmla="*/ 3894756 w 9470958"/>
                <a:gd name="csY3" fmla="*/ 1446646 h 1446646"/>
                <a:gd name="csX4" fmla="*/ 3885957 w 9470958"/>
                <a:gd name="csY4" fmla="*/ 4534 h 1446646"/>
                <a:gd name="csX5" fmla="*/ 4891109 w 9470958"/>
                <a:gd name="csY5" fmla="*/ 0 h 1446646"/>
                <a:gd name="csX6" fmla="*/ 4894472 w 9470958"/>
                <a:gd name="csY6" fmla="*/ 730482 h 1446646"/>
                <a:gd name="csX7" fmla="*/ 9470958 w 9470958"/>
                <a:gd name="csY7" fmla="*/ 721577 h 1446646"/>
                <a:gd name="csX0" fmla="*/ 0 w 9470958"/>
                <a:gd name="csY0" fmla="*/ 737803 h 1459697"/>
                <a:gd name="csX1" fmla="*/ 2049880 w 9470958"/>
                <a:gd name="csY1" fmla="*/ 734628 h 1459697"/>
                <a:gd name="csX2" fmla="*/ 2046705 w 9470958"/>
                <a:gd name="csY2" fmla="*/ 1456522 h 1459697"/>
                <a:gd name="csX3" fmla="*/ 3894756 w 9470958"/>
                <a:gd name="csY3" fmla="*/ 1459697 h 1459697"/>
                <a:gd name="csX4" fmla="*/ 3885957 w 9470958"/>
                <a:gd name="csY4" fmla="*/ 0 h 1459697"/>
                <a:gd name="csX5" fmla="*/ 4891109 w 9470958"/>
                <a:gd name="csY5" fmla="*/ 13051 h 1459697"/>
                <a:gd name="csX6" fmla="*/ 4894472 w 9470958"/>
                <a:gd name="csY6" fmla="*/ 743533 h 1459697"/>
                <a:gd name="csX7" fmla="*/ 9470958 w 9470958"/>
                <a:gd name="csY7" fmla="*/ 734628 h 1459697"/>
                <a:gd name="csX0" fmla="*/ 0 w 9470958"/>
                <a:gd name="csY0" fmla="*/ 742337 h 1464231"/>
                <a:gd name="csX1" fmla="*/ 2049880 w 9470958"/>
                <a:gd name="csY1" fmla="*/ 739162 h 1464231"/>
                <a:gd name="csX2" fmla="*/ 2046705 w 9470958"/>
                <a:gd name="csY2" fmla="*/ 1461056 h 1464231"/>
                <a:gd name="csX3" fmla="*/ 3894756 w 9470958"/>
                <a:gd name="csY3" fmla="*/ 1464231 h 1464231"/>
                <a:gd name="csX4" fmla="*/ 3885957 w 9470958"/>
                <a:gd name="csY4" fmla="*/ 4534 h 1464231"/>
                <a:gd name="csX5" fmla="*/ 4899901 w 9470958"/>
                <a:gd name="csY5" fmla="*/ 0 h 1464231"/>
                <a:gd name="csX6" fmla="*/ 4894472 w 9470958"/>
                <a:gd name="csY6" fmla="*/ 748067 h 1464231"/>
                <a:gd name="csX7" fmla="*/ 9470958 w 9470958"/>
                <a:gd name="csY7" fmla="*/ 739162 h 1464231"/>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99901 w 9470958"/>
                <a:gd name="csY5" fmla="*/ 149845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99901 w 9470958"/>
                <a:gd name="csY5" fmla="*/ 1404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76150 w 9470958"/>
                <a:gd name="csY5" fmla="*/ 7341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905839 w 9470958"/>
                <a:gd name="csY5" fmla="*/ 13279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83614 w 9470958"/>
                <a:gd name="csY5" fmla="*/ 16454 h 1614076"/>
                <a:gd name="csX6" fmla="*/ 4894472 w 9470958"/>
                <a:gd name="csY6" fmla="*/ 897912 h 1614076"/>
                <a:gd name="csX7" fmla="*/ 9470958 w 9470958"/>
                <a:gd name="csY7" fmla="*/ 889007 h 1614076"/>
                <a:gd name="csX0" fmla="*/ 0 w 9470958"/>
                <a:gd name="csY0" fmla="*/ 904303 h 1626197"/>
                <a:gd name="csX1" fmla="*/ 2049880 w 9470958"/>
                <a:gd name="csY1" fmla="*/ 901128 h 1626197"/>
                <a:gd name="csX2" fmla="*/ 2046705 w 9470958"/>
                <a:gd name="csY2" fmla="*/ 1623022 h 1626197"/>
                <a:gd name="csX3" fmla="*/ 3894756 w 9470958"/>
                <a:gd name="csY3" fmla="*/ 1626197 h 1626197"/>
                <a:gd name="csX4" fmla="*/ 3874082 w 9470958"/>
                <a:gd name="csY4" fmla="*/ 12121 h 1626197"/>
                <a:gd name="csX5" fmla="*/ 4883614 w 9470958"/>
                <a:gd name="csY5" fmla="*/ 0 h 1626197"/>
                <a:gd name="csX6" fmla="*/ 4894472 w 9470958"/>
                <a:gd name="csY6" fmla="*/ 910033 h 1626197"/>
                <a:gd name="csX7" fmla="*/ 9470958 w 9470958"/>
                <a:gd name="csY7" fmla="*/ 901128 h 1626197"/>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83614 w 9470958"/>
                <a:gd name="csY5" fmla="*/ 6929 h 1614076"/>
                <a:gd name="csX6" fmla="*/ 4894472 w 9470958"/>
                <a:gd name="csY6" fmla="*/ 897912 h 1614076"/>
                <a:gd name="csX7" fmla="*/ 9470958 w 9470958"/>
                <a:gd name="csY7" fmla="*/ 889007 h 1614076"/>
                <a:gd name="csX0" fmla="*/ 0 w 9470958"/>
                <a:gd name="csY0" fmla="*/ 885253 h 1607147"/>
                <a:gd name="csX1" fmla="*/ 2049880 w 9470958"/>
                <a:gd name="csY1" fmla="*/ 882078 h 1607147"/>
                <a:gd name="csX2" fmla="*/ 2046705 w 9470958"/>
                <a:gd name="csY2" fmla="*/ 1603972 h 1607147"/>
                <a:gd name="csX3" fmla="*/ 3894756 w 9470958"/>
                <a:gd name="csY3" fmla="*/ 1607147 h 1607147"/>
                <a:gd name="csX4" fmla="*/ 3874082 w 9470958"/>
                <a:gd name="csY4" fmla="*/ 12121 h 1607147"/>
                <a:gd name="csX5" fmla="*/ 4883614 w 9470958"/>
                <a:gd name="csY5" fmla="*/ 0 h 1607147"/>
                <a:gd name="csX6" fmla="*/ 4894472 w 9470958"/>
                <a:gd name="csY6" fmla="*/ 890983 h 1607147"/>
                <a:gd name="csX7" fmla="*/ 9470958 w 9470958"/>
                <a:gd name="csY7" fmla="*/ 882078 h 1607147"/>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883614 w 9470958"/>
                <a:gd name="csY5" fmla="*/ 579 h 1607726"/>
                <a:gd name="csX6" fmla="*/ 4894472 w 9470958"/>
                <a:gd name="csY6" fmla="*/ 891562 h 1607726"/>
                <a:gd name="csX7" fmla="*/ 9470958 w 9470958"/>
                <a:gd name="csY7" fmla="*/ 882657 h 1607726"/>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902664 w 9470958"/>
                <a:gd name="csY5" fmla="*/ 3754 h 1607726"/>
                <a:gd name="csX6" fmla="*/ 4894472 w 9470958"/>
                <a:gd name="csY6" fmla="*/ 891562 h 1607726"/>
                <a:gd name="csX7" fmla="*/ 9470958 w 9470958"/>
                <a:gd name="csY7" fmla="*/ 882657 h 1607726"/>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889964 w 9470958"/>
                <a:gd name="csY5" fmla="*/ 579 h 1607726"/>
                <a:gd name="csX6" fmla="*/ 4894472 w 9470958"/>
                <a:gd name="csY6" fmla="*/ 891562 h 1607726"/>
                <a:gd name="csX7" fmla="*/ 9470958 w 9470958"/>
                <a:gd name="csY7" fmla="*/ 882657 h 1607726"/>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889964 w 9470958"/>
                <a:gd name="csY5" fmla="*/ 157654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1184 w 9470958"/>
                <a:gd name="csY5" fmla="*/ 1179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6794 w 9470958"/>
                <a:gd name="csY5" fmla="*/ 618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878745 w 9470958"/>
                <a:gd name="csY5" fmla="*/ 1179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1185 w 9470958"/>
                <a:gd name="csY5" fmla="*/ 11798 h 1764801"/>
                <a:gd name="csX6" fmla="*/ 4894472 w 9470958"/>
                <a:gd name="csY6" fmla="*/ 1048637 h 1764801"/>
                <a:gd name="csX7" fmla="*/ 9470958 w 9470958"/>
                <a:gd name="csY7" fmla="*/ 1039732 h 17648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71012 w 9470958"/>
                <a:gd name="csY4" fmla="*/ 0 h 1917201"/>
                <a:gd name="csX5" fmla="*/ 4901185 w 9470958"/>
                <a:gd name="csY5" fmla="*/ 164198 h 1917201"/>
                <a:gd name="csX6" fmla="*/ 4894472 w 9470958"/>
                <a:gd name="csY6" fmla="*/ 1201037 h 1917201"/>
                <a:gd name="csX7" fmla="*/ 9470958 w 9470958"/>
                <a:gd name="csY7" fmla="*/ 1192132 h 19172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71012 w 9470958"/>
                <a:gd name="csY4" fmla="*/ 0 h 1917201"/>
                <a:gd name="csX5" fmla="*/ 4904995 w 9470958"/>
                <a:gd name="csY5" fmla="*/ 368 h 1917201"/>
                <a:gd name="csX6" fmla="*/ 4894472 w 9470958"/>
                <a:gd name="csY6" fmla="*/ 1201037 h 1917201"/>
                <a:gd name="csX7" fmla="*/ 9470958 w 9470958"/>
                <a:gd name="csY7" fmla="*/ 1192132 h 19172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71012 w 9470958"/>
                <a:gd name="csY4" fmla="*/ 0 h 1917201"/>
                <a:gd name="csX5" fmla="*/ 4904995 w 9470958"/>
                <a:gd name="csY5" fmla="*/ 15608 h 1917201"/>
                <a:gd name="csX6" fmla="*/ 4894472 w 9470958"/>
                <a:gd name="csY6" fmla="*/ 1201037 h 1917201"/>
                <a:gd name="csX7" fmla="*/ 9470958 w 9470958"/>
                <a:gd name="csY7" fmla="*/ 1192132 h 1917201"/>
                <a:gd name="csX0" fmla="*/ 0 w 9470958"/>
                <a:gd name="csY0" fmla="*/ 1179699 h 1901593"/>
                <a:gd name="csX1" fmla="*/ 2049880 w 9470958"/>
                <a:gd name="csY1" fmla="*/ 1176524 h 1901593"/>
                <a:gd name="csX2" fmla="*/ 2046705 w 9470958"/>
                <a:gd name="csY2" fmla="*/ 1898418 h 1901593"/>
                <a:gd name="csX3" fmla="*/ 3894756 w 9470958"/>
                <a:gd name="csY3" fmla="*/ 1901593 h 1901593"/>
                <a:gd name="csX4" fmla="*/ 3871012 w 9470958"/>
                <a:gd name="csY4" fmla="*/ 3442 h 1901593"/>
                <a:gd name="csX5" fmla="*/ 4904995 w 9470958"/>
                <a:gd name="csY5" fmla="*/ 0 h 1901593"/>
                <a:gd name="csX6" fmla="*/ 4894472 w 9470958"/>
                <a:gd name="csY6" fmla="*/ 1185429 h 1901593"/>
                <a:gd name="csX7" fmla="*/ 9470958 w 9470958"/>
                <a:gd name="csY7" fmla="*/ 1176524 h 1901593"/>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67202 w 9470958"/>
                <a:gd name="csY4" fmla="*/ 0 h 1917201"/>
                <a:gd name="csX5" fmla="*/ 4904995 w 9470958"/>
                <a:gd name="csY5" fmla="*/ 15608 h 1917201"/>
                <a:gd name="csX6" fmla="*/ 4894472 w 9470958"/>
                <a:gd name="csY6" fmla="*/ 1201037 h 1917201"/>
                <a:gd name="csX7" fmla="*/ 9470958 w 9470958"/>
                <a:gd name="csY7" fmla="*/ 1192132 h 19172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67202 w 9470958"/>
                <a:gd name="csY4" fmla="*/ 0 h 1917201"/>
                <a:gd name="csX5" fmla="*/ 4901185 w 9470958"/>
                <a:gd name="csY5" fmla="*/ 368 h 1917201"/>
                <a:gd name="csX6" fmla="*/ 4894472 w 9470958"/>
                <a:gd name="csY6" fmla="*/ 1201037 h 1917201"/>
                <a:gd name="csX7" fmla="*/ 9470958 w 9470958"/>
                <a:gd name="csY7" fmla="*/ 1192132 h 19172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67202 w 9470958"/>
                <a:gd name="csY4" fmla="*/ 0 h 1917201"/>
                <a:gd name="csX5" fmla="*/ 4901185 w 9470958"/>
                <a:gd name="csY5" fmla="*/ 368 h 1917201"/>
                <a:gd name="csX6" fmla="*/ 4914066 w 9470958"/>
                <a:gd name="csY6" fmla="*/ 1201037 h 1917201"/>
                <a:gd name="csX7" fmla="*/ 9470958 w 9470958"/>
                <a:gd name="csY7" fmla="*/ 1192132 h 1917201"/>
                <a:gd name="csX0" fmla="*/ 0 w 9470958"/>
                <a:gd name="csY0" fmla="*/ 1198205 h 1920099"/>
                <a:gd name="csX1" fmla="*/ 2049880 w 9470958"/>
                <a:gd name="csY1" fmla="*/ 1195030 h 1920099"/>
                <a:gd name="csX2" fmla="*/ 2046705 w 9470958"/>
                <a:gd name="csY2" fmla="*/ 1916924 h 1920099"/>
                <a:gd name="csX3" fmla="*/ 3894756 w 9470958"/>
                <a:gd name="csY3" fmla="*/ 1920099 h 1920099"/>
                <a:gd name="csX4" fmla="*/ 3867202 w 9470958"/>
                <a:gd name="csY4" fmla="*/ 2898 h 1920099"/>
                <a:gd name="csX5" fmla="*/ 4920780 w 9470958"/>
                <a:gd name="csY5" fmla="*/ 0 h 1920099"/>
                <a:gd name="csX6" fmla="*/ 4914066 w 9470958"/>
                <a:gd name="csY6" fmla="*/ 1203935 h 1920099"/>
                <a:gd name="csX7" fmla="*/ 9470958 w 9470958"/>
                <a:gd name="csY7" fmla="*/ 1195030 h 1920099"/>
                <a:gd name="csX0" fmla="*/ 0 w 9470958"/>
                <a:gd name="csY0" fmla="*/ 1198205 h 1923365"/>
                <a:gd name="csX1" fmla="*/ 2049880 w 9470958"/>
                <a:gd name="csY1" fmla="*/ 1195030 h 1923365"/>
                <a:gd name="csX2" fmla="*/ 2046705 w 9470958"/>
                <a:gd name="csY2" fmla="*/ 1916924 h 1923365"/>
                <a:gd name="csX3" fmla="*/ 3865364 w 9470958"/>
                <a:gd name="csY3" fmla="*/ 1923365 h 1923365"/>
                <a:gd name="csX4" fmla="*/ 3867202 w 9470958"/>
                <a:gd name="csY4" fmla="*/ 2898 h 1923365"/>
                <a:gd name="csX5" fmla="*/ 4920780 w 9470958"/>
                <a:gd name="csY5" fmla="*/ 0 h 1923365"/>
                <a:gd name="csX6" fmla="*/ 4914066 w 9470958"/>
                <a:gd name="csY6" fmla="*/ 1203935 h 1923365"/>
                <a:gd name="csX7" fmla="*/ 9470958 w 9470958"/>
                <a:gd name="csY7" fmla="*/ 1195030 h 1923365"/>
                <a:gd name="csX0" fmla="*/ 0 w 9470958"/>
                <a:gd name="csY0" fmla="*/ 1198205 h 1923365"/>
                <a:gd name="csX1" fmla="*/ 2049880 w 9470958"/>
                <a:gd name="csY1" fmla="*/ 1195030 h 1923365"/>
                <a:gd name="csX2" fmla="*/ 2046705 w 9470958"/>
                <a:gd name="csY2" fmla="*/ 1916924 h 1923365"/>
                <a:gd name="csX3" fmla="*/ 3865364 w 9470958"/>
                <a:gd name="csY3" fmla="*/ 1923365 h 1923365"/>
                <a:gd name="csX4" fmla="*/ 3863936 w 9470958"/>
                <a:gd name="csY4" fmla="*/ 2898 h 1923365"/>
                <a:gd name="csX5" fmla="*/ 4920780 w 9470958"/>
                <a:gd name="csY5" fmla="*/ 0 h 1923365"/>
                <a:gd name="csX6" fmla="*/ 4914066 w 9470958"/>
                <a:gd name="csY6" fmla="*/ 1203935 h 1923365"/>
                <a:gd name="csX7" fmla="*/ 9470958 w 9470958"/>
                <a:gd name="csY7" fmla="*/ 1195030 h 19233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9470958" h="1923365">
                  <a:moveTo>
                    <a:pt x="0" y="1198205"/>
                  </a:moveTo>
                  <a:lnTo>
                    <a:pt x="2049880" y="1195030"/>
                  </a:lnTo>
                  <a:cubicBezTo>
                    <a:pt x="2048822" y="1440953"/>
                    <a:pt x="2047763" y="1671001"/>
                    <a:pt x="2046705" y="1916924"/>
                  </a:cubicBezTo>
                  <a:lnTo>
                    <a:pt x="3865364" y="1923365"/>
                  </a:lnTo>
                  <a:cubicBezTo>
                    <a:pt x="3863423" y="1782925"/>
                    <a:pt x="3865877" y="143338"/>
                    <a:pt x="3863936" y="2898"/>
                  </a:cubicBezTo>
                  <a:lnTo>
                    <a:pt x="4920780" y="0"/>
                  </a:lnTo>
                  <a:cubicBezTo>
                    <a:pt x="4920699" y="45175"/>
                    <a:pt x="4914147" y="1158760"/>
                    <a:pt x="4914066" y="1203935"/>
                  </a:cubicBezTo>
                  <a:lnTo>
                    <a:pt x="9470958" y="1195030"/>
                  </a:ln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89" name="Groupe 88">
            <a:extLst>
              <a:ext uri="{FF2B5EF4-FFF2-40B4-BE49-F238E27FC236}">
                <a16:creationId xmlns:a16="http://schemas.microsoft.com/office/drawing/2014/main" id="{1CB495E9-2EB9-B196-78DD-CFB1F3D82B48}"/>
              </a:ext>
            </a:extLst>
          </p:cNvPr>
          <p:cNvGrpSpPr/>
          <p:nvPr/>
        </p:nvGrpSpPr>
        <p:grpSpPr>
          <a:xfrm>
            <a:off x="1245033" y="328762"/>
            <a:ext cx="9470958" cy="6025884"/>
            <a:chOff x="1245033" y="328762"/>
            <a:chExt cx="9470958" cy="6025884"/>
          </a:xfrm>
        </p:grpSpPr>
        <p:sp>
          <p:nvSpPr>
            <p:cNvPr id="78" name="Forme libre 77">
              <a:extLst>
                <a:ext uri="{FF2B5EF4-FFF2-40B4-BE49-F238E27FC236}">
                  <a16:creationId xmlns:a16="http://schemas.microsoft.com/office/drawing/2014/main" id="{63A2F6D3-DA02-79C6-AEBD-969C61F13CC7}"/>
                </a:ext>
              </a:extLst>
            </p:cNvPr>
            <p:cNvSpPr/>
            <p:nvPr/>
          </p:nvSpPr>
          <p:spPr>
            <a:xfrm>
              <a:off x="1509722" y="328762"/>
              <a:ext cx="8448470" cy="1710728"/>
            </a:xfrm>
            <a:custGeom>
              <a:avLst/>
              <a:gdLst>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7867 w 5410200"/>
                <a:gd name="csY20" fmla="*/ 558800 h 3683410"/>
                <a:gd name="csX21" fmla="*/ 3268133 w 5410200"/>
                <a:gd name="csY21" fmla="*/ 397933 h 3683410"/>
                <a:gd name="csX22" fmla="*/ 3725333 w 5410200"/>
                <a:gd name="csY22" fmla="*/ 330200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5333 w 5410200"/>
                <a:gd name="csY22" fmla="*/ 330200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5308 w 5410200"/>
                <a:gd name="csY23" fmla="*/ 217581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5308 w 5410200"/>
                <a:gd name="csY23" fmla="*/ 217581 h 3683410"/>
                <a:gd name="csX24" fmla="*/ 4703092 w 5410200"/>
                <a:gd name="csY24" fmla="*/ 119222 h 3683410"/>
                <a:gd name="csX25" fmla="*/ 5410200 w 5410200"/>
                <a:gd name="csY25" fmla="*/ 169333 h 3683410"/>
                <a:gd name="csX0" fmla="*/ 0 w 5782085"/>
                <a:gd name="csY0" fmla="*/ 31923 h 3715333"/>
                <a:gd name="csX1" fmla="*/ 169333 w 5782085"/>
                <a:gd name="csY1" fmla="*/ 57323 h 3715333"/>
                <a:gd name="csX2" fmla="*/ 228600 w 5782085"/>
                <a:gd name="csY2" fmla="*/ 57323 h 3715333"/>
                <a:gd name="csX3" fmla="*/ 313267 w 5782085"/>
                <a:gd name="csY3" fmla="*/ 209723 h 3715333"/>
                <a:gd name="csX4" fmla="*/ 558800 w 5782085"/>
                <a:gd name="csY4" fmla="*/ 1310390 h 3715333"/>
                <a:gd name="csX5" fmla="*/ 685800 w 5782085"/>
                <a:gd name="csY5" fmla="*/ 2334856 h 3715333"/>
                <a:gd name="csX6" fmla="*/ 821267 w 5782085"/>
                <a:gd name="csY6" fmla="*/ 3113790 h 3715333"/>
                <a:gd name="csX7" fmla="*/ 905933 w 5782085"/>
                <a:gd name="csY7" fmla="*/ 3452456 h 3715333"/>
                <a:gd name="csX8" fmla="*/ 948267 w 5782085"/>
                <a:gd name="csY8" fmla="*/ 3604856 h 3715333"/>
                <a:gd name="csX9" fmla="*/ 1024467 w 5782085"/>
                <a:gd name="csY9" fmla="*/ 3689523 h 3715333"/>
                <a:gd name="csX10" fmla="*/ 1066800 w 5782085"/>
                <a:gd name="csY10" fmla="*/ 3706456 h 3715333"/>
                <a:gd name="csX11" fmla="*/ 1168400 w 5782085"/>
                <a:gd name="csY11" fmla="*/ 3562523 h 3715333"/>
                <a:gd name="csX12" fmla="*/ 1295400 w 5782085"/>
                <a:gd name="csY12" fmla="*/ 3232323 h 3715333"/>
                <a:gd name="csX13" fmla="*/ 1464733 w 5782085"/>
                <a:gd name="csY13" fmla="*/ 2715856 h 3715333"/>
                <a:gd name="csX14" fmla="*/ 1591733 w 5782085"/>
                <a:gd name="csY14" fmla="*/ 2267123 h 3715333"/>
                <a:gd name="csX15" fmla="*/ 1735667 w 5782085"/>
                <a:gd name="csY15" fmla="*/ 1877656 h 3715333"/>
                <a:gd name="csX16" fmla="*/ 1888067 w 5782085"/>
                <a:gd name="csY16" fmla="*/ 1505123 h 3715333"/>
                <a:gd name="csX17" fmla="*/ 2074333 w 5782085"/>
                <a:gd name="csY17" fmla="*/ 1191856 h 3715333"/>
                <a:gd name="csX18" fmla="*/ 2294467 w 5782085"/>
                <a:gd name="csY18" fmla="*/ 920923 h 3715333"/>
                <a:gd name="csX19" fmla="*/ 2531533 w 5782085"/>
                <a:gd name="csY19" fmla="*/ 700790 h 3715333"/>
                <a:gd name="csX20" fmla="*/ 2823492 w 5782085"/>
                <a:gd name="csY20" fmla="*/ 564472 h 3715333"/>
                <a:gd name="csX21" fmla="*/ 3268133 w 5782085"/>
                <a:gd name="csY21" fmla="*/ 429856 h 3715333"/>
                <a:gd name="csX22" fmla="*/ 3720958 w 5782085"/>
                <a:gd name="csY22" fmla="*/ 327122 h 3715333"/>
                <a:gd name="csX23" fmla="*/ 4085308 w 5782085"/>
                <a:gd name="csY23" fmla="*/ 249504 h 3715333"/>
                <a:gd name="csX24" fmla="*/ 4703092 w 5782085"/>
                <a:gd name="csY24" fmla="*/ 151145 h 3715333"/>
                <a:gd name="csX25" fmla="*/ 5782085 w 5782085"/>
                <a:gd name="csY25" fmla="*/ 0 h 3715333"/>
                <a:gd name="csX0" fmla="*/ 0 w 5782085"/>
                <a:gd name="csY0" fmla="*/ 31923 h 3715333"/>
                <a:gd name="csX1" fmla="*/ 169333 w 5782085"/>
                <a:gd name="csY1" fmla="*/ 57323 h 3715333"/>
                <a:gd name="csX2" fmla="*/ 228600 w 5782085"/>
                <a:gd name="csY2" fmla="*/ 57323 h 3715333"/>
                <a:gd name="csX3" fmla="*/ 313267 w 5782085"/>
                <a:gd name="csY3" fmla="*/ 209723 h 3715333"/>
                <a:gd name="csX4" fmla="*/ 558800 w 5782085"/>
                <a:gd name="csY4" fmla="*/ 1310390 h 3715333"/>
                <a:gd name="csX5" fmla="*/ 685800 w 5782085"/>
                <a:gd name="csY5" fmla="*/ 2334856 h 3715333"/>
                <a:gd name="csX6" fmla="*/ 821267 w 5782085"/>
                <a:gd name="csY6" fmla="*/ 3113790 h 3715333"/>
                <a:gd name="csX7" fmla="*/ 905933 w 5782085"/>
                <a:gd name="csY7" fmla="*/ 3452456 h 3715333"/>
                <a:gd name="csX8" fmla="*/ 970142 w 5782085"/>
                <a:gd name="csY8" fmla="*/ 3604856 h 3715333"/>
                <a:gd name="csX9" fmla="*/ 1024467 w 5782085"/>
                <a:gd name="csY9" fmla="*/ 3689523 h 3715333"/>
                <a:gd name="csX10" fmla="*/ 1066800 w 5782085"/>
                <a:gd name="csY10" fmla="*/ 3706456 h 3715333"/>
                <a:gd name="csX11" fmla="*/ 1168400 w 5782085"/>
                <a:gd name="csY11" fmla="*/ 3562523 h 3715333"/>
                <a:gd name="csX12" fmla="*/ 1295400 w 5782085"/>
                <a:gd name="csY12" fmla="*/ 3232323 h 3715333"/>
                <a:gd name="csX13" fmla="*/ 1464733 w 5782085"/>
                <a:gd name="csY13" fmla="*/ 2715856 h 3715333"/>
                <a:gd name="csX14" fmla="*/ 1591733 w 5782085"/>
                <a:gd name="csY14" fmla="*/ 2267123 h 3715333"/>
                <a:gd name="csX15" fmla="*/ 1735667 w 5782085"/>
                <a:gd name="csY15" fmla="*/ 1877656 h 3715333"/>
                <a:gd name="csX16" fmla="*/ 1888067 w 5782085"/>
                <a:gd name="csY16" fmla="*/ 1505123 h 3715333"/>
                <a:gd name="csX17" fmla="*/ 2074333 w 5782085"/>
                <a:gd name="csY17" fmla="*/ 1191856 h 3715333"/>
                <a:gd name="csX18" fmla="*/ 2294467 w 5782085"/>
                <a:gd name="csY18" fmla="*/ 920923 h 3715333"/>
                <a:gd name="csX19" fmla="*/ 2531533 w 5782085"/>
                <a:gd name="csY19" fmla="*/ 700790 h 3715333"/>
                <a:gd name="csX20" fmla="*/ 2823492 w 5782085"/>
                <a:gd name="csY20" fmla="*/ 564472 h 3715333"/>
                <a:gd name="csX21" fmla="*/ 3268133 w 5782085"/>
                <a:gd name="csY21" fmla="*/ 429856 h 3715333"/>
                <a:gd name="csX22" fmla="*/ 3720958 w 5782085"/>
                <a:gd name="csY22" fmla="*/ 327122 h 3715333"/>
                <a:gd name="csX23" fmla="*/ 4085308 w 5782085"/>
                <a:gd name="csY23" fmla="*/ 249504 h 3715333"/>
                <a:gd name="csX24" fmla="*/ 4703092 w 5782085"/>
                <a:gd name="csY24" fmla="*/ 151145 h 3715333"/>
                <a:gd name="csX25" fmla="*/ 5782085 w 5782085"/>
                <a:gd name="csY25" fmla="*/ 0 h 3715333"/>
                <a:gd name="csX0" fmla="*/ 0 w 9417810"/>
                <a:gd name="csY0" fmla="*/ 0 h 3727162"/>
                <a:gd name="csX1" fmla="*/ 3805058 w 9417810"/>
                <a:gd name="csY1" fmla="*/ 69152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64777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781198 w 9417810"/>
                <a:gd name="csY2" fmla="*/ 516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781198 w 9417810"/>
                <a:gd name="csY2" fmla="*/ 51652 h 3727162"/>
                <a:gd name="csX3" fmla="*/ 3948992 w 9417810"/>
                <a:gd name="csY3" fmla="*/ 221552 h 3727162"/>
                <a:gd name="csX4" fmla="*/ 4165186 w 9417810"/>
                <a:gd name="csY4" fmla="*/ 1346682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10472"/>
                <a:gd name="csX1" fmla="*/ 3350046 w 9417810"/>
                <a:gd name="csY1" fmla="*/ 51651 h 3710472"/>
                <a:gd name="csX2" fmla="*/ 3781198 w 9417810"/>
                <a:gd name="csY2" fmla="*/ 51652 h 3710472"/>
                <a:gd name="csX3" fmla="*/ 3948992 w 9417810"/>
                <a:gd name="csY3" fmla="*/ 221552 h 3710472"/>
                <a:gd name="csX4" fmla="*/ 4165186 w 9417810"/>
                <a:gd name="csY4" fmla="*/ 1346682 h 3710472"/>
                <a:gd name="csX5" fmla="*/ 4321525 w 9417810"/>
                <a:gd name="csY5" fmla="*/ 2346685 h 3710472"/>
                <a:gd name="csX6" fmla="*/ 4456992 w 9417810"/>
                <a:gd name="csY6" fmla="*/ 3125619 h 3710472"/>
                <a:gd name="csX7" fmla="*/ 4541658 w 9417810"/>
                <a:gd name="csY7" fmla="*/ 3464285 h 3710472"/>
                <a:gd name="csX8" fmla="*/ 4605867 w 9417810"/>
                <a:gd name="csY8" fmla="*/ 3616685 h 3710472"/>
                <a:gd name="csX9" fmla="*/ 4660192 w 9417810"/>
                <a:gd name="csY9" fmla="*/ 3701352 h 3710472"/>
                <a:gd name="csX10" fmla="*/ 4736754 w 9417810"/>
                <a:gd name="csY10" fmla="*/ 3693824 h 3710472"/>
                <a:gd name="csX11" fmla="*/ 4804125 w 9417810"/>
                <a:gd name="csY11" fmla="*/ 3574352 h 3710472"/>
                <a:gd name="csX12" fmla="*/ 4931125 w 9417810"/>
                <a:gd name="csY12" fmla="*/ 3244152 h 3710472"/>
                <a:gd name="csX13" fmla="*/ 5100458 w 9417810"/>
                <a:gd name="csY13" fmla="*/ 2727685 h 3710472"/>
                <a:gd name="csX14" fmla="*/ 5227458 w 9417810"/>
                <a:gd name="csY14" fmla="*/ 2278952 h 3710472"/>
                <a:gd name="csX15" fmla="*/ 5371392 w 9417810"/>
                <a:gd name="csY15" fmla="*/ 1889485 h 3710472"/>
                <a:gd name="csX16" fmla="*/ 5523792 w 9417810"/>
                <a:gd name="csY16" fmla="*/ 1516952 h 3710472"/>
                <a:gd name="csX17" fmla="*/ 5710058 w 9417810"/>
                <a:gd name="csY17" fmla="*/ 1203685 h 3710472"/>
                <a:gd name="csX18" fmla="*/ 5930192 w 9417810"/>
                <a:gd name="csY18" fmla="*/ 932752 h 3710472"/>
                <a:gd name="csX19" fmla="*/ 6167258 w 9417810"/>
                <a:gd name="csY19" fmla="*/ 712619 h 3710472"/>
                <a:gd name="csX20" fmla="*/ 6459217 w 9417810"/>
                <a:gd name="csY20" fmla="*/ 576301 h 3710472"/>
                <a:gd name="csX21" fmla="*/ 6903858 w 9417810"/>
                <a:gd name="csY21" fmla="*/ 441685 h 3710472"/>
                <a:gd name="csX22" fmla="*/ 7356683 w 9417810"/>
                <a:gd name="csY22" fmla="*/ 338951 h 3710472"/>
                <a:gd name="csX23" fmla="*/ 7721033 w 9417810"/>
                <a:gd name="csY23" fmla="*/ 261333 h 3710472"/>
                <a:gd name="csX24" fmla="*/ 8338817 w 9417810"/>
                <a:gd name="csY24" fmla="*/ 162974 h 3710472"/>
                <a:gd name="csX25" fmla="*/ 9417810 w 9417810"/>
                <a:gd name="csY25" fmla="*/ 11829 h 3710472"/>
                <a:gd name="csX0" fmla="*/ 0 w 9417810"/>
                <a:gd name="csY0" fmla="*/ 0 h 3710474"/>
                <a:gd name="csX1" fmla="*/ 3350046 w 9417810"/>
                <a:gd name="csY1" fmla="*/ 51651 h 3710474"/>
                <a:gd name="csX2" fmla="*/ 3781198 w 9417810"/>
                <a:gd name="csY2" fmla="*/ 51652 h 3710474"/>
                <a:gd name="csX3" fmla="*/ 3948992 w 9417810"/>
                <a:gd name="csY3" fmla="*/ 221552 h 3710474"/>
                <a:gd name="csX4" fmla="*/ 4165186 w 9417810"/>
                <a:gd name="csY4" fmla="*/ 1346682 h 3710474"/>
                <a:gd name="csX5" fmla="*/ 4321525 w 9417810"/>
                <a:gd name="csY5" fmla="*/ 2346685 h 3710474"/>
                <a:gd name="csX6" fmla="*/ 4456992 w 9417810"/>
                <a:gd name="csY6" fmla="*/ 3125619 h 3710474"/>
                <a:gd name="csX7" fmla="*/ 4541658 w 9417810"/>
                <a:gd name="csY7" fmla="*/ 3464285 h 3710474"/>
                <a:gd name="csX8" fmla="*/ 4605867 w 9417810"/>
                <a:gd name="csY8" fmla="*/ 3616685 h 3710474"/>
                <a:gd name="csX9" fmla="*/ 4660192 w 9417810"/>
                <a:gd name="csY9" fmla="*/ 3701352 h 3710474"/>
                <a:gd name="csX10" fmla="*/ 4736754 w 9417810"/>
                <a:gd name="csY10" fmla="*/ 3693824 h 3710474"/>
                <a:gd name="csX11" fmla="*/ 4804125 w 9417810"/>
                <a:gd name="csY11" fmla="*/ 3574352 h 3710474"/>
                <a:gd name="csX12" fmla="*/ 4931125 w 9417810"/>
                <a:gd name="csY12" fmla="*/ 3244152 h 3710474"/>
                <a:gd name="csX13" fmla="*/ 5094402 w 9417810"/>
                <a:gd name="csY13" fmla="*/ 2727685 h 3710474"/>
                <a:gd name="csX14" fmla="*/ 5227458 w 9417810"/>
                <a:gd name="csY14" fmla="*/ 2278952 h 3710474"/>
                <a:gd name="csX15" fmla="*/ 5371392 w 9417810"/>
                <a:gd name="csY15" fmla="*/ 1889485 h 3710474"/>
                <a:gd name="csX16" fmla="*/ 5523792 w 9417810"/>
                <a:gd name="csY16" fmla="*/ 1516952 h 3710474"/>
                <a:gd name="csX17" fmla="*/ 5710058 w 9417810"/>
                <a:gd name="csY17" fmla="*/ 1203685 h 3710474"/>
                <a:gd name="csX18" fmla="*/ 5930192 w 9417810"/>
                <a:gd name="csY18" fmla="*/ 932752 h 3710474"/>
                <a:gd name="csX19" fmla="*/ 6167258 w 9417810"/>
                <a:gd name="csY19" fmla="*/ 712619 h 3710474"/>
                <a:gd name="csX20" fmla="*/ 6459217 w 9417810"/>
                <a:gd name="csY20" fmla="*/ 576301 h 3710474"/>
                <a:gd name="csX21" fmla="*/ 6903858 w 9417810"/>
                <a:gd name="csY21" fmla="*/ 441685 h 3710474"/>
                <a:gd name="csX22" fmla="*/ 7356683 w 9417810"/>
                <a:gd name="csY22" fmla="*/ 338951 h 3710474"/>
                <a:gd name="csX23" fmla="*/ 7721033 w 9417810"/>
                <a:gd name="csY23" fmla="*/ 261333 h 3710474"/>
                <a:gd name="csX24" fmla="*/ 8338817 w 9417810"/>
                <a:gd name="csY24" fmla="*/ 162974 h 3710474"/>
                <a:gd name="csX25" fmla="*/ 9417810 w 9417810"/>
                <a:gd name="csY25" fmla="*/ 11829 h 3710474"/>
                <a:gd name="csX0" fmla="*/ 0 w 9045664"/>
                <a:gd name="csY0" fmla="*/ 2095 h 3698643"/>
                <a:gd name="csX1" fmla="*/ 2977900 w 9045664"/>
                <a:gd name="csY1" fmla="*/ 39822 h 3698643"/>
                <a:gd name="csX2" fmla="*/ 3409052 w 9045664"/>
                <a:gd name="csY2" fmla="*/ 39823 h 3698643"/>
                <a:gd name="csX3" fmla="*/ 3576846 w 9045664"/>
                <a:gd name="csY3" fmla="*/ 209723 h 3698643"/>
                <a:gd name="csX4" fmla="*/ 3793040 w 9045664"/>
                <a:gd name="csY4" fmla="*/ 1334853 h 3698643"/>
                <a:gd name="csX5" fmla="*/ 3949379 w 9045664"/>
                <a:gd name="csY5" fmla="*/ 2334856 h 3698643"/>
                <a:gd name="csX6" fmla="*/ 4084846 w 9045664"/>
                <a:gd name="csY6" fmla="*/ 3113790 h 3698643"/>
                <a:gd name="csX7" fmla="*/ 4169512 w 9045664"/>
                <a:gd name="csY7" fmla="*/ 3452456 h 3698643"/>
                <a:gd name="csX8" fmla="*/ 4233721 w 9045664"/>
                <a:gd name="csY8" fmla="*/ 3604856 h 3698643"/>
                <a:gd name="csX9" fmla="*/ 4288046 w 9045664"/>
                <a:gd name="csY9" fmla="*/ 3689523 h 3698643"/>
                <a:gd name="csX10" fmla="*/ 4364608 w 9045664"/>
                <a:gd name="csY10" fmla="*/ 3681995 h 3698643"/>
                <a:gd name="csX11" fmla="*/ 4431979 w 9045664"/>
                <a:gd name="csY11" fmla="*/ 3562523 h 3698643"/>
                <a:gd name="csX12" fmla="*/ 4558979 w 9045664"/>
                <a:gd name="csY12" fmla="*/ 3232323 h 3698643"/>
                <a:gd name="csX13" fmla="*/ 4722256 w 9045664"/>
                <a:gd name="csY13" fmla="*/ 2715856 h 3698643"/>
                <a:gd name="csX14" fmla="*/ 4855312 w 9045664"/>
                <a:gd name="csY14" fmla="*/ 2267123 h 3698643"/>
                <a:gd name="csX15" fmla="*/ 4999246 w 9045664"/>
                <a:gd name="csY15" fmla="*/ 1877656 h 3698643"/>
                <a:gd name="csX16" fmla="*/ 5151646 w 9045664"/>
                <a:gd name="csY16" fmla="*/ 1505123 h 3698643"/>
                <a:gd name="csX17" fmla="*/ 5337912 w 9045664"/>
                <a:gd name="csY17" fmla="*/ 1191856 h 3698643"/>
                <a:gd name="csX18" fmla="*/ 5558046 w 9045664"/>
                <a:gd name="csY18" fmla="*/ 920923 h 3698643"/>
                <a:gd name="csX19" fmla="*/ 5795112 w 9045664"/>
                <a:gd name="csY19" fmla="*/ 700790 h 3698643"/>
                <a:gd name="csX20" fmla="*/ 6087071 w 9045664"/>
                <a:gd name="csY20" fmla="*/ 564472 h 3698643"/>
                <a:gd name="csX21" fmla="*/ 6531712 w 9045664"/>
                <a:gd name="csY21" fmla="*/ 429856 h 3698643"/>
                <a:gd name="csX22" fmla="*/ 6984537 w 9045664"/>
                <a:gd name="csY22" fmla="*/ 327122 h 3698643"/>
                <a:gd name="csX23" fmla="*/ 7348887 w 9045664"/>
                <a:gd name="csY23" fmla="*/ 249504 h 3698643"/>
                <a:gd name="csX24" fmla="*/ 7966671 w 9045664"/>
                <a:gd name="csY24" fmla="*/ 151145 h 3698643"/>
                <a:gd name="csX25" fmla="*/ 9045664 w 9045664"/>
                <a:gd name="csY25" fmla="*/ 0 h 3698643"/>
                <a:gd name="csX0" fmla="*/ 0 w 9132546"/>
                <a:gd name="csY0" fmla="*/ 9873 h 3706422"/>
                <a:gd name="csX1" fmla="*/ 2977900 w 9132546"/>
                <a:gd name="csY1" fmla="*/ 47600 h 3706422"/>
                <a:gd name="csX2" fmla="*/ 3409052 w 9132546"/>
                <a:gd name="csY2" fmla="*/ 47601 h 3706422"/>
                <a:gd name="csX3" fmla="*/ 3576846 w 9132546"/>
                <a:gd name="csY3" fmla="*/ 217501 h 3706422"/>
                <a:gd name="csX4" fmla="*/ 3793040 w 9132546"/>
                <a:gd name="csY4" fmla="*/ 1342631 h 3706422"/>
                <a:gd name="csX5" fmla="*/ 3949379 w 9132546"/>
                <a:gd name="csY5" fmla="*/ 2342634 h 3706422"/>
                <a:gd name="csX6" fmla="*/ 4084846 w 9132546"/>
                <a:gd name="csY6" fmla="*/ 3121568 h 3706422"/>
                <a:gd name="csX7" fmla="*/ 4169512 w 9132546"/>
                <a:gd name="csY7" fmla="*/ 3460234 h 3706422"/>
                <a:gd name="csX8" fmla="*/ 4233721 w 9132546"/>
                <a:gd name="csY8" fmla="*/ 3612634 h 3706422"/>
                <a:gd name="csX9" fmla="*/ 4288046 w 9132546"/>
                <a:gd name="csY9" fmla="*/ 3697301 h 3706422"/>
                <a:gd name="csX10" fmla="*/ 4364608 w 9132546"/>
                <a:gd name="csY10" fmla="*/ 3689773 h 3706422"/>
                <a:gd name="csX11" fmla="*/ 4431979 w 9132546"/>
                <a:gd name="csY11" fmla="*/ 3570301 h 3706422"/>
                <a:gd name="csX12" fmla="*/ 4558979 w 9132546"/>
                <a:gd name="csY12" fmla="*/ 3240101 h 3706422"/>
                <a:gd name="csX13" fmla="*/ 4722256 w 9132546"/>
                <a:gd name="csY13" fmla="*/ 2723634 h 3706422"/>
                <a:gd name="csX14" fmla="*/ 4855312 w 9132546"/>
                <a:gd name="csY14" fmla="*/ 2274901 h 3706422"/>
                <a:gd name="csX15" fmla="*/ 4999246 w 9132546"/>
                <a:gd name="csY15" fmla="*/ 1885434 h 3706422"/>
                <a:gd name="csX16" fmla="*/ 5151646 w 9132546"/>
                <a:gd name="csY16" fmla="*/ 1512901 h 3706422"/>
                <a:gd name="csX17" fmla="*/ 5337912 w 9132546"/>
                <a:gd name="csY17" fmla="*/ 1199634 h 3706422"/>
                <a:gd name="csX18" fmla="*/ 5558046 w 9132546"/>
                <a:gd name="csY18" fmla="*/ 928701 h 3706422"/>
                <a:gd name="csX19" fmla="*/ 5795112 w 9132546"/>
                <a:gd name="csY19" fmla="*/ 708568 h 3706422"/>
                <a:gd name="csX20" fmla="*/ 6087071 w 9132546"/>
                <a:gd name="csY20" fmla="*/ 572250 h 3706422"/>
                <a:gd name="csX21" fmla="*/ 6531712 w 9132546"/>
                <a:gd name="csY21" fmla="*/ 437634 h 3706422"/>
                <a:gd name="csX22" fmla="*/ 6984537 w 9132546"/>
                <a:gd name="csY22" fmla="*/ 334900 h 3706422"/>
                <a:gd name="csX23" fmla="*/ 7348887 w 9132546"/>
                <a:gd name="csY23" fmla="*/ 257282 h 3706422"/>
                <a:gd name="csX24" fmla="*/ 7966671 w 9132546"/>
                <a:gd name="csY24" fmla="*/ 158923 h 3706422"/>
                <a:gd name="csX25" fmla="*/ 9045664 w 9132546"/>
                <a:gd name="csY25" fmla="*/ 7778 h 3706422"/>
                <a:gd name="csX26" fmla="*/ 9068759 w 9132546"/>
                <a:gd name="csY26" fmla="*/ 22223 h 3706422"/>
                <a:gd name="csX0" fmla="*/ 0 w 9927557"/>
                <a:gd name="csY0" fmla="*/ 12774 h 3709323"/>
                <a:gd name="csX1" fmla="*/ 2977900 w 9927557"/>
                <a:gd name="csY1" fmla="*/ 50501 h 3709323"/>
                <a:gd name="csX2" fmla="*/ 3409052 w 9927557"/>
                <a:gd name="csY2" fmla="*/ 50502 h 3709323"/>
                <a:gd name="csX3" fmla="*/ 3576846 w 9927557"/>
                <a:gd name="csY3" fmla="*/ 220402 h 3709323"/>
                <a:gd name="csX4" fmla="*/ 3793040 w 9927557"/>
                <a:gd name="csY4" fmla="*/ 1345532 h 3709323"/>
                <a:gd name="csX5" fmla="*/ 3949379 w 9927557"/>
                <a:gd name="csY5" fmla="*/ 2345535 h 3709323"/>
                <a:gd name="csX6" fmla="*/ 4084846 w 9927557"/>
                <a:gd name="csY6" fmla="*/ 3124469 h 3709323"/>
                <a:gd name="csX7" fmla="*/ 4169512 w 9927557"/>
                <a:gd name="csY7" fmla="*/ 3463135 h 3709323"/>
                <a:gd name="csX8" fmla="*/ 4233721 w 9927557"/>
                <a:gd name="csY8" fmla="*/ 3615535 h 3709323"/>
                <a:gd name="csX9" fmla="*/ 4288046 w 9927557"/>
                <a:gd name="csY9" fmla="*/ 3700202 h 3709323"/>
                <a:gd name="csX10" fmla="*/ 4364608 w 9927557"/>
                <a:gd name="csY10" fmla="*/ 3692674 h 3709323"/>
                <a:gd name="csX11" fmla="*/ 4431979 w 9927557"/>
                <a:gd name="csY11" fmla="*/ 3573202 h 3709323"/>
                <a:gd name="csX12" fmla="*/ 4558979 w 9927557"/>
                <a:gd name="csY12" fmla="*/ 3243002 h 3709323"/>
                <a:gd name="csX13" fmla="*/ 4722256 w 9927557"/>
                <a:gd name="csY13" fmla="*/ 2726535 h 3709323"/>
                <a:gd name="csX14" fmla="*/ 4855312 w 9927557"/>
                <a:gd name="csY14" fmla="*/ 2277802 h 3709323"/>
                <a:gd name="csX15" fmla="*/ 4999246 w 9927557"/>
                <a:gd name="csY15" fmla="*/ 1888335 h 3709323"/>
                <a:gd name="csX16" fmla="*/ 5151646 w 9927557"/>
                <a:gd name="csY16" fmla="*/ 1515802 h 3709323"/>
                <a:gd name="csX17" fmla="*/ 5337912 w 9927557"/>
                <a:gd name="csY17" fmla="*/ 1202535 h 3709323"/>
                <a:gd name="csX18" fmla="*/ 5558046 w 9927557"/>
                <a:gd name="csY18" fmla="*/ 931602 h 3709323"/>
                <a:gd name="csX19" fmla="*/ 5795112 w 9927557"/>
                <a:gd name="csY19" fmla="*/ 711469 h 3709323"/>
                <a:gd name="csX20" fmla="*/ 6087071 w 9927557"/>
                <a:gd name="csY20" fmla="*/ 575151 h 3709323"/>
                <a:gd name="csX21" fmla="*/ 6531712 w 9927557"/>
                <a:gd name="csY21" fmla="*/ 440535 h 3709323"/>
                <a:gd name="csX22" fmla="*/ 6984537 w 9927557"/>
                <a:gd name="csY22" fmla="*/ 337801 h 3709323"/>
                <a:gd name="csX23" fmla="*/ 7348887 w 9927557"/>
                <a:gd name="csY23" fmla="*/ 260183 h 3709323"/>
                <a:gd name="csX24" fmla="*/ 7966671 w 9927557"/>
                <a:gd name="csY24" fmla="*/ 161824 h 3709323"/>
                <a:gd name="csX25" fmla="*/ 9045664 w 9927557"/>
                <a:gd name="csY25" fmla="*/ 10679 h 3709323"/>
                <a:gd name="csX26" fmla="*/ 9927557 w 9927557"/>
                <a:gd name="csY26" fmla="*/ 11199 h 3709323"/>
                <a:gd name="csX0" fmla="*/ 0 w 9927557"/>
                <a:gd name="csY0" fmla="*/ 1755 h 3698304"/>
                <a:gd name="csX1" fmla="*/ 2977900 w 9927557"/>
                <a:gd name="csY1" fmla="*/ 39482 h 3698304"/>
                <a:gd name="csX2" fmla="*/ 3409052 w 9927557"/>
                <a:gd name="csY2" fmla="*/ 39483 h 3698304"/>
                <a:gd name="csX3" fmla="*/ 3576846 w 9927557"/>
                <a:gd name="csY3" fmla="*/ 209383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409052 w 9927557"/>
                <a:gd name="csY2" fmla="*/ 39483 h 3698304"/>
                <a:gd name="csX3" fmla="*/ 3723953 w 9927557"/>
                <a:gd name="csY3" fmla="*/ 260524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23953 w 9927557"/>
                <a:gd name="csY3" fmla="*/ 260524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69924 w 9927557"/>
                <a:gd name="csY3" fmla="*/ 273310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69924 w 9927557"/>
                <a:gd name="csY3" fmla="*/ 273310 h 3698304"/>
                <a:gd name="csX4" fmla="*/ 3875787 w 9927557"/>
                <a:gd name="csY4" fmla="*/ 1347298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4004544 w 9927557"/>
                <a:gd name="csY5" fmla="*/ 2347301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69924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084846 w 9927557"/>
                <a:gd name="csY6" fmla="*/ 3113450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109275 w 9927557"/>
                <a:gd name="csY6" fmla="*/ 3106657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4000706 w 9927557"/>
                <a:gd name="csY5" fmla="*/ 2360085 h 3698304"/>
                <a:gd name="csX6" fmla="*/ 4109275 w 9927557"/>
                <a:gd name="csY6" fmla="*/ 3106657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10437280"/>
                <a:gd name="csY0" fmla="*/ 1755 h 3698304"/>
                <a:gd name="csX1" fmla="*/ 3487623 w 10437280"/>
                <a:gd name="csY1" fmla="*/ 39482 h 3698304"/>
                <a:gd name="csX2" fmla="*/ 4056566 w 10437280"/>
                <a:gd name="csY2" fmla="*/ 49899 h 3698304"/>
                <a:gd name="csX3" fmla="*/ 4246159 w 10437280"/>
                <a:gd name="csY3" fmla="*/ 273310 h 3698304"/>
                <a:gd name="csX4" fmla="*/ 4385510 w 10437280"/>
                <a:gd name="csY4" fmla="*/ 1347298 h 3698304"/>
                <a:gd name="csX5" fmla="*/ 4510429 w 10437280"/>
                <a:gd name="csY5" fmla="*/ 2360085 h 3698304"/>
                <a:gd name="csX6" fmla="*/ 4618998 w 10437280"/>
                <a:gd name="csY6" fmla="*/ 3106657 h 3698304"/>
                <a:gd name="csX7" fmla="*/ 4703664 w 10437280"/>
                <a:gd name="csY7" fmla="*/ 3465703 h 3698304"/>
                <a:gd name="csX8" fmla="*/ 4743444 w 10437280"/>
                <a:gd name="csY8" fmla="*/ 3604516 h 3698304"/>
                <a:gd name="csX9" fmla="*/ 4797769 w 10437280"/>
                <a:gd name="csY9" fmla="*/ 3689183 h 3698304"/>
                <a:gd name="csX10" fmla="*/ 4874331 w 10437280"/>
                <a:gd name="csY10" fmla="*/ 3681655 h 3698304"/>
                <a:gd name="csX11" fmla="*/ 4941702 w 10437280"/>
                <a:gd name="csY11" fmla="*/ 3562183 h 3698304"/>
                <a:gd name="csX12" fmla="*/ 5068702 w 10437280"/>
                <a:gd name="csY12" fmla="*/ 3231983 h 3698304"/>
                <a:gd name="csX13" fmla="*/ 5231979 w 10437280"/>
                <a:gd name="csY13" fmla="*/ 2715516 h 3698304"/>
                <a:gd name="csX14" fmla="*/ 5365035 w 10437280"/>
                <a:gd name="csY14" fmla="*/ 2266783 h 3698304"/>
                <a:gd name="csX15" fmla="*/ 5508969 w 10437280"/>
                <a:gd name="csY15" fmla="*/ 1877316 h 3698304"/>
                <a:gd name="csX16" fmla="*/ 5661369 w 10437280"/>
                <a:gd name="csY16" fmla="*/ 1504783 h 3698304"/>
                <a:gd name="csX17" fmla="*/ 5847635 w 10437280"/>
                <a:gd name="csY17" fmla="*/ 1191516 h 3698304"/>
                <a:gd name="csX18" fmla="*/ 6067769 w 10437280"/>
                <a:gd name="csY18" fmla="*/ 920583 h 3698304"/>
                <a:gd name="csX19" fmla="*/ 6304835 w 10437280"/>
                <a:gd name="csY19" fmla="*/ 700450 h 3698304"/>
                <a:gd name="csX20" fmla="*/ 6596794 w 10437280"/>
                <a:gd name="csY20" fmla="*/ 564132 h 3698304"/>
                <a:gd name="csX21" fmla="*/ 7041435 w 10437280"/>
                <a:gd name="csY21" fmla="*/ 429516 h 3698304"/>
                <a:gd name="csX22" fmla="*/ 7494260 w 10437280"/>
                <a:gd name="csY22" fmla="*/ 326782 h 3698304"/>
                <a:gd name="csX23" fmla="*/ 7858610 w 10437280"/>
                <a:gd name="csY23" fmla="*/ 249164 h 3698304"/>
                <a:gd name="csX24" fmla="*/ 8476394 w 10437280"/>
                <a:gd name="csY24" fmla="*/ 150805 h 3698304"/>
                <a:gd name="csX25" fmla="*/ 9564929 w 10437280"/>
                <a:gd name="csY25" fmla="*/ 55359 h 3698304"/>
                <a:gd name="csX26" fmla="*/ 10437280 w 10437280"/>
                <a:gd name="csY26" fmla="*/ 180 h 3698304"/>
                <a:gd name="csX0" fmla="*/ 0 w 10445372"/>
                <a:gd name="csY0" fmla="*/ 0 h 3741552"/>
                <a:gd name="csX1" fmla="*/ 3495715 w 10445372"/>
                <a:gd name="csY1" fmla="*/ 82730 h 3741552"/>
                <a:gd name="csX2" fmla="*/ 4064658 w 10445372"/>
                <a:gd name="csY2" fmla="*/ 9314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64658 w 10445372"/>
                <a:gd name="csY2" fmla="*/ 9314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70646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129385 w 10445372"/>
                <a:gd name="csY2" fmla="*/ 48144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72749 w 10445372"/>
                <a:gd name="csY2" fmla="*/ 59395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671658"/>
                <a:gd name="csY0" fmla="*/ 0 h 3761708"/>
                <a:gd name="csX1" fmla="*/ 3730092 w 10671658"/>
                <a:gd name="csY1" fmla="*/ 69132 h 3761708"/>
                <a:gd name="csX2" fmla="*/ 4299035 w 10671658"/>
                <a:gd name="csY2" fmla="*/ 79551 h 3761708"/>
                <a:gd name="csX3" fmla="*/ 4480537 w 10671658"/>
                <a:gd name="csY3" fmla="*/ 336714 h 3761708"/>
                <a:gd name="csX4" fmla="*/ 4619888 w 10671658"/>
                <a:gd name="csY4" fmla="*/ 1410702 h 3761708"/>
                <a:gd name="csX5" fmla="*/ 4744807 w 10671658"/>
                <a:gd name="csY5" fmla="*/ 2423489 h 3761708"/>
                <a:gd name="csX6" fmla="*/ 4853376 w 10671658"/>
                <a:gd name="csY6" fmla="*/ 3170061 h 3761708"/>
                <a:gd name="csX7" fmla="*/ 4938042 w 10671658"/>
                <a:gd name="csY7" fmla="*/ 3529107 h 3761708"/>
                <a:gd name="csX8" fmla="*/ 4977822 w 10671658"/>
                <a:gd name="csY8" fmla="*/ 3667920 h 3761708"/>
                <a:gd name="csX9" fmla="*/ 5032147 w 10671658"/>
                <a:gd name="csY9" fmla="*/ 3752587 h 3761708"/>
                <a:gd name="csX10" fmla="*/ 5108709 w 10671658"/>
                <a:gd name="csY10" fmla="*/ 3745059 h 3761708"/>
                <a:gd name="csX11" fmla="*/ 5176080 w 10671658"/>
                <a:gd name="csY11" fmla="*/ 3625587 h 3761708"/>
                <a:gd name="csX12" fmla="*/ 5303080 w 10671658"/>
                <a:gd name="csY12" fmla="*/ 3295387 h 3761708"/>
                <a:gd name="csX13" fmla="*/ 5466357 w 10671658"/>
                <a:gd name="csY13" fmla="*/ 2778920 h 3761708"/>
                <a:gd name="csX14" fmla="*/ 5599413 w 10671658"/>
                <a:gd name="csY14" fmla="*/ 2330187 h 3761708"/>
                <a:gd name="csX15" fmla="*/ 5743347 w 10671658"/>
                <a:gd name="csY15" fmla="*/ 1940720 h 3761708"/>
                <a:gd name="csX16" fmla="*/ 5895747 w 10671658"/>
                <a:gd name="csY16" fmla="*/ 1568187 h 3761708"/>
                <a:gd name="csX17" fmla="*/ 6082013 w 10671658"/>
                <a:gd name="csY17" fmla="*/ 1254920 h 3761708"/>
                <a:gd name="csX18" fmla="*/ 6302147 w 10671658"/>
                <a:gd name="csY18" fmla="*/ 983987 h 3761708"/>
                <a:gd name="csX19" fmla="*/ 6539213 w 10671658"/>
                <a:gd name="csY19" fmla="*/ 763854 h 3761708"/>
                <a:gd name="csX20" fmla="*/ 6831172 w 10671658"/>
                <a:gd name="csY20" fmla="*/ 627536 h 3761708"/>
                <a:gd name="csX21" fmla="*/ 7275813 w 10671658"/>
                <a:gd name="csY21" fmla="*/ 492920 h 3761708"/>
                <a:gd name="csX22" fmla="*/ 7728638 w 10671658"/>
                <a:gd name="csY22" fmla="*/ 390186 h 3761708"/>
                <a:gd name="csX23" fmla="*/ 8092988 w 10671658"/>
                <a:gd name="csY23" fmla="*/ 312568 h 3761708"/>
                <a:gd name="csX24" fmla="*/ 8710772 w 10671658"/>
                <a:gd name="csY24" fmla="*/ 214209 h 3761708"/>
                <a:gd name="csX25" fmla="*/ 9799307 w 10671658"/>
                <a:gd name="csY25" fmla="*/ 118763 h 3761708"/>
                <a:gd name="csX26" fmla="*/ 10671658 w 10671658"/>
                <a:gd name="csY26" fmla="*/ 63584 h 3761708"/>
                <a:gd name="csX0" fmla="*/ 0 w 11345993"/>
                <a:gd name="csY0" fmla="*/ 0 h 3761708"/>
                <a:gd name="csX1" fmla="*/ 3730092 w 11345993"/>
                <a:gd name="csY1" fmla="*/ 69132 h 3761708"/>
                <a:gd name="csX2" fmla="*/ 4299035 w 11345993"/>
                <a:gd name="csY2" fmla="*/ 79551 h 3761708"/>
                <a:gd name="csX3" fmla="*/ 4480537 w 11345993"/>
                <a:gd name="csY3" fmla="*/ 336714 h 3761708"/>
                <a:gd name="csX4" fmla="*/ 4619888 w 11345993"/>
                <a:gd name="csY4" fmla="*/ 1410702 h 3761708"/>
                <a:gd name="csX5" fmla="*/ 4744807 w 11345993"/>
                <a:gd name="csY5" fmla="*/ 2423489 h 3761708"/>
                <a:gd name="csX6" fmla="*/ 4853376 w 11345993"/>
                <a:gd name="csY6" fmla="*/ 3170061 h 3761708"/>
                <a:gd name="csX7" fmla="*/ 4938042 w 11345993"/>
                <a:gd name="csY7" fmla="*/ 3529107 h 3761708"/>
                <a:gd name="csX8" fmla="*/ 4977822 w 11345993"/>
                <a:gd name="csY8" fmla="*/ 3667920 h 3761708"/>
                <a:gd name="csX9" fmla="*/ 5032147 w 11345993"/>
                <a:gd name="csY9" fmla="*/ 3752587 h 3761708"/>
                <a:gd name="csX10" fmla="*/ 5108709 w 11345993"/>
                <a:gd name="csY10" fmla="*/ 3745059 h 3761708"/>
                <a:gd name="csX11" fmla="*/ 5176080 w 11345993"/>
                <a:gd name="csY11" fmla="*/ 3625587 h 3761708"/>
                <a:gd name="csX12" fmla="*/ 5303080 w 11345993"/>
                <a:gd name="csY12" fmla="*/ 3295387 h 3761708"/>
                <a:gd name="csX13" fmla="*/ 5466357 w 11345993"/>
                <a:gd name="csY13" fmla="*/ 2778920 h 3761708"/>
                <a:gd name="csX14" fmla="*/ 5599413 w 11345993"/>
                <a:gd name="csY14" fmla="*/ 2330187 h 3761708"/>
                <a:gd name="csX15" fmla="*/ 5743347 w 11345993"/>
                <a:gd name="csY15" fmla="*/ 1940720 h 3761708"/>
                <a:gd name="csX16" fmla="*/ 5895747 w 11345993"/>
                <a:gd name="csY16" fmla="*/ 1568187 h 3761708"/>
                <a:gd name="csX17" fmla="*/ 6082013 w 11345993"/>
                <a:gd name="csY17" fmla="*/ 1254920 h 3761708"/>
                <a:gd name="csX18" fmla="*/ 6302147 w 11345993"/>
                <a:gd name="csY18" fmla="*/ 983987 h 3761708"/>
                <a:gd name="csX19" fmla="*/ 6539213 w 11345993"/>
                <a:gd name="csY19" fmla="*/ 763854 h 3761708"/>
                <a:gd name="csX20" fmla="*/ 6831172 w 11345993"/>
                <a:gd name="csY20" fmla="*/ 627536 h 3761708"/>
                <a:gd name="csX21" fmla="*/ 7275813 w 11345993"/>
                <a:gd name="csY21" fmla="*/ 492920 h 3761708"/>
                <a:gd name="csX22" fmla="*/ 7728638 w 11345993"/>
                <a:gd name="csY22" fmla="*/ 390186 h 3761708"/>
                <a:gd name="csX23" fmla="*/ 8092988 w 11345993"/>
                <a:gd name="csY23" fmla="*/ 312568 h 3761708"/>
                <a:gd name="csX24" fmla="*/ 8710772 w 11345993"/>
                <a:gd name="csY24" fmla="*/ 214209 h 3761708"/>
                <a:gd name="csX25" fmla="*/ 9799307 w 11345993"/>
                <a:gd name="csY25" fmla="*/ 118763 h 3761708"/>
                <a:gd name="csX26" fmla="*/ 11345993 w 11345993"/>
                <a:gd name="csY26" fmla="*/ 29990 h 3761708"/>
                <a:gd name="csX0" fmla="*/ 0 w 11395775"/>
                <a:gd name="csY0" fmla="*/ 0 h 3761708"/>
                <a:gd name="csX1" fmla="*/ 3730092 w 11395775"/>
                <a:gd name="csY1" fmla="*/ 69132 h 3761708"/>
                <a:gd name="csX2" fmla="*/ 4299035 w 11395775"/>
                <a:gd name="csY2" fmla="*/ 79551 h 3761708"/>
                <a:gd name="csX3" fmla="*/ 4480537 w 11395775"/>
                <a:gd name="csY3" fmla="*/ 336714 h 3761708"/>
                <a:gd name="csX4" fmla="*/ 4619888 w 11395775"/>
                <a:gd name="csY4" fmla="*/ 1410702 h 3761708"/>
                <a:gd name="csX5" fmla="*/ 4744807 w 11395775"/>
                <a:gd name="csY5" fmla="*/ 2423489 h 3761708"/>
                <a:gd name="csX6" fmla="*/ 4853376 w 11395775"/>
                <a:gd name="csY6" fmla="*/ 3170061 h 3761708"/>
                <a:gd name="csX7" fmla="*/ 4938042 w 11395775"/>
                <a:gd name="csY7" fmla="*/ 3529107 h 3761708"/>
                <a:gd name="csX8" fmla="*/ 4977822 w 11395775"/>
                <a:gd name="csY8" fmla="*/ 3667920 h 3761708"/>
                <a:gd name="csX9" fmla="*/ 5032147 w 11395775"/>
                <a:gd name="csY9" fmla="*/ 3752587 h 3761708"/>
                <a:gd name="csX10" fmla="*/ 5108709 w 11395775"/>
                <a:gd name="csY10" fmla="*/ 3745059 h 3761708"/>
                <a:gd name="csX11" fmla="*/ 5176080 w 11395775"/>
                <a:gd name="csY11" fmla="*/ 3625587 h 3761708"/>
                <a:gd name="csX12" fmla="*/ 5303080 w 11395775"/>
                <a:gd name="csY12" fmla="*/ 3295387 h 3761708"/>
                <a:gd name="csX13" fmla="*/ 5466357 w 11395775"/>
                <a:gd name="csY13" fmla="*/ 2778920 h 3761708"/>
                <a:gd name="csX14" fmla="*/ 5599413 w 11395775"/>
                <a:gd name="csY14" fmla="*/ 2330187 h 3761708"/>
                <a:gd name="csX15" fmla="*/ 5743347 w 11395775"/>
                <a:gd name="csY15" fmla="*/ 1940720 h 3761708"/>
                <a:gd name="csX16" fmla="*/ 5895747 w 11395775"/>
                <a:gd name="csY16" fmla="*/ 1568187 h 3761708"/>
                <a:gd name="csX17" fmla="*/ 6082013 w 11395775"/>
                <a:gd name="csY17" fmla="*/ 1254920 h 3761708"/>
                <a:gd name="csX18" fmla="*/ 6302147 w 11395775"/>
                <a:gd name="csY18" fmla="*/ 983987 h 3761708"/>
                <a:gd name="csX19" fmla="*/ 6539213 w 11395775"/>
                <a:gd name="csY19" fmla="*/ 763854 h 3761708"/>
                <a:gd name="csX20" fmla="*/ 6831172 w 11395775"/>
                <a:gd name="csY20" fmla="*/ 627536 h 3761708"/>
                <a:gd name="csX21" fmla="*/ 7275813 w 11395775"/>
                <a:gd name="csY21" fmla="*/ 492920 h 3761708"/>
                <a:gd name="csX22" fmla="*/ 7728638 w 11395775"/>
                <a:gd name="csY22" fmla="*/ 390186 h 3761708"/>
                <a:gd name="csX23" fmla="*/ 8092988 w 11395775"/>
                <a:gd name="csY23" fmla="*/ 312568 h 3761708"/>
                <a:gd name="csX24" fmla="*/ 8710772 w 11395775"/>
                <a:gd name="csY24" fmla="*/ 214209 h 3761708"/>
                <a:gd name="csX25" fmla="*/ 9799307 w 11395775"/>
                <a:gd name="csY25" fmla="*/ 118763 h 3761708"/>
                <a:gd name="csX26" fmla="*/ 11395775 w 11395775"/>
                <a:gd name="csY26" fmla="*/ 36710 h 3761708"/>
                <a:gd name="csX0" fmla="*/ 0 w 11478300"/>
                <a:gd name="csY0" fmla="*/ 0 h 3755241"/>
                <a:gd name="csX1" fmla="*/ 3812617 w 11478300"/>
                <a:gd name="csY1" fmla="*/ 62665 h 3755241"/>
                <a:gd name="csX2" fmla="*/ 4381560 w 11478300"/>
                <a:gd name="csY2" fmla="*/ 73084 h 3755241"/>
                <a:gd name="csX3" fmla="*/ 4563062 w 11478300"/>
                <a:gd name="csY3" fmla="*/ 330247 h 3755241"/>
                <a:gd name="csX4" fmla="*/ 4702413 w 11478300"/>
                <a:gd name="csY4" fmla="*/ 1404235 h 3755241"/>
                <a:gd name="csX5" fmla="*/ 4827332 w 11478300"/>
                <a:gd name="csY5" fmla="*/ 2417022 h 3755241"/>
                <a:gd name="csX6" fmla="*/ 4935901 w 11478300"/>
                <a:gd name="csY6" fmla="*/ 3163594 h 3755241"/>
                <a:gd name="csX7" fmla="*/ 5020567 w 11478300"/>
                <a:gd name="csY7" fmla="*/ 3522640 h 3755241"/>
                <a:gd name="csX8" fmla="*/ 5060347 w 11478300"/>
                <a:gd name="csY8" fmla="*/ 3661453 h 3755241"/>
                <a:gd name="csX9" fmla="*/ 5114672 w 11478300"/>
                <a:gd name="csY9" fmla="*/ 3746120 h 3755241"/>
                <a:gd name="csX10" fmla="*/ 5191234 w 11478300"/>
                <a:gd name="csY10" fmla="*/ 3738592 h 3755241"/>
                <a:gd name="csX11" fmla="*/ 5258605 w 11478300"/>
                <a:gd name="csY11" fmla="*/ 3619120 h 3755241"/>
                <a:gd name="csX12" fmla="*/ 5385605 w 11478300"/>
                <a:gd name="csY12" fmla="*/ 3288920 h 3755241"/>
                <a:gd name="csX13" fmla="*/ 5548882 w 11478300"/>
                <a:gd name="csY13" fmla="*/ 2772453 h 3755241"/>
                <a:gd name="csX14" fmla="*/ 5681938 w 11478300"/>
                <a:gd name="csY14" fmla="*/ 2323720 h 3755241"/>
                <a:gd name="csX15" fmla="*/ 5825872 w 11478300"/>
                <a:gd name="csY15" fmla="*/ 1934253 h 3755241"/>
                <a:gd name="csX16" fmla="*/ 5978272 w 11478300"/>
                <a:gd name="csY16" fmla="*/ 1561720 h 3755241"/>
                <a:gd name="csX17" fmla="*/ 6164538 w 11478300"/>
                <a:gd name="csY17" fmla="*/ 1248453 h 3755241"/>
                <a:gd name="csX18" fmla="*/ 6384672 w 11478300"/>
                <a:gd name="csY18" fmla="*/ 977520 h 3755241"/>
                <a:gd name="csX19" fmla="*/ 6621738 w 11478300"/>
                <a:gd name="csY19" fmla="*/ 757387 h 3755241"/>
                <a:gd name="csX20" fmla="*/ 6913697 w 11478300"/>
                <a:gd name="csY20" fmla="*/ 621069 h 3755241"/>
                <a:gd name="csX21" fmla="*/ 7358338 w 11478300"/>
                <a:gd name="csY21" fmla="*/ 486453 h 3755241"/>
                <a:gd name="csX22" fmla="*/ 7811163 w 11478300"/>
                <a:gd name="csY22" fmla="*/ 383719 h 3755241"/>
                <a:gd name="csX23" fmla="*/ 8175513 w 11478300"/>
                <a:gd name="csY23" fmla="*/ 306101 h 3755241"/>
                <a:gd name="csX24" fmla="*/ 8793297 w 11478300"/>
                <a:gd name="csY24" fmla="*/ 207742 h 3755241"/>
                <a:gd name="csX25" fmla="*/ 9881832 w 11478300"/>
                <a:gd name="csY25" fmla="*/ 112296 h 3755241"/>
                <a:gd name="csX26" fmla="*/ 11478300 w 11478300"/>
                <a:gd name="csY26" fmla="*/ 30243 h 3755241"/>
                <a:gd name="csX0" fmla="*/ 0 w 11633641"/>
                <a:gd name="csY0" fmla="*/ 0 h 3755241"/>
                <a:gd name="csX1" fmla="*/ 3812617 w 11633641"/>
                <a:gd name="csY1" fmla="*/ 62665 h 3755241"/>
                <a:gd name="csX2" fmla="*/ 4381560 w 11633641"/>
                <a:gd name="csY2" fmla="*/ 73084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33369 w 11633641"/>
                <a:gd name="csY19" fmla="*/ 783208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40000 w 11633641"/>
                <a:gd name="csY4" fmla="*/ 14441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40000 w 11633641"/>
                <a:gd name="csY4" fmla="*/ 1444177 h 3755241"/>
                <a:gd name="csX5" fmla="*/ 4843436 w 11633641"/>
                <a:gd name="csY5" fmla="*/ 24313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43436 w 11633641"/>
                <a:gd name="csY5" fmla="*/ 24313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885150 w 11633641"/>
                <a:gd name="csY6" fmla="*/ 3323912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885150 w 11633641"/>
                <a:gd name="csY6" fmla="*/ 3323912 h 3755241"/>
                <a:gd name="csX7" fmla="*/ 4938884 w 11633641"/>
                <a:gd name="csY7" fmla="*/ 363189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862356"/>
                <a:gd name="csX1" fmla="*/ 3812617 w 11633641"/>
                <a:gd name="csY1" fmla="*/ 62665 h 3862356"/>
                <a:gd name="csX2" fmla="*/ 4477262 w 11633641"/>
                <a:gd name="csY2" fmla="*/ 81582 h 3862356"/>
                <a:gd name="csX3" fmla="*/ 4612685 w 11633641"/>
                <a:gd name="csY3" fmla="*/ 330247 h 3862356"/>
                <a:gd name="csX4" fmla="*/ 4706166 w 11633641"/>
                <a:gd name="csY4" fmla="*/ 1567498 h 3862356"/>
                <a:gd name="csX5" fmla="*/ 4801143 w 11633641"/>
                <a:gd name="csY5" fmla="*/ 2579309 h 3862356"/>
                <a:gd name="csX6" fmla="*/ 4885150 w 11633641"/>
                <a:gd name="csY6" fmla="*/ 3323912 h 3862356"/>
                <a:gd name="csX7" fmla="*/ 4938884 w 11633641"/>
                <a:gd name="csY7" fmla="*/ 3631890 h 3862356"/>
                <a:gd name="csX8" fmla="*/ 5001925 w 11633641"/>
                <a:gd name="csY8" fmla="*/ 3860202 h 3862356"/>
                <a:gd name="csX9" fmla="*/ 5114672 w 11633641"/>
                <a:gd name="csY9" fmla="*/ 3746120 h 3862356"/>
                <a:gd name="csX10" fmla="*/ 5191234 w 11633641"/>
                <a:gd name="csY10" fmla="*/ 3738592 h 3862356"/>
                <a:gd name="csX11" fmla="*/ 5258605 w 11633641"/>
                <a:gd name="csY11" fmla="*/ 3619120 h 3862356"/>
                <a:gd name="csX12" fmla="*/ 5385605 w 11633641"/>
                <a:gd name="csY12" fmla="*/ 3288920 h 3862356"/>
                <a:gd name="csX13" fmla="*/ 5548882 w 11633641"/>
                <a:gd name="csY13" fmla="*/ 2772453 h 3862356"/>
                <a:gd name="csX14" fmla="*/ 5681938 w 11633641"/>
                <a:gd name="csY14" fmla="*/ 2323720 h 3862356"/>
                <a:gd name="csX15" fmla="*/ 5825872 w 11633641"/>
                <a:gd name="csY15" fmla="*/ 1934253 h 3862356"/>
                <a:gd name="csX16" fmla="*/ 5978272 w 11633641"/>
                <a:gd name="csY16" fmla="*/ 1561720 h 3862356"/>
                <a:gd name="csX17" fmla="*/ 6164538 w 11633641"/>
                <a:gd name="csY17" fmla="*/ 1248453 h 3862356"/>
                <a:gd name="csX18" fmla="*/ 6384672 w 11633641"/>
                <a:gd name="csY18" fmla="*/ 977520 h 3862356"/>
                <a:gd name="csX19" fmla="*/ 6621739 w 11633641"/>
                <a:gd name="csY19" fmla="*/ 767715 h 3862356"/>
                <a:gd name="csX20" fmla="*/ 6913697 w 11633641"/>
                <a:gd name="csY20" fmla="*/ 621069 h 3862356"/>
                <a:gd name="csX21" fmla="*/ 7358338 w 11633641"/>
                <a:gd name="csY21" fmla="*/ 486453 h 3862356"/>
                <a:gd name="csX22" fmla="*/ 7811163 w 11633641"/>
                <a:gd name="csY22" fmla="*/ 383719 h 3862356"/>
                <a:gd name="csX23" fmla="*/ 8175513 w 11633641"/>
                <a:gd name="csY23" fmla="*/ 306101 h 3862356"/>
                <a:gd name="csX24" fmla="*/ 8793297 w 11633641"/>
                <a:gd name="csY24" fmla="*/ 207742 h 3862356"/>
                <a:gd name="csX25" fmla="*/ 9881832 w 11633641"/>
                <a:gd name="csY25" fmla="*/ 112296 h 3862356"/>
                <a:gd name="csX26" fmla="*/ 11633641 w 11633641"/>
                <a:gd name="csY26" fmla="*/ 17311 h 3862356"/>
                <a:gd name="csX0" fmla="*/ 0 w 11633641"/>
                <a:gd name="csY0" fmla="*/ 0 h 3867273"/>
                <a:gd name="csX1" fmla="*/ 3812617 w 11633641"/>
                <a:gd name="csY1" fmla="*/ 62665 h 3867273"/>
                <a:gd name="csX2" fmla="*/ 4477262 w 11633641"/>
                <a:gd name="csY2" fmla="*/ 81582 h 3867273"/>
                <a:gd name="csX3" fmla="*/ 4612685 w 11633641"/>
                <a:gd name="csY3" fmla="*/ 330247 h 3867273"/>
                <a:gd name="csX4" fmla="*/ 4706166 w 11633641"/>
                <a:gd name="csY4" fmla="*/ 1567498 h 3867273"/>
                <a:gd name="csX5" fmla="*/ 4801143 w 11633641"/>
                <a:gd name="csY5" fmla="*/ 2579309 h 3867273"/>
                <a:gd name="csX6" fmla="*/ 4885150 w 11633641"/>
                <a:gd name="csY6" fmla="*/ 3323912 h 3867273"/>
                <a:gd name="csX7" fmla="*/ 4938884 w 11633641"/>
                <a:gd name="csY7" fmla="*/ 3631890 h 3867273"/>
                <a:gd name="csX8" fmla="*/ 5001925 w 11633641"/>
                <a:gd name="csY8" fmla="*/ 3860202 h 3867273"/>
                <a:gd name="csX9" fmla="*/ 5127654 w 11633641"/>
                <a:gd name="csY9" fmla="*/ 3802905 h 3867273"/>
                <a:gd name="csX10" fmla="*/ 5191234 w 11633641"/>
                <a:gd name="csY10" fmla="*/ 3738592 h 3867273"/>
                <a:gd name="csX11" fmla="*/ 5258605 w 11633641"/>
                <a:gd name="csY11" fmla="*/ 3619120 h 3867273"/>
                <a:gd name="csX12" fmla="*/ 5385605 w 11633641"/>
                <a:gd name="csY12" fmla="*/ 3288920 h 3867273"/>
                <a:gd name="csX13" fmla="*/ 5548882 w 11633641"/>
                <a:gd name="csY13" fmla="*/ 2772453 h 3867273"/>
                <a:gd name="csX14" fmla="*/ 5681938 w 11633641"/>
                <a:gd name="csY14" fmla="*/ 2323720 h 3867273"/>
                <a:gd name="csX15" fmla="*/ 5825872 w 11633641"/>
                <a:gd name="csY15" fmla="*/ 1934253 h 3867273"/>
                <a:gd name="csX16" fmla="*/ 5978272 w 11633641"/>
                <a:gd name="csY16" fmla="*/ 1561720 h 3867273"/>
                <a:gd name="csX17" fmla="*/ 6164538 w 11633641"/>
                <a:gd name="csY17" fmla="*/ 1248453 h 3867273"/>
                <a:gd name="csX18" fmla="*/ 6384672 w 11633641"/>
                <a:gd name="csY18" fmla="*/ 977520 h 3867273"/>
                <a:gd name="csX19" fmla="*/ 6621739 w 11633641"/>
                <a:gd name="csY19" fmla="*/ 767715 h 3867273"/>
                <a:gd name="csX20" fmla="*/ 6913697 w 11633641"/>
                <a:gd name="csY20" fmla="*/ 621069 h 3867273"/>
                <a:gd name="csX21" fmla="*/ 7358338 w 11633641"/>
                <a:gd name="csY21" fmla="*/ 486453 h 3867273"/>
                <a:gd name="csX22" fmla="*/ 7811163 w 11633641"/>
                <a:gd name="csY22" fmla="*/ 383719 h 3867273"/>
                <a:gd name="csX23" fmla="*/ 8175513 w 11633641"/>
                <a:gd name="csY23" fmla="*/ 306101 h 3867273"/>
                <a:gd name="csX24" fmla="*/ 8793297 w 11633641"/>
                <a:gd name="csY24" fmla="*/ 207742 h 3867273"/>
                <a:gd name="csX25" fmla="*/ 9881832 w 11633641"/>
                <a:gd name="csY25" fmla="*/ 112296 h 3867273"/>
                <a:gd name="csX26" fmla="*/ 11633641 w 11633641"/>
                <a:gd name="csY26" fmla="*/ 17311 h 3867273"/>
                <a:gd name="csX0" fmla="*/ 0 w 11633641"/>
                <a:gd name="csY0" fmla="*/ 0 h 3906791"/>
                <a:gd name="csX1" fmla="*/ 3812617 w 11633641"/>
                <a:gd name="csY1" fmla="*/ 62665 h 3906791"/>
                <a:gd name="csX2" fmla="*/ 4477262 w 11633641"/>
                <a:gd name="csY2" fmla="*/ 81582 h 3906791"/>
                <a:gd name="csX3" fmla="*/ 4612685 w 11633641"/>
                <a:gd name="csY3" fmla="*/ 330247 h 3906791"/>
                <a:gd name="csX4" fmla="*/ 4706166 w 11633641"/>
                <a:gd name="csY4" fmla="*/ 1567498 h 3906791"/>
                <a:gd name="csX5" fmla="*/ 4801143 w 11633641"/>
                <a:gd name="csY5" fmla="*/ 2579309 h 3906791"/>
                <a:gd name="csX6" fmla="*/ 4885150 w 11633641"/>
                <a:gd name="csY6" fmla="*/ 3323912 h 3906791"/>
                <a:gd name="csX7" fmla="*/ 4938884 w 11633641"/>
                <a:gd name="csY7" fmla="*/ 3631890 h 3906791"/>
                <a:gd name="csX8" fmla="*/ 5001925 w 11633641"/>
                <a:gd name="csY8" fmla="*/ 3860202 h 3906791"/>
                <a:gd name="csX9" fmla="*/ 5134145 w 11633641"/>
                <a:gd name="csY9" fmla="*/ 3897548 h 3906791"/>
                <a:gd name="csX10" fmla="*/ 5191234 w 11633641"/>
                <a:gd name="csY10" fmla="*/ 3738592 h 3906791"/>
                <a:gd name="csX11" fmla="*/ 5258605 w 11633641"/>
                <a:gd name="csY11" fmla="*/ 3619120 h 3906791"/>
                <a:gd name="csX12" fmla="*/ 5385605 w 11633641"/>
                <a:gd name="csY12" fmla="*/ 3288920 h 3906791"/>
                <a:gd name="csX13" fmla="*/ 5548882 w 11633641"/>
                <a:gd name="csY13" fmla="*/ 2772453 h 3906791"/>
                <a:gd name="csX14" fmla="*/ 5681938 w 11633641"/>
                <a:gd name="csY14" fmla="*/ 2323720 h 3906791"/>
                <a:gd name="csX15" fmla="*/ 5825872 w 11633641"/>
                <a:gd name="csY15" fmla="*/ 1934253 h 3906791"/>
                <a:gd name="csX16" fmla="*/ 5978272 w 11633641"/>
                <a:gd name="csY16" fmla="*/ 1561720 h 3906791"/>
                <a:gd name="csX17" fmla="*/ 6164538 w 11633641"/>
                <a:gd name="csY17" fmla="*/ 1248453 h 3906791"/>
                <a:gd name="csX18" fmla="*/ 6384672 w 11633641"/>
                <a:gd name="csY18" fmla="*/ 977520 h 3906791"/>
                <a:gd name="csX19" fmla="*/ 6621739 w 11633641"/>
                <a:gd name="csY19" fmla="*/ 767715 h 3906791"/>
                <a:gd name="csX20" fmla="*/ 6913697 w 11633641"/>
                <a:gd name="csY20" fmla="*/ 621069 h 3906791"/>
                <a:gd name="csX21" fmla="*/ 7358338 w 11633641"/>
                <a:gd name="csY21" fmla="*/ 486453 h 3906791"/>
                <a:gd name="csX22" fmla="*/ 7811163 w 11633641"/>
                <a:gd name="csY22" fmla="*/ 383719 h 3906791"/>
                <a:gd name="csX23" fmla="*/ 8175513 w 11633641"/>
                <a:gd name="csY23" fmla="*/ 306101 h 3906791"/>
                <a:gd name="csX24" fmla="*/ 8793297 w 11633641"/>
                <a:gd name="csY24" fmla="*/ 207742 h 3906791"/>
                <a:gd name="csX25" fmla="*/ 9881832 w 11633641"/>
                <a:gd name="csY25" fmla="*/ 112296 h 3906791"/>
                <a:gd name="csX26" fmla="*/ 11633641 w 11633641"/>
                <a:gd name="csY26" fmla="*/ 17311 h 3906791"/>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567498 h 3905397"/>
                <a:gd name="csX5" fmla="*/ 4801143 w 11633641"/>
                <a:gd name="csY5" fmla="*/ 2579309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801143 w 11633641"/>
                <a:gd name="csY5" fmla="*/ 2579309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781669 w 11633641"/>
                <a:gd name="csY5" fmla="*/ 2702345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781669 w 11633641"/>
                <a:gd name="csY5" fmla="*/ 2702345 h 3905397"/>
                <a:gd name="csX6" fmla="*/ 4872167 w 11633641"/>
                <a:gd name="csY6" fmla="*/ 3484804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2367"/>
                <a:gd name="csX1" fmla="*/ 3812617 w 11633641"/>
                <a:gd name="csY1" fmla="*/ 62665 h 3902367"/>
                <a:gd name="csX2" fmla="*/ 4477262 w 11633641"/>
                <a:gd name="csY2" fmla="*/ 81582 h 3902367"/>
                <a:gd name="csX3" fmla="*/ 4612685 w 11633641"/>
                <a:gd name="csY3" fmla="*/ 330247 h 3902367"/>
                <a:gd name="csX4" fmla="*/ 4706166 w 11633641"/>
                <a:gd name="csY4" fmla="*/ 1681069 h 3902367"/>
                <a:gd name="csX5" fmla="*/ 4781669 w 11633641"/>
                <a:gd name="csY5" fmla="*/ 2702345 h 3902367"/>
                <a:gd name="csX6" fmla="*/ 4872167 w 11633641"/>
                <a:gd name="csY6" fmla="*/ 3484804 h 3902367"/>
                <a:gd name="csX7" fmla="*/ 4932393 w 11633641"/>
                <a:gd name="csY7" fmla="*/ 3764390 h 3902367"/>
                <a:gd name="csX8" fmla="*/ 5001925 w 11633641"/>
                <a:gd name="csY8" fmla="*/ 3860202 h 3902367"/>
                <a:gd name="csX9" fmla="*/ 5134145 w 11633641"/>
                <a:gd name="csY9" fmla="*/ 3897548 h 3902367"/>
                <a:gd name="csX10" fmla="*/ 5217200 w 11633641"/>
                <a:gd name="csY10" fmla="*/ 3757520 h 3902367"/>
                <a:gd name="csX11" fmla="*/ 5258605 w 11633641"/>
                <a:gd name="csY11" fmla="*/ 3619120 h 3902367"/>
                <a:gd name="csX12" fmla="*/ 5385605 w 11633641"/>
                <a:gd name="csY12" fmla="*/ 3288920 h 3902367"/>
                <a:gd name="csX13" fmla="*/ 5548882 w 11633641"/>
                <a:gd name="csY13" fmla="*/ 2772453 h 3902367"/>
                <a:gd name="csX14" fmla="*/ 5681938 w 11633641"/>
                <a:gd name="csY14" fmla="*/ 2323720 h 3902367"/>
                <a:gd name="csX15" fmla="*/ 5825872 w 11633641"/>
                <a:gd name="csY15" fmla="*/ 1934253 h 3902367"/>
                <a:gd name="csX16" fmla="*/ 5978272 w 11633641"/>
                <a:gd name="csY16" fmla="*/ 1561720 h 3902367"/>
                <a:gd name="csX17" fmla="*/ 6164538 w 11633641"/>
                <a:gd name="csY17" fmla="*/ 1248453 h 3902367"/>
                <a:gd name="csX18" fmla="*/ 6384672 w 11633641"/>
                <a:gd name="csY18" fmla="*/ 977520 h 3902367"/>
                <a:gd name="csX19" fmla="*/ 6621739 w 11633641"/>
                <a:gd name="csY19" fmla="*/ 767715 h 3902367"/>
                <a:gd name="csX20" fmla="*/ 6913697 w 11633641"/>
                <a:gd name="csY20" fmla="*/ 621069 h 3902367"/>
                <a:gd name="csX21" fmla="*/ 7358338 w 11633641"/>
                <a:gd name="csY21" fmla="*/ 486453 h 3902367"/>
                <a:gd name="csX22" fmla="*/ 7811163 w 11633641"/>
                <a:gd name="csY22" fmla="*/ 383719 h 3902367"/>
                <a:gd name="csX23" fmla="*/ 8175513 w 11633641"/>
                <a:gd name="csY23" fmla="*/ 306101 h 3902367"/>
                <a:gd name="csX24" fmla="*/ 8793297 w 11633641"/>
                <a:gd name="csY24" fmla="*/ 207742 h 3902367"/>
                <a:gd name="csX25" fmla="*/ 9881832 w 11633641"/>
                <a:gd name="csY25" fmla="*/ 112296 h 3902367"/>
                <a:gd name="csX26" fmla="*/ 11633641 w 11633641"/>
                <a:gd name="csY26" fmla="*/ 17311 h 3902367"/>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7200 w 11633641"/>
                <a:gd name="csY10" fmla="*/ 3757520 h 3860247"/>
                <a:gd name="csX11" fmla="*/ 5258605 w 11633641"/>
                <a:gd name="csY11" fmla="*/ 3619120 h 3860247"/>
                <a:gd name="csX12" fmla="*/ 5385605 w 11633641"/>
                <a:gd name="csY12" fmla="*/ 3288920 h 3860247"/>
                <a:gd name="csX13" fmla="*/ 5548882 w 11633641"/>
                <a:gd name="csY13" fmla="*/ 2772453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0245"/>
                <a:gd name="csX1" fmla="*/ 3812617 w 11633641"/>
                <a:gd name="csY1" fmla="*/ 62665 h 3860245"/>
                <a:gd name="csX2" fmla="*/ 4477262 w 11633641"/>
                <a:gd name="csY2" fmla="*/ 81582 h 3860245"/>
                <a:gd name="csX3" fmla="*/ 4612685 w 11633641"/>
                <a:gd name="csY3" fmla="*/ 330247 h 3860245"/>
                <a:gd name="csX4" fmla="*/ 4706166 w 11633641"/>
                <a:gd name="csY4" fmla="*/ 1681069 h 3860245"/>
                <a:gd name="csX5" fmla="*/ 4781669 w 11633641"/>
                <a:gd name="csY5" fmla="*/ 2702345 h 3860245"/>
                <a:gd name="csX6" fmla="*/ 4872167 w 11633641"/>
                <a:gd name="csY6" fmla="*/ 3484804 h 3860245"/>
                <a:gd name="csX7" fmla="*/ 4932393 w 11633641"/>
                <a:gd name="csY7" fmla="*/ 3764390 h 3860245"/>
                <a:gd name="csX8" fmla="*/ 5001925 w 11633641"/>
                <a:gd name="csY8" fmla="*/ 3860202 h 3860245"/>
                <a:gd name="csX9" fmla="*/ 5166602 w 11633641"/>
                <a:gd name="csY9" fmla="*/ 3755585 h 3860245"/>
                <a:gd name="csX10" fmla="*/ 5210709 w 11633641"/>
                <a:gd name="csY10" fmla="*/ 3625021 h 3860245"/>
                <a:gd name="csX11" fmla="*/ 5258605 w 11633641"/>
                <a:gd name="csY11" fmla="*/ 3619120 h 3860245"/>
                <a:gd name="csX12" fmla="*/ 5385605 w 11633641"/>
                <a:gd name="csY12" fmla="*/ 3288920 h 3860245"/>
                <a:gd name="csX13" fmla="*/ 5548882 w 11633641"/>
                <a:gd name="csY13" fmla="*/ 2772453 h 3860245"/>
                <a:gd name="csX14" fmla="*/ 5681938 w 11633641"/>
                <a:gd name="csY14" fmla="*/ 2323720 h 3860245"/>
                <a:gd name="csX15" fmla="*/ 5825872 w 11633641"/>
                <a:gd name="csY15" fmla="*/ 1934253 h 3860245"/>
                <a:gd name="csX16" fmla="*/ 5978272 w 11633641"/>
                <a:gd name="csY16" fmla="*/ 1561720 h 3860245"/>
                <a:gd name="csX17" fmla="*/ 6164538 w 11633641"/>
                <a:gd name="csY17" fmla="*/ 1248453 h 3860245"/>
                <a:gd name="csX18" fmla="*/ 6384672 w 11633641"/>
                <a:gd name="csY18" fmla="*/ 977520 h 3860245"/>
                <a:gd name="csX19" fmla="*/ 6621739 w 11633641"/>
                <a:gd name="csY19" fmla="*/ 767715 h 3860245"/>
                <a:gd name="csX20" fmla="*/ 6913697 w 11633641"/>
                <a:gd name="csY20" fmla="*/ 621069 h 3860245"/>
                <a:gd name="csX21" fmla="*/ 7358338 w 11633641"/>
                <a:gd name="csY21" fmla="*/ 486453 h 3860245"/>
                <a:gd name="csX22" fmla="*/ 7811163 w 11633641"/>
                <a:gd name="csY22" fmla="*/ 383719 h 3860245"/>
                <a:gd name="csX23" fmla="*/ 8175513 w 11633641"/>
                <a:gd name="csY23" fmla="*/ 306101 h 3860245"/>
                <a:gd name="csX24" fmla="*/ 8793297 w 11633641"/>
                <a:gd name="csY24" fmla="*/ 207742 h 3860245"/>
                <a:gd name="csX25" fmla="*/ 9881832 w 11633641"/>
                <a:gd name="csY25" fmla="*/ 112296 h 3860245"/>
                <a:gd name="csX26" fmla="*/ 11633641 w 11633641"/>
                <a:gd name="csY26" fmla="*/ 17311 h 3860245"/>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0709 w 11633641"/>
                <a:gd name="csY10" fmla="*/ 3625021 h 3860247"/>
                <a:gd name="csX11" fmla="*/ 5258605 w 11633641"/>
                <a:gd name="csY11" fmla="*/ 3458227 h 3860247"/>
                <a:gd name="csX12" fmla="*/ 5385605 w 11633641"/>
                <a:gd name="csY12" fmla="*/ 3288920 h 3860247"/>
                <a:gd name="csX13" fmla="*/ 5548882 w 11633641"/>
                <a:gd name="csY13" fmla="*/ 2772453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0245"/>
                <a:gd name="csX1" fmla="*/ 3812617 w 11633641"/>
                <a:gd name="csY1" fmla="*/ 62665 h 3860245"/>
                <a:gd name="csX2" fmla="*/ 4477262 w 11633641"/>
                <a:gd name="csY2" fmla="*/ 81582 h 3860245"/>
                <a:gd name="csX3" fmla="*/ 4612685 w 11633641"/>
                <a:gd name="csY3" fmla="*/ 330247 h 3860245"/>
                <a:gd name="csX4" fmla="*/ 4706166 w 11633641"/>
                <a:gd name="csY4" fmla="*/ 1681069 h 3860245"/>
                <a:gd name="csX5" fmla="*/ 4781669 w 11633641"/>
                <a:gd name="csY5" fmla="*/ 2702345 h 3860245"/>
                <a:gd name="csX6" fmla="*/ 4872167 w 11633641"/>
                <a:gd name="csY6" fmla="*/ 3484804 h 3860245"/>
                <a:gd name="csX7" fmla="*/ 4932393 w 11633641"/>
                <a:gd name="csY7" fmla="*/ 3764390 h 3860245"/>
                <a:gd name="csX8" fmla="*/ 5001925 w 11633641"/>
                <a:gd name="csY8" fmla="*/ 3860202 h 3860245"/>
                <a:gd name="csX9" fmla="*/ 5166602 w 11633641"/>
                <a:gd name="csY9" fmla="*/ 3755585 h 3860245"/>
                <a:gd name="csX10" fmla="*/ 5210709 w 11633641"/>
                <a:gd name="csY10" fmla="*/ 3625021 h 3860245"/>
                <a:gd name="csX11" fmla="*/ 5258605 w 11633641"/>
                <a:gd name="csY11" fmla="*/ 3458227 h 3860245"/>
                <a:gd name="csX12" fmla="*/ 5372622 w 11633641"/>
                <a:gd name="csY12" fmla="*/ 3137491 h 3860245"/>
                <a:gd name="csX13" fmla="*/ 5548882 w 11633641"/>
                <a:gd name="csY13" fmla="*/ 2772453 h 3860245"/>
                <a:gd name="csX14" fmla="*/ 5681938 w 11633641"/>
                <a:gd name="csY14" fmla="*/ 2323720 h 3860245"/>
                <a:gd name="csX15" fmla="*/ 5825872 w 11633641"/>
                <a:gd name="csY15" fmla="*/ 1934253 h 3860245"/>
                <a:gd name="csX16" fmla="*/ 5978272 w 11633641"/>
                <a:gd name="csY16" fmla="*/ 1561720 h 3860245"/>
                <a:gd name="csX17" fmla="*/ 6164538 w 11633641"/>
                <a:gd name="csY17" fmla="*/ 1248453 h 3860245"/>
                <a:gd name="csX18" fmla="*/ 6384672 w 11633641"/>
                <a:gd name="csY18" fmla="*/ 977520 h 3860245"/>
                <a:gd name="csX19" fmla="*/ 6621739 w 11633641"/>
                <a:gd name="csY19" fmla="*/ 767715 h 3860245"/>
                <a:gd name="csX20" fmla="*/ 6913697 w 11633641"/>
                <a:gd name="csY20" fmla="*/ 621069 h 3860245"/>
                <a:gd name="csX21" fmla="*/ 7358338 w 11633641"/>
                <a:gd name="csY21" fmla="*/ 486453 h 3860245"/>
                <a:gd name="csX22" fmla="*/ 7811163 w 11633641"/>
                <a:gd name="csY22" fmla="*/ 383719 h 3860245"/>
                <a:gd name="csX23" fmla="*/ 8175513 w 11633641"/>
                <a:gd name="csY23" fmla="*/ 306101 h 3860245"/>
                <a:gd name="csX24" fmla="*/ 8793297 w 11633641"/>
                <a:gd name="csY24" fmla="*/ 207742 h 3860245"/>
                <a:gd name="csX25" fmla="*/ 9881832 w 11633641"/>
                <a:gd name="csY25" fmla="*/ 112296 h 3860245"/>
                <a:gd name="csX26" fmla="*/ 11633641 w 11633641"/>
                <a:gd name="csY26" fmla="*/ 17311 h 3860245"/>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0709 w 11633641"/>
                <a:gd name="csY10" fmla="*/ 3625021 h 3860247"/>
                <a:gd name="csX11" fmla="*/ 5258605 w 11633641"/>
                <a:gd name="csY11" fmla="*/ 3458227 h 3860247"/>
                <a:gd name="csX12" fmla="*/ 5372622 w 11633641"/>
                <a:gd name="csY12" fmla="*/ 3137491 h 3860247"/>
                <a:gd name="csX13" fmla="*/ 5522917 w 11633641"/>
                <a:gd name="csY13" fmla="*/ 2630491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1490"/>
                <a:gd name="csX1" fmla="*/ 3812617 w 11633641"/>
                <a:gd name="csY1" fmla="*/ 62665 h 3861490"/>
                <a:gd name="csX2" fmla="*/ 4477262 w 11633641"/>
                <a:gd name="csY2" fmla="*/ 81582 h 3861490"/>
                <a:gd name="csX3" fmla="*/ 4612685 w 11633641"/>
                <a:gd name="csY3" fmla="*/ 330247 h 3861490"/>
                <a:gd name="csX4" fmla="*/ 4706166 w 11633641"/>
                <a:gd name="csY4" fmla="*/ 1681069 h 3861490"/>
                <a:gd name="csX5" fmla="*/ 4781669 w 11633641"/>
                <a:gd name="csY5" fmla="*/ 2702345 h 3861490"/>
                <a:gd name="csX6" fmla="*/ 4872167 w 11633641"/>
                <a:gd name="csY6" fmla="*/ 3484804 h 3861490"/>
                <a:gd name="csX7" fmla="*/ 4932393 w 11633641"/>
                <a:gd name="csY7" fmla="*/ 3764390 h 3861490"/>
                <a:gd name="csX8" fmla="*/ 5001925 w 11633641"/>
                <a:gd name="csY8" fmla="*/ 3860202 h 3861490"/>
                <a:gd name="csX9" fmla="*/ 5153620 w 11633641"/>
                <a:gd name="csY9" fmla="*/ 3708263 h 3861490"/>
                <a:gd name="csX10" fmla="*/ 5210709 w 11633641"/>
                <a:gd name="csY10" fmla="*/ 3625021 h 3861490"/>
                <a:gd name="csX11" fmla="*/ 5258605 w 11633641"/>
                <a:gd name="csY11" fmla="*/ 3458227 h 3861490"/>
                <a:gd name="csX12" fmla="*/ 5372622 w 11633641"/>
                <a:gd name="csY12" fmla="*/ 3137491 h 3861490"/>
                <a:gd name="csX13" fmla="*/ 5522917 w 11633641"/>
                <a:gd name="csY13" fmla="*/ 2630491 h 3861490"/>
                <a:gd name="csX14" fmla="*/ 5681938 w 11633641"/>
                <a:gd name="csY14" fmla="*/ 2323720 h 3861490"/>
                <a:gd name="csX15" fmla="*/ 5825872 w 11633641"/>
                <a:gd name="csY15" fmla="*/ 1934253 h 3861490"/>
                <a:gd name="csX16" fmla="*/ 5978272 w 11633641"/>
                <a:gd name="csY16" fmla="*/ 1561720 h 3861490"/>
                <a:gd name="csX17" fmla="*/ 6164538 w 11633641"/>
                <a:gd name="csY17" fmla="*/ 1248453 h 3861490"/>
                <a:gd name="csX18" fmla="*/ 6384672 w 11633641"/>
                <a:gd name="csY18" fmla="*/ 977520 h 3861490"/>
                <a:gd name="csX19" fmla="*/ 6621739 w 11633641"/>
                <a:gd name="csY19" fmla="*/ 767715 h 3861490"/>
                <a:gd name="csX20" fmla="*/ 6913697 w 11633641"/>
                <a:gd name="csY20" fmla="*/ 621069 h 3861490"/>
                <a:gd name="csX21" fmla="*/ 7358338 w 11633641"/>
                <a:gd name="csY21" fmla="*/ 486453 h 3861490"/>
                <a:gd name="csX22" fmla="*/ 7811163 w 11633641"/>
                <a:gd name="csY22" fmla="*/ 383719 h 3861490"/>
                <a:gd name="csX23" fmla="*/ 8175513 w 11633641"/>
                <a:gd name="csY23" fmla="*/ 306101 h 3861490"/>
                <a:gd name="csX24" fmla="*/ 8793297 w 11633641"/>
                <a:gd name="csY24" fmla="*/ 207742 h 3861490"/>
                <a:gd name="csX25" fmla="*/ 9881832 w 11633641"/>
                <a:gd name="csY25" fmla="*/ 112296 h 3861490"/>
                <a:gd name="csX26" fmla="*/ 11633641 w 11633641"/>
                <a:gd name="csY26" fmla="*/ 17311 h 3861490"/>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10709 w 11633641"/>
                <a:gd name="csY10" fmla="*/ 3625021 h 3880120"/>
                <a:gd name="csX11" fmla="*/ 5258605 w 11633641"/>
                <a:gd name="csY11" fmla="*/ 3458227 h 3880120"/>
                <a:gd name="csX12" fmla="*/ 5372622 w 11633641"/>
                <a:gd name="csY12" fmla="*/ 3137491 h 3880120"/>
                <a:gd name="csX13" fmla="*/ 5522917 w 11633641"/>
                <a:gd name="csY13" fmla="*/ 2630491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458227 h 3880122"/>
                <a:gd name="csX12" fmla="*/ 5372622 w 11633641"/>
                <a:gd name="csY12" fmla="*/ 3137491 h 3880122"/>
                <a:gd name="csX13" fmla="*/ 5522917 w 11633641"/>
                <a:gd name="csY13" fmla="*/ 2630491 h 3880122"/>
                <a:gd name="csX14" fmla="*/ 5681938 w 11633641"/>
                <a:gd name="csY14" fmla="*/ 2323720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72622 w 11633641"/>
                <a:gd name="csY12" fmla="*/ 3137491 h 3880120"/>
                <a:gd name="csX13" fmla="*/ 5522917 w 11633641"/>
                <a:gd name="csY13" fmla="*/ 2630491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2917 w 11633641"/>
                <a:gd name="csY13" fmla="*/ 2630491 h 3880122"/>
                <a:gd name="csX14" fmla="*/ 5681938 w 11633641"/>
                <a:gd name="csY14" fmla="*/ 2323720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9409 w 11633641"/>
                <a:gd name="csY13" fmla="*/ 2469599 h 3880122"/>
                <a:gd name="csX14" fmla="*/ 5655973 w 11633641"/>
                <a:gd name="csY14" fmla="*/ 2172293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55973 w 11633641"/>
                <a:gd name="csY14" fmla="*/ 2172293 h 3880120"/>
                <a:gd name="csX15" fmla="*/ 5786925 w 11633641"/>
                <a:gd name="csY15" fmla="*/ 1801755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9409 w 11633641"/>
                <a:gd name="csY13" fmla="*/ 2469599 h 3880122"/>
                <a:gd name="csX14" fmla="*/ 5617025 w 11633641"/>
                <a:gd name="csY14" fmla="*/ 2172293 h 3880122"/>
                <a:gd name="csX15" fmla="*/ 5786925 w 11633641"/>
                <a:gd name="csY15" fmla="*/ 1801755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17025 w 11633641"/>
                <a:gd name="csY14" fmla="*/ 2172293 h 3880120"/>
                <a:gd name="csX15" fmla="*/ 5786925 w 11633641"/>
                <a:gd name="csY15" fmla="*/ 1801755 h 3880120"/>
                <a:gd name="csX16" fmla="*/ 5958798 w 11633641"/>
                <a:gd name="csY16" fmla="*/ 1457614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16510 w 11633641"/>
                <a:gd name="csY10" fmla="*/ 3499978 h 3880122"/>
                <a:gd name="csX11" fmla="*/ 5258605 w 11633641"/>
                <a:gd name="csY11" fmla="*/ 3373049 h 3880122"/>
                <a:gd name="csX12" fmla="*/ 5346656 w 11633641"/>
                <a:gd name="csY12" fmla="*/ 3071242 h 3880122"/>
                <a:gd name="csX13" fmla="*/ 5529409 w 11633641"/>
                <a:gd name="csY13" fmla="*/ 2469599 h 3880122"/>
                <a:gd name="csX14" fmla="*/ 5617025 w 11633641"/>
                <a:gd name="csY14" fmla="*/ 2172293 h 3880122"/>
                <a:gd name="csX15" fmla="*/ 5786925 w 11633641"/>
                <a:gd name="csY15" fmla="*/ 1801755 h 3880122"/>
                <a:gd name="csX16" fmla="*/ 5958798 w 11633641"/>
                <a:gd name="csY16" fmla="*/ 1457614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16510 w 11633641"/>
                <a:gd name="csY10" fmla="*/ 3499978 h 3880120"/>
                <a:gd name="csX11" fmla="*/ 5258605 w 11633641"/>
                <a:gd name="csY11" fmla="*/ 3373049 h 3880120"/>
                <a:gd name="csX12" fmla="*/ 5342100 w 11633641"/>
                <a:gd name="csY12" fmla="*/ 3024732 h 3880120"/>
                <a:gd name="csX13" fmla="*/ 5529409 w 11633641"/>
                <a:gd name="csY13" fmla="*/ 2469599 h 3880120"/>
                <a:gd name="csX14" fmla="*/ 5617025 w 11633641"/>
                <a:gd name="csY14" fmla="*/ 2172293 h 3880120"/>
                <a:gd name="csX15" fmla="*/ 5786925 w 11633641"/>
                <a:gd name="csY15" fmla="*/ 1801755 h 3880120"/>
                <a:gd name="csX16" fmla="*/ 5958798 w 11633641"/>
                <a:gd name="csY16" fmla="*/ 1457614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16510 w 11633641"/>
                <a:gd name="csY10" fmla="*/ 3499978 h 3880122"/>
                <a:gd name="csX11" fmla="*/ 5240377 w 11633641"/>
                <a:gd name="csY11" fmla="*/ 3366403 h 3880122"/>
                <a:gd name="csX12" fmla="*/ 5342100 w 11633641"/>
                <a:gd name="csY12" fmla="*/ 3024732 h 3880122"/>
                <a:gd name="csX13" fmla="*/ 5529409 w 11633641"/>
                <a:gd name="csY13" fmla="*/ 2469599 h 3880122"/>
                <a:gd name="csX14" fmla="*/ 5617025 w 11633641"/>
                <a:gd name="csY14" fmla="*/ 2172293 h 3880122"/>
                <a:gd name="csX15" fmla="*/ 5786925 w 11633641"/>
                <a:gd name="csY15" fmla="*/ 1801755 h 3880122"/>
                <a:gd name="csX16" fmla="*/ 5958798 w 11633641"/>
                <a:gd name="csY16" fmla="*/ 1457614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798"/>
                <a:gd name="csX1" fmla="*/ 3812617 w 11633641"/>
                <a:gd name="csY1" fmla="*/ 62665 h 3880798"/>
                <a:gd name="csX2" fmla="*/ 4477262 w 11633641"/>
                <a:gd name="csY2" fmla="*/ 81582 h 3880798"/>
                <a:gd name="csX3" fmla="*/ 4612685 w 11633641"/>
                <a:gd name="csY3" fmla="*/ 330247 h 3880798"/>
                <a:gd name="csX4" fmla="*/ 4706166 w 11633641"/>
                <a:gd name="csY4" fmla="*/ 1681069 h 3880798"/>
                <a:gd name="csX5" fmla="*/ 4781669 w 11633641"/>
                <a:gd name="csY5" fmla="*/ 2702345 h 3880798"/>
                <a:gd name="csX6" fmla="*/ 4872167 w 11633641"/>
                <a:gd name="csY6" fmla="*/ 3484804 h 3880798"/>
                <a:gd name="csX7" fmla="*/ 4932393 w 11633641"/>
                <a:gd name="csY7" fmla="*/ 3764390 h 3880798"/>
                <a:gd name="csX8" fmla="*/ 5047365 w 11633641"/>
                <a:gd name="csY8" fmla="*/ 3879132 h 3880798"/>
                <a:gd name="csX9" fmla="*/ 5153621 w 11633641"/>
                <a:gd name="csY9" fmla="*/ 3688330 h 3880798"/>
                <a:gd name="csX10" fmla="*/ 5216510 w 11633641"/>
                <a:gd name="csY10" fmla="*/ 3499978 h 3880798"/>
                <a:gd name="csX11" fmla="*/ 5240377 w 11633641"/>
                <a:gd name="csY11" fmla="*/ 3366403 h 3880798"/>
                <a:gd name="csX12" fmla="*/ 5342100 w 11633641"/>
                <a:gd name="csY12" fmla="*/ 3024732 h 3880798"/>
                <a:gd name="csX13" fmla="*/ 5529409 w 11633641"/>
                <a:gd name="csY13" fmla="*/ 2469599 h 3880798"/>
                <a:gd name="csX14" fmla="*/ 5617025 w 11633641"/>
                <a:gd name="csY14" fmla="*/ 2172293 h 3880798"/>
                <a:gd name="csX15" fmla="*/ 5786925 w 11633641"/>
                <a:gd name="csY15" fmla="*/ 1801755 h 3880798"/>
                <a:gd name="csX16" fmla="*/ 5958798 w 11633641"/>
                <a:gd name="csY16" fmla="*/ 1457614 h 3880798"/>
                <a:gd name="csX17" fmla="*/ 6164538 w 11633641"/>
                <a:gd name="csY17" fmla="*/ 1248453 h 3880798"/>
                <a:gd name="csX18" fmla="*/ 6384672 w 11633641"/>
                <a:gd name="csY18" fmla="*/ 977520 h 3880798"/>
                <a:gd name="csX19" fmla="*/ 6621739 w 11633641"/>
                <a:gd name="csY19" fmla="*/ 767715 h 3880798"/>
                <a:gd name="csX20" fmla="*/ 6913697 w 11633641"/>
                <a:gd name="csY20" fmla="*/ 621069 h 3880798"/>
                <a:gd name="csX21" fmla="*/ 7358338 w 11633641"/>
                <a:gd name="csY21" fmla="*/ 486453 h 3880798"/>
                <a:gd name="csX22" fmla="*/ 7811163 w 11633641"/>
                <a:gd name="csY22" fmla="*/ 383719 h 3880798"/>
                <a:gd name="csX23" fmla="*/ 8175513 w 11633641"/>
                <a:gd name="csY23" fmla="*/ 306101 h 3880798"/>
                <a:gd name="csX24" fmla="*/ 8793297 w 11633641"/>
                <a:gd name="csY24" fmla="*/ 207742 h 3880798"/>
                <a:gd name="csX25" fmla="*/ 9881832 w 11633641"/>
                <a:gd name="csY25" fmla="*/ 112296 h 3880798"/>
                <a:gd name="csX26" fmla="*/ 11633641 w 11633641"/>
                <a:gd name="csY26" fmla="*/ 17311 h 3880798"/>
                <a:gd name="csX0" fmla="*/ 0 w 11633641"/>
                <a:gd name="csY0" fmla="*/ 0 h 3887326"/>
                <a:gd name="csX1" fmla="*/ 3812617 w 11633641"/>
                <a:gd name="csY1" fmla="*/ 62665 h 3887326"/>
                <a:gd name="csX2" fmla="*/ 4477262 w 11633641"/>
                <a:gd name="csY2" fmla="*/ 81582 h 3887326"/>
                <a:gd name="csX3" fmla="*/ 4612685 w 11633641"/>
                <a:gd name="csY3" fmla="*/ 330247 h 3887326"/>
                <a:gd name="csX4" fmla="*/ 4706166 w 11633641"/>
                <a:gd name="csY4" fmla="*/ 1681069 h 3887326"/>
                <a:gd name="csX5" fmla="*/ 4781669 w 11633641"/>
                <a:gd name="csY5" fmla="*/ 2702345 h 3887326"/>
                <a:gd name="csX6" fmla="*/ 4872167 w 11633641"/>
                <a:gd name="csY6" fmla="*/ 3484804 h 3887326"/>
                <a:gd name="csX7" fmla="*/ 4932393 w 11633641"/>
                <a:gd name="csY7" fmla="*/ 3764390 h 3887326"/>
                <a:gd name="csX8" fmla="*/ 5015465 w 11633641"/>
                <a:gd name="csY8" fmla="*/ 3885776 h 3887326"/>
                <a:gd name="csX9" fmla="*/ 5153621 w 11633641"/>
                <a:gd name="csY9" fmla="*/ 3688330 h 3887326"/>
                <a:gd name="csX10" fmla="*/ 5216510 w 11633641"/>
                <a:gd name="csY10" fmla="*/ 3499978 h 3887326"/>
                <a:gd name="csX11" fmla="*/ 5240377 w 11633641"/>
                <a:gd name="csY11" fmla="*/ 3366403 h 3887326"/>
                <a:gd name="csX12" fmla="*/ 5342100 w 11633641"/>
                <a:gd name="csY12" fmla="*/ 3024732 h 3887326"/>
                <a:gd name="csX13" fmla="*/ 5529409 w 11633641"/>
                <a:gd name="csY13" fmla="*/ 2469599 h 3887326"/>
                <a:gd name="csX14" fmla="*/ 5617025 w 11633641"/>
                <a:gd name="csY14" fmla="*/ 2172293 h 3887326"/>
                <a:gd name="csX15" fmla="*/ 5786925 w 11633641"/>
                <a:gd name="csY15" fmla="*/ 1801755 h 3887326"/>
                <a:gd name="csX16" fmla="*/ 5958798 w 11633641"/>
                <a:gd name="csY16" fmla="*/ 1457614 h 3887326"/>
                <a:gd name="csX17" fmla="*/ 6164538 w 11633641"/>
                <a:gd name="csY17" fmla="*/ 1248453 h 3887326"/>
                <a:gd name="csX18" fmla="*/ 6384672 w 11633641"/>
                <a:gd name="csY18" fmla="*/ 977520 h 3887326"/>
                <a:gd name="csX19" fmla="*/ 6621739 w 11633641"/>
                <a:gd name="csY19" fmla="*/ 767715 h 3887326"/>
                <a:gd name="csX20" fmla="*/ 6913697 w 11633641"/>
                <a:gd name="csY20" fmla="*/ 621069 h 3887326"/>
                <a:gd name="csX21" fmla="*/ 7358338 w 11633641"/>
                <a:gd name="csY21" fmla="*/ 486453 h 3887326"/>
                <a:gd name="csX22" fmla="*/ 7811163 w 11633641"/>
                <a:gd name="csY22" fmla="*/ 383719 h 3887326"/>
                <a:gd name="csX23" fmla="*/ 8175513 w 11633641"/>
                <a:gd name="csY23" fmla="*/ 306101 h 3887326"/>
                <a:gd name="csX24" fmla="*/ 8793297 w 11633641"/>
                <a:gd name="csY24" fmla="*/ 207742 h 3887326"/>
                <a:gd name="csX25" fmla="*/ 9881832 w 11633641"/>
                <a:gd name="csY25" fmla="*/ 112296 h 3887326"/>
                <a:gd name="csX26" fmla="*/ 11633641 w 11633641"/>
                <a:gd name="csY26" fmla="*/ 17311 h 3887326"/>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6510 w 11633641"/>
                <a:gd name="csY10" fmla="*/ 3499978 h 3888617"/>
                <a:gd name="csX11" fmla="*/ 5240377 w 11633641"/>
                <a:gd name="csY11" fmla="*/ 3366403 h 3888617"/>
                <a:gd name="csX12" fmla="*/ 5342100 w 11633641"/>
                <a:gd name="csY12" fmla="*/ 3024732 h 3888617"/>
                <a:gd name="csX13" fmla="*/ 5529409 w 11633641"/>
                <a:gd name="csY13" fmla="*/ 2469599 h 3888617"/>
                <a:gd name="csX14" fmla="*/ 5617025 w 11633641"/>
                <a:gd name="csY14" fmla="*/ 2172293 h 3888617"/>
                <a:gd name="csX15" fmla="*/ 5786925 w 11633641"/>
                <a:gd name="csY15" fmla="*/ 1801755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29409 w 11633641"/>
                <a:gd name="csY13" fmla="*/ 2469599 h 3888615"/>
                <a:gd name="csX14" fmla="*/ 5617025 w 11633641"/>
                <a:gd name="csY14" fmla="*/ 2172293 h 3888615"/>
                <a:gd name="csX15" fmla="*/ 5786925 w 11633641"/>
                <a:gd name="csY15" fmla="*/ 1801755 h 3888615"/>
                <a:gd name="csX16" fmla="*/ 5958798 w 11633641"/>
                <a:gd name="csY16" fmla="*/ 1457614 h 3888615"/>
                <a:gd name="csX17" fmla="*/ 6164538 w 11633641"/>
                <a:gd name="csY17" fmla="*/ 1248453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7025 w 11633641"/>
                <a:gd name="csY14" fmla="*/ 2172293 h 3888617"/>
                <a:gd name="csX15" fmla="*/ 5786925 w 11633641"/>
                <a:gd name="csY15" fmla="*/ 1801755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86925 w 11633641"/>
                <a:gd name="csY15" fmla="*/ 1801755 h 3888615"/>
                <a:gd name="csX16" fmla="*/ 5958798 w 11633641"/>
                <a:gd name="csY16" fmla="*/ 1457614 h 3888615"/>
                <a:gd name="csX17" fmla="*/ 6164538 w 11633641"/>
                <a:gd name="csY17" fmla="*/ 1248453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07911 w 11633641"/>
                <a:gd name="csY14" fmla="*/ 2099207 h 3888617"/>
                <a:gd name="csX15" fmla="*/ 5773255 w 11633641"/>
                <a:gd name="csY15" fmla="*/ 1755244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73255 w 11633641"/>
                <a:gd name="csY15" fmla="*/ 1755244 h 3888615"/>
                <a:gd name="csX16" fmla="*/ 5958798 w 11633641"/>
                <a:gd name="csY16" fmla="*/ 1457614 h 3888615"/>
                <a:gd name="csX17" fmla="*/ 6150867 w 11633641"/>
                <a:gd name="csY17" fmla="*/ 1208589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07911 w 11633641"/>
                <a:gd name="csY14" fmla="*/ 2099207 h 3888617"/>
                <a:gd name="csX15" fmla="*/ 5773255 w 11633641"/>
                <a:gd name="csY15" fmla="*/ 1755244 h 3888617"/>
                <a:gd name="csX16" fmla="*/ 5958798 w 11633641"/>
                <a:gd name="csY16" fmla="*/ 1457614 h 3888617"/>
                <a:gd name="csX17" fmla="*/ 6150867 w 11633641"/>
                <a:gd name="csY17" fmla="*/ 1208589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73255 w 11633641"/>
                <a:gd name="csY15" fmla="*/ 1755244 h 3888615"/>
                <a:gd name="csX16" fmla="*/ 5958798 w 11633641"/>
                <a:gd name="csY16" fmla="*/ 1457614 h 3888615"/>
                <a:gd name="csX17" fmla="*/ 6150867 w 11633641"/>
                <a:gd name="csY17" fmla="*/ 1182012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58798 w 11633641"/>
                <a:gd name="csY16" fmla="*/ 1457614 h 3888617"/>
                <a:gd name="csX17" fmla="*/ 6150867 w 11633641"/>
                <a:gd name="csY17" fmla="*/ 1182012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73255 w 11633641"/>
                <a:gd name="csY15" fmla="*/ 1755244 h 3888615"/>
                <a:gd name="csX16" fmla="*/ 5958798 w 11633641"/>
                <a:gd name="csY16" fmla="*/ 1427654 h 3888615"/>
                <a:gd name="csX17" fmla="*/ 6150867 w 11633641"/>
                <a:gd name="csY17" fmla="*/ 1182012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65648 w 11633641"/>
                <a:gd name="csY16" fmla="*/ 1367733 h 3888617"/>
                <a:gd name="csX17" fmla="*/ 6150867 w 11633641"/>
                <a:gd name="csY17" fmla="*/ 1182012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73255 w 11633641"/>
                <a:gd name="csY15" fmla="*/ 1755244 h 3888615"/>
                <a:gd name="csX16" fmla="*/ 5965648 w 11633641"/>
                <a:gd name="csY16" fmla="*/ 1367733 h 3888615"/>
                <a:gd name="csX17" fmla="*/ 6150867 w 11633641"/>
                <a:gd name="csY17" fmla="*/ 1102117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65648 w 11633641"/>
                <a:gd name="csY16" fmla="*/ 1367733 h 3888617"/>
                <a:gd name="csX17" fmla="*/ 6150867 w 11633641"/>
                <a:gd name="csY17" fmla="*/ 1102117 h 3888617"/>
                <a:gd name="csX18" fmla="*/ 6377822 w 11633641"/>
                <a:gd name="csY18" fmla="*/ 90769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59556 w 11633641"/>
                <a:gd name="csY15" fmla="*/ 1745257 h 3888615"/>
                <a:gd name="csX16" fmla="*/ 5965648 w 11633641"/>
                <a:gd name="csY16" fmla="*/ 1367733 h 3888615"/>
                <a:gd name="csX17" fmla="*/ 6150867 w 11633641"/>
                <a:gd name="csY17" fmla="*/ 1102117 h 3888615"/>
                <a:gd name="csX18" fmla="*/ 6377822 w 11633641"/>
                <a:gd name="csY18" fmla="*/ 90769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59556 w 11633641"/>
                <a:gd name="csY15" fmla="*/ 1745257 h 3888617"/>
                <a:gd name="csX16" fmla="*/ 5958798 w 11633641"/>
                <a:gd name="csY16" fmla="*/ 1357746 h 3888617"/>
                <a:gd name="csX17" fmla="*/ 6150867 w 11633641"/>
                <a:gd name="csY17" fmla="*/ 1102117 h 3888617"/>
                <a:gd name="csX18" fmla="*/ 6377822 w 11633641"/>
                <a:gd name="csY18" fmla="*/ 90769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902382"/>
                <a:gd name="csX1" fmla="*/ 3812617 w 11633641"/>
                <a:gd name="csY1" fmla="*/ 62665 h 3902382"/>
                <a:gd name="csX2" fmla="*/ 4477262 w 11633641"/>
                <a:gd name="csY2" fmla="*/ 81582 h 3902382"/>
                <a:gd name="csX3" fmla="*/ 4612685 w 11633641"/>
                <a:gd name="csY3" fmla="*/ 330247 h 3902382"/>
                <a:gd name="csX4" fmla="*/ 4706166 w 11633641"/>
                <a:gd name="csY4" fmla="*/ 1681069 h 3902382"/>
                <a:gd name="csX5" fmla="*/ 4781669 w 11633641"/>
                <a:gd name="csY5" fmla="*/ 2702345 h 3902382"/>
                <a:gd name="csX6" fmla="*/ 4872167 w 11633641"/>
                <a:gd name="csY6" fmla="*/ 3484804 h 3902382"/>
                <a:gd name="csX7" fmla="*/ 4932393 w 11633641"/>
                <a:gd name="csY7" fmla="*/ 3764390 h 3902382"/>
                <a:gd name="csX8" fmla="*/ 4996133 w 11633641"/>
                <a:gd name="csY8" fmla="*/ 3899870 h 3902382"/>
                <a:gd name="csX9" fmla="*/ 5144507 w 11633641"/>
                <a:gd name="csY9" fmla="*/ 3655109 h 3902382"/>
                <a:gd name="csX10" fmla="*/ 5211953 w 11633641"/>
                <a:gd name="csY10" fmla="*/ 3460113 h 3902382"/>
                <a:gd name="csX11" fmla="*/ 5240377 w 11633641"/>
                <a:gd name="csY11" fmla="*/ 3366403 h 3902382"/>
                <a:gd name="csX12" fmla="*/ 5342100 w 11633641"/>
                <a:gd name="csY12" fmla="*/ 3024732 h 3902382"/>
                <a:gd name="csX13" fmla="*/ 5506624 w 11633641"/>
                <a:gd name="csY13" fmla="*/ 2443022 h 3902382"/>
                <a:gd name="csX14" fmla="*/ 5612468 w 11633641"/>
                <a:gd name="csY14" fmla="*/ 2132428 h 3902382"/>
                <a:gd name="csX15" fmla="*/ 5759556 w 11633641"/>
                <a:gd name="csY15" fmla="*/ 1745257 h 3902382"/>
                <a:gd name="csX16" fmla="*/ 5958798 w 11633641"/>
                <a:gd name="csY16" fmla="*/ 1357746 h 3902382"/>
                <a:gd name="csX17" fmla="*/ 6150867 w 11633641"/>
                <a:gd name="csY17" fmla="*/ 1102117 h 3902382"/>
                <a:gd name="csX18" fmla="*/ 6377822 w 11633641"/>
                <a:gd name="csY18" fmla="*/ 907695 h 3902382"/>
                <a:gd name="csX19" fmla="*/ 6621739 w 11633641"/>
                <a:gd name="csY19" fmla="*/ 767715 h 3902382"/>
                <a:gd name="csX20" fmla="*/ 6913697 w 11633641"/>
                <a:gd name="csY20" fmla="*/ 621069 h 3902382"/>
                <a:gd name="csX21" fmla="*/ 7358338 w 11633641"/>
                <a:gd name="csY21" fmla="*/ 486453 h 3902382"/>
                <a:gd name="csX22" fmla="*/ 7811163 w 11633641"/>
                <a:gd name="csY22" fmla="*/ 383719 h 3902382"/>
                <a:gd name="csX23" fmla="*/ 8175513 w 11633641"/>
                <a:gd name="csY23" fmla="*/ 306101 h 3902382"/>
                <a:gd name="csX24" fmla="*/ 8793297 w 11633641"/>
                <a:gd name="csY24" fmla="*/ 207742 h 3902382"/>
                <a:gd name="csX25" fmla="*/ 9881832 w 11633641"/>
                <a:gd name="csY25" fmla="*/ 112296 h 3902382"/>
                <a:gd name="csX26" fmla="*/ 11633641 w 11633641"/>
                <a:gd name="csY26" fmla="*/ 17311 h 3902382"/>
                <a:gd name="csX0" fmla="*/ 0 w 11633641"/>
                <a:gd name="csY0" fmla="*/ 0 h 3905613"/>
                <a:gd name="csX1" fmla="*/ 3812617 w 11633641"/>
                <a:gd name="csY1" fmla="*/ 62665 h 3905613"/>
                <a:gd name="csX2" fmla="*/ 4477262 w 11633641"/>
                <a:gd name="csY2" fmla="*/ 81582 h 3905613"/>
                <a:gd name="csX3" fmla="*/ 4612685 w 11633641"/>
                <a:gd name="csY3" fmla="*/ 330247 h 3905613"/>
                <a:gd name="csX4" fmla="*/ 4706166 w 11633641"/>
                <a:gd name="csY4" fmla="*/ 1681069 h 3905613"/>
                <a:gd name="csX5" fmla="*/ 4781669 w 11633641"/>
                <a:gd name="csY5" fmla="*/ 2702345 h 3905613"/>
                <a:gd name="csX6" fmla="*/ 4872167 w 11633641"/>
                <a:gd name="csY6" fmla="*/ 3484804 h 3905613"/>
                <a:gd name="csX7" fmla="*/ 4917894 w 11633641"/>
                <a:gd name="csY7" fmla="*/ 3799625 h 3905613"/>
                <a:gd name="csX8" fmla="*/ 4996133 w 11633641"/>
                <a:gd name="csY8" fmla="*/ 3899870 h 3905613"/>
                <a:gd name="csX9" fmla="*/ 5144507 w 11633641"/>
                <a:gd name="csY9" fmla="*/ 3655109 h 3905613"/>
                <a:gd name="csX10" fmla="*/ 5211953 w 11633641"/>
                <a:gd name="csY10" fmla="*/ 3460113 h 3905613"/>
                <a:gd name="csX11" fmla="*/ 5240377 w 11633641"/>
                <a:gd name="csY11" fmla="*/ 3366403 h 3905613"/>
                <a:gd name="csX12" fmla="*/ 5342100 w 11633641"/>
                <a:gd name="csY12" fmla="*/ 3024732 h 3905613"/>
                <a:gd name="csX13" fmla="*/ 5506624 w 11633641"/>
                <a:gd name="csY13" fmla="*/ 2443022 h 3905613"/>
                <a:gd name="csX14" fmla="*/ 5612468 w 11633641"/>
                <a:gd name="csY14" fmla="*/ 2132428 h 3905613"/>
                <a:gd name="csX15" fmla="*/ 5759556 w 11633641"/>
                <a:gd name="csY15" fmla="*/ 1745257 h 3905613"/>
                <a:gd name="csX16" fmla="*/ 5958798 w 11633641"/>
                <a:gd name="csY16" fmla="*/ 1357746 h 3905613"/>
                <a:gd name="csX17" fmla="*/ 6150867 w 11633641"/>
                <a:gd name="csY17" fmla="*/ 1102117 h 3905613"/>
                <a:gd name="csX18" fmla="*/ 6377822 w 11633641"/>
                <a:gd name="csY18" fmla="*/ 907695 h 3905613"/>
                <a:gd name="csX19" fmla="*/ 6621739 w 11633641"/>
                <a:gd name="csY19" fmla="*/ 767715 h 3905613"/>
                <a:gd name="csX20" fmla="*/ 6913697 w 11633641"/>
                <a:gd name="csY20" fmla="*/ 621069 h 3905613"/>
                <a:gd name="csX21" fmla="*/ 7358338 w 11633641"/>
                <a:gd name="csY21" fmla="*/ 486453 h 3905613"/>
                <a:gd name="csX22" fmla="*/ 7811163 w 11633641"/>
                <a:gd name="csY22" fmla="*/ 383719 h 3905613"/>
                <a:gd name="csX23" fmla="*/ 8175513 w 11633641"/>
                <a:gd name="csY23" fmla="*/ 306101 h 3905613"/>
                <a:gd name="csX24" fmla="*/ 8793297 w 11633641"/>
                <a:gd name="csY24" fmla="*/ 207742 h 3905613"/>
                <a:gd name="csX25" fmla="*/ 9881832 w 11633641"/>
                <a:gd name="csY25" fmla="*/ 112296 h 3905613"/>
                <a:gd name="csX26" fmla="*/ 11633641 w 11633641"/>
                <a:gd name="csY26" fmla="*/ 17311 h 3905613"/>
                <a:gd name="csX0" fmla="*/ 0 w 11633641"/>
                <a:gd name="csY0" fmla="*/ 0 h 3905387"/>
                <a:gd name="csX1" fmla="*/ 3812617 w 11633641"/>
                <a:gd name="csY1" fmla="*/ 62665 h 3905387"/>
                <a:gd name="csX2" fmla="*/ 4477262 w 11633641"/>
                <a:gd name="csY2" fmla="*/ 81582 h 3905387"/>
                <a:gd name="csX3" fmla="*/ 4612685 w 11633641"/>
                <a:gd name="csY3" fmla="*/ 330247 h 3905387"/>
                <a:gd name="csX4" fmla="*/ 4706166 w 11633641"/>
                <a:gd name="csY4" fmla="*/ 1681069 h 3905387"/>
                <a:gd name="csX5" fmla="*/ 4781669 w 11633641"/>
                <a:gd name="csY5" fmla="*/ 2702345 h 3905387"/>
                <a:gd name="csX6" fmla="*/ 4843166 w 11633641"/>
                <a:gd name="csY6" fmla="*/ 3505945 h 3905387"/>
                <a:gd name="csX7" fmla="*/ 4917894 w 11633641"/>
                <a:gd name="csY7" fmla="*/ 3799625 h 3905387"/>
                <a:gd name="csX8" fmla="*/ 4996133 w 11633641"/>
                <a:gd name="csY8" fmla="*/ 3899870 h 3905387"/>
                <a:gd name="csX9" fmla="*/ 5144507 w 11633641"/>
                <a:gd name="csY9" fmla="*/ 3655109 h 3905387"/>
                <a:gd name="csX10" fmla="*/ 5211953 w 11633641"/>
                <a:gd name="csY10" fmla="*/ 3460113 h 3905387"/>
                <a:gd name="csX11" fmla="*/ 5240377 w 11633641"/>
                <a:gd name="csY11" fmla="*/ 3366403 h 3905387"/>
                <a:gd name="csX12" fmla="*/ 5342100 w 11633641"/>
                <a:gd name="csY12" fmla="*/ 3024732 h 3905387"/>
                <a:gd name="csX13" fmla="*/ 5506624 w 11633641"/>
                <a:gd name="csY13" fmla="*/ 2443022 h 3905387"/>
                <a:gd name="csX14" fmla="*/ 5612468 w 11633641"/>
                <a:gd name="csY14" fmla="*/ 2132428 h 3905387"/>
                <a:gd name="csX15" fmla="*/ 5759556 w 11633641"/>
                <a:gd name="csY15" fmla="*/ 1745257 h 3905387"/>
                <a:gd name="csX16" fmla="*/ 5958798 w 11633641"/>
                <a:gd name="csY16" fmla="*/ 1357746 h 3905387"/>
                <a:gd name="csX17" fmla="*/ 6150867 w 11633641"/>
                <a:gd name="csY17" fmla="*/ 1102117 h 3905387"/>
                <a:gd name="csX18" fmla="*/ 6377822 w 11633641"/>
                <a:gd name="csY18" fmla="*/ 907695 h 3905387"/>
                <a:gd name="csX19" fmla="*/ 6621739 w 11633641"/>
                <a:gd name="csY19" fmla="*/ 767715 h 3905387"/>
                <a:gd name="csX20" fmla="*/ 6913697 w 11633641"/>
                <a:gd name="csY20" fmla="*/ 621069 h 3905387"/>
                <a:gd name="csX21" fmla="*/ 7358338 w 11633641"/>
                <a:gd name="csY21" fmla="*/ 486453 h 3905387"/>
                <a:gd name="csX22" fmla="*/ 7811163 w 11633641"/>
                <a:gd name="csY22" fmla="*/ 383719 h 3905387"/>
                <a:gd name="csX23" fmla="*/ 8175513 w 11633641"/>
                <a:gd name="csY23" fmla="*/ 306101 h 3905387"/>
                <a:gd name="csX24" fmla="*/ 8793297 w 11633641"/>
                <a:gd name="csY24" fmla="*/ 207742 h 3905387"/>
                <a:gd name="csX25" fmla="*/ 9881832 w 11633641"/>
                <a:gd name="csY25" fmla="*/ 112296 h 3905387"/>
                <a:gd name="csX26" fmla="*/ 11633641 w 11633641"/>
                <a:gd name="csY26" fmla="*/ 17311 h 3905387"/>
                <a:gd name="csX0" fmla="*/ 0 w 11633641"/>
                <a:gd name="csY0" fmla="*/ 0 h 3905387"/>
                <a:gd name="csX1" fmla="*/ 3812617 w 11633641"/>
                <a:gd name="csY1" fmla="*/ 62665 h 3905387"/>
                <a:gd name="csX2" fmla="*/ 4477262 w 11633641"/>
                <a:gd name="csY2" fmla="*/ 81582 h 3905387"/>
                <a:gd name="csX3" fmla="*/ 4612685 w 11633641"/>
                <a:gd name="csY3" fmla="*/ 330247 h 3905387"/>
                <a:gd name="csX4" fmla="*/ 4706166 w 11633641"/>
                <a:gd name="csY4" fmla="*/ 1681069 h 3905387"/>
                <a:gd name="csX5" fmla="*/ 4757501 w 11633641"/>
                <a:gd name="csY5" fmla="*/ 2702345 h 3905387"/>
                <a:gd name="csX6" fmla="*/ 4843166 w 11633641"/>
                <a:gd name="csY6" fmla="*/ 3505945 h 3905387"/>
                <a:gd name="csX7" fmla="*/ 4917894 w 11633641"/>
                <a:gd name="csY7" fmla="*/ 3799625 h 3905387"/>
                <a:gd name="csX8" fmla="*/ 4996133 w 11633641"/>
                <a:gd name="csY8" fmla="*/ 3899870 h 3905387"/>
                <a:gd name="csX9" fmla="*/ 5144507 w 11633641"/>
                <a:gd name="csY9" fmla="*/ 3655109 h 3905387"/>
                <a:gd name="csX10" fmla="*/ 5211953 w 11633641"/>
                <a:gd name="csY10" fmla="*/ 3460113 h 3905387"/>
                <a:gd name="csX11" fmla="*/ 5240377 w 11633641"/>
                <a:gd name="csY11" fmla="*/ 3366403 h 3905387"/>
                <a:gd name="csX12" fmla="*/ 5342100 w 11633641"/>
                <a:gd name="csY12" fmla="*/ 3024732 h 3905387"/>
                <a:gd name="csX13" fmla="*/ 5506624 w 11633641"/>
                <a:gd name="csY13" fmla="*/ 2443022 h 3905387"/>
                <a:gd name="csX14" fmla="*/ 5612468 w 11633641"/>
                <a:gd name="csY14" fmla="*/ 2132428 h 3905387"/>
                <a:gd name="csX15" fmla="*/ 5759556 w 11633641"/>
                <a:gd name="csY15" fmla="*/ 1745257 h 3905387"/>
                <a:gd name="csX16" fmla="*/ 5958798 w 11633641"/>
                <a:gd name="csY16" fmla="*/ 1357746 h 3905387"/>
                <a:gd name="csX17" fmla="*/ 6150867 w 11633641"/>
                <a:gd name="csY17" fmla="*/ 1102117 h 3905387"/>
                <a:gd name="csX18" fmla="*/ 6377822 w 11633641"/>
                <a:gd name="csY18" fmla="*/ 907695 h 3905387"/>
                <a:gd name="csX19" fmla="*/ 6621739 w 11633641"/>
                <a:gd name="csY19" fmla="*/ 767715 h 3905387"/>
                <a:gd name="csX20" fmla="*/ 6913697 w 11633641"/>
                <a:gd name="csY20" fmla="*/ 621069 h 3905387"/>
                <a:gd name="csX21" fmla="*/ 7358338 w 11633641"/>
                <a:gd name="csY21" fmla="*/ 486453 h 3905387"/>
                <a:gd name="csX22" fmla="*/ 7811163 w 11633641"/>
                <a:gd name="csY22" fmla="*/ 383719 h 3905387"/>
                <a:gd name="csX23" fmla="*/ 8175513 w 11633641"/>
                <a:gd name="csY23" fmla="*/ 306101 h 3905387"/>
                <a:gd name="csX24" fmla="*/ 8793297 w 11633641"/>
                <a:gd name="csY24" fmla="*/ 207742 h 3905387"/>
                <a:gd name="csX25" fmla="*/ 9881832 w 11633641"/>
                <a:gd name="csY25" fmla="*/ 112296 h 3905387"/>
                <a:gd name="csX26" fmla="*/ 11633641 w 11633641"/>
                <a:gd name="csY26" fmla="*/ 17311 h 3905387"/>
                <a:gd name="csX0" fmla="*/ 0 w 11633641"/>
                <a:gd name="csY0" fmla="*/ 0 h 3946001"/>
                <a:gd name="csX1" fmla="*/ 3812617 w 11633641"/>
                <a:gd name="csY1" fmla="*/ 62665 h 3946001"/>
                <a:gd name="csX2" fmla="*/ 4477262 w 11633641"/>
                <a:gd name="csY2" fmla="*/ 81582 h 3946001"/>
                <a:gd name="csX3" fmla="*/ 4612685 w 11633641"/>
                <a:gd name="csY3" fmla="*/ 330247 h 3946001"/>
                <a:gd name="csX4" fmla="*/ 4706166 w 11633641"/>
                <a:gd name="csY4" fmla="*/ 1681069 h 3946001"/>
                <a:gd name="csX5" fmla="*/ 4757501 w 11633641"/>
                <a:gd name="csY5" fmla="*/ 2702345 h 3946001"/>
                <a:gd name="csX6" fmla="*/ 4843166 w 11633641"/>
                <a:gd name="csY6" fmla="*/ 3505945 h 3946001"/>
                <a:gd name="csX7" fmla="*/ 4917894 w 11633641"/>
                <a:gd name="csY7" fmla="*/ 3799625 h 3946001"/>
                <a:gd name="csX8" fmla="*/ 4976799 w 11633641"/>
                <a:gd name="csY8" fmla="*/ 3942152 h 3946001"/>
                <a:gd name="csX9" fmla="*/ 5144507 w 11633641"/>
                <a:gd name="csY9" fmla="*/ 3655109 h 3946001"/>
                <a:gd name="csX10" fmla="*/ 5211953 w 11633641"/>
                <a:gd name="csY10" fmla="*/ 3460113 h 3946001"/>
                <a:gd name="csX11" fmla="*/ 5240377 w 11633641"/>
                <a:gd name="csY11" fmla="*/ 3366403 h 3946001"/>
                <a:gd name="csX12" fmla="*/ 5342100 w 11633641"/>
                <a:gd name="csY12" fmla="*/ 3024732 h 3946001"/>
                <a:gd name="csX13" fmla="*/ 5506624 w 11633641"/>
                <a:gd name="csY13" fmla="*/ 2443022 h 3946001"/>
                <a:gd name="csX14" fmla="*/ 5612468 w 11633641"/>
                <a:gd name="csY14" fmla="*/ 2132428 h 3946001"/>
                <a:gd name="csX15" fmla="*/ 5759556 w 11633641"/>
                <a:gd name="csY15" fmla="*/ 1745257 h 3946001"/>
                <a:gd name="csX16" fmla="*/ 5958798 w 11633641"/>
                <a:gd name="csY16" fmla="*/ 1357746 h 3946001"/>
                <a:gd name="csX17" fmla="*/ 6150867 w 11633641"/>
                <a:gd name="csY17" fmla="*/ 1102117 h 3946001"/>
                <a:gd name="csX18" fmla="*/ 6377822 w 11633641"/>
                <a:gd name="csY18" fmla="*/ 907695 h 3946001"/>
                <a:gd name="csX19" fmla="*/ 6621739 w 11633641"/>
                <a:gd name="csY19" fmla="*/ 767715 h 3946001"/>
                <a:gd name="csX20" fmla="*/ 6913697 w 11633641"/>
                <a:gd name="csY20" fmla="*/ 621069 h 3946001"/>
                <a:gd name="csX21" fmla="*/ 7358338 w 11633641"/>
                <a:gd name="csY21" fmla="*/ 486453 h 3946001"/>
                <a:gd name="csX22" fmla="*/ 7811163 w 11633641"/>
                <a:gd name="csY22" fmla="*/ 383719 h 3946001"/>
                <a:gd name="csX23" fmla="*/ 8175513 w 11633641"/>
                <a:gd name="csY23" fmla="*/ 306101 h 3946001"/>
                <a:gd name="csX24" fmla="*/ 8793297 w 11633641"/>
                <a:gd name="csY24" fmla="*/ 207742 h 3946001"/>
                <a:gd name="csX25" fmla="*/ 9881832 w 11633641"/>
                <a:gd name="csY25" fmla="*/ 112296 h 3946001"/>
                <a:gd name="csX26" fmla="*/ 11633641 w 11633641"/>
                <a:gd name="csY26" fmla="*/ 17311 h 3946001"/>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706166 w 11633641"/>
                <a:gd name="csY4" fmla="*/ 1681069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672332 w 11633641"/>
                <a:gd name="csY4" fmla="*/ 1695163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696500 w 11633641"/>
                <a:gd name="csY4" fmla="*/ 1716305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50686"/>
                <a:gd name="csX1" fmla="*/ 3812617 w 11633641"/>
                <a:gd name="csY1" fmla="*/ 62665 h 3950686"/>
                <a:gd name="csX2" fmla="*/ 4477262 w 11633641"/>
                <a:gd name="csY2" fmla="*/ 81582 h 3950686"/>
                <a:gd name="csX3" fmla="*/ 4612685 w 11633641"/>
                <a:gd name="csY3" fmla="*/ 330247 h 3950686"/>
                <a:gd name="csX4" fmla="*/ 4696500 w 11633641"/>
                <a:gd name="csY4" fmla="*/ 1716305 h 3950686"/>
                <a:gd name="csX5" fmla="*/ 4757501 w 11633641"/>
                <a:gd name="csY5" fmla="*/ 2702345 h 3950686"/>
                <a:gd name="csX6" fmla="*/ 4794833 w 11633641"/>
                <a:gd name="csY6" fmla="*/ 3209973 h 3950686"/>
                <a:gd name="csX7" fmla="*/ 4888894 w 11633641"/>
                <a:gd name="csY7" fmla="*/ 3813719 h 3950686"/>
                <a:gd name="csX8" fmla="*/ 4976799 w 11633641"/>
                <a:gd name="csY8" fmla="*/ 3942152 h 3950686"/>
                <a:gd name="csX9" fmla="*/ 5144507 w 11633641"/>
                <a:gd name="csY9" fmla="*/ 3655109 h 3950686"/>
                <a:gd name="csX10" fmla="*/ 5211953 w 11633641"/>
                <a:gd name="csY10" fmla="*/ 3460113 h 3950686"/>
                <a:gd name="csX11" fmla="*/ 5240377 w 11633641"/>
                <a:gd name="csY11" fmla="*/ 3366403 h 3950686"/>
                <a:gd name="csX12" fmla="*/ 5342100 w 11633641"/>
                <a:gd name="csY12" fmla="*/ 3024732 h 3950686"/>
                <a:gd name="csX13" fmla="*/ 5506624 w 11633641"/>
                <a:gd name="csY13" fmla="*/ 2443022 h 3950686"/>
                <a:gd name="csX14" fmla="*/ 5612468 w 11633641"/>
                <a:gd name="csY14" fmla="*/ 2132428 h 3950686"/>
                <a:gd name="csX15" fmla="*/ 5759556 w 11633641"/>
                <a:gd name="csY15" fmla="*/ 1745257 h 3950686"/>
                <a:gd name="csX16" fmla="*/ 5958798 w 11633641"/>
                <a:gd name="csY16" fmla="*/ 1357746 h 3950686"/>
                <a:gd name="csX17" fmla="*/ 6150867 w 11633641"/>
                <a:gd name="csY17" fmla="*/ 1102117 h 3950686"/>
                <a:gd name="csX18" fmla="*/ 6377822 w 11633641"/>
                <a:gd name="csY18" fmla="*/ 907695 h 3950686"/>
                <a:gd name="csX19" fmla="*/ 6621739 w 11633641"/>
                <a:gd name="csY19" fmla="*/ 767715 h 3950686"/>
                <a:gd name="csX20" fmla="*/ 6913697 w 11633641"/>
                <a:gd name="csY20" fmla="*/ 621069 h 3950686"/>
                <a:gd name="csX21" fmla="*/ 7358338 w 11633641"/>
                <a:gd name="csY21" fmla="*/ 486453 h 3950686"/>
                <a:gd name="csX22" fmla="*/ 7811163 w 11633641"/>
                <a:gd name="csY22" fmla="*/ 383719 h 3950686"/>
                <a:gd name="csX23" fmla="*/ 8175513 w 11633641"/>
                <a:gd name="csY23" fmla="*/ 306101 h 3950686"/>
                <a:gd name="csX24" fmla="*/ 8793297 w 11633641"/>
                <a:gd name="csY24" fmla="*/ 207742 h 3950686"/>
                <a:gd name="csX25" fmla="*/ 9881832 w 11633641"/>
                <a:gd name="csY25" fmla="*/ 112296 h 3950686"/>
                <a:gd name="csX26" fmla="*/ 11633641 w 11633641"/>
                <a:gd name="csY26" fmla="*/ 17311 h 3950686"/>
                <a:gd name="csX0" fmla="*/ 0 w 11633641"/>
                <a:gd name="csY0" fmla="*/ 0 h 3950444"/>
                <a:gd name="csX1" fmla="*/ 3812617 w 11633641"/>
                <a:gd name="csY1" fmla="*/ 62665 h 3950444"/>
                <a:gd name="csX2" fmla="*/ 4477262 w 11633641"/>
                <a:gd name="csY2" fmla="*/ 81582 h 3950444"/>
                <a:gd name="csX3" fmla="*/ 4612685 w 11633641"/>
                <a:gd name="csY3" fmla="*/ 330247 h 3950444"/>
                <a:gd name="csX4" fmla="*/ 4696500 w 11633641"/>
                <a:gd name="csY4" fmla="*/ 1716305 h 3950444"/>
                <a:gd name="csX5" fmla="*/ 4757501 w 11633641"/>
                <a:gd name="csY5" fmla="*/ 2702345 h 3950444"/>
                <a:gd name="csX6" fmla="*/ 4809332 w 11633641"/>
                <a:gd name="csY6" fmla="*/ 3224067 h 3950444"/>
                <a:gd name="csX7" fmla="*/ 4888894 w 11633641"/>
                <a:gd name="csY7" fmla="*/ 3813719 h 3950444"/>
                <a:gd name="csX8" fmla="*/ 4976799 w 11633641"/>
                <a:gd name="csY8" fmla="*/ 3942152 h 3950444"/>
                <a:gd name="csX9" fmla="*/ 5144507 w 11633641"/>
                <a:gd name="csY9" fmla="*/ 3655109 h 3950444"/>
                <a:gd name="csX10" fmla="*/ 5211953 w 11633641"/>
                <a:gd name="csY10" fmla="*/ 3460113 h 3950444"/>
                <a:gd name="csX11" fmla="*/ 5240377 w 11633641"/>
                <a:gd name="csY11" fmla="*/ 3366403 h 3950444"/>
                <a:gd name="csX12" fmla="*/ 5342100 w 11633641"/>
                <a:gd name="csY12" fmla="*/ 3024732 h 3950444"/>
                <a:gd name="csX13" fmla="*/ 5506624 w 11633641"/>
                <a:gd name="csY13" fmla="*/ 2443022 h 3950444"/>
                <a:gd name="csX14" fmla="*/ 5612468 w 11633641"/>
                <a:gd name="csY14" fmla="*/ 2132428 h 3950444"/>
                <a:gd name="csX15" fmla="*/ 5759556 w 11633641"/>
                <a:gd name="csY15" fmla="*/ 1745257 h 3950444"/>
                <a:gd name="csX16" fmla="*/ 5958798 w 11633641"/>
                <a:gd name="csY16" fmla="*/ 1357746 h 3950444"/>
                <a:gd name="csX17" fmla="*/ 6150867 w 11633641"/>
                <a:gd name="csY17" fmla="*/ 1102117 h 3950444"/>
                <a:gd name="csX18" fmla="*/ 6377822 w 11633641"/>
                <a:gd name="csY18" fmla="*/ 907695 h 3950444"/>
                <a:gd name="csX19" fmla="*/ 6621739 w 11633641"/>
                <a:gd name="csY19" fmla="*/ 767715 h 3950444"/>
                <a:gd name="csX20" fmla="*/ 6913697 w 11633641"/>
                <a:gd name="csY20" fmla="*/ 621069 h 3950444"/>
                <a:gd name="csX21" fmla="*/ 7358338 w 11633641"/>
                <a:gd name="csY21" fmla="*/ 486453 h 3950444"/>
                <a:gd name="csX22" fmla="*/ 7811163 w 11633641"/>
                <a:gd name="csY22" fmla="*/ 383719 h 3950444"/>
                <a:gd name="csX23" fmla="*/ 8175513 w 11633641"/>
                <a:gd name="csY23" fmla="*/ 306101 h 3950444"/>
                <a:gd name="csX24" fmla="*/ 8793297 w 11633641"/>
                <a:gd name="csY24" fmla="*/ 207742 h 3950444"/>
                <a:gd name="csX25" fmla="*/ 9881832 w 11633641"/>
                <a:gd name="csY25" fmla="*/ 112296 h 3950444"/>
                <a:gd name="csX26" fmla="*/ 11633641 w 11633641"/>
                <a:gd name="csY26" fmla="*/ 17311 h 3950444"/>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11953 w 11633641"/>
                <a:gd name="csY10" fmla="*/ 3460113 h 3955140"/>
                <a:gd name="csX11" fmla="*/ 5240377 w 11633641"/>
                <a:gd name="csY11" fmla="*/ 3366403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11953 w 11633641"/>
                <a:gd name="csY10" fmla="*/ 3460113 h 3955140"/>
                <a:gd name="csX11" fmla="*/ 5288713 w 11633641"/>
                <a:gd name="csY11" fmla="*/ 3197278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88713 w 11633641"/>
                <a:gd name="csY11" fmla="*/ 3197278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07635 w 11633641"/>
                <a:gd name="csY14" fmla="*/ 2054911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07635 w 11633641"/>
                <a:gd name="csY14" fmla="*/ 2054911 h 3955140"/>
                <a:gd name="csX15" fmla="*/ 5759556 w 11633641"/>
                <a:gd name="csY15" fmla="*/ 1688882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61434 w 11633641"/>
                <a:gd name="csY12" fmla="*/ 2806276 h 3955140"/>
                <a:gd name="csX13" fmla="*/ 5506625 w 11633641"/>
                <a:gd name="csY13" fmla="*/ 2358458 h 3955140"/>
                <a:gd name="csX14" fmla="*/ 5607635 w 11633641"/>
                <a:gd name="csY14" fmla="*/ 2054911 h 3955140"/>
                <a:gd name="csX15" fmla="*/ 5759556 w 11633641"/>
                <a:gd name="csY15" fmla="*/ 1688882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57501 w 11633641"/>
                <a:gd name="csY5" fmla="*/ 2702345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74165 w 11633641"/>
                <a:gd name="csY5" fmla="*/ 2734741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51946 w 11633641"/>
                <a:gd name="csY5" fmla="*/ 2759036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79720 w 11633641"/>
                <a:gd name="csY5" fmla="*/ 2815727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707610 w 11633641"/>
                <a:gd name="csY4" fmla="*/ 1748699 h 3914657"/>
                <a:gd name="csX5" fmla="*/ 4779720 w 11633641"/>
                <a:gd name="csY5" fmla="*/ 2815727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707610 w 11633641"/>
                <a:gd name="csY4" fmla="*/ 1748699 h 3914657"/>
                <a:gd name="csX5" fmla="*/ 4774165 w 11633641"/>
                <a:gd name="csY5" fmla="*/ 2888615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1445"/>
                <a:gd name="csX1" fmla="*/ 3812617 w 11633641"/>
                <a:gd name="csY1" fmla="*/ 62665 h 3911445"/>
                <a:gd name="csX2" fmla="*/ 4477262 w 11633641"/>
                <a:gd name="csY2" fmla="*/ 81582 h 3911445"/>
                <a:gd name="csX3" fmla="*/ 4612685 w 11633641"/>
                <a:gd name="csY3" fmla="*/ 330247 h 3911445"/>
                <a:gd name="csX4" fmla="*/ 4707610 w 11633641"/>
                <a:gd name="csY4" fmla="*/ 1748699 h 3911445"/>
                <a:gd name="csX5" fmla="*/ 4774165 w 11633641"/>
                <a:gd name="csY5" fmla="*/ 2888615 h 3911445"/>
                <a:gd name="csX6" fmla="*/ 4803778 w 11633641"/>
                <a:gd name="csY6" fmla="*/ 3313153 h 3911445"/>
                <a:gd name="csX7" fmla="*/ 4888894 w 11633641"/>
                <a:gd name="csY7" fmla="*/ 3813719 h 3911445"/>
                <a:gd name="csX8" fmla="*/ 5015683 w 11633641"/>
                <a:gd name="csY8" fmla="*/ 3893558 h 3911445"/>
                <a:gd name="csX9" fmla="*/ 5125173 w 11633641"/>
                <a:gd name="csY9" fmla="*/ 3584640 h 3911445"/>
                <a:gd name="csX10" fmla="*/ 5207120 w 11633641"/>
                <a:gd name="csY10" fmla="*/ 3340316 h 3911445"/>
                <a:gd name="csX11" fmla="*/ 5279047 w 11633641"/>
                <a:gd name="csY11" fmla="*/ 3098621 h 3911445"/>
                <a:gd name="csX12" fmla="*/ 5361434 w 11633641"/>
                <a:gd name="csY12" fmla="*/ 2806276 h 3911445"/>
                <a:gd name="csX13" fmla="*/ 5506625 w 11633641"/>
                <a:gd name="csY13" fmla="*/ 2358458 h 3911445"/>
                <a:gd name="csX14" fmla="*/ 5607635 w 11633641"/>
                <a:gd name="csY14" fmla="*/ 2054911 h 3911445"/>
                <a:gd name="csX15" fmla="*/ 5759556 w 11633641"/>
                <a:gd name="csY15" fmla="*/ 1688882 h 3911445"/>
                <a:gd name="csX16" fmla="*/ 5958798 w 11633641"/>
                <a:gd name="csY16" fmla="*/ 1357746 h 3911445"/>
                <a:gd name="csX17" fmla="*/ 6150867 w 11633641"/>
                <a:gd name="csY17" fmla="*/ 1102117 h 3911445"/>
                <a:gd name="csX18" fmla="*/ 6377822 w 11633641"/>
                <a:gd name="csY18" fmla="*/ 907695 h 3911445"/>
                <a:gd name="csX19" fmla="*/ 6621739 w 11633641"/>
                <a:gd name="csY19" fmla="*/ 767715 h 3911445"/>
                <a:gd name="csX20" fmla="*/ 6913697 w 11633641"/>
                <a:gd name="csY20" fmla="*/ 621069 h 3911445"/>
                <a:gd name="csX21" fmla="*/ 7358338 w 11633641"/>
                <a:gd name="csY21" fmla="*/ 486453 h 3911445"/>
                <a:gd name="csX22" fmla="*/ 7811163 w 11633641"/>
                <a:gd name="csY22" fmla="*/ 383719 h 3911445"/>
                <a:gd name="csX23" fmla="*/ 8175513 w 11633641"/>
                <a:gd name="csY23" fmla="*/ 306101 h 3911445"/>
                <a:gd name="csX24" fmla="*/ 8793297 w 11633641"/>
                <a:gd name="csY24" fmla="*/ 207742 h 3911445"/>
                <a:gd name="csX25" fmla="*/ 9881832 w 11633641"/>
                <a:gd name="csY25" fmla="*/ 112296 h 3911445"/>
                <a:gd name="csX26" fmla="*/ 11633641 w 11633641"/>
                <a:gd name="csY26" fmla="*/ 17311 h 3911445"/>
                <a:gd name="csX0" fmla="*/ 0 w 11633641"/>
                <a:gd name="csY0" fmla="*/ 0 h 3910418"/>
                <a:gd name="csX1" fmla="*/ 3812617 w 11633641"/>
                <a:gd name="csY1" fmla="*/ 62665 h 3910418"/>
                <a:gd name="csX2" fmla="*/ 4477262 w 11633641"/>
                <a:gd name="csY2" fmla="*/ 81582 h 3910418"/>
                <a:gd name="csX3" fmla="*/ 4612685 w 11633641"/>
                <a:gd name="csY3" fmla="*/ 330247 h 3910418"/>
                <a:gd name="csX4" fmla="*/ 4707610 w 11633641"/>
                <a:gd name="csY4" fmla="*/ 1748699 h 3910418"/>
                <a:gd name="csX5" fmla="*/ 4774165 w 11633641"/>
                <a:gd name="csY5" fmla="*/ 2888615 h 3910418"/>
                <a:gd name="csX6" fmla="*/ 4831552 w 11633641"/>
                <a:gd name="csY6" fmla="*/ 3345548 h 3910418"/>
                <a:gd name="csX7" fmla="*/ 4888894 w 11633641"/>
                <a:gd name="csY7" fmla="*/ 3813719 h 3910418"/>
                <a:gd name="csX8" fmla="*/ 5015683 w 11633641"/>
                <a:gd name="csY8" fmla="*/ 3893558 h 3910418"/>
                <a:gd name="csX9" fmla="*/ 5125173 w 11633641"/>
                <a:gd name="csY9" fmla="*/ 3584640 h 3910418"/>
                <a:gd name="csX10" fmla="*/ 5207120 w 11633641"/>
                <a:gd name="csY10" fmla="*/ 3340316 h 3910418"/>
                <a:gd name="csX11" fmla="*/ 5279047 w 11633641"/>
                <a:gd name="csY11" fmla="*/ 3098621 h 3910418"/>
                <a:gd name="csX12" fmla="*/ 5361434 w 11633641"/>
                <a:gd name="csY12" fmla="*/ 2806276 h 3910418"/>
                <a:gd name="csX13" fmla="*/ 5506625 w 11633641"/>
                <a:gd name="csY13" fmla="*/ 2358458 h 3910418"/>
                <a:gd name="csX14" fmla="*/ 5607635 w 11633641"/>
                <a:gd name="csY14" fmla="*/ 2054911 h 3910418"/>
                <a:gd name="csX15" fmla="*/ 5759556 w 11633641"/>
                <a:gd name="csY15" fmla="*/ 1688882 h 3910418"/>
                <a:gd name="csX16" fmla="*/ 5958798 w 11633641"/>
                <a:gd name="csY16" fmla="*/ 1357746 h 3910418"/>
                <a:gd name="csX17" fmla="*/ 6150867 w 11633641"/>
                <a:gd name="csY17" fmla="*/ 1102117 h 3910418"/>
                <a:gd name="csX18" fmla="*/ 6377822 w 11633641"/>
                <a:gd name="csY18" fmla="*/ 907695 h 3910418"/>
                <a:gd name="csX19" fmla="*/ 6621739 w 11633641"/>
                <a:gd name="csY19" fmla="*/ 767715 h 3910418"/>
                <a:gd name="csX20" fmla="*/ 6913697 w 11633641"/>
                <a:gd name="csY20" fmla="*/ 621069 h 3910418"/>
                <a:gd name="csX21" fmla="*/ 7358338 w 11633641"/>
                <a:gd name="csY21" fmla="*/ 486453 h 3910418"/>
                <a:gd name="csX22" fmla="*/ 7811163 w 11633641"/>
                <a:gd name="csY22" fmla="*/ 383719 h 3910418"/>
                <a:gd name="csX23" fmla="*/ 8175513 w 11633641"/>
                <a:gd name="csY23" fmla="*/ 306101 h 3910418"/>
                <a:gd name="csX24" fmla="*/ 8793297 w 11633641"/>
                <a:gd name="csY24" fmla="*/ 207742 h 3910418"/>
                <a:gd name="csX25" fmla="*/ 9881832 w 11633641"/>
                <a:gd name="csY25" fmla="*/ 112296 h 3910418"/>
                <a:gd name="csX26" fmla="*/ 11633641 w 11633641"/>
                <a:gd name="csY26" fmla="*/ 17311 h 3910418"/>
                <a:gd name="csX0" fmla="*/ 0 w 11633641"/>
                <a:gd name="csY0" fmla="*/ 0 h 3909236"/>
                <a:gd name="csX1" fmla="*/ 3812617 w 11633641"/>
                <a:gd name="csY1" fmla="*/ 62665 h 3909236"/>
                <a:gd name="csX2" fmla="*/ 4477262 w 11633641"/>
                <a:gd name="csY2" fmla="*/ 81582 h 3909236"/>
                <a:gd name="csX3" fmla="*/ 4612685 w 11633641"/>
                <a:gd name="csY3" fmla="*/ 330247 h 3909236"/>
                <a:gd name="csX4" fmla="*/ 4707610 w 11633641"/>
                <a:gd name="csY4" fmla="*/ 1748699 h 3909236"/>
                <a:gd name="csX5" fmla="*/ 4774165 w 11633641"/>
                <a:gd name="csY5" fmla="*/ 2888615 h 3909236"/>
                <a:gd name="csX6" fmla="*/ 4814887 w 11633641"/>
                <a:gd name="csY6" fmla="*/ 3386043 h 3909236"/>
                <a:gd name="csX7" fmla="*/ 4888894 w 11633641"/>
                <a:gd name="csY7" fmla="*/ 3813719 h 3909236"/>
                <a:gd name="csX8" fmla="*/ 5015683 w 11633641"/>
                <a:gd name="csY8" fmla="*/ 3893558 h 3909236"/>
                <a:gd name="csX9" fmla="*/ 5125173 w 11633641"/>
                <a:gd name="csY9" fmla="*/ 3584640 h 3909236"/>
                <a:gd name="csX10" fmla="*/ 5207120 w 11633641"/>
                <a:gd name="csY10" fmla="*/ 3340316 h 3909236"/>
                <a:gd name="csX11" fmla="*/ 5279047 w 11633641"/>
                <a:gd name="csY11" fmla="*/ 3098621 h 3909236"/>
                <a:gd name="csX12" fmla="*/ 5361434 w 11633641"/>
                <a:gd name="csY12" fmla="*/ 2806276 h 3909236"/>
                <a:gd name="csX13" fmla="*/ 5506625 w 11633641"/>
                <a:gd name="csY13" fmla="*/ 2358458 h 3909236"/>
                <a:gd name="csX14" fmla="*/ 5607635 w 11633641"/>
                <a:gd name="csY14" fmla="*/ 2054911 h 3909236"/>
                <a:gd name="csX15" fmla="*/ 5759556 w 11633641"/>
                <a:gd name="csY15" fmla="*/ 1688882 h 3909236"/>
                <a:gd name="csX16" fmla="*/ 5958798 w 11633641"/>
                <a:gd name="csY16" fmla="*/ 1357746 h 3909236"/>
                <a:gd name="csX17" fmla="*/ 6150867 w 11633641"/>
                <a:gd name="csY17" fmla="*/ 1102117 h 3909236"/>
                <a:gd name="csX18" fmla="*/ 6377822 w 11633641"/>
                <a:gd name="csY18" fmla="*/ 907695 h 3909236"/>
                <a:gd name="csX19" fmla="*/ 6621739 w 11633641"/>
                <a:gd name="csY19" fmla="*/ 767715 h 3909236"/>
                <a:gd name="csX20" fmla="*/ 6913697 w 11633641"/>
                <a:gd name="csY20" fmla="*/ 621069 h 3909236"/>
                <a:gd name="csX21" fmla="*/ 7358338 w 11633641"/>
                <a:gd name="csY21" fmla="*/ 486453 h 3909236"/>
                <a:gd name="csX22" fmla="*/ 7811163 w 11633641"/>
                <a:gd name="csY22" fmla="*/ 383719 h 3909236"/>
                <a:gd name="csX23" fmla="*/ 8175513 w 11633641"/>
                <a:gd name="csY23" fmla="*/ 306101 h 3909236"/>
                <a:gd name="csX24" fmla="*/ 8793297 w 11633641"/>
                <a:gd name="csY24" fmla="*/ 207742 h 3909236"/>
                <a:gd name="csX25" fmla="*/ 9881832 w 11633641"/>
                <a:gd name="csY25" fmla="*/ 112296 h 3909236"/>
                <a:gd name="csX26" fmla="*/ 11633641 w 11633641"/>
                <a:gd name="csY26" fmla="*/ 17311 h 3909236"/>
                <a:gd name="csX0" fmla="*/ 0 w 11633641"/>
                <a:gd name="csY0" fmla="*/ 0 h 3842748"/>
                <a:gd name="csX1" fmla="*/ 3812617 w 11633641"/>
                <a:gd name="csY1" fmla="*/ 62665 h 3842748"/>
                <a:gd name="csX2" fmla="*/ 4477262 w 11633641"/>
                <a:gd name="csY2" fmla="*/ 81582 h 3842748"/>
                <a:gd name="csX3" fmla="*/ 4612685 w 11633641"/>
                <a:gd name="csY3" fmla="*/ 330247 h 3842748"/>
                <a:gd name="csX4" fmla="*/ 4707610 w 11633641"/>
                <a:gd name="csY4" fmla="*/ 1748699 h 3842748"/>
                <a:gd name="csX5" fmla="*/ 4774165 w 11633641"/>
                <a:gd name="csY5" fmla="*/ 2888615 h 3842748"/>
                <a:gd name="csX6" fmla="*/ 4814887 w 11633641"/>
                <a:gd name="csY6" fmla="*/ 3386043 h 3842748"/>
                <a:gd name="csX7" fmla="*/ 4888894 w 11633641"/>
                <a:gd name="csY7" fmla="*/ 3813719 h 3842748"/>
                <a:gd name="csX8" fmla="*/ 5065676 w 11633641"/>
                <a:gd name="csY8" fmla="*/ 3780174 h 3842748"/>
                <a:gd name="csX9" fmla="*/ 5125173 w 11633641"/>
                <a:gd name="csY9" fmla="*/ 3584640 h 3842748"/>
                <a:gd name="csX10" fmla="*/ 5207120 w 11633641"/>
                <a:gd name="csY10" fmla="*/ 3340316 h 3842748"/>
                <a:gd name="csX11" fmla="*/ 5279047 w 11633641"/>
                <a:gd name="csY11" fmla="*/ 3098621 h 3842748"/>
                <a:gd name="csX12" fmla="*/ 5361434 w 11633641"/>
                <a:gd name="csY12" fmla="*/ 2806276 h 3842748"/>
                <a:gd name="csX13" fmla="*/ 5506625 w 11633641"/>
                <a:gd name="csY13" fmla="*/ 2358458 h 3842748"/>
                <a:gd name="csX14" fmla="*/ 5607635 w 11633641"/>
                <a:gd name="csY14" fmla="*/ 2054911 h 3842748"/>
                <a:gd name="csX15" fmla="*/ 5759556 w 11633641"/>
                <a:gd name="csY15" fmla="*/ 1688882 h 3842748"/>
                <a:gd name="csX16" fmla="*/ 5958798 w 11633641"/>
                <a:gd name="csY16" fmla="*/ 1357746 h 3842748"/>
                <a:gd name="csX17" fmla="*/ 6150867 w 11633641"/>
                <a:gd name="csY17" fmla="*/ 1102117 h 3842748"/>
                <a:gd name="csX18" fmla="*/ 6377822 w 11633641"/>
                <a:gd name="csY18" fmla="*/ 907695 h 3842748"/>
                <a:gd name="csX19" fmla="*/ 6621739 w 11633641"/>
                <a:gd name="csY19" fmla="*/ 767715 h 3842748"/>
                <a:gd name="csX20" fmla="*/ 6913697 w 11633641"/>
                <a:gd name="csY20" fmla="*/ 621069 h 3842748"/>
                <a:gd name="csX21" fmla="*/ 7358338 w 11633641"/>
                <a:gd name="csY21" fmla="*/ 486453 h 3842748"/>
                <a:gd name="csX22" fmla="*/ 7811163 w 11633641"/>
                <a:gd name="csY22" fmla="*/ 383719 h 3842748"/>
                <a:gd name="csX23" fmla="*/ 8175513 w 11633641"/>
                <a:gd name="csY23" fmla="*/ 306101 h 3842748"/>
                <a:gd name="csX24" fmla="*/ 8793297 w 11633641"/>
                <a:gd name="csY24" fmla="*/ 207742 h 3842748"/>
                <a:gd name="csX25" fmla="*/ 9881832 w 11633641"/>
                <a:gd name="csY25" fmla="*/ 112296 h 3842748"/>
                <a:gd name="csX26" fmla="*/ 11633641 w 11633641"/>
                <a:gd name="csY26" fmla="*/ 17311 h 3842748"/>
                <a:gd name="csX0" fmla="*/ 0 w 11633641"/>
                <a:gd name="csY0" fmla="*/ 0 h 3808592"/>
                <a:gd name="csX1" fmla="*/ 3812617 w 11633641"/>
                <a:gd name="csY1" fmla="*/ 62665 h 3808592"/>
                <a:gd name="csX2" fmla="*/ 4477262 w 11633641"/>
                <a:gd name="csY2" fmla="*/ 81582 h 3808592"/>
                <a:gd name="csX3" fmla="*/ 4612685 w 11633641"/>
                <a:gd name="csY3" fmla="*/ 330247 h 3808592"/>
                <a:gd name="csX4" fmla="*/ 4707610 w 11633641"/>
                <a:gd name="csY4" fmla="*/ 1748699 h 3808592"/>
                <a:gd name="csX5" fmla="*/ 4774165 w 11633641"/>
                <a:gd name="csY5" fmla="*/ 2888615 h 3808592"/>
                <a:gd name="csX6" fmla="*/ 4814887 w 11633641"/>
                <a:gd name="csY6" fmla="*/ 3386043 h 3808592"/>
                <a:gd name="csX7" fmla="*/ 4905559 w 11633641"/>
                <a:gd name="csY7" fmla="*/ 3765126 h 3808592"/>
                <a:gd name="csX8" fmla="*/ 5065676 w 11633641"/>
                <a:gd name="csY8" fmla="*/ 3780174 h 3808592"/>
                <a:gd name="csX9" fmla="*/ 5125173 w 11633641"/>
                <a:gd name="csY9" fmla="*/ 3584640 h 3808592"/>
                <a:gd name="csX10" fmla="*/ 5207120 w 11633641"/>
                <a:gd name="csY10" fmla="*/ 3340316 h 3808592"/>
                <a:gd name="csX11" fmla="*/ 5279047 w 11633641"/>
                <a:gd name="csY11" fmla="*/ 3098621 h 3808592"/>
                <a:gd name="csX12" fmla="*/ 5361434 w 11633641"/>
                <a:gd name="csY12" fmla="*/ 2806276 h 3808592"/>
                <a:gd name="csX13" fmla="*/ 5506625 w 11633641"/>
                <a:gd name="csY13" fmla="*/ 2358458 h 3808592"/>
                <a:gd name="csX14" fmla="*/ 5607635 w 11633641"/>
                <a:gd name="csY14" fmla="*/ 2054911 h 3808592"/>
                <a:gd name="csX15" fmla="*/ 5759556 w 11633641"/>
                <a:gd name="csY15" fmla="*/ 1688882 h 3808592"/>
                <a:gd name="csX16" fmla="*/ 5958798 w 11633641"/>
                <a:gd name="csY16" fmla="*/ 1357746 h 3808592"/>
                <a:gd name="csX17" fmla="*/ 6150867 w 11633641"/>
                <a:gd name="csY17" fmla="*/ 1102117 h 3808592"/>
                <a:gd name="csX18" fmla="*/ 6377822 w 11633641"/>
                <a:gd name="csY18" fmla="*/ 907695 h 3808592"/>
                <a:gd name="csX19" fmla="*/ 6621739 w 11633641"/>
                <a:gd name="csY19" fmla="*/ 767715 h 3808592"/>
                <a:gd name="csX20" fmla="*/ 6913697 w 11633641"/>
                <a:gd name="csY20" fmla="*/ 621069 h 3808592"/>
                <a:gd name="csX21" fmla="*/ 7358338 w 11633641"/>
                <a:gd name="csY21" fmla="*/ 486453 h 3808592"/>
                <a:gd name="csX22" fmla="*/ 7811163 w 11633641"/>
                <a:gd name="csY22" fmla="*/ 383719 h 3808592"/>
                <a:gd name="csX23" fmla="*/ 8175513 w 11633641"/>
                <a:gd name="csY23" fmla="*/ 306101 h 3808592"/>
                <a:gd name="csX24" fmla="*/ 8793297 w 11633641"/>
                <a:gd name="csY24" fmla="*/ 207742 h 3808592"/>
                <a:gd name="csX25" fmla="*/ 9881832 w 11633641"/>
                <a:gd name="csY25" fmla="*/ 112296 h 3808592"/>
                <a:gd name="csX26" fmla="*/ 11633641 w 11633641"/>
                <a:gd name="csY26" fmla="*/ 17311 h 3808592"/>
                <a:gd name="csX0" fmla="*/ 0 w 11633641"/>
                <a:gd name="csY0" fmla="*/ 0 h 3806538"/>
                <a:gd name="csX1" fmla="*/ 3812617 w 11633641"/>
                <a:gd name="csY1" fmla="*/ 62665 h 3806538"/>
                <a:gd name="csX2" fmla="*/ 4477262 w 11633641"/>
                <a:gd name="csY2" fmla="*/ 81582 h 3806538"/>
                <a:gd name="csX3" fmla="*/ 4612685 w 11633641"/>
                <a:gd name="csY3" fmla="*/ 330247 h 3806538"/>
                <a:gd name="csX4" fmla="*/ 4707610 w 11633641"/>
                <a:gd name="csY4" fmla="*/ 1748699 h 3806538"/>
                <a:gd name="csX5" fmla="*/ 4774165 w 11633641"/>
                <a:gd name="csY5" fmla="*/ 2888615 h 3806538"/>
                <a:gd name="csX6" fmla="*/ 4848216 w 11633641"/>
                <a:gd name="csY6" fmla="*/ 3418438 h 3806538"/>
                <a:gd name="csX7" fmla="*/ 4905559 w 11633641"/>
                <a:gd name="csY7" fmla="*/ 3765126 h 3806538"/>
                <a:gd name="csX8" fmla="*/ 5065676 w 11633641"/>
                <a:gd name="csY8" fmla="*/ 3780174 h 3806538"/>
                <a:gd name="csX9" fmla="*/ 5125173 w 11633641"/>
                <a:gd name="csY9" fmla="*/ 3584640 h 3806538"/>
                <a:gd name="csX10" fmla="*/ 5207120 w 11633641"/>
                <a:gd name="csY10" fmla="*/ 3340316 h 3806538"/>
                <a:gd name="csX11" fmla="*/ 5279047 w 11633641"/>
                <a:gd name="csY11" fmla="*/ 3098621 h 3806538"/>
                <a:gd name="csX12" fmla="*/ 5361434 w 11633641"/>
                <a:gd name="csY12" fmla="*/ 2806276 h 3806538"/>
                <a:gd name="csX13" fmla="*/ 5506625 w 11633641"/>
                <a:gd name="csY13" fmla="*/ 2358458 h 3806538"/>
                <a:gd name="csX14" fmla="*/ 5607635 w 11633641"/>
                <a:gd name="csY14" fmla="*/ 2054911 h 3806538"/>
                <a:gd name="csX15" fmla="*/ 5759556 w 11633641"/>
                <a:gd name="csY15" fmla="*/ 1688882 h 3806538"/>
                <a:gd name="csX16" fmla="*/ 5958798 w 11633641"/>
                <a:gd name="csY16" fmla="*/ 1357746 h 3806538"/>
                <a:gd name="csX17" fmla="*/ 6150867 w 11633641"/>
                <a:gd name="csY17" fmla="*/ 1102117 h 3806538"/>
                <a:gd name="csX18" fmla="*/ 6377822 w 11633641"/>
                <a:gd name="csY18" fmla="*/ 907695 h 3806538"/>
                <a:gd name="csX19" fmla="*/ 6621739 w 11633641"/>
                <a:gd name="csY19" fmla="*/ 767715 h 3806538"/>
                <a:gd name="csX20" fmla="*/ 6913697 w 11633641"/>
                <a:gd name="csY20" fmla="*/ 621069 h 3806538"/>
                <a:gd name="csX21" fmla="*/ 7358338 w 11633641"/>
                <a:gd name="csY21" fmla="*/ 486453 h 3806538"/>
                <a:gd name="csX22" fmla="*/ 7811163 w 11633641"/>
                <a:gd name="csY22" fmla="*/ 383719 h 3806538"/>
                <a:gd name="csX23" fmla="*/ 8175513 w 11633641"/>
                <a:gd name="csY23" fmla="*/ 306101 h 3806538"/>
                <a:gd name="csX24" fmla="*/ 8793297 w 11633641"/>
                <a:gd name="csY24" fmla="*/ 207742 h 3806538"/>
                <a:gd name="csX25" fmla="*/ 9881832 w 11633641"/>
                <a:gd name="csY25" fmla="*/ 112296 h 3806538"/>
                <a:gd name="csX26" fmla="*/ 11633641 w 11633641"/>
                <a:gd name="csY26" fmla="*/ 17311 h 3806538"/>
                <a:gd name="csX0" fmla="*/ 0 w 11633641"/>
                <a:gd name="csY0" fmla="*/ 0 h 3804544"/>
                <a:gd name="csX1" fmla="*/ 3812617 w 11633641"/>
                <a:gd name="csY1" fmla="*/ 62665 h 3804544"/>
                <a:gd name="csX2" fmla="*/ 4477262 w 11633641"/>
                <a:gd name="csY2" fmla="*/ 81582 h 3804544"/>
                <a:gd name="csX3" fmla="*/ 4612685 w 11633641"/>
                <a:gd name="csY3" fmla="*/ 330247 h 3804544"/>
                <a:gd name="csX4" fmla="*/ 4707610 w 11633641"/>
                <a:gd name="csY4" fmla="*/ 1748699 h 3804544"/>
                <a:gd name="csX5" fmla="*/ 4774165 w 11633641"/>
                <a:gd name="csY5" fmla="*/ 2888615 h 3804544"/>
                <a:gd name="csX6" fmla="*/ 4820443 w 11633641"/>
                <a:gd name="csY6" fmla="*/ 3450833 h 3804544"/>
                <a:gd name="csX7" fmla="*/ 4905559 w 11633641"/>
                <a:gd name="csY7" fmla="*/ 3765126 h 3804544"/>
                <a:gd name="csX8" fmla="*/ 5065676 w 11633641"/>
                <a:gd name="csY8" fmla="*/ 3780174 h 3804544"/>
                <a:gd name="csX9" fmla="*/ 5125173 w 11633641"/>
                <a:gd name="csY9" fmla="*/ 3584640 h 3804544"/>
                <a:gd name="csX10" fmla="*/ 5207120 w 11633641"/>
                <a:gd name="csY10" fmla="*/ 3340316 h 3804544"/>
                <a:gd name="csX11" fmla="*/ 5279047 w 11633641"/>
                <a:gd name="csY11" fmla="*/ 3098621 h 3804544"/>
                <a:gd name="csX12" fmla="*/ 5361434 w 11633641"/>
                <a:gd name="csY12" fmla="*/ 2806276 h 3804544"/>
                <a:gd name="csX13" fmla="*/ 5506625 w 11633641"/>
                <a:gd name="csY13" fmla="*/ 2358458 h 3804544"/>
                <a:gd name="csX14" fmla="*/ 5607635 w 11633641"/>
                <a:gd name="csY14" fmla="*/ 2054911 h 3804544"/>
                <a:gd name="csX15" fmla="*/ 5759556 w 11633641"/>
                <a:gd name="csY15" fmla="*/ 1688882 h 3804544"/>
                <a:gd name="csX16" fmla="*/ 5958798 w 11633641"/>
                <a:gd name="csY16" fmla="*/ 1357746 h 3804544"/>
                <a:gd name="csX17" fmla="*/ 6150867 w 11633641"/>
                <a:gd name="csY17" fmla="*/ 1102117 h 3804544"/>
                <a:gd name="csX18" fmla="*/ 6377822 w 11633641"/>
                <a:gd name="csY18" fmla="*/ 907695 h 3804544"/>
                <a:gd name="csX19" fmla="*/ 6621739 w 11633641"/>
                <a:gd name="csY19" fmla="*/ 767715 h 3804544"/>
                <a:gd name="csX20" fmla="*/ 6913697 w 11633641"/>
                <a:gd name="csY20" fmla="*/ 621069 h 3804544"/>
                <a:gd name="csX21" fmla="*/ 7358338 w 11633641"/>
                <a:gd name="csY21" fmla="*/ 486453 h 3804544"/>
                <a:gd name="csX22" fmla="*/ 7811163 w 11633641"/>
                <a:gd name="csY22" fmla="*/ 383719 h 3804544"/>
                <a:gd name="csX23" fmla="*/ 8175513 w 11633641"/>
                <a:gd name="csY23" fmla="*/ 306101 h 3804544"/>
                <a:gd name="csX24" fmla="*/ 8793297 w 11633641"/>
                <a:gd name="csY24" fmla="*/ 207742 h 3804544"/>
                <a:gd name="csX25" fmla="*/ 9881832 w 11633641"/>
                <a:gd name="csY25" fmla="*/ 112296 h 3804544"/>
                <a:gd name="csX26" fmla="*/ 11633641 w 11633641"/>
                <a:gd name="csY26" fmla="*/ 17311 h 3804544"/>
                <a:gd name="csX0" fmla="*/ 0 w 11633641"/>
                <a:gd name="csY0" fmla="*/ 0 h 3784208"/>
                <a:gd name="csX1" fmla="*/ 3812617 w 11633641"/>
                <a:gd name="csY1" fmla="*/ 62665 h 3784208"/>
                <a:gd name="csX2" fmla="*/ 4477262 w 11633641"/>
                <a:gd name="csY2" fmla="*/ 81582 h 3784208"/>
                <a:gd name="csX3" fmla="*/ 4612685 w 11633641"/>
                <a:gd name="csY3" fmla="*/ 330247 h 3784208"/>
                <a:gd name="csX4" fmla="*/ 4707610 w 11633641"/>
                <a:gd name="csY4" fmla="*/ 1748699 h 3784208"/>
                <a:gd name="csX5" fmla="*/ 4774165 w 11633641"/>
                <a:gd name="csY5" fmla="*/ 2888615 h 3784208"/>
                <a:gd name="csX6" fmla="*/ 4820443 w 11633641"/>
                <a:gd name="csY6" fmla="*/ 3450833 h 3784208"/>
                <a:gd name="csX7" fmla="*/ 4905559 w 11633641"/>
                <a:gd name="csY7" fmla="*/ 3765126 h 3784208"/>
                <a:gd name="csX8" fmla="*/ 5060121 w 11633641"/>
                <a:gd name="csY8" fmla="*/ 3731581 h 3784208"/>
                <a:gd name="csX9" fmla="*/ 5125173 w 11633641"/>
                <a:gd name="csY9" fmla="*/ 3584640 h 3784208"/>
                <a:gd name="csX10" fmla="*/ 5207120 w 11633641"/>
                <a:gd name="csY10" fmla="*/ 3340316 h 3784208"/>
                <a:gd name="csX11" fmla="*/ 5279047 w 11633641"/>
                <a:gd name="csY11" fmla="*/ 3098621 h 3784208"/>
                <a:gd name="csX12" fmla="*/ 5361434 w 11633641"/>
                <a:gd name="csY12" fmla="*/ 2806276 h 3784208"/>
                <a:gd name="csX13" fmla="*/ 5506625 w 11633641"/>
                <a:gd name="csY13" fmla="*/ 2358458 h 3784208"/>
                <a:gd name="csX14" fmla="*/ 5607635 w 11633641"/>
                <a:gd name="csY14" fmla="*/ 2054911 h 3784208"/>
                <a:gd name="csX15" fmla="*/ 5759556 w 11633641"/>
                <a:gd name="csY15" fmla="*/ 1688882 h 3784208"/>
                <a:gd name="csX16" fmla="*/ 5958798 w 11633641"/>
                <a:gd name="csY16" fmla="*/ 1357746 h 3784208"/>
                <a:gd name="csX17" fmla="*/ 6150867 w 11633641"/>
                <a:gd name="csY17" fmla="*/ 1102117 h 3784208"/>
                <a:gd name="csX18" fmla="*/ 6377822 w 11633641"/>
                <a:gd name="csY18" fmla="*/ 907695 h 3784208"/>
                <a:gd name="csX19" fmla="*/ 6621739 w 11633641"/>
                <a:gd name="csY19" fmla="*/ 767715 h 3784208"/>
                <a:gd name="csX20" fmla="*/ 6913697 w 11633641"/>
                <a:gd name="csY20" fmla="*/ 621069 h 3784208"/>
                <a:gd name="csX21" fmla="*/ 7358338 w 11633641"/>
                <a:gd name="csY21" fmla="*/ 486453 h 3784208"/>
                <a:gd name="csX22" fmla="*/ 7811163 w 11633641"/>
                <a:gd name="csY22" fmla="*/ 383719 h 3784208"/>
                <a:gd name="csX23" fmla="*/ 8175513 w 11633641"/>
                <a:gd name="csY23" fmla="*/ 306101 h 3784208"/>
                <a:gd name="csX24" fmla="*/ 8793297 w 11633641"/>
                <a:gd name="csY24" fmla="*/ 207742 h 3784208"/>
                <a:gd name="csX25" fmla="*/ 9881832 w 11633641"/>
                <a:gd name="csY25" fmla="*/ 112296 h 3784208"/>
                <a:gd name="csX26" fmla="*/ 11633641 w 11633641"/>
                <a:gd name="csY26" fmla="*/ 17311 h 3784208"/>
                <a:gd name="csX0" fmla="*/ 0 w 11633641"/>
                <a:gd name="csY0" fmla="*/ 0 h 3777785"/>
                <a:gd name="csX1" fmla="*/ 3812617 w 11633641"/>
                <a:gd name="csY1" fmla="*/ 62665 h 3777785"/>
                <a:gd name="csX2" fmla="*/ 4477262 w 11633641"/>
                <a:gd name="csY2" fmla="*/ 81582 h 3777785"/>
                <a:gd name="csX3" fmla="*/ 4612685 w 11633641"/>
                <a:gd name="csY3" fmla="*/ 330247 h 3777785"/>
                <a:gd name="csX4" fmla="*/ 4707610 w 11633641"/>
                <a:gd name="csY4" fmla="*/ 1748699 h 3777785"/>
                <a:gd name="csX5" fmla="*/ 4774165 w 11633641"/>
                <a:gd name="csY5" fmla="*/ 2888615 h 3777785"/>
                <a:gd name="csX6" fmla="*/ 4820443 w 11633641"/>
                <a:gd name="csY6" fmla="*/ 3450833 h 3777785"/>
                <a:gd name="csX7" fmla="*/ 4905559 w 11633641"/>
                <a:gd name="csY7" fmla="*/ 3765126 h 3777785"/>
                <a:gd name="csX8" fmla="*/ 5063998 w 11633641"/>
                <a:gd name="csY8" fmla="*/ 3703320 h 3777785"/>
                <a:gd name="csX9" fmla="*/ 5125173 w 11633641"/>
                <a:gd name="csY9" fmla="*/ 3584640 h 3777785"/>
                <a:gd name="csX10" fmla="*/ 5207120 w 11633641"/>
                <a:gd name="csY10" fmla="*/ 3340316 h 3777785"/>
                <a:gd name="csX11" fmla="*/ 5279047 w 11633641"/>
                <a:gd name="csY11" fmla="*/ 3098621 h 3777785"/>
                <a:gd name="csX12" fmla="*/ 5361434 w 11633641"/>
                <a:gd name="csY12" fmla="*/ 2806276 h 3777785"/>
                <a:gd name="csX13" fmla="*/ 5506625 w 11633641"/>
                <a:gd name="csY13" fmla="*/ 2358458 h 3777785"/>
                <a:gd name="csX14" fmla="*/ 5607635 w 11633641"/>
                <a:gd name="csY14" fmla="*/ 2054911 h 3777785"/>
                <a:gd name="csX15" fmla="*/ 5759556 w 11633641"/>
                <a:gd name="csY15" fmla="*/ 1688882 h 3777785"/>
                <a:gd name="csX16" fmla="*/ 5958798 w 11633641"/>
                <a:gd name="csY16" fmla="*/ 1357746 h 3777785"/>
                <a:gd name="csX17" fmla="*/ 6150867 w 11633641"/>
                <a:gd name="csY17" fmla="*/ 1102117 h 3777785"/>
                <a:gd name="csX18" fmla="*/ 6377822 w 11633641"/>
                <a:gd name="csY18" fmla="*/ 907695 h 3777785"/>
                <a:gd name="csX19" fmla="*/ 6621739 w 11633641"/>
                <a:gd name="csY19" fmla="*/ 767715 h 3777785"/>
                <a:gd name="csX20" fmla="*/ 6913697 w 11633641"/>
                <a:gd name="csY20" fmla="*/ 621069 h 3777785"/>
                <a:gd name="csX21" fmla="*/ 7358338 w 11633641"/>
                <a:gd name="csY21" fmla="*/ 486453 h 3777785"/>
                <a:gd name="csX22" fmla="*/ 7811163 w 11633641"/>
                <a:gd name="csY22" fmla="*/ 383719 h 3777785"/>
                <a:gd name="csX23" fmla="*/ 8175513 w 11633641"/>
                <a:gd name="csY23" fmla="*/ 306101 h 3777785"/>
                <a:gd name="csX24" fmla="*/ 8793297 w 11633641"/>
                <a:gd name="csY24" fmla="*/ 207742 h 3777785"/>
                <a:gd name="csX25" fmla="*/ 9881832 w 11633641"/>
                <a:gd name="csY25" fmla="*/ 112296 h 3777785"/>
                <a:gd name="csX26" fmla="*/ 11633641 w 11633641"/>
                <a:gd name="csY26" fmla="*/ 17311 h 3777785"/>
                <a:gd name="csX0" fmla="*/ 0 w 11633641"/>
                <a:gd name="csY0" fmla="*/ 0 h 3779216"/>
                <a:gd name="csX1" fmla="*/ 3812617 w 11633641"/>
                <a:gd name="csY1" fmla="*/ 62665 h 3779216"/>
                <a:gd name="csX2" fmla="*/ 4477262 w 11633641"/>
                <a:gd name="csY2" fmla="*/ 81582 h 3779216"/>
                <a:gd name="csX3" fmla="*/ 4612685 w 11633641"/>
                <a:gd name="csY3" fmla="*/ 330247 h 3779216"/>
                <a:gd name="csX4" fmla="*/ 4707610 w 11633641"/>
                <a:gd name="csY4" fmla="*/ 1748699 h 3779216"/>
                <a:gd name="csX5" fmla="*/ 4774165 w 11633641"/>
                <a:gd name="csY5" fmla="*/ 2888615 h 3779216"/>
                <a:gd name="csX6" fmla="*/ 4820443 w 11633641"/>
                <a:gd name="csY6" fmla="*/ 3450833 h 3779216"/>
                <a:gd name="csX7" fmla="*/ 4905559 w 11633641"/>
                <a:gd name="csY7" fmla="*/ 3765126 h 3779216"/>
                <a:gd name="csX8" fmla="*/ 5063998 w 11633641"/>
                <a:gd name="csY8" fmla="*/ 3703320 h 3779216"/>
                <a:gd name="csX9" fmla="*/ 5144557 w 11633641"/>
                <a:gd name="csY9" fmla="*/ 3511161 h 3779216"/>
                <a:gd name="csX10" fmla="*/ 5207120 w 11633641"/>
                <a:gd name="csY10" fmla="*/ 3340316 h 3779216"/>
                <a:gd name="csX11" fmla="*/ 5279047 w 11633641"/>
                <a:gd name="csY11" fmla="*/ 3098621 h 3779216"/>
                <a:gd name="csX12" fmla="*/ 5361434 w 11633641"/>
                <a:gd name="csY12" fmla="*/ 2806276 h 3779216"/>
                <a:gd name="csX13" fmla="*/ 5506625 w 11633641"/>
                <a:gd name="csY13" fmla="*/ 2358458 h 3779216"/>
                <a:gd name="csX14" fmla="*/ 5607635 w 11633641"/>
                <a:gd name="csY14" fmla="*/ 2054911 h 3779216"/>
                <a:gd name="csX15" fmla="*/ 5759556 w 11633641"/>
                <a:gd name="csY15" fmla="*/ 1688882 h 3779216"/>
                <a:gd name="csX16" fmla="*/ 5958798 w 11633641"/>
                <a:gd name="csY16" fmla="*/ 1357746 h 3779216"/>
                <a:gd name="csX17" fmla="*/ 6150867 w 11633641"/>
                <a:gd name="csY17" fmla="*/ 1102117 h 3779216"/>
                <a:gd name="csX18" fmla="*/ 6377822 w 11633641"/>
                <a:gd name="csY18" fmla="*/ 907695 h 3779216"/>
                <a:gd name="csX19" fmla="*/ 6621739 w 11633641"/>
                <a:gd name="csY19" fmla="*/ 767715 h 3779216"/>
                <a:gd name="csX20" fmla="*/ 6913697 w 11633641"/>
                <a:gd name="csY20" fmla="*/ 621069 h 3779216"/>
                <a:gd name="csX21" fmla="*/ 7358338 w 11633641"/>
                <a:gd name="csY21" fmla="*/ 486453 h 3779216"/>
                <a:gd name="csX22" fmla="*/ 7811163 w 11633641"/>
                <a:gd name="csY22" fmla="*/ 383719 h 3779216"/>
                <a:gd name="csX23" fmla="*/ 8175513 w 11633641"/>
                <a:gd name="csY23" fmla="*/ 306101 h 3779216"/>
                <a:gd name="csX24" fmla="*/ 8793297 w 11633641"/>
                <a:gd name="csY24" fmla="*/ 207742 h 3779216"/>
                <a:gd name="csX25" fmla="*/ 9881832 w 11633641"/>
                <a:gd name="csY25" fmla="*/ 112296 h 3779216"/>
                <a:gd name="csX26" fmla="*/ 11633641 w 11633641"/>
                <a:gd name="csY26" fmla="*/ 17311 h 3779216"/>
                <a:gd name="csX0" fmla="*/ 0 w 11633641"/>
                <a:gd name="csY0" fmla="*/ 0 h 3764606"/>
                <a:gd name="csX1" fmla="*/ 3812617 w 11633641"/>
                <a:gd name="csY1" fmla="*/ 62665 h 3764606"/>
                <a:gd name="csX2" fmla="*/ 4477262 w 11633641"/>
                <a:gd name="csY2" fmla="*/ 81582 h 3764606"/>
                <a:gd name="csX3" fmla="*/ 4612685 w 11633641"/>
                <a:gd name="csY3" fmla="*/ 330247 h 3764606"/>
                <a:gd name="csX4" fmla="*/ 4707610 w 11633641"/>
                <a:gd name="csY4" fmla="*/ 1748699 h 3764606"/>
                <a:gd name="csX5" fmla="*/ 4774165 w 11633641"/>
                <a:gd name="csY5" fmla="*/ 2888615 h 3764606"/>
                <a:gd name="csX6" fmla="*/ 4820443 w 11633641"/>
                <a:gd name="csY6" fmla="*/ 3450833 h 3764606"/>
                <a:gd name="csX7" fmla="*/ 4928819 w 11633641"/>
                <a:gd name="csY7" fmla="*/ 3748169 h 3764606"/>
                <a:gd name="csX8" fmla="*/ 5063998 w 11633641"/>
                <a:gd name="csY8" fmla="*/ 3703320 h 3764606"/>
                <a:gd name="csX9" fmla="*/ 5144557 w 11633641"/>
                <a:gd name="csY9" fmla="*/ 3511161 h 3764606"/>
                <a:gd name="csX10" fmla="*/ 5207120 w 11633641"/>
                <a:gd name="csY10" fmla="*/ 3340316 h 3764606"/>
                <a:gd name="csX11" fmla="*/ 5279047 w 11633641"/>
                <a:gd name="csY11" fmla="*/ 3098621 h 3764606"/>
                <a:gd name="csX12" fmla="*/ 5361434 w 11633641"/>
                <a:gd name="csY12" fmla="*/ 2806276 h 3764606"/>
                <a:gd name="csX13" fmla="*/ 5506625 w 11633641"/>
                <a:gd name="csY13" fmla="*/ 2358458 h 3764606"/>
                <a:gd name="csX14" fmla="*/ 5607635 w 11633641"/>
                <a:gd name="csY14" fmla="*/ 2054911 h 3764606"/>
                <a:gd name="csX15" fmla="*/ 5759556 w 11633641"/>
                <a:gd name="csY15" fmla="*/ 1688882 h 3764606"/>
                <a:gd name="csX16" fmla="*/ 5958798 w 11633641"/>
                <a:gd name="csY16" fmla="*/ 1357746 h 3764606"/>
                <a:gd name="csX17" fmla="*/ 6150867 w 11633641"/>
                <a:gd name="csY17" fmla="*/ 1102117 h 3764606"/>
                <a:gd name="csX18" fmla="*/ 6377822 w 11633641"/>
                <a:gd name="csY18" fmla="*/ 907695 h 3764606"/>
                <a:gd name="csX19" fmla="*/ 6621739 w 11633641"/>
                <a:gd name="csY19" fmla="*/ 767715 h 3764606"/>
                <a:gd name="csX20" fmla="*/ 6913697 w 11633641"/>
                <a:gd name="csY20" fmla="*/ 621069 h 3764606"/>
                <a:gd name="csX21" fmla="*/ 7358338 w 11633641"/>
                <a:gd name="csY21" fmla="*/ 486453 h 3764606"/>
                <a:gd name="csX22" fmla="*/ 7811163 w 11633641"/>
                <a:gd name="csY22" fmla="*/ 383719 h 3764606"/>
                <a:gd name="csX23" fmla="*/ 8175513 w 11633641"/>
                <a:gd name="csY23" fmla="*/ 306101 h 3764606"/>
                <a:gd name="csX24" fmla="*/ 8793297 w 11633641"/>
                <a:gd name="csY24" fmla="*/ 207742 h 3764606"/>
                <a:gd name="csX25" fmla="*/ 9881832 w 11633641"/>
                <a:gd name="csY25" fmla="*/ 112296 h 3764606"/>
                <a:gd name="csX26" fmla="*/ 11633641 w 11633641"/>
                <a:gd name="csY26" fmla="*/ 17311 h 3764606"/>
                <a:gd name="csX0" fmla="*/ 0 w 11633641"/>
                <a:gd name="csY0" fmla="*/ 0 h 3764604"/>
                <a:gd name="csX1" fmla="*/ 3812617 w 11633641"/>
                <a:gd name="csY1" fmla="*/ 62665 h 3764604"/>
                <a:gd name="csX2" fmla="*/ 4477262 w 11633641"/>
                <a:gd name="csY2" fmla="*/ 81582 h 3764604"/>
                <a:gd name="csX3" fmla="*/ 4612685 w 11633641"/>
                <a:gd name="csY3" fmla="*/ 330247 h 3764604"/>
                <a:gd name="csX4" fmla="*/ 4707610 w 11633641"/>
                <a:gd name="csY4" fmla="*/ 1748699 h 3764604"/>
                <a:gd name="csX5" fmla="*/ 4774165 w 11633641"/>
                <a:gd name="csY5" fmla="*/ 2888615 h 3764604"/>
                <a:gd name="csX6" fmla="*/ 4839827 w 11633641"/>
                <a:gd name="csY6" fmla="*/ 3450833 h 3764604"/>
                <a:gd name="csX7" fmla="*/ 4928819 w 11633641"/>
                <a:gd name="csY7" fmla="*/ 3748169 h 3764604"/>
                <a:gd name="csX8" fmla="*/ 5063998 w 11633641"/>
                <a:gd name="csY8" fmla="*/ 3703320 h 3764604"/>
                <a:gd name="csX9" fmla="*/ 5144557 w 11633641"/>
                <a:gd name="csY9" fmla="*/ 3511161 h 3764604"/>
                <a:gd name="csX10" fmla="*/ 5207120 w 11633641"/>
                <a:gd name="csY10" fmla="*/ 3340316 h 3764604"/>
                <a:gd name="csX11" fmla="*/ 5279047 w 11633641"/>
                <a:gd name="csY11" fmla="*/ 3098621 h 3764604"/>
                <a:gd name="csX12" fmla="*/ 5361434 w 11633641"/>
                <a:gd name="csY12" fmla="*/ 2806276 h 3764604"/>
                <a:gd name="csX13" fmla="*/ 5506625 w 11633641"/>
                <a:gd name="csY13" fmla="*/ 2358458 h 3764604"/>
                <a:gd name="csX14" fmla="*/ 5607635 w 11633641"/>
                <a:gd name="csY14" fmla="*/ 2054911 h 3764604"/>
                <a:gd name="csX15" fmla="*/ 5759556 w 11633641"/>
                <a:gd name="csY15" fmla="*/ 1688882 h 3764604"/>
                <a:gd name="csX16" fmla="*/ 5958798 w 11633641"/>
                <a:gd name="csY16" fmla="*/ 1357746 h 3764604"/>
                <a:gd name="csX17" fmla="*/ 6150867 w 11633641"/>
                <a:gd name="csY17" fmla="*/ 1102117 h 3764604"/>
                <a:gd name="csX18" fmla="*/ 6377822 w 11633641"/>
                <a:gd name="csY18" fmla="*/ 907695 h 3764604"/>
                <a:gd name="csX19" fmla="*/ 6621739 w 11633641"/>
                <a:gd name="csY19" fmla="*/ 767715 h 3764604"/>
                <a:gd name="csX20" fmla="*/ 6913697 w 11633641"/>
                <a:gd name="csY20" fmla="*/ 621069 h 3764604"/>
                <a:gd name="csX21" fmla="*/ 7358338 w 11633641"/>
                <a:gd name="csY21" fmla="*/ 486453 h 3764604"/>
                <a:gd name="csX22" fmla="*/ 7811163 w 11633641"/>
                <a:gd name="csY22" fmla="*/ 383719 h 3764604"/>
                <a:gd name="csX23" fmla="*/ 8175513 w 11633641"/>
                <a:gd name="csY23" fmla="*/ 306101 h 3764604"/>
                <a:gd name="csX24" fmla="*/ 8793297 w 11633641"/>
                <a:gd name="csY24" fmla="*/ 207742 h 3764604"/>
                <a:gd name="csX25" fmla="*/ 9881832 w 11633641"/>
                <a:gd name="csY25" fmla="*/ 112296 h 3764604"/>
                <a:gd name="csX26" fmla="*/ 11633641 w 11633641"/>
                <a:gd name="csY26" fmla="*/ 17311 h 3764604"/>
                <a:gd name="csX0" fmla="*/ 0 w 11633641"/>
                <a:gd name="csY0" fmla="*/ 0 h 3774272"/>
                <a:gd name="csX1" fmla="*/ 3812617 w 11633641"/>
                <a:gd name="csY1" fmla="*/ 62665 h 3774272"/>
                <a:gd name="csX2" fmla="*/ 4477262 w 11633641"/>
                <a:gd name="csY2" fmla="*/ 81582 h 3774272"/>
                <a:gd name="csX3" fmla="*/ 4612685 w 11633641"/>
                <a:gd name="csY3" fmla="*/ 330247 h 3774272"/>
                <a:gd name="csX4" fmla="*/ 4707610 w 11633641"/>
                <a:gd name="csY4" fmla="*/ 1748699 h 3774272"/>
                <a:gd name="csX5" fmla="*/ 4774165 w 11633641"/>
                <a:gd name="csY5" fmla="*/ 2888615 h 3774272"/>
                <a:gd name="csX6" fmla="*/ 4839827 w 11633641"/>
                <a:gd name="csY6" fmla="*/ 3450833 h 3774272"/>
                <a:gd name="csX7" fmla="*/ 4952080 w 11633641"/>
                <a:gd name="csY7" fmla="*/ 3759473 h 3774272"/>
                <a:gd name="csX8" fmla="*/ 5063998 w 11633641"/>
                <a:gd name="csY8" fmla="*/ 3703320 h 3774272"/>
                <a:gd name="csX9" fmla="*/ 5144557 w 11633641"/>
                <a:gd name="csY9" fmla="*/ 3511161 h 3774272"/>
                <a:gd name="csX10" fmla="*/ 5207120 w 11633641"/>
                <a:gd name="csY10" fmla="*/ 3340316 h 3774272"/>
                <a:gd name="csX11" fmla="*/ 5279047 w 11633641"/>
                <a:gd name="csY11" fmla="*/ 3098621 h 3774272"/>
                <a:gd name="csX12" fmla="*/ 5361434 w 11633641"/>
                <a:gd name="csY12" fmla="*/ 2806276 h 3774272"/>
                <a:gd name="csX13" fmla="*/ 5506625 w 11633641"/>
                <a:gd name="csY13" fmla="*/ 2358458 h 3774272"/>
                <a:gd name="csX14" fmla="*/ 5607635 w 11633641"/>
                <a:gd name="csY14" fmla="*/ 2054911 h 3774272"/>
                <a:gd name="csX15" fmla="*/ 5759556 w 11633641"/>
                <a:gd name="csY15" fmla="*/ 1688882 h 3774272"/>
                <a:gd name="csX16" fmla="*/ 5958798 w 11633641"/>
                <a:gd name="csY16" fmla="*/ 1357746 h 3774272"/>
                <a:gd name="csX17" fmla="*/ 6150867 w 11633641"/>
                <a:gd name="csY17" fmla="*/ 1102117 h 3774272"/>
                <a:gd name="csX18" fmla="*/ 6377822 w 11633641"/>
                <a:gd name="csY18" fmla="*/ 907695 h 3774272"/>
                <a:gd name="csX19" fmla="*/ 6621739 w 11633641"/>
                <a:gd name="csY19" fmla="*/ 767715 h 3774272"/>
                <a:gd name="csX20" fmla="*/ 6913697 w 11633641"/>
                <a:gd name="csY20" fmla="*/ 621069 h 3774272"/>
                <a:gd name="csX21" fmla="*/ 7358338 w 11633641"/>
                <a:gd name="csY21" fmla="*/ 486453 h 3774272"/>
                <a:gd name="csX22" fmla="*/ 7811163 w 11633641"/>
                <a:gd name="csY22" fmla="*/ 383719 h 3774272"/>
                <a:gd name="csX23" fmla="*/ 8175513 w 11633641"/>
                <a:gd name="csY23" fmla="*/ 306101 h 3774272"/>
                <a:gd name="csX24" fmla="*/ 8793297 w 11633641"/>
                <a:gd name="csY24" fmla="*/ 207742 h 3774272"/>
                <a:gd name="csX25" fmla="*/ 9881832 w 11633641"/>
                <a:gd name="csY25" fmla="*/ 112296 h 3774272"/>
                <a:gd name="csX26" fmla="*/ 11633641 w 11633641"/>
                <a:gd name="csY26" fmla="*/ 17311 h 3774272"/>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74165 w 11633641"/>
                <a:gd name="csY5" fmla="*/ 2888615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8798 w 11633641"/>
                <a:gd name="csY16" fmla="*/ 1357746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8798 w 11633641"/>
                <a:gd name="csY16" fmla="*/ 1357746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689747 w 11633641"/>
                <a:gd name="csY4" fmla="*/ 1794280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84028 w 11633641"/>
                <a:gd name="csY5" fmla="*/ 2924246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84028 w 11633641"/>
                <a:gd name="csY5" fmla="*/ 2924246 h 3773480"/>
                <a:gd name="csX6" fmla="*/ 4859211 w 11633641"/>
                <a:gd name="csY6" fmla="*/ 3462138 h 3773480"/>
                <a:gd name="csX7" fmla="*/ 4916351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2572"/>
                <a:gd name="csX1" fmla="*/ 3812617 w 11633641"/>
                <a:gd name="csY1" fmla="*/ 62665 h 3772572"/>
                <a:gd name="csX2" fmla="*/ 4477262 w 11633641"/>
                <a:gd name="csY2" fmla="*/ 81582 h 3772572"/>
                <a:gd name="csX3" fmla="*/ 4585890 w 11633641"/>
                <a:gd name="csY3" fmla="*/ 330248 h 3772572"/>
                <a:gd name="csX4" fmla="*/ 4689747 w 11633641"/>
                <a:gd name="csY4" fmla="*/ 1794280 h 3772572"/>
                <a:gd name="csX5" fmla="*/ 4784028 w 11633641"/>
                <a:gd name="csY5" fmla="*/ 2924246 h 3772572"/>
                <a:gd name="csX6" fmla="*/ 4836880 w 11633641"/>
                <a:gd name="csY6" fmla="*/ 3475161 h 3772572"/>
                <a:gd name="csX7" fmla="*/ 4916351 w 11633641"/>
                <a:gd name="csY7" fmla="*/ 3759473 h 3772572"/>
                <a:gd name="csX8" fmla="*/ 5063998 w 11633641"/>
                <a:gd name="csY8" fmla="*/ 3703320 h 3772572"/>
                <a:gd name="csX9" fmla="*/ 5144557 w 11633641"/>
                <a:gd name="csY9" fmla="*/ 3511161 h 3772572"/>
                <a:gd name="csX10" fmla="*/ 5207120 w 11633641"/>
                <a:gd name="csY10" fmla="*/ 3340316 h 3772572"/>
                <a:gd name="csX11" fmla="*/ 5279047 w 11633641"/>
                <a:gd name="csY11" fmla="*/ 3098621 h 3772572"/>
                <a:gd name="csX12" fmla="*/ 5361434 w 11633641"/>
                <a:gd name="csY12" fmla="*/ 2806276 h 3772572"/>
                <a:gd name="csX13" fmla="*/ 5506625 w 11633641"/>
                <a:gd name="csY13" fmla="*/ 2358458 h 3772572"/>
                <a:gd name="csX14" fmla="*/ 5607635 w 11633641"/>
                <a:gd name="csY14" fmla="*/ 2054911 h 3772572"/>
                <a:gd name="csX15" fmla="*/ 5759556 w 11633641"/>
                <a:gd name="csY15" fmla="*/ 1688882 h 3772572"/>
                <a:gd name="csX16" fmla="*/ 5954331 w 11633641"/>
                <a:gd name="csY16" fmla="*/ 1344723 h 3772572"/>
                <a:gd name="csX17" fmla="*/ 6150867 w 11633641"/>
                <a:gd name="csY17" fmla="*/ 1102117 h 3772572"/>
                <a:gd name="csX18" fmla="*/ 6377822 w 11633641"/>
                <a:gd name="csY18" fmla="*/ 907695 h 3772572"/>
                <a:gd name="csX19" fmla="*/ 6621739 w 11633641"/>
                <a:gd name="csY19" fmla="*/ 767715 h 3772572"/>
                <a:gd name="csX20" fmla="*/ 6913697 w 11633641"/>
                <a:gd name="csY20" fmla="*/ 621069 h 3772572"/>
                <a:gd name="csX21" fmla="*/ 7358338 w 11633641"/>
                <a:gd name="csY21" fmla="*/ 486453 h 3772572"/>
                <a:gd name="csX22" fmla="*/ 7811163 w 11633641"/>
                <a:gd name="csY22" fmla="*/ 383719 h 3772572"/>
                <a:gd name="csX23" fmla="*/ 8175513 w 11633641"/>
                <a:gd name="csY23" fmla="*/ 306101 h 3772572"/>
                <a:gd name="csX24" fmla="*/ 8793297 w 11633641"/>
                <a:gd name="csY24" fmla="*/ 207742 h 3772572"/>
                <a:gd name="csX25" fmla="*/ 9881832 w 11633641"/>
                <a:gd name="csY25" fmla="*/ 112296 h 3772572"/>
                <a:gd name="csX26" fmla="*/ 11633641 w 11633641"/>
                <a:gd name="csY26" fmla="*/ 17311 h 3772572"/>
                <a:gd name="csX0" fmla="*/ 0 w 11633641"/>
                <a:gd name="csY0" fmla="*/ 0 h 3772572"/>
                <a:gd name="csX1" fmla="*/ 3812617 w 11633641"/>
                <a:gd name="csY1" fmla="*/ 62665 h 3772572"/>
                <a:gd name="csX2" fmla="*/ 4477262 w 11633641"/>
                <a:gd name="csY2" fmla="*/ 81582 h 3772572"/>
                <a:gd name="csX3" fmla="*/ 4585890 w 11633641"/>
                <a:gd name="csY3" fmla="*/ 330248 h 3772572"/>
                <a:gd name="csX4" fmla="*/ 4689747 w 11633641"/>
                <a:gd name="csY4" fmla="*/ 1794280 h 3772572"/>
                <a:gd name="csX5" fmla="*/ 4775095 w 11633641"/>
                <a:gd name="csY5" fmla="*/ 2956803 h 3772572"/>
                <a:gd name="csX6" fmla="*/ 4836880 w 11633641"/>
                <a:gd name="csY6" fmla="*/ 3475161 h 3772572"/>
                <a:gd name="csX7" fmla="*/ 4916351 w 11633641"/>
                <a:gd name="csY7" fmla="*/ 3759473 h 3772572"/>
                <a:gd name="csX8" fmla="*/ 5063998 w 11633641"/>
                <a:gd name="csY8" fmla="*/ 3703320 h 3772572"/>
                <a:gd name="csX9" fmla="*/ 5144557 w 11633641"/>
                <a:gd name="csY9" fmla="*/ 3511161 h 3772572"/>
                <a:gd name="csX10" fmla="*/ 5207120 w 11633641"/>
                <a:gd name="csY10" fmla="*/ 3340316 h 3772572"/>
                <a:gd name="csX11" fmla="*/ 5279047 w 11633641"/>
                <a:gd name="csY11" fmla="*/ 3098621 h 3772572"/>
                <a:gd name="csX12" fmla="*/ 5361434 w 11633641"/>
                <a:gd name="csY12" fmla="*/ 2806276 h 3772572"/>
                <a:gd name="csX13" fmla="*/ 5506625 w 11633641"/>
                <a:gd name="csY13" fmla="*/ 2358458 h 3772572"/>
                <a:gd name="csX14" fmla="*/ 5607635 w 11633641"/>
                <a:gd name="csY14" fmla="*/ 2054911 h 3772572"/>
                <a:gd name="csX15" fmla="*/ 5759556 w 11633641"/>
                <a:gd name="csY15" fmla="*/ 1688882 h 3772572"/>
                <a:gd name="csX16" fmla="*/ 5954331 w 11633641"/>
                <a:gd name="csY16" fmla="*/ 1344723 h 3772572"/>
                <a:gd name="csX17" fmla="*/ 6150867 w 11633641"/>
                <a:gd name="csY17" fmla="*/ 1102117 h 3772572"/>
                <a:gd name="csX18" fmla="*/ 6377822 w 11633641"/>
                <a:gd name="csY18" fmla="*/ 907695 h 3772572"/>
                <a:gd name="csX19" fmla="*/ 6621739 w 11633641"/>
                <a:gd name="csY19" fmla="*/ 767715 h 3772572"/>
                <a:gd name="csX20" fmla="*/ 6913697 w 11633641"/>
                <a:gd name="csY20" fmla="*/ 621069 h 3772572"/>
                <a:gd name="csX21" fmla="*/ 7358338 w 11633641"/>
                <a:gd name="csY21" fmla="*/ 486453 h 3772572"/>
                <a:gd name="csX22" fmla="*/ 7811163 w 11633641"/>
                <a:gd name="csY22" fmla="*/ 383719 h 3772572"/>
                <a:gd name="csX23" fmla="*/ 8175513 w 11633641"/>
                <a:gd name="csY23" fmla="*/ 306101 h 3772572"/>
                <a:gd name="csX24" fmla="*/ 8793297 w 11633641"/>
                <a:gd name="csY24" fmla="*/ 207742 h 3772572"/>
                <a:gd name="csX25" fmla="*/ 9881832 w 11633641"/>
                <a:gd name="csY25" fmla="*/ 112296 h 3772572"/>
                <a:gd name="csX26" fmla="*/ 11633641 w 11633641"/>
                <a:gd name="csY26" fmla="*/ 17311 h 3772572"/>
                <a:gd name="csX0" fmla="*/ 0 w 11633641"/>
                <a:gd name="csY0" fmla="*/ 0 h 3764710"/>
                <a:gd name="csX1" fmla="*/ 3812617 w 11633641"/>
                <a:gd name="csY1" fmla="*/ 62665 h 3764710"/>
                <a:gd name="csX2" fmla="*/ 4477262 w 11633641"/>
                <a:gd name="csY2" fmla="*/ 81582 h 3764710"/>
                <a:gd name="csX3" fmla="*/ 4585890 w 11633641"/>
                <a:gd name="csY3" fmla="*/ 330248 h 3764710"/>
                <a:gd name="csX4" fmla="*/ 4689747 w 11633641"/>
                <a:gd name="csY4" fmla="*/ 1794280 h 3764710"/>
                <a:gd name="csX5" fmla="*/ 4775095 w 11633641"/>
                <a:gd name="csY5" fmla="*/ 2956803 h 3764710"/>
                <a:gd name="csX6" fmla="*/ 4836880 w 11633641"/>
                <a:gd name="csY6" fmla="*/ 3475161 h 3764710"/>
                <a:gd name="csX7" fmla="*/ 4916351 w 11633641"/>
                <a:gd name="csY7" fmla="*/ 3759473 h 3764710"/>
                <a:gd name="csX8" fmla="*/ 5063998 w 11633641"/>
                <a:gd name="csY8" fmla="*/ 3703320 h 3764710"/>
                <a:gd name="csX9" fmla="*/ 5144557 w 11633641"/>
                <a:gd name="csY9" fmla="*/ 3511161 h 3764710"/>
                <a:gd name="csX10" fmla="*/ 5207120 w 11633641"/>
                <a:gd name="csY10" fmla="*/ 3340316 h 3764710"/>
                <a:gd name="csX11" fmla="*/ 5279047 w 11633641"/>
                <a:gd name="csY11" fmla="*/ 3098621 h 3764710"/>
                <a:gd name="csX12" fmla="*/ 5361434 w 11633641"/>
                <a:gd name="csY12" fmla="*/ 2806276 h 3764710"/>
                <a:gd name="csX13" fmla="*/ 5506625 w 11633641"/>
                <a:gd name="csY13" fmla="*/ 2358458 h 3764710"/>
                <a:gd name="csX14" fmla="*/ 5607635 w 11633641"/>
                <a:gd name="csY14" fmla="*/ 2054911 h 3764710"/>
                <a:gd name="csX15" fmla="*/ 5759556 w 11633641"/>
                <a:gd name="csY15" fmla="*/ 1688882 h 3764710"/>
                <a:gd name="csX16" fmla="*/ 5954331 w 11633641"/>
                <a:gd name="csY16" fmla="*/ 1344723 h 3764710"/>
                <a:gd name="csX17" fmla="*/ 6150867 w 11633641"/>
                <a:gd name="csY17" fmla="*/ 1102117 h 3764710"/>
                <a:gd name="csX18" fmla="*/ 6377822 w 11633641"/>
                <a:gd name="csY18" fmla="*/ 907695 h 3764710"/>
                <a:gd name="csX19" fmla="*/ 6621739 w 11633641"/>
                <a:gd name="csY19" fmla="*/ 767715 h 3764710"/>
                <a:gd name="csX20" fmla="*/ 6913697 w 11633641"/>
                <a:gd name="csY20" fmla="*/ 621069 h 3764710"/>
                <a:gd name="csX21" fmla="*/ 7358338 w 11633641"/>
                <a:gd name="csY21" fmla="*/ 486453 h 3764710"/>
                <a:gd name="csX22" fmla="*/ 7811163 w 11633641"/>
                <a:gd name="csY22" fmla="*/ 383719 h 3764710"/>
                <a:gd name="csX23" fmla="*/ 8175513 w 11633641"/>
                <a:gd name="csY23" fmla="*/ 306101 h 3764710"/>
                <a:gd name="csX24" fmla="*/ 8793297 w 11633641"/>
                <a:gd name="csY24" fmla="*/ 207742 h 3764710"/>
                <a:gd name="csX25" fmla="*/ 9881832 w 11633641"/>
                <a:gd name="csY25" fmla="*/ 112296 h 3764710"/>
                <a:gd name="csX26" fmla="*/ 11633641 w 11633641"/>
                <a:gd name="csY26" fmla="*/ 17311 h 3764710"/>
                <a:gd name="csX0" fmla="*/ 0 w 11633641"/>
                <a:gd name="csY0" fmla="*/ 0 h 3800690"/>
                <a:gd name="csX1" fmla="*/ 3812617 w 11633641"/>
                <a:gd name="csY1" fmla="*/ 62665 h 3800690"/>
                <a:gd name="csX2" fmla="*/ 4477262 w 11633641"/>
                <a:gd name="csY2" fmla="*/ 81582 h 3800690"/>
                <a:gd name="csX3" fmla="*/ 4585890 w 11633641"/>
                <a:gd name="csY3" fmla="*/ 330248 h 3800690"/>
                <a:gd name="csX4" fmla="*/ 4689747 w 11633641"/>
                <a:gd name="csY4" fmla="*/ 1794280 h 3800690"/>
                <a:gd name="csX5" fmla="*/ 4775095 w 11633641"/>
                <a:gd name="csY5" fmla="*/ 2956803 h 3800690"/>
                <a:gd name="csX6" fmla="*/ 4836880 w 11633641"/>
                <a:gd name="csY6" fmla="*/ 3475161 h 3800690"/>
                <a:gd name="csX7" fmla="*/ 4916351 w 11633641"/>
                <a:gd name="csY7" fmla="*/ 3759473 h 3800690"/>
                <a:gd name="csX8" fmla="*/ 5063998 w 11633641"/>
                <a:gd name="csY8" fmla="*/ 3703320 h 3800690"/>
                <a:gd name="csX9" fmla="*/ 5144557 w 11633641"/>
                <a:gd name="csY9" fmla="*/ 3511161 h 3800690"/>
                <a:gd name="csX10" fmla="*/ 5207120 w 11633641"/>
                <a:gd name="csY10" fmla="*/ 3340316 h 3800690"/>
                <a:gd name="csX11" fmla="*/ 5279047 w 11633641"/>
                <a:gd name="csY11" fmla="*/ 3098621 h 3800690"/>
                <a:gd name="csX12" fmla="*/ 5361434 w 11633641"/>
                <a:gd name="csY12" fmla="*/ 2806276 h 3800690"/>
                <a:gd name="csX13" fmla="*/ 5506625 w 11633641"/>
                <a:gd name="csY13" fmla="*/ 2358458 h 3800690"/>
                <a:gd name="csX14" fmla="*/ 5607635 w 11633641"/>
                <a:gd name="csY14" fmla="*/ 2054911 h 3800690"/>
                <a:gd name="csX15" fmla="*/ 5759556 w 11633641"/>
                <a:gd name="csY15" fmla="*/ 1688882 h 3800690"/>
                <a:gd name="csX16" fmla="*/ 5954331 w 11633641"/>
                <a:gd name="csY16" fmla="*/ 1344723 h 3800690"/>
                <a:gd name="csX17" fmla="*/ 6150867 w 11633641"/>
                <a:gd name="csY17" fmla="*/ 1102117 h 3800690"/>
                <a:gd name="csX18" fmla="*/ 6377822 w 11633641"/>
                <a:gd name="csY18" fmla="*/ 907695 h 3800690"/>
                <a:gd name="csX19" fmla="*/ 6621739 w 11633641"/>
                <a:gd name="csY19" fmla="*/ 767715 h 3800690"/>
                <a:gd name="csX20" fmla="*/ 6913697 w 11633641"/>
                <a:gd name="csY20" fmla="*/ 621069 h 3800690"/>
                <a:gd name="csX21" fmla="*/ 7358338 w 11633641"/>
                <a:gd name="csY21" fmla="*/ 486453 h 3800690"/>
                <a:gd name="csX22" fmla="*/ 7811163 w 11633641"/>
                <a:gd name="csY22" fmla="*/ 383719 h 3800690"/>
                <a:gd name="csX23" fmla="*/ 8175513 w 11633641"/>
                <a:gd name="csY23" fmla="*/ 306101 h 3800690"/>
                <a:gd name="csX24" fmla="*/ 8793297 w 11633641"/>
                <a:gd name="csY24" fmla="*/ 207742 h 3800690"/>
                <a:gd name="csX25" fmla="*/ 9881832 w 11633641"/>
                <a:gd name="csY25" fmla="*/ 112296 h 3800690"/>
                <a:gd name="csX26" fmla="*/ 11633641 w 11633641"/>
                <a:gd name="csY26" fmla="*/ 17311 h 3800690"/>
                <a:gd name="csX0" fmla="*/ 0 w 11633641"/>
                <a:gd name="csY0" fmla="*/ 0 h 3829377"/>
                <a:gd name="csX1" fmla="*/ 3812617 w 11633641"/>
                <a:gd name="csY1" fmla="*/ 62665 h 3829377"/>
                <a:gd name="csX2" fmla="*/ 4477262 w 11633641"/>
                <a:gd name="csY2" fmla="*/ 81582 h 3829377"/>
                <a:gd name="csX3" fmla="*/ 4585890 w 11633641"/>
                <a:gd name="csY3" fmla="*/ 330248 h 3829377"/>
                <a:gd name="csX4" fmla="*/ 4689747 w 11633641"/>
                <a:gd name="csY4" fmla="*/ 1794280 h 3829377"/>
                <a:gd name="csX5" fmla="*/ 4775095 w 11633641"/>
                <a:gd name="csY5" fmla="*/ 2956803 h 3829377"/>
                <a:gd name="csX6" fmla="*/ 4836880 w 11633641"/>
                <a:gd name="csY6" fmla="*/ 3475161 h 3829377"/>
                <a:gd name="csX7" fmla="*/ 4916351 w 11633641"/>
                <a:gd name="csY7" fmla="*/ 3759473 h 3829377"/>
                <a:gd name="csX8" fmla="*/ 5063998 w 11633641"/>
                <a:gd name="csY8" fmla="*/ 3703320 h 3829377"/>
                <a:gd name="csX9" fmla="*/ 5144557 w 11633641"/>
                <a:gd name="csY9" fmla="*/ 3511161 h 3829377"/>
                <a:gd name="csX10" fmla="*/ 5207120 w 11633641"/>
                <a:gd name="csY10" fmla="*/ 3340316 h 3829377"/>
                <a:gd name="csX11" fmla="*/ 5279047 w 11633641"/>
                <a:gd name="csY11" fmla="*/ 3098621 h 3829377"/>
                <a:gd name="csX12" fmla="*/ 5361434 w 11633641"/>
                <a:gd name="csY12" fmla="*/ 2806276 h 3829377"/>
                <a:gd name="csX13" fmla="*/ 5506625 w 11633641"/>
                <a:gd name="csY13" fmla="*/ 2358458 h 3829377"/>
                <a:gd name="csX14" fmla="*/ 5607635 w 11633641"/>
                <a:gd name="csY14" fmla="*/ 2054911 h 3829377"/>
                <a:gd name="csX15" fmla="*/ 5759556 w 11633641"/>
                <a:gd name="csY15" fmla="*/ 1688882 h 3829377"/>
                <a:gd name="csX16" fmla="*/ 5954331 w 11633641"/>
                <a:gd name="csY16" fmla="*/ 1344723 h 3829377"/>
                <a:gd name="csX17" fmla="*/ 6150867 w 11633641"/>
                <a:gd name="csY17" fmla="*/ 1102117 h 3829377"/>
                <a:gd name="csX18" fmla="*/ 6377822 w 11633641"/>
                <a:gd name="csY18" fmla="*/ 907695 h 3829377"/>
                <a:gd name="csX19" fmla="*/ 6621739 w 11633641"/>
                <a:gd name="csY19" fmla="*/ 767715 h 3829377"/>
                <a:gd name="csX20" fmla="*/ 6913697 w 11633641"/>
                <a:gd name="csY20" fmla="*/ 621069 h 3829377"/>
                <a:gd name="csX21" fmla="*/ 7358338 w 11633641"/>
                <a:gd name="csY21" fmla="*/ 486453 h 3829377"/>
                <a:gd name="csX22" fmla="*/ 7811163 w 11633641"/>
                <a:gd name="csY22" fmla="*/ 383719 h 3829377"/>
                <a:gd name="csX23" fmla="*/ 8175513 w 11633641"/>
                <a:gd name="csY23" fmla="*/ 306101 h 3829377"/>
                <a:gd name="csX24" fmla="*/ 8793297 w 11633641"/>
                <a:gd name="csY24" fmla="*/ 207742 h 3829377"/>
                <a:gd name="csX25" fmla="*/ 9881832 w 11633641"/>
                <a:gd name="csY25" fmla="*/ 112296 h 3829377"/>
                <a:gd name="csX26" fmla="*/ 11633641 w 11633641"/>
                <a:gd name="csY26" fmla="*/ 17311 h 3829377"/>
                <a:gd name="csX0" fmla="*/ 0 w 11633641"/>
                <a:gd name="csY0" fmla="*/ 0 h 3839085"/>
                <a:gd name="csX1" fmla="*/ 3812617 w 11633641"/>
                <a:gd name="csY1" fmla="*/ 62665 h 3839085"/>
                <a:gd name="csX2" fmla="*/ 4477262 w 11633641"/>
                <a:gd name="csY2" fmla="*/ 81582 h 3839085"/>
                <a:gd name="csX3" fmla="*/ 4585890 w 11633641"/>
                <a:gd name="csY3" fmla="*/ 330248 h 3839085"/>
                <a:gd name="csX4" fmla="*/ 4689747 w 11633641"/>
                <a:gd name="csY4" fmla="*/ 1794280 h 3839085"/>
                <a:gd name="csX5" fmla="*/ 4775095 w 11633641"/>
                <a:gd name="csY5" fmla="*/ 2956803 h 3839085"/>
                <a:gd name="csX6" fmla="*/ 4836880 w 11633641"/>
                <a:gd name="csY6" fmla="*/ 3475161 h 3839085"/>
                <a:gd name="csX7" fmla="*/ 4916351 w 11633641"/>
                <a:gd name="csY7" fmla="*/ 3759473 h 3839085"/>
                <a:gd name="csX8" fmla="*/ 5063998 w 11633641"/>
                <a:gd name="csY8" fmla="*/ 3703320 h 3839085"/>
                <a:gd name="csX9" fmla="*/ 5144557 w 11633641"/>
                <a:gd name="csY9" fmla="*/ 3511161 h 3839085"/>
                <a:gd name="csX10" fmla="*/ 5207120 w 11633641"/>
                <a:gd name="csY10" fmla="*/ 3340316 h 3839085"/>
                <a:gd name="csX11" fmla="*/ 5279047 w 11633641"/>
                <a:gd name="csY11" fmla="*/ 3098621 h 3839085"/>
                <a:gd name="csX12" fmla="*/ 5361434 w 11633641"/>
                <a:gd name="csY12" fmla="*/ 2806276 h 3839085"/>
                <a:gd name="csX13" fmla="*/ 5506625 w 11633641"/>
                <a:gd name="csY13" fmla="*/ 2358458 h 3839085"/>
                <a:gd name="csX14" fmla="*/ 5607635 w 11633641"/>
                <a:gd name="csY14" fmla="*/ 2054911 h 3839085"/>
                <a:gd name="csX15" fmla="*/ 5759556 w 11633641"/>
                <a:gd name="csY15" fmla="*/ 1688882 h 3839085"/>
                <a:gd name="csX16" fmla="*/ 5954331 w 11633641"/>
                <a:gd name="csY16" fmla="*/ 1344723 h 3839085"/>
                <a:gd name="csX17" fmla="*/ 6150867 w 11633641"/>
                <a:gd name="csY17" fmla="*/ 1102117 h 3839085"/>
                <a:gd name="csX18" fmla="*/ 6377822 w 11633641"/>
                <a:gd name="csY18" fmla="*/ 907695 h 3839085"/>
                <a:gd name="csX19" fmla="*/ 6621739 w 11633641"/>
                <a:gd name="csY19" fmla="*/ 767715 h 3839085"/>
                <a:gd name="csX20" fmla="*/ 6913697 w 11633641"/>
                <a:gd name="csY20" fmla="*/ 621069 h 3839085"/>
                <a:gd name="csX21" fmla="*/ 7358338 w 11633641"/>
                <a:gd name="csY21" fmla="*/ 486453 h 3839085"/>
                <a:gd name="csX22" fmla="*/ 7811163 w 11633641"/>
                <a:gd name="csY22" fmla="*/ 383719 h 3839085"/>
                <a:gd name="csX23" fmla="*/ 8175513 w 11633641"/>
                <a:gd name="csY23" fmla="*/ 306101 h 3839085"/>
                <a:gd name="csX24" fmla="*/ 8793297 w 11633641"/>
                <a:gd name="csY24" fmla="*/ 207742 h 3839085"/>
                <a:gd name="csX25" fmla="*/ 9881832 w 11633641"/>
                <a:gd name="csY25" fmla="*/ 112296 h 3839085"/>
                <a:gd name="csX26" fmla="*/ 11633641 w 11633641"/>
                <a:gd name="csY26" fmla="*/ 17311 h 3839085"/>
                <a:gd name="csX0" fmla="*/ 0 w 11633641"/>
                <a:gd name="csY0" fmla="*/ 0 h 3786769"/>
                <a:gd name="csX1" fmla="*/ 3812617 w 11633641"/>
                <a:gd name="csY1" fmla="*/ 62665 h 3786769"/>
                <a:gd name="csX2" fmla="*/ 4477262 w 11633641"/>
                <a:gd name="csY2" fmla="*/ 81582 h 3786769"/>
                <a:gd name="csX3" fmla="*/ 4585890 w 11633641"/>
                <a:gd name="csY3" fmla="*/ 330248 h 3786769"/>
                <a:gd name="csX4" fmla="*/ 4689747 w 11633641"/>
                <a:gd name="csY4" fmla="*/ 1794280 h 3786769"/>
                <a:gd name="csX5" fmla="*/ 4775095 w 11633641"/>
                <a:gd name="csY5" fmla="*/ 2956803 h 3786769"/>
                <a:gd name="csX6" fmla="*/ 4836880 w 11633641"/>
                <a:gd name="csY6" fmla="*/ 3475161 h 3786769"/>
                <a:gd name="csX7" fmla="*/ 4916351 w 11633641"/>
                <a:gd name="csY7" fmla="*/ 3759473 h 3786769"/>
                <a:gd name="csX8" fmla="*/ 5086328 w 11633641"/>
                <a:gd name="csY8" fmla="*/ 3716343 h 3786769"/>
                <a:gd name="csX9" fmla="*/ 5144557 w 11633641"/>
                <a:gd name="csY9" fmla="*/ 3511161 h 3786769"/>
                <a:gd name="csX10" fmla="*/ 5207120 w 11633641"/>
                <a:gd name="csY10" fmla="*/ 3340316 h 3786769"/>
                <a:gd name="csX11" fmla="*/ 5279047 w 11633641"/>
                <a:gd name="csY11" fmla="*/ 3098621 h 3786769"/>
                <a:gd name="csX12" fmla="*/ 5361434 w 11633641"/>
                <a:gd name="csY12" fmla="*/ 2806276 h 3786769"/>
                <a:gd name="csX13" fmla="*/ 5506625 w 11633641"/>
                <a:gd name="csY13" fmla="*/ 2358458 h 3786769"/>
                <a:gd name="csX14" fmla="*/ 5607635 w 11633641"/>
                <a:gd name="csY14" fmla="*/ 2054911 h 3786769"/>
                <a:gd name="csX15" fmla="*/ 5759556 w 11633641"/>
                <a:gd name="csY15" fmla="*/ 1688882 h 3786769"/>
                <a:gd name="csX16" fmla="*/ 5954331 w 11633641"/>
                <a:gd name="csY16" fmla="*/ 1344723 h 3786769"/>
                <a:gd name="csX17" fmla="*/ 6150867 w 11633641"/>
                <a:gd name="csY17" fmla="*/ 1102117 h 3786769"/>
                <a:gd name="csX18" fmla="*/ 6377822 w 11633641"/>
                <a:gd name="csY18" fmla="*/ 907695 h 3786769"/>
                <a:gd name="csX19" fmla="*/ 6621739 w 11633641"/>
                <a:gd name="csY19" fmla="*/ 767715 h 3786769"/>
                <a:gd name="csX20" fmla="*/ 6913697 w 11633641"/>
                <a:gd name="csY20" fmla="*/ 621069 h 3786769"/>
                <a:gd name="csX21" fmla="*/ 7358338 w 11633641"/>
                <a:gd name="csY21" fmla="*/ 486453 h 3786769"/>
                <a:gd name="csX22" fmla="*/ 7811163 w 11633641"/>
                <a:gd name="csY22" fmla="*/ 383719 h 3786769"/>
                <a:gd name="csX23" fmla="*/ 8175513 w 11633641"/>
                <a:gd name="csY23" fmla="*/ 306101 h 3786769"/>
                <a:gd name="csX24" fmla="*/ 8793297 w 11633641"/>
                <a:gd name="csY24" fmla="*/ 207742 h 3786769"/>
                <a:gd name="csX25" fmla="*/ 9881832 w 11633641"/>
                <a:gd name="csY25" fmla="*/ 112296 h 3786769"/>
                <a:gd name="csX26" fmla="*/ 11633641 w 11633641"/>
                <a:gd name="csY26" fmla="*/ 17311 h 3786769"/>
                <a:gd name="csX0" fmla="*/ 0 w 11633641"/>
                <a:gd name="csY0" fmla="*/ 0 h 3778261"/>
                <a:gd name="csX1" fmla="*/ 3812617 w 11633641"/>
                <a:gd name="csY1" fmla="*/ 62665 h 3778261"/>
                <a:gd name="csX2" fmla="*/ 4477262 w 11633641"/>
                <a:gd name="csY2" fmla="*/ 81582 h 3778261"/>
                <a:gd name="csX3" fmla="*/ 4585890 w 11633641"/>
                <a:gd name="csY3" fmla="*/ 330248 h 3778261"/>
                <a:gd name="csX4" fmla="*/ 4689747 w 11633641"/>
                <a:gd name="csY4" fmla="*/ 1794280 h 3778261"/>
                <a:gd name="csX5" fmla="*/ 4775095 w 11633641"/>
                <a:gd name="csY5" fmla="*/ 2956803 h 3778261"/>
                <a:gd name="csX6" fmla="*/ 4836880 w 11633641"/>
                <a:gd name="csY6" fmla="*/ 3475161 h 3778261"/>
                <a:gd name="csX7" fmla="*/ 4916351 w 11633641"/>
                <a:gd name="csY7" fmla="*/ 3759473 h 3778261"/>
                <a:gd name="csX8" fmla="*/ 5086328 w 11633641"/>
                <a:gd name="csY8" fmla="*/ 3716343 h 3778261"/>
                <a:gd name="csX9" fmla="*/ 5144557 w 11633641"/>
                <a:gd name="csY9" fmla="*/ 3511161 h 3778261"/>
                <a:gd name="csX10" fmla="*/ 5207120 w 11633641"/>
                <a:gd name="csY10" fmla="*/ 3340316 h 3778261"/>
                <a:gd name="csX11" fmla="*/ 5279047 w 11633641"/>
                <a:gd name="csY11" fmla="*/ 3098621 h 3778261"/>
                <a:gd name="csX12" fmla="*/ 5361434 w 11633641"/>
                <a:gd name="csY12" fmla="*/ 2806276 h 3778261"/>
                <a:gd name="csX13" fmla="*/ 5506625 w 11633641"/>
                <a:gd name="csY13" fmla="*/ 2358458 h 3778261"/>
                <a:gd name="csX14" fmla="*/ 5607635 w 11633641"/>
                <a:gd name="csY14" fmla="*/ 2054911 h 3778261"/>
                <a:gd name="csX15" fmla="*/ 5759556 w 11633641"/>
                <a:gd name="csY15" fmla="*/ 1688882 h 3778261"/>
                <a:gd name="csX16" fmla="*/ 5954331 w 11633641"/>
                <a:gd name="csY16" fmla="*/ 1344723 h 3778261"/>
                <a:gd name="csX17" fmla="*/ 6150867 w 11633641"/>
                <a:gd name="csY17" fmla="*/ 1102117 h 3778261"/>
                <a:gd name="csX18" fmla="*/ 6377822 w 11633641"/>
                <a:gd name="csY18" fmla="*/ 907695 h 3778261"/>
                <a:gd name="csX19" fmla="*/ 6621739 w 11633641"/>
                <a:gd name="csY19" fmla="*/ 767715 h 3778261"/>
                <a:gd name="csX20" fmla="*/ 6913697 w 11633641"/>
                <a:gd name="csY20" fmla="*/ 621069 h 3778261"/>
                <a:gd name="csX21" fmla="*/ 7358338 w 11633641"/>
                <a:gd name="csY21" fmla="*/ 486453 h 3778261"/>
                <a:gd name="csX22" fmla="*/ 7811163 w 11633641"/>
                <a:gd name="csY22" fmla="*/ 383719 h 3778261"/>
                <a:gd name="csX23" fmla="*/ 8175513 w 11633641"/>
                <a:gd name="csY23" fmla="*/ 306101 h 3778261"/>
                <a:gd name="csX24" fmla="*/ 8793297 w 11633641"/>
                <a:gd name="csY24" fmla="*/ 207742 h 3778261"/>
                <a:gd name="csX25" fmla="*/ 9881832 w 11633641"/>
                <a:gd name="csY25" fmla="*/ 112296 h 3778261"/>
                <a:gd name="csX26" fmla="*/ 11633641 w 11633641"/>
                <a:gd name="csY26" fmla="*/ 17311 h 3778261"/>
                <a:gd name="csX0" fmla="*/ 0 w 11633641"/>
                <a:gd name="csY0" fmla="*/ 0 h 3776333"/>
                <a:gd name="csX1" fmla="*/ 3812617 w 11633641"/>
                <a:gd name="csY1" fmla="*/ 62665 h 3776333"/>
                <a:gd name="csX2" fmla="*/ 4477262 w 11633641"/>
                <a:gd name="csY2" fmla="*/ 81582 h 3776333"/>
                <a:gd name="csX3" fmla="*/ 4585890 w 11633641"/>
                <a:gd name="csY3" fmla="*/ 330248 h 3776333"/>
                <a:gd name="csX4" fmla="*/ 4689747 w 11633641"/>
                <a:gd name="csY4" fmla="*/ 1794280 h 3776333"/>
                <a:gd name="csX5" fmla="*/ 4775095 w 11633641"/>
                <a:gd name="csY5" fmla="*/ 2956803 h 3776333"/>
                <a:gd name="csX6" fmla="*/ 4832415 w 11633641"/>
                <a:gd name="csY6" fmla="*/ 3501209 h 3776333"/>
                <a:gd name="csX7" fmla="*/ 4916351 w 11633641"/>
                <a:gd name="csY7" fmla="*/ 3759473 h 3776333"/>
                <a:gd name="csX8" fmla="*/ 5086328 w 11633641"/>
                <a:gd name="csY8" fmla="*/ 3716343 h 3776333"/>
                <a:gd name="csX9" fmla="*/ 5144557 w 11633641"/>
                <a:gd name="csY9" fmla="*/ 3511161 h 3776333"/>
                <a:gd name="csX10" fmla="*/ 5207120 w 11633641"/>
                <a:gd name="csY10" fmla="*/ 3340316 h 3776333"/>
                <a:gd name="csX11" fmla="*/ 5279047 w 11633641"/>
                <a:gd name="csY11" fmla="*/ 3098621 h 3776333"/>
                <a:gd name="csX12" fmla="*/ 5361434 w 11633641"/>
                <a:gd name="csY12" fmla="*/ 2806276 h 3776333"/>
                <a:gd name="csX13" fmla="*/ 5506625 w 11633641"/>
                <a:gd name="csY13" fmla="*/ 2358458 h 3776333"/>
                <a:gd name="csX14" fmla="*/ 5607635 w 11633641"/>
                <a:gd name="csY14" fmla="*/ 2054911 h 3776333"/>
                <a:gd name="csX15" fmla="*/ 5759556 w 11633641"/>
                <a:gd name="csY15" fmla="*/ 1688882 h 3776333"/>
                <a:gd name="csX16" fmla="*/ 5954331 w 11633641"/>
                <a:gd name="csY16" fmla="*/ 1344723 h 3776333"/>
                <a:gd name="csX17" fmla="*/ 6150867 w 11633641"/>
                <a:gd name="csY17" fmla="*/ 1102117 h 3776333"/>
                <a:gd name="csX18" fmla="*/ 6377822 w 11633641"/>
                <a:gd name="csY18" fmla="*/ 907695 h 3776333"/>
                <a:gd name="csX19" fmla="*/ 6621739 w 11633641"/>
                <a:gd name="csY19" fmla="*/ 767715 h 3776333"/>
                <a:gd name="csX20" fmla="*/ 6913697 w 11633641"/>
                <a:gd name="csY20" fmla="*/ 621069 h 3776333"/>
                <a:gd name="csX21" fmla="*/ 7358338 w 11633641"/>
                <a:gd name="csY21" fmla="*/ 486453 h 3776333"/>
                <a:gd name="csX22" fmla="*/ 7811163 w 11633641"/>
                <a:gd name="csY22" fmla="*/ 383719 h 3776333"/>
                <a:gd name="csX23" fmla="*/ 8175513 w 11633641"/>
                <a:gd name="csY23" fmla="*/ 306101 h 3776333"/>
                <a:gd name="csX24" fmla="*/ 8793297 w 11633641"/>
                <a:gd name="csY24" fmla="*/ 207742 h 3776333"/>
                <a:gd name="csX25" fmla="*/ 9881832 w 11633641"/>
                <a:gd name="csY25" fmla="*/ 112296 h 3776333"/>
                <a:gd name="csX26" fmla="*/ 11633641 w 11633641"/>
                <a:gd name="csY26" fmla="*/ 17311 h 3776333"/>
                <a:gd name="csX0" fmla="*/ 0 w 11633641"/>
                <a:gd name="csY0" fmla="*/ 0 h 3760961"/>
                <a:gd name="csX1" fmla="*/ 3812617 w 11633641"/>
                <a:gd name="csY1" fmla="*/ 62665 h 3760961"/>
                <a:gd name="csX2" fmla="*/ 4477262 w 11633641"/>
                <a:gd name="csY2" fmla="*/ 81582 h 3760961"/>
                <a:gd name="csX3" fmla="*/ 4585890 w 11633641"/>
                <a:gd name="csY3" fmla="*/ 330248 h 3760961"/>
                <a:gd name="csX4" fmla="*/ 4689747 w 11633641"/>
                <a:gd name="csY4" fmla="*/ 1794280 h 3760961"/>
                <a:gd name="csX5" fmla="*/ 4775095 w 11633641"/>
                <a:gd name="csY5" fmla="*/ 2956803 h 3760961"/>
                <a:gd name="csX6" fmla="*/ 4832415 w 11633641"/>
                <a:gd name="csY6" fmla="*/ 3501209 h 3760961"/>
                <a:gd name="csX7" fmla="*/ 4916351 w 11633641"/>
                <a:gd name="csY7" fmla="*/ 3759473 h 3760961"/>
                <a:gd name="csX8" fmla="*/ 5090794 w 11633641"/>
                <a:gd name="csY8" fmla="*/ 3599139 h 3760961"/>
                <a:gd name="csX9" fmla="*/ 5144557 w 11633641"/>
                <a:gd name="csY9" fmla="*/ 3511161 h 3760961"/>
                <a:gd name="csX10" fmla="*/ 5207120 w 11633641"/>
                <a:gd name="csY10" fmla="*/ 3340316 h 3760961"/>
                <a:gd name="csX11" fmla="*/ 5279047 w 11633641"/>
                <a:gd name="csY11" fmla="*/ 3098621 h 3760961"/>
                <a:gd name="csX12" fmla="*/ 5361434 w 11633641"/>
                <a:gd name="csY12" fmla="*/ 2806276 h 3760961"/>
                <a:gd name="csX13" fmla="*/ 5506625 w 11633641"/>
                <a:gd name="csY13" fmla="*/ 2358458 h 3760961"/>
                <a:gd name="csX14" fmla="*/ 5607635 w 11633641"/>
                <a:gd name="csY14" fmla="*/ 2054911 h 3760961"/>
                <a:gd name="csX15" fmla="*/ 5759556 w 11633641"/>
                <a:gd name="csY15" fmla="*/ 1688882 h 3760961"/>
                <a:gd name="csX16" fmla="*/ 5954331 w 11633641"/>
                <a:gd name="csY16" fmla="*/ 1344723 h 3760961"/>
                <a:gd name="csX17" fmla="*/ 6150867 w 11633641"/>
                <a:gd name="csY17" fmla="*/ 1102117 h 3760961"/>
                <a:gd name="csX18" fmla="*/ 6377822 w 11633641"/>
                <a:gd name="csY18" fmla="*/ 907695 h 3760961"/>
                <a:gd name="csX19" fmla="*/ 6621739 w 11633641"/>
                <a:gd name="csY19" fmla="*/ 767715 h 3760961"/>
                <a:gd name="csX20" fmla="*/ 6913697 w 11633641"/>
                <a:gd name="csY20" fmla="*/ 621069 h 3760961"/>
                <a:gd name="csX21" fmla="*/ 7358338 w 11633641"/>
                <a:gd name="csY21" fmla="*/ 486453 h 3760961"/>
                <a:gd name="csX22" fmla="*/ 7811163 w 11633641"/>
                <a:gd name="csY22" fmla="*/ 383719 h 3760961"/>
                <a:gd name="csX23" fmla="*/ 8175513 w 11633641"/>
                <a:gd name="csY23" fmla="*/ 306101 h 3760961"/>
                <a:gd name="csX24" fmla="*/ 8793297 w 11633641"/>
                <a:gd name="csY24" fmla="*/ 207742 h 3760961"/>
                <a:gd name="csX25" fmla="*/ 9881832 w 11633641"/>
                <a:gd name="csY25" fmla="*/ 112296 h 3760961"/>
                <a:gd name="csX26" fmla="*/ 11633641 w 11633641"/>
                <a:gd name="csY26" fmla="*/ 17311 h 3760961"/>
                <a:gd name="csX0" fmla="*/ 0 w 11633641"/>
                <a:gd name="csY0" fmla="*/ 0 h 3762004"/>
                <a:gd name="csX1" fmla="*/ 3812617 w 11633641"/>
                <a:gd name="csY1" fmla="*/ 62665 h 3762004"/>
                <a:gd name="csX2" fmla="*/ 4477262 w 11633641"/>
                <a:gd name="csY2" fmla="*/ 81582 h 3762004"/>
                <a:gd name="csX3" fmla="*/ 4585890 w 11633641"/>
                <a:gd name="csY3" fmla="*/ 330248 h 3762004"/>
                <a:gd name="csX4" fmla="*/ 4689747 w 11633641"/>
                <a:gd name="csY4" fmla="*/ 1794280 h 3762004"/>
                <a:gd name="csX5" fmla="*/ 4775095 w 11633641"/>
                <a:gd name="csY5" fmla="*/ 2956803 h 3762004"/>
                <a:gd name="csX6" fmla="*/ 4832415 w 11633641"/>
                <a:gd name="csY6" fmla="*/ 3501209 h 3762004"/>
                <a:gd name="csX7" fmla="*/ 4916351 w 11633641"/>
                <a:gd name="csY7" fmla="*/ 3759473 h 3762004"/>
                <a:gd name="csX8" fmla="*/ 5090794 w 11633641"/>
                <a:gd name="csY8" fmla="*/ 3599139 h 3762004"/>
                <a:gd name="csX9" fmla="*/ 5144557 w 11633641"/>
                <a:gd name="csY9" fmla="*/ 3511161 h 3762004"/>
                <a:gd name="csX10" fmla="*/ 5207120 w 11633641"/>
                <a:gd name="csY10" fmla="*/ 3340316 h 3762004"/>
                <a:gd name="csX11" fmla="*/ 5279047 w 11633641"/>
                <a:gd name="csY11" fmla="*/ 3098621 h 3762004"/>
                <a:gd name="csX12" fmla="*/ 5361434 w 11633641"/>
                <a:gd name="csY12" fmla="*/ 2806276 h 3762004"/>
                <a:gd name="csX13" fmla="*/ 5506625 w 11633641"/>
                <a:gd name="csY13" fmla="*/ 2358458 h 3762004"/>
                <a:gd name="csX14" fmla="*/ 5607635 w 11633641"/>
                <a:gd name="csY14" fmla="*/ 2054911 h 3762004"/>
                <a:gd name="csX15" fmla="*/ 5759556 w 11633641"/>
                <a:gd name="csY15" fmla="*/ 1688882 h 3762004"/>
                <a:gd name="csX16" fmla="*/ 5954331 w 11633641"/>
                <a:gd name="csY16" fmla="*/ 1344723 h 3762004"/>
                <a:gd name="csX17" fmla="*/ 6150867 w 11633641"/>
                <a:gd name="csY17" fmla="*/ 1102117 h 3762004"/>
                <a:gd name="csX18" fmla="*/ 6377822 w 11633641"/>
                <a:gd name="csY18" fmla="*/ 907695 h 3762004"/>
                <a:gd name="csX19" fmla="*/ 6621739 w 11633641"/>
                <a:gd name="csY19" fmla="*/ 767715 h 3762004"/>
                <a:gd name="csX20" fmla="*/ 6913697 w 11633641"/>
                <a:gd name="csY20" fmla="*/ 621069 h 3762004"/>
                <a:gd name="csX21" fmla="*/ 7358338 w 11633641"/>
                <a:gd name="csY21" fmla="*/ 486453 h 3762004"/>
                <a:gd name="csX22" fmla="*/ 7811163 w 11633641"/>
                <a:gd name="csY22" fmla="*/ 383719 h 3762004"/>
                <a:gd name="csX23" fmla="*/ 8175513 w 11633641"/>
                <a:gd name="csY23" fmla="*/ 306101 h 3762004"/>
                <a:gd name="csX24" fmla="*/ 8793297 w 11633641"/>
                <a:gd name="csY24" fmla="*/ 207742 h 3762004"/>
                <a:gd name="csX25" fmla="*/ 9881832 w 11633641"/>
                <a:gd name="csY25" fmla="*/ 112296 h 3762004"/>
                <a:gd name="csX26" fmla="*/ 11633641 w 11633641"/>
                <a:gd name="csY26" fmla="*/ 17311 h 3762004"/>
                <a:gd name="csX0" fmla="*/ 0 w 11633641"/>
                <a:gd name="csY0" fmla="*/ 0 h 3760882"/>
                <a:gd name="csX1" fmla="*/ 3812617 w 11633641"/>
                <a:gd name="csY1" fmla="*/ 62665 h 3760882"/>
                <a:gd name="csX2" fmla="*/ 4477262 w 11633641"/>
                <a:gd name="csY2" fmla="*/ 81582 h 3760882"/>
                <a:gd name="csX3" fmla="*/ 4585890 w 11633641"/>
                <a:gd name="csY3" fmla="*/ 330248 h 3760882"/>
                <a:gd name="csX4" fmla="*/ 4689747 w 11633641"/>
                <a:gd name="csY4" fmla="*/ 1794280 h 3760882"/>
                <a:gd name="csX5" fmla="*/ 4775095 w 11633641"/>
                <a:gd name="csY5" fmla="*/ 2956803 h 3760882"/>
                <a:gd name="csX6" fmla="*/ 4832415 w 11633641"/>
                <a:gd name="csY6" fmla="*/ 3501209 h 3760882"/>
                <a:gd name="csX7" fmla="*/ 4916351 w 11633641"/>
                <a:gd name="csY7" fmla="*/ 3759473 h 3760882"/>
                <a:gd name="csX8" fmla="*/ 5090794 w 11633641"/>
                <a:gd name="csY8" fmla="*/ 3599139 h 3760882"/>
                <a:gd name="csX9" fmla="*/ 5135625 w 11633641"/>
                <a:gd name="csY9" fmla="*/ 3478605 h 3760882"/>
                <a:gd name="csX10" fmla="*/ 5207120 w 11633641"/>
                <a:gd name="csY10" fmla="*/ 3340316 h 3760882"/>
                <a:gd name="csX11" fmla="*/ 5279047 w 11633641"/>
                <a:gd name="csY11" fmla="*/ 3098621 h 3760882"/>
                <a:gd name="csX12" fmla="*/ 5361434 w 11633641"/>
                <a:gd name="csY12" fmla="*/ 2806276 h 3760882"/>
                <a:gd name="csX13" fmla="*/ 5506625 w 11633641"/>
                <a:gd name="csY13" fmla="*/ 2358458 h 3760882"/>
                <a:gd name="csX14" fmla="*/ 5607635 w 11633641"/>
                <a:gd name="csY14" fmla="*/ 2054911 h 3760882"/>
                <a:gd name="csX15" fmla="*/ 5759556 w 11633641"/>
                <a:gd name="csY15" fmla="*/ 1688882 h 3760882"/>
                <a:gd name="csX16" fmla="*/ 5954331 w 11633641"/>
                <a:gd name="csY16" fmla="*/ 1344723 h 3760882"/>
                <a:gd name="csX17" fmla="*/ 6150867 w 11633641"/>
                <a:gd name="csY17" fmla="*/ 1102117 h 3760882"/>
                <a:gd name="csX18" fmla="*/ 6377822 w 11633641"/>
                <a:gd name="csY18" fmla="*/ 907695 h 3760882"/>
                <a:gd name="csX19" fmla="*/ 6621739 w 11633641"/>
                <a:gd name="csY19" fmla="*/ 767715 h 3760882"/>
                <a:gd name="csX20" fmla="*/ 6913697 w 11633641"/>
                <a:gd name="csY20" fmla="*/ 621069 h 3760882"/>
                <a:gd name="csX21" fmla="*/ 7358338 w 11633641"/>
                <a:gd name="csY21" fmla="*/ 486453 h 3760882"/>
                <a:gd name="csX22" fmla="*/ 7811163 w 11633641"/>
                <a:gd name="csY22" fmla="*/ 383719 h 3760882"/>
                <a:gd name="csX23" fmla="*/ 8175513 w 11633641"/>
                <a:gd name="csY23" fmla="*/ 306101 h 3760882"/>
                <a:gd name="csX24" fmla="*/ 8793297 w 11633641"/>
                <a:gd name="csY24" fmla="*/ 207742 h 3760882"/>
                <a:gd name="csX25" fmla="*/ 9881832 w 11633641"/>
                <a:gd name="csY25" fmla="*/ 112296 h 3760882"/>
                <a:gd name="csX26" fmla="*/ 11633641 w 11633641"/>
                <a:gd name="csY26" fmla="*/ 17311 h 3760882"/>
                <a:gd name="csX0" fmla="*/ 0 w 11633641"/>
                <a:gd name="csY0" fmla="*/ 0 h 3760882"/>
                <a:gd name="csX1" fmla="*/ 3812617 w 11633641"/>
                <a:gd name="csY1" fmla="*/ 62665 h 3760882"/>
                <a:gd name="csX2" fmla="*/ 4477262 w 11633641"/>
                <a:gd name="csY2" fmla="*/ 81582 h 3760882"/>
                <a:gd name="csX3" fmla="*/ 4585890 w 11633641"/>
                <a:gd name="csY3" fmla="*/ 330248 h 3760882"/>
                <a:gd name="csX4" fmla="*/ 4689747 w 11633641"/>
                <a:gd name="csY4" fmla="*/ 1794280 h 3760882"/>
                <a:gd name="csX5" fmla="*/ 4775095 w 11633641"/>
                <a:gd name="csY5" fmla="*/ 2956803 h 3760882"/>
                <a:gd name="csX6" fmla="*/ 4832415 w 11633641"/>
                <a:gd name="csY6" fmla="*/ 3501209 h 3760882"/>
                <a:gd name="csX7" fmla="*/ 4916351 w 11633641"/>
                <a:gd name="csY7" fmla="*/ 3759473 h 3760882"/>
                <a:gd name="csX8" fmla="*/ 5090794 w 11633641"/>
                <a:gd name="csY8" fmla="*/ 3599139 h 3760882"/>
                <a:gd name="csX9" fmla="*/ 5135625 w 11633641"/>
                <a:gd name="csY9" fmla="*/ 3478605 h 3760882"/>
                <a:gd name="csX10" fmla="*/ 5211586 w 11633641"/>
                <a:gd name="csY10" fmla="*/ 3294737 h 3760882"/>
                <a:gd name="csX11" fmla="*/ 5279047 w 11633641"/>
                <a:gd name="csY11" fmla="*/ 3098621 h 3760882"/>
                <a:gd name="csX12" fmla="*/ 5361434 w 11633641"/>
                <a:gd name="csY12" fmla="*/ 2806276 h 3760882"/>
                <a:gd name="csX13" fmla="*/ 5506625 w 11633641"/>
                <a:gd name="csY13" fmla="*/ 2358458 h 3760882"/>
                <a:gd name="csX14" fmla="*/ 5607635 w 11633641"/>
                <a:gd name="csY14" fmla="*/ 2054911 h 3760882"/>
                <a:gd name="csX15" fmla="*/ 5759556 w 11633641"/>
                <a:gd name="csY15" fmla="*/ 1688882 h 3760882"/>
                <a:gd name="csX16" fmla="*/ 5954331 w 11633641"/>
                <a:gd name="csY16" fmla="*/ 1344723 h 3760882"/>
                <a:gd name="csX17" fmla="*/ 6150867 w 11633641"/>
                <a:gd name="csY17" fmla="*/ 1102117 h 3760882"/>
                <a:gd name="csX18" fmla="*/ 6377822 w 11633641"/>
                <a:gd name="csY18" fmla="*/ 907695 h 3760882"/>
                <a:gd name="csX19" fmla="*/ 6621739 w 11633641"/>
                <a:gd name="csY19" fmla="*/ 767715 h 3760882"/>
                <a:gd name="csX20" fmla="*/ 6913697 w 11633641"/>
                <a:gd name="csY20" fmla="*/ 621069 h 3760882"/>
                <a:gd name="csX21" fmla="*/ 7358338 w 11633641"/>
                <a:gd name="csY21" fmla="*/ 486453 h 3760882"/>
                <a:gd name="csX22" fmla="*/ 7811163 w 11633641"/>
                <a:gd name="csY22" fmla="*/ 383719 h 3760882"/>
                <a:gd name="csX23" fmla="*/ 8175513 w 11633641"/>
                <a:gd name="csY23" fmla="*/ 306101 h 3760882"/>
                <a:gd name="csX24" fmla="*/ 8793297 w 11633641"/>
                <a:gd name="csY24" fmla="*/ 207742 h 3760882"/>
                <a:gd name="csX25" fmla="*/ 9881832 w 11633641"/>
                <a:gd name="csY25" fmla="*/ 112296 h 3760882"/>
                <a:gd name="csX26" fmla="*/ 11633641 w 11633641"/>
                <a:gd name="csY26" fmla="*/ 17311 h 3760882"/>
                <a:gd name="csX0" fmla="*/ 0 w 11633641"/>
                <a:gd name="csY0" fmla="*/ 0 h 3760871"/>
                <a:gd name="csX1" fmla="*/ 3812617 w 11633641"/>
                <a:gd name="csY1" fmla="*/ 62665 h 3760871"/>
                <a:gd name="csX2" fmla="*/ 4477262 w 11633641"/>
                <a:gd name="csY2" fmla="*/ 81582 h 3760871"/>
                <a:gd name="csX3" fmla="*/ 4585890 w 11633641"/>
                <a:gd name="csY3" fmla="*/ 330248 h 3760871"/>
                <a:gd name="csX4" fmla="*/ 4689747 w 11633641"/>
                <a:gd name="csY4" fmla="*/ 1794280 h 3760871"/>
                <a:gd name="csX5" fmla="*/ 4775095 w 11633641"/>
                <a:gd name="csY5" fmla="*/ 2956803 h 3760871"/>
                <a:gd name="csX6" fmla="*/ 4832415 w 11633641"/>
                <a:gd name="csY6" fmla="*/ 3501209 h 3760871"/>
                <a:gd name="csX7" fmla="*/ 4916351 w 11633641"/>
                <a:gd name="csY7" fmla="*/ 3759473 h 3760871"/>
                <a:gd name="csX8" fmla="*/ 5090794 w 11633641"/>
                <a:gd name="csY8" fmla="*/ 3599139 h 3760871"/>
                <a:gd name="csX9" fmla="*/ 5157955 w 11633641"/>
                <a:gd name="csY9" fmla="*/ 3485115 h 3760871"/>
                <a:gd name="csX10" fmla="*/ 5211586 w 11633641"/>
                <a:gd name="csY10" fmla="*/ 3294737 h 3760871"/>
                <a:gd name="csX11" fmla="*/ 5279047 w 11633641"/>
                <a:gd name="csY11" fmla="*/ 3098621 h 3760871"/>
                <a:gd name="csX12" fmla="*/ 5361434 w 11633641"/>
                <a:gd name="csY12" fmla="*/ 2806276 h 3760871"/>
                <a:gd name="csX13" fmla="*/ 5506625 w 11633641"/>
                <a:gd name="csY13" fmla="*/ 2358458 h 3760871"/>
                <a:gd name="csX14" fmla="*/ 5607635 w 11633641"/>
                <a:gd name="csY14" fmla="*/ 2054911 h 3760871"/>
                <a:gd name="csX15" fmla="*/ 5759556 w 11633641"/>
                <a:gd name="csY15" fmla="*/ 1688882 h 3760871"/>
                <a:gd name="csX16" fmla="*/ 5954331 w 11633641"/>
                <a:gd name="csY16" fmla="*/ 1344723 h 3760871"/>
                <a:gd name="csX17" fmla="*/ 6150867 w 11633641"/>
                <a:gd name="csY17" fmla="*/ 1102117 h 3760871"/>
                <a:gd name="csX18" fmla="*/ 6377822 w 11633641"/>
                <a:gd name="csY18" fmla="*/ 907695 h 3760871"/>
                <a:gd name="csX19" fmla="*/ 6621739 w 11633641"/>
                <a:gd name="csY19" fmla="*/ 767715 h 3760871"/>
                <a:gd name="csX20" fmla="*/ 6913697 w 11633641"/>
                <a:gd name="csY20" fmla="*/ 621069 h 3760871"/>
                <a:gd name="csX21" fmla="*/ 7358338 w 11633641"/>
                <a:gd name="csY21" fmla="*/ 486453 h 3760871"/>
                <a:gd name="csX22" fmla="*/ 7811163 w 11633641"/>
                <a:gd name="csY22" fmla="*/ 383719 h 3760871"/>
                <a:gd name="csX23" fmla="*/ 8175513 w 11633641"/>
                <a:gd name="csY23" fmla="*/ 306101 h 3760871"/>
                <a:gd name="csX24" fmla="*/ 8793297 w 11633641"/>
                <a:gd name="csY24" fmla="*/ 207742 h 3760871"/>
                <a:gd name="csX25" fmla="*/ 9881832 w 11633641"/>
                <a:gd name="csY25" fmla="*/ 112296 h 3760871"/>
                <a:gd name="csX26" fmla="*/ 11633641 w 11633641"/>
                <a:gd name="csY26" fmla="*/ 17311 h 3760871"/>
                <a:gd name="csX0" fmla="*/ 0 w 11633641"/>
                <a:gd name="csY0" fmla="*/ 0 h 3764481"/>
                <a:gd name="csX1" fmla="*/ 3812617 w 11633641"/>
                <a:gd name="csY1" fmla="*/ 62665 h 3764481"/>
                <a:gd name="csX2" fmla="*/ 4477262 w 11633641"/>
                <a:gd name="csY2" fmla="*/ 81582 h 3764481"/>
                <a:gd name="csX3" fmla="*/ 4585890 w 11633641"/>
                <a:gd name="csY3" fmla="*/ 330248 h 3764481"/>
                <a:gd name="csX4" fmla="*/ 4689747 w 11633641"/>
                <a:gd name="csY4" fmla="*/ 1794280 h 3764481"/>
                <a:gd name="csX5" fmla="*/ 4775095 w 11633641"/>
                <a:gd name="csY5" fmla="*/ 2956803 h 3764481"/>
                <a:gd name="csX6" fmla="*/ 4832415 w 11633641"/>
                <a:gd name="csY6" fmla="*/ 3501209 h 3764481"/>
                <a:gd name="csX7" fmla="*/ 4916351 w 11633641"/>
                <a:gd name="csY7" fmla="*/ 3759473 h 3764481"/>
                <a:gd name="csX8" fmla="*/ 5090795 w 11633641"/>
                <a:gd name="csY8" fmla="*/ 3657740 h 3764481"/>
                <a:gd name="csX9" fmla="*/ 5157955 w 11633641"/>
                <a:gd name="csY9" fmla="*/ 3485115 h 3764481"/>
                <a:gd name="csX10" fmla="*/ 5211586 w 11633641"/>
                <a:gd name="csY10" fmla="*/ 3294737 h 3764481"/>
                <a:gd name="csX11" fmla="*/ 5279047 w 11633641"/>
                <a:gd name="csY11" fmla="*/ 3098621 h 3764481"/>
                <a:gd name="csX12" fmla="*/ 5361434 w 11633641"/>
                <a:gd name="csY12" fmla="*/ 2806276 h 3764481"/>
                <a:gd name="csX13" fmla="*/ 5506625 w 11633641"/>
                <a:gd name="csY13" fmla="*/ 2358458 h 3764481"/>
                <a:gd name="csX14" fmla="*/ 5607635 w 11633641"/>
                <a:gd name="csY14" fmla="*/ 2054911 h 3764481"/>
                <a:gd name="csX15" fmla="*/ 5759556 w 11633641"/>
                <a:gd name="csY15" fmla="*/ 1688882 h 3764481"/>
                <a:gd name="csX16" fmla="*/ 5954331 w 11633641"/>
                <a:gd name="csY16" fmla="*/ 1344723 h 3764481"/>
                <a:gd name="csX17" fmla="*/ 6150867 w 11633641"/>
                <a:gd name="csY17" fmla="*/ 1102117 h 3764481"/>
                <a:gd name="csX18" fmla="*/ 6377822 w 11633641"/>
                <a:gd name="csY18" fmla="*/ 907695 h 3764481"/>
                <a:gd name="csX19" fmla="*/ 6621739 w 11633641"/>
                <a:gd name="csY19" fmla="*/ 767715 h 3764481"/>
                <a:gd name="csX20" fmla="*/ 6913697 w 11633641"/>
                <a:gd name="csY20" fmla="*/ 621069 h 3764481"/>
                <a:gd name="csX21" fmla="*/ 7358338 w 11633641"/>
                <a:gd name="csY21" fmla="*/ 486453 h 3764481"/>
                <a:gd name="csX22" fmla="*/ 7811163 w 11633641"/>
                <a:gd name="csY22" fmla="*/ 383719 h 3764481"/>
                <a:gd name="csX23" fmla="*/ 8175513 w 11633641"/>
                <a:gd name="csY23" fmla="*/ 306101 h 3764481"/>
                <a:gd name="csX24" fmla="*/ 8793297 w 11633641"/>
                <a:gd name="csY24" fmla="*/ 207742 h 3764481"/>
                <a:gd name="csX25" fmla="*/ 9881832 w 11633641"/>
                <a:gd name="csY25" fmla="*/ 112296 h 3764481"/>
                <a:gd name="csX26" fmla="*/ 11633641 w 11633641"/>
                <a:gd name="csY26" fmla="*/ 17311 h 3764481"/>
                <a:gd name="csX0" fmla="*/ 0 w 11633641"/>
                <a:gd name="csY0" fmla="*/ 0 h 3760872"/>
                <a:gd name="csX1" fmla="*/ 3812617 w 11633641"/>
                <a:gd name="csY1" fmla="*/ 62665 h 3760872"/>
                <a:gd name="csX2" fmla="*/ 4477262 w 11633641"/>
                <a:gd name="csY2" fmla="*/ 81582 h 3760872"/>
                <a:gd name="csX3" fmla="*/ 4585890 w 11633641"/>
                <a:gd name="csY3" fmla="*/ 330248 h 3760872"/>
                <a:gd name="csX4" fmla="*/ 4689747 w 11633641"/>
                <a:gd name="csY4" fmla="*/ 1794280 h 3760872"/>
                <a:gd name="csX5" fmla="*/ 4775095 w 11633641"/>
                <a:gd name="csY5" fmla="*/ 2956803 h 3760872"/>
                <a:gd name="csX6" fmla="*/ 4832415 w 11633641"/>
                <a:gd name="csY6" fmla="*/ 3501209 h 3760872"/>
                <a:gd name="csX7" fmla="*/ 4916351 w 11633641"/>
                <a:gd name="csY7" fmla="*/ 3759473 h 3760872"/>
                <a:gd name="csX8" fmla="*/ 5090795 w 11633641"/>
                <a:gd name="csY8" fmla="*/ 3599138 h 3760872"/>
                <a:gd name="csX9" fmla="*/ 5157955 w 11633641"/>
                <a:gd name="csY9" fmla="*/ 3485115 h 3760872"/>
                <a:gd name="csX10" fmla="*/ 5211586 w 11633641"/>
                <a:gd name="csY10" fmla="*/ 3294737 h 3760872"/>
                <a:gd name="csX11" fmla="*/ 5279047 w 11633641"/>
                <a:gd name="csY11" fmla="*/ 3098621 h 3760872"/>
                <a:gd name="csX12" fmla="*/ 5361434 w 11633641"/>
                <a:gd name="csY12" fmla="*/ 2806276 h 3760872"/>
                <a:gd name="csX13" fmla="*/ 5506625 w 11633641"/>
                <a:gd name="csY13" fmla="*/ 2358458 h 3760872"/>
                <a:gd name="csX14" fmla="*/ 5607635 w 11633641"/>
                <a:gd name="csY14" fmla="*/ 2054911 h 3760872"/>
                <a:gd name="csX15" fmla="*/ 5759556 w 11633641"/>
                <a:gd name="csY15" fmla="*/ 1688882 h 3760872"/>
                <a:gd name="csX16" fmla="*/ 5954331 w 11633641"/>
                <a:gd name="csY16" fmla="*/ 1344723 h 3760872"/>
                <a:gd name="csX17" fmla="*/ 6150867 w 11633641"/>
                <a:gd name="csY17" fmla="*/ 1102117 h 3760872"/>
                <a:gd name="csX18" fmla="*/ 6377822 w 11633641"/>
                <a:gd name="csY18" fmla="*/ 907695 h 3760872"/>
                <a:gd name="csX19" fmla="*/ 6621739 w 11633641"/>
                <a:gd name="csY19" fmla="*/ 767715 h 3760872"/>
                <a:gd name="csX20" fmla="*/ 6913697 w 11633641"/>
                <a:gd name="csY20" fmla="*/ 621069 h 3760872"/>
                <a:gd name="csX21" fmla="*/ 7358338 w 11633641"/>
                <a:gd name="csY21" fmla="*/ 486453 h 3760872"/>
                <a:gd name="csX22" fmla="*/ 7811163 w 11633641"/>
                <a:gd name="csY22" fmla="*/ 383719 h 3760872"/>
                <a:gd name="csX23" fmla="*/ 8175513 w 11633641"/>
                <a:gd name="csY23" fmla="*/ 306101 h 3760872"/>
                <a:gd name="csX24" fmla="*/ 8793297 w 11633641"/>
                <a:gd name="csY24" fmla="*/ 207742 h 3760872"/>
                <a:gd name="csX25" fmla="*/ 9881832 w 11633641"/>
                <a:gd name="csY25" fmla="*/ 112296 h 3760872"/>
                <a:gd name="csX26" fmla="*/ 11633641 w 11633641"/>
                <a:gd name="csY26" fmla="*/ 17311 h 3760872"/>
                <a:gd name="csX0" fmla="*/ 0 w 11633641"/>
                <a:gd name="csY0" fmla="*/ 0 h 3761007"/>
                <a:gd name="csX1" fmla="*/ 3812617 w 11633641"/>
                <a:gd name="csY1" fmla="*/ 62665 h 3761007"/>
                <a:gd name="csX2" fmla="*/ 4477262 w 11633641"/>
                <a:gd name="csY2" fmla="*/ 81582 h 3761007"/>
                <a:gd name="csX3" fmla="*/ 4585890 w 11633641"/>
                <a:gd name="csY3" fmla="*/ 330248 h 3761007"/>
                <a:gd name="csX4" fmla="*/ 4689747 w 11633641"/>
                <a:gd name="csY4" fmla="*/ 1794280 h 3761007"/>
                <a:gd name="csX5" fmla="*/ 4775095 w 11633641"/>
                <a:gd name="csY5" fmla="*/ 2956803 h 3761007"/>
                <a:gd name="csX6" fmla="*/ 4832415 w 11633641"/>
                <a:gd name="csY6" fmla="*/ 3501209 h 3761007"/>
                <a:gd name="csX7" fmla="*/ 4916351 w 11633641"/>
                <a:gd name="csY7" fmla="*/ 3759473 h 3761007"/>
                <a:gd name="csX8" fmla="*/ 5090795 w 11633641"/>
                <a:gd name="csY8" fmla="*/ 3599138 h 3761007"/>
                <a:gd name="csX9" fmla="*/ 5171354 w 11633641"/>
                <a:gd name="csY9" fmla="*/ 3406979 h 3761007"/>
                <a:gd name="csX10" fmla="*/ 5211586 w 11633641"/>
                <a:gd name="csY10" fmla="*/ 3294737 h 3761007"/>
                <a:gd name="csX11" fmla="*/ 5279047 w 11633641"/>
                <a:gd name="csY11" fmla="*/ 3098621 h 3761007"/>
                <a:gd name="csX12" fmla="*/ 5361434 w 11633641"/>
                <a:gd name="csY12" fmla="*/ 2806276 h 3761007"/>
                <a:gd name="csX13" fmla="*/ 5506625 w 11633641"/>
                <a:gd name="csY13" fmla="*/ 2358458 h 3761007"/>
                <a:gd name="csX14" fmla="*/ 5607635 w 11633641"/>
                <a:gd name="csY14" fmla="*/ 2054911 h 3761007"/>
                <a:gd name="csX15" fmla="*/ 5759556 w 11633641"/>
                <a:gd name="csY15" fmla="*/ 1688882 h 3761007"/>
                <a:gd name="csX16" fmla="*/ 5954331 w 11633641"/>
                <a:gd name="csY16" fmla="*/ 1344723 h 3761007"/>
                <a:gd name="csX17" fmla="*/ 6150867 w 11633641"/>
                <a:gd name="csY17" fmla="*/ 1102117 h 3761007"/>
                <a:gd name="csX18" fmla="*/ 6377822 w 11633641"/>
                <a:gd name="csY18" fmla="*/ 907695 h 3761007"/>
                <a:gd name="csX19" fmla="*/ 6621739 w 11633641"/>
                <a:gd name="csY19" fmla="*/ 767715 h 3761007"/>
                <a:gd name="csX20" fmla="*/ 6913697 w 11633641"/>
                <a:gd name="csY20" fmla="*/ 621069 h 3761007"/>
                <a:gd name="csX21" fmla="*/ 7358338 w 11633641"/>
                <a:gd name="csY21" fmla="*/ 486453 h 3761007"/>
                <a:gd name="csX22" fmla="*/ 7811163 w 11633641"/>
                <a:gd name="csY22" fmla="*/ 383719 h 3761007"/>
                <a:gd name="csX23" fmla="*/ 8175513 w 11633641"/>
                <a:gd name="csY23" fmla="*/ 306101 h 3761007"/>
                <a:gd name="csX24" fmla="*/ 8793297 w 11633641"/>
                <a:gd name="csY24" fmla="*/ 207742 h 3761007"/>
                <a:gd name="csX25" fmla="*/ 9881832 w 11633641"/>
                <a:gd name="csY25" fmla="*/ 112296 h 3761007"/>
                <a:gd name="csX26" fmla="*/ 11633641 w 11633641"/>
                <a:gd name="csY26" fmla="*/ 17311 h 3761007"/>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47614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11885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77923"/>
                <a:gd name="csX1" fmla="*/ 3812617 w 11633641"/>
                <a:gd name="csY1" fmla="*/ 62665 h 3777923"/>
                <a:gd name="csX2" fmla="*/ 4477262 w 11633641"/>
                <a:gd name="csY2" fmla="*/ 81582 h 3777923"/>
                <a:gd name="csX3" fmla="*/ 4585890 w 11633641"/>
                <a:gd name="csY3" fmla="*/ 330248 h 3777923"/>
                <a:gd name="csX4" fmla="*/ 4689747 w 11633641"/>
                <a:gd name="csY4" fmla="*/ 1794280 h 3777923"/>
                <a:gd name="csX5" fmla="*/ 4775095 w 11633641"/>
                <a:gd name="csY5" fmla="*/ 2956803 h 3777923"/>
                <a:gd name="csX6" fmla="*/ 4832415 w 11633641"/>
                <a:gd name="csY6" fmla="*/ 3501209 h 3777923"/>
                <a:gd name="csX7" fmla="*/ 4911885 w 11633641"/>
                <a:gd name="csY7" fmla="*/ 3765985 h 3777923"/>
                <a:gd name="csX8" fmla="*/ 5090795 w 11633641"/>
                <a:gd name="csY8" fmla="*/ 3599138 h 3777923"/>
                <a:gd name="csX9" fmla="*/ 5171354 w 11633641"/>
                <a:gd name="csY9" fmla="*/ 3406979 h 3777923"/>
                <a:gd name="csX10" fmla="*/ 5211586 w 11633641"/>
                <a:gd name="csY10" fmla="*/ 3294737 h 3777923"/>
                <a:gd name="csX11" fmla="*/ 5279047 w 11633641"/>
                <a:gd name="csY11" fmla="*/ 3098621 h 3777923"/>
                <a:gd name="csX12" fmla="*/ 5361434 w 11633641"/>
                <a:gd name="csY12" fmla="*/ 2806276 h 3777923"/>
                <a:gd name="csX13" fmla="*/ 5506625 w 11633641"/>
                <a:gd name="csY13" fmla="*/ 2358458 h 3777923"/>
                <a:gd name="csX14" fmla="*/ 5607635 w 11633641"/>
                <a:gd name="csY14" fmla="*/ 2054911 h 3777923"/>
                <a:gd name="csX15" fmla="*/ 5759556 w 11633641"/>
                <a:gd name="csY15" fmla="*/ 1688882 h 3777923"/>
                <a:gd name="csX16" fmla="*/ 5954331 w 11633641"/>
                <a:gd name="csY16" fmla="*/ 1344723 h 3777923"/>
                <a:gd name="csX17" fmla="*/ 6150867 w 11633641"/>
                <a:gd name="csY17" fmla="*/ 1102117 h 3777923"/>
                <a:gd name="csX18" fmla="*/ 6377822 w 11633641"/>
                <a:gd name="csY18" fmla="*/ 907695 h 3777923"/>
                <a:gd name="csX19" fmla="*/ 6621739 w 11633641"/>
                <a:gd name="csY19" fmla="*/ 767715 h 3777923"/>
                <a:gd name="csX20" fmla="*/ 6913697 w 11633641"/>
                <a:gd name="csY20" fmla="*/ 621069 h 3777923"/>
                <a:gd name="csX21" fmla="*/ 7358338 w 11633641"/>
                <a:gd name="csY21" fmla="*/ 486453 h 3777923"/>
                <a:gd name="csX22" fmla="*/ 7811163 w 11633641"/>
                <a:gd name="csY22" fmla="*/ 383719 h 3777923"/>
                <a:gd name="csX23" fmla="*/ 8175513 w 11633641"/>
                <a:gd name="csY23" fmla="*/ 306101 h 3777923"/>
                <a:gd name="csX24" fmla="*/ 8793297 w 11633641"/>
                <a:gd name="csY24" fmla="*/ 207742 h 3777923"/>
                <a:gd name="csX25" fmla="*/ 9881832 w 11633641"/>
                <a:gd name="csY25" fmla="*/ 112296 h 3777923"/>
                <a:gd name="csX26" fmla="*/ 11633641 w 11633641"/>
                <a:gd name="csY26" fmla="*/ 17311 h 3777923"/>
                <a:gd name="csX0" fmla="*/ 0 w 11633641"/>
                <a:gd name="csY0" fmla="*/ 0 h 3795667"/>
                <a:gd name="csX1" fmla="*/ 3812617 w 11633641"/>
                <a:gd name="csY1" fmla="*/ 62665 h 3795667"/>
                <a:gd name="csX2" fmla="*/ 4477262 w 11633641"/>
                <a:gd name="csY2" fmla="*/ 81582 h 3795667"/>
                <a:gd name="csX3" fmla="*/ 4585890 w 11633641"/>
                <a:gd name="csY3" fmla="*/ 330248 h 3795667"/>
                <a:gd name="csX4" fmla="*/ 4689747 w 11633641"/>
                <a:gd name="csY4" fmla="*/ 1794280 h 3795667"/>
                <a:gd name="csX5" fmla="*/ 4775095 w 11633641"/>
                <a:gd name="csY5" fmla="*/ 2956803 h 3795667"/>
                <a:gd name="csX6" fmla="*/ 4832415 w 11633641"/>
                <a:gd name="csY6" fmla="*/ 3501209 h 3795667"/>
                <a:gd name="csX7" fmla="*/ 4911885 w 11633641"/>
                <a:gd name="csY7" fmla="*/ 3765985 h 3795667"/>
                <a:gd name="csX8" fmla="*/ 5090795 w 11633641"/>
                <a:gd name="csY8" fmla="*/ 3599138 h 3795667"/>
                <a:gd name="csX9" fmla="*/ 5171354 w 11633641"/>
                <a:gd name="csY9" fmla="*/ 3406979 h 3795667"/>
                <a:gd name="csX10" fmla="*/ 5211586 w 11633641"/>
                <a:gd name="csY10" fmla="*/ 3294737 h 3795667"/>
                <a:gd name="csX11" fmla="*/ 5279047 w 11633641"/>
                <a:gd name="csY11" fmla="*/ 3098621 h 3795667"/>
                <a:gd name="csX12" fmla="*/ 5361434 w 11633641"/>
                <a:gd name="csY12" fmla="*/ 2806276 h 3795667"/>
                <a:gd name="csX13" fmla="*/ 5506625 w 11633641"/>
                <a:gd name="csY13" fmla="*/ 2358458 h 3795667"/>
                <a:gd name="csX14" fmla="*/ 5607635 w 11633641"/>
                <a:gd name="csY14" fmla="*/ 2054911 h 3795667"/>
                <a:gd name="csX15" fmla="*/ 5759556 w 11633641"/>
                <a:gd name="csY15" fmla="*/ 1688882 h 3795667"/>
                <a:gd name="csX16" fmla="*/ 5954331 w 11633641"/>
                <a:gd name="csY16" fmla="*/ 1344723 h 3795667"/>
                <a:gd name="csX17" fmla="*/ 6150867 w 11633641"/>
                <a:gd name="csY17" fmla="*/ 1102117 h 3795667"/>
                <a:gd name="csX18" fmla="*/ 6377822 w 11633641"/>
                <a:gd name="csY18" fmla="*/ 907695 h 3795667"/>
                <a:gd name="csX19" fmla="*/ 6621739 w 11633641"/>
                <a:gd name="csY19" fmla="*/ 767715 h 3795667"/>
                <a:gd name="csX20" fmla="*/ 6913697 w 11633641"/>
                <a:gd name="csY20" fmla="*/ 621069 h 3795667"/>
                <a:gd name="csX21" fmla="*/ 7358338 w 11633641"/>
                <a:gd name="csY21" fmla="*/ 486453 h 3795667"/>
                <a:gd name="csX22" fmla="*/ 7811163 w 11633641"/>
                <a:gd name="csY22" fmla="*/ 383719 h 3795667"/>
                <a:gd name="csX23" fmla="*/ 8175513 w 11633641"/>
                <a:gd name="csY23" fmla="*/ 306101 h 3795667"/>
                <a:gd name="csX24" fmla="*/ 8793297 w 11633641"/>
                <a:gd name="csY24" fmla="*/ 207742 h 3795667"/>
                <a:gd name="csX25" fmla="*/ 9881832 w 11633641"/>
                <a:gd name="csY25" fmla="*/ 112296 h 3795667"/>
                <a:gd name="csX26" fmla="*/ 11633641 w 11633641"/>
                <a:gd name="csY26" fmla="*/ 17311 h 3795667"/>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11885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93214"/>
                <a:gd name="csX1" fmla="*/ 3812617 w 11633641"/>
                <a:gd name="csY1" fmla="*/ 62665 h 3793214"/>
                <a:gd name="csX2" fmla="*/ 4477262 w 11633641"/>
                <a:gd name="csY2" fmla="*/ 81582 h 3793214"/>
                <a:gd name="csX3" fmla="*/ 4585890 w 11633641"/>
                <a:gd name="csY3" fmla="*/ 330248 h 3793214"/>
                <a:gd name="csX4" fmla="*/ 4689747 w 11633641"/>
                <a:gd name="csY4" fmla="*/ 1794280 h 3793214"/>
                <a:gd name="csX5" fmla="*/ 4775095 w 11633641"/>
                <a:gd name="csY5" fmla="*/ 2956803 h 3793214"/>
                <a:gd name="csX6" fmla="*/ 4832415 w 11633641"/>
                <a:gd name="csY6" fmla="*/ 3501209 h 3793214"/>
                <a:gd name="csX7" fmla="*/ 4911885 w 11633641"/>
                <a:gd name="csY7" fmla="*/ 3765985 h 3793214"/>
                <a:gd name="csX8" fmla="*/ 5090795 w 11633641"/>
                <a:gd name="csY8" fmla="*/ 3599138 h 3793214"/>
                <a:gd name="csX9" fmla="*/ 5171354 w 11633641"/>
                <a:gd name="csY9" fmla="*/ 3406979 h 3793214"/>
                <a:gd name="csX10" fmla="*/ 5211586 w 11633641"/>
                <a:gd name="csY10" fmla="*/ 3294737 h 3793214"/>
                <a:gd name="csX11" fmla="*/ 5279047 w 11633641"/>
                <a:gd name="csY11" fmla="*/ 3098621 h 3793214"/>
                <a:gd name="csX12" fmla="*/ 5361434 w 11633641"/>
                <a:gd name="csY12" fmla="*/ 2806276 h 3793214"/>
                <a:gd name="csX13" fmla="*/ 5506625 w 11633641"/>
                <a:gd name="csY13" fmla="*/ 2358458 h 3793214"/>
                <a:gd name="csX14" fmla="*/ 5607635 w 11633641"/>
                <a:gd name="csY14" fmla="*/ 2054911 h 3793214"/>
                <a:gd name="csX15" fmla="*/ 5759556 w 11633641"/>
                <a:gd name="csY15" fmla="*/ 1688882 h 3793214"/>
                <a:gd name="csX16" fmla="*/ 5954331 w 11633641"/>
                <a:gd name="csY16" fmla="*/ 1344723 h 3793214"/>
                <a:gd name="csX17" fmla="*/ 6150867 w 11633641"/>
                <a:gd name="csY17" fmla="*/ 1102117 h 3793214"/>
                <a:gd name="csX18" fmla="*/ 6377822 w 11633641"/>
                <a:gd name="csY18" fmla="*/ 907695 h 3793214"/>
                <a:gd name="csX19" fmla="*/ 6621739 w 11633641"/>
                <a:gd name="csY19" fmla="*/ 767715 h 3793214"/>
                <a:gd name="csX20" fmla="*/ 6913697 w 11633641"/>
                <a:gd name="csY20" fmla="*/ 621069 h 3793214"/>
                <a:gd name="csX21" fmla="*/ 7358338 w 11633641"/>
                <a:gd name="csY21" fmla="*/ 486453 h 3793214"/>
                <a:gd name="csX22" fmla="*/ 7811163 w 11633641"/>
                <a:gd name="csY22" fmla="*/ 383719 h 3793214"/>
                <a:gd name="csX23" fmla="*/ 8175513 w 11633641"/>
                <a:gd name="csY23" fmla="*/ 306101 h 3793214"/>
                <a:gd name="csX24" fmla="*/ 8793297 w 11633641"/>
                <a:gd name="csY24" fmla="*/ 207742 h 3793214"/>
                <a:gd name="csX25" fmla="*/ 9881832 w 11633641"/>
                <a:gd name="csY25" fmla="*/ 112296 h 3793214"/>
                <a:gd name="csX26" fmla="*/ 11633641 w 11633641"/>
                <a:gd name="csY26" fmla="*/ 17311 h 3793214"/>
                <a:gd name="csX0" fmla="*/ 0 w 11633641"/>
                <a:gd name="csY0" fmla="*/ 0 h 3816183"/>
                <a:gd name="csX1" fmla="*/ 3812617 w 11633641"/>
                <a:gd name="csY1" fmla="*/ 62665 h 3816183"/>
                <a:gd name="csX2" fmla="*/ 4477262 w 11633641"/>
                <a:gd name="csY2" fmla="*/ 81582 h 3816183"/>
                <a:gd name="csX3" fmla="*/ 4585890 w 11633641"/>
                <a:gd name="csY3" fmla="*/ 330248 h 3816183"/>
                <a:gd name="csX4" fmla="*/ 4689747 w 11633641"/>
                <a:gd name="csY4" fmla="*/ 1794280 h 3816183"/>
                <a:gd name="csX5" fmla="*/ 4775095 w 11633641"/>
                <a:gd name="csY5" fmla="*/ 2956803 h 3816183"/>
                <a:gd name="csX6" fmla="*/ 4832415 w 11633641"/>
                <a:gd name="csY6" fmla="*/ 3501209 h 3816183"/>
                <a:gd name="csX7" fmla="*/ 4911885 w 11633641"/>
                <a:gd name="csY7" fmla="*/ 3765985 h 3816183"/>
                <a:gd name="csX8" fmla="*/ 5090795 w 11633641"/>
                <a:gd name="csY8" fmla="*/ 3599138 h 3816183"/>
                <a:gd name="csX9" fmla="*/ 5171354 w 11633641"/>
                <a:gd name="csY9" fmla="*/ 3406979 h 3816183"/>
                <a:gd name="csX10" fmla="*/ 5211586 w 11633641"/>
                <a:gd name="csY10" fmla="*/ 3294737 h 3816183"/>
                <a:gd name="csX11" fmla="*/ 5279047 w 11633641"/>
                <a:gd name="csY11" fmla="*/ 3098621 h 3816183"/>
                <a:gd name="csX12" fmla="*/ 5361434 w 11633641"/>
                <a:gd name="csY12" fmla="*/ 2806276 h 3816183"/>
                <a:gd name="csX13" fmla="*/ 5506625 w 11633641"/>
                <a:gd name="csY13" fmla="*/ 2358458 h 3816183"/>
                <a:gd name="csX14" fmla="*/ 5607635 w 11633641"/>
                <a:gd name="csY14" fmla="*/ 2054911 h 3816183"/>
                <a:gd name="csX15" fmla="*/ 5759556 w 11633641"/>
                <a:gd name="csY15" fmla="*/ 1688882 h 3816183"/>
                <a:gd name="csX16" fmla="*/ 5954331 w 11633641"/>
                <a:gd name="csY16" fmla="*/ 1344723 h 3816183"/>
                <a:gd name="csX17" fmla="*/ 6150867 w 11633641"/>
                <a:gd name="csY17" fmla="*/ 1102117 h 3816183"/>
                <a:gd name="csX18" fmla="*/ 6377822 w 11633641"/>
                <a:gd name="csY18" fmla="*/ 907695 h 3816183"/>
                <a:gd name="csX19" fmla="*/ 6621739 w 11633641"/>
                <a:gd name="csY19" fmla="*/ 767715 h 3816183"/>
                <a:gd name="csX20" fmla="*/ 6913697 w 11633641"/>
                <a:gd name="csY20" fmla="*/ 621069 h 3816183"/>
                <a:gd name="csX21" fmla="*/ 7358338 w 11633641"/>
                <a:gd name="csY21" fmla="*/ 486453 h 3816183"/>
                <a:gd name="csX22" fmla="*/ 7811163 w 11633641"/>
                <a:gd name="csY22" fmla="*/ 383719 h 3816183"/>
                <a:gd name="csX23" fmla="*/ 8175513 w 11633641"/>
                <a:gd name="csY23" fmla="*/ 306101 h 3816183"/>
                <a:gd name="csX24" fmla="*/ 8793297 w 11633641"/>
                <a:gd name="csY24" fmla="*/ 207742 h 3816183"/>
                <a:gd name="csX25" fmla="*/ 9881832 w 11633641"/>
                <a:gd name="csY25" fmla="*/ 112296 h 3816183"/>
                <a:gd name="csX26" fmla="*/ 11633641 w 11633641"/>
                <a:gd name="csY26" fmla="*/ 17311 h 3816183"/>
                <a:gd name="csX0" fmla="*/ 0 w 11633641"/>
                <a:gd name="csY0" fmla="*/ 0 h 3840391"/>
                <a:gd name="csX1" fmla="*/ 3812617 w 11633641"/>
                <a:gd name="csY1" fmla="*/ 62665 h 3840391"/>
                <a:gd name="csX2" fmla="*/ 4477262 w 11633641"/>
                <a:gd name="csY2" fmla="*/ 81582 h 3840391"/>
                <a:gd name="csX3" fmla="*/ 4585890 w 11633641"/>
                <a:gd name="csY3" fmla="*/ 330248 h 3840391"/>
                <a:gd name="csX4" fmla="*/ 4689747 w 11633641"/>
                <a:gd name="csY4" fmla="*/ 1794280 h 3840391"/>
                <a:gd name="csX5" fmla="*/ 4775095 w 11633641"/>
                <a:gd name="csY5" fmla="*/ 2956803 h 3840391"/>
                <a:gd name="csX6" fmla="*/ 4832415 w 11633641"/>
                <a:gd name="csY6" fmla="*/ 3501209 h 3840391"/>
                <a:gd name="csX7" fmla="*/ 4911885 w 11633641"/>
                <a:gd name="csY7" fmla="*/ 3765985 h 3840391"/>
                <a:gd name="csX8" fmla="*/ 5090795 w 11633641"/>
                <a:gd name="csY8" fmla="*/ 3599138 h 3840391"/>
                <a:gd name="csX9" fmla="*/ 5171354 w 11633641"/>
                <a:gd name="csY9" fmla="*/ 3406979 h 3840391"/>
                <a:gd name="csX10" fmla="*/ 5211586 w 11633641"/>
                <a:gd name="csY10" fmla="*/ 3294737 h 3840391"/>
                <a:gd name="csX11" fmla="*/ 5279047 w 11633641"/>
                <a:gd name="csY11" fmla="*/ 3098621 h 3840391"/>
                <a:gd name="csX12" fmla="*/ 5361434 w 11633641"/>
                <a:gd name="csY12" fmla="*/ 2806276 h 3840391"/>
                <a:gd name="csX13" fmla="*/ 5506625 w 11633641"/>
                <a:gd name="csY13" fmla="*/ 2358458 h 3840391"/>
                <a:gd name="csX14" fmla="*/ 5607635 w 11633641"/>
                <a:gd name="csY14" fmla="*/ 2054911 h 3840391"/>
                <a:gd name="csX15" fmla="*/ 5759556 w 11633641"/>
                <a:gd name="csY15" fmla="*/ 1688882 h 3840391"/>
                <a:gd name="csX16" fmla="*/ 5954331 w 11633641"/>
                <a:gd name="csY16" fmla="*/ 1344723 h 3840391"/>
                <a:gd name="csX17" fmla="*/ 6150867 w 11633641"/>
                <a:gd name="csY17" fmla="*/ 1102117 h 3840391"/>
                <a:gd name="csX18" fmla="*/ 6377822 w 11633641"/>
                <a:gd name="csY18" fmla="*/ 907695 h 3840391"/>
                <a:gd name="csX19" fmla="*/ 6621739 w 11633641"/>
                <a:gd name="csY19" fmla="*/ 767715 h 3840391"/>
                <a:gd name="csX20" fmla="*/ 6913697 w 11633641"/>
                <a:gd name="csY20" fmla="*/ 621069 h 3840391"/>
                <a:gd name="csX21" fmla="*/ 7358338 w 11633641"/>
                <a:gd name="csY21" fmla="*/ 486453 h 3840391"/>
                <a:gd name="csX22" fmla="*/ 7811163 w 11633641"/>
                <a:gd name="csY22" fmla="*/ 383719 h 3840391"/>
                <a:gd name="csX23" fmla="*/ 8175513 w 11633641"/>
                <a:gd name="csY23" fmla="*/ 306101 h 3840391"/>
                <a:gd name="csX24" fmla="*/ 8793297 w 11633641"/>
                <a:gd name="csY24" fmla="*/ 207742 h 3840391"/>
                <a:gd name="csX25" fmla="*/ 9881832 w 11633641"/>
                <a:gd name="csY25" fmla="*/ 112296 h 3840391"/>
                <a:gd name="csX26" fmla="*/ 11633641 w 11633641"/>
                <a:gd name="csY26" fmla="*/ 17311 h 3840391"/>
                <a:gd name="csX0" fmla="*/ 0 w 11633641"/>
                <a:gd name="csY0" fmla="*/ 0 h 3840391"/>
                <a:gd name="csX1" fmla="*/ 3812617 w 11633641"/>
                <a:gd name="csY1" fmla="*/ 62665 h 3840391"/>
                <a:gd name="csX2" fmla="*/ 4477262 w 11633641"/>
                <a:gd name="csY2" fmla="*/ 81582 h 3840391"/>
                <a:gd name="csX3" fmla="*/ 4585890 w 11633641"/>
                <a:gd name="csY3" fmla="*/ 330248 h 3840391"/>
                <a:gd name="csX4" fmla="*/ 4689747 w 11633641"/>
                <a:gd name="csY4" fmla="*/ 1794280 h 3840391"/>
                <a:gd name="csX5" fmla="*/ 4775095 w 11633641"/>
                <a:gd name="csY5" fmla="*/ 2956803 h 3840391"/>
                <a:gd name="csX6" fmla="*/ 4832415 w 11633641"/>
                <a:gd name="csY6" fmla="*/ 3501209 h 3840391"/>
                <a:gd name="csX7" fmla="*/ 4911885 w 11633641"/>
                <a:gd name="csY7" fmla="*/ 3765985 h 3840391"/>
                <a:gd name="csX8" fmla="*/ 5090795 w 11633641"/>
                <a:gd name="csY8" fmla="*/ 3599138 h 3840391"/>
                <a:gd name="csX9" fmla="*/ 5171354 w 11633641"/>
                <a:gd name="csY9" fmla="*/ 3406979 h 3840391"/>
                <a:gd name="csX10" fmla="*/ 5211586 w 11633641"/>
                <a:gd name="csY10" fmla="*/ 3294737 h 3840391"/>
                <a:gd name="csX11" fmla="*/ 5279047 w 11633641"/>
                <a:gd name="csY11" fmla="*/ 3098621 h 3840391"/>
                <a:gd name="csX12" fmla="*/ 5361434 w 11633641"/>
                <a:gd name="csY12" fmla="*/ 2806276 h 3840391"/>
                <a:gd name="csX13" fmla="*/ 5506625 w 11633641"/>
                <a:gd name="csY13" fmla="*/ 2358458 h 3840391"/>
                <a:gd name="csX14" fmla="*/ 5607635 w 11633641"/>
                <a:gd name="csY14" fmla="*/ 2054911 h 3840391"/>
                <a:gd name="csX15" fmla="*/ 5759556 w 11633641"/>
                <a:gd name="csY15" fmla="*/ 1688882 h 3840391"/>
                <a:gd name="csX16" fmla="*/ 5954331 w 11633641"/>
                <a:gd name="csY16" fmla="*/ 1344723 h 3840391"/>
                <a:gd name="csX17" fmla="*/ 6150867 w 11633641"/>
                <a:gd name="csY17" fmla="*/ 1102117 h 3840391"/>
                <a:gd name="csX18" fmla="*/ 6377822 w 11633641"/>
                <a:gd name="csY18" fmla="*/ 907695 h 3840391"/>
                <a:gd name="csX19" fmla="*/ 6621739 w 11633641"/>
                <a:gd name="csY19" fmla="*/ 767715 h 3840391"/>
                <a:gd name="csX20" fmla="*/ 6913697 w 11633641"/>
                <a:gd name="csY20" fmla="*/ 621069 h 3840391"/>
                <a:gd name="csX21" fmla="*/ 7358338 w 11633641"/>
                <a:gd name="csY21" fmla="*/ 486453 h 3840391"/>
                <a:gd name="csX22" fmla="*/ 7811163 w 11633641"/>
                <a:gd name="csY22" fmla="*/ 383719 h 3840391"/>
                <a:gd name="csX23" fmla="*/ 8175513 w 11633641"/>
                <a:gd name="csY23" fmla="*/ 306101 h 3840391"/>
                <a:gd name="csX24" fmla="*/ 8793297 w 11633641"/>
                <a:gd name="csY24" fmla="*/ 207742 h 3840391"/>
                <a:gd name="csX25" fmla="*/ 9881832 w 11633641"/>
                <a:gd name="csY25" fmla="*/ 112296 h 3840391"/>
                <a:gd name="csX26" fmla="*/ 11633641 w 11633641"/>
                <a:gd name="csY26" fmla="*/ 17311 h 3840391"/>
                <a:gd name="csX0" fmla="*/ 0 w 11633641"/>
                <a:gd name="csY0" fmla="*/ 0 h 3868982"/>
                <a:gd name="csX1" fmla="*/ 3812617 w 11633641"/>
                <a:gd name="csY1" fmla="*/ 62665 h 3868982"/>
                <a:gd name="csX2" fmla="*/ 4477262 w 11633641"/>
                <a:gd name="csY2" fmla="*/ 81582 h 3868982"/>
                <a:gd name="csX3" fmla="*/ 4585890 w 11633641"/>
                <a:gd name="csY3" fmla="*/ 330248 h 3868982"/>
                <a:gd name="csX4" fmla="*/ 4689747 w 11633641"/>
                <a:gd name="csY4" fmla="*/ 1794280 h 3868982"/>
                <a:gd name="csX5" fmla="*/ 4775095 w 11633641"/>
                <a:gd name="csY5" fmla="*/ 2956803 h 3868982"/>
                <a:gd name="csX6" fmla="*/ 4832415 w 11633641"/>
                <a:gd name="csY6" fmla="*/ 3501209 h 3868982"/>
                <a:gd name="csX7" fmla="*/ 4902953 w 11633641"/>
                <a:gd name="csY7" fmla="*/ 3798541 h 3868982"/>
                <a:gd name="csX8" fmla="*/ 5090795 w 11633641"/>
                <a:gd name="csY8" fmla="*/ 3599138 h 3868982"/>
                <a:gd name="csX9" fmla="*/ 5171354 w 11633641"/>
                <a:gd name="csY9" fmla="*/ 3406979 h 3868982"/>
                <a:gd name="csX10" fmla="*/ 5211586 w 11633641"/>
                <a:gd name="csY10" fmla="*/ 3294737 h 3868982"/>
                <a:gd name="csX11" fmla="*/ 5279047 w 11633641"/>
                <a:gd name="csY11" fmla="*/ 3098621 h 3868982"/>
                <a:gd name="csX12" fmla="*/ 5361434 w 11633641"/>
                <a:gd name="csY12" fmla="*/ 2806276 h 3868982"/>
                <a:gd name="csX13" fmla="*/ 5506625 w 11633641"/>
                <a:gd name="csY13" fmla="*/ 2358458 h 3868982"/>
                <a:gd name="csX14" fmla="*/ 5607635 w 11633641"/>
                <a:gd name="csY14" fmla="*/ 2054911 h 3868982"/>
                <a:gd name="csX15" fmla="*/ 5759556 w 11633641"/>
                <a:gd name="csY15" fmla="*/ 1688882 h 3868982"/>
                <a:gd name="csX16" fmla="*/ 5954331 w 11633641"/>
                <a:gd name="csY16" fmla="*/ 1344723 h 3868982"/>
                <a:gd name="csX17" fmla="*/ 6150867 w 11633641"/>
                <a:gd name="csY17" fmla="*/ 1102117 h 3868982"/>
                <a:gd name="csX18" fmla="*/ 6377822 w 11633641"/>
                <a:gd name="csY18" fmla="*/ 907695 h 3868982"/>
                <a:gd name="csX19" fmla="*/ 6621739 w 11633641"/>
                <a:gd name="csY19" fmla="*/ 767715 h 3868982"/>
                <a:gd name="csX20" fmla="*/ 6913697 w 11633641"/>
                <a:gd name="csY20" fmla="*/ 621069 h 3868982"/>
                <a:gd name="csX21" fmla="*/ 7358338 w 11633641"/>
                <a:gd name="csY21" fmla="*/ 486453 h 3868982"/>
                <a:gd name="csX22" fmla="*/ 7811163 w 11633641"/>
                <a:gd name="csY22" fmla="*/ 383719 h 3868982"/>
                <a:gd name="csX23" fmla="*/ 8175513 w 11633641"/>
                <a:gd name="csY23" fmla="*/ 306101 h 3868982"/>
                <a:gd name="csX24" fmla="*/ 8793297 w 11633641"/>
                <a:gd name="csY24" fmla="*/ 207742 h 3868982"/>
                <a:gd name="csX25" fmla="*/ 9881832 w 11633641"/>
                <a:gd name="csY25" fmla="*/ 112296 h 3868982"/>
                <a:gd name="csX26" fmla="*/ 11633641 w 11633641"/>
                <a:gd name="csY26" fmla="*/ 17311 h 3868982"/>
                <a:gd name="csX0" fmla="*/ 0 w 11633641"/>
                <a:gd name="csY0" fmla="*/ 0 h 3800212"/>
                <a:gd name="csX1" fmla="*/ 3812617 w 11633641"/>
                <a:gd name="csY1" fmla="*/ 62665 h 3800212"/>
                <a:gd name="csX2" fmla="*/ 4477262 w 11633641"/>
                <a:gd name="csY2" fmla="*/ 81582 h 3800212"/>
                <a:gd name="csX3" fmla="*/ 4585890 w 11633641"/>
                <a:gd name="csY3" fmla="*/ 330248 h 3800212"/>
                <a:gd name="csX4" fmla="*/ 4689747 w 11633641"/>
                <a:gd name="csY4" fmla="*/ 1794280 h 3800212"/>
                <a:gd name="csX5" fmla="*/ 4775095 w 11633641"/>
                <a:gd name="csY5" fmla="*/ 2956803 h 3800212"/>
                <a:gd name="csX6" fmla="*/ 4832415 w 11633641"/>
                <a:gd name="csY6" fmla="*/ 3501209 h 3800212"/>
                <a:gd name="csX7" fmla="*/ 4902953 w 11633641"/>
                <a:gd name="csY7" fmla="*/ 3798541 h 3800212"/>
                <a:gd name="csX8" fmla="*/ 5122058 w 11633641"/>
                <a:gd name="csY8" fmla="*/ 3612162 h 3800212"/>
                <a:gd name="csX9" fmla="*/ 5171354 w 11633641"/>
                <a:gd name="csY9" fmla="*/ 3406979 h 3800212"/>
                <a:gd name="csX10" fmla="*/ 5211586 w 11633641"/>
                <a:gd name="csY10" fmla="*/ 3294737 h 3800212"/>
                <a:gd name="csX11" fmla="*/ 5279047 w 11633641"/>
                <a:gd name="csY11" fmla="*/ 3098621 h 3800212"/>
                <a:gd name="csX12" fmla="*/ 5361434 w 11633641"/>
                <a:gd name="csY12" fmla="*/ 2806276 h 3800212"/>
                <a:gd name="csX13" fmla="*/ 5506625 w 11633641"/>
                <a:gd name="csY13" fmla="*/ 2358458 h 3800212"/>
                <a:gd name="csX14" fmla="*/ 5607635 w 11633641"/>
                <a:gd name="csY14" fmla="*/ 2054911 h 3800212"/>
                <a:gd name="csX15" fmla="*/ 5759556 w 11633641"/>
                <a:gd name="csY15" fmla="*/ 1688882 h 3800212"/>
                <a:gd name="csX16" fmla="*/ 5954331 w 11633641"/>
                <a:gd name="csY16" fmla="*/ 1344723 h 3800212"/>
                <a:gd name="csX17" fmla="*/ 6150867 w 11633641"/>
                <a:gd name="csY17" fmla="*/ 1102117 h 3800212"/>
                <a:gd name="csX18" fmla="*/ 6377822 w 11633641"/>
                <a:gd name="csY18" fmla="*/ 907695 h 3800212"/>
                <a:gd name="csX19" fmla="*/ 6621739 w 11633641"/>
                <a:gd name="csY19" fmla="*/ 767715 h 3800212"/>
                <a:gd name="csX20" fmla="*/ 6913697 w 11633641"/>
                <a:gd name="csY20" fmla="*/ 621069 h 3800212"/>
                <a:gd name="csX21" fmla="*/ 7358338 w 11633641"/>
                <a:gd name="csY21" fmla="*/ 486453 h 3800212"/>
                <a:gd name="csX22" fmla="*/ 7811163 w 11633641"/>
                <a:gd name="csY22" fmla="*/ 383719 h 3800212"/>
                <a:gd name="csX23" fmla="*/ 8175513 w 11633641"/>
                <a:gd name="csY23" fmla="*/ 306101 h 3800212"/>
                <a:gd name="csX24" fmla="*/ 8793297 w 11633641"/>
                <a:gd name="csY24" fmla="*/ 207742 h 3800212"/>
                <a:gd name="csX25" fmla="*/ 9881832 w 11633641"/>
                <a:gd name="csY25" fmla="*/ 112296 h 3800212"/>
                <a:gd name="csX26" fmla="*/ 11633641 w 11633641"/>
                <a:gd name="csY26" fmla="*/ 17311 h 3800212"/>
                <a:gd name="csX0" fmla="*/ 0 w 11633641"/>
                <a:gd name="csY0" fmla="*/ 0 h 3799414"/>
                <a:gd name="csX1" fmla="*/ 3812617 w 11633641"/>
                <a:gd name="csY1" fmla="*/ 62665 h 3799414"/>
                <a:gd name="csX2" fmla="*/ 4477262 w 11633641"/>
                <a:gd name="csY2" fmla="*/ 81582 h 3799414"/>
                <a:gd name="csX3" fmla="*/ 4585890 w 11633641"/>
                <a:gd name="csY3" fmla="*/ 330248 h 3799414"/>
                <a:gd name="csX4" fmla="*/ 4689747 w 11633641"/>
                <a:gd name="csY4" fmla="*/ 1794280 h 3799414"/>
                <a:gd name="csX5" fmla="*/ 4775095 w 11633641"/>
                <a:gd name="csY5" fmla="*/ 2956803 h 3799414"/>
                <a:gd name="csX6" fmla="*/ 4832415 w 11633641"/>
                <a:gd name="csY6" fmla="*/ 3501209 h 3799414"/>
                <a:gd name="csX7" fmla="*/ 4902953 w 11633641"/>
                <a:gd name="csY7" fmla="*/ 3798541 h 3799414"/>
                <a:gd name="csX8" fmla="*/ 5090796 w 11633641"/>
                <a:gd name="csY8" fmla="*/ 3586118 h 3799414"/>
                <a:gd name="csX9" fmla="*/ 5171354 w 11633641"/>
                <a:gd name="csY9" fmla="*/ 3406979 h 3799414"/>
                <a:gd name="csX10" fmla="*/ 5211586 w 11633641"/>
                <a:gd name="csY10" fmla="*/ 3294737 h 3799414"/>
                <a:gd name="csX11" fmla="*/ 5279047 w 11633641"/>
                <a:gd name="csY11" fmla="*/ 3098621 h 3799414"/>
                <a:gd name="csX12" fmla="*/ 5361434 w 11633641"/>
                <a:gd name="csY12" fmla="*/ 2806276 h 3799414"/>
                <a:gd name="csX13" fmla="*/ 5506625 w 11633641"/>
                <a:gd name="csY13" fmla="*/ 2358458 h 3799414"/>
                <a:gd name="csX14" fmla="*/ 5607635 w 11633641"/>
                <a:gd name="csY14" fmla="*/ 2054911 h 3799414"/>
                <a:gd name="csX15" fmla="*/ 5759556 w 11633641"/>
                <a:gd name="csY15" fmla="*/ 1688882 h 3799414"/>
                <a:gd name="csX16" fmla="*/ 5954331 w 11633641"/>
                <a:gd name="csY16" fmla="*/ 1344723 h 3799414"/>
                <a:gd name="csX17" fmla="*/ 6150867 w 11633641"/>
                <a:gd name="csY17" fmla="*/ 1102117 h 3799414"/>
                <a:gd name="csX18" fmla="*/ 6377822 w 11633641"/>
                <a:gd name="csY18" fmla="*/ 907695 h 3799414"/>
                <a:gd name="csX19" fmla="*/ 6621739 w 11633641"/>
                <a:gd name="csY19" fmla="*/ 767715 h 3799414"/>
                <a:gd name="csX20" fmla="*/ 6913697 w 11633641"/>
                <a:gd name="csY20" fmla="*/ 621069 h 3799414"/>
                <a:gd name="csX21" fmla="*/ 7358338 w 11633641"/>
                <a:gd name="csY21" fmla="*/ 486453 h 3799414"/>
                <a:gd name="csX22" fmla="*/ 7811163 w 11633641"/>
                <a:gd name="csY22" fmla="*/ 383719 h 3799414"/>
                <a:gd name="csX23" fmla="*/ 8175513 w 11633641"/>
                <a:gd name="csY23" fmla="*/ 306101 h 3799414"/>
                <a:gd name="csX24" fmla="*/ 8793297 w 11633641"/>
                <a:gd name="csY24" fmla="*/ 207742 h 3799414"/>
                <a:gd name="csX25" fmla="*/ 9881832 w 11633641"/>
                <a:gd name="csY25" fmla="*/ 112296 h 3799414"/>
                <a:gd name="csX26" fmla="*/ 11633641 w 11633641"/>
                <a:gd name="csY26" fmla="*/ 17311 h 3799414"/>
                <a:gd name="csX0" fmla="*/ 0 w 11633641"/>
                <a:gd name="csY0" fmla="*/ 0 h 3799720"/>
                <a:gd name="csX1" fmla="*/ 3812617 w 11633641"/>
                <a:gd name="csY1" fmla="*/ 62665 h 3799720"/>
                <a:gd name="csX2" fmla="*/ 4477262 w 11633641"/>
                <a:gd name="csY2" fmla="*/ 81582 h 3799720"/>
                <a:gd name="csX3" fmla="*/ 4585890 w 11633641"/>
                <a:gd name="csY3" fmla="*/ 330248 h 3799720"/>
                <a:gd name="csX4" fmla="*/ 4689747 w 11633641"/>
                <a:gd name="csY4" fmla="*/ 1794280 h 3799720"/>
                <a:gd name="csX5" fmla="*/ 4775095 w 11633641"/>
                <a:gd name="csY5" fmla="*/ 2956803 h 3799720"/>
                <a:gd name="csX6" fmla="*/ 4832415 w 11633641"/>
                <a:gd name="csY6" fmla="*/ 3501209 h 3799720"/>
                <a:gd name="csX7" fmla="*/ 4902953 w 11633641"/>
                <a:gd name="csY7" fmla="*/ 3798541 h 3799720"/>
                <a:gd name="csX8" fmla="*/ 5090796 w 11633641"/>
                <a:gd name="csY8" fmla="*/ 3586118 h 3799720"/>
                <a:gd name="csX9" fmla="*/ 5171354 w 11633641"/>
                <a:gd name="csY9" fmla="*/ 3406979 h 3799720"/>
                <a:gd name="csX10" fmla="*/ 5211586 w 11633641"/>
                <a:gd name="csY10" fmla="*/ 3294737 h 3799720"/>
                <a:gd name="csX11" fmla="*/ 5279047 w 11633641"/>
                <a:gd name="csY11" fmla="*/ 3098621 h 3799720"/>
                <a:gd name="csX12" fmla="*/ 5361434 w 11633641"/>
                <a:gd name="csY12" fmla="*/ 2806276 h 3799720"/>
                <a:gd name="csX13" fmla="*/ 5506625 w 11633641"/>
                <a:gd name="csY13" fmla="*/ 2358458 h 3799720"/>
                <a:gd name="csX14" fmla="*/ 5607635 w 11633641"/>
                <a:gd name="csY14" fmla="*/ 2054911 h 3799720"/>
                <a:gd name="csX15" fmla="*/ 5759556 w 11633641"/>
                <a:gd name="csY15" fmla="*/ 1688882 h 3799720"/>
                <a:gd name="csX16" fmla="*/ 5954331 w 11633641"/>
                <a:gd name="csY16" fmla="*/ 1344723 h 3799720"/>
                <a:gd name="csX17" fmla="*/ 6150867 w 11633641"/>
                <a:gd name="csY17" fmla="*/ 1102117 h 3799720"/>
                <a:gd name="csX18" fmla="*/ 6377822 w 11633641"/>
                <a:gd name="csY18" fmla="*/ 907695 h 3799720"/>
                <a:gd name="csX19" fmla="*/ 6621739 w 11633641"/>
                <a:gd name="csY19" fmla="*/ 767715 h 3799720"/>
                <a:gd name="csX20" fmla="*/ 6913697 w 11633641"/>
                <a:gd name="csY20" fmla="*/ 621069 h 3799720"/>
                <a:gd name="csX21" fmla="*/ 7358338 w 11633641"/>
                <a:gd name="csY21" fmla="*/ 486453 h 3799720"/>
                <a:gd name="csX22" fmla="*/ 7811163 w 11633641"/>
                <a:gd name="csY22" fmla="*/ 383719 h 3799720"/>
                <a:gd name="csX23" fmla="*/ 8175513 w 11633641"/>
                <a:gd name="csY23" fmla="*/ 306101 h 3799720"/>
                <a:gd name="csX24" fmla="*/ 8793297 w 11633641"/>
                <a:gd name="csY24" fmla="*/ 207742 h 3799720"/>
                <a:gd name="csX25" fmla="*/ 9881832 w 11633641"/>
                <a:gd name="csY25" fmla="*/ 112296 h 3799720"/>
                <a:gd name="csX26" fmla="*/ 11633641 w 11633641"/>
                <a:gd name="csY26" fmla="*/ 17311 h 3799720"/>
                <a:gd name="csX0" fmla="*/ 0 w 11633641"/>
                <a:gd name="csY0" fmla="*/ 0 h 3799848"/>
                <a:gd name="csX1" fmla="*/ 3812617 w 11633641"/>
                <a:gd name="csY1" fmla="*/ 62665 h 3799848"/>
                <a:gd name="csX2" fmla="*/ 4477262 w 11633641"/>
                <a:gd name="csY2" fmla="*/ 81582 h 3799848"/>
                <a:gd name="csX3" fmla="*/ 4585890 w 11633641"/>
                <a:gd name="csY3" fmla="*/ 330248 h 3799848"/>
                <a:gd name="csX4" fmla="*/ 4689747 w 11633641"/>
                <a:gd name="csY4" fmla="*/ 1794280 h 3799848"/>
                <a:gd name="csX5" fmla="*/ 4775095 w 11633641"/>
                <a:gd name="csY5" fmla="*/ 2956803 h 3799848"/>
                <a:gd name="csX6" fmla="*/ 4832415 w 11633641"/>
                <a:gd name="csY6" fmla="*/ 3501209 h 3799848"/>
                <a:gd name="csX7" fmla="*/ 4902953 w 11633641"/>
                <a:gd name="csY7" fmla="*/ 3798541 h 3799848"/>
                <a:gd name="csX8" fmla="*/ 5090796 w 11633641"/>
                <a:gd name="csY8" fmla="*/ 3586118 h 3799848"/>
                <a:gd name="csX9" fmla="*/ 5171354 w 11633641"/>
                <a:gd name="csY9" fmla="*/ 3406979 h 3799848"/>
                <a:gd name="csX10" fmla="*/ 5211586 w 11633641"/>
                <a:gd name="csY10" fmla="*/ 3294737 h 3799848"/>
                <a:gd name="csX11" fmla="*/ 5279047 w 11633641"/>
                <a:gd name="csY11" fmla="*/ 3098621 h 3799848"/>
                <a:gd name="csX12" fmla="*/ 5361434 w 11633641"/>
                <a:gd name="csY12" fmla="*/ 2806276 h 3799848"/>
                <a:gd name="csX13" fmla="*/ 5506625 w 11633641"/>
                <a:gd name="csY13" fmla="*/ 2358458 h 3799848"/>
                <a:gd name="csX14" fmla="*/ 5607635 w 11633641"/>
                <a:gd name="csY14" fmla="*/ 2054911 h 3799848"/>
                <a:gd name="csX15" fmla="*/ 5759556 w 11633641"/>
                <a:gd name="csY15" fmla="*/ 1688882 h 3799848"/>
                <a:gd name="csX16" fmla="*/ 5954331 w 11633641"/>
                <a:gd name="csY16" fmla="*/ 1344723 h 3799848"/>
                <a:gd name="csX17" fmla="*/ 6150867 w 11633641"/>
                <a:gd name="csY17" fmla="*/ 1102117 h 3799848"/>
                <a:gd name="csX18" fmla="*/ 6377822 w 11633641"/>
                <a:gd name="csY18" fmla="*/ 907695 h 3799848"/>
                <a:gd name="csX19" fmla="*/ 6621739 w 11633641"/>
                <a:gd name="csY19" fmla="*/ 767715 h 3799848"/>
                <a:gd name="csX20" fmla="*/ 6913697 w 11633641"/>
                <a:gd name="csY20" fmla="*/ 621069 h 3799848"/>
                <a:gd name="csX21" fmla="*/ 7358338 w 11633641"/>
                <a:gd name="csY21" fmla="*/ 486453 h 3799848"/>
                <a:gd name="csX22" fmla="*/ 7811163 w 11633641"/>
                <a:gd name="csY22" fmla="*/ 383719 h 3799848"/>
                <a:gd name="csX23" fmla="*/ 8175513 w 11633641"/>
                <a:gd name="csY23" fmla="*/ 306101 h 3799848"/>
                <a:gd name="csX24" fmla="*/ 8793297 w 11633641"/>
                <a:gd name="csY24" fmla="*/ 207742 h 3799848"/>
                <a:gd name="csX25" fmla="*/ 9881832 w 11633641"/>
                <a:gd name="csY25" fmla="*/ 112296 h 3799848"/>
                <a:gd name="csX26" fmla="*/ 11633641 w 11633641"/>
                <a:gd name="csY26" fmla="*/ 17311 h 3799848"/>
                <a:gd name="csX0" fmla="*/ 0 w 11633641"/>
                <a:gd name="csY0" fmla="*/ 0 h 3799415"/>
                <a:gd name="csX1" fmla="*/ 3812617 w 11633641"/>
                <a:gd name="csY1" fmla="*/ 62665 h 3799415"/>
                <a:gd name="csX2" fmla="*/ 4477262 w 11633641"/>
                <a:gd name="csY2" fmla="*/ 81582 h 3799415"/>
                <a:gd name="csX3" fmla="*/ 4585890 w 11633641"/>
                <a:gd name="csY3" fmla="*/ 330248 h 3799415"/>
                <a:gd name="csX4" fmla="*/ 4689747 w 11633641"/>
                <a:gd name="csY4" fmla="*/ 1794280 h 3799415"/>
                <a:gd name="csX5" fmla="*/ 4775095 w 11633641"/>
                <a:gd name="csY5" fmla="*/ 2956803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415"/>
                <a:gd name="csX1" fmla="*/ 3812617 w 11633641"/>
                <a:gd name="csY1" fmla="*/ 62665 h 3799415"/>
                <a:gd name="csX2" fmla="*/ 4477262 w 11633641"/>
                <a:gd name="csY2" fmla="*/ 81582 h 3799415"/>
                <a:gd name="csX3" fmla="*/ 4608220 w 11633641"/>
                <a:gd name="csY3" fmla="*/ 336760 h 3799415"/>
                <a:gd name="csX4" fmla="*/ 4689747 w 11633641"/>
                <a:gd name="csY4" fmla="*/ 1794280 h 3799415"/>
                <a:gd name="csX5" fmla="*/ 4775095 w 11633641"/>
                <a:gd name="csY5" fmla="*/ 2956803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415"/>
                <a:gd name="csX1" fmla="*/ 3812617 w 11633641"/>
                <a:gd name="csY1" fmla="*/ 62665 h 3799415"/>
                <a:gd name="csX2" fmla="*/ 4477262 w 11633641"/>
                <a:gd name="csY2" fmla="*/ 81582 h 3799415"/>
                <a:gd name="csX3" fmla="*/ 4608220 w 11633641"/>
                <a:gd name="csY3" fmla="*/ 336760 h 3799415"/>
                <a:gd name="csX4" fmla="*/ 4689747 w 11633641"/>
                <a:gd name="csY4" fmla="*/ 1794280 h 3799415"/>
                <a:gd name="csX5" fmla="*/ 4761696 w 11633641"/>
                <a:gd name="csY5" fmla="*/ 2969826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719"/>
                <a:gd name="csX1" fmla="*/ 3812617 w 11633641"/>
                <a:gd name="csY1" fmla="*/ 62665 h 3799719"/>
                <a:gd name="csX2" fmla="*/ 4477262 w 11633641"/>
                <a:gd name="csY2" fmla="*/ 81582 h 3799719"/>
                <a:gd name="csX3" fmla="*/ 4608220 w 11633641"/>
                <a:gd name="csY3" fmla="*/ 336760 h 3799719"/>
                <a:gd name="csX4" fmla="*/ 4689747 w 11633641"/>
                <a:gd name="csY4" fmla="*/ 1794280 h 3799719"/>
                <a:gd name="csX5" fmla="*/ 4761696 w 11633641"/>
                <a:gd name="csY5" fmla="*/ 2969826 h 3799719"/>
                <a:gd name="csX6" fmla="*/ 4832415 w 11633641"/>
                <a:gd name="csY6" fmla="*/ 3501209 h 3799719"/>
                <a:gd name="csX7" fmla="*/ 4938682 w 11633641"/>
                <a:gd name="csY7" fmla="*/ 3798541 h 3799719"/>
                <a:gd name="csX8" fmla="*/ 5090796 w 11633641"/>
                <a:gd name="csY8" fmla="*/ 3586118 h 3799719"/>
                <a:gd name="csX9" fmla="*/ 5171354 w 11633641"/>
                <a:gd name="csY9" fmla="*/ 3406979 h 3799719"/>
                <a:gd name="csX10" fmla="*/ 5211586 w 11633641"/>
                <a:gd name="csY10" fmla="*/ 3294737 h 3799719"/>
                <a:gd name="csX11" fmla="*/ 5279047 w 11633641"/>
                <a:gd name="csY11" fmla="*/ 3098621 h 3799719"/>
                <a:gd name="csX12" fmla="*/ 5361434 w 11633641"/>
                <a:gd name="csY12" fmla="*/ 2806276 h 3799719"/>
                <a:gd name="csX13" fmla="*/ 5506625 w 11633641"/>
                <a:gd name="csY13" fmla="*/ 2358458 h 3799719"/>
                <a:gd name="csX14" fmla="*/ 5607635 w 11633641"/>
                <a:gd name="csY14" fmla="*/ 2054911 h 3799719"/>
                <a:gd name="csX15" fmla="*/ 5759556 w 11633641"/>
                <a:gd name="csY15" fmla="*/ 1688882 h 3799719"/>
                <a:gd name="csX16" fmla="*/ 5954331 w 11633641"/>
                <a:gd name="csY16" fmla="*/ 1344723 h 3799719"/>
                <a:gd name="csX17" fmla="*/ 6150867 w 11633641"/>
                <a:gd name="csY17" fmla="*/ 1102117 h 3799719"/>
                <a:gd name="csX18" fmla="*/ 6377822 w 11633641"/>
                <a:gd name="csY18" fmla="*/ 907695 h 3799719"/>
                <a:gd name="csX19" fmla="*/ 6621739 w 11633641"/>
                <a:gd name="csY19" fmla="*/ 767715 h 3799719"/>
                <a:gd name="csX20" fmla="*/ 6913697 w 11633641"/>
                <a:gd name="csY20" fmla="*/ 621069 h 3799719"/>
                <a:gd name="csX21" fmla="*/ 7358338 w 11633641"/>
                <a:gd name="csY21" fmla="*/ 486453 h 3799719"/>
                <a:gd name="csX22" fmla="*/ 7811163 w 11633641"/>
                <a:gd name="csY22" fmla="*/ 383719 h 3799719"/>
                <a:gd name="csX23" fmla="*/ 8175513 w 11633641"/>
                <a:gd name="csY23" fmla="*/ 306101 h 3799719"/>
                <a:gd name="csX24" fmla="*/ 8793297 w 11633641"/>
                <a:gd name="csY24" fmla="*/ 207742 h 3799719"/>
                <a:gd name="csX25" fmla="*/ 9881832 w 11633641"/>
                <a:gd name="csY25" fmla="*/ 112296 h 3799719"/>
                <a:gd name="csX26" fmla="*/ 11633641 w 11633641"/>
                <a:gd name="csY26" fmla="*/ 17311 h 3799719"/>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11586 w 11633641"/>
                <a:gd name="csY10" fmla="*/ 3294737 h 3799456"/>
                <a:gd name="csX11" fmla="*/ 5279047 w 11633641"/>
                <a:gd name="csY11" fmla="*/ 3098621 h 3799456"/>
                <a:gd name="csX12" fmla="*/ 5361434 w 11633641"/>
                <a:gd name="csY12" fmla="*/ 2806276 h 3799456"/>
                <a:gd name="csX13" fmla="*/ 5506625 w 11633641"/>
                <a:gd name="csY13" fmla="*/ 2358458 h 3799456"/>
                <a:gd name="csX14" fmla="*/ 5607635 w 11633641"/>
                <a:gd name="csY14" fmla="*/ 2054911 h 3799456"/>
                <a:gd name="csX15" fmla="*/ 5759556 w 11633641"/>
                <a:gd name="csY15" fmla="*/ 1688882 h 3799456"/>
                <a:gd name="csX16" fmla="*/ 5954331 w 11633641"/>
                <a:gd name="csY16" fmla="*/ 1344723 h 3799456"/>
                <a:gd name="csX17" fmla="*/ 6150867 w 11633641"/>
                <a:gd name="csY17" fmla="*/ 1102117 h 3799456"/>
                <a:gd name="csX18" fmla="*/ 6377822 w 11633641"/>
                <a:gd name="csY18" fmla="*/ 907695 h 3799456"/>
                <a:gd name="csX19" fmla="*/ 6621739 w 11633641"/>
                <a:gd name="csY19" fmla="*/ 767715 h 3799456"/>
                <a:gd name="csX20" fmla="*/ 6913697 w 11633641"/>
                <a:gd name="csY20" fmla="*/ 621069 h 3799456"/>
                <a:gd name="csX21" fmla="*/ 7358338 w 11633641"/>
                <a:gd name="csY21" fmla="*/ 486453 h 3799456"/>
                <a:gd name="csX22" fmla="*/ 7811163 w 11633641"/>
                <a:gd name="csY22" fmla="*/ 383719 h 3799456"/>
                <a:gd name="csX23" fmla="*/ 8175513 w 11633641"/>
                <a:gd name="csY23" fmla="*/ 306101 h 3799456"/>
                <a:gd name="csX24" fmla="*/ 8793297 w 11633641"/>
                <a:gd name="csY24" fmla="*/ 207742 h 3799456"/>
                <a:gd name="csX25" fmla="*/ 9881832 w 11633641"/>
                <a:gd name="csY25" fmla="*/ 112296 h 3799456"/>
                <a:gd name="csX26" fmla="*/ 11633641 w 11633641"/>
                <a:gd name="csY26" fmla="*/ 17311 h 3799456"/>
                <a:gd name="csX0" fmla="*/ 0 w 11633641"/>
                <a:gd name="csY0" fmla="*/ 0 h 3799454"/>
                <a:gd name="csX1" fmla="*/ 3812617 w 11633641"/>
                <a:gd name="csY1" fmla="*/ 62665 h 3799454"/>
                <a:gd name="csX2" fmla="*/ 4477262 w 11633641"/>
                <a:gd name="csY2" fmla="*/ 81582 h 3799454"/>
                <a:gd name="csX3" fmla="*/ 4608220 w 11633641"/>
                <a:gd name="csY3" fmla="*/ 336760 h 3799454"/>
                <a:gd name="csX4" fmla="*/ 4689747 w 11633641"/>
                <a:gd name="csY4" fmla="*/ 1794280 h 3799454"/>
                <a:gd name="csX5" fmla="*/ 4761696 w 11633641"/>
                <a:gd name="csY5" fmla="*/ 2969826 h 3799454"/>
                <a:gd name="csX6" fmla="*/ 4832415 w 11633641"/>
                <a:gd name="csY6" fmla="*/ 3501209 h 3799454"/>
                <a:gd name="csX7" fmla="*/ 4938682 w 11633641"/>
                <a:gd name="csY7" fmla="*/ 3798541 h 3799454"/>
                <a:gd name="csX8" fmla="*/ 5090796 w 11633641"/>
                <a:gd name="csY8" fmla="*/ 3586118 h 3799454"/>
                <a:gd name="csX9" fmla="*/ 5162422 w 11633641"/>
                <a:gd name="csY9" fmla="*/ 3361401 h 3799454"/>
                <a:gd name="csX10" fmla="*/ 5238381 w 11633641"/>
                <a:gd name="csY10" fmla="*/ 3118928 h 3799454"/>
                <a:gd name="csX11" fmla="*/ 5279047 w 11633641"/>
                <a:gd name="csY11" fmla="*/ 3098621 h 3799454"/>
                <a:gd name="csX12" fmla="*/ 5361434 w 11633641"/>
                <a:gd name="csY12" fmla="*/ 2806276 h 3799454"/>
                <a:gd name="csX13" fmla="*/ 5506625 w 11633641"/>
                <a:gd name="csY13" fmla="*/ 2358458 h 3799454"/>
                <a:gd name="csX14" fmla="*/ 5607635 w 11633641"/>
                <a:gd name="csY14" fmla="*/ 2054911 h 3799454"/>
                <a:gd name="csX15" fmla="*/ 5759556 w 11633641"/>
                <a:gd name="csY15" fmla="*/ 1688882 h 3799454"/>
                <a:gd name="csX16" fmla="*/ 5954331 w 11633641"/>
                <a:gd name="csY16" fmla="*/ 1344723 h 3799454"/>
                <a:gd name="csX17" fmla="*/ 6150867 w 11633641"/>
                <a:gd name="csY17" fmla="*/ 1102117 h 3799454"/>
                <a:gd name="csX18" fmla="*/ 6377822 w 11633641"/>
                <a:gd name="csY18" fmla="*/ 907695 h 3799454"/>
                <a:gd name="csX19" fmla="*/ 6621739 w 11633641"/>
                <a:gd name="csY19" fmla="*/ 767715 h 3799454"/>
                <a:gd name="csX20" fmla="*/ 6913697 w 11633641"/>
                <a:gd name="csY20" fmla="*/ 621069 h 3799454"/>
                <a:gd name="csX21" fmla="*/ 7358338 w 11633641"/>
                <a:gd name="csY21" fmla="*/ 486453 h 3799454"/>
                <a:gd name="csX22" fmla="*/ 7811163 w 11633641"/>
                <a:gd name="csY22" fmla="*/ 383719 h 3799454"/>
                <a:gd name="csX23" fmla="*/ 8175513 w 11633641"/>
                <a:gd name="csY23" fmla="*/ 306101 h 3799454"/>
                <a:gd name="csX24" fmla="*/ 8793297 w 11633641"/>
                <a:gd name="csY24" fmla="*/ 207742 h 3799454"/>
                <a:gd name="csX25" fmla="*/ 9881832 w 11633641"/>
                <a:gd name="csY25" fmla="*/ 112296 h 3799454"/>
                <a:gd name="csX26" fmla="*/ 11633641 w 11633641"/>
                <a:gd name="csY26" fmla="*/ 17311 h 3799454"/>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38381 w 11633641"/>
                <a:gd name="csY10" fmla="*/ 3118928 h 3799456"/>
                <a:gd name="csX11" fmla="*/ 5361434 w 11633641"/>
                <a:gd name="csY11" fmla="*/ 2806276 h 3799456"/>
                <a:gd name="csX12" fmla="*/ 5506625 w 11633641"/>
                <a:gd name="csY12" fmla="*/ 2358458 h 3799456"/>
                <a:gd name="csX13" fmla="*/ 5607635 w 11633641"/>
                <a:gd name="csY13" fmla="*/ 2054911 h 3799456"/>
                <a:gd name="csX14" fmla="*/ 5759556 w 11633641"/>
                <a:gd name="csY14" fmla="*/ 1688882 h 3799456"/>
                <a:gd name="csX15" fmla="*/ 5954331 w 11633641"/>
                <a:gd name="csY15" fmla="*/ 1344723 h 3799456"/>
                <a:gd name="csX16" fmla="*/ 6150867 w 11633641"/>
                <a:gd name="csY16" fmla="*/ 1102117 h 3799456"/>
                <a:gd name="csX17" fmla="*/ 6377822 w 11633641"/>
                <a:gd name="csY17" fmla="*/ 907695 h 3799456"/>
                <a:gd name="csX18" fmla="*/ 6621739 w 11633641"/>
                <a:gd name="csY18" fmla="*/ 767715 h 3799456"/>
                <a:gd name="csX19" fmla="*/ 6913697 w 11633641"/>
                <a:gd name="csY19" fmla="*/ 621069 h 3799456"/>
                <a:gd name="csX20" fmla="*/ 7358338 w 11633641"/>
                <a:gd name="csY20" fmla="*/ 486453 h 3799456"/>
                <a:gd name="csX21" fmla="*/ 7811163 w 11633641"/>
                <a:gd name="csY21" fmla="*/ 383719 h 3799456"/>
                <a:gd name="csX22" fmla="*/ 8175513 w 11633641"/>
                <a:gd name="csY22" fmla="*/ 306101 h 3799456"/>
                <a:gd name="csX23" fmla="*/ 8793297 w 11633641"/>
                <a:gd name="csY23" fmla="*/ 207742 h 3799456"/>
                <a:gd name="csX24" fmla="*/ 9881832 w 11633641"/>
                <a:gd name="csY24" fmla="*/ 112296 h 3799456"/>
                <a:gd name="csX25" fmla="*/ 11633641 w 11633641"/>
                <a:gd name="csY25" fmla="*/ 17311 h 3799456"/>
                <a:gd name="csX0" fmla="*/ 0 w 11633641"/>
                <a:gd name="csY0" fmla="*/ 0 h 3799454"/>
                <a:gd name="csX1" fmla="*/ 3812617 w 11633641"/>
                <a:gd name="csY1" fmla="*/ 62665 h 3799454"/>
                <a:gd name="csX2" fmla="*/ 4477262 w 11633641"/>
                <a:gd name="csY2" fmla="*/ 81582 h 3799454"/>
                <a:gd name="csX3" fmla="*/ 4608220 w 11633641"/>
                <a:gd name="csY3" fmla="*/ 336760 h 3799454"/>
                <a:gd name="csX4" fmla="*/ 4689747 w 11633641"/>
                <a:gd name="csY4" fmla="*/ 1794280 h 3799454"/>
                <a:gd name="csX5" fmla="*/ 4761696 w 11633641"/>
                <a:gd name="csY5" fmla="*/ 2969826 h 3799454"/>
                <a:gd name="csX6" fmla="*/ 4832415 w 11633641"/>
                <a:gd name="csY6" fmla="*/ 3501209 h 3799454"/>
                <a:gd name="csX7" fmla="*/ 4938682 w 11633641"/>
                <a:gd name="csY7" fmla="*/ 3798541 h 3799454"/>
                <a:gd name="csX8" fmla="*/ 5090796 w 11633641"/>
                <a:gd name="csY8" fmla="*/ 3586118 h 3799454"/>
                <a:gd name="csX9" fmla="*/ 5162422 w 11633641"/>
                <a:gd name="csY9" fmla="*/ 3361401 h 3799454"/>
                <a:gd name="csX10" fmla="*/ 5265178 w 11633641"/>
                <a:gd name="csY10" fmla="*/ 3125440 h 3799454"/>
                <a:gd name="csX11" fmla="*/ 5361434 w 11633641"/>
                <a:gd name="csY11" fmla="*/ 2806276 h 3799454"/>
                <a:gd name="csX12" fmla="*/ 5506625 w 11633641"/>
                <a:gd name="csY12" fmla="*/ 2358458 h 3799454"/>
                <a:gd name="csX13" fmla="*/ 5607635 w 11633641"/>
                <a:gd name="csY13" fmla="*/ 2054911 h 3799454"/>
                <a:gd name="csX14" fmla="*/ 5759556 w 11633641"/>
                <a:gd name="csY14" fmla="*/ 1688882 h 3799454"/>
                <a:gd name="csX15" fmla="*/ 5954331 w 11633641"/>
                <a:gd name="csY15" fmla="*/ 1344723 h 3799454"/>
                <a:gd name="csX16" fmla="*/ 6150867 w 11633641"/>
                <a:gd name="csY16" fmla="*/ 1102117 h 3799454"/>
                <a:gd name="csX17" fmla="*/ 6377822 w 11633641"/>
                <a:gd name="csY17" fmla="*/ 907695 h 3799454"/>
                <a:gd name="csX18" fmla="*/ 6621739 w 11633641"/>
                <a:gd name="csY18" fmla="*/ 767715 h 3799454"/>
                <a:gd name="csX19" fmla="*/ 6913697 w 11633641"/>
                <a:gd name="csY19" fmla="*/ 621069 h 3799454"/>
                <a:gd name="csX20" fmla="*/ 7358338 w 11633641"/>
                <a:gd name="csY20" fmla="*/ 486453 h 3799454"/>
                <a:gd name="csX21" fmla="*/ 7811163 w 11633641"/>
                <a:gd name="csY21" fmla="*/ 383719 h 3799454"/>
                <a:gd name="csX22" fmla="*/ 8175513 w 11633641"/>
                <a:gd name="csY22" fmla="*/ 306101 h 3799454"/>
                <a:gd name="csX23" fmla="*/ 8793297 w 11633641"/>
                <a:gd name="csY23" fmla="*/ 207742 h 3799454"/>
                <a:gd name="csX24" fmla="*/ 9881832 w 11633641"/>
                <a:gd name="csY24" fmla="*/ 112296 h 3799454"/>
                <a:gd name="csX25" fmla="*/ 11633641 w 11633641"/>
                <a:gd name="csY25" fmla="*/ 17311 h 3799454"/>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60713 w 11633641"/>
                <a:gd name="csY10" fmla="*/ 3092883 h 3799456"/>
                <a:gd name="csX11" fmla="*/ 5361434 w 11633641"/>
                <a:gd name="csY11" fmla="*/ 2806276 h 3799456"/>
                <a:gd name="csX12" fmla="*/ 5506625 w 11633641"/>
                <a:gd name="csY12" fmla="*/ 2358458 h 3799456"/>
                <a:gd name="csX13" fmla="*/ 5607635 w 11633641"/>
                <a:gd name="csY13" fmla="*/ 2054911 h 3799456"/>
                <a:gd name="csX14" fmla="*/ 5759556 w 11633641"/>
                <a:gd name="csY14" fmla="*/ 1688882 h 3799456"/>
                <a:gd name="csX15" fmla="*/ 5954331 w 11633641"/>
                <a:gd name="csY15" fmla="*/ 1344723 h 3799456"/>
                <a:gd name="csX16" fmla="*/ 6150867 w 11633641"/>
                <a:gd name="csY16" fmla="*/ 1102117 h 3799456"/>
                <a:gd name="csX17" fmla="*/ 6377822 w 11633641"/>
                <a:gd name="csY17" fmla="*/ 907695 h 3799456"/>
                <a:gd name="csX18" fmla="*/ 6621739 w 11633641"/>
                <a:gd name="csY18" fmla="*/ 767715 h 3799456"/>
                <a:gd name="csX19" fmla="*/ 6913697 w 11633641"/>
                <a:gd name="csY19" fmla="*/ 621069 h 3799456"/>
                <a:gd name="csX20" fmla="*/ 7358338 w 11633641"/>
                <a:gd name="csY20" fmla="*/ 486453 h 3799456"/>
                <a:gd name="csX21" fmla="*/ 7811163 w 11633641"/>
                <a:gd name="csY21" fmla="*/ 383719 h 3799456"/>
                <a:gd name="csX22" fmla="*/ 8175513 w 11633641"/>
                <a:gd name="csY22" fmla="*/ 306101 h 3799456"/>
                <a:gd name="csX23" fmla="*/ 8793297 w 11633641"/>
                <a:gd name="csY23" fmla="*/ 207742 h 3799456"/>
                <a:gd name="csX24" fmla="*/ 9881832 w 11633641"/>
                <a:gd name="csY24" fmla="*/ 112296 h 3799456"/>
                <a:gd name="csX25" fmla="*/ 11633641 w 11633641"/>
                <a:gd name="csY25" fmla="*/ 17311 h 3799456"/>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1696 w 11633641"/>
                <a:gd name="csY5" fmla="*/ 2969826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60713 w 11633641"/>
                <a:gd name="csY10" fmla="*/ 3092883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1696 w 11633641"/>
                <a:gd name="csY5" fmla="*/ 2969826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87782 w 11633641"/>
                <a:gd name="csY5" fmla="*/ 2985040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6914 w 11633641"/>
                <a:gd name="csY5" fmla="*/ 3000254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8552"/>
                <a:gd name="csX1" fmla="*/ 3812617 w 11633641"/>
                <a:gd name="csY1" fmla="*/ 62665 h 3798552"/>
                <a:gd name="csX2" fmla="*/ 4477262 w 11633641"/>
                <a:gd name="csY2" fmla="*/ 81582 h 3798552"/>
                <a:gd name="csX3" fmla="*/ 4608220 w 11633641"/>
                <a:gd name="csY3" fmla="*/ 336760 h 3798552"/>
                <a:gd name="csX4" fmla="*/ 4689747 w 11633641"/>
                <a:gd name="csY4" fmla="*/ 1794280 h 3798552"/>
                <a:gd name="csX5" fmla="*/ 4766914 w 11633641"/>
                <a:gd name="csY5" fmla="*/ 3000254 h 3798552"/>
                <a:gd name="csX6" fmla="*/ 4832415 w 11633641"/>
                <a:gd name="csY6" fmla="*/ 3577276 h 3798552"/>
                <a:gd name="csX7" fmla="*/ 4938682 w 11633641"/>
                <a:gd name="csY7" fmla="*/ 3798541 h 3798552"/>
                <a:gd name="csX8" fmla="*/ 5090796 w 11633641"/>
                <a:gd name="csY8" fmla="*/ 3586118 h 3798552"/>
                <a:gd name="csX9" fmla="*/ 5180287 w 11633641"/>
                <a:gd name="csY9" fmla="*/ 3367913 h 3798552"/>
                <a:gd name="csX10" fmla="*/ 5276220 w 11633641"/>
                <a:gd name="csY10" fmla="*/ 3098535 h 3798552"/>
                <a:gd name="csX11" fmla="*/ 5361434 w 11633641"/>
                <a:gd name="csY11" fmla="*/ 2806276 h 3798552"/>
                <a:gd name="csX12" fmla="*/ 5506625 w 11633641"/>
                <a:gd name="csY12" fmla="*/ 2358458 h 3798552"/>
                <a:gd name="csX13" fmla="*/ 5607635 w 11633641"/>
                <a:gd name="csY13" fmla="*/ 2054911 h 3798552"/>
                <a:gd name="csX14" fmla="*/ 5759556 w 11633641"/>
                <a:gd name="csY14" fmla="*/ 1688882 h 3798552"/>
                <a:gd name="csX15" fmla="*/ 5954331 w 11633641"/>
                <a:gd name="csY15" fmla="*/ 1344723 h 3798552"/>
                <a:gd name="csX16" fmla="*/ 6150867 w 11633641"/>
                <a:gd name="csY16" fmla="*/ 1102117 h 3798552"/>
                <a:gd name="csX17" fmla="*/ 6377822 w 11633641"/>
                <a:gd name="csY17" fmla="*/ 907695 h 3798552"/>
                <a:gd name="csX18" fmla="*/ 6621739 w 11633641"/>
                <a:gd name="csY18" fmla="*/ 767715 h 3798552"/>
                <a:gd name="csX19" fmla="*/ 6913697 w 11633641"/>
                <a:gd name="csY19" fmla="*/ 621069 h 3798552"/>
                <a:gd name="csX20" fmla="*/ 7358338 w 11633641"/>
                <a:gd name="csY20" fmla="*/ 486453 h 3798552"/>
                <a:gd name="csX21" fmla="*/ 7811163 w 11633641"/>
                <a:gd name="csY21" fmla="*/ 383719 h 3798552"/>
                <a:gd name="csX22" fmla="*/ 8175513 w 11633641"/>
                <a:gd name="csY22" fmla="*/ 306101 h 3798552"/>
                <a:gd name="csX23" fmla="*/ 8793297 w 11633641"/>
                <a:gd name="csY23" fmla="*/ 207742 h 3798552"/>
                <a:gd name="csX24" fmla="*/ 9881832 w 11633641"/>
                <a:gd name="csY24" fmla="*/ 112296 h 3798552"/>
                <a:gd name="csX25" fmla="*/ 11633641 w 11633641"/>
                <a:gd name="csY25" fmla="*/ 17311 h 3798552"/>
                <a:gd name="csX0" fmla="*/ 0 w 11633641"/>
                <a:gd name="csY0" fmla="*/ 0 h 3745311"/>
                <a:gd name="csX1" fmla="*/ 3812617 w 11633641"/>
                <a:gd name="csY1" fmla="*/ 62665 h 3745311"/>
                <a:gd name="csX2" fmla="*/ 4477262 w 11633641"/>
                <a:gd name="csY2" fmla="*/ 81582 h 3745311"/>
                <a:gd name="csX3" fmla="*/ 4608220 w 11633641"/>
                <a:gd name="csY3" fmla="*/ 336760 h 3745311"/>
                <a:gd name="csX4" fmla="*/ 4689747 w 11633641"/>
                <a:gd name="csY4" fmla="*/ 1794280 h 3745311"/>
                <a:gd name="csX5" fmla="*/ 4766914 w 11633641"/>
                <a:gd name="csY5" fmla="*/ 3000254 h 3745311"/>
                <a:gd name="csX6" fmla="*/ 4832415 w 11633641"/>
                <a:gd name="csY6" fmla="*/ 3577276 h 3745311"/>
                <a:gd name="csX7" fmla="*/ 4938682 w 11633641"/>
                <a:gd name="csY7" fmla="*/ 3745295 h 3745311"/>
                <a:gd name="csX8" fmla="*/ 5090796 w 11633641"/>
                <a:gd name="csY8" fmla="*/ 3586118 h 3745311"/>
                <a:gd name="csX9" fmla="*/ 5180287 w 11633641"/>
                <a:gd name="csY9" fmla="*/ 3367913 h 3745311"/>
                <a:gd name="csX10" fmla="*/ 5276220 w 11633641"/>
                <a:gd name="csY10" fmla="*/ 3098535 h 3745311"/>
                <a:gd name="csX11" fmla="*/ 5361434 w 11633641"/>
                <a:gd name="csY11" fmla="*/ 2806276 h 3745311"/>
                <a:gd name="csX12" fmla="*/ 5506625 w 11633641"/>
                <a:gd name="csY12" fmla="*/ 2358458 h 3745311"/>
                <a:gd name="csX13" fmla="*/ 5607635 w 11633641"/>
                <a:gd name="csY13" fmla="*/ 2054911 h 3745311"/>
                <a:gd name="csX14" fmla="*/ 5759556 w 11633641"/>
                <a:gd name="csY14" fmla="*/ 1688882 h 3745311"/>
                <a:gd name="csX15" fmla="*/ 5954331 w 11633641"/>
                <a:gd name="csY15" fmla="*/ 1344723 h 3745311"/>
                <a:gd name="csX16" fmla="*/ 6150867 w 11633641"/>
                <a:gd name="csY16" fmla="*/ 1102117 h 3745311"/>
                <a:gd name="csX17" fmla="*/ 6377822 w 11633641"/>
                <a:gd name="csY17" fmla="*/ 907695 h 3745311"/>
                <a:gd name="csX18" fmla="*/ 6621739 w 11633641"/>
                <a:gd name="csY18" fmla="*/ 767715 h 3745311"/>
                <a:gd name="csX19" fmla="*/ 6913697 w 11633641"/>
                <a:gd name="csY19" fmla="*/ 621069 h 3745311"/>
                <a:gd name="csX20" fmla="*/ 7358338 w 11633641"/>
                <a:gd name="csY20" fmla="*/ 486453 h 3745311"/>
                <a:gd name="csX21" fmla="*/ 7811163 w 11633641"/>
                <a:gd name="csY21" fmla="*/ 383719 h 3745311"/>
                <a:gd name="csX22" fmla="*/ 8175513 w 11633641"/>
                <a:gd name="csY22" fmla="*/ 306101 h 3745311"/>
                <a:gd name="csX23" fmla="*/ 8793297 w 11633641"/>
                <a:gd name="csY23" fmla="*/ 207742 h 3745311"/>
                <a:gd name="csX24" fmla="*/ 9881832 w 11633641"/>
                <a:gd name="csY24" fmla="*/ 112296 h 3745311"/>
                <a:gd name="csX25" fmla="*/ 11633641 w 11633641"/>
                <a:gd name="csY25" fmla="*/ 17311 h 3745311"/>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80287 w 11633641"/>
                <a:gd name="csY9" fmla="*/ 3367913 h 3745484"/>
                <a:gd name="csX10" fmla="*/ 5276220 w 11633641"/>
                <a:gd name="csY10" fmla="*/ 3098535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76220 w 11633641"/>
                <a:gd name="csY10" fmla="*/ 3098535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55351 w 11633641"/>
                <a:gd name="csY10" fmla="*/ 3083321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74735 w 11633641"/>
                <a:gd name="csY10" fmla="*/ 3088973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986"/>
                <a:gd name="csX1" fmla="*/ 3812617 w 11633641"/>
                <a:gd name="csY1" fmla="*/ 62665 h 3745986"/>
                <a:gd name="csX2" fmla="*/ 4477262 w 11633641"/>
                <a:gd name="csY2" fmla="*/ 81582 h 3745986"/>
                <a:gd name="csX3" fmla="*/ 4608220 w 11633641"/>
                <a:gd name="csY3" fmla="*/ 336760 h 3745986"/>
                <a:gd name="csX4" fmla="*/ 4689747 w 11633641"/>
                <a:gd name="csY4" fmla="*/ 1794280 h 3745986"/>
                <a:gd name="csX5" fmla="*/ 4766914 w 11633641"/>
                <a:gd name="csY5" fmla="*/ 3000254 h 3745986"/>
                <a:gd name="csX6" fmla="*/ 4832415 w 11633641"/>
                <a:gd name="csY6" fmla="*/ 3577276 h 3745986"/>
                <a:gd name="csX7" fmla="*/ 4938682 w 11633641"/>
                <a:gd name="csY7" fmla="*/ 3745295 h 3745986"/>
                <a:gd name="csX8" fmla="*/ 5088260 w 11633641"/>
                <a:gd name="csY8" fmla="*/ 3533083 h 3745986"/>
                <a:gd name="csX9" fmla="*/ 5190722 w 11633641"/>
                <a:gd name="csY9" fmla="*/ 3314666 h 3745986"/>
                <a:gd name="csX10" fmla="*/ 5274735 w 11633641"/>
                <a:gd name="csY10" fmla="*/ 3088973 h 3745986"/>
                <a:gd name="csX11" fmla="*/ 5361434 w 11633641"/>
                <a:gd name="csY11" fmla="*/ 2806276 h 3745986"/>
                <a:gd name="csX12" fmla="*/ 5506625 w 11633641"/>
                <a:gd name="csY12" fmla="*/ 2358458 h 3745986"/>
                <a:gd name="csX13" fmla="*/ 5607635 w 11633641"/>
                <a:gd name="csY13" fmla="*/ 2054911 h 3745986"/>
                <a:gd name="csX14" fmla="*/ 5759556 w 11633641"/>
                <a:gd name="csY14" fmla="*/ 1688882 h 3745986"/>
                <a:gd name="csX15" fmla="*/ 5954331 w 11633641"/>
                <a:gd name="csY15" fmla="*/ 1344723 h 3745986"/>
                <a:gd name="csX16" fmla="*/ 6150867 w 11633641"/>
                <a:gd name="csY16" fmla="*/ 1102117 h 3745986"/>
                <a:gd name="csX17" fmla="*/ 6377822 w 11633641"/>
                <a:gd name="csY17" fmla="*/ 907695 h 3745986"/>
                <a:gd name="csX18" fmla="*/ 6621739 w 11633641"/>
                <a:gd name="csY18" fmla="*/ 767715 h 3745986"/>
                <a:gd name="csX19" fmla="*/ 6913697 w 11633641"/>
                <a:gd name="csY19" fmla="*/ 621069 h 3745986"/>
                <a:gd name="csX20" fmla="*/ 7358338 w 11633641"/>
                <a:gd name="csY20" fmla="*/ 486453 h 3745986"/>
                <a:gd name="csX21" fmla="*/ 7811163 w 11633641"/>
                <a:gd name="csY21" fmla="*/ 383719 h 3745986"/>
                <a:gd name="csX22" fmla="*/ 8175513 w 11633641"/>
                <a:gd name="csY22" fmla="*/ 306101 h 3745986"/>
                <a:gd name="csX23" fmla="*/ 8793297 w 11633641"/>
                <a:gd name="csY23" fmla="*/ 207742 h 3745986"/>
                <a:gd name="csX24" fmla="*/ 9881832 w 11633641"/>
                <a:gd name="csY24" fmla="*/ 112296 h 3745986"/>
                <a:gd name="csX25" fmla="*/ 11633641 w 11633641"/>
                <a:gd name="csY25" fmla="*/ 17311 h 3745986"/>
                <a:gd name="csX0" fmla="*/ 0 w 11633641"/>
                <a:gd name="csY0" fmla="*/ 0 h 3745986"/>
                <a:gd name="csX1" fmla="*/ 3812617 w 11633641"/>
                <a:gd name="csY1" fmla="*/ 62665 h 3745986"/>
                <a:gd name="csX2" fmla="*/ 4477262 w 11633641"/>
                <a:gd name="csY2" fmla="*/ 81582 h 3745986"/>
                <a:gd name="csX3" fmla="*/ 4608220 w 11633641"/>
                <a:gd name="csY3" fmla="*/ 336760 h 3745986"/>
                <a:gd name="csX4" fmla="*/ 4689747 w 11633641"/>
                <a:gd name="csY4" fmla="*/ 1794280 h 3745986"/>
                <a:gd name="csX5" fmla="*/ 4766914 w 11633641"/>
                <a:gd name="csY5" fmla="*/ 3000254 h 3745986"/>
                <a:gd name="csX6" fmla="*/ 4832415 w 11633641"/>
                <a:gd name="csY6" fmla="*/ 3577276 h 3745986"/>
                <a:gd name="csX7" fmla="*/ 4938682 w 11633641"/>
                <a:gd name="csY7" fmla="*/ 3745295 h 3745986"/>
                <a:gd name="csX8" fmla="*/ 5088260 w 11633641"/>
                <a:gd name="csY8" fmla="*/ 3533083 h 3745986"/>
                <a:gd name="csX9" fmla="*/ 5190722 w 11633641"/>
                <a:gd name="csY9" fmla="*/ 3314666 h 3745986"/>
                <a:gd name="csX10" fmla="*/ 5274735 w 11633641"/>
                <a:gd name="csY10" fmla="*/ 3088973 h 3745986"/>
                <a:gd name="csX11" fmla="*/ 5373064 w 11633641"/>
                <a:gd name="csY11" fmla="*/ 2811928 h 3745986"/>
                <a:gd name="csX12" fmla="*/ 5506625 w 11633641"/>
                <a:gd name="csY12" fmla="*/ 2358458 h 3745986"/>
                <a:gd name="csX13" fmla="*/ 5607635 w 11633641"/>
                <a:gd name="csY13" fmla="*/ 2054911 h 3745986"/>
                <a:gd name="csX14" fmla="*/ 5759556 w 11633641"/>
                <a:gd name="csY14" fmla="*/ 1688882 h 3745986"/>
                <a:gd name="csX15" fmla="*/ 5954331 w 11633641"/>
                <a:gd name="csY15" fmla="*/ 1344723 h 3745986"/>
                <a:gd name="csX16" fmla="*/ 6150867 w 11633641"/>
                <a:gd name="csY16" fmla="*/ 1102117 h 3745986"/>
                <a:gd name="csX17" fmla="*/ 6377822 w 11633641"/>
                <a:gd name="csY17" fmla="*/ 907695 h 3745986"/>
                <a:gd name="csX18" fmla="*/ 6621739 w 11633641"/>
                <a:gd name="csY18" fmla="*/ 767715 h 3745986"/>
                <a:gd name="csX19" fmla="*/ 6913697 w 11633641"/>
                <a:gd name="csY19" fmla="*/ 621069 h 3745986"/>
                <a:gd name="csX20" fmla="*/ 7358338 w 11633641"/>
                <a:gd name="csY20" fmla="*/ 486453 h 3745986"/>
                <a:gd name="csX21" fmla="*/ 7811163 w 11633641"/>
                <a:gd name="csY21" fmla="*/ 383719 h 3745986"/>
                <a:gd name="csX22" fmla="*/ 8175513 w 11633641"/>
                <a:gd name="csY22" fmla="*/ 306101 h 3745986"/>
                <a:gd name="csX23" fmla="*/ 8793297 w 11633641"/>
                <a:gd name="csY23" fmla="*/ 207742 h 3745986"/>
                <a:gd name="csX24" fmla="*/ 9881832 w 11633641"/>
                <a:gd name="csY24" fmla="*/ 112296 h 3745986"/>
                <a:gd name="csX25" fmla="*/ 11633641 w 11633641"/>
                <a:gd name="csY25" fmla="*/ 17311 h 3745986"/>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190722 w 11633641"/>
                <a:gd name="csY9" fmla="*/ 3314666 h 3745342"/>
                <a:gd name="csX10" fmla="*/ 5274735 w 11633641"/>
                <a:gd name="csY10" fmla="*/ 3088973 h 3745342"/>
                <a:gd name="csX11" fmla="*/ 5373064 w 11633641"/>
                <a:gd name="csY11" fmla="*/ 2811928 h 3745342"/>
                <a:gd name="csX12" fmla="*/ 5506625 w 11633641"/>
                <a:gd name="csY12" fmla="*/ 2358458 h 3745342"/>
                <a:gd name="csX13" fmla="*/ 5607635 w 11633641"/>
                <a:gd name="csY13" fmla="*/ 2054911 h 3745342"/>
                <a:gd name="csX14" fmla="*/ 5759556 w 11633641"/>
                <a:gd name="csY14" fmla="*/ 1688882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74735 w 11633641"/>
                <a:gd name="csY10" fmla="*/ 3088973 h 3745340"/>
                <a:gd name="csX11" fmla="*/ 5373064 w 11633641"/>
                <a:gd name="csY11" fmla="*/ 2811928 h 3745340"/>
                <a:gd name="csX12" fmla="*/ 5506625 w 11633641"/>
                <a:gd name="csY12" fmla="*/ 2358458 h 3745340"/>
                <a:gd name="csX13" fmla="*/ 5607635 w 11633641"/>
                <a:gd name="csY13" fmla="*/ 2054911 h 3745340"/>
                <a:gd name="csX14" fmla="*/ 5759556 w 11633641"/>
                <a:gd name="csY14" fmla="*/ 1688882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73064 w 11633641"/>
                <a:gd name="csY11" fmla="*/ 2811928 h 3745342"/>
                <a:gd name="csX12" fmla="*/ 5506625 w 11633641"/>
                <a:gd name="csY12" fmla="*/ 2358458 h 3745342"/>
                <a:gd name="csX13" fmla="*/ 5607635 w 11633641"/>
                <a:gd name="csY13" fmla="*/ 2054911 h 3745342"/>
                <a:gd name="csX14" fmla="*/ 5759556 w 11633641"/>
                <a:gd name="csY14" fmla="*/ 1688882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90242 w 11633641"/>
                <a:gd name="csY10" fmla="*/ 3088973 h 3745340"/>
                <a:gd name="csX11" fmla="*/ 5373064 w 11633641"/>
                <a:gd name="csY11" fmla="*/ 2811928 h 3745340"/>
                <a:gd name="csX12" fmla="*/ 5506625 w 11633641"/>
                <a:gd name="csY12" fmla="*/ 2358458 h 3745340"/>
                <a:gd name="csX13" fmla="*/ 5584374 w 11633641"/>
                <a:gd name="csY13" fmla="*/ 2032303 h 3745340"/>
                <a:gd name="csX14" fmla="*/ 5759556 w 11633641"/>
                <a:gd name="csY14" fmla="*/ 1688882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73064 w 11633641"/>
                <a:gd name="csY11" fmla="*/ 2811928 h 3745342"/>
                <a:gd name="csX12" fmla="*/ 5506625 w 11633641"/>
                <a:gd name="csY12" fmla="*/ 2358458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90242 w 11633641"/>
                <a:gd name="csY10" fmla="*/ 3088973 h 3745340"/>
                <a:gd name="csX11" fmla="*/ 5373064 w 11633641"/>
                <a:gd name="csY11" fmla="*/ 2811928 h 3745340"/>
                <a:gd name="csX12" fmla="*/ 5479487 w 11633641"/>
                <a:gd name="csY12" fmla="*/ 2369762 h 3745340"/>
                <a:gd name="csX13" fmla="*/ 5584374 w 11633641"/>
                <a:gd name="csY13" fmla="*/ 2032303 h 3745340"/>
                <a:gd name="csX14" fmla="*/ 5751803 w 11633641"/>
                <a:gd name="csY14" fmla="*/ 1660620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53680 w 11633641"/>
                <a:gd name="csY11" fmla="*/ 2811928 h 3745342"/>
                <a:gd name="csX12" fmla="*/ 5479487 w 11633641"/>
                <a:gd name="csY12" fmla="*/ 2369762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74735 w 11633641"/>
                <a:gd name="csY10" fmla="*/ 3072017 h 3745340"/>
                <a:gd name="csX11" fmla="*/ 5353680 w 11633641"/>
                <a:gd name="csY11" fmla="*/ 2811928 h 3745340"/>
                <a:gd name="csX12" fmla="*/ 5479487 w 11633641"/>
                <a:gd name="csY12" fmla="*/ 2369762 h 3745340"/>
                <a:gd name="csX13" fmla="*/ 5584374 w 11633641"/>
                <a:gd name="csY13" fmla="*/ 2032303 h 3745340"/>
                <a:gd name="csX14" fmla="*/ 5751803 w 11633641"/>
                <a:gd name="csY14" fmla="*/ 1660620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194599 w 11633641"/>
                <a:gd name="csY9" fmla="*/ 3331623 h 3745342"/>
                <a:gd name="csX10" fmla="*/ 5274735 w 11633641"/>
                <a:gd name="csY10" fmla="*/ 3072017 h 3745342"/>
                <a:gd name="csX11" fmla="*/ 5353680 w 11633641"/>
                <a:gd name="csY11" fmla="*/ 2811928 h 3745342"/>
                <a:gd name="csX12" fmla="*/ 5479487 w 11633641"/>
                <a:gd name="csY12" fmla="*/ 2369762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837"/>
                <a:gd name="csX1" fmla="*/ 3812617 w 11633641"/>
                <a:gd name="csY1" fmla="*/ 62665 h 3745837"/>
                <a:gd name="csX2" fmla="*/ 4477262 w 11633641"/>
                <a:gd name="csY2" fmla="*/ 81582 h 3745837"/>
                <a:gd name="csX3" fmla="*/ 4608220 w 11633641"/>
                <a:gd name="csY3" fmla="*/ 336760 h 3745837"/>
                <a:gd name="csX4" fmla="*/ 4689747 w 11633641"/>
                <a:gd name="csY4" fmla="*/ 1794280 h 3745837"/>
                <a:gd name="csX5" fmla="*/ 4766914 w 11633641"/>
                <a:gd name="csY5" fmla="*/ 3000254 h 3745837"/>
                <a:gd name="csX6" fmla="*/ 4832415 w 11633641"/>
                <a:gd name="csY6" fmla="*/ 3577276 h 3745837"/>
                <a:gd name="csX7" fmla="*/ 4938682 w 11633641"/>
                <a:gd name="csY7" fmla="*/ 3745295 h 3745837"/>
                <a:gd name="csX8" fmla="*/ 5096013 w 11633641"/>
                <a:gd name="csY8" fmla="*/ 3538735 h 3745837"/>
                <a:gd name="csX9" fmla="*/ 5194599 w 11633641"/>
                <a:gd name="csY9" fmla="*/ 3331623 h 3745837"/>
                <a:gd name="csX10" fmla="*/ 5274735 w 11633641"/>
                <a:gd name="csY10" fmla="*/ 3072017 h 3745837"/>
                <a:gd name="csX11" fmla="*/ 5353680 w 11633641"/>
                <a:gd name="csY11" fmla="*/ 2811928 h 3745837"/>
                <a:gd name="csX12" fmla="*/ 5479487 w 11633641"/>
                <a:gd name="csY12" fmla="*/ 2369762 h 3745837"/>
                <a:gd name="csX13" fmla="*/ 5584374 w 11633641"/>
                <a:gd name="csY13" fmla="*/ 2032303 h 3745837"/>
                <a:gd name="csX14" fmla="*/ 5751803 w 11633641"/>
                <a:gd name="csY14" fmla="*/ 1660620 h 3745837"/>
                <a:gd name="csX15" fmla="*/ 5954331 w 11633641"/>
                <a:gd name="csY15" fmla="*/ 1344723 h 3745837"/>
                <a:gd name="csX16" fmla="*/ 6150867 w 11633641"/>
                <a:gd name="csY16" fmla="*/ 1102117 h 3745837"/>
                <a:gd name="csX17" fmla="*/ 6377822 w 11633641"/>
                <a:gd name="csY17" fmla="*/ 907695 h 3745837"/>
                <a:gd name="csX18" fmla="*/ 6621739 w 11633641"/>
                <a:gd name="csY18" fmla="*/ 767715 h 3745837"/>
                <a:gd name="csX19" fmla="*/ 6913697 w 11633641"/>
                <a:gd name="csY19" fmla="*/ 621069 h 3745837"/>
                <a:gd name="csX20" fmla="*/ 7358338 w 11633641"/>
                <a:gd name="csY20" fmla="*/ 486453 h 3745837"/>
                <a:gd name="csX21" fmla="*/ 7811163 w 11633641"/>
                <a:gd name="csY21" fmla="*/ 383719 h 3745837"/>
                <a:gd name="csX22" fmla="*/ 8175513 w 11633641"/>
                <a:gd name="csY22" fmla="*/ 306101 h 3745837"/>
                <a:gd name="csX23" fmla="*/ 8793297 w 11633641"/>
                <a:gd name="csY23" fmla="*/ 207742 h 3745837"/>
                <a:gd name="csX24" fmla="*/ 9881832 w 11633641"/>
                <a:gd name="csY24" fmla="*/ 112296 h 3745837"/>
                <a:gd name="csX25" fmla="*/ 11633641 w 11633641"/>
                <a:gd name="csY25" fmla="*/ 17311 h 3745837"/>
                <a:gd name="csX0" fmla="*/ 0 w 11633641"/>
                <a:gd name="csY0" fmla="*/ 0 h 3745837"/>
                <a:gd name="csX1" fmla="*/ 3812617 w 11633641"/>
                <a:gd name="csY1" fmla="*/ 62665 h 3745837"/>
                <a:gd name="csX2" fmla="*/ 4477262 w 11633641"/>
                <a:gd name="csY2" fmla="*/ 81582 h 3745837"/>
                <a:gd name="csX3" fmla="*/ 4608220 w 11633641"/>
                <a:gd name="csY3" fmla="*/ 336760 h 3745837"/>
                <a:gd name="csX4" fmla="*/ 4689747 w 11633641"/>
                <a:gd name="csY4" fmla="*/ 1794280 h 3745837"/>
                <a:gd name="csX5" fmla="*/ 4766914 w 11633641"/>
                <a:gd name="csY5" fmla="*/ 3000254 h 3745837"/>
                <a:gd name="csX6" fmla="*/ 4832415 w 11633641"/>
                <a:gd name="csY6" fmla="*/ 3577276 h 3745837"/>
                <a:gd name="csX7" fmla="*/ 4938682 w 11633641"/>
                <a:gd name="csY7" fmla="*/ 3745295 h 3745837"/>
                <a:gd name="csX8" fmla="*/ 5096013 w 11633641"/>
                <a:gd name="csY8" fmla="*/ 3538735 h 3745837"/>
                <a:gd name="csX9" fmla="*/ 5190722 w 11633641"/>
                <a:gd name="csY9" fmla="*/ 3320318 h 3745837"/>
                <a:gd name="csX10" fmla="*/ 5274735 w 11633641"/>
                <a:gd name="csY10" fmla="*/ 3072017 h 3745837"/>
                <a:gd name="csX11" fmla="*/ 5353680 w 11633641"/>
                <a:gd name="csY11" fmla="*/ 2811928 h 3745837"/>
                <a:gd name="csX12" fmla="*/ 5479487 w 11633641"/>
                <a:gd name="csY12" fmla="*/ 2369762 h 3745837"/>
                <a:gd name="csX13" fmla="*/ 5584374 w 11633641"/>
                <a:gd name="csY13" fmla="*/ 2032303 h 3745837"/>
                <a:gd name="csX14" fmla="*/ 5751803 w 11633641"/>
                <a:gd name="csY14" fmla="*/ 1660620 h 3745837"/>
                <a:gd name="csX15" fmla="*/ 5954331 w 11633641"/>
                <a:gd name="csY15" fmla="*/ 1344723 h 3745837"/>
                <a:gd name="csX16" fmla="*/ 6150867 w 11633641"/>
                <a:gd name="csY16" fmla="*/ 1102117 h 3745837"/>
                <a:gd name="csX17" fmla="*/ 6377822 w 11633641"/>
                <a:gd name="csY17" fmla="*/ 907695 h 3745837"/>
                <a:gd name="csX18" fmla="*/ 6621739 w 11633641"/>
                <a:gd name="csY18" fmla="*/ 767715 h 3745837"/>
                <a:gd name="csX19" fmla="*/ 6913697 w 11633641"/>
                <a:gd name="csY19" fmla="*/ 621069 h 3745837"/>
                <a:gd name="csX20" fmla="*/ 7358338 w 11633641"/>
                <a:gd name="csY20" fmla="*/ 486453 h 3745837"/>
                <a:gd name="csX21" fmla="*/ 7811163 w 11633641"/>
                <a:gd name="csY21" fmla="*/ 383719 h 3745837"/>
                <a:gd name="csX22" fmla="*/ 8175513 w 11633641"/>
                <a:gd name="csY22" fmla="*/ 306101 h 3745837"/>
                <a:gd name="csX23" fmla="*/ 8793297 w 11633641"/>
                <a:gd name="csY23" fmla="*/ 207742 h 3745837"/>
                <a:gd name="csX24" fmla="*/ 9881832 w 11633641"/>
                <a:gd name="csY24" fmla="*/ 112296 h 3745837"/>
                <a:gd name="csX25" fmla="*/ 11633641 w 11633641"/>
                <a:gd name="csY25" fmla="*/ 17311 h 3745837"/>
                <a:gd name="csX0" fmla="*/ 0 w 11633641"/>
                <a:gd name="csY0" fmla="*/ 0 h 3746054"/>
                <a:gd name="csX1" fmla="*/ 3812617 w 11633641"/>
                <a:gd name="csY1" fmla="*/ 62665 h 3746054"/>
                <a:gd name="csX2" fmla="*/ 4477262 w 11633641"/>
                <a:gd name="csY2" fmla="*/ 81582 h 3746054"/>
                <a:gd name="csX3" fmla="*/ 4608220 w 11633641"/>
                <a:gd name="csY3" fmla="*/ 336760 h 3746054"/>
                <a:gd name="csX4" fmla="*/ 4689747 w 11633641"/>
                <a:gd name="csY4" fmla="*/ 1794280 h 3746054"/>
                <a:gd name="csX5" fmla="*/ 4766914 w 11633641"/>
                <a:gd name="csY5" fmla="*/ 3000254 h 3746054"/>
                <a:gd name="csX6" fmla="*/ 4859552 w 11633641"/>
                <a:gd name="csY6" fmla="*/ 3582928 h 3746054"/>
                <a:gd name="csX7" fmla="*/ 4938682 w 11633641"/>
                <a:gd name="csY7" fmla="*/ 3745295 h 3746054"/>
                <a:gd name="csX8" fmla="*/ 5096013 w 11633641"/>
                <a:gd name="csY8" fmla="*/ 3538735 h 3746054"/>
                <a:gd name="csX9" fmla="*/ 5190722 w 11633641"/>
                <a:gd name="csY9" fmla="*/ 3320318 h 3746054"/>
                <a:gd name="csX10" fmla="*/ 5274735 w 11633641"/>
                <a:gd name="csY10" fmla="*/ 3072017 h 3746054"/>
                <a:gd name="csX11" fmla="*/ 5353680 w 11633641"/>
                <a:gd name="csY11" fmla="*/ 2811928 h 3746054"/>
                <a:gd name="csX12" fmla="*/ 5479487 w 11633641"/>
                <a:gd name="csY12" fmla="*/ 2369762 h 3746054"/>
                <a:gd name="csX13" fmla="*/ 5584374 w 11633641"/>
                <a:gd name="csY13" fmla="*/ 2032303 h 3746054"/>
                <a:gd name="csX14" fmla="*/ 5751803 w 11633641"/>
                <a:gd name="csY14" fmla="*/ 1660620 h 3746054"/>
                <a:gd name="csX15" fmla="*/ 5954331 w 11633641"/>
                <a:gd name="csY15" fmla="*/ 1344723 h 3746054"/>
                <a:gd name="csX16" fmla="*/ 6150867 w 11633641"/>
                <a:gd name="csY16" fmla="*/ 1102117 h 3746054"/>
                <a:gd name="csX17" fmla="*/ 6377822 w 11633641"/>
                <a:gd name="csY17" fmla="*/ 907695 h 3746054"/>
                <a:gd name="csX18" fmla="*/ 6621739 w 11633641"/>
                <a:gd name="csY18" fmla="*/ 767715 h 3746054"/>
                <a:gd name="csX19" fmla="*/ 6913697 w 11633641"/>
                <a:gd name="csY19" fmla="*/ 621069 h 3746054"/>
                <a:gd name="csX20" fmla="*/ 7358338 w 11633641"/>
                <a:gd name="csY20" fmla="*/ 486453 h 3746054"/>
                <a:gd name="csX21" fmla="*/ 7811163 w 11633641"/>
                <a:gd name="csY21" fmla="*/ 383719 h 3746054"/>
                <a:gd name="csX22" fmla="*/ 8175513 w 11633641"/>
                <a:gd name="csY22" fmla="*/ 306101 h 3746054"/>
                <a:gd name="csX23" fmla="*/ 8793297 w 11633641"/>
                <a:gd name="csY23" fmla="*/ 207742 h 3746054"/>
                <a:gd name="csX24" fmla="*/ 9881832 w 11633641"/>
                <a:gd name="csY24" fmla="*/ 112296 h 3746054"/>
                <a:gd name="csX25" fmla="*/ 11633641 w 11633641"/>
                <a:gd name="csY25" fmla="*/ 17311 h 3746054"/>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90722 w 11633641"/>
                <a:gd name="csY9" fmla="*/ 3320318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90722 w 11633641"/>
                <a:gd name="csY9" fmla="*/ 3320318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710187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314666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314666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691522"/>
                <a:gd name="csX1" fmla="*/ 3812617 w 11633641"/>
                <a:gd name="csY1" fmla="*/ 62665 h 3691522"/>
                <a:gd name="csX2" fmla="*/ 4477262 w 11633641"/>
                <a:gd name="csY2" fmla="*/ 81582 h 3691522"/>
                <a:gd name="csX3" fmla="*/ 4608220 w 11633641"/>
                <a:gd name="csY3" fmla="*/ 336760 h 3691522"/>
                <a:gd name="csX4" fmla="*/ 4689747 w 11633641"/>
                <a:gd name="csY4" fmla="*/ 1794280 h 3691522"/>
                <a:gd name="csX5" fmla="*/ 4786298 w 11633641"/>
                <a:gd name="csY5" fmla="*/ 3005906 h 3691522"/>
                <a:gd name="csX6" fmla="*/ 4859552 w 11633641"/>
                <a:gd name="csY6" fmla="*/ 3582928 h 3691522"/>
                <a:gd name="csX7" fmla="*/ 4934805 w 11633641"/>
                <a:gd name="csY7" fmla="*/ 3688773 h 3691522"/>
                <a:gd name="csX8" fmla="*/ 5096013 w 11633641"/>
                <a:gd name="csY8" fmla="*/ 3538735 h 3691522"/>
                <a:gd name="csX9" fmla="*/ 5182968 w 11633641"/>
                <a:gd name="csY9" fmla="*/ 3314666 h 3691522"/>
                <a:gd name="csX10" fmla="*/ 5270859 w 11633641"/>
                <a:gd name="csY10" fmla="*/ 2992887 h 3691522"/>
                <a:gd name="csX11" fmla="*/ 5353680 w 11633641"/>
                <a:gd name="csY11" fmla="*/ 2710187 h 3691522"/>
                <a:gd name="csX12" fmla="*/ 5479487 w 11633641"/>
                <a:gd name="csY12" fmla="*/ 2301935 h 3691522"/>
                <a:gd name="csX13" fmla="*/ 5584374 w 11633641"/>
                <a:gd name="csY13" fmla="*/ 2032303 h 3691522"/>
                <a:gd name="csX14" fmla="*/ 5751803 w 11633641"/>
                <a:gd name="csY14" fmla="*/ 1660620 h 3691522"/>
                <a:gd name="csX15" fmla="*/ 5954331 w 11633641"/>
                <a:gd name="csY15" fmla="*/ 1344723 h 3691522"/>
                <a:gd name="csX16" fmla="*/ 6150867 w 11633641"/>
                <a:gd name="csY16" fmla="*/ 1102117 h 3691522"/>
                <a:gd name="csX17" fmla="*/ 6377822 w 11633641"/>
                <a:gd name="csY17" fmla="*/ 907695 h 3691522"/>
                <a:gd name="csX18" fmla="*/ 6621739 w 11633641"/>
                <a:gd name="csY18" fmla="*/ 767715 h 3691522"/>
                <a:gd name="csX19" fmla="*/ 6913697 w 11633641"/>
                <a:gd name="csY19" fmla="*/ 621069 h 3691522"/>
                <a:gd name="csX20" fmla="*/ 7358338 w 11633641"/>
                <a:gd name="csY20" fmla="*/ 486453 h 3691522"/>
                <a:gd name="csX21" fmla="*/ 7811163 w 11633641"/>
                <a:gd name="csY21" fmla="*/ 383719 h 3691522"/>
                <a:gd name="csX22" fmla="*/ 8175513 w 11633641"/>
                <a:gd name="csY22" fmla="*/ 306101 h 3691522"/>
                <a:gd name="csX23" fmla="*/ 8793297 w 11633641"/>
                <a:gd name="csY23" fmla="*/ 207742 h 3691522"/>
                <a:gd name="csX24" fmla="*/ 9881832 w 11633641"/>
                <a:gd name="csY24" fmla="*/ 112296 h 3691522"/>
                <a:gd name="csX25" fmla="*/ 11633641 w 11633641"/>
                <a:gd name="csY25" fmla="*/ 17311 h 3691522"/>
                <a:gd name="csX0" fmla="*/ 0 w 11633641"/>
                <a:gd name="csY0" fmla="*/ 0 h 3704954"/>
                <a:gd name="csX1" fmla="*/ 3812617 w 11633641"/>
                <a:gd name="csY1" fmla="*/ 62665 h 3704954"/>
                <a:gd name="csX2" fmla="*/ 4477262 w 11633641"/>
                <a:gd name="csY2" fmla="*/ 81582 h 3704954"/>
                <a:gd name="csX3" fmla="*/ 4608220 w 11633641"/>
                <a:gd name="csY3" fmla="*/ 336760 h 3704954"/>
                <a:gd name="csX4" fmla="*/ 4689747 w 11633641"/>
                <a:gd name="csY4" fmla="*/ 1794280 h 3704954"/>
                <a:gd name="csX5" fmla="*/ 4786298 w 11633641"/>
                <a:gd name="csY5" fmla="*/ 3005906 h 3704954"/>
                <a:gd name="csX6" fmla="*/ 4859552 w 11633641"/>
                <a:gd name="csY6" fmla="*/ 3582928 h 3704954"/>
                <a:gd name="csX7" fmla="*/ 4934805 w 11633641"/>
                <a:gd name="csY7" fmla="*/ 3688773 h 3704954"/>
                <a:gd name="csX8" fmla="*/ 5096013 w 11633641"/>
                <a:gd name="csY8" fmla="*/ 3538735 h 3704954"/>
                <a:gd name="csX9" fmla="*/ 5182968 w 11633641"/>
                <a:gd name="csY9" fmla="*/ 3314666 h 3704954"/>
                <a:gd name="csX10" fmla="*/ 5270859 w 11633641"/>
                <a:gd name="csY10" fmla="*/ 2992887 h 3704954"/>
                <a:gd name="csX11" fmla="*/ 5353680 w 11633641"/>
                <a:gd name="csY11" fmla="*/ 2710187 h 3704954"/>
                <a:gd name="csX12" fmla="*/ 5479487 w 11633641"/>
                <a:gd name="csY12" fmla="*/ 2301935 h 3704954"/>
                <a:gd name="csX13" fmla="*/ 5584374 w 11633641"/>
                <a:gd name="csY13" fmla="*/ 2032303 h 3704954"/>
                <a:gd name="csX14" fmla="*/ 5751803 w 11633641"/>
                <a:gd name="csY14" fmla="*/ 1660620 h 3704954"/>
                <a:gd name="csX15" fmla="*/ 5954331 w 11633641"/>
                <a:gd name="csY15" fmla="*/ 1344723 h 3704954"/>
                <a:gd name="csX16" fmla="*/ 6150867 w 11633641"/>
                <a:gd name="csY16" fmla="*/ 1102117 h 3704954"/>
                <a:gd name="csX17" fmla="*/ 6377822 w 11633641"/>
                <a:gd name="csY17" fmla="*/ 907695 h 3704954"/>
                <a:gd name="csX18" fmla="*/ 6621739 w 11633641"/>
                <a:gd name="csY18" fmla="*/ 767715 h 3704954"/>
                <a:gd name="csX19" fmla="*/ 6913697 w 11633641"/>
                <a:gd name="csY19" fmla="*/ 621069 h 3704954"/>
                <a:gd name="csX20" fmla="*/ 7358338 w 11633641"/>
                <a:gd name="csY20" fmla="*/ 486453 h 3704954"/>
                <a:gd name="csX21" fmla="*/ 7811163 w 11633641"/>
                <a:gd name="csY21" fmla="*/ 383719 h 3704954"/>
                <a:gd name="csX22" fmla="*/ 8175513 w 11633641"/>
                <a:gd name="csY22" fmla="*/ 306101 h 3704954"/>
                <a:gd name="csX23" fmla="*/ 8793297 w 11633641"/>
                <a:gd name="csY23" fmla="*/ 207742 h 3704954"/>
                <a:gd name="csX24" fmla="*/ 9881832 w 11633641"/>
                <a:gd name="csY24" fmla="*/ 112296 h 3704954"/>
                <a:gd name="csX25" fmla="*/ 11633641 w 11633641"/>
                <a:gd name="csY25" fmla="*/ 17311 h 3704954"/>
                <a:gd name="csX0" fmla="*/ 0 w 11633641"/>
                <a:gd name="csY0" fmla="*/ 0 h 3736907"/>
                <a:gd name="csX1" fmla="*/ 3812617 w 11633641"/>
                <a:gd name="csY1" fmla="*/ 62665 h 3736907"/>
                <a:gd name="csX2" fmla="*/ 4477262 w 11633641"/>
                <a:gd name="csY2" fmla="*/ 81582 h 3736907"/>
                <a:gd name="csX3" fmla="*/ 4608220 w 11633641"/>
                <a:gd name="csY3" fmla="*/ 336760 h 3736907"/>
                <a:gd name="csX4" fmla="*/ 4689747 w 11633641"/>
                <a:gd name="csY4" fmla="*/ 1794280 h 3736907"/>
                <a:gd name="csX5" fmla="*/ 4786298 w 11633641"/>
                <a:gd name="csY5" fmla="*/ 3005906 h 3736907"/>
                <a:gd name="csX6" fmla="*/ 4859552 w 11633641"/>
                <a:gd name="csY6" fmla="*/ 3582928 h 3736907"/>
                <a:gd name="csX7" fmla="*/ 4919298 w 11633641"/>
                <a:gd name="csY7" fmla="*/ 3722687 h 3736907"/>
                <a:gd name="csX8" fmla="*/ 5096013 w 11633641"/>
                <a:gd name="csY8" fmla="*/ 3538735 h 3736907"/>
                <a:gd name="csX9" fmla="*/ 5182968 w 11633641"/>
                <a:gd name="csY9" fmla="*/ 3314666 h 3736907"/>
                <a:gd name="csX10" fmla="*/ 5270859 w 11633641"/>
                <a:gd name="csY10" fmla="*/ 2992887 h 3736907"/>
                <a:gd name="csX11" fmla="*/ 5353680 w 11633641"/>
                <a:gd name="csY11" fmla="*/ 2710187 h 3736907"/>
                <a:gd name="csX12" fmla="*/ 5479487 w 11633641"/>
                <a:gd name="csY12" fmla="*/ 2301935 h 3736907"/>
                <a:gd name="csX13" fmla="*/ 5584374 w 11633641"/>
                <a:gd name="csY13" fmla="*/ 2032303 h 3736907"/>
                <a:gd name="csX14" fmla="*/ 5751803 w 11633641"/>
                <a:gd name="csY14" fmla="*/ 1660620 h 3736907"/>
                <a:gd name="csX15" fmla="*/ 5954331 w 11633641"/>
                <a:gd name="csY15" fmla="*/ 1344723 h 3736907"/>
                <a:gd name="csX16" fmla="*/ 6150867 w 11633641"/>
                <a:gd name="csY16" fmla="*/ 1102117 h 3736907"/>
                <a:gd name="csX17" fmla="*/ 6377822 w 11633641"/>
                <a:gd name="csY17" fmla="*/ 907695 h 3736907"/>
                <a:gd name="csX18" fmla="*/ 6621739 w 11633641"/>
                <a:gd name="csY18" fmla="*/ 767715 h 3736907"/>
                <a:gd name="csX19" fmla="*/ 6913697 w 11633641"/>
                <a:gd name="csY19" fmla="*/ 621069 h 3736907"/>
                <a:gd name="csX20" fmla="*/ 7358338 w 11633641"/>
                <a:gd name="csY20" fmla="*/ 486453 h 3736907"/>
                <a:gd name="csX21" fmla="*/ 7811163 w 11633641"/>
                <a:gd name="csY21" fmla="*/ 383719 h 3736907"/>
                <a:gd name="csX22" fmla="*/ 8175513 w 11633641"/>
                <a:gd name="csY22" fmla="*/ 306101 h 3736907"/>
                <a:gd name="csX23" fmla="*/ 8793297 w 11633641"/>
                <a:gd name="csY23" fmla="*/ 207742 h 3736907"/>
                <a:gd name="csX24" fmla="*/ 9881832 w 11633641"/>
                <a:gd name="csY24" fmla="*/ 112296 h 3736907"/>
                <a:gd name="csX25" fmla="*/ 11633641 w 11633641"/>
                <a:gd name="csY25" fmla="*/ 17311 h 3736907"/>
                <a:gd name="csX0" fmla="*/ 0 w 11633641"/>
                <a:gd name="csY0" fmla="*/ 0 h 3724216"/>
                <a:gd name="csX1" fmla="*/ 3812617 w 11633641"/>
                <a:gd name="csY1" fmla="*/ 62665 h 3724216"/>
                <a:gd name="csX2" fmla="*/ 4477262 w 11633641"/>
                <a:gd name="csY2" fmla="*/ 81582 h 3724216"/>
                <a:gd name="csX3" fmla="*/ 4608220 w 11633641"/>
                <a:gd name="csY3" fmla="*/ 336760 h 3724216"/>
                <a:gd name="csX4" fmla="*/ 4689747 w 11633641"/>
                <a:gd name="csY4" fmla="*/ 1794280 h 3724216"/>
                <a:gd name="csX5" fmla="*/ 4786298 w 11633641"/>
                <a:gd name="csY5" fmla="*/ 3005906 h 3724216"/>
                <a:gd name="csX6" fmla="*/ 4871183 w 11633641"/>
                <a:gd name="csY6" fmla="*/ 3588580 h 3724216"/>
                <a:gd name="csX7" fmla="*/ 4919298 w 11633641"/>
                <a:gd name="csY7" fmla="*/ 3722687 h 3724216"/>
                <a:gd name="csX8" fmla="*/ 5096013 w 11633641"/>
                <a:gd name="csY8" fmla="*/ 3538735 h 3724216"/>
                <a:gd name="csX9" fmla="*/ 5182968 w 11633641"/>
                <a:gd name="csY9" fmla="*/ 3314666 h 3724216"/>
                <a:gd name="csX10" fmla="*/ 5270859 w 11633641"/>
                <a:gd name="csY10" fmla="*/ 2992887 h 3724216"/>
                <a:gd name="csX11" fmla="*/ 5353680 w 11633641"/>
                <a:gd name="csY11" fmla="*/ 2710187 h 3724216"/>
                <a:gd name="csX12" fmla="*/ 5479487 w 11633641"/>
                <a:gd name="csY12" fmla="*/ 2301935 h 3724216"/>
                <a:gd name="csX13" fmla="*/ 5584374 w 11633641"/>
                <a:gd name="csY13" fmla="*/ 2032303 h 3724216"/>
                <a:gd name="csX14" fmla="*/ 5751803 w 11633641"/>
                <a:gd name="csY14" fmla="*/ 1660620 h 3724216"/>
                <a:gd name="csX15" fmla="*/ 5954331 w 11633641"/>
                <a:gd name="csY15" fmla="*/ 1344723 h 3724216"/>
                <a:gd name="csX16" fmla="*/ 6150867 w 11633641"/>
                <a:gd name="csY16" fmla="*/ 1102117 h 3724216"/>
                <a:gd name="csX17" fmla="*/ 6377822 w 11633641"/>
                <a:gd name="csY17" fmla="*/ 907695 h 3724216"/>
                <a:gd name="csX18" fmla="*/ 6621739 w 11633641"/>
                <a:gd name="csY18" fmla="*/ 767715 h 3724216"/>
                <a:gd name="csX19" fmla="*/ 6913697 w 11633641"/>
                <a:gd name="csY19" fmla="*/ 621069 h 3724216"/>
                <a:gd name="csX20" fmla="*/ 7358338 w 11633641"/>
                <a:gd name="csY20" fmla="*/ 486453 h 3724216"/>
                <a:gd name="csX21" fmla="*/ 7811163 w 11633641"/>
                <a:gd name="csY21" fmla="*/ 383719 h 3724216"/>
                <a:gd name="csX22" fmla="*/ 8175513 w 11633641"/>
                <a:gd name="csY22" fmla="*/ 306101 h 3724216"/>
                <a:gd name="csX23" fmla="*/ 8793297 w 11633641"/>
                <a:gd name="csY23" fmla="*/ 207742 h 3724216"/>
                <a:gd name="csX24" fmla="*/ 9881832 w 11633641"/>
                <a:gd name="csY24" fmla="*/ 112296 h 3724216"/>
                <a:gd name="csX25" fmla="*/ 11633641 w 11633641"/>
                <a:gd name="csY25" fmla="*/ 17311 h 3724216"/>
                <a:gd name="csX0" fmla="*/ 0 w 11633641"/>
                <a:gd name="csY0" fmla="*/ 0 h 3708035"/>
                <a:gd name="csX1" fmla="*/ 3812617 w 11633641"/>
                <a:gd name="csY1" fmla="*/ 62665 h 3708035"/>
                <a:gd name="csX2" fmla="*/ 4477262 w 11633641"/>
                <a:gd name="csY2" fmla="*/ 81582 h 3708035"/>
                <a:gd name="csX3" fmla="*/ 4608220 w 11633641"/>
                <a:gd name="csY3" fmla="*/ 336760 h 3708035"/>
                <a:gd name="csX4" fmla="*/ 4689747 w 11633641"/>
                <a:gd name="csY4" fmla="*/ 1794280 h 3708035"/>
                <a:gd name="csX5" fmla="*/ 4786298 w 11633641"/>
                <a:gd name="csY5" fmla="*/ 3005906 h 3708035"/>
                <a:gd name="csX6" fmla="*/ 4871183 w 11633641"/>
                <a:gd name="csY6" fmla="*/ 3588580 h 3708035"/>
                <a:gd name="csX7" fmla="*/ 5023971 w 11633641"/>
                <a:gd name="csY7" fmla="*/ 3705730 h 3708035"/>
                <a:gd name="csX8" fmla="*/ 5096013 w 11633641"/>
                <a:gd name="csY8" fmla="*/ 3538735 h 3708035"/>
                <a:gd name="csX9" fmla="*/ 5182968 w 11633641"/>
                <a:gd name="csY9" fmla="*/ 3314666 h 3708035"/>
                <a:gd name="csX10" fmla="*/ 5270859 w 11633641"/>
                <a:gd name="csY10" fmla="*/ 2992887 h 3708035"/>
                <a:gd name="csX11" fmla="*/ 5353680 w 11633641"/>
                <a:gd name="csY11" fmla="*/ 2710187 h 3708035"/>
                <a:gd name="csX12" fmla="*/ 5479487 w 11633641"/>
                <a:gd name="csY12" fmla="*/ 2301935 h 3708035"/>
                <a:gd name="csX13" fmla="*/ 5584374 w 11633641"/>
                <a:gd name="csY13" fmla="*/ 2032303 h 3708035"/>
                <a:gd name="csX14" fmla="*/ 5751803 w 11633641"/>
                <a:gd name="csY14" fmla="*/ 1660620 h 3708035"/>
                <a:gd name="csX15" fmla="*/ 5954331 w 11633641"/>
                <a:gd name="csY15" fmla="*/ 1344723 h 3708035"/>
                <a:gd name="csX16" fmla="*/ 6150867 w 11633641"/>
                <a:gd name="csY16" fmla="*/ 1102117 h 3708035"/>
                <a:gd name="csX17" fmla="*/ 6377822 w 11633641"/>
                <a:gd name="csY17" fmla="*/ 907695 h 3708035"/>
                <a:gd name="csX18" fmla="*/ 6621739 w 11633641"/>
                <a:gd name="csY18" fmla="*/ 767715 h 3708035"/>
                <a:gd name="csX19" fmla="*/ 6913697 w 11633641"/>
                <a:gd name="csY19" fmla="*/ 621069 h 3708035"/>
                <a:gd name="csX20" fmla="*/ 7358338 w 11633641"/>
                <a:gd name="csY20" fmla="*/ 486453 h 3708035"/>
                <a:gd name="csX21" fmla="*/ 7811163 w 11633641"/>
                <a:gd name="csY21" fmla="*/ 383719 h 3708035"/>
                <a:gd name="csX22" fmla="*/ 8175513 w 11633641"/>
                <a:gd name="csY22" fmla="*/ 306101 h 3708035"/>
                <a:gd name="csX23" fmla="*/ 8793297 w 11633641"/>
                <a:gd name="csY23" fmla="*/ 207742 h 3708035"/>
                <a:gd name="csX24" fmla="*/ 9881832 w 11633641"/>
                <a:gd name="csY24" fmla="*/ 112296 h 3708035"/>
                <a:gd name="csX25" fmla="*/ 11633641 w 11633641"/>
                <a:gd name="csY25" fmla="*/ 17311 h 3708035"/>
                <a:gd name="csX0" fmla="*/ 0 w 11633641"/>
                <a:gd name="csY0" fmla="*/ 0 h 3706792"/>
                <a:gd name="csX1" fmla="*/ 3812617 w 11633641"/>
                <a:gd name="csY1" fmla="*/ 62665 h 3706792"/>
                <a:gd name="csX2" fmla="*/ 4477262 w 11633641"/>
                <a:gd name="csY2" fmla="*/ 81582 h 3706792"/>
                <a:gd name="csX3" fmla="*/ 4608220 w 11633641"/>
                <a:gd name="csY3" fmla="*/ 336760 h 3706792"/>
                <a:gd name="csX4" fmla="*/ 4689747 w 11633641"/>
                <a:gd name="csY4" fmla="*/ 1794280 h 3706792"/>
                <a:gd name="csX5" fmla="*/ 4786298 w 11633641"/>
                <a:gd name="csY5" fmla="*/ 3005906 h 3706792"/>
                <a:gd name="csX6" fmla="*/ 4871183 w 11633641"/>
                <a:gd name="csY6" fmla="*/ 3588580 h 3706792"/>
                <a:gd name="csX7" fmla="*/ 5023971 w 11633641"/>
                <a:gd name="csY7" fmla="*/ 3705730 h 3706792"/>
                <a:gd name="csX8" fmla="*/ 5115397 w 11633641"/>
                <a:gd name="csY8" fmla="*/ 3561344 h 3706792"/>
                <a:gd name="csX9" fmla="*/ 5182968 w 11633641"/>
                <a:gd name="csY9" fmla="*/ 3314666 h 3706792"/>
                <a:gd name="csX10" fmla="*/ 5270859 w 11633641"/>
                <a:gd name="csY10" fmla="*/ 2992887 h 3706792"/>
                <a:gd name="csX11" fmla="*/ 5353680 w 11633641"/>
                <a:gd name="csY11" fmla="*/ 2710187 h 3706792"/>
                <a:gd name="csX12" fmla="*/ 5479487 w 11633641"/>
                <a:gd name="csY12" fmla="*/ 2301935 h 3706792"/>
                <a:gd name="csX13" fmla="*/ 5584374 w 11633641"/>
                <a:gd name="csY13" fmla="*/ 2032303 h 3706792"/>
                <a:gd name="csX14" fmla="*/ 5751803 w 11633641"/>
                <a:gd name="csY14" fmla="*/ 1660620 h 3706792"/>
                <a:gd name="csX15" fmla="*/ 5954331 w 11633641"/>
                <a:gd name="csY15" fmla="*/ 1344723 h 3706792"/>
                <a:gd name="csX16" fmla="*/ 6150867 w 11633641"/>
                <a:gd name="csY16" fmla="*/ 1102117 h 3706792"/>
                <a:gd name="csX17" fmla="*/ 6377822 w 11633641"/>
                <a:gd name="csY17" fmla="*/ 907695 h 3706792"/>
                <a:gd name="csX18" fmla="*/ 6621739 w 11633641"/>
                <a:gd name="csY18" fmla="*/ 767715 h 3706792"/>
                <a:gd name="csX19" fmla="*/ 6913697 w 11633641"/>
                <a:gd name="csY19" fmla="*/ 621069 h 3706792"/>
                <a:gd name="csX20" fmla="*/ 7358338 w 11633641"/>
                <a:gd name="csY20" fmla="*/ 486453 h 3706792"/>
                <a:gd name="csX21" fmla="*/ 7811163 w 11633641"/>
                <a:gd name="csY21" fmla="*/ 383719 h 3706792"/>
                <a:gd name="csX22" fmla="*/ 8175513 w 11633641"/>
                <a:gd name="csY22" fmla="*/ 306101 h 3706792"/>
                <a:gd name="csX23" fmla="*/ 8793297 w 11633641"/>
                <a:gd name="csY23" fmla="*/ 207742 h 3706792"/>
                <a:gd name="csX24" fmla="*/ 9881832 w 11633641"/>
                <a:gd name="csY24" fmla="*/ 112296 h 3706792"/>
                <a:gd name="csX25" fmla="*/ 11633641 w 11633641"/>
                <a:gd name="csY25" fmla="*/ 17311 h 3706792"/>
                <a:gd name="csX0" fmla="*/ 0 w 11633641"/>
                <a:gd name="csY0" fmla="*/ 0 h 3681425"/>
                <a:gd name="csX1" fmla="*/ 3812617 w 11633641"/>
                <a:gd name="csY1" fmla="*/ 62665 h 3681425"/>
                <a:gd name="csX2" fmla="*/ 4477262 w 11633641"/>
                <a:gd name="csY2" fmla="*/ 81582 h 3681425"/>
                <a:gd name="csX3" fmla="*/ 4608220 w 11633641"/>
                <a:gd name="csY3" fmla="*/ 336760 h 3681425"/>
                <a:gd name="csX4" fmla="*/ 4689747 w 11633641"/>
                <a:gd name="csY4" fmla="*/ 1794280 h 3681425"/>
                <a:gd name="csX5" fmla="*/ 4786298 w 11633641"/>
                <a:gd name="csY5" fmla="*/ 3005906 h 3681425"/>
                <a:gd name="csX6" fmla="*/ 4871183 w 11633641"/>
                <a:gd name="csY6" fmla="*/ 3588580 h 3681425"/>
                <a:gd name="csX7" fmla="*/ 5020094 w 11633641"/>
                <a:gd name="csY7" fmla="*/ 3677470 h 3681425"/>
                <a:gd name="csX8" fmla="*/ 5115397 w 11633641"/>
                <a:gd name="csY8" fmla="*/ 3561344 h 3681425"/>
                <a:gd name="csX9" fmla="*/ 5182968 w 11633641"/>
                <a:gd name="csY9" fmla="*/ 3314666 h 3681425"/>
                <a:gd name="csX10" fmla="*/ 5270859 w 11633641"/>
                <a:gd name="csY10" fmla="*/ 2992887 h 3681425"/>
                <a:gd name="csX11" fmla="*/ 5353680 w 11633641"/>
                <a:gd name="csY11" fmla="*/ 2710187 h 3681425"/>
                <a:gd name="csX12" fmla="*/ 5479487 w 11633641"/>
                <a:gd name="csY12" fmla="*/ 2301935 h 3681425"/>
                <a:gd name="csX13" fmla="*/ 5584374 w 11633641"/>
                <a:gd name="csY13" fmla="*/ 2032303 h 3681425"/>
                <a:gd name="csX14" fmla="*/ 5751803 w 11633641"/>
                <a:gd name="csY14" fmla="*/ 1660620 h 3681425"/>
                <a:gd name="csX15" fmla="*/ 5954331 w 11633641"/>
                <a:gd name="csY15" fmla="*/ 1344723 h 3681425"/>
                <a:gd name="csX16" fmla="*/ 6150867 w 11633641"/>
                <a:gd name="csY16" fmla="*/ 1102117 h 3681425"/>
                <a:gd name="csX17" fmla="*/ 6377822 w 11633641"/>
                <a:gd name="csY17" fmla="*/ 907695 h 3681425"/>
                <a:gd name="csX18" fmla="*/ 6621739 w 11633641"/>
                <a:gd name="csY18" fmla="*/ 767715 h 3681425"/>
                <a:gd name="csX19" fmla="*/ 6913697 w 11633641"/>
                <a:gd name="csY19" fmla="*/ 621069 h 3681425"/>
                <a:gd name="csX20" fmla="*/ 7358338 w 11633641"/>
                <a:gd name="csY20" fmla="*/ 486453 h 3681425"/>
                <a:gd name="csX21" fmla="*/ 7811163 w 11633641"/>
                <a:gd name="csY21" fmla="*/ 383719 h 3681425"/>
                <a:gd name="csX22" fmla="*/ 8175513 w 11633641"/>
                <a:gd name="csY22" fmla="*/ 306101 h 3681425"/>
                <a:gd name="csX23" fmla="*/ 8793297 w 11633641"/>
                <a:gd name="csY23" fmla="*/ 207742 h 3681425"/>
                <a:gd name="csX24" fmla="*/ 9881832 w 11633641"/>
                <a:gd name="csY24" fmla="*/ 112296 h 3681425"/>
                <a:gd name="csX25" fmla="*/ 11633641 w 11633641"/>
                <a:gd name="csY25" fmla="*/ 17311 h 3681425"/>
                <a:gd name="csX0" fmla="*/ 0 w 11633641"/>
                <a:gd name="csY0" fmla="*/ 0 h 3766196"/>
                <a:gd name="csX1" fmla="*/ 3812617 w 11633641"/>
                <a:gd name="csY1" fmla="*/ 62665 h 3766196"/>
                <a:gd name="csX2" fmla="*/ 4477262 w 11633641"/>
                <a:gd name="csY2" fmla="*/ 81582 h 3766196"/>
                <a:gd name="csX3" fmla="*/ 4608220 w 11633641"/>
                <a:gd name="csY3" fmla="*/ 336760 h 3766196"/>
                <a:gd name="csX4" fmla="*/ 4689747 w 11633641"/>
                <a:gd name="csY4" fmla="*/ 1794280 h 3766196"/>
                <a:gd name="csX5" fmla="*/ 4786298 w 11633641"/>
                <a:gd name="csY5" fmla="*/ 3005906 h 3766196"/>
                <a:gd name="csX6" fmla="*/ 4871183 w 11633641"/>
                <a:gd name="csY6" fmla="*/ 3588580 h 3766196"/>
                <a:gd name="csX7" fmla="*/ 5012004 w 11633641"/>
                <a:gd name="csY7" fmla="*/ 3765940 h 3766196"/>
                <a:gd name="csX8" fmla="*/ 5115397 w 11633641"/>
                <a:gd name="csY8" fmla="*/ 3561344 h 3766196"/>
                <a:gd name="csX9" fmla="*/ 5182968 w 11633641"/>
                <a:gd name="csY9" fmla="*/ 3314666 h 3766196"/>
                <a:gd name="csX10" fmla="*/ 5270859 w 11633641"/>
                <a:gd name="csY10" fmla="*/ 2992887 h 3766196"/>
                <a:gd name="csX11" fmla="*/ 5353680 w 11633641"/>
                <a:gd name="csY11" fmla="*/ 2710187 h 3766196"/>
                <a:gd name="csX12" fmla="*/ 5479487 w 11633641"/>
                <a:gd name="csY12" fmla="*/ 2301935 h 3766196"/>
                <a:gd name="csX13" fmla="*/ 5584374 w 11633641"/>
                <a:gd name="csY13" fmla="*/ 2032303 h 3766196"/>
                <a:gd name="csX14" fmla="*/ 5751803 w 11633641"/>
                <a:gd name="csY14" fmla="*/ 1660620 h 3766196"/>
                <a:gd name="csX15" fmla="*/ 5954331 w 11633641"/>
                <a:gd name="csY15" fmla="*/ 1344723 h 3766196"/>
                <a:gd name="csX16" fmla="*/ 6150867 w 11633641"/>
                <a:gd name="csY16" fmla="*/ 1102117 h 3766196"/>
                <a:gd name="csX17" fmla="*/ 6377822 w 11633641"/>
                <a:gd name="csY17" fmla="*/ 907695 h 3766196"/>
                <a:gd name="csX18" fmla="*/ 6621739 w 11633641"/>
                <a:gd name="csY18" fmla="*/ 767715 h 3766196"/>
                <a:gd name="csX19" fmla="*/ 6913697 w 11633641"/>
                <a:gd name="csY19" fmla="*/ 621069 h 3766196"/>
                <a:gd name="csX20" fmla="*/ 7358338 w 11633641"/>
                <a:gd name="csY20" fmla="*/ 486453 h 3766196"/>
                <a:gd name="csX21" fmla="*/ 7811163 w 11633641"/>
                <a:gd name="csY21" fmla="*/ 383719 h 3766196"/>
                <a:gd name="csX22" fmla="*/ 8175513 w 11633641"/>
                <a:gd name="csY22" fmla="*/ 306101 h 3766196"/>
                <a:gd name="csX23" fmla="*/ 8793297 w 11633641"/>
                <a:gd name="csY23" fmla="*/ 207742 h 3766196"/>
                <a:gd name="csX24" fmla="*/ 9881832 w 11633641"/>
                <a:gd name="csY24" fmla="*/ 112296 h 3766196"/>
                <a:gd name="csX25" fmla="*/ 11633641 w 11633641"/>
                <a:gd name="csY25" fmla="*/ 17311 h 3766196"/>
                <a:gd name="csX0" fmla="*/ 0 w 11633641"/>
                <a:gd name="csY0" fmla="*/ 0 h 3789725"/>
                <a:gd name="csX1" fmla="*/ 3812617 w 11633641"/>
                <a:gd name="csY1" fmla="*/ 62665 h 3789725"/>
                <a:gd name="csX2" fmla="*/ 4477262 w 11633641"/>
                <a:gd name="csY2" fmla="*/ 81582 h 3789725"/>
                <a:gd name="csX3" fmla="*/ 4608220 w 11633641"/>
                <a:gd name="csY3" fmla="*/ 336760 h 3789725"/>
                <a:gd name="csX4" fmla="*/ 4689747 w 11633641"/>
                <a:gd name="csY4" fmla="*/ 1794280 h 3789725"/>
                <a:gd name="csX5" fmla="*/ 4786298 w 11633641"/>
                <a:gd name="csY5" fmla="*/ 3005906 h 3789725"/>
                <a:gd name="csX6" fmla="*/ 4871183 w 11633641"/>
                <a:gd name="csY6" fmla="*/ 3588580 h 3789725"/>
                <a:gd name="csX7" fmla="*/ 4975596 w 11633641"/>
                <a:gd name="csY7" fmla="*/ 3789531 h 3789725"/>
                <a:gd name="csX8" fmla="*/ 5115397 w 11633641"/>
                <a:gd name="csY8" fmla="*/ 3561344 h 3789725"/>
                <a:gd name="csX9" fmla="*/ 5182968 w 11633641"/>
                <a:gd name="csY9" fmla="*/ 3314666 h 3789725"/>
                <a:gd name="csX10" fmla="*/ 5270859 w 11633641"/>
                <a:gd name="csY10" fmla="*/ 2992887 h 3789725"/>
                <a:gd name="csX11" fmla="*/ 5353680 w 11633641"/>
                <a:gd name="csY11" fmla="*/ 2710187 h 3789725"/>
                <a:gd name="csX12" fmla="*/ 5479487 w 11633641"/>
                <a:gd name="csY12" fmla="*/ 2301935 h 3789725"/>
                <a:gd name="csX13" fmla="*/ 5584374 w 11633641"/>
                <a:gd name="csY13" fmla="*/ 2032303 h 3789725"/>
                <a:gd name="csX14" fmla="*/ 5751803 w 11633641"/>
                <a:gd name="csY14" fmla="*/ 1660620 h 3789725"/>
                <a:gd name="csX15" fmla="*/ 5954331 w 11633641"/>
                <a:gd name="csY15" fmla="*/ 1344723 h 3789725"/>
                <a:gd name="csX16" fmla="*/ 6150867 w 11633641"/>
                <a:gd name="csY16" fmla="*/ 1102117 h 3789725"/>
                <a:gd name="csX17" fmla="*/ 6377822 w 11633641"/>
                <a:gd name="csY17" fmla="*/ 907695 h 3789725"/>
                <a:gd name="csX18" fmla="*/ 6621739 w 11633641"/>
                <a:gd name="csY18" fmla="*/ 767715 h 3789725"/>
                <a:gd name="csX19" fmla="*/ 6913697 w 11633641"/>
                <a:gd name="csY19" fmla="*/ 621069 h 3789725"/>
                <a:gd name="csX20" fmla="*/ 7358338 w 11633641"/>
                <a:gd name="csY20" fmla="*/ 486453 h 3789725"/>
                <a:gd name="csX21" fmla="*/ 7811163 w 11633641"/>
                <a:gd name="csY21" fmla="*/ 383719 h 3789725"/>
                <a:gd name="csX22" fmla="*/ 8175513 w 11633641"/>
                <a:gd name="csY22" fmla="*/ 306101 h 3789725"/>
                <a:gd name="csX23" fmla="*/ 8793297 w 11633641"/>
                <a:gd name="csY23" fmla="*/ 207742 h 3789725"/>
                <a:gd name="csX24" fmla="*/ 9881832 w 11633641"/>
                <a:gd name="csY24" fmla="*/ 112296 h 3789725"/>
                <a:gd name="csX25" fmla="*/ 11633641 w 11633641"/>
                <a:gd name="csY25" fmla="*/ 17311 h 3789725"/>
                <a:gd name="csX0" fmla="*/ 0 w 11633641"/>
                <a:gd name="csY0" fmla="*/ 0 h 3789727"/>
                <a:gd name="csX1" fmla="*/ 3812617 w 11633641"/>
                <a:gd name="csY1" fmla="*/ 62665 h 3789727"/>
                <a:gd name="csX2" fmla="*/ 4477262 w 11633641"/>
                <a:gd name="csY2" fmla="*/ 81582 h 3789727"/>
                <a:gd name="csX3" fmla="*/ 4608220 w 11633641"/>
                <a:gd name="csY3" fmla="*/ 336760 h 3789727"/>
                <a:gd name="csX4" fmla="*/ 4689747 w 11633641"/>
                <a:gd name="csY4" fmla="*/ 179428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5"/>
                <a:gd name="csX1" fmla="*/ 3812617 w 11633641"/>
                <a:gd name="csY1" fmla="*/ 62665 h 3789725"/>
                <a:gd name="csX2" fmla="*/ 4477262 w 11633641"/>
                <a:gd name="csY2" fmla="*/ 81582 h 3789725"/>
                <a:gd name="csX3" fmla="*/ 4608220 w 11633641"/>
                <a:gd name="csY3" fmla="*/ 336760 h 3789725"/>
                <a:gd name="csX4" fmla="*/ 4707124 w 11633641"/>
                <a:gd name="csY4" fmla="*/ 1806948 h 3789725"/>
                <a:gd name="csX5" fmla="*/ 4786298 w 11633641"/>
                <a:gd name="csY5" fmla="*/ 3005906 h 3789725"/>
                <a:gd name="csX6" fmla="*/ 4871183 w 11633641"/>
                <a:gd name="csY6" fmla="*/ 3588580 h 3789725"/>
                <a:gd name="csX7" fmla="*/ 4975596 w 11633641"/>
                <a:gd name="csY7" fmla="*/ 3789531 h 3789725"/>
                <a:gd name="csX8" fmla="*/ 5107307 w 11633641"/>
                <a:gd name="csY8" fmla="*/ 3561344 h 3789725"/>
                <a:gd name="csX9" fmla="*/ 5182968 w 11633641"/>
                <a:gd name="csY9" fmla="*/ 3314666 h 3789725"/>
                <a:gd name="csX10" fmla="*/ 5270859 w 11633641"/>
                <a:gd name="csY10" fmla="*/ 2992887 h 3789725"/>
                <a:gd name="csX11" fmla="*/ 5353680 w 11633641"/>
                <a:gd name="csY11" fmla="*/ 2710187 h 3789725"/>
                <a:gd name="csX12" fmla="*/ 5479487 w 11633641"/>
                <a:gd name="csY12" fmla="*/ 2301935 h 3789725"/>
                <a:gd name="csX13" fmla="*/ 5584374 w 11633641"/>
                <a:gd name="csY13" fmla="*/ 2032303 h 3789725"/>
                <a:gd name="csX14" fmla="*/ 5751803 w 11633641"/>
                <a:gd name="csY14" fmla="*/ 1660620 h 3789725"/>
                <a:gd name="csX15" fmla="*/ 5954331 w 11633641"/>
                <a:gd name="csY15" fmla="*/ 1344723 h 3789725"/>
                <a:gd name="csX16" fmla="*/ 6150867 w 11633641"/>
                <a:gd name="csY16" fmla="*/ 1102117 h 3789725"/>
                <a:gd name="csX17" fmla="*/ 6377822 w 11633641"/>
                <a:gd name="csY17" fmla="*/ 907695 h 3789725"/>
                <a:gd name="csX18" fmla="*/ 6621739 w 11633641"/>
                <a:gd name="csY18" fmla="*/ 767715 h 3789725"/>
                <a:gd name="csX19" fmla="*/ 6913697 w 11633641"/>
                <a:gd name="csY19" fmla="*/ 621069 h 3789725"/>
                <a:gd name="csX20" fmla="*/ 7358338 w 11633641"/>
                <a:gd name="csY20" fmla="*/ 486453 h 3789725"/>
                <a:gd name="csX21" fmla="*/ 7811163 w 11633641"/>
                <a:gd name="csY21" fmla="*/ 383719 h 3789725"/>
                <a:gd name="csX22" fmla="*/ 8175513 w 11633641"/>
                <a:gd name="csY22" fmla="*/ 306101 h 3789725"/>
                <a:gd name="csX23" fmla="*/ 8793297 w 11633641"/>
                <a:gd name="csY23" fmla="*/ 207742 h 3789725"/>
                <a:gd name="csX24" fmla="*/ 9881832 w 11633641"/>
                <a:gd name="csY24" fmla="*/ 112296 h 3789725"/>
                <a:gd name="csX25" fmla="*/ 11633641 w 11633641"/>
                <a:gd name="csY25" fmla="*/ 17311 h 3789725"/>
                <a:gd name="csX0" fmla="*/ 0 w 11633641"/>
                <a:gd name="csY0" fmla="*/ 0 h 3789727"/>
                <a:gd name="csX1" fmla="*/ 3812617 w 11633641"/>
                <a:gd name="csY1" fmla="*/ 62665 h 3789727"/>
                <a:gd name="csX2" fmla="*/ 4477262 w 11633641"/>
                <a:gd name="csY2" fmla="*/ 81582 h 3789727"/>
                <a:gd name="csX3" fmla="*/ 4608220 w 11633641"/>
                <a:gd name="csY3" fmla="*/ 336760 h 3789727"/>
                <a:gd name="csX4" fmla="*/ 4698435 w 11633641"/>
                <a:gd name="csY4" fmla="*/ 182595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7"/>
                <a:gd name="csX1" fmla="*/ 3812617 w 11633641"/>
                <a:gd name="csY1" fmla="*/ 62665 h 3789727"/>
                <a:gd name="csX2" fmla="*/ 4477262 w 11633641"/>
                <a:gd name="csY2" fmla="*/ 81582 h 3789727"/>
                <a:gd name="csX3" fmla="*/ 4669312 w 11633641"/>
                <a:gd name="csY3" fmla="*/ 336760 h 3789727"/>
                <a:gd name="csX4" fmla="*/ 4698435 w 11633641"/>
                <a:gd name="csY4" fmla="*/ 182595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7"/>
                <a:gd name="csX1" fmla="*/ 3812617 w 11633641"/>
                <a:gd name="csY1" fmla="*/ 62665 h 3789727"/>
                <a:gd name="csX2" fmla="*/ 4477262 w 11633641"/>
                <a:gd name="csY2" fmla="*/ 81582 h 3789727"/>
                <a:gd name="csX3" fmla="*/ 4669312 w 11633641"/>
                <a:gd name="csY3" fmla="*/ 336760 h 3789727"/>
                <a:gd name="csX4" fmla="*/ 4759751 w 11633641"/>
                <a:gd name="csY4" fmla="*/ 1833812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17"/>
                <a:gd name="csX1" fmla="*/ 3812617 w 11633641"/>
                <a:gd name="csY1" fmla="*/ 62665 h 3789717"/>
                <a:gd name="csX2" fmla="*/ 4477262 w 11633641"/>
                <a:gd name="csY2" fmla="*/ 81582 h 3789717"/>
                <a:gd name="csX3" fmla="*/ 4669312 w 11633641"/>
                <a:gd name="csY3" fmla="*/ 336760 h 3789717"/>
                <a:gd name="csX4" fmla="*/ 4759751 w 11633641"/>
                <a:gd name="csY4" fmla="*/ 1833812 h 3789717"/>
                <a:gd name="csX5" fmla="*/ 4822066 w 11633641"/>
                <a:gd name="csY5" fmla="*/ 3029498 h 3789717"/>
                <a:gd name="csX6" fmla="*/ 4871183 w 11633641"/>
                <a:gd name="csY6" fmla="*/ 3588580 h 3789717"/>
                <a:gd name="csX7" fmla="*/ 4975596 w 11633641"/>
                <a:gd name="csY7" fmla="*/ 3789531 h 3789717"/>
                <a:gd name="csX8" fmla="*/ 5107307 w 11633641"/>
                <a:gd name="csY8" fmla="*/ 3561344 h 3789717"/>
                <a:gd name="csX9" fmla="*/ 5182968 w 11633641"/>
                <a:gd name="csY9" fmla="*/ 3314666 h 3789717"/>
                <a:gd name="csX10" fmla="*/ 5270859 w 11633641"/>
                <a:gd name="csY10" fmla="*/ 2992887 h 3789717"/>
                <a:gd name="csX11" fmla="*/ 5353680 w 11633641"/>
                <a:gd name="csY11" fmla="*/ 2710187 h 3789717"/>
                <a:gd name="csX12" fmla="*/ 5479487 w 11633641"/>
                <a:gd name="csY12" fmla="*/ 2301935 h 3789717"/>
                <a:gd name="csX13" fmla="*/ 5584374 w 11633641"/>
                <a:gd name="csY13" fmla="*/ 2032303 h 3789717"/>
                <a:gd name="csX14" fmla="*/ 5751803 w 11633641"/>
                <a:gd name="csY14" fmla="*/ 1660620 h 3789717"/>
                <a:gd name="csX15" fmla="*/ 5954331 w 11633641"/>
                <a:gd name="csY15" fmla="*/ 1344723 h 3789717"/>
                <a:gd name="csX16" fmla="*/ 6150867 w 11633641"/>
                <a:gd name="csY16" fmla="*/ 1102117 h 3789717"/>
                <a:gd name="csX17" fmla="*/ 6377822 w 11633641"/>
                <a:gd name="csY17" fmla="*/ 907695 h 3789717"/>
                <a:gd name="csX18" fmla="*/ 6621739 w 11633641"/>
                <a:gd name="csY18" fmla="*/ 767715 h 3789717"/>
                <a:gd name="csX19" fmla="*/ 6913697 w 11633641"/>
                <a:gd name="csY19" fmla="*/ 621069 h 3789717"/>
                <a:gd name="csX20" fmla="*/ 7358338 w 11633641"/>
                <a:gd name="csY20" fmla="*/ 486453 h 3789717"/>
                <a:gd name="csX21" fmla="*/ 7811163 w 11633641"/>
                <a:gd name="csY21" fmla="*/ 383719 h 3789717"/>
                <a:gd name="csX22" fmla="*/ 8175513 w 11633641"/>
                <a:gd name="csY22" fmla="*/ 306101 h 3789717"/>
                <a:gd name="csX23" fmla="*/ 8793297 w 11633641"/>
                <a:gd name="csY23" fmla="*/ 207742 h 3789717"/>
                <a:gd name="csX24" fmla="*/ 9881832 w 11633641"/>
                <a:gd name="csY24" fmla="*/ 112296 h 3789717"/>
                <a:gd name="csX25" fmla="*/ 11633641 w 11633641"/>
                <a:gd name="csY25" fmla="*/ 17311 h 3789717"/>
                <a:gd name="csX0" fmla="*/ 0 w 11633641"/>
                <a:gd name="csY0" fmla="*/ 0 h 3790327"/>
                <a:gd name="csX1" fmla="*/ 3812617 w 11633641"/>
                <a:gd name="csY1" fmla="*/ 62665 h 3790327"/>
                <a:gd name="csX2" fmla="*/ 4477262 w 11633641"/>
                <a:gd name="csY2" fmla="*/ 81582 h 3790327"/>
                <a:gd name="csX3" fmla="*/ 4669312 w 11633641"/>
                <a:gd name="csY3" fmla="*/ 336760 h 3790327"/>
                <a:gd name="csX4" fmla="*/ 4759751 w 11633641"/>
                <a:gd name="csY4" fmla="*/ 1833812 h 3790327"/>
                <a:gd name="csX5" fmla="*/ 4822066 w 11633641"/>
                <a:gd name="csY5" fmla="*/ 3029498 h 3790327"/>
                <a:gd name="csX6" fmla="*/ 4891620 w 11633641"/>
                <a:gd name="csY6" fmla="*/ 3612171 h 3790327"/>
                <a:gd name="csX7" fmla="*/ 4975596 w 11633641"/>
                <a:gd name="csY7" fmla="*/ 3789531 h 3790327"/>
                <a:gd name="csX8" fmla="*/ 5107307 w 11633641"/>
                <a:gd name="csY8" fmla="*/ 3561344 h 3790327"/>
                <a:gd name="csX9" fmla="*/ 5182968 w 11633641"/>
                <a:gd name="csY9" fmla="*/ 3314666 h 3790327"/>
                <a:gd name="csX10" fmla="*/ 5270859 w 11633641"/>
                <a:gd name="csY10" fmla="*/ 2992887 h 3790327"/>
                <a:gd name="csX11" fmla="*/ 5353680 w 11633641"/>
                <a:gd name="csY11" fmla="*/ 2710187 h 3790327"/>
                <a:gd name="csX12" fmla="*/ 5479487 w 11633641"/>
                <a:gd name="csY12" fmla="*/ 2301935 h 3790327"/>
                <a:gd name="csX13" fmla="*/ 5584374 w 11633641"/>
                <a:gd name="csY13" fmla="*/ 2032303 h 3790327"/>
                <a:gd name="csX14" fmla="*/ 5751803 w 11633641"/>
                <a:gd name="csY14" fmla="*/ 1660620 h 3790327"/>
                <a:gd name="csX15" fmla="*/ 5954331 w 11633641"/>
                <a:gd name="csY15" fmla="*/ 1344723 h 3790327"/>
                <a:gd name="csX16" fmla="*/ 6150867 w 11633641"/>
                <a:gd name="csY16" fmla="*/ 1102117 h 3790327"/>
                <a:gd name="csX17" fmla="*/ 6377822 w 11633641"/>
                <a:gd name="csY17" fmla="*/ 907695 h 3790327"/>
                <a:gd name="csX18" fmla="*/ 6621739 w 11633641"/>
                <a:gd name="csY18" fmla="*/ 767715 h 3790327"/>
                <a:gd name="csX19" fmla="*/ 6913697 w 11633641"/>
                <a:gd name="csY19" fmla="*/ 621069 h 3790327"/>
                <a:gd name="csX20" fmla="*/ 7358338 w 11633641"/>
                <a:gd name="csY20" fmla="*/ 486453 h 3790327"/>
                <a:gd name="csX21" fmla="*/ 7811163 w 11633641"/>
                <a:gd name="csY21" fmla="*/ 383719 h 3790327"/>
                <a:gd name="csX22" fmla="*/ 8175513 w 11633641"/>
                <a:gd name="csY22" fmla="*/ 306101 h 3790327"/>
                <a:gd name="csX23" fmla="*/ 8793297 w 11633641"/>
                <a:gd name="csY23" fmla="*/ 207742 h 3790327"/>
                <a:gd name="csX24" fmla="*/ 9881832 w 11633641"/>
                <a:gd name="csY24" fmla="*/ 112296 h 3790327"/>
                <a:gd name="csX25" fmla="*/ 11633641 w 11633641"/>
                <a:gd name="csY25" fmla="*/ 17311 h 3790327"/>
                <a:gd name="csX0" fmla="*/ 0 w 11633641"/>
                <a:gd name="csY0" fmla="*/ 0 h 3790313"/>
                <a:gd name="csX1" fmla="*/ 3812617 w 11633641"/>
                <a:gd name="csY1" fmla="*/ 62665 h 3790313"/>
                <a:gd name="csX2" fmla="*/ 4477262 w 11633641"/>
                <a:gd name="csY2" fmla="*/ 8158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62665 h 3790313"/>
                <a:gd name="csX2" fmla="*/ 4477262 w 11633641"/>
                <a:gd name="csY2" fmla="*/ 8158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62665 h 3790313"/>
                <a:gd name="csX2" fmla="*/ 4533135 w 11633641"/>
                <a:gd name="csY2" fmla="*/ 98780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62665 h 3790313"/>
                <a:gd name="csX2" fmla="*/ 4549741 w 11633641"/>
                <a:gd name="csY2" fmla="*/ 7961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43498 h 3790313"/>
                <a:gd name="csX2" fmla="*/ 4549741 w 11633641"/>
                <a:gd name="csY2" fmla="*/ 7961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43498 h 3790313"/>
                <a:gd name="csX2" fmla="*/ 4549741 w 11633641"/>
                <a:gd name="csY2" fmla="*/ 79612 h 3790313"/>
                <a:gd name="csX3" fmla="*/ 4655227 w 11633641"/>
                <a:gd name="csY3" fmla="*/ 181798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584374 w 11633641"/>
                <a:gd name="csY14" fmla="*/ 2032303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63530 w 11633641"/>
                <a:gd name="csY3" fmla="*/ 143463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584374 w 11633641"/>
                <a:gd name="csY14" fmla="*/ 2032303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46924 w 11633641"/>
                <a:gd name="csY3" fmla="*/ 175409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584374 w 11633641"/>
                <a:gd name="csY14" fmla="*/ 2032303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46924 w 11633641"/>
                <a:gd name="csY3" fmla="*/ 175409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46924 w 11633641"/>
                <a:gd name="csY3" fmla="*/ 175409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743070 w 11633641"/>
                <a:gd name="csY4" fmla="*/ 419867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790486 w 11633641"/>
                <a:gd name="csY4" fmla="*/ 484508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790486 w 11633641"/>
                <a:gd name="csY4" fmla="*/ 484508 h 3790313"/>
                <a:gd name="csX5" fmla="*/ 4844044 w 11633641"/>
                <a:gd name="csY5" fmla="*/ 1916921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238"/>
                <a:gd name="csX1" fmla="*/ 3812617 w 11633641"/>
                <a:gd name="csY1" fmla="*/ 43498 h 3790238"/>
                <a:gd name="csX2" fmla="*/ 4549741 w 11633641"/>
                <a:gd name="csY2" fmla="*/ 79612 h 3790238"/>
                <a:gd name="csX3" fmla="*/ 4773365 w 11633641"/>
                <a:gd name="csY3" fmla="*/ 203113 h 3790238"/>
                <a:gd name="csX4" fmla="*/ 4790486 w 11633641"/>
                <a:gd name="csY4" fmla="*/ 484508 h 3790238"/>
                <a:gd name="csX5" fmla="*/ 4844044 w 11633641"/>
                <a:gd name="csY5" fmla="*/ 1916921 h 3790238"/>
                <a:gd name="csX6" fmla="*/ 4900615 w 11633641"/>
                <a:gd name="csY6" fmla="*/ 3083533 h 3790238"/>
                <a:gd name="csX7" fmla="*/ 4891620 w 11633641"/>
                <a:gd name="csY7" fmla="*/ 3612171 h 3790238"/>
                <a:gd name="csX8" fmla="*/ 4975596 w 11633641"/>
                <a:gd name="csY8" fmla="*/ 3789531 h 3790238"/>
                <a:gd name="csX9" fmla="*/ 5107307 w 11633641"/>
                <a:gd name="csY9" fmla="*/ 3561344 h 3790238"/>
                <a:gd name="csX10" fmla="*/ 5182968 w 11633641"/>
                <a:gd name="csY10" fmla="*/ 3314666 h 3790238"/>
                <a:gd name="csX11" fmla="*/ 5270859 w 11633641"/>
                <a:gd name="csY11" fmla="*/ 2992887 h 3790238"/>
                <a:gd name="csX12" fmla="*/ 5353680 w 11633641"/>
                <a:gd name="csY12" fmla="*/ 2710187 h 3790238"/>
                <a:gd name="csX13" fmla="*/ 5479487 w 11633641"/>
                <a:gd name="csY13" fmla="*/ 2301935 h 3790238"/>
                <a:gd name="csX14" fmla="*/ 5613436 w 11633641"/>
                <a:gd name="csY14" fmla="*/ 1955632 h 3790238"/>
                <a:gd name="csX15" fmla="*/ 5751803 w 11633641"/>
                <a:gd name="csY15" fmla="*/ 1660620 h 3790238"/>
                <a:gd name="csX16" fmla="*/ 5954331 w 11633641"/>
                <a:gd name="csY16" fmla="*/ 1344723 h 3790238"/>
                <a:gd name="csX17" fmla="*/ 6150867 w 11633641"/>
                <a:gd name="csY17" fmla="*/ 1102117 h 3790238"/>
                <a:gd name="csX18" fmla="*/ 6377822 w 11633641"/>
                <a:gd name="csY18" fmla="*/ 907695 h 3790238"/>
                <a:gd name="csX19" fmla="*/ 6630043 w 11633641"/>
                <a:gd name="csY19" fmla="*/ 748547 h 3790238"/>
                <a:gd name="csX20" fmla="*/ 6913697 w 11633641"/>
                <a:gd name="csY20" fmla="*/ 621069 h 3790238"/>
                <a:gd name="csX21" fmla="*/ 7358338 w 11633641"/>
                <a:gd name="csY21" fmla="*/ 486453 h 3790238"/>
                <a:gd name="csX22" fmla="*/ 7811163 w 11633641"/>
                <a:gd name="csY22" fmla="*/ 383719 h 3790238"/>
                <a:gd name="csX23" fmla="*/ 8175513 w 11633641"/>
                <a:gd name="csY23" fmla="*/ 306101 h 3790238"/>
                <a:gd name="csX24" fmla="*/ 8793297 w 11633641"/>
                <a:gd name="csY24" fmla="*/ 207742 h 3790238"/>
                <a:gd name="csX25" fmla="*/ 9881832 w 11633641"/>
                <a:gd name="csY25" fmla="*/ 112296 h 3790238"/>
                <a:gd name="csX26" fmla="*/ 11633641 w 11633641"/>
                <a:gd name="csY26" fmla="*/ 17311 h 3790238"/>
                <a:gd name="csX0" fmla="*/ 0 w 11633641"/>
                <a:gd name="csY0" fmla="*/ 0 h 3791085"/>
                <a:gd name="csX1" fmla="*/ 3812617 w 11633641"/>
                <a:gd name="csY1" fmla="*/ 43498 h 3791085"/>
                <a:gd name="csX2" fmla="*/ 4549741 w 11633641"/>
                <a:gd name="csY2" fmla="*/ 79612 h 3791085"/>
                <a:gd name="csX3" fmla="*/ 4773365 w 11633641"/>
                <a:gd name="csY3" fmla="*/ 203113 h 3791085"/>
                <a:gd name="csX4" fmla="*/ 4790486 w 11633641"/>
                <a:gd name="csY4" fmla="*/ 484508 h 3791085"/>
                <a:gd name="csX5" fmla="*/ 4844044 w 11633641"/>
                <a:gd name="csY5" fmla="*/ 1916921 h 3791085"/>
                <a:gd name="csX6" fmla="*/ 4900615 w 11633641"/>
                <a:gd name="csY6" fmla="*/ 3083533 h 3791085"/>
                <a:gd name="csX7" fmla="*/ 4939036 w 11633641"/>
                <a:gd name="csY7" fmla="*/ 3630640 h 3791085"/>
                <a:gd name="csX8" fmla="*/ 4975596 w 11633641"/>
                <a:gd name="csY8" fmla="*/ 3789531 h 3791085"/>
                <a:gd name="csX9" fmla="*/ 5107307 w 11633641"/>
                <a:gd name="csY9" fmla="*/ 3561344 h 3791085"/>
                <a:gd name="csX10" fmla="*/ 5182968 w 11633641"/>
                <a:gd name="csY10" fmla="*/ 3314666 h 3791085"/>
                <a:gd name="csX11" fmla="*/ 5270859 w 11633641"/>
                <a:gd name="csY11" fmla="*/ 2992887 h 3791085"/>
                <a:gd name="csX12" fmla="*/ 5353680 w 11633641"/>
                <a:gd name="csY12" fmla="*/ 2710187 h 3791085"/>
                <a:gd name="csX13" fmla="*/ 5479487 w 11633641"/>
                <a:gd name="csY13" fmla="*/ 2301935 h 3791085"/>
                <a:gd name="csX14" fmla="*/ 5613436 w 11633641"/>
                <a:gd name="csY14" fmla="*/ 1955632 h 3791085"/>
                <a:gd name="csX15" fmla="*/ 5751803 w 11633641"/>
                <a:gd name="csY15" fmla="*/ 1660620 h 3791085"/>
                <a:gd name="csX16" fmla="*/ 5954331 w 11633641"/>
                <a:gd name="csY16" fmla="*/ 1344723 h 3791085"/>
                <a:gd name="csX17" fmla="*/ 6150867 w 11633641"/>
                <a:gd name="csY17" fmla="*/ 1102117 h 3791085"/>
                <a:gd name="csX18" fmla="*/ 6377822 w 11633641"/>
                <a:gd name="csY18" fmla="*/ 907695 h 3791085"/>
                <a:gd name="csX19" fmla="*/ 6630043 w 11633641"/>
                <a:gd name="csY19" fmla="*/ 748547 h 3791085"/>
                <a:gd name="csX20" fmla="*/ 6913697 w 11633641"/>
                <a:gd name="csY20" fmla="*/ 621069 h 3791085"/>
                <a:gd name="csX21" fmla="*/ 7358338 w 11633641"/>
                <a:gd name="csY21" fmla="*/ 486453 h 3791085"/>
                <a:gd name="csX22" fmla="*/ 7811163 w 11633641"/>
                <a:gd name="csY22" fmla="*/ 383719 h 3791085"/>
                <a:gd name="csX23" fmla="*/ 8175513 w 11633641"/>
                <a:gd name="csY23" fmla="*/ 306101 h 3791085"/>
                <a:gd name="csX24" fmla="*/ 8793297 w 11633641"/>
                <a:gd name="csY24" fmla="*/ 207742 h 3791085"/>
                <a:gd name="csX25" fmla="*/ 9881832 w 11633641"/>
                <a:gd name="csY25" fmla="*/ 112296 h 3791085"/>
                <a:gd name="csX26" fmla="*/ 11633641 w 11633641"/>
                <a:gd name="csY26" fmla="*/ 17311 h 3791085"/>
                <a:gd name="csX0" fmla="*/ 0 w 11633641"/>
                <a:gd name="csY0" fmla="*/ 0 h 3910191"/>
                <a:gd name="csX1" fmla="*/ 3812617 w 11633641"/>
                <a:gd name="csY1" fmla="*/ 43498 h 3910191"/>
                <a:gd name="csX2" fmla="*/ 4549741 w 11633641"/>
                <a:gd name="csY2" fmla="*/ 79612 h 3910191"/>
                <a:gd name="csX3" fmla="*/ 4773365 w 11633641"/>
                <a:gd name="csY3" fmla="*/ 203113 h 3910191"/>
                <a:gd name="csX4" fmla="*/ 4790486 w 11633641"/>
                <a:gd name="csY4" fmla="*/ 484508 h 3910191"/>
                <a:gd name="csX5" fmla="*/ 4844044 w 11633641"/>
                <a:gd name="csY5" fmla="*/ 1916921 h 3910191"/>
                <a:gd name="csX6" fmla="*/ 4900615 w 11633641"/>
                <a:gd name="csY6" fmla="*/ 3083533 h 3910191"/>
                <a:gd name="csX7" fmla="*/ 4939036 w 11633641"/>
                <a:gd name="csY7" fmla="*/ 3630640 h 3910191"/>
                <a:gd name="csX8" fmla="*/ 4991400 w 11633641"/>
                <a:gd name="csY8" fmla="*/ 3909575 h 3910191"/>
                <a:gd name="csX9" fmla="*/ 5107307 w 11633641"/>
                <a:gd name="csY9" fmla="*/ 3561344 h 3910191"/>
                <a:gd name="csX10" fmla="*/ 5182968 w 11633641"/>
                <a:gd name="csY10" fmla="*/ 3314666 h 3910191"/>
                <a:gd name="csX11" fmla="*/ 5270859 w 11633641"/>
                <a:gd name="csY11" fmla="*/ 2992887 h 3910191"/>
                <a:gd name="csX12" fmla="*/ 5353680 w 11633641"/>
                <a:gd name="csY12" fmla="*/ 2710187 h 3910191"/>
                <a:gd name="csX13" fmla="*/ 5479487 w 11633641"/>
                <a:gd name="csY13" fmla="*/ 2301935 h 3910191"/>
                <a:gd name="csX14" fmla="*/ 5613436 w 11633641"/>
                <a:gd name="csY14" fmla="*/ 1955632 h 3910191"/>
                <a:gd name="csX15" fmla="*/ 5751803 w 11633641"/>
                <a:gd name="csY15" fmla="*/ 1660620 h 3910191"/>
                <a:gd name="csX16" fmla="*/ 5954331 w 11633641"/>
                <a:gd name="csY16" fmla="*/ 1344723 h 3910191"/>
                <a:gd name="csX17" fmla="*/ 6150867 w 11633641"/>
                <a:gd name="csY17" fmla="*/ 1102117 h 3910191"/>
                <a:gd name="csX18" fmla="*/ 6377822 w 11633641"/>
                <a:gd name="csY18" fmla="*/ 907695 h 3910191"/>
                <a:gd name="csX19" fmla="*/ 6630043 w 11633641"/>
                <a:gd name="csY19" fmla="*/ 748547 h 3910191"/>
                <a:gd name="csX20" fmla="*/ 6913697 w 11633641"/>
                <a:gd name="csY20" fmla="*/ 621069 h 3910191"/>
                <a:gd name="csX21" fmla="*/ 7358338 w 11633641"/>
                <a:gd name="csY21" fmla="*/ 486453 h 3910191"/>
                <a:gd name="csX22" fmla="*/ 7811163 w 11633641"/>
                <a:gd name="csY22" fmla="*/ 383719 h 3910191"/>
                <a:gd name="csX23" fmla="*/ 8175513 w 11633641"/>
                <a:gd name="csY23" fmla="*/ 306101 h 3910191"/>
                <a:gd name="csX24" fmla="*/ 8793297 w 11633641"/>
                <a:gd name="csY24" fmla="*/ 207742 h 3910191"/>
                <a:gd name="csX25" fmla="*/ 9881832 w 11633641"/>
                <a:gd name="csY25" fmla="*/ 112296 h 3910191"/>
                <a:gd name="csX26" fmla="*/ 11633641 w 11633641"/>
                <a:gd name="csY26" fmla="*/ 17311 h 3910191"/>
                <a:gd name="csX0" fmla="*/ 0 w 11633641"/>
                <a:gd name="csY0" fmla="*/ 0 h 4047874"/>
                <a:gd name="csX1" fmla="*/ 3812617 w 11633641"/>
                <a:gd name="csY1" fmla="*/ 43498 h 4047874"/>
                <a:gd name="csX2" fmla="*/ 4549741 w 11633641"/>
                <a:gd name="csY2" fmla="*/ 79612 h 4047874"/>
                <a:gd name="csX3" fmla="*/ 4773365 w 11633641"/>
                <a:gd name="csY3" fmla="*/ 203113 h 4047874"/>
                <a:gd name="csX4" fmla="*/ 4790486 w 11633641"/>
                <a:gd name="csY4" fmla="*/ 484508 h 4047874"/>
                <a:gd name="csX5" fmla="*/ 4844044 w 11633641"/>
                <a:gd name="csY5" fmla="*/ 1916921 h 4047874"/>
                <a:gd name="csX6" fmla="*/ 4900615 w 11633641"/>
                <a:gd name="csY6" fmla="*/ 3083533 h 4047874"/>
                <a:gd name="csX7" fmla="*/ 4939036 w 11633641"/>
                <a:gd name="csY7" fmla="*/ 3630640 h 4047874"/>
                <a:gd name="csX8" fmla="*/ 5000144 w 11633641"/>
                <a:gd name="csY8" fmla="*/ 4047512 h 4047874"/>
                <a:gd name="csX9" fmla="*/ 5107307 w 11633641"/>
                <a:gd name="csY9" fmla="*/ 3561344 h 4047874"/>
                <a:gd name="csX10" fmla="*/ 5182968 w 11633641"/>
                <a:gd name="csY10" fmla="*/ 3314666 h 4047874"/>
                <a:gd name="csX11" fmla="*/ 5270859 w 11633641"/>
                <a:gd name="csY11" fmla="*/ 2992887 h 4047874"/>
                <a:gd name="csX12" fmla="*/ 5353680 w 11633641"/>
                <a:gd name="csY12" fmla="*/ 2710187 h 4047874"/>
                <a:gd name="csX13" fmla="*/ 5479487 w 11633641"/>
                <a:gd name="csY13" fmla="*/ 2301935 h 4047874"/>
                <a:gd name="csX14" fmla="*/ 5613436 w 11633641"/>
                <a:gd name="csY14" fmla="*/ 1955632 h 4047874"/>
                <a:gd name="csX15" fmla="*/ 5751803 w 11633641"/>
                <a:gd name="csY15" fmla="*/ 1660620 h 4047874"/>
                <a:gd name="csX16" fmla="*/ 5954331 w 11633641"/>
                <a:gd name="csY16" fmla="*/ 1344723 h 4047874"/>
                <a:gd name="csX17" fmla="*/ 6150867 w 11633641"/>
                <a:gd name="csY17" fmla="*/ 1102117 h 4047874"/>
                <a:gd name="csX18" fmla="*/ 6377822 w 11633641"/>
                <a:gd name="csY18" fmla="*/ 907695 h 4047874"/>
                <a:gd name="csX19" fmla="*/ 6630043 w 11633641"/>
                <a:gd name="csY19" fmla="*/ 748547 h 4047874"/>
                <a:gd name="csX20" fmla="*/ 6913697 w 11633641"/>
                <a:gd name="csY20" fmla="*/ 621069 h 4047874"/>
                <a:gd name="csX21" fmla="*/ 7358338 w 11633641"/>
                <a:gd name="csY21" fmla="*/ 486453 h 4047874"/>
                <a:gd name="csX22" fmla="*/ 7811163 w 11633641"/>
                <a:gd name="csY22" fmla="*/ 383719 h 4047874"/>
                <a:gd name="csX23" fmla="*/ 8175513 w 11633641"/>
                <a:gd name="csY23" fmla="*/ 306101 h 4047874"/>
                <a:gd name="csX24" fmla="*/ 8793297 w 11633641"/>
                <a:gd name="csY24" fmla="*/ 207742 h 4047874"/>
                <a:gd name="csX25" fmla="*/ 9881832 w 11633641"/>
                <a:gd name="csY25" fmla="*/ 112296 h 4047874"/>
                <a:gd name="csX26" fmla="*/ 11633641 w 11633641"/>
                <a:gd name="csY26" fmla="*/ 17311 h 4047874"/>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182968 w 11633641"/>
                <a:gd name="csY10" fmla="*/ 3314666 h 4047676"/>
                <a:gd name="csX11" fmla="*/ 5270859 w 11633641"/>
                <a:gd name="csY11" fmla="*/ 2992887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217944 w 11633641"/>
                <a:gd name="csY10" fmla="*/ 3299339 h 4047676"/>
                <a:gd name="csX11" fmla="*/ 5270859 w 11633641"/>
                <a:gd name="csY11" fmla="*/ 2992887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217944 w 11633641"/>
                <a:gd name="csY10" fmla="*/ 3253360 h 4047676"/>
                <a:gd name="csX11" fmla="*/ 5270859 w 11633641"/>
                <a:gd name="csY11" fmla="*/ 2992887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217944 w 11633641"/>
                <a:gd name="csY10" fmla="*/ 3253360 h 4047676"/>
                <a:gd name="csX11" fmla="*/ 5288347 w 11633641"/>
                <a:gd name="csY11" fmla="*/ 2962236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17944 w 11633641"/>
                <a:gd name="csY10" fmla="*/ 3253360 h 4047570"/>
                <a:gd name="csX11" fmla="*/ 5288347 w 11633641"/>
                <a:gd name="csY11" fmla="*/ 2962236 h 4047570"/>
                <a:gd name="csX12" fmla="*/ 5353680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288347 w 11633641"/>
                <a:gd name="csY11" fmla="*/ 2962236 h 4047570"/>
                <a:gd name="csX12" fmla="*/ 5353680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331580 w 11633641"/>
                <a:gd name="csY11" fmla="*/ 2962236 h 4047570"/>
                <a:gd name="csX12" fmla="*/ 5353680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331580 w 11633641"/>
                <a:gd name="csY11" fmla="*/ 2962236 h 4047570"/>
                <a:gd name="csX12" fmla="*/ 5386105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331580 w 11633641"/>
                <a:gd name="csY11" fmla="*/ 2962236 h 4047570"/>
                <a:gd name="csX12" fmla="*/ 5386105 w 11633641"/>
                <a:gd name="csY12" fmla="*/ 2710187 h 4047570"/>
                <a:gd name="csX13" fmla="*/ 5501103 w 11633641"/>
                <a:gd name="csY13" fmla="*/ 231140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8200"/>
                <a:gd name="csX1" fmla="*/ 3812617 w 11633641"/>
                <a:gd name="csY1" fmla="*/ 43498 h 4048200"/>
                <a:gd name="csX2" fmla="*/ 4549741 w 11633641"/>
                <a:gd name="csY2" fmla="*/ 79612 h 4048200"/>
                <a:gd name="csX3" fmla="*/ 4773365 w 11633641"/>
                <a:gd name="csY3" fmla="*/ 203113 h 4048200"/>
                <a:gd name="csX4" fmla="*/ 4790486 w 11633641"/>
                <a:gd name="csY4" fmla="*/ 484508 h 4048200"/>
                <a:gd name="csX5" fmla="*/ 4844044 w 11633641"/>
                <a:gd name="csY5" fmla="*/ 1916921 h 4048200"/>
                <a:gd name="csX6" fmla="*/ 4900615 w 11633641"/>
                <a:gd name="csY6" fmla="*/ 3083533 h 4048200"/>
                <a:gd name="csX7" fmla="*/ 4939036 w 11633641"/>
                <a:gd name="csY7" fmla="*/ 3630640 h 4048200"/>
                <a:gd name="csX8" fmla="*/ 5000144 w 11633641"/>
                <a:gd name="csY8" fmla="*/ 4047512 h 4048200"/>
                <a:gd name="csX9" fmla="*/ 5182175 w 11633641"/>
                <a:gd name="csY9" fmla="*/ 3716942 h 4048200"/>
                <a:gd name="csX10" fmla="*/ 5266580 w 11633641"/>
                <a:gd name="csY10" fmla="*/ 3262831 h 4048200"/>
                <a:gd name="csX11" fmla="*/ 5331580 w 11633641"/>
                <a:gd name="csY11" fmla="*/ 2962236 h 4048200"/>
                <a:gd name="csX12" fmla="*/ 5386105 w 11633641"/>
                <a:gd name="csY12" fmla="*/ 2710187 h 4048200"/>
                <a:gd name="csX13" fmla="*/ 5501103 w 11633641"/>
                <a:gd name="csY13" fmla="*/ 2311405 h 4048200"/>
                <a:gd name="csX14" fmla="*/ 5613436 w 11633641"/>
                <a:gd name="csY14" fmla="*/ 1955632 h 4048200"/>
                <a:gd name="csX15" fmla="*/ 5751803 w 11633641"/>
                <a:gd name="csY15" fmla="*/ 1660620 h 4048200"/>
                <a:gd name="csX16" fmla="*/ 5954331 w 11633641"/>
                <a:gd name="csY16" fmla="*/ 1344723 h 4048200"/>
                <a:gd name="csX17" fmla="*/ 6150867 w 11633641"/>
                <a:gd name="csY17" fmla="*/ 1102117 h 4048200"/>
                <a:gd name="csX18" fmla="*/ 6377822 w 11633641"/>
                <a:gd name="csY18" fmla="*/ 907695 h 4048200"/>
                <a:gd name="csX19" fmla="*/ 6630043 w 11633641"/>
                <a:gd name="csY19" fmla="*/ 748547 h 4048200"/>
                <a:gd name="csX20" fmla="*/ 6913697 w 11633641"/>
                <a:gd name="csY20" fmla="*/ 621069 h 4048200"/>
                <a:gd name="csX21" fmla="*/ 7358338 w 11633641"/>
                <a:gd name="csY21" fmla="*/ 486453 h 4048200"/>
                <a:gd name="csX22" fmla="*/ 7811163 w 11633641"/>
                <a:gd name="csY22" fmla="*/ 383719 h 4048200"/>
                <a:gd name="csX23" fmla="*/ 8175513 w 11633641"/>
                <a:gd name="csY23" fmla="*/ 306101 h 4048200"/>
                <a:gd name="csX24" fmla="*/ 8793297 w 11633641"/>
                <a:gd name="csY24" fmla="*/ 207742 h 4048200"/>
                <a:gd name="csX25" fmla="*/ 9881832 w 11633641"/>
                <a:gd name="csY25" fmla="*/ 112296 h 4048200"/>
                <a:gd name="csX26" fmla="*/ 11633641 w 11633641"/>
                <a:gd name="csY26" fmla="*/ 17311 h 4048200"/>
                <a:gd name="csX0" fmla="*/ 0 w 11633641"/>
                <a:gd name="csY0" fmla="*/ 0 h 4057649"/>
                <a:gd name="csX1" fmla="*/ 3812617 w 11633641"/>
                <a:gd name="csY1" fmla="*/ 43498 h 4057649"/>
                <a:gd name="csX2" fmla="*/ 4549741 w 11633641"/>
                <a:gd name="csY2" fmla="*/ 79612 h 4057649"/>
                <a:gd name="csX3" fmla="*/ 4773365 w 11633641"/>
                <a:gd name="csY3" fmla="*/ 203113 h 4057649"/>
                <a:gd name="csX4" fmla="*/ 4790486 w 11633641"/>
                <a:gd name="csY4" fmla="*/ 484508 h 4057649"/>
                <a:gd name="csX5" fmla="*/ 4844044 w 11633641"/>
                <a:gd name="csY5" fmla="*/ 1916921 h 4057649"/>
                <a:gd name="csX6" fmla="*/ 4900615 w 11633641"/>
                <a:gd name="csY6" fmla="*/ 3083533 h 4057649"/>
                <a:gd name="csX7" fmla="*/ 4939036 w 11633641"/>
                <a:gd name="csY7" fmla="*/ 3630640 h 4057649"/>
                <a:gd name="csX8" fmla="*/ 5027164 w 11633641"/>
                <a:gd name="csY8" fmla="*/ 4056985 h 4057649"/>
                <a:gd name="csX9" fmla="*/ 5182175 w 11633641"/>
                <a:gd name="csY9" fmla="*/ 3716942 h 4057649"/>
                <a:gd name="csX10" fmla="*/ 5266580 w 11633641"/>
                <a:gd name="csY10" fmla="*/ 3262831 h 4057649"/>
                <a:gd name="csX11" fmla="*/ 5331580 w 11633641"/>
                <a:gd name="csY11" fmla="*/ 2962236 h 4057649"/>
                <a:gd name="csX12" fmla="*/ 5386105 w 11633641"/>
                <a:gd name="csY12" fmla="*/ 2710187 h 4057649"/>
                <a:gd name="csX13" fmla="*/ 5501103 w 11633641"/>
                <a:gd name="csY13" fmla="*/ 2311405 h 4057649"/>
                <a:gd name="csX14" fmla="*/ 5613436 w 11633641"/>
                <a:gd name="csY14" fmla="*/ 1955632 h 4057649"/>
                <a:gd name="csX15" fmla="*/ 5751803 w 11633641"/>
                <a:gd name="csY15" fmla="*/ 1660620 h 4057649"/>
                <a:gd name="csX16" fmla="*/ 5954331 w 11633641"/>
                <a:gd name="csY16" fmla="*/ 1344723 h 4057649"/>
                <a:gd name="csX17" fmla="*/ 6150867 w 11633641"/>
                <a:gd name="csY17" fmla="*/ 1102117 h 4057649"/>
                <a:gd name="csX18" fmla="*/ 6377822 w 11633641"/>
                <a:gd name="csY18" fmla="*/ 907695 h 4057649"/>
                <a:gd name="csX19" fmla="*/ 6630043 w 11633641"/>
                <a:gd name="csY19" fmla="*/ 748547 h 4057649"/>
                <a:gd name="csX20" fmla="*/ 6913697 w 11633641"/>
                <a:gd name="csY20" fmla="*/ 621069 h 4057649"/>
                <a:gd name="csX21" fmla="*/ 7358338 w 11633641"/>
                <a:gd name="csY21" fmla="*/ 486453 h 4057649"/>
                <a:gd name="csX22" fmla="*/ 7811163 w 11633641"/>
                <a:gd name="csY22" fmla="*/ 383719 h 4057649"/>
                <a:gd name="csX23" fmla="*/ 8175513 w 11633641"/>
                <a:gd name="csY23" fmla="*/ 306101 h 4057649"/>
                <a:gd name="csX24" fmla="*/ 8793297 w 11633641"/>
                <a:gd name="csY24" fmla="*/ 207742 h 4057649"/>
                <a:gd name="csX25" fmla="*/ 9881832 w 11633641"/>
                <a:gd name="csY25" fmla="*/ 112296 h 4057649"/>
                <a:gd name="csX26" fmla="*/ 11633641 w 11633641"/>
                <a:gd name="csY26" fmla="*/ 17311 h 4057649"/>
                <a:gd name="csX0" fmla="*/ 0 w 11633641"/>
                <a:gd name="csY0" fmla="*/ 0 h 4057519"/>
                <a:gd name="csX1" fmla="*/ 3812617 w 11633641"/>
                <a:gd name="csY1" fmla="*/ 43498 h 4057519"/>
                <a:gd name="csX2" fmla="*/ 4549741 w 11633641"/>
                <a:gd name="csY2" fmla="*/ 79612 h 4057519"/>
                <a:gd name="csX3" fmla="*/ 4773365 w 11633641"/>
                <a:gd name="csY3" fmla="*/ 203113 h 4057519"/>
                <a:gd name="csX4" fmla="*/ 4790486 w 11633641"/>
                <a:gd name="csY4" fmla="*/ 484508 h 4057519"/>
                <a:gd name="csX5" fmla="*/ 4844044 w 11633641"/>
                <a:gd name="csY5" fmla="*/ 1916921 h 4057519"/>
                <a:gd name="csX6" fmla="*/ 4900615 w 11633641"/>
                <a:gd name="csY6" fmla="*/ 3083533 h 4057519"/>
                <a:gd name="csX7" fmla="*/ 4955248 w 11633641"/>
                <a:gd name="csY7" fmla="*/ 3640113 h 4057519"/>
                <a:gd name="csX8" fmla="*/ 5027164 w 11633641"/>
                <a:gd name="csY8" fmla="*/ 4056985 h 4057519"/>
                <a:gd name="csX9" fmla="*/ 5182175 w 11633641"/>
                <a:gd name="csY9" fmla="*/ 3716942 h 4057519"/>
                <a:gd name="csX10" fmla="*/ 5266580 w 11633641"/>
                <a:gd name="csY10" fmla="*/ 3262831 h 4057519"/>
                <a:gd name="csX11" fmla="*/ 5331580 w 11633641"/>
                <a:gd name="csY11" fmla="*/ 2962236 h 4057519"/>
                <a:gd name="csX12" fmla="*/ 5386105 w 11633641"/>
                <a:gd name="csY12" fmla="*/ 2710187 h 4057519"/>
                <a:gd name="csX13" fmla="*/ 5501103 w 11633641"/>
                <a:gd name="csY13" fmla="*/ 2311405 h 4057519"/>
                <a:gd name="csX14" fmla="*/ 5613436 w 11633641"/>
                <a:gd name="csY14" fmla="*/ 1955632 h 4057519"/>
                <a:gd name="csX15" fmla="*/ 5751803 w 11633641"/>
                <a:gd name="csY15" fmla="*/ 1660620 h 4057519"/>
                <a:gd name="csX16" fmla="*/ 5954331 w 11633641"/>
                <a:gd name="csY16" fmla="*/ 1344723 h 4057519"/>
                <a:gd name="csX17" fmla="*/ 6150867 w 11633641"/>
                <a:gd name="csY17" fmla="*/ 1102117 h 4057519"/>
                <a:gd name="csX18" fmla="*/ 6377822 w 11633641"/>
                <a:gd name="csY18" fmla="*/ 907695 h 4057519"/>
                <a:gd name="csX19" fmla="*/ 6630043 w 11633641"/>
                <a:gd name="csY19" fmla="*/ 748547 h 4057519"/>
                <a:gd name="csX20" fmla="*/ 6913697 w 11633641"/>
                <a:gd name="csY20" fmla="*/ 621069 h 4057519"/>
                <a:gd name="csX21" fmla="*/ 7358338 w 11633641"/>
                <a:gd name="csY21" fmla="*/ 486453 h 4057519"/>
                <a:gd name="csX22" fmla="*/ 7811163 w 11633641"/>
                <a:gd name="csY22" fmla="*/ 383719 h 4057519"/>
                <a:gd name="csX23" fmla="*/ 8175513 w 11633641"/>
                <a:gd name="csY23" fmla="*/ 306101 h 4057519"/>
                <a:gd name="csX24" fmla="*/ 8793297 w 11633641"/>
                <a:gd name="csY24" fmla="*/ 207742 h 4057519"/>
                <a:gd name="csX25" fmla="*/ 9881832 w 11633641"/>
                <a:gd name="csY25" fmla="*/ 112296 h 4057519"/>
                <a:gd name="csX26" fmla="*/ 11633641 w 11633641"/>
                <a:gd name="csY26" fmla="*/ 17311 h 4057519"/>
                <a:gd name="csX0" fmla="*/ 0 w 11633641"/>
                <a:gd name="csY0" fmla="*/ 0 h 4057401"/>
                <a:gd name="csX1" fmla="*/ 3812617 w 11633641"/>
                <a:gd name="csY1" fmla="*/ 43498 h 4057401"/>
                <a:gd name="csX2" fmla="*/ 4549741 w 11633641"/>
                <a:gd name="csY2" fmla="*/ 79612 h 4057401"/>
                <a:gd name="csX3" fmla="*/ 4773365 w 11633641"/>
                <a:gd name="csY3" fmla="*/ 203113 h 4057401"/>
                <a:gd name="csX4" fmla="*/ 4790486 w 11633641"/>
                <a:gd name="csY4" fmla="*/ 484508 h 4057401"/>
                <a:gd name="csX5" fmla="*/ 4844044 w 11633641"/>
                <a:gd name="csY5" fmla="*/ 1916921 h 4057401"/>
                <a:gd name="csX6" fmla="*/ 4900615 w 11633641"/>
                <a:gd name="csY6" fmla="*/ 3083533 h 4057401"/>
                <a:gd name="csX7" fmla="*/ 4939036 w 11633641"/>
                <a:gd name="csY7" fmla="*/ 3649587 h 4057401"/>
                <a:gd name="csX8" fmla="*/ 5027164 w 11633641"/>
                <a:gd name="csY8" fmla="*/ 4056985 h 4057401"/>
                <a:gd name="csX9" fmla="*/ 5182175 w 11633641"/>
                <a:gd name="csY9" fmla="*/ 3716942 h 4057401"/>
                <a:gd name="csX10" fmla="*/ 5266580 w 11633641"/>
                <a:gd name="csY10" fmla="*/ 3262831 h 4057401"/>
                <a:gd name="csX11" fmla="*/ 5331580 w 11633641"/>
                <a:gd name="csY11" fmla="*/ 2962236 h 4057401"/>
                <a:gd name="csX12" fmla="*/ 5386105 w 11633641"/>
                <a:gd name="csY12" fmla="*/ 2710187 h 4057401"/>
                <a:gd name="csX13" fmla="*/ 5501103 w 11633641"/>
                <a:gd name="csY13" fmla="*/ 2311405 h 4057401"/>
                <a:gd name="csX14" fmla="*/ 5613436 w 11633641"/>
                <a:gd name="csY14" fmla="*/ 1955632 h 4057401"/>
                <a:gd name="csX15" fmla="*/ 5751803 w 11633641"/>
                <a:gd name="csY15" fmla="*/ 1660620 h 4057401"/>
                <a:gd name="csX16" fmla="*/ 5954331 w 11633641"/>
                <a:gd name="csY16" fmla="*/ 1344723 h 4057401"/>
                <a:gd name="csX17" fmla="*/ 6150867 w 11633641"/>
                <a:gd name="csY17" fmla="*/ 1102117 h 4057401"/>
                <a:gd name="csX18" fmla="*/ 6377822 w 11633641"/>
                <a:gd name="csY18" fmla="*/ 907695 h 4057401"/>
                <a:gd name="csX19" fmla="*/ 6630043 w 11633641"/>
                <a:gd name="csY19" fmla="*/ 748547 h 4057401"/>
                <a:gd name="csX20" fmla="*/ 6913697 w 11633641"/>
                <a:gd name="csY20" fmla="*/ 621069 h 4057401"/>
                <a:gd name="csX21" fmla="*/ 7358338 w 11633641"/>
                <a:gd name="csY21" fmla="*/ 486453 h 4057401"/>
                <a:gd name="csX22" fmla="*/ 7811163 w 11633641"/>
                <a:gd name="csY22" fmla="*/ 383719 h 4057401"/>
                <a:gd name="csX23" fmla="*/ 8175513 w 11633641"/>
                <a:gd name="csY23" fmla="*/ 306101 h 4057401"/>
                <a:gd name="csX24" fmla="*/ 8793297 w 11633641"/>
                <a:gd name="csY24" fmla="*/ 207742 h 4057401"/>
                <a:gd name="csX25" fmla="*/ 9881832 w 11633641"/>
                <a:gd name="csY25" fmla="*/ 112296 h 4057401"/>
                <a:gd name="csX26" fmla="*/ 11633641 w 11633641"/>
                <a:gd name="csY26" fmla="*/ 17311 h 4057401"/>
                <a:gd name="csX0" fmla="*/ 0 w 11633641"/>
                <a:gd name="csY0" fmla="*/ 0 h 4057401"/>
                <a:gd name="csX1" fmla="*/ 3812617 w 11633641"/>
                <a:gd name="csY1" fmla="*/ 43498 h 4057401"/>
                <a:gd name="csX2" fmla="*/ 4549741 w 11633641"/>
                <a:gd name="csY2" fmla="*/ 79612 h 4057401"/>
                <a:gd name="csX3" fmla="*/ 4773365 w 11633641"/>
                <a:gd name="csY3" fmla="*/ 203113 h 4057401"/>
                <a:gd name="csX4" fmla="*/ 4790486 w 11633641"/>
                <a:gd name="csY4" fmla="*/ 484508 h 4057401"/>
                <a:gd name="csX5" fmla="*/ 4844044 w 11633641"/>
                <a:gd name="csY5" fmla="*/ 1916921 h 4057401"/>
                <a:gd name="csX6" fmla="*/ 4900615 w 11633641"/>
                <a:gd name="csY6" fmla="*/ 3121422 h 4057401"/>
                <a:gd name="csX7" fmla="*/ 4939036 w 11633641"/>
                <a:gd name="csY7" fmla="*/ 3649587 h 4057401"/>
                <a:gd name="csX8" fmla="*/ 5027164 w 11633641"/>
                <a:gd name="csY8" fmla="*/ 4056985 h 4057401"/>
                <a:gd name="csX9" fmla="*/ 5182175 w 11633641"/>
                <a:gd name="csY9" fmla="*/ 3716942 h 4057401"/>
                <a:gd name="csX10" fmla="*/ 5266580 w 11633641"/>
                <a:gd name="csY10" fmla="*/ 3262831 h 4057401"/>
                <a:gd name="csX11" fmla="*/ 5331580 w 11633641"/>
                <a:gd name="csY11" fmla="*/ 2962236 h 4057401"/>
                <a:gd name="csX12" fmla="*/ 5386105 w 11633641"/>
                <a:gd name="csY12" fmla="*/ 2710187 h 4057401"/>
                <a:gd name="csX13" fmla="*/ 5501103 w 11633641"/>
                <a:gd name="csY13" fmla="*/ 2311405 h 4057401"/>
                <a:gd name="csX14" fmla="*/ 5613436 w 11633641"/>
                <a:gd name="csY14" fmla="*/ 1955632 h 4057401"/>
                <a:gd name="csX15" fmla="*/ 5751803 w 11633641"/>
                <a:gd name="csY15" fmla="*/ 1660620 h 4057401"/>
                <a:gd name="csX16" fmla="*/ 5954331 w 11633641"/>
                <a:gd name="csY16" fmla="*/ 1344723 h 4057401"/>
                <a:gd name="csX17" fmla="*/ 6150867 w 11633641"/>
                <a:gd name="csY17" fmla="*/ 1102117 h 4057401"/>
                <a:gd name="csX18" fmla="*/ 6377822 w 11633641"/>
                <a:gd name="csY18" fmla="*/ 907695 h 4057401"/>
                <a:gd name="csX19" fmla="*/ 6630043 w 11633641"/>
                <a:gd name="csY19" fmla="*/ 748547 h 4057401"/>
                <a:gd name="csX20" fmla="*/ 6913697 w 11633641"/>
                <a:gd name="csY20" fmla="*/ 621069 h 4057401"/>
                <a:gd name="csX21" fmla="*/ 7358338 w 11633641"/>
                <a:gd name="csY21" fmla="*/ 486453 h 4057401"/>
                <a:gd name="csX22" fmla="*/ 7811163 w 11633641"/>
                <a:gd name="csY22" fmla="*/ 383719 h 4057401"/>
                <a:gd name="csX23" fmla="*/ 8175513 w 11633641"/>
                <a:gd name="csY23" fmla="*/ 306101 h 4057401"/>
                <a:gd name="csX24" fmla="*/ 8793297 w 11633641"/>
                <a:gd name="csY24" fmla="*/ 207742 h 4057401"/>
                <a:gd name="csX25" fmla="*/ 9881832 w 11633641"/>
                <a:gd name="csY25" fmla="*/ 112296 h 4057401"/>
                <a:gd name="csX26" fmla="*/ 11633641 w 11633641"/>
                <a:gd name="csY26" fmla="*/ 17311 h 4057401"/>
                <a:gd name="csX0" fmla="*/ 0 w 11633641"/>
                <a:gd name="csY0" fmla="*/ 0 h 4059129"/>
                <a:gd name="csX1" fmla="*/ 3812617 w 11633641"/>
                <a:gd name="csY1" fmla="*/ 43498 h 4059129"/>
                <a:gd name="csX2" fmla="*/ 4549741 w 11633641"/>
                <a:gd name="csY2" fmla="*/ 79612 h 4059129"/>
                <a:gd name="csX3" fmla="*/ 4773365 w 11633641"/>
                <a:gd name="csY3" fmla="*/ 203113 h 4059129"/>
                <a:gd name="csX4" fmla="*/ 4790486 w 11633641"/>
                <a:gd name="csY4" fmla="*/ 484508 h 4059129"/>
                <a:gd name="csX5" fmla="*/ 4844044 w 11633641"/>
                <a:gd name="csY5" fmla="*/ 1916921 h 4059129"/>
                <a:gd name="csX6" fmla="*/ 4900615 w 11633641"/>
                <a:gd name="csY6" fmla="*/ 3121422 h 4059129"/>
                <a:gd name="csX7" fmla="*/ 4933631 w 11633641"/>
                <a:gd name="csY7" fmla="*/ 3554866 h 4059129"/>
                <a:gd name="csX8" fmla="*/ 5027164 w 11633641"/>
                <a:gd name="csY8" fmla="*/ 4056985 h 4059129"/>
                <a:gd name="csX9" fmla="*/ 5182175 w 11633641"/>
                <a:gd name="csY9" fmla="*/ 3716942 h 4059129"/>
                <a:gd name="csX10" fmla="*/ 5266580 w 11633641"/>
                <a:gd name="csY10" fmla="*/ 3262831 h 4059129"/>
                <a:gd name="csX11" fmla="*/ 5331580 w 11633641"/>
                <a:gd name="csY11" fmla="*/ 2962236 h 4059129"/>
                <a:gd name="csX12" fmla="*/ 5386105 w 11633641"/>
                <a:gd name="csY12" fmla="*/ 2710187 h 4059129"/>
                <a:gd name="csX13" fmla="*/ 5501103 w 11633641"/>
                <a:gd name="csY13" fmla="*/ 2311405 h 4059129"/>
                <a:gd name="csX14" fmla="*/ 5613436 w 11633641"/>
                <a:gd name="csY14" fmla="*/ 1955632 h 4059129"/>
                <a:gd name="csX15" fmla="*/ 5751803 w 11633641"/>
                <a:gd name="csY15" fmla="*/ 1660620 h 4059129"/>
                <a:gd name="csX16" fmla="*/ 5954331 w 11633641"/>
                <a:gd name="csY16" fmla="*/ 1344723 h 4059129"/>
                <a:gd name="csX17" fmla="*/ 6150867 w 11633641"/>
                <a:gd name="csY17" fmla="*/ 1102117 h 4059129"/>
                <a:gd name="csX18" fmla="*/ 6377822 w 11633641"/>
                <a:gd name="csY18" fmla="*/ 907695 h 4059129"/>
                <a:gd name="csX19" fmla="*/ 6630043 w 11633641"/>
                <a:gd name="csY19" fmla="*/ 748547 h 4059129"/>
                <a:gd name="csX20" fmla="*/ 6913697 w 11633641"/>
                <a:gd name="csY20" fmla="*/ 621069 h 4059129"/>
                <a:gd name="csX21" fmla="*/ 7358338 w 11633641"/>
                <a:gd name="csY21" fmla="*/ 486453 h 4059129"/>
                <a:gd name="csX22" fmla="*/ 7811163 w 11633641"/>
                <a:gd name="csY22" fmla="*/ 383719 h 4059129"/>
                <a:gd name="csX23" fmla="*/ 8175513 w 11633641"/>
                <a:gd name="csY23" fmla="*/ 306101 h 4059129"/>
                <a:gd name="csX24" fmla="*/ 8793297 w 11633641"/>
                <a:gd name="csY24" fmla="*/ 207742 h 4059129"/>
                <a:gd name="csX25" fmla="*/ 9881832 w 11633641"/>
                <a:gd name="csY25" fmla="*/ 112296 h 4059129"/>
                <a:gd name="csX26" fmla="*/ 11633641 w 11633641"/>
                <a:gd name="csY26" fmla="*/ 17311 h 4059129"/>
                <a:gd name="csX0" fmla="*/ 0 w 11633641"/>
                <a:gd name="csY0" fmla="*/ 0 h 4012158"/>
                <a:gd name="csX1" fmla="*/ 3812617 w 11633641"/>
                <a:gd name="csY1" fmla="*/ 43498 h 4012158"/>
                <a:gd name="csX2" fmla="*/ 4549741 w 11633641"/>
                <a:gd name="csY2" fmla="*/ 79612 h 4012158"/>
                <a:gd name="csX3" fmla="*/ 4773365 w 11633641"/>
                <a:gd name="csY3" fmla="*/ 203113 h 4012158"/>
                <a:gd name="csX4" fmla="*/ 4790486 w 11633641"/>
                <a:gd name="csY4" fmla="*/ 484508 h 4012158"/>
                <a:gd name="csX5" fmla="*/ 4844044 w 11633641"/>
                <a:gd name="csY5" fmla="*/ 1916921 h 4012158"/>
                <a:gd name="csX6" fmla="*/ 4900615 w 11633641"/>
                <a:gd name="csY6" fmla="*/ 3121422 h 4012158"/>
                <a:gd name="csX7" fmla="*/ 4933631 w 11633641"/>
                <a:gd name="csY7" fmla="*/ 3554866 h 4012158"/>
                <a:gd name="csX8" fmla="*/ 5021759 w 11633641"/>
                <a:gd name="csY8" fmla="*/ 4009626 h 4012158"/>
                <a:gd name="csX9" fmla="*/ 5182175 w 11633641"/>
                <a:gd name="csY9" fmla="*/ 3716942 h 4012158"/>
                <a:gd name="csX10" fmla="*/ 5266580 w 11633641"/>
                <a:gd name="csY10" fmla="*/ 3262831 h 4012158"/>
                <a:gd name="csX11" fmla="*/ 5331580 w 11633641"/>
                <a:gd name="csY11" fmla="*/ 2962236 h 4012158"/>
                <a:gd name="csX12" fmla="*/ 5386105 w 11633641"/>
                <a:gd name="csY12" fmla="*/ 2710187 h 4012158"/>
                <a:gd name="csX13" fmla="*/ 5501103 w 11633641"/>
                <a:gd name="csY13" fmla="*/ 2311405 h 4012158"/>
                <a:gd name="csX14" fmla="*/ 5613436 w 11633641"/>
                <a:gd name="csY14" fmla="*/ 1955632 h 4012158"/>
                <a:gd name="csX15" fmla="*/ 5751803 w 11633641"/>
                <a:gd name="csY15" fmla="*/ 1660620 h 4012158"/>
                <a:gd name="csX16" fmla="*/ 5954331 w 11633641"/>
                <a:gd name="csY16" fmla="*/ 1344723 h 4012158"/>
                <a:gd name="csX17" fmla="*/ 6150867 w 11633641"/>
                <a:gd name="csY17" fmla="*/ 1102117 h 4012158"/>
                <a:gd name="csX18" fmla="*/ 6377822 w 11633641"/>
                <a:gd name="csY18" fmla="*/ 907695 h 4012158"/>
                <a:gd name="csX19" fmla="*/ 6630043 w 11633641"/>
                <a:gd name="csY19" fmla="*/ 748547 h 4012158"/>
                <a:gd name="csX20" fmla="*/ 6913697 w 11633641"/>
                <a:gd name="csY20" fmla="*/ 621069 h 4012158"/>
                <a:gd name="csX21" fmla="*/ 7358338 w 11633641"/>
                <a:gd name="csY21" fmla="*/ 486453 h 4012158"/>
                <a:gd name="csX22" fmla="*/ 7811163 w 11633641"/>
                <a:gd name="csY22" fmla="*/ 383719 h 4012158"/>
                <a:gd name="csX23" fmla="*/ 8175513 w 11633641"/>
                <a:gd name="csY23" fmla="*/ 306101 h 4012158"/>
                <a:gd name="csX24" fmla="*/ 8793297 w 11633641"/>
                <a:gd name="csY24" fmla="*/ 207742 h 4012158"/>
                <a:gd name="csX25" fmla="*/ 9881832 w 11633641"/>
                <a:gd name="csY25" fmla="*/ 112296 h 4012158"/>
                <a:gd name="csX26" fmla="*/ 11633641 w 11633641"/>
                <a:gd name="csY26" fmla="*/ 17311 h 4012158"/>
                <a:gd name="csX0" fmla="*/ 0 w 11633641"/>
                <a:gd name="csY0" fmla="*/ 0 h 4011487"/>
                <a:gd name="csX1" fmla="*/ 3812617 w 11633641"/>
                <a:gd name="csY1" fmla="*/ 43498 h 4011487"/>
                <a:gd name="csX2" fmla="*/ 4549741 w 11633641"/>
                <a:gd name="csY2" fmla="*/ 79612 h 4011487"/>
                <a:gd name="csX3" fmla="*/ 4773365 w 11633641"/>
                <a:gd name="csY3" fmla="*/ 203113 h 4011487"/>
                <a:gd name="csX4" fmla="*/ 4790486 w 11633641"/>
                <a:gd name="csY4" fmla="*/ 484508 h 4011487"/>
                <a:gd name="csX5" fmla="*/ 4844044 w 11633641"/>
                <a:gd name="csY5" fmla="*/ 1916921 h 4011487"/>
                <a:gd name="csX6" fmla="*/ 4900615 w 11633641"/>
                <a:gd name="csY6" fmla="*/ 3121422 h 4011487"/>
                <a:gd name="csX7" fmla="*/ 4933631 w 11633641"/>
                <a:gd name="csY7" fmla="*/ 3554866 h 4011487"/>
                <a:gd name="csX8" fmla="*/ 5021759 w 11633641"/>
                <a:gd name="csY8" fmla="*/ 4009626 h 4011487"/>
                <a:gd name="csX9" fmla="*/ 5176772 w 11633641"/>
                <a:gd name="csY9" fmla="*/ 3697998 h 4011487"/>
                <a:gd name="csX10" fmla="*/ 5266580 w 11633641"/>
                <a:gd name="csY10" fmla="*/ 3262831 h 4011487"/>
                <a:gd name="csX11" fmla="*/ 5331580 w 11633641"/>
                <a:gd name="csY11" fmla="*/ 2962236 h 4011487"/>
                <a:gd name="csX12" fmla="*/ 5386105 w 11633641"/>
                <a:gd name="csY12" fmla="*/ 2710187 h 4011487"/>
                <a:gd name="csX13" fmla="*/ 5501103 w 11633641"/>
                <a:gd name="csY13" fmla="*/ 2311405 h 4011487"/>
                <a:gd name="csX14" fmla="*/ 5613436 w 11633641"/>
                <a:gd name="csY14" fmla="*/ 1955632 h 4011487"/>
                <a:gd name="csX15" fmla="*/ 5751803 w 11633641"/>
                <a:gd name="csY15" fmla="*/ 1660620 h 4011487"/>
                <a:gd name="csX16" fmla="*/ 5954331 w 11633641"/>
                <a:gd name="csY16" fmla="*/ 1344723 h 4011487"/>
                <a:gd name="csX17" fmla="*/ 6150867 w 11633641"/>
                <a:gd name="csY17" fmla="*/ 1102117 h 4011487"/>
                <a:gd name="csX18" fmla="*/ 6377822 w 11633641"/>
                <a:gd name="csY18" fmla="*/ 907695 h 4011487"/>
                <a:gd name="csX19" fmla="*/ 6630043 w 11633641"/>
                <a:gd name="csY19" fmla="*/ 748547 h 4011487"/>
                <a:gd name="csX20" fmla="*/ 6913697 w 11633641"/>
                <a:gd name="csY20" fmla="*/ 621069 h 4011487"/>
                <a:gd name="csX21" fmla="*/ 7358338 w 11633641"/>
                <a:gd name="csY21" fmla="*/ 486453 h 4011487"/>
                <a:gd name="csX22" fmla="*/ 7811163 w 11633641"/>
                <a:gd name="csY22" fmla="*/ 383719 h 4011487"/>
                <a:gd name="csX23" fmla="*/ 8175513 w 11633641"/>
                <a:gd name="csY23" fmla="*/ 306101 h 4011487"/>
                <a:gd name="csX24" fmla="*/ 8793297 w 11633641"/>
                <a:gd name="csY24" fmla="*/ 207742 h 4011487"/>
                <a:gd name="csX25" fmla="*/ 9881832 w 11633641"/>
                <a:gd name="csY25" fmla="*/ 112296 h 4011487"/>
                <a:gd name="csX26" fmla="*/ 11633641 w 11633641"/>
                <a:gd name="csY26" fmla="*/ 17311 h 4011487"/>
                <a:gd name="csX0" fmla="*/ 0 w 11633641"/>
                <a:gd name="csY0" fmla="*/ 0 h 4011499"/>
                <a:gd name="csX1" fmla="*/ 3812617 w 11633641"/>
                <a:gd name="csY1" fmla="*/ 43498 h 4011499"/>
                <a:gd name="csX2" fmla="*/ 4549741 w 11633641"/>
                <a:gd name="csY2" fmla="*/ 79612 h 4011499"/>
                <a:gd name="csX3" fmla="*/ 4773365 w 11633641"/>
                <a:gd name="csY3" fmla="*/ 203113 h 4011499"/>
                <a:gd name="csX4" fmla="*/ 4790486 w 11633641"/>
                <a:gd name="csY4" fmla="*/ 484508 h 4011499"/>
                <a:gd name="csX5" fmla="*/ 4844044 w 11633641"/>
                <a:gd name="csY5" fmla="*/ 1916921 h 4011499"/>
                <a:gd name="csX6" fmla="*/ 4900615 w 11633641"/>
                <a:gd name="csY6" fmla="*/ 3121422 h 4011499"/>
                <a:gd name="csX7" fmla="*/ 4933631 w 11633641"/>
                <a:gd name="csY7" fmla="*/ 3554866 h 4011499"/>
                <a:gd name="csX8" fmla="*/ 5021759 w 11633641"/>
                <a:gd name="csY8" fmla="*/ 4009626 h 4011499"/>
                <a:gd name="csX9" fmla="*/ 5176772 w 11633641"/>
                <a:gd name="csY9" fmla="*/ 3697998 h 4011499"/>
                <a:gd name="csX10" fmla="*/ 5282793 w 11633641"/>
                <a:gd name="csY10" fmla="*/ 3253360 h 4011499"/>
                <a:gd name="csX11" fmla="*/ 5331580 w 11633641"/>
                <a:gd name="csY11" fmla="*/ 2962236 h 4011499"/>
                <a:gd name="csX12" fmla="*/ 5386105 w 11633641"/>
                <a:gd name="csY12" fmla="*/ 2710187 h 4011499"/>
                <a:gd name="csX13" fmla="*/ 5501103 w 11633641"/>
                <a:gd name="csY13" fmla="*/ 2311405 h 4011499"/>
                <a:gd name="csX14" fmla="*/ 5613436 w 11633641"/>
                <a:gd name="csY14" fmla="*/ 1955632 h 4011499"/>
                <a:gd name="csX15" fmla="*/ 5751803 w 11633641"/>
                <a:gd name="csY15" fmla="*/ 1660620 h 4011499"/>
                <a:gd name="csX16" fmla="*/ 5954331 w 11633641"/>
                <a:gd name="csY16" fmla="*/ 1344723 h 4011499"/>
                <a:gd name="csX17" fmla="*/ 6150867 w 11633641"/>
                <a:gd name="csY17" fmla="*/ 1102117 h 4011499"/>
                <a:gd name="csX18" fmla="*/ 6377822 w 11633641"/>
                <a:gd name="csY18" fmla="*/ 907695 h 4011499"/>
                <a:gd name="csX19" fmla="*/ 6630043 w 11633641"/>
                <a:gd name="csY19" fmla="*/ 748547 h 4011499"/>
                <a:gd name="csX20" fmla="*/ 6913697 w 11633641"/>
                <a:gd name="csY20" fmla="*/ 621069 h 4011499"/>
                <a:gd name="csX21" fmla="*/ 7358338 w 11633641"/>
                <a:gd name="csY21" fmla="*/ 486453 h 4011499"/>
                <a:gd name="csX22" fmla="*/ 7811163 w 11633641"/>
                <a:gd name="csY22" fmla="*/ 383719 h 4011499"/>
                <a:gd name="csX23" fmla="*/ 8175513 w 11633641"/>
                <a:gd name="csY23" fmla="*/ 306101 h 4011499"/>
                <a:gd name="csX24" fmla="*/ 8793297 w 11633641"/>
                <a:gd name="csY24" fmla="*/ 207742 h 4011499"/>
                <a:gd name="csX25" fmla="*/ 9881832 w 11633641"/>
                <a:gd name="csY25" fmla="*/ 112296 h 4011499"/>
                <a:gd name="csX26" fmla="*/ 11633641 w 11633641"/>
                <a:gd name="csY26" fmla="*/ 17311 h 4011499"/>
                <a:gd name="csX0" fmla="*/ 0 w 11633641"/>
                <a:gd name="csY0" fmla="*/ 0 h 4011564"/>
                <a:gd name="csX1" fmla="*/ 3812617 w 11633641"/>
                <a:gd name="csY1" fmla="*/ 43498 h 4011564"/>
                <a:gd name="csX2" fmla="*/ 4549741 w 11633641"/>
                <a:gd name="csY2" fmla="*/ 79612 h 4011564"/>
                <a:gd name="csX3" fmla="*/ 4773365 w 11633641"/>
                <a:gd name="csY3" fmla="*/ 203113 h 4011564"/>
                <a:gd name="csX4" fmla="*/ 4790486 w 11633641"/>
                <a:gd name="csY4" fmla="*/ 484508 h 4011564"/>
                <a:gd name="csX5" fmla="*/ 4844044 w 11633641"/>
                <a:gd name="csY5" fmla="*/ 1916921 h 4011564"/>
                <a:gd name="csX6" fmla="*/ 4900615 w 11633641"/>
                <a:gd name="csY6" fmla="*/ 3121422 h 4011564"/>
                <a:gd name="csX7" fmla="*/ 4933631 w 11633641"/>
                <a:gd name="csY7" fmla="*/ 3554866 h 4011564"/>
                <a:gd name="csX8" fmla="*/ 5021759 w 11633641"/>
                <a:gd name="csY8" fmla="*/ 4009626 h 4011564"/>
                <a:gd name="csX9" fmla="*/ 5176772 w 11633641"/>
                <a:gd name="csY9" fmla="*/ 3697998 h 4011564"/>
                <a:gd name="csX10" fmla="*/ 5282793 w 11633641"/>
                <a:gd name="csY10" fmla="*/ 3206001 h 4011564"/>
                <a:gd name="csX11" fmla="*/ 5331580 w 11633641"/>
                <a:gd name="csY11" fmla="*/ 2962236 h 4011564"/>
                <a:gd name="csX12" fmla="*/ 5386105 w 11633641"/>
                <a:gd name="csY12" fmla="*/ 2710187 h 4011564"/>
                <a:gd name="csX13" fmla="*/ 5501103 w 11633641"/>
                <a:gd name="csY13" fmla="*/ 2311405 h 4011564"/>
                <a:gd name="csX14" fmla="*/ 5613436 w 11633641"/>
                <a:gd name="csY14" fmla="*/ 1955632 h 4011564"/>
                <a:gd name="csX15" fmla="*/ 5751803 w 11633641"/>
                <a:gd name="csY15" fmla="*/ 1660620 h 4011564"/>
                <a:gd name="csX16" fmla="*/ 5954331 w 11633641"/>
                <a:gd name="csY16" fmla="*/ 1344723 h 4011564"/>
                <a:gd name="csX17" fmla="*/ 6150867 w 11633641"/>
                <a:gd name="csY17" fmla="*/ 1102117 h 4011564"/>
                <a:gd name="csX18" fmla="*/ 6377822 w 11633641"/>
                <a:gd name="csY18" fmla="*/ 907695 h 4011564"/>
                <a:gd name="csX19" fmla="*/ 6630043 w 11633641"/>
                <a:gd name="csY19" fmla="*/ 748547 h 4011564"/>
                <a:gd name="csX20" fmla="*/ 6913697 w 11633641"/>
                <a:gd name="csY20" fmla="*/ 621069 h 4011564"/>
                <a:gd name="csX21" fmla="*/ 7358338 w 11633641"/>
                <a:gd name="csY21" fmla="*/ 486453 h 4011564"/>
                <a:gd name="csX22" fmla="*/ 7811163 w 11633641"/>
                <a:gd name="csY22" fmla="*/ 383719 h 4011564"/>
                <a:gd name="csX23" fmla="*/ 8175513 w 11633641"/>
                <a:gd name="csY23" fmla="*/ 306101 h 4011564"/>
                <a:gd name="csX24" fmla="*/ 8793297 w 11633641"/>
                <a:gd name="csY24" fmla="*/ 207742 h 4011564"/>
                <a:gd name="csX25" fmla="*/ 9881832 w 11633641"/>
                <a:gd name="csY25" fmla="*/ 112296 h 4011564"/>
                <a:gd name="csX26" fmla="*/ 11633641 w 11633641"/>
                <a:gd name="csY26" fmla="*/ 17311 h 4011564"/>
                <a:gd name="csX0" fmla="*/ 0 w 11633641"/>
                <a:gd name="csY0" fmla="*/ 0 h 4010379"/>
                <a:gd name="csX1" fmla="*/ 3812617 w 11633641"/>
                <a:gd name="csY1" fmla="*/ 43498 h 4010379"/>
                <a:gd name="csX2" fmla="*/ 4549741 w 11633641"/>
                <a:gd name="csY2" fmla="*/ 79612 h 4010379"/>
                <a:gd name="csX3" fmla="*/ 4773365 w 11633641"/>
                <a:gd name="csY3" fmla="*/ 203113 h 4010379"/>
                <a:gd name="csX4" fmla="*/ 4790486 w 11633641"/>
                <a:gd name="csY4" fmla="*/ 484508 h 4010379"/>
                <a:gd name="csX5" fmla="*/ 4844044 w 11633641"/>
                <a:gd name="csY5" fmla="*/ 1916921 h 4010379"/>
                <a:gd name="csX6" fmla="*/ 4900615 w 11633641"/>
                <a:gd name="csY6" fmla="*/ 3121422 h 4010379"/>
                <a:gd name="csX7" fmla="*/ 4933631 w 11633641"/>
                <a:gd name="csY7" fmla="*/ 3554866 h 4010379"/>
                <a:gd name="csX8" fmla="*/ 5021759 w 11633641"/>
                <a:gd name="csY8" fmla="*/ 4009626 h 4010379"/>
                <a:gd name="csX9" fmla="*/ 5160559 w 11633641"/>
                <a:gd name="csY9" fmla="*/ 3650639 h 4010379"/>
                <a:gd name="csX10" fmla="*/ 5282793 w 11633641"/>
                <a:gd name="csY10" fmla="*/ 3206001 h 4010379"/>
                <a:gd name="csX11" fmla="*/ 5331580 w 11633641"/>
                <a:gd name="csY11" fmla="*/ 2962236 h 4010379"/>
                <a:gd name="csX12" fmla="*/ 5386105 w 11633641"/>
                <a:gd name="csY12" fmla="*/ 2710187 h 4010379"/>
                <a:gd name="csX13" fmla="*/ 5501103 w 11633641"/>
                <a:gd name="csY13" fmla="*/ 2311405 h 4010379"/>
                <a:gd name="csX14" fmla="*/ 5613436 w 11633641"/>
                <a:gd name="csY14" fmla="*/ 1955632 h 4010379"/>
                <a:gd name="csX15" fmla="*/ 5751803 w 11633641"/>
                <a:gd name="csY15" fmla="*/ 1660620 h 4010379"/>
                <a:gd name="csX16" fmla="*/ 5954331 w 11633641"/>
                <a:gd name="csY16" fmla="*/ 1344723 h 4010379"/>
                <a:gd name="csX17" fmla="*/ 6150867 w 11633641"/>
                <a:gd name="csY17" fmla="*/ 1102117 h 4010379"/>
                <a:gd name="csX18" fmla="*/ 6377822 w 11633641"/>
                <a:gd name="csY18" fmla="*/ 907695 h 4010379"/>
                <a:gd name="csX19" fmla="*/ 6630043 w 11633641"/>
                <a:gd name="csY19" fmla="*/ 748547 h 4010379"/>
                <a:gd name="csX20" fmla="*/ 6913697 w 11633641"/>
                <a:gd name="csY20" fmla="*/ 621069 h 4010379"/>
                <a:gd name="csX21" fmla="*/ 7358338 w 11633641"/>
                <a:gd name="csY21" fmla="*/ 486453 h 4010379"/>
                <a:gd name="csX22" fmla="*/ 7811163 w 11633641"/>
                <a:gd name="csY22" fmla="*/ 383719 h 4010379"/>
                <a:gd name="csX23" fmla="*/ 8175513 w 11633641"/>
                <a:gd name="csY23" fmla="*/ 306101 h 4010379"/>
                <a:gd name="csX24" fmla="*/ 8793297 w 11633641"/>
                <a:gd name="csY24" fmla="*/ 207742 h 4010379"/>
                <a:gd name="csX25" fmla="*/ 9881832 w 11633641"/>
                <a:gd name="csY25" fmla="*/ 112296 h 4010379"/>
                <a:gd name="csX26" fmla="*/ 11633641 w 11633641"/>
                <a:gd name="csY26" fmla="*/ 17311 h 4010379"/>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31580 w 11633641"/>
                <a:gd name="csY11" fmla="*/ 2962236 h 4010384"/>
                <a:gd name="csX12" fmla="*/ 5386105 w 11633641"/>
                <a:gd name="csY12" fmla="*/ 2710187 h 4010384"/>
                <a:gd name="csX13" fmla="*/ 5501103 w 11633641"/>
                <a:gd name="csY13" fmla="*/ 2311405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26175 w 11633641"/>
                <a:gd name="csY11" fmla="*/ 2943292 h 4010384"/>
                <a:gd name="csX12" fmla="*/ 5386105 w 11633641"/>
                <a:gd name="csY12" fmla="*/ 2710187 h 4010384"/>
                <a:gd name="csX13" fmla="*/ 5501103 w 11633641"/>
                <a:gd name="csY13" fmla="*/ 2311405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26175 w 11633641"/>
                <a:gd name="csY11" fmla="*/ 2943292 h 4010384"/>
                <a:gd name="csX12" fmla="*/ 5396913 w 11633641"/>
                <a:gd name="csY12" fmla="*/ 2634410 h 4010384"/>
                <a:gd name="csX13" fmla="*/ 5501103 w 11633641"/>
                <a:gd name="csY13" fmla="*/ 2311405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26175 w 11633641"/>
                <a:gd name="csY11" fmla="*/ 2943292 h 4010384"/>
                <a:gd name="csX12" fmla="*/ 5396913 w 11633641"/>
                <a:gd name="csY12" fmla="*/ 2634410 h 4010384"/>
                <a:gd name="csX13" fmla="*/ 5506508 w 11633641"/>
                <a:gd name="csY13" fmla="*/ 2273519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9"/>
                <a:gd name="csX1" fmla="*/ 3812617 w 11633641"/>
                <a:gd name="csY1" fmla="*/ 43498 h 4010389"/>
                <a:gd name="csX2" fmla="*/ 4549741 w 11633641"/>
                <a:gd name="csY2" fmla="*/ 79612 h 4010389"/>
                <a:gd name="csX3" fmla="*/ 4773365 w 11633641"/>
                <a:gd name="csY3" fmla="*/ 203113 h 4010389"/>
                <a:gd name="csX4" fmla="*/ 4790486 w 11633641"/>
                <a:gd name="csY4" fmla="*/ 484508 h 4010389"/>
                <a:gd name="csX5" fmla="*/ 4844044 w 11633641"/>
                <a:gd name="csY5" fmla="*/ 1916921 h 4010389"/>
                <a:gd name="csX6" fmla="*/ 4900615 w 11633641"/>
                <a:gd name="csY6" fmla="*/ 3121422 h 4010389"/>
                <a:gd name="csX7" fmla="*/ 4933631 w 11633641"/>
                <a:gd name="csY7" fmla="*/ 3554866 h 4010389"/>
                <a:gd name="csX8" fmla="*/ 5021759 w 11633641"/>
                <a:gd name="csY8" fmla="*/ 4009626 h 4010389"/>
                <a:gd name="csX9" fmla="*/ 5160559 w 11633641"/>
                <a:gd name="csY9" fmla="*/ 3650639 h 4010389"/>
                <a:gd name="csX10" fmla="*/ 5261177 w 11633641"/>
                <a:gd name="csY10" fmla="*/ 3187059 h 4010389"/>
                <a:gd name="csX11" fmla="*/ 5326175 w 11633641"/>
                <a:gd name="csY11" fmla="*/ 2943292 h 4010389"/>
                <a:gd name="csX12" fmla="*/ 5396913 w 11633641"/>
                <a:gd name="csY12" fmla="*/ 2634410 h 4010389"/>
                <a:gd name="csX13" fmla="*/ 5506508 w 11633641"/>
                <a:gd name="csY13" fmla="*/ 2273519 h 4010389"/>
                <a:gd name="csX14" fmla="*/ 5613436 w 11633641"/>
                <a:gd name="csY14" fmla="*/ 1955632 h 4010389"/>
                <a:gd name="csX15" fmla="*/ 5751803 w 11633641"/>
                <a:gd name="csY15" fmla="*/ 1660620 h 4010389"/>
                <a:gd name="csX16" fmla="*/ 5954331 w 11633641"/>
                <a:gd name="csY16" fmla="*/ 1344723 h 4010389"/>
                <a:gd name="csX17" fmla="*/ 6150867 w 11633641"/>
                <a:gd name="csY17" fmla="*/ 1102117 h 4010389"/>
                <a:gd name="csX18" fmla="*/ 6377822 w 11633641"/>
                <a:gd name="csY18" fmla="*/ 907695 h 4010389"/>
                <a:gd name="csX19" fmla="*/ 6630043 w 11633641"/>
                <a:gd name="csY19" fmla="*/ 748547 h 4010389"/>
                <a:gd name="csX20" fmla="*/ 6913697 w 11633641"/>
                <a:gd name="csY20" fmla="*/ 621069 h 4010389"/>
                <a:gd name="csX21" fmla="*/ 7358338 w 11633641"/>
                <a:gd name="csY21" fmla="*/ 486453 h 4010389"/>
                <a:gd name="csX22" fmla="*/ 7811163 w 11633641"/>
                <a:gd name="csY22" fmla="*/ 383719 h 4010389"/>
                <a:gd name="csX23" fmla="*/ 8175513 w 11633641"/>
                <a:gd name="csY23" fmla="*/ 306101 h 4010389"/>
                <a:gd name="csX24" fmla="*/ 8793297 w 11633641"/>
                <a:gd name="csY24" fmla="*/ 207742 h 4010389"/>
                <a:gd name="csX25" fmla="*/ 9881832 w 11633641"/>
                <a:gd name="csY25" fmla="*/ 112296 h 4010389"/>
                <a:gd name="csX26" fmla="*/ 11633641 w 11633641"/>
                <a:gd name="csY26" fmla="*/ 17311 h 4010389"/>
                <a:gd name="csX0" fmla="*/ 0 w 11633641"/>
                <a:gd name="csY0" fmla="*/ 0 h 4010389"/>
                <a:gd name="csX1" fmla="*/ 3812617 w 11633641"/>
                <a:gd name="csY1" fmla="*/ 43498 h 4010389"/>
                <a:gd name="csX2" fmla="*/ 4549741 w 11633641"/>
                <a:gd name="csY2" fmla="*/ 79612 h 4010389"/>
                <a:gd name="csX3" fmla="*/ 4773365 w 11633641"/>
                <a:gd name="csY3" fmla="*/ 203113 h 4010389"/>
                <a:gd name="csX4" fmla="*/ 4790486 w 11633641"/>
                <a:gd name="csY4" fmla="*/ 484508 h 4010389"/>
                <a:gd name="csX5" fmla="*/ 4844044 w 11633641"/>
                <a:gd name="csY5" fmla="*/ 1916921 h 4010389"/>
                <a:gd name="csX6" fmla="*/ 4895210 w 11633641"/>
                <a:gd name="csY6" fmla="*/ 2865678 h 4010389"/>
                <a:gd name="csX7" fmla="*/ 4933631 w 11633641"/>
                <a:gd name="csY7" fmla="*/ 3554866 h 4010389"/>
                <a:gd name="csX8" fmla="*/ 5021759 w 11633641"/>
                <a:gd name="csY8" fmla="*/ 4009626 h 4010389"/>
                <a:gd name="csX9" fmla="*/ 5160559 w 11633641"/>
                <a:gd name="csY9" fmla="*/ 3650639 h 4010389"/>
                <a:gd name="csX10" fmla="*/ 5261177 w 11633641"/>
                <a:gd name="csY10" fmla="*/ 3187059 h 4010389"/>
                <a:gd name="csX11" fmla="*/ 5326175 w 11633641"/>
                <a:gd name="csY11" fmla="*/ 2943292 h 4010389"/>
                <a:gd name="csX12" fmla="*/ 5396913 w 11633641"/>
                <a:gd name="csY12" fmla="*/ 2634410 h 4010389"/>
                <a:gd name="csX13" fmla="*/ 5506508 w 11633641"/>
                <a:gd name="csY13" fmla="*/ 2273519 h 4010389"/>
                <a:gd name="csX14" fmla="*/ 5613436 w 11633641"/>
                <a:gd name="csY14" fmla="*/ 1955632 h 4010389"/>
                <a:gd name="csX15" fmla="*/ 5751803 w 11633641"/>
                <a:gd name="csY15" fmla="*/ 1660620 h 4010389"/>
                <a:gd name="csX16" fmla="*/ 5954331 w 11633641"/>
                <a:gd name="csY16" fmla="*/ 1344723 h 4010389"/>
                <a:gd name="csX17" fmla="*/ 6150867 w 11633641"/>
                <a:gd name="csY17" fmla="*/ 1102117 h 4010389"/>
                <a:gd name="csX18" fmla="*/ 6377822 w 11633641"/>
                <a:gd name="csY18" fmla="*/ 907695 h 4010389"/>
                <a:gd name="csX19" fmla="*/ 6630043 w 11633641"/>
                <a:gd name="csY19" fmla="*/ 748547 h 4010389"/>
                <a:gd name="csX20" fmla="*/ 6913697 w 11633641"/>
                <a:gd name="csY20" fmla="*/ 621069 h 4010389"/>
                <a:gd name="csX21" fmla="*/ 7358338 w 11633641"/>
                <a:gd name="csY21" fmla="*/ 486453 h 4010389"/>
                <a:gd name="csX22" fmla="*/ 7811163 w 11633641"/>
                <a:gd name="csY22" fmla="*/ 383719 h 4010389"/>
                <a:gd name="csX23" fmla="*/ 8175513 w 11633641"/>
                <a:gd name="csY23" fmla="*/ 306101 h 4010389"/>
                <a:gd name="csX24" fmla="*/ 8793297 w 11633641"/>
                <a:gd name="csY24" fmla="*/ 207742 h 4010389"/>
                <a:gd name="csX25" fmla="*/ 9881832 w 11633641"/>
                <a:gd name="csY25" fmla="*/ 112296 h 4010389"/>
                <a:gd name="csX26" fmla="*/ 11633641 w 11633641"/>
                <a:gd name="csY26" fmla="*/ 17311 h 4010389"/>
                <a:gd name="csX0" fmla="*/ 0 w 11633641"/>
                <a:gd name="csY0" fmla="*/ 0 h 4009918"/>
                <a:gd name="csX1" fmla="*/ 3812617 w 11633641"/>
                <a:gd name="csY1" fmla="*/ 43498 h 4009918"/>
                <a:gd name="csX2" fmla="*/ 4549741 w 11633641"/>
                <a:gd name="csY2" fmla="*/ 79612 h 4009918"/>
                <a:gd name="csX3" fmla="*/ 4773365 w 11633641"/>
                <a:gd name="csY3" fmla="*/ 203113 h 4009918"/>
                <a:gd name="csX4" fmla="*/ 4790486 w 11633641"/>
                <a:gd name="csY4" fmla="*/ 484508 h 4009918"/>
                <a:gd name="csX5" fmla="*/ 4844044 w 11633641"/>
                <a:gd name="csY5" fmla="*/ 1916921 h 4009918"/>
                <a:gd name="csX6" fmla="*/ 4895210 w 11633641"/>
                <a:gd name="csY6" fmla="*/ 2865678 h 4009918"/>
                <a:gd name="csX7" fmla="*/ 4949844 w 11633641"/>
                <a:gd name="csY7" fmla="*/ 3592754 h 4009918"/>
                <a:gd name="csX8" fmla="*/ 5021759 w 11633641"/>
                <a:gd name="csY8" fmla="*/ 4009626 h 4009918"/>
                <a:gd name="csX9" fmla="*/ 5160559 w 11633641"/>
                <a:gd name="csY9" fmla="*/ 3650639 h 4009918"/>
                <a:gd name="csX10" fmla="*/ 5261177 w 11633641"/>
                <a:gd name="csY10" fmla="*/ 3187059 h 4009918"/>
                <a:gd name="csX11" fmla="*/ 5326175 w 11633641"/>
                <a:gd name="csY11" fmla="*/ 2943292 h 4009918"/>
                <a:gd name="csX12" fmla="*/ 5396913 w 11633641"/>
                <a:gd name="csY12" fmla="*/ 2634410 h 4009918"/>
                <a:gd name="csX13" fmla="*/ 5506508 w 11633641"/>
                <a:gd name="csY13" fmla="*/ 2273519 h 4009918"/>
                <a:gd name="csX14" fmla="*/ 5613436 w 11633641"/>
                <a:gd name="csY14" fmla="*/ 1955632 h 4009918"/>
                <a:gd name="csX15" fmla="*/ 5751803 w 11633641"/>
                <a:gd name="csY15" fmla="*/ 1660620 h 4009918"/>
                <a:gd name="csX16" fmla="*/ 5954331 w 11633641"/>
                <a:gd name="csY16" fmla="*/ 1344723 h 4009918"/>
                <a:gd name="csX17" fmla="*/ 6150867 w 11633641"/>
                <a:gd name="csY17" fmla="*/ 1102117 h 4009918"/>
                <a:gd name="csX18" fmla="*/ 6377822 w 11633641"/>
                <a:gd name="csY18" fmla="*/ 907695 h 4009918"/>
                <a:gd name="csX19" fmla="*/ 6630043 w 11633641"/>
                <a:gd name="csY19" fmla="*/ 748547 h 4009918"/>
                <a:gd name="csX20" fmla="*/ 6913697 w 11633641"/>
                <a:gd name="csY20" fmla="*/ 621069 h 4009918"/>
                <a:gd name="csX21" fmla="*/ 7358338 w 11633641"/>
                <a:gd name="csY21" fmla="*/ 486453 h 4009918"/>
                <a:gd name="csX22" fmla="*/ 7811163 w 11633641"/>
                <a:gd name="csY22" fmla="*/ 383719 h 4009918"/>
                <a:gd name="csX23" fmla="*/ 8175513 w 11633641"/>
                <a:gd name="csY23" fmla="*/ 306101 h 4009918"/>
                <a:gd name="csX24" fmla="*/ 8793297 w 11633641"/>
                <a:gd name="csY24" fmla="*/ 207742 h 4009918"/>
                <a:gd name="csX25" fmla="*/ 9881832 w 11633641"/>
                <a:gd name="csY25" fmla="*/ 112296 h 4009918"/>
                <a:gd name="csX26" fmla="*/ 11633641 w 11633641"/>
                <a:gd name="csY26" fmla="*/ 17311 h 4009918"/>
                <a:gd name="csX0" fmla="*/ 0 w 11633641"/>
                <a:gd name="csY0" fmla="*/ 0 h 4009918"/>
                <a:gd name="csX1" fmla="*/ 3812617 w 11633641"/>
                <a:gd name="csY1" fmla="*/ 43498 h 4009918"/>
                <a:gd name="csX2" fmla="*/ 4549741 w 11633641"/>
                <a:gd name="csY2" fmla="*/ 79612 h 4009918"/>
                <a:gd name="csX3" fmla="*/ 4773365 w 11633641"/>
                <a:gd name="csY3" fmla="*/ 203113 h 4009918"/>
                <a:gd name="csX4" fmla="*/ 4790486 w 11633641"/>
                <a:gd name="csY4" fmla="*/ 484508 h 4009918"/>
                <a:gd name="csX5" fmla="*/ 4844044 w 11633641"/>
                <a:gd name="csY5" fmla="*/ 1916921 h 4009918"/>
                <a:gd name="csX6" fmla="*/ 4895210 w 11633641"/>
                <a:gd name="csY6" fmla="*/ 2865678 h 4009918"/>
                <a:gd name="csX7" fmla="*/ 4949844 w 11633641"/>
                <a:gd name="csY7" fmla="*/ 3592754 h 4009918"/>
                <a:gd name="csX8" fmla="*/ 5021759 w 11633641"/>
                <a:gd name="csY8" fmla="*/ 4009626 h 4009918"/>
                <a:gd name="csX9" fmla="*/ 5160559 w 11633641"/>
                <a:gd name="csY9" fmla="*/ 3650639 h 4009918"/>
                <a:gd name="csX10" fmla="*/ 5261177 w 11633641"/>
                <a:gd name="csY10" fmla="*/ 3187059 h 4009918"/>
                <a:gd name="csX11" fmla="*/ 5317431 w 11633641"/>
                <a:gd name="csY11" fmla="*/ 2943291 h 4009918"/>
                <a:gd name="csX12" fmla="*/ 5396913 w 11633641"/>
                <a:gd name="csY12" fmla="*/ 2634410 h 4009918"/>
                <a:gd name="csX13" fmla="*/ 5506508 w 11633641"/>
                <a:gd name="csY13" fmla="*/ 2273519 h 4009918"/>
                <a:gd name="csX14" fmla="*/ 5613436 w 11633641"/>
                <a:gd name="csY14" fmla="*/ 1955632 h 4009918"/>
                <a:gd name="csX15" fmla="*/ 5751803 w 11633641"/>
                <a:gd name="csY15" fmla="*/ 1660620 h 4009918"/>
                <a:gd name="csX16" fmla="*/ 5954331 w 11633641"/>
                <a:gd name="csY16" fmla="*/ 1344723 h 4009918"/>
                <a:gd name="csX17" fmla="*/ 6150867 w 11633641"/>
                <a:gd name="csY17" fmla="*/ 1102117 h 4009918"/>
                <a:gd name="csX18" fmla="*/ 6377822 w 11633641"/>
                <a:gd name="csY18" fmla="*/ 907695 h 4009918"/>
                <a:gd name="csX19" fmla="*/ 6630043 w 11633641"/>
                <a:gd name="csY19" fmla="*/ 748547 h 4009918"/>
                <a:gd name="csX20" fmla="*/ 6913697 w 11633641"/>
                <a:gd name="csY20" fmla="*/ 621069 h 4009918"/>
                <a:gd name="csX21" fmla="*/ 7358338 w 11633641"/>
                <a:gd name="csY21" fmla="*/ 486453 h 4009918"/>
                <a:gd name="csX22" fmla="*/ 7811163 w 11633641"/>
                <a:gd name="csY22" fmla="*/ 383719 h 4009918"/>
                <a:gd name="csX23" fmla="*/ 8175513 w 11633641"/>
                <a:gd name="csY23" fmla="*/ 306101 h 4009918"/>
                <a:gd name="csX24" fmla="*/ 8793297 w 11633641"/>
                <a:gd name="csY24" fmla="*/ 207742 h 4009918"/>
                <a:gd name="csX25" fmla="*/ 9881832 w 11633641"/>
                <a:gd name="csY25" fmla="*/ 112296 h 4009918"/>
                <a:gd name="csX26" fmla="*/ 11633641 w 11633641"/>
                <a:gd name="csY26" fmla="*/ 17311 h 4009918"/>
                <a:gd name="csX0" fmla="*/ 0 w 11633641"/>
                <a:gd name="csY0" fmla="*/ 0 h 4009918"/>
                <a:gd name="csX1" fmla="*/ 3812617 w 11633641"/>
                <a:gd name="csY1" fmla="*/ 43498 h 4009918"/>
                <a:gd name="csX2" fmla="*/ 4549741 w 11633641"/>
                <a:gd name="csY2" fmla="*/ 79612 h 4009918"/>
                <a:gd name="csX3" fmla="*/ 4773365 w 11633641"/>
                <a:gd name="csY3" fmla="*/ 203113 h 4009918"/>
                <a:gd name="csX4" fmla="*/ 4790486 w 11633641"/>
                <a:gd name="csY4" fmla="*/ 484508 h 4009918"/>
                <a:gd name="csX5" fmla="*/ 4844044 w 11633641"/>
                <a:gd name="csY5" fmla="*/ 1916921 h 4009918"/>
                <a:gd name="csX6" fmla="*/ 4895210 w 11633641"/>
                <a:gd name="csY6" fmla="*/ 2865678 h 4009918"/>
                <a:gd name="csX7" fmla="*/ 4949844 w 11633641"/>
                <a:gd name="csY7" fmla="*/ 3592754 h 4009918"/>
                <a:gd name="csX8" fmla="*/ 5021759 w 11633641"/>
                <a:gd name="csY8" fmla="*/ 4009626 h 4009918"/>
                <a:gd name="csX9" fmla="*/ 5160559 w 11633641"/>
                <a:gd name="csY9" fmla="*/ 3650639 h 4009918"/>
                <a:gd name="csX10" fmla="*/ 5261177 w 11633641"/>
                <a:gd name="csY10" fmla="*/ 3187059 h 4009918"/>
                <a:gd name="csX11" fmla="*/ 5317431 w 11633641"/>
                <a:gd name="csY11" fmla="*/ 2943291 h 4009918"/>
                <a:gd name="csX12" fmla="*/ 5396913 w 11633641"/>
                <a:gd name="csY12" fmla="*/ 2634410 h 4009918"/>
                <a:gd name="csX13" fmla="*/ 5506508 w 11633641"/>
                <a:gd name="csY13" fmla="*/ 2273519 h 4009918"/>
                <a:gd name="csX14" fmla="*/ 5626552 w 11633641"/>
                <a:gd name="csY14" fmla="*/ 1940306 h 4009918"/>
                <a:gd name="csX15" fmla="*/ 5751803 w 11633641"/>
                <a:gd name="csY15" fmla="*/ 1660620 h 4009918"/>
                <a:gd name="csX16" fmla="*/ 5954331 w 11633641"/>
                <a:gd name="csY16" fmla="*/ 1344723 h 4009918"/>
                <a:gd name="csX17" fmla="*/ 6150867 w 11633641"/>
                <a:gd name="csY17" fmla="*/ 1102117 h 4009918"/>
                <a:gd name="csX18" fmla="*/ 6377822 w 11633641"/>
                <a:gd name="csY18" fmla="*/ 907695 h 4009918"/>
                <a:gd name="csX19" fmla="*/ 6630043 w 11633641"/>
                <a:gd name="csY19" fmla="*/ 748547 h 4009918"/>
                <a:gd name="csX20" fmla="*/ 6913697 w 11633641"/>
                <a:gd name="csY20" fmla="*/ 621069 h 4009918"/>
                <a:gd name="csX21" fmla="*/ 7358338 w 11633641"/>
                <a:gd name="csY21" fmla="*/ 486453 h 4009918"/>
                <a:gd name="csX22" fmla="*/ 7811163 w 11633641"/>
                <a:gd name="csY22" fmla="*/ 383719 h 4009918"/>
                <a:gd name="csX23" fmla="*/ 8175513 w 11633641"/>
                <a:gd name="csY23" fmla="*/ 306101 h 4009918"/>
                <a:gd name="csX24" fmla="*/ 8793297 w 11633641"/>
                <a:gd name="csY24" fmla="*/ 207742 h 4009918"/>
                <a:gd name="csX25" fmla="*/ 9881832 w 11633641"/>
                <a:gd name="csY25" fmla="*/ 112296 h 4009918"/>
                <a:gd name="csX26" fmla="*/ 11633641 w 11633641"/>
                <a:gd name="csY26" fmla="*/ 17311 h 40099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11633641" h="4009918">
                  <a:moveTo>
                    <a:pt x="0" y="0"/>
                  </a:moveTo>
                  <a:cubicBezTo>
                    <a:pt x="65616" y="10583"/>
                    <a:pt x="3054327" y="30229"/>
                    <a:pt x="3812617" y="43498"/>
                  </a:cubicBezTo>
                  <a:cubicBezTo>
                    <a:pt x="4570907" y="56767"/>
                    <a:pt x="4389617" y="53010"/>
                    <a:pt x="4549741" y="79612"/>
                  </a:cubicBezTo>
                  <a:cubicBezTo>
                    <a:pt x="4709865" y="106214"/>
                    <a:pt x="4753437" y="160255"/>
                    <a:pt x="4773365" y="203113"/>
                  </a:cubicBezTo>
                  <a:cubicBezTo>
                    <a:pt x="4793293" y="245971"/>
                    <a:pt x="4778706" y="198873"/>
                    <a:pt x="4790486" y="484508"/>
                  </a:cubicBezTo>
                  <a:cubicBezTo>
                    <a:pt x="4802266" y="770143"/>
                    <a:pt x="4826590" y="1520060"/>
                    <a:pt x="4844044" y="1916921"/>
                  </a:cubicBezTo>
                  <a:cubicBezTo>
                    <a:pt x="4861498" y="2313782"/>
                    <a:pt x="4877577" y="2586373"/>
                    <a:pt x="4895210" y="2865678"/>
                  </a:cubicBezTo>
                  <a:cubicBezTo>
                    <a:pt x="4912843" y="3144984"/>
                    <a:pt x="4928753" y="3402096"/>
                    <a:pt x="4949844" y="3592754"/>
                  </a:cubicBezTo>
                  <a:cubicBezTo>
                    <a:pt x="4970936" y="3783412"/>
                    <a:pt x="4986640" y="3999979"/>
                    <a:pt x="5021759" y="4009626"/>
                  </a:cubicBezTo>
                  <a:cubicBezTo>
                    <a:pt x="5056878" y="4019273"/>
                    <a:pt x="5120656" y="3787734"/>
                    <a:pt x="5160559" y="3650639"/>
                  </a:cubicBezTo>
                  <a:cubicBezTo>
                    <a:pt x="5200462" y="3513544"/>
                    <a:pt x="5235032" y="3304950"/>
                    <a:pt x="5261177" y="3187059"/>
                  </a:cubicBezTo>
                  <a:cubicBezTo>
                    <a:pt x="5287322" y="3069168"/>
                    <a:pt x="5294808" y="3035399"/>
                    <a:pt x="5317431" y="2943291"/>
                  </a:cubicBezTo>
                  <a:cubicBezTo>
                    <a:pt x="5340054" y="2851183"/>
                    <a:pt x="5365400" y="2746039"/>
                    <a:pt x="5396913" y="2634410"/>
                  </a:cubicBezTo>
                  <a:cubicBezTo>
                    <a:pt x="5428426" y="2522781"/>
                    <a:pt x="5468235" y="2389203"/>
                    <a:pt x="5506508" y="2273519"/>
                  </a:cubicBezTo>
                  <a:cubicBezTo>
                    <a:pt x="5544781" y="2157835"/>
                    <a:pt x="5585669" y="2042456"/>
                    <a:pt x="5626552" y="1940306"/>
                  </a:cubicBezTo>
                  <a:cubicBezTo>
                    <a:pt x="5667435" y="1838156"/>
                    <a:pt x="5697173" y="1759884"/>
                    <a:pt x="5751803" y="1660620"/>
                  </a:cubicBezTo>
                  <a:cubicBezTo>
                    <a:pt x="5806433" y="1561356"/>
                    <a:pt x="5887820" y="1437807"/>
                    <a:pt x="5954331" y="1344723"/>
                  </a:cubicBezTo>
                  <a:cubicBezTo>
                    <a:pt x="6020842" y="1251639"/>
                    <a:pt x="6080285" y="1174955"/>
                    <a:pt x="6150867" y="1102117"/>
                  </a:cubicBezTo>
                  <a:cubicBezTo>
                    <a:pt x="6221449" y="1029279"/>
                    <a:pt x="6297959" y="966623"/>
                    <a:pt x="6377822" y="907695"/>
                  </a:cubicBezTo>
                  <a:cubicBezTo>
                    <a:pt x="6457685" y="848767"/>
                    <a:pt x="6540730" y="796318"/>
                    <a:pt x="6630043" y="748547"/>
                  </a:cubicBezTo>
                  <a:cubicBezTo>
                    <a:pt x="6719356" y="700776"/>
                    <a:pt x="6792315" y="664751"/>
                    <a:pt x="6913697" y="621069"/>
                  </a:cubicBezTo>
                  <a:cubicBezTo>
                    <a:pt x="7035080" y="577387"/>
                    <a:pt x="7208760" y="526011"/>
                    <a:pt x="7358338" y="486453"/>
                  </a:cubicBezTo>
                  <a:cubicBezTo>
                    <a:pt x="7507916" y="446895"/>
                    <a:pt x="7674967" y="413778"/>
                    <a:pt x="7811163" y="383719"/>
                  </a:cubicBezTo>
                  <a:lnTo>
                    <a:pt x="8175513" y="306101"/>
                  </a:lnTo>
                  <a:lnTo>
                    <a:pt x="8793297" y="207742"/>
                  </a:lnTo>
                  <a:lnTo>
                    <a:pt x="9881832" y="112296"/>
                  </a:lnTo>
                  <a:cubicBezTo>
                    <a:pt x="10065513" y="89513"/>
                    <a:pt x="11628830" y="14302"/>
                    <a:pt x="11633641" y="17311"/>
                  </a:cubicBez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8" name="Forme libre 87">
              <a:extLst>
                <a:ext uri="{FF2B5EF4-FFF2-40B4-BE49-F238E27FC236}">
                  <a16:creationId xmlns:a16="http://schemas.microsoft.com/office/drawing/2014/main" id="{8BA63413-AD21-2C1E-D5F4-13A3EE8BF03A}"/>
                </a:ext>
              </a:extLst>
            </p:cNvPr>
            <p:cNvSpPr/>
            <p:nvPr/>
          </p:nvSpPr>
          <p:spPr>
            <a:xfrm>
              <a:off x="1245033" y="4289845"/>
              <a:ext cx="9470958" cy="2064801"/>
            </a:xfrm>
            <a:custGeom>
              <a:avLst/>
              <a:gdLst>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57751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0568 w 9442383"/>
                <a:gd name="csY5" fmla="*/ 17457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26875 h 721894"/>
                <a:gd name="csX5" fmla="*/ 4850568 w 9442383"/>
                <a:gd name="csY5" fmla="*/ 17457 h 721894"/>
                <a:gd name="csX6" fmla="*/ 9442383 w 9442383"/>
                <a:gd name="csY6" fmla="*/ 0 h 721894"/>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3532 w 9442383"/>
                <a:gd name="csY4" fmla="*/ 162616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92257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912563 w 9442383"/>
                <a:gd name="csY6" fmla="*/ 1476 h 857635"/>
                <a:gd name="csX7" fmla="*/ 9442383 w 9442383"/>
                <a:gd name="csY7"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845539 w 9442383"/>
                <a:gd name="csY6" fmla="*/ 140312 h 857635"/>
                <a:gd name="csX7" fmla="*/ 9442383 w 9442383"/>
                <a:gd name="csY7" fmla="*/ 135741 h 857635"/>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8320 w 9442383"/>
                <a:gd name="csY4" fmla="*/ 4630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69313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652 h 852847"/>
                <a:gd name="csX5" fmla="*/ 4869313 w 9442383"/>
                <a:gd name="csY5" fmla="*/ 0 h 852847"/>
                <a:gd name="csX6" fmla="*/ 4869072 w 9442383"/>
                <a:gd name="csY6" fmla="*/ 145609 h 852847"/>
                <a:gd name="csX7" fmla="*/ 9442383 w 9442383"/>
                <a:gd name="csY7" fmla="*/ 130953 h 852847"/>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3987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651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4858 w 9442383"/>
                <a:gd name="csY6" fmla="*/ 296474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473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068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065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288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83832 h 991070"/>
                <a:gd name="csX7" fmla="*/ 9442383 w 9442383"/>
                <a:gd name="csY7" fmla="*/ 269176 h 991070"/>
                <a:gd name="csX0" fmla="*/ 0 w 9442383"/>
                <a:gd name="csY0" fmla="*/ 269176 h 1000595"/>
                <a:gd name="csX1" fmla="*/ 2021305 w 9442383"/>
                <a:gd name="csY1" fmla="*/ 269176 h 1000595"/>
                <a:gd name="csX2" fmla="*/ 2021305 w 9442383"/>
                <a:gd name="csY2" fmla="*/ 991070 h 1000595"/>
                <a:gd name="csX3" fmla="*/ 3866181 w 9442383"/>
                <a:gd name="csY3" fmla="*/ 1000595 h 1000595"/>
                <a:gd name="csX4" fmla="*/ 3857382 w 9442383"/>
                <a:gd name="csY4" fmla="*/ 5865 h 1000595"/>
                <a:gd name="csX5" fmla="*/ 4865099 w 9442383"/>
                <a:gd name="csY5" fmla="*/ 0 h 1000595"/>
                <a:gd name="csX6" fmla="*/ 4865897 w 9442383"/>
                <a:gd name="csY6" fmla="*/ 283832 h 1000595"/>
                <a:gd name="csX7" fmla="*/ 9442383 w 9442383"/>
                <a:gd name="csY7" fmla="*/ 269176 h 1000595"/>
                <a:gd name="csX0" fmla="*/ 0 w 9442383"/>
                <a:gd name="csY0" fmla="*/ 269176 h 994245"/>
                <a:gd name="csX1" fmla="*/ 2021305 w 9442383"/>
                <a:gd name="csY1" fmla="*/ 269176 h 994245"/>
                <a:gd name="csX2" fmla="*/ 2021305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42383"/>
                <a:gd name="csY0" fmla="*/ 269176 h 1006945"/>
                <a:gd name="csX1" fmla="*/ 2021305 w 9442383"/>
                <a:gd name="csY1" fmla="*/ 269176 h 1006945"/>
                <a:gd name="csX2" fmla="*/ 2018130 w 9442383"/>
                <a:gd name="csY2" fmla="*/ 1006945 h 1006945"/>
                <a:gd name="csX3" fmla="*/ 3866181 w 9442383"/>
                <a:gd name="csY3" fmla="*/ 994245 h 1006945"/>
                <a:gd name="csX4" fmla="*/ 3857382 w 9442383"/>
                <a:gd name="csY4" fmla="*/ 5865 h 1006945"/>
                <a:gd name="csX5" fmla="*/ 4865099 w 9442383"/>
                <a:gd name="csY5" fmla="*/ 0 h 1006945"/>
                <a:gd name="csX6" fmla="*/ 4865897 w 9442383"/>
                <a:gd name="csY6" fmla="*/ 283832 h 1006945"/>
                <a:gd name="csX7" fmla="*/ 9442383 w 9442383"/>
                <a:gd name="csY7" fmla="*/ 269176 h 10069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64608"/>
                <a:gd name="csY0" fmla="*/ 288226 h 994245"/>
                <a:gd name="csX1" fmla="*/ 2043530 w 9464608"/>
                <a:gd name="csY1" fmla="*/ 269176 h 994245"/>
                <a:gd name="csX2" fmla="*/ 2040355 w 9464608"/>
                <a:gd name="csY2" fmla="*/ 991070 h 994245"/>
                <a:gd name="csX3" fmla="*/ 3888406 w 9464608"/>
                <a:gd name="csY3" fmla="*/ 994245 h 994245"/>
                <a:gd name="csX4" fmla="*/ 3879607 w 9464608"/>
                <a:gd name="csY4" fmla="*/ 5865 h 994245"/>
                <a:gd name="csX5" fmla="*/ 4887324 w 9464608"/>
                <a:gd name="csY5" fmla="*/ 0 h 994245"/>
                <a:gd name="csX6" fmla="*/ 4888122 w 9464608"/>
                <a:gd name="csY6" fmla="*/ 283832 h 994245"/>
                <a:gd name="csX7" fmla="*/ 9464608 w 9464608"/>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5051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1876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8733"/>
                <a:gd name="csY0" fmla="*/ 262826 h 994245"/>
                <a:gd name="csX1" fmla="*/ 2027655 w 9448733"/>
                <a:gd name="csY1" fmla="*/ 269176 h 994245"/>
                <a:gd name="csX2" fmla="*/ 2024480 w 9448733"/>
                <a:gd name="csY2" fmla="*/ 991070 h 994245"/>
                <a:gd name="csX3" fmla="*/ 3872531 w 9448733"/>
                <a:gd name="csY3" fmla="*/ 994245 h 994245"/>
                <a:gd name="csX4" fmla="*/ 3863732 w 9448733"/>
                <a:gd name="csY4" fmla="*/ 5865 h 994245"/>
                <a:gd name="csX5" fmla="*/ 4871449 w 9448733"/>
                <a:gd name="csY5" fmla="*/ 0 h 994245"/>
                <a:gd name="csX6" fmla="*/ 4872247 w 9448733"/>
                <a:gd name="csY6" fmla="*/ 283832 h 994245"/>
                <a:gd name="csX7" fmla="*/ 9448733 w 9448733"/>
                <a:gd name="csY7" fmla="*/ 269176 h 994245"/>
                <a:gd name="csX0" fmla="*/ 0 w 9461433"/>
                <a:gd name="csY0" fmla="*/ 281876 h 994245"/>
                <a:gd name="csX1" fmla="*/ 2040355 w 9461433"/>
                <a:gd name="csY1" fmla="*/ 269176 h 994245"/>
                <a:gd name="csX2" fmla="*/ 2037180 w 9461433"/>
                <a:gd name="csY2" fmla="*/ 991070 h 994245"/>
                <a:gd name="csX3" fmla="*/ 3885231 w 9461433"/>
                <a:gd name="csY3" fmla="*/ 994245 h 994245"/>
                <a:gd name="csX4" fmla="*/ 3876432 w 9461433"/>
                <a:gd name="csY4" fmla="*/ 5865 h 994245"/>
                <a:gd name="csX5" fmla="*/ 4884149 w 9461433"/>
                <a:gd name="csY5" fmla="*/ 0 h 994245"/>
                <a:gd name="csX6" fmla="*/ 4884947 w 9461433"/>
                <a:gd name="csY6" fmla="*/ 283832 h 994245"/>
                <a:gd name="csX7" fmla="*/ 9461433 w 9461433"/>
                <a:gd name="csY7" fmla="*/ 269176 h 994245"/>
                <a:gd name="csX0" fmla="*/ 0 w 9445558"/>
                <a:gd name="csY0" fmla="*/ 269176 h 994245"/>
                <a:gd name="csX1" fmla="*/ 2024480 w 9445558"/>
                <a:gd name="csY1" fmla="*/ 269176 h 994245"/>
                <a:gd name="csX2" fmla="*/ 2021305 w 9445558"/>
                <a:gd name="csY2" fmla="*/ 991070 h 994245"/>
                <a:gd name="csX3" fmla="*/ 3869356 w 9445558"/>
                <a:gd name="csY3" fmla="*/ 994245 h 994245"/>
                <a:gd name="csX4" fmla="*/ 3860557 w 9445558"/>
                <a:gd name="csY4" fmla="*/ 5865 h 994245"/>
                <a:gd name="csX5" fmla="*/ 4868274 w 9445558"/>
                <a:gd name="csY5" fmla="*/ 0 h 994245"/>
                <a:gd name="csX6" fmla="*/ 4869072 w 9445558"/>
                <a:gd name="csY6" fmla="*/ 283832 h 994245"/>
                <a:gd name="csX7" fmla="*/ 9445558 w 9445558"/>
                <a:gd name="csY7" fmla="*/ 269176 h 994245"/>
                <a:gd name="csX0" fmla="*/ 0 w 9470958"/>
                <a:gd name="csY0" fmla="*/ 272351 h 994245"/>
                <a:gd name="csX1" fmla="*/ 2049880 w 9470958"/>
                <a:gd name="csY1" fmla="*/ 269176 h 994245"/>
                <a:gd name="csX2" fmla="*/ 2046705 w 9470958"/>
                <a:gd name="csY2" fmla="*/ 991070 h 994245"/>
                <a:gd name="csX3" fmla="*/ 3894756 w 9470958"/>
                <a:gd name="csY3" fmla="*/ 994245 h 994245"/>
                <a:gd name="csX4" fmla="*/ 3885957 w 9470958"/>
                <a:gd name="csY4" fmla="*/ 5865 h 994245"/>
                <a:gd name="csX5" fmla="*/ 4893674 w 9470958"/>
                <a:gd name="csY5" fmla="*/ 0 h 994245"/>
                <a:gd name="csX6" fmla="*/ 4894472 w 9470958"/>
                <a:gd name="csY6" fmla="*/ 283832 h 994245"/>
                <a:gd name="csX7" fmla="*/ 9470958 w 9470958"/>
                <a:gd name="csY7" fmla="*/ 269176 h 994245"/>
                <a:gd name="csX0" fmla="*/ 0 w 9470958"/>
                <a:gd name="csY0" fmla="*/ 449381 h 1171275"/>
                <a:gd name="csX1" fmla="*/ 2049880 w 9470958"/>
                <a:gd name="csY1" fmla="*/ 446206 h 1171275"/>
                <a:gd name="csX2" fmla="*/ 2046705 w 9470958"/>
                <a:gd name="csY2" fmla="*/ 1168100 h 1171275"/>
                <a:gd name="csX3" fmla="*/ 3894756 w 9470958"/>
                <a:gd name="csY3" fmla="*/ 1171275 h 1171275"/>
                <a:gd name="csX4" fmla="*/ 3885957 w 9470958"/>
                <a:gd name="csY4" fmla="*/ 15 h 1171275"/>
                <a:gd name="csX5" fmla="*/ 4893674 w 9470958"/>
                <a:gd name="csY5" fmla="*/ 177030 h 1171275"/>
                <a:gd name="csX6" fmla="*/ 4894472 w 9470958"/>
                <a:gd name="csY6" fmla="*/ 460862 h 1171275"/>
                <a:gd name="csX7" fmla="*/ 9470958 w 9470958"/>
                <a:gd name="csY7" fmla="*/ 446206 h 1171275"/>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79607 w 9470958"/>
                <a:gd name="csY5" fmla="*/ 8202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13953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55096 h 1171260"/>
                <a:gd name="csX7" fmla="*/ 9470958 w 9470958"/>
                <a:gd name="csY7" fmla="*/ 446191 h 1171260"/>
                <a:gd name="csX0" fmla="*/ 0 w 9470958"/>
                <a:gd name="csY0" fmla="*/ 584075 h 1305969"/>
                <a:gd name="csX1" fmla="*/ 2049880 w 9470958"/>
                <a:gd name="csY1" fmla="*/ 580900 h 1305969"/>
                <a:gd name="csX2" fmla="*/ 2046705 w 9470958"/>
                <a:gd name="csY2" fmla="*/ 1302794 h 1305969"/>
                <a:gd name="csX3" fmla="*/ 3894756 w 9470958"/>
                <a:gd name="csY3" fmla="*/ 1305969 h 1305969"/>
                <a:gd name="csX4" fmla="*/ 3885957 w 9470958"/>
                <a:gd name="csY4" fmla="*/ 134709 h 1305969"/>
                <a:gd name="csX5" fmla="*/ 4891109 w 9470958"/>
                <a:gd name="csY5" fmla="*/ 0 h 1305969"/>
                <a:gd name="csX6" fmla="*/ 4894472 w 9470958"/>
                <a:gd name="csY6" fmla="*/ 589805 h 1305969"/>
                <a:gd name="csX7" fmla="*/ 9470958 w 9470958"/>
                <a:gd name="csY7" fmla="*/ 580900 h 1305969"/>
                <a:gd name="csX0" fmla="*/ 0 w 9470958"/>
                <a:gd name="csY0" fmla="*/ 584075 h 1305969"/>
                <a:gd name="csX1" fmla="*/ 2049880 w 9470958"/>
                <a:gd name="csY1" fmla="*/ 580900 h 1305969"/>
                <a:gd name="csX2" fmla="*/ 2046705 w 9470958"/>
                <a:gd name="csY2" fmla="*/ 1302794 h 1305969"/>
                <a:gd name="csX3" fmla="*/ 3894756 w 9470958"/>
                <a:gd name="csY3" fmla="*/ 1305969 h 1305969"/>
                <a:gd name="csX4" fmla="*/ 3885957 w 9470958"/>
                <a:gd name="csY4" fmla="*/ 4534 h 1305969"/>
                <a:gd name="csX5" fmla="*/ 4891109 w 9470958"/>
                <a:gd name="csY5" fmla="*/ 0 h 1305969"/>
                <a:gd name="csX6" fmla="*/ 4894472 w 9470958"/>
                <a:gd name="csY6" fmla="*/ 589805 h 1305969"/>
                <a:gd name="csX7" fmla="*/ 9470958 w 9470958"/>
                <a:gd name="csY7" fmla="*/ 580900 h 1305969"/>
                <a:gd name="csX0" fmla="*/ 0 w 9470958"/>
                <a:gd name="csY0" fmla="*/ 720218 h 1442112"/>
                <a:gd name="csX1" fmla="*/ 2049880 w 9470958"/>
                <a:gd name="csY1" fmla="*/ 717043 h 1442112"/>
                <a:gd name="csX2" fmla="*/ 2046705 w 9470958"/>
                <a:gd name="csY2" fmla="*/ 1438937 h 1442112"/>
                <a:gd name="csX3" fmla="*/ 3894756 w 9470958"/>
                <a:gd name="csY3" fmla="*/ 1442112 h 1442112"/>
                <a:gd name="csX4" fmla="*/ 3885957 w 9470958"/>
                <a:gd name="csY4" fmla="*/ 0 h 1442112"/>
                <a:gd name="csX5" fmla="*/ 4891109 w 9470958"/>
                <a:gd name="csY5" fmla="*/ 136143 h 1442112"/>
                <a:gd name="csX6" fmla="*/ 4894472 w 9470958"/>
                <a:gd name="csY6" fmla="*/ 725948 h 1442112"/>
                <a:gd name="csX7" fmla="*/ 9470958 w 9470958"/>
                <a:gd name="csY7" fmla="*/ 717043 h 1442112"/>
                <a:gd name="csX0" fmla="*/ 0 w 9470958"/>
                <a:gd name="csY0" fmla="*/ 724752 h 1446646"/>
                <a:gd name="csX1" fmla="*/ 2049880 w 9470958"/>
                <a:gd name="csY1" fmla="*/ 721577 h 1446646"/>
                <a:gd name="csX2" fmla="*/ 2046705 w 9470958"/>
                <a:gd name="csY2" fmla="*/ 1443471 h 1446646"/>
                <a:gd name="csX3" fmla="*/ 3894756 w 9470958"/>
                <a:gd name="csY3" fmla="*/ 1446646 h 1446646"/>
                <a:gd name="csX4" fmla="*/ 3885957 w 9470958"/>
                <a:gd name="csY4" fmla="*/ 4534 h 1446646"/>
                <a:gd name="csX5" fmla="*/ 4891109 w 9470958"/>
                <a:gd name="csY5" fmla="*/ 0 h 1446646"/>
                <a:gd name="csX6" fmla="*/ 4894472 w 9470958"/>
                <a:gd name="csY6" fmla="*/ 730482 h 1446646"/>
                <a:gd name="csX7" fmla="*/ 9470958 w 9470958"/>
                <a:gd name="csY7" fmla="*/ 721577 h 1446646"/>
                <a:gd name="csX0" fmla="*/ 0 w 9470958"/>
                <a:gd name="csY0" fmla="*/ 737803 h 1459697"/>
                <a:gd name="csX1" fmla="*/ 2049880 w 9470958"/>
                <a:gd name="csY1" fmla="*/ 734628 h 1459697"/>
                <a:gd name="csX2" fmla="*/ 2046705 w 9470958"/>
                <a:gd name="csY2" fmla="*/ 1456522 h 1459697"/>
                <a:gd name="csX3" fmla="*/ 3894756 w 9470958"/>
                <a:gd name="csY3" fmla="*/ 1459697 h 1459697"/>
                <a:gd name="csX4" fmla="*/ 3885957 w 9470958"/>
                <a:gd name="csY4" fmla="*/ 0 h 1459697"/>
                <a:gd name="csX5" fmla="*/ 4891109 w 9470958"/>
                <a:gd name="csY5" fmla="*/ 13051 h 1459697"/>
                <a:gd name="csX6" fmla="*/ 4894472 w 9470958"/>
                <a:gd name="csY6" fmla="*/ 743533 h 1459697"/>
                <a:gd name="csX7" fmla="*/ 9470958 w 9470958"/>
                <a:gd name="csY7" fmla="*/ 734628 h 1459697"/>
                <a:gd name="csX0" fmla="*/ 0 w 9470958"/>
                <a:gd name="csY0" fmla="*/ 742337 h 1464231"/>
                <a:gd name="csX1" fmla="*/ 2049880 w 9470958"/>
                <a:gd name="csY1" fmla="*/ 739162 h 1464231"/>
                <a:gd name="csX2" fmla="*/ 2046705 w 9470958"/>
                <a:gd name="csY2" fmla="*/ 1461056 h 1464231"/>
                <a:gd name="csX3" fmla="*/ 3894756 w 9470958"/>
                <a:gd name="csY3" fmla="*/ 1464231 h 1464231"/>
                <a:gd name="csX4" fmla="*/ 3885957 w 9470958"/>
                <a:gd name="csY4" fmla="*/ 4534 h 1464231"/>
                <a:gd name="csX5" fmla="*/ 4899901 w 9470958"/>
                <a:gd name="csY5" fmla="*/ 0 h 1464231"/>
                <a:gd name="csX6" fmla="*/ 4894472 w 9470958"/>
                <a:gd name="csY6" fmla="*/ 748067 h 1464231"/>
                <a:gd name="csX7" fmla="*/ 9470958 w 9470958"/>
                <a:gd name="csY7" fmla="*/ 739162 h 1464231"/>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99901 w 9470958"/>
                <a:gd name="csY5" fmla="*/ 149845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99901 w 9470958"/>
                <a:gd name="csY5" fmla="*/ 1404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76150 w 9470958"/>
                <a:gd name="csY5" fmla="*/ 7341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905839 w 9470958"/>
                <a:gd name="csY5" fmla="*/ 13279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83614 w 9470958"/>
                <a:gd name="csY5" fmla="*/ 16454 h 1614076"/>
                <a:gd name="csX6" fmla="*/ 4894472 w 9470958"/>
                <a:gd name="csY6" fmla="*/ 897912 h 1614076"/>
                <a:gd name="csX7" fmla="*/ 9470958 w 9470958"/>
                <a:gd name="csY7" fmla="*/ 889007 h 1614076"/>
                <a:gd name="csX0" fmla="*/ 0 w 9470958"/>
                <a:gd name="csY0" fmla="*/ 904303 h 1626197"/>
                <a:gd name="csX1" fmla="*/ 2049880 w 9470958"/>
                <a:gd name="csY1" fmla="*/ 901128 h 1626197"/>
                <a:gd name="csX2" fmla="*/ 2046705 w 9470958"/>
                <a:gd name="csY2" fmla="*/ 1623022 h 1626197"/>
                <a:gd name="csX3" fmla="*/ 3894756 w 9470958"/>
                <a:gd name="csY3" fmla="*/ 1626197 h 1626197"/>
                <a:gd name="csX4" fmla="*/ 3874082 w 9470958"/>
                <a:gd name="csY4" fmla="*/ 12121 h 1626197"/>
                <a:gd name="csX5" fmla="*/ 4883614 w 9470958"/>
                <a:gd name="csY5" fmla="*/ 0 h 1626197"/>
                <a:gd name="csX6" fmla="*/ 4894472 w 9470958"/>
                <a:gd name="csY6" fmla="*/ 910033 h 1626197"/>
                <a:gd name="csX7" fmla="*/ 9470958 w 9470958"/>
                <a:gd name="csY7" fmla="*/ 901128 h 1626197"/>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83614 w 9470958"/>
                <a:gd name="csY5" fmla="*/ 6929 h 1614076"/>
                <a:gd name="csX6" fmla="*/ 4894472 w 9470958"/>
                <a:gd name="csY6" fmla="*/ 897912 h 1614076"/>
                <a:gd name="csX7" fmla="*/ 9470958 w 9470958"/>
                <a:gd name="csY7" fmla="*/ 889007 h 1614076"/>
                <a:gd name="csX0" fmla="*/ 0 w 9470958"/>
                <a:gd name="csY0" fmla="*/ 885253 h 1607147"/>
                <a:gd name="csX1" fmla="*/ 2049880 w 9470958"/>
                <a:gd name="csY1" fmla="*/ 882078 h 1607147"/>
                <a:gd name="csX2" fmla="*/ 2046705 w 9470958"/>
                <a:gd name="csY2" fmla="*/ 1603972 h 1607147"/>
                <a:gd name="csX3" fmla="*/ 3894756 w 9470958"/>
                <a:gd name="csY3" fmla="*/ 1607147 h 1607147"/>
                <a:gd name="csX4" fmla="*/ 3874082 w 9470958"/>
                <a:gd name="csY4" fmla="*/ 12121 h 1607147"/>
                <a:gd name="csX5" fmla="*/ 4883614 w 9470958"/>
                <a:gd name="csY5" fmla="*/ 0 h 1607147"/>
                <a:gd name="csX6" fmla="*/ 4894472 w 9470958"/>
                <a:gd name="csY6" fmla="*/ 890983 h 1607147"/>
                <a:gd name="csX7" fmla="*/ 9470958 w 9470958"/>
                <a:gd name="csY7" fmla="*/ 882078 h 1607147"/>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883614 w 9470958"/>
                <a:gd name="csY5" fmla="*/ 579 h 1607726"/>
                <a:gd name="csX6" fmla="*/ 4894472 w 9470958"/>
                <a:gd name="csY6" fmla="*/ 891562 h 1607726"/>
                <a:gd name="csX7" fmla="*/ 9470958 w 9470958"/>
                <a:gd name="csY7" fmla="*/ 882657 h 1607726"/>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902664 w 9470958"/>
                <a:gd name="csY5" fmla="*/ 3754 h 1607726"/>
                <a:gd name="csX6" fmla="*/ 4894472 w 9470958"/>
                <a:gd name="csY6" fmla="*/ 891562 h 1607726"/>
                <a:gd name="csX7" fmla="*/ 9470958 w 9470958"/>
                <a:gd name="csY7" fmla="*/ 882657 h 1607726"/>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889964 w 9470958"/>
                <a:gd name="csY5" fmla="*/ 579 h 1607726"/>
                <a:gd name="csX6" fmla="*/ 4894472 w 9470958"/>
                <a:gd name="csY6" fmla="*/ 891562 h 1607726"/>
                <a:gd name="csX7" fmla="*/ 9470958 w 9470958"/>
                <a:gd name="csY7" fmla="*/ 882657 h 1607726"/>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889964 w 9470958"/>
                <a:gd name="csY5" fmla="*/ 157654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1184 w 9470958"/>
                <a:gd name="csY5" fmla="*/ 1179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6794 w 9470958"/>
                <a:gd name="csY5" fmla="*/ 618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878745 w 9470958"/>
                <a:gd name="csY5" fmla="*/ 1179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1185 w 9470958"/>
                <a:gd name="csY5" fmla="*/ 11798 h 1764801"/>
                <a:gd name="csX6" fmla="*/ 4894472 w 9470958"/>
                <a:gd name="csY6" fmla="*/ 1048637 h 1764801"/>
                <a:gd name="csX7" fmla="*/ 9470958 w 9470958"/>
                <a:gd name="csY7" fmla="*/ 1039732 h 17648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71012 w 9470958"/>
                <a:gd name="csY4" fmla="*/ 0 h 1917201"/>
                <a:gd name="csX5" fmla="*/ 4901185 w 9470958"/>
                <a:gd name="csY5" fmla="*/ 164198 h 1917201"/>
                <a:gd name="csX6" fmla="*/ 4894472 w 9470958"/>
                <a:gd name="csY6" fmla="*/ 1201037 h 1917201"/>
                <a:gd name="csX7" fmla="*/ 9470958 w 9470958"/>
                <a:gd name="csY7" fmla="*/ 1192132 h 19172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71012 w 9470958"/>
                <a:gd name="csY4" fmla="*/ 0 h 1917201"/>
                <a:gd name="csX5" fmla="*/ 4904995 w 9470958"/>
                <a:gd name="csY5" fmla="*/ 368 h 1917201"/>
                <a:gd name="csX6" fmla="*/ 4894472 w 9470958"/>
                <a:gd name="csY6" fmla="*/ 1201037 h 1917201"/>
                <a:gd name="csX7" fmla="*/ 9470958 w 9470958"/>
                <a:gd name="csY7" fmla="*/ 1192132 h 19172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71012 w 9470958"/>
                <a:gd name="csY4" fmla="*/ 0 h 1917201"/>
                <a:gd name="csX5" fmla="*/ 4904995 w 9470958"/>
                <a:gd name="csY5" fmla="*/ 15608 h 1917201"/>
                <a:gd name="csX6" fmla="*/ 4894472 w 9470958"/>
                <a:gd name="csY6" fmla="*/ 1201037 h 1917201"/>
                <a:gd name="csX7" fmla="*/ 9470958 w 9470958"/>
                <a:gd name="csY7" fmla="*/ 1192132 h 1917201"/>
                <a:gd name="csX0" fmla="*/ 0 w 9470958"/>
                <a:gd name="csY0" fmla="*/ 1179699 h 1901593"/>
                <a:gd name="csX1" fmla="*/ 2049880 w 9470958"/>
                <a:gd name="csY1" fmla="*/ 1176524 h 1901593"/>
                <a:gd name="csX2" fmla="*/ 2046705 w 9470958"/>
                <a:gd name="csY2" fmla="*/ 1898418 h 1901593"/>
                <a:gd name="csX3" fmla="*/ 3894756 w 9470958"/>
                <a:gd name="csY3" fmla="*/ 1901593 h 1901593"/>
                <a:gd name="csX4" fmla="*/ 3871012 w 9470958"/>
                <a:gd name="csY4" fmla="*/ 3442 h 1901593"/>
                <a:gd name="csX5" fmla="*/ 4904995 w 9470958"/>
                <a:gd name="csY5" fmla="*/ 0 h 1901593"/>
                <a:gd name="csX6" fmla="*/ 4894472 w 9470958"/>
                <a:gd name="csY6" fmla="*/ 1185429 h 1901593"/>
                <a:gd name="csX7" fmla="*/ 9470958 w 9470958"/>
                <a:gd name="csY7" fmla="*/ 1176524 h 1901593"/>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67202 w 9470958"/>
                <a:gd name="csY4" fmla="*/ 0 h 1917201"/>
                <a:gd name="csX5" fmla="*/ 4904995 w 9470958"/>
                <a:gd name="csY5" fmla="*/ 15608 h 1917201"/>
                <a:gd name="csX6" fmla="*/ 4894472 w 9470958"/>
                <a:gd name="csY6" fmla="*/ 1201037 h 1917201"/>
                <a:gd name="csX7" fmla="*/ 9470958 w 9470958"/>
                <a:gd name="csY7" fmla="*/ 1192132 h 19172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67202 w 9470958"/>
                <a:gd name="csY4" fmla="*/ 0 h 1917201"/>
                <a:gd name="csX5" fmla="*/ 4901185 w 9470958"/>
                <a:gd name="csY5" fmla="*/ 368 h 1917201"/>
                <a:gd name="csX6" fmla="*/ 4894472 w 9470958"/>
                <a:gd name="csY6" fmla="*/ 1201037 h 1917201"/>
                <a:gd name="csX7" fmla="*/ 9470958 w 9470958"/>
                <a:gd name="csY7" fmla="*/ 1192132 h 1917201"/>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901185 w 9470958"/>
                <a:gd name="csY5" fmla="*/ 147968 h 2064801"/>
                <a:gd name="csX6" fmla="*/ 4894472 w 9470958"/>
                <a:gd name="csY6" fmla="*/ 1348637 h 2064801"/>
                <a:gd name="csX7" fmla="*/ 9470958 w 9470958"/>
                <a:gd name="csY7" fmla="*/ 1339732 h 2064801"/>
                <a:gd name="csX0" fmla="*/ 0 w 9470958"/>
                <a:gd name="csY0" fmla="*/ 1353339 h 2075233"/>
                <a:gd name="csX1" fmla="*/ 2049880 w 9470958"/>
                <a:gd name="csY1" fmla="*/ 1350164 h 2075233"/>
                <a:gd name="csX2" fmla="*/ 2046705 w 9470958"/>
                <a:gd name="csY2" fmla="*/ 2072058 h 2075233"/>
                <a:gd name="csX3" fmla="*/ 3894756 w 9470958"/>
                <a:gd name="csY3" fmla="*/ 2075233 h 2075233"/>
                <a:gd name="csX4" fmla="*/ 3867202 w 9470958"/>
                <a:gd name="csY4" fmla="*/ 10432 h 2075233"/>
                <a:gd name="csX5" fmla="*/ 4911985 w 9470958"/>
                <a:gd name="csY5" fmla="*/ 0 h 2075233"/>
                <a:gd name="csX6" fmla="*/ 4894472 w 9470958"/>
                <a:gd name="csY6" fmla="*/ 1359069 h 2075233"/>
                <a:gd name="csX7" fmla="*/ 9470958 w 9470958"/>
                <a:gd name="csY7" fmla="*/ 1350164 h 2075233"/>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911985 w 9470958"/>
                <a:gd name="csY5" fmla="*/ 14768 h 2064801"/>
                <a:gd name="csX6" fmla="*/ 4894472 w 9470958"/>
                <a:gd name="csY6" fmla="*/ 1348637 h 2064801"/>
                <a:gd name="csX7" fmla="*/ 9470958 w 9470958"/>
                <a:gd name="csY7" fmla="*/ 1339732 h 2064801"/>
                <a:gd name="csX0" fmla="*/ 0 w 9470958"/>
                <a:gd name="csY0" fmla="*/ 1356939 h 2078833"/>
                <a:gd name="csX1" fmla="*/ 2049880 w 9470958"/>
                <a:gd name="csY1" fmla="*/ 1353764 h 2078833"/>
                <a:gd name="csX2" fmla="*/ 2046705 w 9470958"/>
                <a:gd name="csY2" fmla="*/ 2075658 h 2078833"/>
                <a:gd name="csX3" fmla="*/ 3894756 w 9470958"/>
                <a:gd name="csY3" fmla="*/ 2078833 h 2078833"/>
                <a:gd name="csX4" fmla="*/ 3867202 w 9470958"/>
                <a:gd name="csY4" fmla="*/ 14032 h 2078833"/>
                <a:gd name="csX5" fmla="*/ 4911985 w 9470958"/>
                <a:gd name="csY5" fmla="*/ 0 h 2078833"/>
                <a:gd name="csX6" fmla="*/ 4894472 w 9470958"/>
                <a:gd name="csY6" fmla="*/ 1362669 h 2078833"/>
                <a:gd name="csX7" fmla="*/ 9470958 w 9470958"/>
                <a:gd name="csY7" fmla="*/ 1353764 h 2078833"/>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911985 w 9470958"/>
                <a:gd name="csY5" fmla="*/ 7568 h 2064801"/>
                <a:gd name="csX6" fmla="*/ 4894472 w 9470958"/>
                <a:gd name="csY6" fmla="*/ 1348637 h 2064801"/>
                <a:gd name="csX7" fmla="*/ 9470958 w 9470958"/>
                <a:gd name="csY7" fmla="*/ 1339732 h 2064801"/>
                <a:gd name="csX0" fmla="*/ 0 w 9470958"/>
                <a:gd name="csY0" fmla="*/ 1349739 h 2071633"/>
                <a:gd name="csX1" fmla="*/ 2049880 w 9470958"/>
                <a:gd name="csY1" fmla="*/ 1346564 h 2071633"/>
                <a:gd name="csX2" fmla="*/ 2046705 w 9470958"/>
                <a:gd name="csY2" fmla="*/ 2068458 h 2071633"/>
                <a:gd name="csX3" fmla="*/ 3894756 w 9470958"/>
                <a:gd name="csY3" fmla="*/ 2071633 h 2071633"/>
                <a:gd name="csX4" fmla="*/ 3867202 w 9470958"/>
                <a:gd name="csY4" fmla="*/ 6832 h 2071633"/>
                <a:gd name="csX5" fmla="*/ 4911985 w 9470958"/>
                <a:gd name="csY5" fmla="*/ 0 h 2071633"/>
                <a:gd name="csX6" fmla="*/ 4894472 w 9470958"/>
                <a:gd name="csY6" fmla="*/ 1355469 h 2071633"/>
                <a:gd name="csX7" fmla="*/ 9470958 w 9470958"/>
                <a:gd name="csY7" fmla="*/ 1346564 h 2071633"/>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5023585 w 9470958"/>
                <a:gd name="csY5" fmla="*/ 57968 h 2064801"/>
                <a:gd name="csX6" fmla="*/ 4894472 w 9470958"/>
                <a:gd name="csY6" fmla="*/ 1348637 h 2064801"/>
                <a:gd name="csX7" fmla="*/ 9470958 w 9470958"/>
                <a:gd name="csY7" fmla="*/ 1339732 h 2064801"/>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897585 w 9470958"/>
                <a:gd name="csY5" fmla="*/ 3968 h 2064801"/>
                <a:gd name="csX6" fmla="*/ 4894472 w 9470958"/>
                <a:gd name="csY6" fmla="*/ 1348637 h 2064801"/>
                <a:gd name="csX7" fmla="*/ 9470958 w 9470958"/>
                <a:gd name="csY7" fmla="*/ 1339732 h 2064801"/>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897585 w 9470958"/>
                <a:gd name="csY5" fmla="*/ 3968 h 2064801"/>
                <a:gd name="csX6" fmla="*/ 4914066 w 9470958"/>
                <a:gd name="csY6" fmla="*/ 1348637 h 2064801"/>
                <a:gd name="csX7" fmla="*/ 9470958 w 9470958"/>
                <a:gd name="csY7" fmla="*/ 1339732 h 2064801"/>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926976 w 9470958"/>
                <a:gd name="csY5" fmla="*/ 3968 h 2064801"/>
                <a:gd name="csX6" fmla="*/ 4914066 w 9470958"/>
                <a:gd name="csY6" fmla="*/ 1348637 h 2064801"/>
                <a:gd name="csX7" fmla="*/ 9470958 w 9470958"/>
                <a:gd name="csY7" fmla="*/ 1339732 h 2064801"/>
                <a:gd name="csX0" fmla="*/ 0 w 9470958"/>
                <a:gd name="csY0" fmla="*/ 1342907 h 2064801"/>
                <a:gd name="csX1" fmla="*/ 2049880 w 9470958"/>
                <a:gd name="csY1" fmla="*/ 1339732 h 2064801"/>
                <a:gd name="csX2" fmla="*/ 2046705 w 9470958"/>
                <a:gd name="csY2" fmla="*/ 2061626 h 2064801"/>
                <a:gd name="csX3" fmla="*/ 3858833 w 9470958"/>
                <a:gd name="csY3" fmla="*/ 2064801 h 2064801"/>
                <a:gd name="csX4" fmla="*/ 3867202 w 9470958"/>
                <a:gd name="csY4" fmla="*/ 0 h 2064801"/>
                <a:gd name="csX5" fmla="*/ 4926976 w 9470958"/>
                <a:gd name="csY5" fmla="*/ 3968 h 2064801"/>
                <a:gd name="csX6" fmla="*/ 4914066 w 9470958"/>
                <a:gd name="csY6" fmla="*/ 1348637 h 2064801"/>
                <a:gd name="csX7" fmla="*/ 9470958 w 9470958"/>
                <a:gd name="csY7" fmla="*/ 1339732 h 2064801"/>
                <a:gd name="csX0" fmla="*/ 0 w 9470958"/>
                <a:gd name="csY0" fmla="*/ 1342907 h 2064801"/>
                <a:gd name="csX1" fmla="*/ 2049880 w 9470958"/>
                <a:gd name="csY1" fmla="*/ 1339732 h 2064801"/>
                <a:gd name="csX2" fmla="*/ 2046705 w 9470958"/>
                <a:gd name="csY2" fmla="*/ 2061626 h 2064801"/>
                <a:gd name="csX3" fmla="*/ 3858833 w 9470958"/>
                <a:gd name="csY3" fmla="*/ 2064801 h 2064801"/>
                <a:gd name="csX4" fmla="*/ 3850873 w 9470958"/>
                <a:gd name="csY4" fmla="*/ 0 h 2064801"/>
                <a:gd name="csX5" fmla="*/ 4926976 w 9470958"/>
                <a:gd name="csY5" fmla="*/ 3968 h 2064801"/>
                <a:gd name="csX6" fmla="*/ 4914066 w 9470958"/>
                <a:gd name="csY6" fmla="*/ 1348637 h 2064801"/>
                <a:gd name="csX7" fmla="*/ 9470958 w 9470958"/>
                <a:gd name="csY7" fmla="*/ 1339732 h 2064801"/>
                <a:gd name="csX0" fmla="*/ 0 w 9470958"/>
                <a:gd name="csY0" fmla="*/ 1342907 h 2064801"/>
                <a:gd name="csX1" fmla="*/ 2049880 w 9470958"/>
                <a:gd name="csY1" fmla="*/ 1339732 h 2064801"/>
                <a:gd name="csX2" fmla="*/ 2046705 w 9470958"/>
                <a:gd name="csY2" fmla="*/ 2061626 h 2064801"/>
                <a:gd name="csX3" fmla="*/ 3858833 w 9470958"/>
                <a:gd name="csY3" fmla="*/ 2064801 h 2064801"/>
                <a:gd name="csX4" fmla="*/ 3850873 w 9470958"/>
                <a:gd name="csY4" fmla="*/ 0 h 2064801"/>
                <a:gd name="csX5" fmla="*/ 4926976 w 9470958"/>
                <a:gd name="csY5" fmla="*/ 3968 h 2064801"/>
                <a:gd name="csX6" fmla="*/ 4923863 w 9470958"/>
                <a:gd name="csY6" fmla="*/ 1348637 h 2064801"/>
                <a:gd name="csX7" fmla="*/ 9470958 w 9470958"/>
                <a:gd name="csY7" fmla="*/ 1339732 h 20648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9470958" h="2064801">
                  <a:moveTo>
                    <a:pt x="0" y="1342907"/>
                  </a:moveTo>
                  <a:lnTo>
                    <a:pt x="2049880" y="1339732"/>
                  </a:lnTo>
                  <a:cubicBezTo>
                    <a:pt x="2048822" y="1585655"/>
                    <a:pt x="2047763" y="1815703"/>
                    <a:pt x="2046705" y="2061626"/>
                  </a:cubicBezTo>
                  <a:lnTo>
                    <a:pt x="3858833" y="2064801"/>
                  </a:lnTo>
                  <a:cubicBezTo>
                    <a:pt x="3856892" y="1924361"/>
                    <a:pt x="3852814" y="140440"/>
                    <a:pt x="3850873" y="0"/>
                  </a:cubicBezTo>
                  <a:lnTo>
                    <a:pt x="4926976" y="3968"/>
                  </a:lnTo>
                  <a:cubicBezTo>
                    <a:pt x="4926895" y="49143"/>
                    <a:pt x="4923944" y="1303462"/>
                    <a:pt x="4923863" y="1348637"/>
                  </a:cubicBezTo>
                  <a:lnTo>
                    <a:pt x="9470958" y="1339732"/>
                  </a:ln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97" name="Groupe 96">
            <a:extLst>
              <a:ext uri="{FF2B5EF4-FFF2-40B4-BE49-F238E27FC236}">
                <a16:creationId xmlns:a16="http://schemas.microsoft.com/office/drawing/2014/main" id="{B937864A-5102-2647-A893-1F2011744EB8}"/>
              </a:ext>
            </a:extLst>
          </p:cNvPr>
          <p:cNvGrpSpPr/>
          <p:nvPr/>
        </p:nvGrpSpPr>
        <p:grpSpPr>
          <a:xfrm>
            <a:off x="1245230" y="325053"/>
            <a:ext cx="9470958" cy="6030948"/>
            <a:chOff x="1245230" y="325053"/>
            <a:chExt cx="9470958" cy="6030948"/>
          </a:xfrm>
        </p:grpSpPr>
        <p:sp>
          <p:nvSpPr>
            <p:cNvPr id="90" name="Forme libre 89">
              <a:extLst>
                <a:ext uri="{FF2B5EF4-FFF2-40B4-BE49-F238E27FC236}">
                  <a16:creationId xmlns:a16="http://schemas.microsoft.com/office/drawing/2014/main" id="{11DCE8EE-AABE-4A49-B642-84F7A414F017}"/>
                </a:ext>
              </a:extLst>
            </p:cNvPr>
            <p:cNvSpPr/>
            <p:nvPr/>
          </p:nvSpPr>
          <p:spPr>
            <a:xfrm>
              <a:off x="1879970" y="325053"/>
              <a:ext cx="7500003" cy="1440798"/>
            </a:xfrm>
            <a:custGeom>
              <a:avLst/>
              <a:gdLst>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7867 w 5410200"/>
                <a:gd name="csY20" fmla="*/ 558800 h 3683410"/>
                <a:gd name="csX21" fmla="*/ 3268133 w 5410200"/>
                <a:gd name="csY21" fmla="*/ 397933 h 3683410"/>
                <a:gd name="csX22" fmla="*/ 3725333 w 5410200"/>
                <a:gd name="csY22" fmla="*/ 330200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5333 w 5410200"/>
                <a:gd name="csY22" fmla="*/ 330200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5308 w 5410200"/>
                <a:gd name="csY23" fmla="*/ 217581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5308 w 5410200"/>
                <a:gd name="csY23" fmla="*/ 217581 h 3683410"/>
                <a:gd name="csX24" fmla="*/ 4703092 w 5410200"/>
                <a:gd name="csY24" fmla="*/ 119222 h 3683410"/>
                <a:gd name="csX25" fmla="*/ 5410200 w 5410200"/>
                <a:gd name="csY25" fmla="*/ 169333 h 3683410"/>
                <a:gd name="csX0" fmla="*/ 0 w 5782085"/>
                <a:gd name="csY0" fmla="*/ 31923 h 3715333"/>
                <a:gd name="csX1" fmla="*/ 169333 w 5782085"/>
                <a:gd name="csY1" fmla="*/ 57323 h 3715333"/>
                <a:gd name="csX2" fmla="*/ 228600 w 5782085"/>
                <a:gd name="csY2" fmla="*/ 57323 h 3715333"/>
                <a:gd name="csX3" fmla="*/ 313267 w 5782085"/>
                <a:gd name="csY3" fmla="*/ 209723 h 3715333"/>
                <a:gd name="csX4" fmla="*/ 558800 w 5782085"/>
                <a:gd name="csY4" fmla="*/ 1310390 h 3715333"/>
                <a:gd name="csX5" fmla="*/ 685800 w 5782085"/>
                <a:gd name="csY5" fmla="*/ 2334856 h 3715333"/>
                <a:gd name="csX6" fmla="*/ 821267 w 5782085"/>
                <a:gd name="csY6" fmla="*/ 3113790 h 3715333"/>
                <a:gd name="csX7" fmla="*/ 905933 w 5782085"/>
                <a:gd name="csY7" fmla="*/ 3452456 h 3715333"/>
                <a:gd name="csX8" fmla="*/ 948267 w 5782085"/>
                <a:gd name="csY8" fmla="*/ 3604856 h 3715333"/>
                <a:gd name="csX9" fmla="*/ 1024467 w 5782085"/>
                <a:gd name="csY9" fmla="*/ 3689523 h 3715333"/>
                <a:gd name="csX10" fmla="*/ 1066800 w 5782085"/>
                <a:gd name="csY10" fmla="*/ 3706456 h 3715333"/>
                <a:gd name="csX11" fmla="*/ 1168400 w 5782085"/>
                <a:gd name="csY11" fmla="*/ 3562523 h 3715333"/>
                <a:gd name="csX12" fmla="*/ 1295400 w 5782085"/>
                <a:gd name="csY12" fmla="*/ 3232323 h 3715333"/>
                <a:gd name="csX13" fmla="*/ 1464733 w 5782085"/>
                <a:gd name="csY13" fmla="*/ 2715856 h 3715333"/>
                <a:gd name="csX14" fmla="*/ 1591733 w 5782085"/>
                <a:gd name="csY14" fmla="*/ 2267123 h 3715333"/>
                <a:gd name="csX15" fmla="*/ 1735667 w 5782085"/>
                <a:gd name="csY15" fmla="*/ 1877656 h 3715333"/>
                <a:gd name="csX16" fmla="*/ 1888067 w 5782085"/>
                <a:gd name="csY16" fmla="*/ 1505123 h 3715333"/>
                <a:gd name="csX17" fmla="*/ 2074333 w 5782085"/>
                <a:gd name="csY17" fmla="*/ 1191856 h 3715333"/>
                <a:gd name="csX18" fmla="*/ 2294467 w 5782085"/>
                <a:gd name="csY18" fmla="*/ 920923 h 3715333"/>
                <a:gd name="csX19" fmla="*/ 2531533 w 5782085"/>
                <a:gd name="csY19" fmla="*/ 700790 h 3715333"/>
                <a:gd name="csX20" fmla="*/ 2823492 w 5782085"/>
                <a:gd name="csY20" fmla="*/ 564472 h 3715333"/>
                <a:gd name="csX21" fmla="*/ 3268133 w 5782085"/>
                <a:gd name="csY21" fmla="*/ 429856 h 3715333"/>
                <a:gd name="csX22" fmla="*/ 3720958 w 5782085"/>
                <a:gd name="csY22" fmla="*/ 327122 h 3715333"/>
                <a:gd name="csX23" fmla="*/ 4085308 w 5782085"/>
                <a:gd name="csY23" fmla="*/ 249504 h 3715333"/>
                <a:gd name="csX24" fmla="*/ 4703092 w 5782085"/>
                <a:gd name="csY24" fmla="*/ 151145 h 3715333"/>
                <a:gd name="csX25" fmla="*/ 5782085 w 5782085"/>
                <a:gd name="csY25" fmla="*/ 0 h 3715333"/>
                <a:gd name="csX0" fmla="*/ 0 w 5782085"/>
                <a:gd name="csY0" fmla="*/ 31923 h 3715333"/>
                <a:gd name="csX1" fmla="*/ 169333 w 5782085"/>
                <a:gd name="csY1" fmla="*/ 57323 h 3715333"/>
                <a:gd name="csX2" fmla="*/ 228600 w 5782085"/>
                <a:gd name="csY2" fmla="*/ 57323 h 3715333"/>
                <a:gd name="csX3" fmla="*/ 313267 w 5782085"/>
                <a:gd name="csY3" fmla="*/ 209723 h 3715333"/>
                <a:gd name="csX4" fmla="*/ 558800 w 5782085"/>
                <a:gd name="csY4" fmla="*/ 1310390 h 3715333"/>
                <a:gd name="csX5" fmla="*/ 685800 w 5782085"/>
                <a:gd name="csY5" fmla="*/ 2334856 h 3715333"/>
                <a:gd name="csX6" fmla="*/ 821267 w 5782085"/>
                <a:gd name="csY6" fmla="*/ 3113790 h 3715333"/>
                <a:gd name="csX7" fmla="*/ 905933 w 5782085"/>
                <a:gd name="csY7" fmla="*/ 3452456 h 3715333"/>
                <a:gd name="csX8" fmla="*/ 970142 w 5782085"/>
                <a:gd name="csY8" fmla="*/ 3604856 h 3715333"/>
                <a:gd name="csX9" fmla="*/ 1024467 w 5782085"/>
                <a:gd name="csY9" fmla="*/ 3689523 h 3715333"/>
                <a:gd name="csX10" fmla="*/ 1066800 w 5782085"/>
                <a:gd name="csY10" fmla="*/ 3706456 h 3715333"/>
                <a:gd name="csX11" fmla="*/ 1168400 w 5782085"/>
                <a:gd name="csY11" fmla="*/ 3562523 h 3715333"/>
                <a:gd name="csX12" fmla="*/ 1295400 w 5782085"/>
                <a:gd name="csY12" fmla="*/ 3232323 h 3715333"/>
                <a:gd name="csX13" fmla="*/ 1464733 w 5782085"/>
                <a:gd name="csY13" fmla="*/ 2715856 h 3715333"/>
                <a:gd name="csX14" fmla="*/ 1591733 w 5782085"/>
                <a:gd name="csY14" fmla="*/ 2267123 h 3715333"/>
                <a:gd name="csX15" fmla="*/ 1735667 w 5782085"/>
                <a:gd name="csY15" fmla="*/ 1877656 h 3715333"/>
                <a:gd name="csX16" fmla="*/ 1888067 w 5782085"/>
                <a:gd name="csY16" fmla="*/ 1505123 h 3715333"/>
                <a:gd name="csX17" fmla="*/ 2074333 w 5782085"/>
                <a:gd name="csY17" fmla="*/ 1191856 h 3715333"/>
                <a:gd name="csX18" fmla="*/ 2294467 w 5782085"/>
                <a:gd name="csY18" fmla="*/ 920923 h 3715333"/>
                <a:gd name="csX19" fmla="*/ 2531533 w 5782085"/>
                <a:gd name="csY19" fmla="*/ 700790 h 3715333"/>
                <a:gd name="csX20" fmla="*/ 2823492 w 5782085"/>
                <a:gd name="csY20" fmla="*/ 564472 h 3715333"/>
                <a:gd name="csX21" fmla="*/ 3268133 w 5782085"/>
                <a:gd name="csY21" fmla="*/ 429856 h 3715333"/>
                <a:gd name="csX22" fmla="*/ 3720958 w 5782085"/>
                <a:gd name="csY22" fmla="*/ 327122 h 3715333"/>
                <a:gd name="csX23" fmla="*/ 4085308 w 5782085"/>
                <a:gd name="csY23" fmla="*/ 249504 h 3715333"/>
                <a:gd name="csX24" fmla="*/ 4703092 w 5782085"/>
                <a:gd name="csY24" fmla="*/ 151145 h 3715333"/>
                <a:gd name="csX25" fmla="*/ 5782085 w 5782085"/>
                <a:gd name="csY25" fmla="*/ 0 h 3715333"/>
                <a:gd name="csX0" fmla="*/ 0 w 9417810"/>
                <a:gd name="csY0" fmla="*/ 0 h 3727162"/>
                <a:gd name="csX1" fmla="*/ 3805058 w 9417810"/>
                <a:gd name="csY1" fmla="*/ 69152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64777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781198 w 9417810"/>
                <a:gd name="csY2" fmla="*/ 516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781198 w 9417810"/>
                <a:gd name="csY2" fmla="*/ 51652 h 3727162"/>
                <a:gd name="csX3" fmla="*/ 3948992 w 9417810"/>
                <a:gd name="csY3" fmla="*/ 221552 h 3727162"/>
                <a:gd name="csX4" fmla="*/ 4165186 w 9417810"/>
                <a:gd name="csY4" fmla="*/ 1346682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10472"/>
                <a:gd name="csX1" fmla="*/ 3350046 w 9417810"/>
                <a:gd name="csY1" fmla="*/ 51651 h 3710472"/>
                <a:gd name="csX2" fmla="*/ 3781198 w 9417810"/>
                <a:gd name="csY2" fmla="*/ 51652 h 3710472"/>
                <a:gd name="csX3" fmla="*/ 3948992 w 9417810"/>
                <a:gd name="csY3" fmla="*/ 221552 h 3710472"/>
                <a:gd name="csX4" fmla="*/ 4165186 w 9417810"/>
                <a:gd name="csY4" fmla="*/ 1346682 h 3710472"/>
                <a:gd name="csX5" fmla="*/ 4321525 w 9417810"/>
                <a:gd name="csY5" fmla="*/ 2346685 h 3710472"/>
                <a:gd name="csX6" fmla="*/ 4456992 w 9417810"/>
                <a:gd name="csY6" fmla="*/ 3125619 h 3710472"/>
                <a:gd name="csX7" fmla="*/ 4541658 w 9417810"/>
                <a:gd name="csY7" fmla="*/ 3464285 h 3710472"/>
                <a:gd name="csX8" fmla="*/ 4605867 w 9417810"/>
                <a:gd name="csY8" fmla="*/ 3616685 h 3710472"/>
                <a:gd name="csX9" fmla="*/ 4660192 w 9417810"/>
                <a:gd name="csY9" fmla="*/ 3701352 h 3710472"/>
                <a:gd name="csX10" fmla="*/ 4736754 w 9417810"/>
                <a:gd name="csY10" fmla="*/ 3693824 h 3710472"/>
                <a:gd name="csX11" fmla="*/ 4804125 w 9417810"/>
                <a:gd name="csY11" fmla="*/ 3574352 h 3710472"/>
                <a:gd name="csX12" fmla="*/ 4931125 w 9417810"/>
                <a:gd name="csY12" fmla="*/ 3244152 h 3710472"/>
                <a:gd name="csX13" fmla="*/ 5100458 w 9417810"/>
                <a:gd name="csY13" fmla="*/ 2727685 h 3710472"/>
                <a:gd name="csX14" fmla="*/ 5227458 w 9417810"/>
                <a:gd name="csY14" fmla="*/ 2278952 h 3710472"/>
                <a:gd name="csX15" fmla="*/ 5371392 w 9417810"/>
                <a:gd name="csY15" fmla="*/ 1889485 h 3710472"/>
                <a:gd name="csX16" fmla="*/ 5523792 w 9417810"/>
                <a:gd name="csY16" fmla="*/ 1516952 h 3710472"/>
                <a:gd name="csX17" fmla="*/ 5710058 w 9417810"/>
                <a:gd name="csY17" fmla="*/ 1203685 h 3710472"/>
                <a:gd name="csX18" fmla="*/ 5930192 w 9417810"/>
                <a:gd name="csY18" fmla="*/ 932752 h 3710472"/>
                <a:gd name="csX19" fmla="*/ 6167258 w 9417810"/>
                <a:gd name="csY19" fmla="*/ 712619 h 3710472"/>
                <a:gd name="csX20" fmla="*/ 6459217 w 9417810"/>
                <a:gd name="csY20" fmla="*/ 576301 h 3710472"/>
                <a:gd name="csX21" fmla="*/ 6903858 w 9417810"/>
                <a:gd name="csY21" fmla="*/ 441685 h 3710472"/>
                <a:gd name="csX22" fmla="*/ 7356683 w 9417810"/>
                <a:gd name="csY22" fmla="*/ 338951 h 3710472"/>
                <a:gd name="csX23" fmla="*/ 7721033 w 9417810"/>
                <a:gd name="csY23" fmla="*/ 261333 h 3710472"/>
                <a:gd name="csX24" fmla="*/ 8338817 w 9417810"/>
                <a:gd name="csY24" fmla="*/ 162974 h 3710472"/>
                <a:gd name="csX25" fmla="*/ 9417810 w 9417810"/>
                <a:gd name="csY25" fmla="*/ 11829 h 3710472"/>
                <a:gd name="csX0" fmla="*/ 0 w 9417810"/>
                <a:gd name="csY0" fmla="*/ 0 h 3710474"/>
                <a:gd name="csX1" fmla="*/ 3350046 w 9417810"/>
                <a:gd name="csY1" fmla="*/ 51651 h 3710474"/>
                <a:gd name="csX2" fmla="*/ 3781198 w 9417810"/>
                <a:gd name="csY2" fmla="*/ 51652 h 3710474"/>
                <a:gd name="csX3" fmla="*/ 3948992 w 9417810"/>
                <a:gd name="csY3" fmla="*/ 221552 h 3710474"/>
                <a:gd name="csX4" fmla="*/ 4165186 w 9417810"/>
                <a:gd name="csY4" fmla="*/ 1346682 h 3710474"/>
                <a:gd name="csX5" fmla="*/ 4321525 w 9417810"/>
                <a:gd name="csY5" fmla="*/ 2346685 h 3710474"/>
                <a:gd name="csX6" fmla="*/ 4456992 w 9417810"/>
                <a:gd name="csY6" fmla="*/ 3125619 h 3710474"/>
                <a:gd name="csX7" fmla="*/ 4541658 w 9417810"/>
                <a:gd name="csY7" fmla="*/ 3464285 h 3710474"/>
                <a:gd name="csX8" fmla="*/ 4605867 w 9417810"/>
                <a:gd name="csY8" fmla="*/ 3616685 h 3710474"/>
                <a:gd name="csX9" fmla="*/ 4660192 w 9417810"/>
                <a:gd name="csY9" fmla="*/ 3701352 h 3710474"/>
                <a:gd name="csX10" fmla="*/ 4736754 w 9417810"/>
                <a:gd name="csY10" fmla="*/ 3693824 h 3710474"/>
                <a:gd name="csX11" fmla="*/ 4804125 w 9417810"/>
                <a:gd name="csY11" fmla="*/ 3574352 h 3710474"/>
                <a:gd name="csX12" fmla="*/ 4931125 w 9417810"/>
                <a:gd name="csY12" fmla="*/ 3244152 h 3710474"/>
                <a:gd name="csX13" fmla="*/ 5094402 w 9417810"/>
                <a:gd name="csY13" fmla="*/ 2727685 h 3710474"/>
                <a:gd name="csX14" fmla="*/ 5227458 w 9417810"/>
                <a:gd name="csY14" fmla="*/ 2278952 h 3710474"/>
                <a:gd name="csX15" fmla="*/ 5371392 w 9417810"/>
                <a:gd name="csY15" fmla="*/ 1889485 h 3710474"/>
                <a:gd name="csX16" fmla="*/ 5523792 w 9417810"/>
                <a:gd name="csY16" fmla="*/ 1516952 h 3710474"/>
                <a:gd name="csX17" fmla="*/ 5710058 w 9417810"/>
                <a:gd name="csY17" fmla="*/ 1203685 h 3710474"/>
                <a:gd name="csX18" fmla="*/ 5930192 w 9417810"/>
                <a:gd name="csY18" fmla="*/ 932752 h 3710474"/>
                <a:gd name="csX19" fmla="*/ 6167258 w 9417810"/>
                <a:gd name="csY19" fmla="*/ 712619 h 3710474"/>
                <a:gd name="csX20" fmla="*/ 6459217 w 9417810"/>
                <a:gd name="csY20" fmla="*/ 576301 h 3710474"/>
                <a:gd name="csX21" fmla="*/ 6903858 w 9417810"/>
                <a:gd name="csY21" fmla="*/ 441685 h 3710474"/>
                <a:gd name="csX22" fmla="*/ 7356683 w 9417810"/>
                <a:gd name="csY22" fmla="*/ 338951 h 3710474"/>
                <a:gd name="csX23" fmla="*/ 7721033 w 9417810"/>
                <a:gd name="csY23" fmla="*/ 261333 h 3710474"/>
                <a:gd name="csX24" fmla="*/ 8338817 w 9417810"/>
                <a:gd name="csY24" fmla="*/ 162974 h 3710474"/>
                <a:gd name="csX25" fmla="*/ 9417810 w 9417810"/>
                <a:gd name="csY25" fmla="*/ 11829 h 3710474"/>
                <a:gd name="csX0" fmla="*/ 0 w 9045664"/>
                <a:gd name="csY0" fmla="*/ 2095 h 3698643"/>
                <a:gd name="csX1" fmla="*/ 2977900 w 9045664"/>
                <a:gd name="csY1" fmla="*/ 39822 h 3698643"/>
                <a:gd name="csX2" fmla="*/ 3409052 w 9045664"/>
                <a:gd name="csY2" fmla="*/ 39823 h 3698643"/>
                <a:gd name="csX3" fmla="*/ 3576846 w 9045664"/>
                <a:gd name="csY3" fmla="*/ 209723 h 3698643"/>
                <a:gd name="csX4" fmla="*/ 3793040 w 9045664"/>
                <a:gd name="csY4" fmla="*/ 1334853 h 3698643"/>
                <a:gd name="csX5" fmla="*/ 3949379 w 9045664"/>
                <a:gd name="csY5" fmla="*/ 2334856 h 3698643"/>
                <a:gd name="csX6" fmla="*/ 4084846 w 9045664"/>
                <a:gd name="csY6" fmla="*/ 3113790 h 3698643"/>
                <a:gd name="csX7" fmla="*/ 4169512 w 9045664"/>
                <a:gd name="csY7" fmla="*/ 3452456 h 3698643"/>
                <a:gd name="csX8" fmla="*/ 4233721 w 9045664"/>
                <a:gd name="csY8" fmla="*/ 3604856 h 3698643"/>
                <a:gd name="csX9" fmla="*/ 4288046 w 9045664"/>
                <a:gd name="csY9" fmla="*/ 3689523 h 3698643"/>
                <a:gd name="csX10" fmla="*/ 4364608 w 9045664"/>
                <a:gd name="csY10" fmla="*/ 3681995 h 3698643"/>
                <a:gd name="csX11" fmla="*/ 4431979 w 9045664"/>
                <a:gd name="csY11" fmla="*/ 3562523 h 3698643"/>
                <a:gd name="csX12" fmla="*/ 4558979 w 9045664"/>
                <a:gd name="csY12" fmla="*/ 3232323 h 3698643"/>
                <a:gd name="csX13" fmla="*/ 4722256 w 9045664"/>
                <a:gd name="csY13" fmla="*/ 2715856 h 3698643"/>
                <a:gd name="csX14" fmla="*/ 4855312 w 9045664"/>
                <a:gd name="csY14" fmla="*/ 2267123 h 3698643"/>
                <a:gd name="csX15" fmla="*/ 4999246 w 9045664"/>
                <a:gd name="csY15" fmla="*/ 1877656 h 3698643"/>
                <a:gd name="csX16" fmla="*/ 5151646 w 9045664"/>
                <a:gd name="csY16" fmla="*/ 1505123 h 3698643"/>
                <a:gd name="csX17" fmla="*/ 5337912 w 9045664"/>
                <a:gd name="csY17" fmla="*/ 1191856 h 3698643"/>
                <a:gd name="csX18" fmla="*/ 5558046 w 9045664"/>
                <a:gd name="csY18" fmla="*/ 920923 h 3698643"/>
                <a:gd name="csX19" fmla="*/ 5795112 w 9045664"/>
                <a:gd name="csY19" fmla="*/ 700790 h 3698643"/>
                <a:gd name="csX20" fmla="*/ 6087071 w 9045664"/>
                <a:gd name="csY20" fmla="*/ 564472 h 3698643"/>
                <a:gd name="csX21" fmla="*/ 6531712 w 9045664"/>
                <a:gd name="csY21" fmla="*/ 429856 h 3698643"/>
                <a:gd name="csX22" fmla="*/ 6984537 w 9045664"/>
                <a:gd name="csY22" fmla="*/ 327122 h 3698643"/>
                <a:gd name="csX23" fmla="*/ 7348887 w 9045664"/>
                <a:gd name="csY23" fmla="*/ 249504 h 3698643"/>
                <a:gd name="csX24" fmla="*/ 7966671 w 9045664"/>
                <a:gd name="csY24" fmla="*/ 151145 h 3698643"/>
                <a:gd name="csX25" fmla="*/ 9045664 w 9045664"/>
                <a:gd name="csY25" fmla="*/ 0 h 3698643"/>
                <a:gd name="csX0" fmla="*/ 0 w 9132546"/>
                <a:gd name="csY0" fmla="*/ 9873 h 3706422"/>
                <a:gd name="csX1" fmla="*/ 2977900 w 9132546"/>
                <a:gd name="csY1" fmla="*/ 47600 h 3706422"/>
                <a:gd name="csX2" fmla="*/ 3409052 w 9132546"/>
                <a:gd name="csY2" fmla="*/ 47601 h 3706422"/>
                <a:gd name="csX3" fmla="*/ 3576846 w 9132546"/>
                <a:gd name="csY3" fmla="*/ 217501 h 3706422"/>
                <a:gd name="csX4" fmla="*/ 3793040 w 9132546"/>
                <a:gd name="csY4" fmla="*/ 1342631 h 3706422"/>
                <a:gd name="csX5" fmla="*/ 3949379 w 9132546"/>
                <a:gd name="csY5" fmla="*/ 2342634 h 3706422"/>
                <a:gd name="csX6" fmla="*/ 4084846 w 9132546"/>
                <a:gd name="csY6" fmla="*/ 3121568 h 3706422"/>
                <a:gd name="csX7" fmla="*/ 4169512 w 9132546"/>
                <a:gd name="csY7" fmla="*/ 3460234 h 3706422"/>
                <a:gd name="csX8" fmla="*/ 4233721 w 9132546"/>
                <a:gd name="csY8" fmla="*/ 3612634 h 3706422"/>
                <a:gd name="csX9" fmla="*/ 4288046 w 9132546"/>
                <a:gd name="csY9" fmla="*/ 3697301 h 3706422"/>
                <a:gd name="csX10" fmla="*/ 4364608 w 9132546"/>
                <a:gd name="csY10" fmla="*/ 3689773 h 3706422"/>
                <a:gd name="csX11" fmla="*/ 4431979 w 9132546"/>
                <a:gd name="csY11" fmla="*/ 3570301 h 3706422"/>
                <a:gd name="csX12" fmla="*/ 4558979 w 9132546"/>
                <a:gd name="csY12" fmla="*/ 3240101 h 3706422"/>
                <a:gd name="csX13" fmla="*/ 4722256 w 9132546"/>
                <a:gd name="csY13" fmla="*/ 2723634 h 3706422"/>
                <a:gd name="csX14" fmla="*/ 4855312 w 9132546"/>
                <a:gd name="csY14" fmla="*/ 2274901 h 3706422"/>
                <a:gd name="csX15" fmla="*/ 4999246 w 9132546"/>
                <a:gd name="csY15" fmla="*/ 1885434 h 3706422"/>
                <a:gd name="csX16" fmla="*/ 5151646 w 9132546"/>
                <a:gd name="csY16" fmla="*/ 1512901 h 3706422"/>
                <a:gd name="csX17" fmla="*/ 5337912 w 9132546"/>
                <a:gd name="csY17" fmla="*/ 1199634 h 3706422"/>
                <a:gd name="csX18" fmla="*/ 5558046 w 9132546"/>
                <a:gd name="csY18" fmla="*/ 928701 h 3706422"/>
                <a:gd name="csX19" fmla="*/ 5795112 w 9132546"/>
                <a:gd name="csY19" fmla="*/ 708568 h 3706422"/>
                <a:gd name="csX20" fmla="*/ 6087071 w 9132546"/>
                <a:gd name="csY20" fmla="*/ 572250 h 3706422"/>
                <a:gd name="csX21" fmla="*/ 6531712 w 9132546"/>
                <a:gd name="csY21" fmla="*/ 437634 h 3706422"/>
                <a:gd name="csX22" fmla="*/ 6984537 w 9132546"/>
                <a:gd name="csY22" fmla="*/ 334900 h 3706422"/>
                <a:gd name="csX23" fmla="*/ 7348887 w 9132546"/>
                <a:gd name="csY23" fmla="*/ 257282 h 3706422"/>
                <a:gd name="csX24" fmla="*/ 7966671 w 9132546"/>
                <a:gd name="csY24" fmla="*/ 158923 h 3706422"/>
                <a:gd name="csX25" fmla="*/ 9045664 w 9132546"/>
                <a:gd name="csY25" fmla="*/ 7778 h 3706422"/>
                <a:gd name="csX26" fmla="*/ 9068759 w 9132546"/>
                <a:gd name="csY26" fmla="*/ 22223 h 3706422"/>
                <a:gd name="csX0" fmla="*/ 0 w 9927557"/>
                <a:gd name="csY0" fmla="*/ 12774 h 3709323"/>
                <a:gd name="csX1" fmla="*/ 2977900 w 9927557"/>
                <a:gd name="csY1" fmla="*/ 50501 h 3709323"/>
                <a:gd name="csX2" fmla="*/ 3409052 w 9927557"/>
                <a:gd name="csY2" fmla="*/ 50502 h 3709323"/>
                <a:gd name="csX3" fmla="*/ 3576846 w 9927557"/>
                <a:gd name="csY3" fmla="*/ 220402 h 3709323"/>
                <a:gd name="csX4" fmla="*/ 3793040 w 9927557"/>
                <a:gd name="csY4" fmla="*/ 1345532 h 3709323"/>
                <a:gd name="csX5" fmla="*/ 3949379 w 9927557"/>
                <a:gd name="csY5" fmla="*/ 2345535 h 3709323"/>
                <a:gd name="csX6" fmla="*/ 4084846 w 9927557"/>
                <a:gd name="csY6" fmla="*/ 3124469 h 3709323"/>
                <a:gd name="csX7" fmla="*/ 4169512 w 9927557"/>
                <a:gd name="csY7" fmla="*/ 3463135 h 3709323"/>
                <a:gd name="csX8" fmla="*/ 4233721 w 9927557"/>
                <a:gd name="csY8" fmla="*/ 3615535 h 3709323"/>
                <a:gd name="csX9" fmla="*/ 4288046 w 9927557"/>
                <a:gd name="csY9" fmla="*/ 3700202 h 3709323"/>
                <a:gd name="csX10" fmla="*/ 4364608 w 9927557"/>
                <a:gd name="csY10" fmla="*/ 3692674 h 3709323"/>
                <a:gd name="csX11" fmla="*/ 4431979 w 9927557"/>
                <a:gd name="csY11" fmla="*/ 3573202 h 3709323"/>
                <a:gd name="csX12" fmla="*/ 4558979 w 9927557"/>
                <a:gd name="csY12" fmla="*/ 3243002 h 3709323"/>
                <a:gd name="csX13" fmla="*/ 4722256 w 9927557"/>
                <a:gd name="csY13" fmla="*/ 2726535 h 3709323"/>
                <a:gd name="csX14" fmla="*/ 4855312 w 9927557"/>
                <a:gd name="csY14" fmla="*/ 2277802 h 3709323"/>
                <a:gd name="csX15" fmla="*/ 4999246 w 9927557"/>
                <a:gd name="csY15" fmla="*/ 1888335 h 3709323"/>
                <a:gd name="csX16" fmla="*/ 5151646 w 9927557"/>
                <a:gd name="csY16" fmla="*/ 1515802 h 3709323"/>
                <a:gd name="csX17" fmla="*/ 5337912 w 9927557"/>
                <a:gd name="csY17" fmla="*/ 1202535 h 3709323"/>
                <a:gd name="csX18" fmla="*/ 5558046 w 9927557"/>
                <a:gd name="csY18" fmla="*/ 931602 h 3709323"/>
                <a:gd name="csX19" fmla="*/ 5795112 w 9927557"/>
                <a:gd name="csY19" fmla="*/ 711469 h 3709323"/>
                <a:gd name="csX20" fmla="*/ 6087071 w 9927557"/>
                <a:gd name="csY20" fmla="*/ 575151 h 3709323"/>
                <a:gd name="csX21" fmla="*/ 6531712 w 9927557"/>
                <a:gd name="csY21" fmla="*/ 440535 h 3709323"/>
                <a:gd name="csX22" fmla="*/ 6984537 w 9927557"/>
                <a:gd name="csY22" fmla="*/ 337801 h 3709323"/>
                <a:gd name="csX23" fmla="*/ 7348887 w 9927557"/>
                <a:gd name="csY23" fmla="*/ 260183 h 3709323"/>
                <a:gd name="csX24" fmla="*/ 7966671 w 9927557"/>
                <a:gd name="csY24" fmla="*/ 161824 h 3709323"/>
                <a:gd name="csX25" fmla="*/ 9045664 w 9927557"/>
                <a:gd name="csY25" fmla="*/ 10679 h 3709323"/>
                <a:gd name="csX26" fmla="*/ 9927557 w 9927557"/>
                <a:gd name="csY26" fmla="*/ 11199 h 3709323"/>
                <a:gd name="csX0" fmla="*/ 0 w 9927557"/>
                <a:gd name="csY0" fmla="*/ 1755 h 3698304"/>
                <a:gd name="csX1" fmla="*/ 2977900 w 9927557"/>
                <a:gd name="csY1" fmla="*/ 39482 h 3698304"/>
                <a:gd name="csX2" fmla="*/ 3409052 w 9927557"/>
                <a:gd name="csY2" fmla="*/ 39483 h 3698304"/>
                <a:gd name="csX3" fmla="*/ 3576846 w 9927557"/>
                <a:gd name="csY3" fmla="*/ 209383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409052 w 9927557"/>
                <a:gd name="csY2" fmla="*/ 39483 h 3698304"/>
                <a:gd name="csX3" fmla="*/ 3723953 w 9927557"/>
                <a:gd name="csY3" fmla="*/ 260524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23953 w 9927557"/>
                <a:gd name="csY3" fmla="*/ 260524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69924 w 9927557"/>
                <a:gd name="csY3" fmla="*/ 273310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69924 w 9927557"/>
                <a:gd name="csY3" fmla="*/ 273310 h 3698304"/>
                <a:gd name="csX4" fmla="*/ 3875787 w 9927557"/>
                <a:gd name="csY4" fmla="*/ 1347298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4004544 w 9927557"/>
                <a:gd name="csY5" fmla="*/ 2347301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69924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084846 w 9927557"/>
                <a:gd name="csY6" fmla="*/ 3113450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109275 w 9927557"/>
                <a:gd name="csY6" fmla="*/ 3106657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4000706 w 9927557"/>
                <a:gd name="csY5" fmla="*/ 2360085 h 3698304"/>
                <a:gd name="csX6" fmla="*/ 4109275 w 9927557"/>
                <a:gd name="csY6" fmla="*/ 3106657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10437280"/>
                <a:gd name="csY0" fmla="*/ 1755 h 3698304"/>
                <a:gd name="csX1" fmla="*/ 3487623 w 10437280"/>
                <a:gd name="csY1" fmla="*/ 39482 h 3698304"/>
                <a:gd name="csX2" fmla="*/ 4056566 w 10437280"/>
                <a:gd name="csY2" fmla="*/ 49899 h 3698304"/>
                <a:gd name="csX3" fmla="*/ 4246159 w 10437280"/>
                <a:gd name="csY3" fmla="*/ 273310 h 3698304"/>
                <a:gd name="csX4" fmla="*/ 4385510 w 10437280"/>
                <a:gd name="csY4" fmla="*/ 1347298 h 3698304"/>
                <a:gd name="csX5" fmla="*/ 4510429 w 10437280"/>
                <a:gd name="csY5" fmla="*/ 2360085 h 3698304"/>
                <a:gd name="csX6" fmla="*/ 4618998 w 10437280"/>
                <a:gd name="csY6" fmla="*/ 3106657 h 3698304"/>
                <a:gd name="csX7" fmla="*/ 4703664 w 10437280"/>
                <a:gd name="csY7" fmla="*/ 3465703 h 3698304"/>
                <a:gd name="csX8" fmla="*/ 4743444 w 10437280"/>
                <a:gd name="csY8" fmla="*/ 3604516 h 3698304"/>
                <a:gd name="csX9" fmla="*/ 4797769 w 10437280"/>
                <a:gd name="csY9" fmla="*/ 3689183 h 3698304"/>
                <a:gd name="csX10" fmla="*/ 4874331 w 10437280"/>
                <a:gd name="csY10" fmla="*/ 3681655 h 3698304"/>
                <a:gd name="csX11" fmla="*/ 4941702 w 10437280"/>
                <a:gd name="csY11" fmla="*/ 3562183 h 3698304"/>
                <a:gd name="csX12" fmla="*/ 5068702 w 10437280"/>
                <a:gd name="csY12" fmla="*/ 3231983 h 3698304"/>
                <a:gd name="csX13" fmla="*/ 5231979 w 10437280"/>
                <a:gd name="csY13" fmla="*/ 2715516 h 3698304"/>
                <a:gd name="csX14" fmla="*/ 5365035 w 10437280"/>
                <a:gd name="csY14" fmla="*/ 2266783 h 3698304"/>
                <a:gd name="csX15" fmla="*/ 5508969 w 10437280"/>
                <a:gd name="csY15" fmla="*/ 1877316 h 3698304"/>
                <a:gd name="csX16" fmla="*/ 5661369 w 10437280"/>
                <a:gd name="csY16" fmla="*/ 1504783 h 3698304"/>
                <a:gd name="csX17" fmla="*/ 5847635 w 10437280"/>
                <a:gd name="csY17" fmla="*/ 1191516 h 3698304"/>
                <a:gd name="csX18" fmla="*/ 6067769 w 10437280"/>
                <a:gd name="csY18" fmla="*/ 920583 h 3698304"/>
                <a:gd name="csX19" fmla="*/ 6304835 w 10437280"/>
                <a:gd name="csY19" fmla="*/ 700450 h 3698304"/>
                <a:gd name="csX20" fmla="*/ 6596794 w 10437280"/>
                <a:gd name="csY20" fmla="*/ 564132 h 3698304"/>
                <a:gd name="csX21" fmla="*/ 7041435 w 10437280"/>
                <a:gd name="csY21" fmla="*/ 429516 h 3698304"/>
                <a:gd name="csX22" fmla="*/ 7494260 w 10437280"/>
                <a:gd name="csY22" fmla="*/ 326782 h 3698304"/>
                <a:gd name="csX23" fmla="*/ 7858610 w 10437280"/>
                <a:gd name="csY23" fmla="*/ 249164 h 3698304"/>
                <a:gd name="csX24" fmla="*/ 8476394 w 10437280"/>
                <a:gd name="csY24" fmla="*/ 150805 h 3698304"/>
                <a:gd name="csX25" fmla="*/ 9564929 w 10437280"/>
                <a:gd name="csY25" fmla="*/ 55359 h 3698304"/>
                <a:gd name="csX26" fmla="*/ 10437280 w 10437280"/>
                <a:gd name="csY26" fmla="*/ 180 h 3698304"/>
                <a:gd name="csX0" fmla="*/ 0 w 10445372"/>
                <a:gd name="csY0" fmla="*/ 0 h 3741552"/>
                <a:gd name="csX1" fmla="*/ 3495715 w 10445372"/>
                <a:gd name="csY1" fmla="*/ 82730 h 3741552"/>
                <a:gd name="csX2" fmla="*/ 4064658 w 10445372"/>
                <a:gd name="csY2" fmla="*/ 9314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64658 w 10445372"/>
                <a:gd name="csY2" fmla="*/ 9314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70646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129385 w 10445372"/>
                <a:gd name="csY2" fmla="*/ 48144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72749 w 10445372"/>
                <a:gd name="csY2" fmla="*/ 59395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671658"/>
                <a:gd name="csY0" fmla="*/ 0 h 3761708"/>
                <a:gd name="csX1" fmla="*/ 3730092 w 10671658"/>
                <a:gd name="csY1" fmla="*/ 69132 h 3761708"/>
                <a:gd name="csX2" fmla="*/ 4299035 w 10671658"/>
                <a:gd name="csY2" fmla="*/ 79551 h 3761708"/>
                <a:gd name="csX3" fmla="*/ 4480537 w 10671658"/>
                <a:gd name="csY3" fmla="*/ 336714 h 3761708"/>
                <a:gd name="csX4" fmla="*/ 4619888 w 10671658"/>
                <a:gd name="csY4" fmla="*/ 1410702 h 3761708"/>
                <a:gd name="csX5" fmla="*/ 4744807 w 10671658"/>
                <a:gd name="csY5" fmla="*/ 2423489 h 3761708"/>
                <a:gd name="csX6" fmla="*/ 4853376 w 10671658"/>
                <a:gd name="csY6" fmla="*/ 3170061 h 3761708"/>
                <a:gd name="csX7" fmla="*/ 4938042 w 10671658"/>
                <a:gd name="csY7" fmla="*/ 3529107 h 3761708"/>
                <a:gd name="csX8" fmla="*/ 4977822 w 10671658"/>
                <a:gd name="csY8" fmla="*/ 3667920 h 3761708"/>
                <a:gd name="csX9" fmla="*/ 5032147 w 10671658"/>
                <a:gd name="csY9" fmla="*/ 3752587 h 3761708"/>
                <a:gd name="csX10" fmla="*/ 5108709 w 10671658"/>
                <a:gd name="csY10" fmla="*/ 3745059 h 3761708"/>
                <a:gd name="csX11" fmla="*/ 5176080 w 10671658"/>
                <a:gd name="csY11" fmla="*/ 3625587 h 3761708"/>
                <a:gd name="csX12" fmla="*/ 5303080 w 10671658"/>
                <a:gd name="csY12" fmla="*/ 3295387 h 3761708"/>
                <a:gd name="csX13" fmla="*/ 5466357 w 10671658"/>
                <a:gd name="csY13" fmla="*/ 2778920 h 3761708"/>
                <a:gd name="csX14" fmla="*/ 5599413 w 10671658"/>
                <a:gd name="csY14" fmla="*/ 2330187 h 3761708"/>
                <a:gd name="csX15" fmla="*/ 5743347 w 10671658"/>
                <a:gd name="csY15" fmla="*/ 1940720 h 3761708"/>
                <a:gd name="csX16" fmla="*/ 5895747 w 10671658"/>
                <a:gd name="csY16" fmla="*/ 1568187 h 3761708"/>
                <a:gd name="csX17" fmla="*/ 6082013 w 10671658"/>
                <a:gd name="csY17" fmla="*/ 1254920 h 3761708"/>
                <a:gd name="csX18" fmla="*/ 6302147 w 10671658"/>
                <a:gd name="csY18" fmla="*/ 983987 h 3761708"/>
                <a:gd name="csX19" fmla="*/ 6539213 w 10671658"/>
                <a:gd name="csY19" fmla="*/ 763854 h 3761708"/>
                <a:gd name="csX20" fmla="*/ 6831172 w 10671658"/>
                <a:gd name="csY20" fmla="*/ 627536 h 3761708"/>
                <a:gd name="csX21" fmla="*/ 7275813 w 10671658"/>
                <a:gd name="csY21" fmla="*/ 492920 h 3761708"/>
                <a:gd name="csX22" fmla="*/ 7728638 w 10671658"/>
                <a:gd name="csY22" fmla="*/ 390186 h 3761708"/>
                <a:gd name="csX23" fmla="*/ 8092988 w 10671658"/>
                <a:gd name="csY23" fmla="*/ 312568 h 3761708"/>
                <a:gd name="csX24" fmla="*/ 8710772 w 10671658"/>
                <a:gd name="csY24" fmla="*/ 214209 h 3761708"/>
                <a:gd name="csX25" fmla="*/ 9799307 w 10671658"/>
                <a:gd name="csY25" fmla="*/ 118763 h 3761708"/>
                <a:gd name="csX26" fmla="*/ 10671658 w 10671658"/>
                <a:gd name="csY26" fmla="*/ 63584 h 3761708"/>
                <a:gd name="csX0" fmla="*/ 0 w 11345993"/>
                <a:gd name="csY0" fmla="*/ 0 h 3761708"/>
                <a:gd name="csX1" fmla="*/ 3730092 w 11345993"/>
                <a:gd name="csY1" fmla="*/ 69132 h 3761708"/>
                <a:gd name="csX2" fmla="*/ 4299035 w 11345993"/>
                <a:gd name="csY2" fmla="*/ 79551 h 3761708"/>
                <a:gd name="csX3" fmla="*/ 4480537 w 11345993"/>
                <a:gd name="csY3" fmla="*/ 336714 h 3761708"/>
                <a:gd name="csX4" fmla="*/ 4619888 w 11345993"/>
                <a:gd name="csY4" fmla="*/ 1410702 h 3761708"/>
                <a:gd name="csX5" fmla="*/ 4744807 w 11345993"/>
                <a:gd name="csY5" fmla="*/ 2423489 h 3761708"/>
                <a:gd name="csX6" fmla="*/ 4853376 w 11345993"/>
                <a:gd name="csY6" fmla="*/ 3170061 h 3761708"/>
                <a:gd name="csX7" fmla="*/ 4938042 w 11345993"/>
                <a:gd name="csY7" fmla="*/ 3529107 h 3761708"/>
                <a:gd name="csX8" fmla="*/ 4977822 w 11345993"/>
                <a:gd name="csY8" fmla="*/ 3667920 h 3761708"/>
                <a:gd name="csX9" fmla="*/ 5032147 w 11345993"/>
                <a:gd name="csY9" fmla="*/ 3752587 h 3761708"/>
                <a:gd name="csX10" fmla="*/ 5108709 w 11345993"/>
                <a:gd name="csY10" fmla="*/ 3745059 h 3761708"/>
                <a:gd name="csX11" fmla="*/ 5176080 w 11345993"/>
                <a:gd name="csY11" fmla="*/ 3625587 h 3761708"/>
                <a:gd name="csX12" fmla="*/ 5303080 w 11345993"/>
                <a:gd name="csY12" fmla="*/ 3295387 h 3761708"/>
                <a:gd name="csX13" fmla="*/ 5466357 w 11345993"/>
                <a:gd name="csY13" fmla="*/ 2778920 h 3761708"/>
                <a:gd name="csX14" fmla="*/ 5599413 w 11345993"/>
                <a:gd name="csY14" fmla="*/ 2330187 h 3761708"/>
                <a:gd name="csX15" fmla="*/ 5743347 w 11345993"/>
                <a:gd name="csY15" fmla="*/ 1940720 h 3761708"/>
                <a:gd name="csX16" fmla="*/ 5895747 w 11345993"/>
                <a:gd name="csY16" fmla="*/ 1568187 h 3761708"/>
                <a:gd name="csX17" fmla="*/ 6082013 w 11345993"/>
                <a:gd name="csY17" fmla="*/ 1254920 h 3761708"/>
                <a:gd name="csX18" fmla="*/ 6302147 w 11345993"/>
                <a:gd name="csY18" fmla="*/ 983987 h 3761708"/>
                <a:gd name="csX19" fmla="*/ 6539213 w 11345993"/>
                <a:gd name="csY19" fmla="*/ 763854 h 3761708"/>
                <a:gd name="csX20" fmla="*/ 6831172 w 11345993"/>
                <a:gd name="csY20" fmla="*/ 627536 h 3761708"/>
                <a:gd name="csX21" fmla="*/ 7275813 w 11345993"/>
                <a:gd name="csY21" fmla="*/ 492920 h 3761708"/>
                <a:gd name="csX22" fmla="*/ 7728638 w 11345993"/>
                <a:gd name="csY22" fmla="*/ 390186 h 3761708"/>
                <a:gd name="csX23" fmla="*/ 8092988 w 11345993"/>
                <a:gd name="csY23" fmla="*/ 312568 h 3761708"/>
                <a:gd name="csX24" fmla="*/ 8710772 w 11345993"/>
                <a:gd name="csY24" fmla="*/ 214209 h 3761708"/>
                <a:gd name="csX25" fmla="*/ 9799307 w 11345993"/>
                <a:gd name="csY25" fmla="*/ 118763 h 3761708"/>
                <a:gd name="csX26" fmla="*/ 11345993 w 11345993"/>
                <a:gd name="csY26" fmla="*/ 29990 h 3761708"/>
                <a:gd name="csX0" fmla="*/ 0 w 11395775"/>
                <a:gd name="csY0" fmla="*/ 0 h 3761708"/>
                <a:gd name="csX1" fmla="*/ 3730092 w 11395775"/>
                <a:gd name="csY1" fmla="*/ 69132 h 3761708"/>
                <a:gd name="csX2" fmla="*/ 4299035 w 11395775"/>
                <a:gd name="csY2" fmla="*/ 79551 h 3761708"/>
                <a:gd name="csX3" fmla="*/ 4480537 w 11395775"/>
                <a:gd name="csY3" fmla="*/ 336714 h 3761708"/>
                <a:gd name="csX4" fmla="*/ 4619888 w 11395775"/>
                <a:gd name="csY4" fmla="*/ 1410702 h 3761708"/>
                <a:gd name="csX5" fmla="*/ 4744807 w 11395775"/>
                <a:gd name="csY5" fmla="*/ 2423489 h 3761708"/>
                <a:gd name="csX6" fmla="*/ 4853376 w 11395775"/>
                <a:gd name="csY6" fmla="*/ 3170061 h 3761708"/>
                <a:gd name="csX7" fmla="*/ 4938042 w 11395775"/>
                <a:gd name="csY7" fmla="*/ 3529107 h 3761708"/>
                <a:gd name="csX8" fmla="*/ 4977822 w 11395775"/>
                <a:gd name="csY8" fmla="*/ 3667920 h 3761708"/>
                <a:gd name="csX9" fmla="*/ 5032147 w 11395775"/>
                <a:gd name="csY9" fmla="*/ 3752587 h 3761708"/>
                <a:gd name="csX10" fmla="*/ 5108709 w 11395775"/>
                <a:gd name="csY10" fmla="*/ 3745059 h 3761708"/>
                <a:gd name="csX11" fmla="*/ 5176080 w 11395775"/>
                <a:gd name="csY11" fmla="*/ 3625587 h 3761708"/>
                <a:gd name="csX12" fmla="*/ 5303080 w 11395775"/>
                <a:gd name="csY12" fmla="*/ 3295387 h 3761708"/>
                <a:gd name="csX13" fmla="*/ 5466357 w 11395775"/>
                <a:gd name="csY13" fmla="*/ 2778920 h 3761708"/>
                <a:gd name="csX14" fmla="*/ 5599413 w 11395775"/>
                <a:gd name="csY14" fmla="*/ 2330187 h 3761708"/>
                <a:gd name="csX15" fmla="*/ 5743347 w 11395775"/>
                <a:gd name="csY15" fmla="*/ 1940720 h 3761708"/>
                <a:gd name="csX16" fmla="*/ 5895747 w 11395775"/>
                <a:gd name="csY16" fmla="*/ 1568187 h 3761708"/>
                <a:gd name="csX17" fmla="*/ 6082013 w 11395775"/>
                <a:gd name="csY17" fmla="*/ 1254920 h 3761708"/>
                <a:gd name="csX18" fmla="*/ 6302147 w 11395775"/>
                <a:gd name="csY18" fmla="*/ 983987 h 3761708"/>
                <a:gd name="csX19" fmla="*/ 6539213 w 11395775"/>
                <a:gd name="csY19" fmla="*/ 763854 h 3761708"/>
                <a:gd name="csX20" fmla="*/ 6831172 w 11395775"/>
                <a:gd name="csY20" fmla="*/ 627536 h 3761708"/>
                <a:gd name="csX21" fmla="*/ 7275813 w 11395775"/>
                <a:gd name="csY21" fmla="*/ 492920 h 3761708"/>
                <a:gd name="csX22" fmla="*/ 7728638 w 11395775"/>
                <a:gd name="csY22" fmla="*/ 390186 h 3761708"/>
                <a:gd name="csX23" fmla="*/ 8092988 w 11395775"/>
                <a:gd name="csY23" fmla="*/ 312568 h 3761708"/>
                <a:gd name="csX24" fmla="*/ 8710772 w 11395775"/>
                <a:gd name="csY24" fmla="*/ 214209 h 3761708"/>
                <a:gd name="csX25" fmla="*/ 9799307 w 11395775"/>
                <a:gd name="csY25" fmla="*/ 118763 h 3761708"/>
                <a:gd name="csX26" fmla="*/ 11395775 w 11395775"/>
                <a:gd name="csY26" fmla="*/ 36710 h 3761708"/>
                <a:gd name="csX0" fmla="*/ 0 w 11478300"/>
                <a:gd name="csY0" fmla="*/ 0 h 3755241"/>
                <a:gd name="csX1" fmla="*/ 3812617 w 11478300"/>
                <a:gd name="csY1" fmla="*/ 62665 h 3755241"/>
                <a:gd name="csX2" fmla="*/ 4381560 w 11478300"/>
                <a:gd name="csY2" fmla="*/ 73084 h 3755241"/>
                <a:gd name="csX3" fmla="*/ 4563062 w 11478300"/>
                <a:gd name="csY3" fmla="*/ 330247 h 3755241"/>
                <a:gd name="csX4" fmla="*/ 4702413 w 11478300"/>
                <a:gd name="csY4" fmla="*/ 1404235 h 3755241"/>
                <a:gd name="csX5" fmla="*/ 4827332 w 11478300"/>
                <a:gd name="csY5" fmla="*/ 2417022 h 3755241"/>
                <a:gd name="csX6" fmla="*/ 4935901 w 11478300"/>
                <a:gd name="csY6" fmla="*/ 3163594 h 3755241"/>
                <a:gd name="csX7" fmla="*/ 5020567 w 11478300"/>
                <a:gd name="csY7" fmla="*/ 3522640 h 3755241"/>
                <a:gd name="csX8" fmla="*/ 5060347 w 11478300"/>
                <a:gd name="csY8" fmla="*/ 3661453 h 3755241"/>
                <a:gd name="csX9" fmla="*/ 5114672 w 11478300"/>
                <a:gd name="csY9" fmla="*/ 3746120 h 3755241"/>
                <a:gd name="csX10" fmla="*/ 5191234 w 11478300"/>
                <a:gd name="csY10" fmla="*/ 3738592 h 3755241"/>
                <a:gd name="csX11" fmla="*/ 5258605 w 11478300"/>
                <a:gd name="csY11" fmla="*/ 3619120 h 3755241"/>
                <a:gd name="csX12" fmla="*/ 5385605 w 11478300"/>
                <a:gd name="csY12" fmla="*/ 3288920 h 3755241"/>
                <a:gd name="csX13" fmla="*/ 5548882 w 11478300"/>
                <a:gd name="csY13" fmla="*/ 2772453 h 3755241"/>
                <a:gd name="csX14" fmla="*/ 5681938 w 11478300"/>
                <a:gd name="csY14" fmla="*/ 2323720 h 3755241"/>
                <a:gd name="csX15" fmla="*/ 5825872 w 11478300"/>
                <a:gd name="csY15" fmla="*/ 1934253 h 3755241"/>
                <a:gd name="csX16" fmla="*/ 5978272 w 11478300"/>
                <a:gd name="csY16" fmla="*/ 1561720 h 3755241"/>
                <a:gd name="csX17" fmla="*/ 6164538 w 11478300"/>
                <a:gd name="csY17" fmla="*/ 1248453 h 3755241"/>
                <a:gd name="csX18" fmla="*/ 6384672 w 11478300"/>
                <a:gd name="csY18" fmla="*/ 977520 h 3755241"/>
                <a:gd name="csX19" fmla="*/ 6621738 w 11478300"/>
                <a:gd name="csY19" fmla="*/ 757387 h 3755241"/>
                <a:gd name="csX20" fmla="*/ 6913697 w 11478300"/>
                <a:gd name="csY20" fmla="*/ 621069 h 3755241"/>
                <a:gd name="csX21" fmla="*/ 7358338 w 11478300"/>
                <a:gd name="csY21" fmla="*/ 486453 h 3755241"/>
                <a:gd name="csX22" fmla="*/ 7811163 w 11478300"/>
                <a:gd name="csY22" fmla="*/ 383719 h 3755241"/>
                <a:gd name="csX23" fmla="*/ 8175513 w 11478300"/>
                <a:gd name="csY23" fmla="*/ 306101 h 3755241"/>
                <a:gd name="csX24" fmla="*/ 8793297 w 11478300"/>
                <a:gd name="csY24" fmla="*/ 207742 h 3755241"/>
                <a:gd name="csX25" fmla="*/ 9881832 w 11478300"/>
                <a:gd name="csY25" fmla="*/ 112296 h 3755241"/>
                <a:gd name="csX26" fmla="*/ 11478300 w 11478300"/>
                <a:gd name="csY26" fmla="*/ 30243 h 3755241"/>
                <a:gd name="csX0" fmla="*/ 0 w 11633641"/>
                <a:gd name="csY0" fmla="*/ 0 h 3755241"/>
                <a:gd name="csX1" fmla="*/ 3812617 w 11633641"/>
                <a:gd name="csY1" fmla="*/ 62665 h 3755241"/>
                <a:gd name="csX2" fmla="*/ 4381560 w 11633641"/>
                <a:gd name="csY2" fmla="*/ 73084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33369 w 11633641"/>
                <a:gd name="csY19" fmla="*/ 783208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40000 w 11633641"/>
                <a:gd name="csY4" fmla="*/ 14441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40000 w 11633641"/>
                <a:gd name="csY4" fmla="*/ 1444177 h 3755241"/>
                <a:gd name="csX5" fmla="*/ 4843436 w 11633641"/>
                <a:gd name="csY5" fmla="*/ 24313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43436 w 11633641"/>
                <a:gd name="csY5" fmla="*/ 24313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885150 w 11633641"/>
                <a:gd name="csY6" fmla="*/ 3323912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885150 w 11633641"/>
                <a:gd name="csY6" fmla="*/ 3323912 h 3755241"/>
                <a:gd name="csX7" fmla="*/ 4938884 w 11633641"/>
                <a:gd name="csY7" fmla="*/ 363189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862356"/>
                <a:gd name="csX1" fmla="*/ 3812617 w 11633641"/>
                <a:gd name="csY1" fmla="*/ 62665 h 3862356"/>
                <a:gd name="csX2" fmla="*/ 4477262 w 11633641"/>
                <a:gd name="csY2" fmla="*/ 81582 h 3862356"/>
                <a:gd name="csX3" fmla="*/ 4612685 w 11633641"/>
                <a:gd name="csY3" fmla="*/ 330247 h 3862356"/>
                <a:gd name="csX4" fmla="*/ 4706166 w 11633641"/>
                <a:gd name="csY4" fmla="*/ 1567498 h 3862356"/>
                <a:gd name="csX5" fmla="*/ 4801143 w 11633641"/>
                <a:gd name="csY5" fmla="*/ 2579309 h 3862356"/>
                <a:gd name="csX6" fmla="*/ 4885150 w 11633641"/>
                <a:gd name="csY6" fmla="*/ 3323912 h 3862356"/>
                <a:gd name="csX7" fmla="*/ 4938884 w 11633641"/>
                <a:gd name="csY7" fmla="*/ 3631890 h 3862356"/>
                <a:gd name="csX8" fmla="*/ 5001925 w 11633641"/>
                <a:gd name="csY8" fmla="*/ 3860202 h 3862356"/>
                <a:gd name="csX9" fmla="*/ 5114672 w 11633641"/>
                <a:gd name="csY9" fmla="*/ 3746120 h 3862356"/>
                <a:gd name="csX10" fmla="*/ 5191234 w 11633641"/>
                <a:gd name="csY10" fmla="*/ 3738592 h 3862356"/>
                <a:gd name="csX11" fmla="*/ 5258605 w 11633641"/>
                <a:gd name="csY11" fmla="*/ 3619120 h 3862356"/>
                <a:gd name="csX12" fmla="*/ 5385605 w 11633641"/>
                <a:gd name="csY12" fmla="*/ 3288920 h 3862356"/>
                <a:gd name="csX13" fmla="*/ 5548882 w 11633641"/>
                <a:gd name="csY13" fmla="*/ 2772453 h 3862356"/>
                <a:gd name="csX14" fmla="*/ 5681938 w 11633641"/>
                <a:gd name="csY14" fmla="*/ 2323720 h 3862356"/>
                <a:gd name="csX15" fmla="*/ 5825872 w 11633641"/>
                <a:gd name="csY15" fmla="*/ 1934253 h 3862356"/>
                <a:gd name="csX16" fmla="*/ 5978272 w 11633641"/>
                <a:gd name="csY16" fmla="*/ 1561720 h 3862356"/>
                <a:gd name="csX17" fmla="*/ 6164538 w 11633641"/>
                <a:gd name="csY17" fmla="*/ 1248453 h 3862356"/>
                <a:gd name="csX18" fmla="*/ 6384672 w 11633641"/>
                <a:gd name="csY18" fmla="*/ 977520 h 3862356"/>
                <a:gd name="csX19" fmla="*/ 6621739 w 11633641"/>
                <a:gd name="csY19" fmla="*/ 767715 h 3862356"/>
                <a:gd name="csX20" fmla="*/ 6913697 w 11633641"/>
                <a:gd name="csY20" fmla="*/ 621069 h 3862356"/>
                <a:gd name="csX21" fmla="*/ 7358338 w 11633641"/>
                <a:gd name="csY21" fmla="*/ 486453 h 3862356"/>
                <a:gd name="csX22" fmla="*/ 7811163 w 11633641"/>
                <a:gd name="csY22" fmla="*/ 383719 h 3862356"/>
                <a:gd name="csX23" fmla="*/ 8175513 w 11633641"/>
                <a:gd name="csY23" fmla="*/ 306101 h 3862356"/>
                <a:gd name="csX24" fmla="*/ 8793297 w 11633641"/>
                <a:gd name="csY24" fmla="*/ 207742 h 3862356"/>
                <a:gd name="csX25" fmla="*/ 9881832 w 11633641"/>
                <a:gd name="csY25" fmla="*/ 112296 h 3862356"/>
                <a:gd name="csX26" fmla="*/ 11633641 w 11633641"/>
                <a:gd name="csY26" fmla="*/ 17311 h 3862356"/>
                <a:gd name="csX0" fmla="*/ 0 w 11633641"/>
                <a:gd name="csY0" fmla="*/ 0 h 3867273"/>
                <a:gd name="csX1" fmla="*/ 3812617 w 11633641"/>
                <a:gd name="csY1" fmla="*/ 62665 h 3867273"/>
                <a:gd name="csX2" fmla="*/ 4477262 w 11633641"/>
                <a:gd name="csY2" fmla="*/ 81582 h 3867273"/>
                <a:gd name="csX3" fmla="*/ 4612685 w 11633641"/>
                <a:gd name="csY3" fmla="*/ 330247 h 3867273"/>
                <a:gd name="csX4" fmla="*/ 4706166 w 11633641"/>
                <a:gd name="csY4" fmla="*/ 1567498 h 3867273"/>
                <a:gd name="csX5" fmla="*/ 4801143 w 11633641"/>
                <a:gd name="csY5" fmla="*/ 2579309 h 3867273"/>
                <a:gd name="csX6" fmla="*/ 4885150 w 11633641"/>
                <a:gd name="csY6" fmla="*/ 3323912 h 3867273"/>
                <a:gd name="csX7" fmla="*/ 4938884 w 11633641"/>
                <a:gd name="csY7" fmla="*/ 3631890 h 3867273"/>
                <a:gd name="csX8" fmla="*/ 5001925 w 11633641"/>
                <a:gd name="csY8" fmla="*/ 3860202 h 3867273"/>
                <a:gd name="csX9" fmla="*/ 5127654 w 11633641"/>
                <a:gd name="csY9" fmla="*/ 3802905 h 3867273"/>
                <a:gd name="csX10" fmla="*/ 5191234 w 11633641"/>
                <a:gd name="csY10" fmla="*/ 3738592 h 3867273"/>
                <a:gd name="csX11" fmla="*/ 5258605 w 11633641"/>
                <a:gd name="csY11" fmla="*/ 3619120 h 3867273"/>
                <a:gd name="csX12" fmla="*/ 5385605 w 11633641"/>
                <a:gd name="csY12" fmla="*/ 3288920 h 3867273"/>
                <a:gd name="csX13" fmla="*/ 5548882 w 11633641"/>
                <a:gd name="csY13" fmla="*/ 2772453 h 3867273"/>
                <a:gd name="csX14" fmla="*/ 5681938 w 11633641"/>
                <a:gd name="csY14" fmla="*/ 2323720 h 3867273"/>
                <a:gd name="csX15" fmla="*/ 5825872 w 11633641"/>
                <a:gd name="csY15" fmla="*/ 1934253 h 3867273"/>
                <a:gd name="csX16" fmla="*/ 5978272 w 11633641"/>
                <a:gd name="csY16" fmla="*/ 1561720 h 3867273"/>
                <a:gd name="csX17" fmla="*/ 6164538 w 11633641"/>
                <a:gd name="csY17" fmla="*/ 1248453 h 3867273"/>
                <a:gd name="csX18" fmla="*/ 6384672 w 11633641"/>
                <a:gd name="csY18" fmla="*/ 977520 h 3867273"/>
                <a:gd name="csX19" fmla="*/ 6621739 w 11633641"/>
                <a:gd name="csY19" fmla="*/ 767715 h 3867273"/>
                <a:gd name="csX20" fmla="*/ 6913697 w 11633641"/>
                <a:gd name="csY20" fmla="*/ 621069 h 3867273"/>
                <a:gd name="csX21" fmla="*/ 7358338 w 11633641"/>
                <a:gd name="csY21" fmla="*/ 486453 h 3867273"/>
                <a:gd name="csX22" fmla="*/ 7811163 w 11633641"/>
                <a:gd name="csY22" fmla="*/ 383719 h 3867273"/>
                <a:gd name="csX23" fmla="*/ 8175513 w 11633641"/>
                <a:gd name="csY23" fmla="*/ 306101 h 3867273"/>
                <a:gd name="csX24" fmla="*/ 8793297 w 11633641"/>
                <a:gd name="csY24" fmla="*/ 207742 h 3867273"/>
                <a:gd name="csX25" fmla="*/ 9881832 w 11633641"/>
                <a:gd name="csY25" fmla="*/ 112296 h 3867273"/>
                <a:gd name="csX26" fmla="*/ 11633641 w 11633641"/>
                <a:gd name="csY26" fmla="*/ 17311 h 3867273"/>
                <a:gd name="csX0" fmla="*/ 0 w 11633641"/>
                <a:gd name="csY0" fmla="*/ 0 h 3906791"/>
                <a:gd name="csX1" fmla="*/ 3812617 w 11633641"/>
                <a:gd name="csY1" fmla="*/ 62665 h 3906791"/>
                <a:gd name="csX2" fmla="*/ 4477262 w 11633641"/>
                <a:gd name="csY2" fmla="*/ 81582 h 3906791"/>
                <a:gd name="csX3" fmla="*/ 4612685 w 11633641"/>
                <a:gd name="csY3" fmla="*/ 330247 h 3906791"/>
                <a:gd name="csX4" fmla="*/ 4706166 w 11633641"/>
                <a:gd name="csY4" fmla="*/ 1567498 h 3906791"/>
                <a:gd name="csX5" fmla="*/ 4801143 w 11633641"/>
                <a:gd name="csY5" fmla="*/ 2579309 h 3906791"/>
                <a:gd name="csX6" fmla="*/ 4885150 w 11633641"/>
                <a:gd name="csY6" fmla="*/ 3323912 h 3906791"/>
                <a:gd name="csX7" fmla="*/ 4938884 w 11633641"/>
                <a:gd name="csY7" fmla="*/ 3631890 h 3906791"/>
                <a:gd name="csX8" fmla="*/ 5001925 w 11633641"/>
                <a:gd name="csY8" fmla="*/ 3860202 h 3906791"/>
                <a:gd name="csX9" fmla="*/ 5134145 w 11633641"/>
                <a:gd name="csY9" fmla="*/ 3897548 h 3906791"/>
                <a:gd name="csX10" fmla="*/ 5191234 w 11633641"/>
                <a:gd name="csY10" fmla="*/ 3738592 h 3906791"/>
                <a:gd name="csX11" fmla="*/ 5258605 w 11633641"/>
                <a:gd name="csY11" fmla="*/ 3619120 h 3906791"/>
                <a:gd name="csX12" fmla="*/ 5385605 w 11633641"/>
                <a:gd name="csY12" fmla="*/ 3288920 h 3906791"/>
                <a:gd name="csX13" fmla="*/ 5548882 w 11633641"/>
                <a:gd name="csY13" fmla="*/ 2772453 h 3906791"/>
                <a:gd name="csX14" fmla="*/ 5681938 w 11633641"/>
                <a:gd name="csY14" fmla="*/ 2323720 h 3906791"/>
                <a:gd name="csX15" fmla="*/ 5825872 w 11633641"/>
                <a:gd name="csY15" fmla="*/ 1934253 h 3906791"/>
                <a:gd name="csX16" fmla="*/ 5978272 w 11633641"/>
                <a:gd name="csY16" fmla="*/ 1561720 h 3906791"/>
                <a:gd name="csX17" fmla="*/ 6164538 w 11633641"/>
                <a:gd name="csY17" fmla="*/ 1248453 h 3906791"/>
                <a:gd name="csX18" fmla="*/ 6384672 w 11633641"/>
                <a:gd name="csY18" fmla="*/ 977520 h 3906791"/>
                <a:gd name="csX19" fmla="*/ 6621739 w 11633641"/>
                <a:gd name="csY19" fmla="*/ 767715 h 3906791"/>
                <a:gd name="csX20" fmla="*/ 6913697 w 11633641"/>
                <a:gd name="csY20" fmla="*/ 621069 h 3906791"/>
                <a:gd name="csX21" fmla="*/ 7358338 w 11633641"/>
                <a:gd name="csY21" fmla="*/ 486453 h 3906791"/>
                <a:gd name="csX22" fmla="*/ 7811163 w 11633641"/>
                <a:gd name="csY22" fmla="*/ 383719 h 3906791"/>
                <a:gd name="csX23" fmla="*/ 8175513 w 11633641"/>
                <a:gd name="csY23" fmla="*/ 306101 h 3906791"/>
                <a:gd name="csX24" fmla="*/ 8793297 w 11633641"/>
                <a:gd name="csY24" fmla="*/ 207742 h 3906791"/>
                <a:gd name="csX25" fmla="*/ 9881832 w 11633641"/>
                <a:gd name="csY25" fmla="*/ 112296 h 3906791"/>
                <a:gd name="csX26" fmla="*/ 11633641 w 11633641"/>
                <a:gd name="csY26" fmla="*/ 17311 h 3906791"/>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567498 h 3905397"/>
                <a:gd name="csX5" fmla="*/ 4801143 w 11633641"/>
                <a:gd name="csY5" fmla="*/ 2579309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801143 w 11633641"/>
                <a:gd name="csY5" fmla="*/ 2579309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781669 w 11633641"/>
                <a:gd name="csY5" fmla="*/ 2702345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781669 w 11633641"/>
                <a:gd name="csY5" fmla="*/ 2702345 h 3905397"/>
                <a:gd name="csX6" fmla="*/ 4872167 w 11633641"/>
                <a:gd name="csY6" fmla="*/ 3484804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2367"/>
                <a:gd name="csX1" fmla="*/ 3812617 w 11633641"/>
                <a:gd name="csY1" fmla="*/ 62665 h 3902367"/>
                <a:gd name="csX2" fmla="*/ 4477262 w 11633641"/>
                <a:gd name="csY2" fmla="*/ 81582 h 3902367"/>
                <a:gd name="csX3" fmla="*/ 4612685 w 11633641"/>
                <a:gd name="csY3" fmla="*/ 330247 h 3902367"/>
                <a:gd name="csX4" fmla="*/ 4706166 w 11633641"/>
                <a:gd name="csY4" fmla="*/ 1681069 h 3902367"/>
                <a:gd name="csX5" fmla="*/ 4781669 w 11633641"/>
                <a:gd name="csY5" fmla="*/ 2702345 h 3902367"/>
                <a:gd name="csX6" fmla="*/ 4872167 w 11633641"/>
                <a:gd name="csY6" fmla="*/ 3484804 h 3902367"/>
                <a:gd name="csX7" fmla="*/ 4932393 w 11633641"/>
                <a:gd name="csY7" fmla="*/ 3764390 h 3902367"/>
                <a:gd name="csX8" fmla="*/ 5001925 w 11633641"/>
                <a:gd name="csY8" fmla="*/ 3860202 h 3902367"/>
                <a:gd name="csX9" fmla="*/ 5134145 w 11633641"/>
                <a:gd name="csY9" fmla="*/ 3897548 h 3902367"/>
                <a:gd name="csX10" fmla="*/ 5217200 w 11633641"/>
                <a:gd name="csY10" fmla="*/ 3757520 h 3902367"/>
                <a:gd name="csX11" fmla="*/ 5258605 w 11633641"/>
                <a:gd name="csY11" fmla="*/ 3619120 h 3902367"/>
                <a:gd name="csX12" fmla="*/ 5385605 w 11633641"/>
                <a:gd name="csY12" fmla="*/ 3288920 h 3902367"/>
                <a:gd name="csX13" fmla="*/ 5548882 w 11633641"/>
                <a:gd name="csY13" fmla="*/ 2772453 h 3902367"/>
                <a:gd name="csX14" fmla="*/ 5681938 w 11633641"/>
                <a:gd name="csY14" fmla="*/ 2323720 h 3902367"/>
                <a:gd name="csX15" fmla="*/ 5825872 w 11633641"/>
                <a:gd name="csY15" fmla="*/ 1934253 h 3902367"/>
                <a:gd name="csX16" fmla="*/ 5978272 w 11633641"/>
                <a:gd name="csY16" fmla="*/ 1561720 h 3902367"/>
                <a:gd name="csX17" fmla="*/ 6164538 w 11633641"/>
                <a:gd name="csY17" fmla="*/ 1248453 h 3902367"/>
                <a:gd name="csX18" fmla="*/ 6384672 w 11633641"/>
                <a:gd name="csY18" fmla="*/ 977520 h 3902367"/>
                <a:gd name="csX19" fmla="*/ 6621739 w 11633641"/>
                <a:gd name="csY19" fmla="*/ 767715 h 3902367"/>
                <a:gd name="csX20" fmla="*/ 6913697 w 11633641"/>
                <a:gd name="csY20" fmla="*/ 621069 h 3902367"/>
                <a:gd name="csX21" fmla="*/ 7358338 w 11633641"/>
                <a:gd name="csY21" fmla="*/ 486453 h 3902367"/>
                <a:gd name="csX22" fmla="*/ 7811163 w 11633641"/>
                <a:gd name="csY22" fmla="*/ 383719 h 3902367"/>
                <a:gd name="csX23" fmla="*/ 8175513 w 11633641"/>
                <a:gd name="csY23" fmla="*/ 306101 h 3902367"/>
                <a:gd name="csX24" fmla="*/ 8793297 w 11633641"/>
                <a:gd name="csY24" fmla="*/ 207742 h 3902367"/>
                <a:gd name="csX25" fmla="*/ 9881832 w 11633641"/>
                <a:gd name="csY25" fmla="*/ 112296 h 3902367"/>
                <a:gd name="csX26" fmla="*/ 11633641 w 11633641"/>
                <a:gd name="csY26" fmla="*/ 17311 h 3902367"/>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7200 w 11633641"/>
                <a:gd name="csY10" fmla="*/ 3757520 h 3860247"/>
                <a:gd name="csX11" fmla="*/ 5258605 w 11633641"/>
                <a:gd name="csY11" fmla="*/ 3619120 h 3860247"/>
                <a:gd name="csX12" fmla="*/ 5385605 w 11633641"/>
                <a:gd name="csY12" fmla="*/ 3288920 h 3860247"/>
                <a:gd name="csX13" fmla="*/ 5548882 w 11633641"/>
                <a:gd name="csY13" fmla="*/ 2772453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0245"/>
                <a:gd name="csX1" fmla="*/ 3812617 w 11633641"/>
                <a:gd name="csY1" fmla="*/ 62665 h 3860245"/>
                <a:gd name="csX2" fmla="*/ 4477262 w 11633641"/>
                <a:gd name="csY2" fmla="*/ 81582 h 3860245"/>
                <a:gd name="csX3" fmla="*/ 4612685 w 11633641"/>
                <a:gd name="csY3" fmla="*/ 330247 h 3860245"/>
                <a:gd name="csX4" fmla="*/ 4706166 w 11633641"/>
                <a:gd name="csY4" fmla="*/ 1681069 h 3860245"/>
                <a:gd name="csX5" fmla="*/ 4781669 w 11633641"/>
                <a:gd name="csY5" fmla="*/ 2702345 h 3860245"/>
                <a:gd name="csX6" fmla="*/ 4872167 w 11633641"/>
                <a:gd name="csY6" fmla="*/ 3484804 h 3860245"/>
                <a:gd name="csX7" fmla="*/ 4932393 w 11633641"/>
                <a:gd name="csY7" fmla="*/ 3764390 h 3860245"/>
                <a:gd name="csX8" fmla="*/ 5001925 w 11633641"/>
                <a:gd name="csY8" fmla="*/ 3860202 h 3860245"/>
                <a:gd name="csX9" fmla="*/ 5166602 w 11633641"/>
                <a:gd name="csY9" fmla="*/ 3755585 h 3860245"/>
                <a:gd name="csX10" fmla="*/ 5210709 w 11633641"/>
                <a:gd name="csY10" fmla="*/ 3625021 h 3860245"/>
                <a:gd name="csX11" fmla="*/ 5258605 w 11633641"/>
                <a:gd name="csY11" fmla="*/ 3619120 h 3860245"/>
                <a:gd name="csX12" fmla="*/ 5385605 w 11633641"/>
                <a:gd name="csY12" fmla="*/ 3288920 h 3860245"/>
                <a:gd name="csX13" fmla="*/ 5548882 w 11633641"/>
                <a:gd name="csY13" fmla="*/ 2772453 h 3860245"/>
                <a:gd name="csX14" fmla="*/ 5681938 w 11633641"/>
                <a:gd name="csY14" fmla="*/ 2323720 h 3860245"/>
                <a:gd name="csX15" fmla="*/ 5825872 w 11633641"/>
                <a:gd name="csY15" fmla="*/ 1934253 h 3860245"/>
                <a:gd name="csX16" fmla="*/ 5978272 w 11633641"/>
                <a:gd name="csY16" fmla="*/ 1561720 h 3860245"/>
                <a:gd name="csX17" fmla="*/ 6164538 w 11633641"/>
                <a:gd name="csY17" fmla="*/ 1248453 h 3860245"/>
                <a:gd name="csX18" fmla="*/ 6384672 w 11633641"/>
                <a:gd name="csY18" fmla="*/ 977520 h 3860245"/>
                <a:gd name="csX19" fmla="*/ 6621739 w 11633641"/>
                <a:gd name="csY19" fmla="*/ 767715 h 3860245"/>
                <a:gd name="csX20" fmla="*/ 6913697 w 11633641"/>
                <a:gd name="csY20" fmla="*/ 621069 h 3860245"/>
                <a:gd name="csX21" fmla="*/ 7358338 w 11633641"/>
                <a:gd name="csY21" fmla="*/ 486453 h 3860245"/>
                <a:gd name="csX22" fmla="*/ 7811163 w 11633641"/>
                <a:gd name="csY22" fmla="*/ 383719 h 3860245"/>
                <a:gd name="csX23" fmla="*/ 8175513 w 11633641"/>
                <a:gd name="csY23" fmla="*/ 306101 h 3860245"/>
                <a:gd name="csX24" fmla="*/ 8793297 w 11633641"/>
                <a:gd name="csY24" fmla="*/ 207742 h 3860245"/>
                <a:gd name="csX25" fmla="*/ 9881832 w 11633641"/>
                <a:gd name="csY25" fmla="*/ 112296 h 3860245"/>
                <a:gd name="csX26" fmla="*/ 11633641 w 11633641"/>
                <a:gd name="csY26" fmla="*/ 17311 h 3860245"/>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0709 w 11633641"/>
                <a:gd name="csY10" fmla="*/ 3625021 h 3860247"/>
                <a:gd name="csX11" fmla="*/ 5258605 w 11633641"/>
                <a:gd name="csY11" fmla="*/ 3458227 h 3860247"/>
                <a:gd name="csX12" fmla="*/ 5385605 w 11633641"/>
                <a:gd name="csY12" fmla="*/ 3288920 h 3860247"/>
                <a:gd name="csX13" fmla="*/ 5548882 w 11633641"/>
                <a:gd name="csY13" fmla="*/ 2772453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0245"/>
                <a:gd name="csX1" fmla="*/ 3812617 w 11633641"/>
                <a:gd name="csY1" fmla="*/ 62665 h 3860245"/>
                <a:gd name="csX2" fmla="*/ 4477262 w 11633641"/>
                <a:gd name="csY2" fmla="*/ 81582 h 3860245"/>
                <a:gd name="csX3" fmla="*/ 4612685 w 11633641"/>
                <a:gd name="csY3" fmla="*/ 330247 h 3860245"/>
                <a:gd name="csX4" fmla="*/ 4706166 w 11633641"/>
                <a:gd name="csY4" fmla="*/ 1681069 h 3860245"/>
                <a:gd name="csX5" fmla="*/ 4781669 w 11633641"/>
                <a:gd name="csY5" fmla="*/ 2702345 h 3860245"/>
                <a:gd name="csX6" fmla="*/ 4872167 w 11633641"/>
                <a:gd name="csY6" fmla="*/ 3484804 h 3860245"/>
                <a:gd name="csX7" fmla="*/ 4932393 w 11633641"/>
                <a:gd name="csY7" fmla="*/ 3764390 h 3860245"/>
                <a:gd name="csX8" fmla="*/ 5001925 w 11633641"/>
                <a:gd name="csY8" fmla="*/ 3860202 h 3860245"/>
                <a:gd name="csX9" fmla="*/ 5166602 w 11633641"/>
                <a:gd name="csY9" fmla="*/ 3755585 h 3860245"/>
                <a:gd name="csX10" fmla="*/ 5210709 w 11633641"/>
                <a:gd name="csY10" fmla="*/ 3625021 h 3860245"/>
                <a:gd name="csX11" fmla="*/ 5258605 w 11633641"/>
                <a:gd name="csY11" fmla="*/ 3458227 h 3860245"/>
                <a:gd name="csX12" fmla="*/ 5372622 w 11633641"/>
                <a:gd name="csY12" fmla="*/ 3137491 h 3860245"/>
                <a:gd name="csX13" fmla="*/ 5548882 w 11633641"/>
                <a:gd name="csY13" fmla="*/ 2772453 h 3860245"/>
                <a:gd name="csX14" fmla="*/ 5681938 w 11633641"/>
                <a:gd name="csY14" fmla="*/ 2323720 h 3860245"/>
                <a:gd name="csX15" fmla="*/ 5825872 w 11633641"/>
                <a:gd name="csY15" fmla="*/ 1934253 h 3860245"/>
                <a:gd name="csX16" fmla="*/ 5978272 w 11633641"/>
                <a:gd name="csY16" fmla="*/ 1561720 h 3860245"/>
                <a:gd name="csX17" fmla="*/ 6164538 w 11633641"/>
                <a:gd name="csY17" fmla="*/ 1248453 h 3860245"/>
                <a:gd name="csX18" fmla="*/ 6384672 w 11633641"/>
                <a:gd name="csY18" fmla="*/ 977520 h 3860245"/>
                <a:gd name="csX19" fmla="*/ 6621739 w 11633641"/>
                <a:gd name="csY19" fmla="*/ 767715 h 3860245"/>
                <a:gd name="csX20" fmla="*/ 6913697 w 11633641"/>
                <a:gd name="csY20" fmla="*/ 621069 h 3860245"/>
                <a:gd name="csX21" fmla="*/ 7358338 w 11633641"/>
                <a:gd name="csY21" fmla="*/ 486453 h 3860245"/>
                <a:gd name="csX22" fmla="*/ 7811163 w 11633641"/>
                <a:gd name="csY22" fmla="*/ 383719 h 3860245"/>
                <a:gd name="csX23" fmla="*/ 8175513 w 11633641"/>
                <a:gd name="csY23" fmla="*/ 306101 h 3860245"/>
                <a:gd name="csX24" fmla="*/ 8793297 w 11633641"/>
                <a:gd name="csY24" fmla="*/ 207742 h 3860245"/>
                <a:gd name="csX25" fmla="*/ 9881832 w 11633641"/>
                <a:gd name="csY25" fmla="*/ 112296 h 3860245"/>
                <a:gd name="csX26" fmla="*/ 11633641 w 11633641"/>
                <a:gd name="csY26" fmla="*/ 17311 h 3860245"/>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0709 w 11633641"/>
                <a:gd name="csY10" fmla="*/ 3625021 h 3860247"/>
                <a:gd name="csX11" fmla="*/ 5258605 w 11633641"/>
                <a:gd name="csY11" fmla="*/ 3458227 h 3860247"/>
                <a:gd name="csX12" fmla="*/ 5372622 w 11633641"/>
                <a:gd name="csY12" fmla="*/ 3137491 h 3860247"/>
                <a:gd name="csX13" fmla="*/ 5522917 w 11633641"/>
                <a:gd name="csY13" fmla="*/ 2630491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1490"/>
                <a:gd name="csX1" fmla="*/ 3812617 w 11633641"/>
                <a:gd name="csY1" fmla="*/ 62665 h 3861490"/>
                <a:gd name="csX2" fmla="*/ 4477262 w 11633641"/>
                <a:gd name="csY2" fmla="*/ 81582 h 3861490"/>
                <a:gd name="csX3" fmla="*/ 4612685 w 11633641"/>
                <a:gd name="csY3" fmla="*/ 330247 h 3861490"/>
                <a:gd name="csX4" fmla="*/ 4706166 w 11633641"/>
                <a:gd name="csY4" fmla="*/ 1681069 h 3861490"/>
                <a:gd name="csX5" fmla="*/ 4781669 w 11633641"/>
                <a:gd name="csY5" fmla="*/ 2702345 h 3861490"/>
                <a:gd name="csX6" fmla="*/ 4872167 w 11633641"/>
                <a:gd name="csY6" fmla="*/ 3484804 h 3861490"/>
                <a:gd name="csX7" fmla="*/ 4932393 w 11633641"/>
                <a:gd name="csY7" fmla="*/ 3764390 h 3861490"/>
                <a:gd name="csX8" fmla="*/ 5001925 w 11633641"/>
                <a:gd name="csY8" fmla="*/ 3860202 h 3861490"/>
                <a:gd name="csX9" fmla="*/ 5153620 w 11633641"/>
                <a:gd name="csY9" fmla="*/ 3708263 h 3861490"/>
                <a:gd name="csX10" fmla="*/ 5210709 w 11633641"/>
                <a:gd name="csY10" fmla="*/ 3625021 h 3861490"/>
                <a:gd name="csX11" fmla="*/ 5258605 w 11633641"/>
                <a:gd name="csY11" fmla="*/ 3458227 h 3861490"/>
                <a:gd name="csX12" fmla="*/ 5372622 w 11633641"/>
                <a:gd name="csY12" fmla="*/ 3137491 h 3861490"/>
                <a:gd name="csX13" fmla="*/ 5522917 w 11633641"/>
                <a:gd name="csY13" fmla="*/ 2630491 h 3861490"/>
                <a:gd name="csX14" fmla="*/ 5681938 w 11633641"/>
                <a:gd name="csY14" fmla="*/ 2323720 h 3861490"/>
                <a:gd name="csX15" fmla="*/ 5825872 w 11633641"/>
                <a:gd name="csY15" fmla="*/ 1934253 h 3861490"/>
                <a:gd name="csX16" fmla="*/ 5978272 w 11633641"/>
                <a:gd name="csY16" fmla="*/ 1561720 h 3861490"/>
                <a:gd name="csX17" fmla="*/ 6164538 w 11633641"/>
                <a:gd name="csY17" fmla="*/ 1248453 h 3861490"/>
                <a:gd name="csX18" fmla="*/ 6384672 w 11633641"/>
                <a:gd name="csY18" fmla="*/ 977520 h 3861490"/>
                <a:gd name="csX19" fmla="*/ 6621739 w 11633641"/>
                <a:gd name="csY19" fmla="*/ 767715 h 3861490"/>
                <a:gd name="csX20" fmla="*/ 6913697 w 11633641"/>
                <a:gd name="csY20" fmla="*/ 621069 h 3861490"/>
                <a:gd name="csX21" fmla="*/ 7358338 w 11633641"/>
                <a:gd name="csY21" fmla="*/ 486453 h 3861490"/>
                <a:gd name="csX22" fmla="*/ 7811163 w 11633641"/>
                <a:gd name="csY22" fmla="*/ 383719 h 3861490"/>
                <a:gd name="csX23" fmla="*/ 8175513 w 11633641"/>
                <a:gd name="csY23" fmla="*/ 306101 h 3861490"/>
                <a:gd name="csX24" fmla="*/ 8793297 w 11633641"/>
                <a:gd name="csY24" fmla="*/ 207742 h 3861490"/>
                <a:gd name="csX25" fmla="*/ 9881832 w 11633641"/>
                <a:gd name="csY25" fmla="*/ 112296 h 3861490"/>
                <a:gd name="csX26" fmla="*/ 11633641 w 11633641"/>
                <a:gd name="csY26" fmla="*/ 17311 h 3861490"/>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10709 w 11633641"/>
                <a:gd name="csY10" fmla="*/ 3625021 h 3880120"/>
                <a:gd name="csX11" fmla="*/ 5258605 w 11633641"/>
                <a:gd name="csY11" fmla="*/ 3458227 h 3880120"/>
                <a:gd name="csX12" fmla="*/ 5372622 w 11633641"/>
                <a:gd name="csY12" fmla="*/ 3137491 h 3880120"/>
                <a:gd name="csX13" fmla="*/ 5522917 w 11633641"/>
                <a:gd name="csY13" fmla="*/ 2630491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458227 h 3880122"/>
                <a:gd name="csX12" fmla="*/ 5372622 w 11633641"/>
                <a:gd name="csY12" fmla="*/ 3137491 h 3880122"/>
                <a:gd name="csX13" fmla="*/ 5522917 w 11633641"/>
                <a:gd name="csY13" fmla="*/ 2630491 h 3880122"/>
                <a:gd name="csX14" fmla="*/ 5681938 w 11633641"/>
                <a:gd name="csY14" fmla="*/ 2323720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72622 w 11633641"/>
                <a:gd name="csY12" fmla="*/ 3137491 h 3880120"/>
                <a:gd name="csX13" fmla="*/ 5522917 w 11633641"/>
                <a:gd name="csY13" fmla="*/ 2630491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2917 w 11633641"/>
                <a:gd name="csY13" fmla="*/ 2630491 h 3880122"/>
                <a:gd name="csX14" fmla="*/ 5681938 w 11633641"/>
                <a:gd name="csY14" fmla="*/ 2323720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9409 w 11633641"/>
                <a:gd name="csY13" fmla="*/ 2469599 h 3880122"/>
                <a:gd name="csX14" fmla="*/ 5655973 w 11633641"/>
                <a:gd name="csY14" fmla="*/ 2172293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55973 w 11633641"/>
                <a:gd name="csY14" fmla="*/ 2172293 h 3880120"/>
                <a:gd name="csX15" fmla="*/ 5786925 w 11633641"/>
                <a:gd name="csY15" fmla="*/ 1801755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9409 w 11633641"/>
                <a:gd name="csY13" fmla="*/ 2469599 h 3880122"/>
                <a:gd name="csX14" fmla="*/ 5617025 w 11633641"/>
                <a:gd name="csY14" fmla="*/ 2172293 h 3880122"/>
                <a:gd name="csX15" fmla="*/ 5786925 w 11633641"/>
                <a:gd name="csY15" fmla="*/ 1801755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17025 w 11633641"/>
                <a:gd name="csY14" fmla="*/ 2172293 h 3880120"/>
                <a:gd name="csX15" fmla="*/ 5786925 w 11633641"/>
                <a:gd name="csY15" fmla="*/ 1801755 h 3880120"/>
                <a:gd name="csX16" fmla="*/ 5958798 w 11633641"/>
                <a:gd name="csY16" fmla="*/ 1457614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16510 w 11633641"/>
                <a:gd name="csY10" fmla="*/ 3499978 h 3880122"/>
                <a:gd name="csX11" fmla="*/ 5258605 w 11633641"/>
                <a:gd name="csY11" fmla="*/ 3373049 h 3880122"/>
                <a:gd name="csX12" fmla="*/ 5346656 w 11633641"/>
                <a:gd name="csY12" fmla="*/ 3071242 h 3880122"/>
                <a:gd name="csX13" fmla="*/ 5529409 w 11633641"/>
                <a:gd name="csY13" fmla="*/ 2469599 h 3880122"/>
                <a:gd name="csX14" fmla="*/ 5617025 w 11633641"/>
                <a:gd name="csY14" fmla="*/ 2172293 h 3880122"/>
                <a:gd name="csX15" fmla="*/ 5786925 w 11633641"/>
                <a:gd name="csY15" fmla="*/ 1801755 h 3880122"/>
                <a:gd name="csX16" fmla="*/ 5958798 w 11633641"/>
                <a:gd name="csY16" fmla="*/ 1457614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16510 w 11633641"/>
                <a:gd name="csY10" fmla="*/ 3499978 h 3880120"/>
                <a:gd name="csX11" fmla="*/ 5258605 w 11633641"/>
                <a:gd name="csY11" fmla="*/ 3373049 h 3880120"/>
                <a:gd name="csX12" fmla="*/ 5342100 w 11633641"/>
                <a:gd name="csY12" fmla="*/ 3024732 h 3880120"/>
                <a:gd name="csX13" fmla="*/ 5529409 w 11633641"/>
                <a:gd name="csY13" fmla="*/ 2469599 h 3880120"/>
                <a:gd name="csX14" fmla="*/ 5617025 w 11633641"/>
                <a:gd name="csY14" fmla="*/ 2172293 h 3880120"/>
                <a:gd name="csX15" fmla="*/ 5786925 w 11633641"/>
                <a:gd name="csY15" fmla="*/ 1801755 h 3880120"/>
                <a:gd name="csX16" fmla="*/ 5958798 w 11633641"/>
                <a:gd name="csY16" fmla="*/ 1457614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16510 w 11633641"/>
                <a:gd name="csY10" fmla="*/ 3499978 h 3880122"/>
                <a:gd name="csX11" fmla="*/ 5240377 w 11633641"/>
                <a:gd name="csY11" fmla="*/ 3366403 h 3880122"/>
                <a:gd name="csX12" fmla="*/ 5342100 w 11633641"/>
                <a:gd name="csY12" fmla="*/ 3024732 h 3880122"/>
                <a:gd name="csX13" fmla="*/ 5529409 w 11633641"/>
                <a:gd name="csY13" fmla="*/ 2469599 h 3880122"/>
                <a:gd name="csX14" fmla="*/ 5617025 w 11633641"/>
                <a:gd name="csY14" fmla="*/ 2172293 h 3880122"/>
                <a:gd name="csX15" fmla="*/ 5786925 w 11633641"/>
                <a:gd name="csY15" fmla="*/ 1801755 h 3880122"/>
                <a:gd name="csX16" fmla="*/ 5958798 w 11633641"/>
                <a:gd name="csY16" fmla="*/ 1457614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798"/>
                <a:gd name="csX1" fmla="*/ 3812617 w 11633641"/>
                <a:gd name="csY1" fmla="*/ 62665 h 3880798"/>
                <a:gd name="csX2" fmla="*/ 4477262 w 11633641"/>
                <a:gd name="csY2" fmla="*/ 81582 h 3880798"/>
                <a:gd name="csX3" fmla="*/ 4612685 w 11633641"/>
                <a:gd name="csY3" fmla="*/ 330247 h 3880798"/>
                <a:gd name="csX4" fmla="*/ 4706166 w 11633641"/>
                <a:gd name="csY4" fmla="*/ 1681069 h 3880798"/>
                <a:gd name="csX5" fmla="*/ 4781669 w 11633641"/>
                <a:gd name="csY5" fmla="*/ 2702345 h 3880798"/>
                <a:gd name="csX6" fmla="*/ 4872167 w 11633641"/>
                <a:gd name="csY6" fmla="*/ 3484804 h 3880798"/>
                <a:gd name="csX7" fmla="*/ 4932393 w 11633641"/>
                <a:gd name="csY7" fmla="*/ 3764390 h 3880798"/>
                <a:gd name="csX8" fmla="*/ 5047365 w 11633641"/>
                <a:gd name="csY8" fmla="*/ 3879132 h 3880798"/>
                <a:gd name="csX9" fmla="*/ 5153621 w 11633641"/>
                <a:gd name="csY9" fmla="*/ 3688330 h 3880798"/>
                <a:gd name="csX10" fmla="*/ 5216510 w 11633641"/>
                <a:gd name="csY10" fmla="*/ 3499978 h 3880798"/>
                <a:gd name="csX11" fmla="*/ 5240377 w 11633641"/>
                <a:gd name="csY11" fmla="*/ 3366403 h 3880798"/>
                <a:gd name="csX12" fmla="*/ 5342100 w 11633641"/>
                <a:gd name="csY12" fmla="*/ 3024732 h 3880798"/>
                <a:gd name="csX13" fmla="*/ 5529409 w 11633641"/>
                <a:gd name="csY13" fmla="*/ 2469599 h 3880798"/>
                <a:gd name="csX14" fmla="*/ 5617025 w 11633641"/>
                <a:gd name="csY14" fmla="*/ 2172293 h 3880798"/>
                <a:gd name="csX15" fmla="*/ 5786925 w 11633641"/>
                <a:gd name="csY15" fmla="*/ 1801755 h 3880798"/>
                <a:gd name="csX16" fmla="*/ 5958798 w 11633641"/>
                <a:gd name="csY16" fmla="*/ 1457614 h 3880798"/>
                <a:gd name="csX17" fmla="*/ 6164538 w 11633641"/>
                <a:gd name="csY17" fmla="*/ 1248453 h 3880798"/>
                <a:gd name="csX18" fmla="*/ 6384672 w 11633641"/>
                <a:gd name="csY18" fmla="*/ 977520 h 3880798"/>
                <a:gd name="csX19" fmla="*/ 6621739 w 11633641"/>
                <a:gd name="csY19" fmla="*/ 767715 h 3880798"/>
                <a:gd name="csX20" fmla="*/ 6913697 w 11633641"/>
                <a:gd name="csY20" fmla="*/ 621069 h 3880798"/>
                <a:gd name="csX21" fmla="*/ 7358338 w 11633641"/>
                <a:gd name="csY21" fmla="*/ 486453 h 3880798"/>
                <a:gd name="csX22" fmla="*/ 7811163 w 11633641"/>
                <a:gd name="csY22" fmla="*/ 383719 h 3880798"/>
                <a:gd name="csX23" fmla="*/ 8175513 w 11633641"/>
                <a:gd name="csY23" fmla="*/ 306101 h 3880798"/>
                <a:gd name="csX24" fmla="*/ 8793297 w 11633641"/>
                <a:gd name="csY24" fmla="*/ 207742 h 3880798"/>
                <a:gd name="csX25" fmla="*/ 9881832 w 11633641"/>
                <a:gd name="csY25" fmla="*/ 112296 h 3880798"/>
                <a:gd name="csX26" fmla="*/ 11633641 w 11633641"/>
                <a:gd name="csY26" fmla="*/ 17311 h 3880798"/>
                <a:gd name="csX0" fmla="*/ 0 w 11633641"/>
                <a:gd name="csY0" fmla="*/ 0 h 3887326"/>
                <a:gd name="csX1" fmla="*/ 3812617 w 11633641"/>
                <a:gd name="csY1" fmla="*/ 62665 h 3887326"/>
                <a:gd name="csX2" fmla="*/ 4477262 w 11633641"/>
                <a:gd name="csY2" fmla="*/ 81582 h 3887326"/>
                <a:gd name="csX3" fmla="*/ 4612685 w 11633641"/>
                <a:gd name="csY3" fmla="*/ 330247 h 3887326"/>
                <a:gd name="csX4" fmla="*/ 4706166 w 11633641"/>
                <a:gd name="csY4" fmla="*/ 1681069 h 3887326"/>
                <a:gd name="csX5" fmla="*/ 4781669 w 11633641"/>
                <a:gd name="csY5" fmla="*/ 2702345 h 3887326"/>
                <a:gd name="csX6" fmla="*/ 4872167 w 11633641"/>
                <a:gd name="csY6" fmla="*/ 3484804 h 3887326"/>
                <a:gd name="csX7" fmla="*/ 4932393 w 11633641"/>
                <a:gd name="csY7" fmla="*/ 3764390 h 3887326"/>
                <a:gd name="csX8" fmla="*/ 5015465 w 11633641"/>
                <a:gd name="csY8" fmla="*/ 3885776 h 3887326"/>
                <a:gd name="csX9" fmla="*/ 5153621 w 11633641"/>
                <a:gd name="csY9" fmla="*/ 3688330 h 3887326"/>
                <a:gd name="csX10" fmla="*/ 5216510 w 11633641"/>
                <a:gd name="csY10" fmla="*/ 3499978 h 3887326"/>
                <a:gd name="csX11" fmla="*/ 5240377 w 11633641"/>
                <a:gd name="csY11" fmla="*/ 3366403 h 3887326"/>
                <a:gd name="csX12" fmla="*/ 5342100 w 11633641"/>
                <a:gd name="csY12" fmla="*/ 3024732 h 3887326"/>
                <a:gd name="csX13" fmla="*/ 5529409 w 11633641"/>
                <a:gd name="csY13" fmla="*/ 2469599 h 3887326"/>
                <a:gd name="csX14" fmla="*/ 5617025 w 11633641"/>
                <a:gd name="csY14" fmla="*/ 2172293 h 3887326"/>
                <a:gd name="csX15" fmla="*/ 5786925 w 11633641"/>
                <a:gd name="csY15" fmla="*/ 1801755 h 3887326"/>
                <a:gd name="csX16" fmla="*/ 5958798 w 11633641"/>
                <a:gd name="csY16" fmla="*/ 1457614 h 3887326"/>
                <a:gd name="csX17" fmla="*/ 6164538 w 11633641"/>
                <a:gd name="csY17" fmla="*/ 1248453 h 3887326"/>
                <a:gd name="csX18" fmla="*/ 6384672 w 11633641"/>
                <a:gd name="csY18" fmla="*/ 977520 h 3887326"/>
                <a:gd name="csX19" fmla="*/ 6621739 w 11633641"/>
                <a:gd name="csY19" fmla="*/ 767715 h 3887326"/>
                <a:gd name="csX20" fmla="*/ 6913697 w 11633641"/>
                <a:gd name="csY20" fmla="*/ 621069 h 3887326"/>
                <a:gd name="csX21" fmla="*/ 7358338 w 11633641"/>
                <a:gd name="csY21" fmla="*/ 486453 h 3887326"/>
                <a:gd name="csX22" fmla="*/ 7811163 w 11633641"/>
                <a:gd name="csY22" fmla="*/ 383719 h 3887326"/>
                <a:gd name="csX23" fmla="*/ 8175513 w 11633641"/>
                <a:gd name="csY23" fmla="*/ 306101 h 3887326"/>
                <a:gd name="csX24" fmla="*/ 8793297 w 11633641"/>
                <a:gd name="csY24" fmla="*/ 207742 h 3887326"/>
                <a:gd name="csX25" fmla="*/ 9881832 w 11633641"/>
                <a:gd name="csY25" fmla="*/ 112296 h 3887326"/>
                <a:gd name="csX26" fmla="*/ 11633641 w 11633641"/>
                <a:gd name="csY26" fmla="*/ 17311 h 3887326"/>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6510 w 11633641"/>
                <a:gd name="csY10" fmla="*/ 3499978 h 3888617"/>
                <a:gd name="csX11" fmla="*/ 5240377 w 11633641"/>
                <a:gd name="csY11" fmla="*/ 3366403 h 3888617"/>
                <a:gd name="csX12" fmla="*/ 5342100 w 11633641"/>
                <a:gd name="csY12" fmla="*/ 3024732 h 3888617"/>
                <a:gd name="csX13" fmla="*/ 5529409 w 11633641"/>
                <a:gd name="csY13" fmla="*/ 2469599 h 3888617"/>
                <a:gd name="csX14" fmla="*/ 5617025 w 11633641"/>
                <a:gd name="csY14" fmla="*/ 2172293 h 3888617"/>
                <a:gd name="csX15" fmla="*/ 5786925 w 11633641"/>
                <a:gd name="csY15" fmla="*/ 1801755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29409 w 11633641"/>
                <a:gd name="csY13" fmla="*/ 2469599 h 3888615"/>
                <a:gd name="csX14" fmla="*/ 5617025 w 11633641"/>
                <a:gd name="csY14" fmla="*/ 2172293 h 3888615"/>
                <a:gd name="csX15" fmla="*/ 5786925 w 11633641"/>
                <a:gd name="csY15" fmla="*/ 1801755 h 3888615"/>
                <a:gd name="csX16" fmla="*/ 5958798 w 11633641"/>
                <a:gd name="csY16" fmla="*/ 1457614 h 3888615"/>
                <a:gd name="csX17" fmla="*/ 6164538 w 11633641"/>
                <a:gd name="csY17" fmla="*/ 1248453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7025 w 11633641"/>
                <a:gd name="csY14" fmla="*/ 2172293 h 3888617"/>
                <a:gd name="csX15" fmla="*/ 5786925 w 11633641"/>
                <a:gd name="csY15" fmla="*/ 1801755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86925 w 11633641"/>
                <a:gd name="csY15" fmla="*/ 1801755 h 3888615"/>
                <a:gd name="csX16" fmla="*/ 5958798 w 11633641"/>
                <a:gd name="csY16" fmla="*/ 1457614 h 3888615"/>
                <a:gd name="csX17" fmla="*/ 6164538 w 11633641"/>
                <a:gd name="csY17" fmla="*/ 1248453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07911 w 11633641"/>
                <a:gd name="csY14" fmla="*/ 2099207 h 3888617"/>
                <a:gd name="csX15" fmla="*/ 5773255 w 11633641"/>
                <a:gd name="csY15" fmla="*/ 1755244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73255 w 11633641"/>
                <a:gd name="csY15" fmla="*/ 1755244 h 3888615"/>
                <a:gd name="csX16" fmla="*/ 5958798 w 11633641"/>
                <a:gd name="csY16" fmla="*/ 1457614 h 3888615"/>
                <a:gd name="csX17" fmla="*/ 6150867 w 11633641"/>
                <a:gd name="csY17" fmla="*/ 1208589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07911 w 11633641"/>
                <a:gd name="csY14" fmla="*/ 2099207 h 3888617"/>
                <a:gd name="csX15" fmla="*/ 5773255 w 11633641"/>
                <a:gd name="csY15" fmla="*/ 1755244 h 3888617"/>
                <a:gd name="csX16" fmla="*/ 5958798 w 11633641"/>
                <a:gd name="csY16" fmla="*/ 1457614 h 3888617"/>
                <a:gd name="csX17" fmla="*/ 6150867 w 11633641"/>
                <a:gd name="csY17" fmla="*/ 1208589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73255 w 11633641"/>
                <a:gd name="csY15" fmla="*/ 1755244 h 3888615"/>
                <a:gd name="csX16" fmla="*/ 5958798 w 11633641"/>
                <a:gd name="csY16" fmla="*/ 1457614 h 3888615"/>
                <a:gd name="csX17" fmla="*/ 6150867 w 11633641"/>
                <a:gd name="csY17" fmla="*/ 1182012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58798 w 11633641"/>
                <a:gd name="csY16" fmla="*/ 1457614 h 3888617"/>
                <a:gd name="csX17" fmla="*/ 6150867 w 11633641"/>
                <a:gd name="csY17" fmla="*/ 1182012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73255 w 11633641"/>
                <a:gd name="csY15" fmla="*/ 1755244 h 3888615"/>
                <a:gd name="csX16" fmla="*/ 5958798 w 11633641"/>
                <a:gd name="csY16" fmla="*/ 1427654 h 3888615"/>
                <a:gd name="csX17" fmla="*/ 6150867 w 11633641"/>
                <a:gd name="csY17" fmla="*/ 1182012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65648 w 11633641"/>
                <a:gd name="csY16" fmla="*/ 1367733 h 3888617"/>
                <a:gd name="csX17" fmla="*/ 6150867 w 11633641"/>
                <a:gd name="csY17" fmla="*/ 1182012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73255 w 11633641"/>
                <a:gd name="csY15" fmla="*/ 1755244 h 3888615"/>
                <a:gd name="csX16" fmla="*/ 5965648 w 11633641"/>
                <a:gd name="csY16" fmla="*/ 1367733 h 3888615"/>
                <a:gd name="csX17" fmla="*/ 6150867 w 11633641"/>
                <a:gd name="csY17" fmla="*/ 1102117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65648 w 11633641"/>
                <a:gd name="csY16" fmla="*/ 1367733 h 3888617"/>
                <a:gd name="csX17" fmla="*/ 6150867 w 11633641"/>
                <a:gd name="csY17" fmla="*/ 1102117 h 3888617"/>
                <a:gd name="csX18" fmla="*/ 6377822 w 11633641"/>
                <a:gd name="csY18" fmla="*/ 90769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59556 w 11633641"/>
                <a:gd name="csY15" fmla="*/ 1745257 h 3888615"/>
                <a:gd name="csX16" fmla="*/ 5965648 w 11633641"/>
                <a:gd name="csY16" fmla="*/ 1367733 h 3888615"/>
                <a:gd name="csX17" fmla="*/ 6150867 w 11633641"/>
                <a:gd name="csY17" fmla="*/ 1102117 h 3888615"/>
                <a:gd name="csX18" fmla="*/ 6377822 w 11633641"/>
                <a:gd name="csY18" fmla="*/ 90769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59556 w 11633641"/>
                <a:gd name="csY15" fmla="*/ 1745257 h 3888617"/>
                <a:gd name="csX16" fmla="*/ 5958798 w 11633641"/>
                <a:gd name="csY16" fmla="*/ 1357746 h 3888617"/>
                <a:gd name="csX17" fmla="*/ 6150867 w 11633641"/>
                <a:gd name="csY17" fmla="*/ 1102117 h 3888617"/>
                <a:gd name="csX18" fmla="*/ 6377822 w 11633641"/>
                <a:gd name="csY18" fmla="*/ 90769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902382"/>
                <a:gd name="csX1" fmla="*/ 3812617 w 11633641"/>
                <a:gd name="csY1" fmla="*/ 62665 h 3902382"/>
                <a:gd name="csX2" fmla="*/ 4477262 w 11633641"/>
                <a:gd name="csY2" fmla="*/ 81582 h 3902382"/>
                <a:gd name="csX3" fmla="*/ 4612685 w 11633641"/>
                <a:gd name="csY3" fmla="*/ 330247 h 3902382"/>
                <a:gd name="csX4" fmla="*/ 4706166 w 11633641"/>
                <a:gd name="csY4" fmla="*/ 1681069 h 3902382"/>
                <a:gd name="csX5" fmla="*/ 4781669 w 11633641"/>
                <a:gd name="csY5" fmla="*/ 2702345 h 3902382"/>
                <a:gd name="csX6" fmla="*/ 4872167 w 11633641"/>
                <a:gd name="csY6" fmla="*/ 3484804 h 3902382"/>
                <a:gd name="csX7" fmla="*/ 4932393 w 11633641"/>
                <a:gd name="csY7" fmla="*/ 3764390 h 3902382"/>
                <a:gd name="csX8" fmla="*/ 4996133 w 11633641"/>
                <a:gd name="csY8" fmla="*/ 3899870 h 3902382"/>
                <a:gd name="csX9" fmla="*/ 5144507 w 11633641"/>
                <a:gd name="csY9" fmla="*/ 3655109 h 3902382"/>
                <a:gd name="csX10" fmla="*/ 5211953 w 11633641"/>
                <a:gd name="csY10" fmla="*/ 3460113 h 3902382"/>
                <a:gd name="csX11" fmla="*/ 5240377 w 11633641"/>
                <a:gd name="csY11" fmla="*/ 3366403 h 3902382"/>
                <a:gd name="csX12" fmla="*/ 5342100 w 11633641"/>
                <a:gd name="csY12" fmla="*/ 3024732 h 3902382"/>
                <a:gd name="csX13" fmla="*/ 5506624 w 11633641"/>
                <a:gd name="csY13" fmla="*/ 2443022 h 3902382"/>
                <a:gd name="csX14" fmla="*/ 5612468 w 11633641"/>
                <a:gd name="csY14" fmla="*/ 2132428 h 3902382"/>
                <a:gd name="csX15" fmla="*/ 5759556 w 11633641"/>
                <a:gd name="csY15" fmla="*/ 1745257 h 3902382"/>
                <a:gd name="csX16" fmla="*/ 5958798 w 11633641"/>
                <a:gd name="csY16" fmla="*/ 1357746 h 3902382"/>
                <a:gd name="csX17" fmla="*/ 6150867 w 11633641"/>
                <a:gd name="csY17" fmla="*/ 1102117 h 3902382"/>
                <a:gd name="csX18" fmla="*/ 6377822 w 11633641"/>
                <a:gd name="csY18" fmla="*/ 907695 h 3902382"/>
                <a:gd name="csX19" fmla="*/ 6621739 w 11633641"/>
                <a:gd name="csY19" fmla="*/ 767715 h 3902382"/>
                <a:gd name="csX20" fmla="*/ 6913697 w 11633641"/>
                <a:gd name="csY20" fmla="*/ 621069 h 3902382"/>
                <a:gd name="csX21" fmla="*/ 7358338 w 11633641"/>
                <a:gd name="csY21" fmla="*/ 486453 h 3902382"/>
                <a:gd name="csX22" fmla="*/ 7811163 w 11633641"/>
                <a:gd name="csY22" fmla="*/ 383719 h 3902382"/>
                <a:gd name="csX23" fmla="*/ 8175513 w 11633641"/>
                <a:gd name="csY23" fmla="*/ 306101 h 3902382"/>
                <a:gd name="csX24" fmla="*/ 8793297 w 11633641"/>
                <a:gd name="csY24" fmla="*/ 207742 h 3902382"/>
                <a:gd name="csX25" fmla="*/ 9881832 w 11633641"/>
                <a:gd name="csY25" fmla="*/ 112296 h 3902382"/>
                <a:gd name="csX26" fmla="*/ 11633641 w 11633641"/>
                <a:gd name="csY26" fmla="*/ 17311 h 3902382"/>
                <a:gd name="csX0" fmla="*/ 0 w 11633641"/>
                <a:gd name="csY0" fmla="*/ 0 h 3905613"/>
                <a:gd name="csX1" fmla="*/ 3812617 w 11633641"/>
                <a:gd name="csY1" fmla="*/ 62665 h 3905613"/>
                <a:gd name="csX2" fmla="*/ 4477262 w 11633641"/>
                <a:gd name="csY2" fmla="*/ 81582 h 3905613"/>
                <a:gd name="csX3" fmla="*/ 4612685 w 11633641"/>
                <a:gd name="csY3" fmla="*/ 330247 h 3905613"/>
                <a:gd name="csX4" fmla="*/ 4706166 w 11633641"/>
                <a:gd name="csY4" fmla="*/ 1681069 h 3905613"/>
                <a:gd name="csX5" fmla="*/ 4781669 w 11633641"/>
                <a:gd name="csY5" fmla="*/ 2702345 h 3905613"/>
                <a:gd name="csX6" fmla="*/ 4872167 w 11633641"/>
                <a:gd name="csY6" fmla="*/ 3484804 h 3905613"/>
                <a:gd name="csX7" fmla="*/ 4917894 w 11633641"/>
                <a:gd name="csY7" fmla="*/ 3799625 h 3905613"/>
                <a:gd name="csX8" fmla="*/ 4996133 w 11633641"/>
                <a:gd name="csY8" fmla="*/ 3899870 h 3905613"/>
                <a:gd name="csX9" fmla="*/ 5144507 w 11633641"/>
                <a:gd name="csY9" fmla="*/ 3655109 h 3905613"/>
                <a:gd name="csX10" fmla="*/ 5211953 w 11633641"/>
                <a:gd name="csY10" fmla="*/ 3460113 h 3905613"/>
                <a:gd name="csX11" fmla="*/ 5240377 w 11633641"/>
                <a:gd name="csY11" fmla="*/ 3366403 h 3905613"/>
                <a:gd name="csX12" fmla="*/ 5342100 w 11633641"/>
                <a:gd name="csY12" fmla="*/ 3024732 h 3905613"/>
                <a:gd name="csX13" fmla="*/ 5506624 w 11633641"/>
                <a:gd name="csY13" fmla="*/ 2443022 h 3905613"/>
                <a:gd name="csX14" fmla="*/ 5612468 w 11633641"/>
                <a:gd name="csY14" fmla="*/ 2132428 h 3905613"/>
                <a:gd name="csX15" fmla="*/ 5759556 w 11633641"/>
                <a:gd name="csY15" fmla="*/ 1745257 h 3905613"/>
                <a:gd name="csX16" fmla="*/ 5958798 w 11633641"/>
                <a:gd name="csY16" fmla="*/ 1357746 h 3905613"/>
                <a:gd name="csX17" fmla="*/ 6150867 w 11633641"/>
                <a:gd name="csY17" fmla="*/ 1102117 h 3905613"/>
                <a:gd name="csX18" fmla="*/ 6377822 w 11633641"/>
                <a:gd name="csY18" fmla="*/ 907695 h 3905613"/>
                <a:gd name="csX19" fmla="*/ 6621739 w 11633641"/>
                <a:gd name="csY19" fmla="*/ 767715 h 3905613"/>
                <a:gd name="csX20" fmla="*/ 6913697 w 11633641"/>
                <a:gd name="csY20" fmla="*/ 621069 h 3905613"/>
                <a:gd name="csX21" fmla="*/ 7358338 w 11633641"/>
                <a:gd name="csY21" fmla="*/ 486453 h 3905613"/>
                <a:gd name="csX22" fmla="*/ 7811163 w 11633641"/>
                <a:gd name="csY22" fmla="*/ 383719 h 3905613"/>
                <a:gd name="csX23" fmla="*/ 8175513 w 11633641"/>
                <a:gd name="csY23" fmla="*/ 306101 h 3905613"/>
                <a:gd name="csX24" fmla="*/ 8793297 w 11633641"/>
                <a:gd name="csY24" fmla="*/ 207742 h 3905613"/>
                <a:gd name="csX25" fmla="*/ 9881832 w 11633641"/>
                <a:gd name="csY25" fmla="*/ 112296 h 3905613"/>
                <a:gd name="csX26" fmla="*/ 11633641 w 11633641"/>
                <a:gd name="csY26" fmla="*/ 17311 h 3905613"/>
                <a:gd name="csX0" fmla="*/ 0 w 11633641"/>
                <a:gd name="csY0" fmla="*/ 0 h 3905387"/>
                <a:gd name="csX1" fmla="*/ 3812617 w 11633641"/>
                <a:gd name="csY1" fmla="*/ 62665 h 3905387"/>
                <a:gd name="csX2" fmla="*/ 4477262 w 11633641"/>
                <a:gd name="csY2" fmla="*/ 81582 h 3905387"/>
                <a:gd name="csX3" fmla="*/ 4612685 w 11633641"/>
                <a:gd name="csY3" fmla="*/ 330247 h 3905387"/>
                <a:gd name="csX4" fmla="*/ 4706166 w 11633641"/>
                <a:gd name="csY4" fmla="*/ 1681069 h 3905387"/>
                <a:gd name="csX5" fmla="*/ 4781669 w 11633641"/>
                <a:gd name="csY5" fmla="*/ 2702345 h 3905387"/>
                <a:gd name="csX6" fmla="*/ 4843166 w 11633641"/>
                <a:gd name="csY6" fmla="*/ 3505945 h 3905387"/>
                <a:gd name="csX7" fmla="*/ 4917894 w 11633641"/>
                <a:gd name="csY7" fmla="*/ 3799625 h 3905387"/>
                <a:gd name="csX8" fmla="*/ 4996133 w 11633641"/>
                <a:gd name="csY8" fmla="*/ 3899870 h 3905387"/>
                <a:gd name="csX9" fmla="*/ 5144507 w 11633641"/>
                <a:gd name="csY9" fmla="*/ 3655109 h 3905387"/>
                <a:gd name="csX10" fmla="*/ 5211953 w 11633641"/>
                <a:gd name="csY10" fmla="*/ 3460113 h 3905387"/>
                <a:gd name="csX11" fmla="*/ 5240377 w 11633641"/>
                <a:gd name="csY11" fmla="*/ 3366403 h 3905387"/>
                <a:gd name="csX12" fmla="*/ 5342100 w 11633641"/>
                <a:gd name="csY12" fmla="*/ 3024732 h 3905387"/>
                <a:gd name="csX13" fmla="*/ 5506624 w 11633641"/>
                <a:gd name="csY13" fmla="*/ 2443022 h 3905387"/>
                <a:gd name="csX14" fmla="*/ 5612468 w 11633641"/>
                <a:gd name="csY14" fmla="*/ 2132428 h 3905387"/>
                <a:gd name="csX15" fmla="*/ 5759556 w 11633641"/>
                <a:gd name="csY15" fmla="*/ 1745257 h 3905387"/>
                <a:gd name="csX16" fmla="*/ 5958798 w 11633641"/>
                <a:gd name="csY16" fmla="*/ 1357746 h 3905387"/>
                <a:gd name="csX17" fmla="*/ 6150867 w 11633641"/>
                <a:gd name="csY17" fmla="*/ 1102117 h 3905387"/>
                <a:gd name="csX18" fmla="*/ 6377822 w 11633641"/>
                <a:gd name="csY18" fmla="*/ 907695 h 3905387"/>
                <a:gd name="csX19" fmla="*/ 6621739 w 11633641"/>
                <a:gd name="csY19" fmla="*/ 767715 h 3905387"/>
                <a:gd name="csX20" fmla="*/ 6913697 w 11633641"/>
                <a:gd name="csY20" fmla="*/ 621069 h 3905387"/>
                <a:gd name="csX21" fmla="*/ 7358338 w 11633641"/>
                <a:gd name="csY21" fmla="*/ 486453 h 3905387"/>
                <a:gd name="csX22" fmla="*/ 7811163 w 11633641"/>
                <a:gd name="csY22" fmla="*/ 383719 h 3905387"/>
                <a:gd name="csX23" fmla="*/ 8175513 w 11633641"/>
                <a:gd name="csY23" fmla="*/ 306101 h 3905387"/>
                <a:gd name="csX24" fmla="*/ 8793297 w 11633641"/>
                <a:gd name="csY24" fmla="*/ 207742 h 3905387"/>
                <a:gd name="csX25" fmla="*/ 9881832 w 11633641"/>
                <a:gd name="csY25" fmla="*/ 112296 h 3905387"/>
                <a:gd name="csX26" fmla="*/ 11633641 w 11633641"/>
                <a:gd name="csY26" fmla="*/ 17311 h 3905387"/>
                <a:gd name="csX0" fmla="*/ 0 w 11633641"/>
                <a:gd name="csY0" fmla="*/ 0 h 3905387"/>
                <a:gd name="csX1" fmla="*/ 3812617 w 11633641"/>
                <a:gd name="csY1" fmla="*/ 62665 h 3905387"/>
                <a:gd name="csX2" fmla="*/ 4477262 w 11633641"/>
                <a:gd name="csY2" fmla="*/ 81582 h 3905387"/>
                <a:gd name="csX3" fmla="*/ 4612685 w 11633641"/>
                <a:gd name="csY3" fmla="*/ 330247 h 3905387"/>
                <a:gd name="csX4" fmla="*/ 4706166 w 11633641"/>
                <a:gd name="csY4" fmla="*/ 1681069 h 3905387"/>
                <a:gd name="csX5" fmla="*/ 4757501 w 11633641"/>
                <a:gd name="csY5" fmla="*/ 2702345 h 3905387"/>
                <a:gd name="csX6" fmla="*/ 4843166 w 11633641"/>
                <a:gd name="csY6" fmla="*/ 3505945 h 3905387"/>
                <a:gd name="csX7" fmla="*/ 4917894 w 11633641"/>
                <a:gd name="csY7" fmla="*/ 3799625 h 3905387"/>
                <a:gd name="csX8" fmla="*/ 4996133 w 11633641"/>
                <a:gd name="csY8" fmla="*/ 3899870 h 3905387"/>
                <a:gd name="csX9" fmla="*/ 5144507 w 11633641"/>
                <a:gd name="csY9" fmla="*/ 3655109 h 3905387"/>
                <a:gd name="csX10" fmla="*/ 5211953 w 11633641"/>
                <a:gd name="csY10" fmla="*/ 3460113 h 3905387"/>
                <a:gd name="csX11" fmla="*/ 5240377 w 11633641"/>
                <a:gd name="csY11" fmla="*/ 3366403 h 3905387"/>
                <a:gd name="csX12" fmla="*/ 5342100 w 11633641"/>
                <a:gd name="csY12" fmla="*/ 3024732 h 3905387"/>
                <a:gd name="csX13" fmla="*/ 5506624 w 11633641"/>
                <a:gd name="csY13" fmla="*/ 2443022 h 3905387"/>
                <a:gd name="csX14" fmla="*/ 5612468 w 11633641"/>
                <a:gd name="csY14" fmla="*/ 2132428 h 3905387"/>
                <a:gd name="csX15" fmla="*/ 5759556 w 11633641"/>
                <a:gd name="csY15" fmla="*/ 1745257 h 3905387"/>
                <a:gd name="csX16" fmla="*/ 5958798 w 11633641"/>
                <a:gd name="csY16" fmla="*/ 1357746 h 3905387"/>
                <a:gd name="csX17" fmla="*/ 6150867 w 11633641"/>
                <a:gd name="csY17" fmla="*/ 1102117 h 3905387"/>
                <a:gd name="csX18" fmla="*/ 6377822 w 11633641"/>
                <a:gd name="csY18" fmla="*/ 907695 h 3905387"/>
                <a:gd name="csX19" fmla="*/ 6621739 w 11633641"/>
                <a:gd name="csY19" fmla="*/ 767715 h 3905387"/>
                <a:gd name="csX20" fmla="*/ 6913697 w 11633641"/>
                <a:gd name="csY20" fmla="*/ 621069 h 3905387"/>
                <a:gd name="csX21" fmla="*/ 7358338 w 11633641"/>
                <a:gd name="csY21" fmla="*/ 486453 h 3905387"/>
                <a:gd name="csX22" fmla="*/ 7811163 w 11633641"/>
                <a:gd name="csY22" fmla="*/ 383719 h 3905387"/>
                <a:gd name="csX23" fmla="*/ 8175513 w 11633641"/>
                <a:gd name="csY23" fmla="*/ 306101 h 3905387"/>
                <a:gd name="csX24" fmla="*/ 8793297 w 11633641"/>
                <a:gd name="csY24" fmla="*/ 207742 h 3905387"/>
                <a:gd name="csX25" fmla="*/ 9881832 w 11633641"/>
                <a:gd name="csY25" fmla="*/ 112296 h 3905387"/>
                <a:gd name="csX26" fmla="*/ 11633641 w 11633641"/>
                <a:gd name="csY26" fmla="*/ 17311 h 3905387"/>
                <a:gd name="csX0" fmla="*/ 0 w 11633641"/>
                <a:gd name="csY0" fmla="*/ 0 h 3946001"/>
                <a:gd name="csX1" fmla="*/ 3812617 w 11633641"/>
                <a:gd name="csY1" fmla="*/ 62665 h 3946001"/>
                <a:gd name="csX2" fmla="*/ 4477262 w 11633641"/>
                <a:gd name="csY2" fmla="*/ 81582 h 3946001"/>
                <a:gd name="csX3" fmla="*/ 4612685 w 11633641"/>
                <a:gd name="csY3" fmla="*/ 330247 h 3946001"/>
                <a:gd name="csX4" fmla="*/ 4706166 w 11633641"/>
                <a:gd name="csY4" fmla="*/ 1681069 h 3946001"/>
                <a:gd name="csX5" fmla="*/ 4757501 w 11633641"/>
                <a:gd name="csY5" fmla="*/ 2702345 h 3946001"/>
                <a:gd name="csX6" fmla="*/ 4843166 w 11633641"/>
                <a:gd name="csY6" fmla="*/ 3505945 h 3946001"/>
                <a:gd name="csX7" fmla="*/ 4917894 w 11633641"/>
                <a:gd name="csY7" fmla="*/ 3799625 h 3946001"/>
                <a:gd name="csX8" fmla="*/ 4976799 w 11633641"/>
                <a:gd name="csY8" fmla="*/ 3942152 h 3946001"/>
                <a:gd name="csX9" fmla="*/ 5144507 w 11633641"/>
                <a:gd name="csY9" fmla="*/ 3655109 h 3946001"/>
                <a:gd name="csX10" fmla="*/ 5211953 w 11633641"/>
                <a:gd name="csY10" fmla="*/ 3460113 h 3946001"/>
                <a:gd name="csX11" fmla="*/ 5240377 w 11633641"/>
                <a:gd name="csY11" fmla="*/ 3366403 h 3946001"/>
                <a:gd name="csX12" fmla="*/ 5342100 w 11633641"/>
                <a:gd name="csY12" fmla="*/ 3024732 h 3946001"/>
                <a:gd name="csX13" fmla="*/ 5506624 w 11633641"/>
                <a:gd name="csY13" fmla="*/ 2443022 h 3946001"/>
                <a:gd name="csX14" fmla="*/ 5612468 w 11633641"/>
                <a:gd name="csY14" fmla="*/ 2132428 h 3946001"/>
                <a:gd name="csX15" fmla="*/ 5759556 w 11633641"/>
                <a:gd name="csY15" fmla="*/ 1745257 h 3946001"/>
                <a:gd name="csX16" fmla="*/ 5958798 w 11633641"/>
                <a:gd name="csY16" fmla="*/ 1357746 h 3946001"/>
                <a:gd name="csX17" fmla="*/ 6150867 w 11633641"/>
                <a:gd name="csY17" fmla="*/ 1102117 h 3946001"/>
                <a:gd name="csX18" fmla="*/ 6377822 w 11633641"/>
                <a:gd name="csY18" fmla="*/ 907695 h 3946001"/>
                <a:gd name="csX19" fmla="*/ 6621739 w 11633641"/>
                <a:gd name="csY19" fmla="*/ 767715 h 3946001"/>
                <a:gd name="csX20" fmla="*/ 6913697 w 11633641"/>
                <a:gd name="csY20" fmla="*/ 621069 h 3946001"/>
                <a:gd name="csX21" fmla="*/ 7358338 w 11633641"/>
                <a:gd name="csY21" fmla="*/ 486453 h 3946001"/>
                <a:gd name="csX22" fmla="*/ 7811163 w 11633641"/>
                <a:gd name="csY22" fmla="*/ 383719 h 3946001"/>
                <a:gd name="csX23" fmla="*/ 8175513 w 11633641"/>
                <a:gd name="csY23" fmla="*/ 306101 h 3946001"/>
                <a:gd name="csX24" fmla="*/ 8793297 w 11633641"/>
                <a:gd name="csY24" fmla="*/ 207742 h 3946001"/>
                <a:gd name="csX25" fmla="*/ 9881832 w 11633641"/>
                <a:gd name="csY25" fmla="*/ 112296 h 3946001"/>
                <a:gd name="csX26" fmla="*/ 11633641 w 11633641"/>
                <a:gd name="csY26" fmla="*/ 17311 h 3946001"/>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706166 w 11633641"/>
                <a:gd name="csY4" fmla="*/ 1681069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672332 w 11633641"/>
                <a:gd name="csY4" fmla="*/ 1695163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696500 w 11633641"/>
                <a:gd name="csY4" fmla="*/ 1716305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50686"/>
                <a:gd name="csX1" fmla="*/ 3812617 w 11633641"/>
                <a:gd name="csY1" fmla="*/ 62665 h 3950686"/>
                <a:gd name="csX2" fmla="*/ 4477262 w 11633641"/>
                <a:gd name="csY2" fmla="*/ 81582 h 3950686"/>
                <a:gd name="csX3" fmla="*/ 4612685 w 11633641"/>
                <a:gd name="csY3" fmla="*/ 330247 h 3950686"/>
                <a:gd name="csX4" fmla="*/ 4696500 w 11633641"/>
                <a:gd name="csY4" fmla="*/ 1716305 h 3950686"/>
                <a:gd name="csX5" fmla="*/ 4757501 w 11633641"/>
                <a:gd name="csY5" fmla="*/ 2702345 h 3950686"/>
                <a:gd name="csX6" fmla="*/ 4794833 w 11633641"/>
                <a:gd name="csY6" fmla="*/ 3209973 h 3950686"/>
                <a:gd name="csX7" fmla="*/ 4888894 w 11633641"/>
                <a:gd name="csY7" fmla="*/ 3813719 h 3950686"/>
                <a:gd name="csX8" fmla="*/ 4976799 w 11633641"/>
                <a:gd name="csY8" fmla="*/ 3942152 h 3950686"/>
                <a:gd name="csX9" fmla="*/ 5144507 w 11633641"/>
                <a:gd name="csY9" fmla="*/ 3655109 h 3950686"/>
                <a:gd name="csX10" fmla="*/ 5211953 w 11633641"/>
                <a:gd name="csY10" fmla="*/ 3460113 h 3950686"/>
                <a:gd name="csX11" fmla="*/ 5240377 w 11633641"/>
                <a:gd name="csY11" fmla="*/ 3366403 h 3950686"/>
                <a:gd name="csX12" fmla="*/ 5342100 w 11633641"/>
                <a:gd name="csY12" fmla="*/ 3024732 h 3950686"/>
                <a:gd name="csX13" fmla="*/ 5506624 w 11633641"/>
                <a:gd name="csY13" fmla="*/ 2443022 h 3950686"/>
                <a:gd name="csX14" fmla="*/ 5612468 w 11633641"/>
                <a:gd name="csY14" fmla="*/ 2132428 h 3950686"/>
                <a:gd name="csX15" fmla="*/ 5759556 w 11633641"/>
                <a:gd name="csY15" fmla="*/ 1745257 h 3950686"/>
                <a:gd name="csX16" fmla="*/ 5958798 w 11633641"/>
                <a:gd name="csY16" fmla="*/ 1357746 h 3950686"/>
                <a:gd name="csX17" fmla="*/ 6150867 w 11633641"/>
                <a:gd name="csY17" fmla="*/ 1102117 h 3950686"/>
                <a:gd name="csX18" fmla="*/ 6377822 w 11633641"/>
                <a:gd name="csY18" fmla="*/ 907695 h 3950686"/>
                <a:gd name="csX19" fmla="*/ 6621739 w 11633641"/>
                <a:gd name="csY19" fmla="*/ 767715 h 3950686"/>
                <a:gd name="csX20" fmla="*/ 6913697 w 11633641"/>
                <a:gd name="csY20" fmla="*/ 621069 h 3950686"/>
                <a:gd name="csX21" fmla="*/ 7358338 w 11633641"/>
                <a:gd name="csY21" fmla="*/ 486453 h 3950686"/>
                <a:gd name="csX22" fmla="*/ 7811163 w 11633641"/>
                <a:gd name="csY22" fmla="*/ 383719 h 3950686"/>
                <a:gd name="csX23" fmla="*/ 8175513 w 11633641"/>
                <a:gd name="csY23" fmla="*/ 306101 h 3950686"/>
                <a:gd name="csX24" fmla="*/ 8793297 w 11633641"/>
                <a:gd name="csY24" fmla="*/ 207742 h 3950686"/>
                <a:gd name="csX25" fmla="*/ 9881832 w 11633641"/>
                <a:gd name="csY25" fmla="*/ 112296 h 3950686"/>
                <a:gd name="csX26" fmla="*/ 11633641 w 11633641"/>
                <a:gd name="csY26" fmla="*/ 17311 h 3950686"/>
                <a:gd name="csX0" fmla="*/ 0 w 11633641"/>
                <a:gd name="csY0" fmla="*/ 0 h 3950444"/>
                <a:gd name="csX1" fmla="*/ 3812617 w 11633641"/>
                <a:gd name="csY1" fmla="*/ 62665 h 3950444"/>
                <a:gd name="csX2" fmla="*/ 4477262 w 11633641"/>
                <a:gd name="csY2" fmla="*/ 81582 h 3950444"/>
                <a:gd name="csX3" fmla="*/ 4612685 w 11633641"/>
                <a:gd name="csY3" fmla="*/ 330247 h 3950444"/>
                <a:gd name="csX4" fmla="*/ 4696500 w 11633641"/>
                <a:gd name="csY4" fmla="*/ 1716305 h 3950444"/>
                <a:gd name="csX5" fmla="*/ 4757501 w 11633641"/>
                <a:gd name="csY5" fmla="*/ 2702345 h 3950444"/>
                <a:gd name="csX6" fmla="*/ 4809332 w 11633641"/>
                <a:gd name="csY6" fmla="*/ 3224067 h 3950444"/>
                <a:gd name="csX7" fmla="*/ 4888894 w 11633641"/>
                <a:gd name="csY7" fmla="*/ 3813719 h 3950444"/>
                <a:gd name="csX8" fmla="*/ 4976799 w 11633641"/>
                <a:gd name="csY8" fmla="*/ 3942152 h 3950444"/>
                <a:gd name="csX9" fmla="*/ 5144507 w 11633641"/>
                <a:gd name="csY9" fmla="*/ 3655109 h 3950444"/>
                <a:gd name="csX10" fmla="*/ 5211953 w 11633641"/>
                <a:gd name="csY10" fmla="*/ 3460113 h 3950444"/>
                <a:gd name="csX11" fmla="*/ 5240377 w 11633641"/>
                <a:gd name="csY11" fmla="*/ 3366403 h 3950444"/>
                <a:gd name="csX12" fmla="*/ 5342100 w 11633641"/>
                <a:gd name="csY12" fmla="*/ 3024732 h 3950444"/>
                <a:gd name="csX13" fmla="*/ 5506624 w 11633641"/>
                <a:gd name="csY13" fmla="*/ 2443022 h 3950444"/>
                <a:gd name="csX14" fmla="*/ 5612468 w 11633641"/>
                <a:gd name="csY14" fmla="*/ 2132428 h 3950444"/>
                <a:gd name="csX15" fmla="*/ 5759556 w 11633641"/>
                <a:gd name="csY15" fmla="*/ 1745257 h 3950444"/>
                <a:gd name="csX16" fmla="*/ 5958798 w 11633641"/>
                <a:gd name="csY16" fmla="*/ 1357746 h 3950444"/>
                <a:gd name="csX17" fmla="*/ 6150867 w 11633641"/>
                <a:gd name="csY17" fmla="*/ 1102117 h 3950444"/>
                <a:gd name="csX18" fmla="*/ 6377822 w 11633641"/>
                <a:gd name="csY18" fmla="*/ 907695 h 3950444"/>
                <a:gd name="csX19" fmla="*/ 6621739 w 11633641"/>
                <a:gd name="csY19" fmla="*/ 767715 h 3950444"/>
                <a:gd name="csX20" fmla="*/ 6913697 w 11633641"/>
                <a:gd name="csY20" fmla="*/ 621069 h 3950444"/>
                <a:gd name="csX21" fmla="*/ 7358338 w 11633641"/>
                <a:gd name="csY21" fmla="*/ 486453 h 3950444"/>
                <a:gd name="csX22" fmla="*/ 7811163 w 11633641"/>
                <a:gd name="csY22" fmla="*/ 383719 h 3950444"/>
                <a:gd name="csX23" fmla="*/ 8175513 w 11633641"/>
                <a:gd name="csY23" fmla="*/ 306101 h 3950444"/>
                <a:gd name="csX24" fmla="*/ 8793297 w 11633641"/>
                <a:gd name="csY24" fmla="*/ 207742 h 3950444"/>
                <a:gd name="csX25" fmla="*/ 9881832 w 11633641"/>
                <a:gd name="csY25" fmla="*/ 112296 h 3950444"/>
                <a:gd name="csX26" fmla="*/ 11633641 w 11633641"/>
                <a:gd name="csY26" fmla="*/ 17311 h 3950444"/>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11953 w 11633641"/>
                <a:gd name="csY10" fmla="*/ 3460113 h 3955140"/>
                <a:gd name="csX11" fmla="*/ 5240377 w 11633641"/>
                <a:gd name="csY11" fmla="*/ 3366403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11953 w 11633641"/>
                <a:gd name="csY10" fmla="*/ 3460113 h 3955140"/>
                <a:gd name="csX11" fmla="*/ 5288713 w 11633641"/>
                <a:gd name="csY11" fmla="*/ 3197278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88713 w 11633641"/>
                <a:gd name="csY11" fmla="*/ 3197278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07635 w 11633641"/>
                <a:gd name="csY14" fmla="*/ 2054911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07635 w 11633641"/>
                <a:gd name="csY14" fmla="*/ 2054911 h 3955140"/>
                <a:gd name="csX15" fmla="*/ 5759556 w 11633641"/>
                <a:gd name="csY15" fmla="*/ 1688882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61434 w 11633641"/>
                <a:gd name="csY12" fmla="*/ 2806276 h 3955140"/>
                <a:gd name="csX13" fmla="*/ 5506625 w 11633641"/>
                <a:gd name="csY13" fmla="*/ 2358458 h 3955140"/>
                <a:gd name="csX14" fmla="*/ 5607635 w 11633641"/>
                <a:gd name="csY14" fmla="*/ 2054911 h 3955140"/>
                <a:gd name="csX15" fmla="*/ 5759556 w 11633641"/>
                <a:gd name="csY15" fmla="*/ 1688882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57501 w 11633641"/>
                <a:gd name="csY5" fmla="*/ 2702345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74165 w 11633641"/>
                <a:gd name="csY5" fmla="*/ 2734741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51946 w 11633641"/>
                <a:gd name="csY5" fmla="*/ 2759036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79720 w 11633641"/>
                <a:gd name="csY5" fmla="*/ 2815727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707610 w 11633641"/>
                <a:gd name="csY4" fmla="*/ 1748699 h 3914657"/>
                <a:gd name="csX5" fmla="*/ 4779720 w 11633641"/>
                <a:gd name="csY5" fmla="*/ 2815727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707610 w 11633641"/>
                <a:gd name="csY4" fmla="*/ 1748699 h 3914657"/>
                <a:gd name="csX5" fmla="*/ 4774165 w 11633641"/>
                <a:gd name="csY5" fmla="*/ 2888615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1445"/>
                <a:gd name="csX1" fmla="*/ 3812617 w 11633641"/>
                <a:gd name="csY1" fmla="*/ 62665 h 3911445"/>
                <a:gd name="csX2" fmla="*/ 4477262 w 11633641"/>
                <a:gd name="csY2" fmla="*/ 81582 h 3911445"/>
                <a:gd name="csX3" fmla="*/ 4612685 w 11633641"/>
                <a:gd name="csY3" fmla="*/ 330247 h 3911445"/>
                <a:gd name="csX4" fmla="*/ 4707610 w 11633641"/>
                <a:gd name="csY4" fmla="*/ 1748699 h 3911445"/>
                <a:gd name="csX5" fmla="*/ 4774165 w 11633641"/>
                <a:gd name="csY5" fmla="*/ 2888615 h 3911445"/>
                <a:gd name="csX6" fmla="*/ 4803778 w 11633641"/>
                <a:gd name="csY6" fmla="*/ 3313153 h 3911445"/>
                <a:gd name="csX7" fmla="*/ 4888894 w 11633641"/>
                <a:gd name="csY7" fmla="*/ 3813719 h 3911445"/>
                <a:gd name="csX8" fmla="*/ 5015683 w 11633641"/>
                <a:gd name="csY8" fmla="*/ 3893558 h 3911445"/>
                <a:gd name="csX9" fmla="*/ 5125173 w 11633641"/>
                <a:gd name="csY9" fmla="*/ 3584640 h 3911445"/>
                <a:gd name="csX10" fmla="*/ 5207120 w 11633641"/>
                <a:gd name="csY10" fmla="*/ 3340316 h 3911445"/>
                <a:gd name="csX11" fmla="*/ 5279047 w 11633641"/>
                <a:gd name="csY11" fmla="*/ 3098621 h 3911445"/>
                <a:gd name="csX12" fmla="*/ 5361434 w 11633641"/>
                <a:gd name="csY12" fmla="*/ 2806276 h 3911445"/>
                <a:gd name="csX13" fmla="*/ 5506625 w 11633641"/>
                <a:gd name="csY13" fmla="*/ 2358458 h 3911445"/>
                <a:gd name="csX14" fmla="*/ 5607635 w 11633641"/>
                <a:gd name="csY14" fmla="*/ 2054911 h 3911445"/>
                <a:gd name="csX15" fmla="*/ 5759556 w 11633641"/>
                <a:gd name="csY15" fmla="*/ 1688882 h 3911445"/>
                <a:gd name="csX16" fmla="*/ 5958798 w 11633641"/>
                <a:gd name="csY16" fmla="*/ 1357746 h 3911445"/>
                <a:gd name="csX17" fmla="*/ 6150867 w 11633641"/>
                <a:gd name="csY17" fmla="*/ 1102117 h 3911445"/>
                <a:gd name="csX18" fmla="*/ 6377822 w 11633641"/>
                <a:gd name="csY18" fmla="*/ 907695 h 3911445"/>
                <a:gd name="csX19" fmla="*/ 6621739 w 11633641"/>
                <a:gd name="csY19" fmla="*/ 767715 h 3911445"/>
                <a:gd name="csX20" fmla="*/ 6913697 w 11633641"/>
                <a:gd name="csY20" fmla="*/ 621069 h 3911445"/>
                <a:gd name="csX21" fmla="*/ 7358338 w 11633641"/>
                <a:gd name="csY21" fmla="*/ 486453 h 3911445"/>
                <a:gd name="csX22" fmla="*/ 7811163 w 11633641"/>
                <a:gd name="csY22" fmla="*/ 383719 h 3911445"/>
                <a:gd name="csX23" fmla="*/ 8175513 w 11633641"/>
                <a:gd name="csY23" fmla="*/ 306101 h 3911445"/>
                <a:gd name="csX24" fmla="*/ 8793297 w 11633641"/>
                <a:gd name="csY24" fmla="*/ 207742 h 3911445"/>
                <a:gd name="csX25" fmla="*/ 9881832 w 11633641"/>
                <a:gd name="csY25" fmla="*/ 112296 h 3911445"/>
                <a:gd name="csX26" fmla="*/ 11633641 w 11633641"/>
                <a:gd name="csY26" fmla="*/ 17311 h 3911445"/>
                <a:gd name="csX0" fmla="*/ 0 w 11633641"/>
                <a:gd name="csY0" fmla="*/ 0 h 3910418"/>
                <a:gd name="csX1" fmla="*/ 3812617 w 11633641"/>
                <a:gd name="csY1" fmla="*/ 62665 h 3910418"/>
                <a:gd name="csX2" fmla="*/ 4477262 w 11633641"/>
                <a:gd name="csY2" fmla="*/ 81582 h 3910418"/>
                <a:gd name="csX3" fmla="*/ 4612685 w 11633641"/>
                <a:gd name="csY3" fmla="*/ 330247 h 3910418"/>
                <a:gd name="csX4" fmla="*/ 4707610 w 11633641"/>
                <a:gd name="csY4" fmla="*/ 1748699 h 3910418"/>
                <a:gd name="csX5" fmla="*/ 4774165 w 11633641"/>
                <a:gd name="csY5" fmla="*/ 2888615 h 3910418"/>
                <a:gd name="csX6" fmla="*/ 4831552 w 11633641"/>
                <a:gd name="csY6" fmla="*/ 3345548 h 3910418"/>
                <a:gd name="csX7" fmla="*/ 4888894 w 11633641"/>
                <a:gd name="csY7" fmla="*/ 3813719 h 3910418"/>
                <a:gd name="csX8" fmla="*/ 5015683 w 11633641"/>
                <a:gd name="csY8" fmla="*/ 3893558 h 3910418"/>
                <a:gd name="csX9" fmla="*/ 5125173 w 11633641"/>
                <a:gd name="csY9" fmla="*/ 3584640 h 3910418"/>
                <a:gd name="csX10" fmla="*/ 5207120 w 11633641"/>
                <a:gd name="csY10" fmla="*/ 3340316 h 3910418"/>
                <a:gd name="csX11" fmla="*/ 5279047 w 11633641"/>
                <a:gd name="csY11" fmla="*/ 3098621 h 3910418"/>
                <a:gd name="csX12" fmla="*/ 5361434 w 11633641"/>
                <a:gd name="csY12" fmla="*/ 2806276 h 3910418"/>
                <a:gd name="csX13" fmla="*/ 5506625 w 11633641"/>
                <a:gd name="csY13" fmla="*/ 2358458 h 3910418"/>
                <a:gd name="csX14" fmla="*/ 5607635 w 11633641"/>
                <a:gd name="csY14" fmla="*/ 2054911 h 3910418"/>
                <a:gd name="csX15" fmla="*/ 5759556 w 11633641"/>
                <a:gd name="csY15" fmla="*/ 1688882 h 3910418"/>
                <a:gd name="csX16" fmla="*/ 5958798 w 11633641"/>
                <a:gd name="csY16" fmla="*/ 1357746 h 3910418"/>
                <a:gd name="csX17" fmla="*/ 6150867 w 11633641"/>
                <a:gd name="csY17" fmla="*/ 1102117 h 3910418"/>
                <a:gd name="csX18" fmla="*/ 6377822 w 11633641"/>
                <a:gd name="csY18" fmla="*/ 907695 h 3910418"/>
                <a:gd name="csX19" fmla="*/ 6621739 w 11633641"/>
                <a:gd name="csY19" fmla="*/ 767715 h 3910418"/>
                <a:gd name="csX20" fmla="*/ 6913697 w 11633641"/>
                <a:gd name="csY20" fmla="*/ 621069 h 3910418"/>
                <a:gd name="csX21" fmla="*/ 7358338 w 11633641"/>
                <a:gd name="csY21" fmla="*/ 486453 h 3910418"/>
                <a:gd name="csX22" fmla="*/ 7811163 w 11633641"/>
                <a:gd name="csY22" fmla="*/ 383719 h 3910418"/>
                <a:gd name="csX23" fmla="*/ 8175513 w 11633641"/>
                <a:gd name="csY23" fmla="*/ 306101 h 3910418"/>
                <a:gd name="csX24" fmla="*/ 8793297 w 11633641"/>
                <a:gd name="csY24" fmla="*/ 207742 h 3910418"/>
                <a:gd name="csX25" fmla="*/ 9881832 w 11633641"/>
                <a:gd name="csY25" fmla="*/ 112296 h 3910418"/>
                <a:gd name="csX26" fmla="*/ 11633641 w 11633641"/>
                <a:gd name="csY26" fmla="*/ 17311 h 3910418"/>
                <a:gd name="csX0" fmla="*/ 0 w 11633641"/>
                <a:gd name="csY0" fmla="*/ 0 h 3909236"/>
                <a:gd name="csX1" fmla="*/ 3812617 w 11633641"/>
                <a:gd name="csY1" fmla="*/ 62665 h 3909236"/>
                <a:gd name="csX2" fmla="*/ 4477262 w 11633641"/>
                <a:gd name="csY2" fmla="*/ 81582 h 3909236"/>
                <a:gd name="csX3" fmla="*/ 4612685 w 11633641"/>
                <a:gd name="csY3" fmla="*/ 330247 h 3909236"/>
                <a:gd name="csX4" fmla="*/ 4707610 w 11633641"/>
                <a:gd name="csY4" fmla="*/ 1748699 h 3909236"/>
                <a:gd name="csX5" fmla="*/ 4774165 w 11633641"/>
                <a:gd name="csY5" fmla="*/ 2888615 h 3909236"/>
                <a:gd name="csX6" fmla="*/ 4814887 w 11633641"/>
                <a:gd name="csY6" fmla="*/ 3386043 h 3909236"/>
                <a:gd name="csX7" fmla="*/ 4888894 w 11633641"/>
                <a:gd name="csY7" fmla="*/ 3813719 h 3909236"/>
                <a:gd name="csX8" fmla="*/ 5015683 w 11633641"/>
                <a:gd name="csY8" fmla="*/ 3893558 h 3909236"/>
                <a:gd name="csX9" fmla="*/ 5125173 w 11633641"/>
                <a:gd name="csY9" fmla="*/ 3584640 h 3909236"/>
                <a:gd name="csX10" fmla="*/ 5207120 w 11633641"/>
                <a:gd name="csY10" fmla="*/ 3340316 h 3909236"/>
                <a:gd name="csX11" fmla="*/ 5279047 w 11633641"/>
                <a:gd name="csY11" fmla="*/ 3098621 h 3909236"/>
                <a:gd name="csX12" fmla="*/ 5361434 w 11633641"/>
                <a:gd name="csY12" fmla="*/ 2806276 h 3909236"/>
                <a:gd name="csX13" fmla="*/ 5506625 w 11633641"/>
                <a:gd name="csY13" fmla="*/ 2358458 h 3909236"/>
                <a:gd name="csX14" fmla="*/ 5607635 w 11633641"/>
                <a:gd name="csY14" fmla="*/ 2054911 h 3909236"/>
                <a:gd name="csX15" fmla="*/ 5759556 w 11633641"/>
                <a:gd name="csY15" fmla="*/ 1688882 h 3909236"/>
                <a:gd name="csX16" fmla="*/ 5958798 w 11633641"/>
                <a:gd name="csY16" fmla="*/ 1357746 h 3909236"/>
                <a:gd name="csX17" fmla="*/ 6150867 w 11633641"/>
                <a:gd name="csY17" fmla="*/ 1102117 h 3909236"/>
                <a:gd name="csX18" fmla="*/ 6377822 w 11633641"/>
                <a:gd name="csY18" fmla="*/ 907695 h 3909236"/>
                <a:gd name="csX19" fmla="*/ 6621739 w 11633641"/>
                <a:gd name="csY19" fmla="*/ 767715 h 3909236"/>
                <a:gd name="csX20" fmla="*/ 6913697 w 11633641"/>
                <a:gd name="csY20" fmla="*/ 621069 h 3909236"/>
                <a:gd name="csX21" fmla="*/ 7358338 w 11633641"/>
                <a:gd name="csY21" fmla="*/ 486453 h 3909236"/>
                <a:gd name="csX22" fmla="*/ 7811163 w 11633641"/>
                <a:gd name="csY22" fmla="*/ 383719 h 3909236"/>
                <a:gd name="csX23" fmla="*/ 8175513 w 11633641"/>
                <a:gd name="csY23" fmla="*/ 306101 h 3909236"/>
                <a:gd name="csX24" fmla="*/ 8793297 w 11633641"/>
                <a:gd name="csY24" fmla="*/ 207742 h 3909236"/>
                <a:gd name="csX25" fmla="*/ 9881832 w 11633641"/>
                <a:gd name="csY25" fmla="*/ 112296 h 3909236"/>
                <a:gd name="csX26" fmla="*/ 11633641 w 11633641"/>
                <a:gd name="csY26" fmla="*/ 17311 h 3909236"/>
                <a:gd name="csX0" fmla="*/ 0 w 11633641"/>
                <a:gd name="csY0" fmla="*/ 0 h 3842748"/>
                <a:gd name="csX1" fmla="*/ 3812617 w 11633641"/>
                <a:gd name="csY1" fmla="*/ 62665 h 3842748"/>
                <a:gd name="csX2" fmla="*/ 4477262 w 11633641"/>
                <a:gd name="csY2" fmla="*/ 81582 h 3842748"/>
                <a:gd name="csX3" fmla="*/ 4612685 w 11633641"/>
                <a:gd name="csY3" fmla="*/ 330247 h 3842748"/>
                <a:gd name="csX4" fmla="*/ 4707610 w 11633641"/>
                <a:gd name="csY4" fmla="*/ 1748699 h 3842748"/>
                <a:gd name="csX5" fmla="*/ 4774165 w 11633641"/>
                <a:gd name="csY5" fmla="*/ 2888615 h 3842748"/>
                <a:gd name="csX6" fmla="*/ 4814887 w 11633641"/>
                <a:gd name="csY6" fmla="*/ 3386043 h 3842748"/>
                <a:gd name="csX7" fmla="*/ 4888894 w 11633641"/>
                <a:gd name="csY7" fmla="*/ 3813719 h 3842748"/>
                <a:gd name="csX8" fmla="*/ 5065676 w 11633641"/>
                <a:gd name="csY8" fmla="*/ 3780174 h 3842748"/>
                <a:gd name="csX9" fmla="*/ 5125173 w 11633641"/>
                <a:gd name="csY9" fmla="*/ 3584640 h 3842748"/>
                <a:gd name="csX10" fmla="*/ 5207120 w 11633641"/>
                <a:gd name="csY10" fmla="*/ 3340316 h 3842748"/>
                <a:gd name="csX11" fmla="*/ 5279047 w 11633641"/>
                <a:gd name="csY11" fmla="*/ 3098621 h 3842748"/>
                <a:gd name="csX12" fmla="*/ 5361434 w 11633641"/>
                <a:gd name="csY12" fmla="*/ 2806276 h 3842748"/>
                <a:gd name="csX13" fmla="*/ 5506625 w 11633641"/>
                <a:gd name="csY13" fmla="*/ 2358458 h 3842748"/>
                <a:gd name="csX14" fmla="*/ 5607635 w 11633641"/>
                <a:gd name="csY14" fmla="*/ 2054911 h 3842748"/>
                <a:gd name="csX15" fmla="*/ 5759556 w 11633641"/>
                <a:gd name="csY15" fmla="*/ 1688882 h 3842748"/>
                <a:gd name="csX16" fmla="*/ 5958798 w 11633641"/>
                <a:gd name="csY16" fmla="*/ 1357746 h 3842748"/>
                <a:gd name="csX17" fmla="*/ 6150867 w 11633641"/>
                <a:gd name="csY17" fmla="*/ 1102117 h 3842748"/>
                <a:gd name="csX18" fmla="*/ 6377822 w 11633641"/>
                <a:gd name="csY18" fmla="*/ 907695 h 3842748"/>
                <a:gd name="csX19" fmla="*/ 6621739 w 11633641"/>
                <a:gd name="csY19" fmla="*/ 767715 h 3842748"/>
                <a:gd name="csX20" fmla="*/ 6913697 w 11633641"/>
                <a:gd name="csY20" fmla="*/ 621069 h 3842748"/>
                <a:gd name="csX21" fmla="*/ 7358338 w 11633641"/>
                <a:gd name="csY21" fmla="*/ 486453 h 3842748"/>
                <a:gd name="csX22" fmla="*/ 7811163 w 11633641"/>
                <a:gd name="csY22" fmla="*/ 383719 h 3842748"/>
                <a:gd name="csX23" fmla="*/ 8175513 w 11633641"/>
                <a:gd name="csY23" fmla="*/ 306101 h 3842748"/>
                <a:gd name="csX24" fmla="*/ 8793297 w 11633641"/>
                <a:gd name="csY24" fmla="*/ 207742 h 3842748"/>
                <a:gd name="csX25" fmla="*/ 9881832 w 11633641"/>
                <a:gd name="csY25" fmla="*/ 112296 h 3842748"/>
                <a:gd name="csX26" fmla="*/ 11633641 w 11633641"/>
                <a:gd name="csY26" fmla="*/ 17311 h 3842748"/>
                <a:gd name="csX0" fmla="*/ 0 w 11633641"/>
                <a:gd name="csY0" fmla="*/ 0 h 3808592"/>
                <a:gd name="csX1" fmla="*/ 3812617 w 11633641"/>
                <a:gd name="csY1" fmla="*/ 62665 h 3808592"/>
                <a:gd name="csX2" fmla="*/ 4477262 w 11633641"/>
                <a:gd name="csY2" fmla="*/ 81582 h 3808592"/>
                <a:gd name="csX3" fmla="*/ 4612685 w 11633641"/>
                <a:gd name="csY3" fmla="*/ 330247 h 3808592"/>
                <a:gd name="csX4" fmla="*/ 4707610 w 11633641"/>
                <a:gd name="csY4" fmla="*/ 1748699 h 3808592"/>
                <a:gd name="csX5" fmla="*/ 4774165 w 11633641"/>
                <a:gd name="csY5" fmla="*/ 2888615 h 3808592"/>
                <a:gd name="csX6" fmla="*/ 4814887 w 11633641"/>
                <a:gd name="csY6" fmla="*/ 3386043 h 3808592"/>
                <a:gd name="csX7" fmla="*/ 4905559 w 11633641"/>
                <a:gd name="csY7" fmla="*/ 3765126 h 3808592"/>
                <a:gd name="csX8" fmla="*/ 5065676 w 11633641"/>
                <a:gd name="csY8" fmla="*/ 3780174 h 3808592"/>
                <a:gd name="csX9" fmla="*/ 5125173 w 11633641"/>
                <a:gd name="csY9" fmla="*/ 3584640 h 3808592"/>
                <a:gd name="csX10" fmla="*/ 5207120 w 11633641"/>
                <a:gd name="csY10" fmla="*/ 3340316 h 3808592"/>
                <a:gd name="csX11" fmla="*/ 5279047 w 11633641"/>
                <a:gd name="csY11" fmla="*/ 3098621 h 3808592"/>
                <a:gd name="csX12" fmla="*/ 5361434 w 11633641"/>
                <a:gd name="csY12" fmla="*/ 2806276 h 3808592"/>
                <a:gd name="csX13" fmla="*/ 5506625 w 11633641"/>
                <a:gd name="csY13" fmla="*/ 2358458 h 3808592"/>
                <a:gd name="csX14" fmla="*/ 5607635 w 11633641"/>
                <a:gd name="csY14" fmla="*/ 2054911 h 3808592"/>
                <a:gd name="csX15" fmla="*/ 5759556 w 11633641"/>
                <a:gd name="csY15" fmla="*/ 1688882 h 3808592"/>
                <a:gd name="csX16" fmla="*/ 5958798 w 11633641"/>
                <a:gd name="csY16" fmla="*/ 1357746 h 3808592"/>
                <a:gd name="csX17" fmla="*/ 6150867 w 11633641"/>
                <a:gd name="csY17" fmla="*/ 1102117 h 3808592"/>
                <a:gd name="csX18" fmla="*/ 6377822 w 11633641"/>
                <a:gd name="csY18" fmla="*/ 907695 h 3808592"/>
                <a:gd name="csX19" fmla="*/ 6621739 w 11633641"/>
                <a:gd name="csY19" fmla="*/ 767715 h 3808592"/>
                <a:gd name="csX20" fmla="*/ 6913697 w 11633641"/>
                <a:gd name="csY20" fmla="*/ 621069 h 3808592"/>
                <a:gd name="csX21" fmla="*/ 7358338 w 11633641"/>
                <a:gd name="csY21" fmla="*/ 486453 h 3808592"/>
                <a:gd name="csX22" fmla="*/ 7811163 w 11633641"/>
                <a:gd name="csY22" fmla="*/ 383719 h 3808592"/>
                <a:gd name="csX23" fmla="*/ 8175513 w 11633641"/>
                <a:gd name="csY23" fmla="*/ 306101 h 3808592"/>
                <a:gd name="csX24" fmla="*/ 8793297 w 11633641"/>
                <a:gd name="csY24" fmla="*/ 207742 h 3808592"/>
                <a:gd name="csX25" fmla="*/ 9881832 w 11633641"/>
                <a:gd name="csY25" fmla="*/ 112296 h 3808592"/>
                <a:gd name="csX26" fmla="*/ 11633641 w 11633641"/>
                <a:gd name="csY26" fmla="*/ 17311 h 3808592"/>
                <a:gd name="csX0" fmla="*/ 0 w 11633641"/>
                <a:gd name="csY0" fmla="*/ 0 h 3806538"/>
                <a:gd name="csX1" fmla="*/ 3812617 w 11633641"/>
                <a:gd name="csY1" fmla="*/ 62665 h 3806538"/>
                <a:gd name="csX2" fmla="*/ 4477262 w 11633641"/>
                <a:gd name="csY2" fmla="*/ 81582 h 3806538"/>
                <a:gd name="csX3" fmla="*/ 4612685 w 11633641"/>
                <a:gd name="csY3" fmla="*/ 330247 h 3806538"/>
                <a:gd name="csX4" fmla="*/ 4707610 w 11633641"/>
                <a:gd name="csY4" fmla="*/ 1748699 h 3806538"/>
                <a:gd name="csX5" fmla="*/ 4774165 w 11633641"/>
                <a:gd name="csY5" fmla="*/ 2888615 h 3806538"/>
                <a:gd name="csX6" fmla="*/ 4848216 w 11633641"/>
                <a:gd name="csY6" fmla="*/ 3418438 h 3806538"/>
                <a:gd name="csX7" fmla="*/ 4905559 w 11633641"/>
                <a:gd name="csY7" fmla="*/ 3765126 h 3806538"/>
                <a:gd name="csX8" fmla="*/ 5065676 w 11633641"/>
                <a:gd name="csY8" fmla="*/ 3780174 h 3806538"/>
                <a:gd name="csX9" fmla="*/ 5125173 w 11633641"/>
                <a:gd name="csY9" fmla="*/ 3584640 h 3806538"/>
                <a:gd name="csX10" fmla="*/ 5207120 w 11633641"/>
                <a:gd name="csY10" fmla="*/ 3340316 h 3806538"/>
                <a:gd name="csX11" fmla="*/ 5279047 w 11633641"/>
                <a:gd name="csY11" fmla="*/ 3098621 h 3806538"/>
                <a:gd name="csX12" fmla="*/ 5361434 w 11633641"/>
                <a:gd name="csY12" fmla="*/ 2806276 h 3806538"/>
                <a:gd name="csX13" fmla="*/ 5506625 w 11633641"/>
                <a:gd name="csY13" fmla="*/ 2358458 h 3806538"/>
                <a:gd name="csX14" fmla="*/ 5607635 w 11633641"/>
                <a:gd name="csY14" fmla="*/ 2054911 h 3806538"/>
                <a:gd name="csX15" fmla="*/ 5759556 w 11633641"/>
                <a:gd name="csY15" fmla="*/ 1688882 h 3806538"/>
                <a:gd name="csX16" fmla="*/ 5958798 w 11633641"/>
                <a:gd name="csY16" fmla="*/ 1357746 h 3806538"/>
                <a:gd name="csX17" fmla="*/ 6150867 w 11633641"/>
                <a:gd name="csY17" fmla="*/ 1102117 h 3806538"/>
                <a:gd name="csX18" fmla="*/ 6377822 w 11633641"/>
                <a:gd name="csY18" fmla="*/ 907695 h 3806538"/>
                <a:gd name="csX19" fmla="*/ 6621739 w 11633641"/>
                <a:gd name="csY19" fmla="*/ 767715 h 3806538"/>
                <a:gd name="csX20" fmla="*/ 6913697 w 11633641"/>
                <a:gd name="csY20" fmla="*/ 621069 h 3806538"/>
                <a:gd name="csX21" fmla="*/ 7358338 w 11633641"/>
                <a:gd name="csY21" fmla="*/ 486453 h 3806538"/>
                <a:gd name="csX22" fmla="*/ 7811163 w 11633641"/>
                <a:gd name="csY22" fmla="*/ 383719 h 3806538"/>
                <a:gd name="csX23" fmla="*/ 8175513 w 11633641"/>
                <a:gd name="csY23" fmla="*/ 306101 h 3806538"/>
                <a:gd name="csX24" fmla="*/ 8793297 w 11633641"/>
                <a:gd name="csY24" fmla="*/ 207742 h 3806538"/>
                <a:gd name="csX25" fmla="*/ 9881832 w 11633641"/>
                <a:gd name="csY25" fmla="*/ 112296 h 3806538"/>
                <a:gd name="csX26" fmla="*/ 11633641 w 11633641"/>
                <a:gd name="csY26" fmla="*/ 17311 h 3806538"/>
                <a:gd name="csX0" fmla="*/ 0 w 11633641"/>
                <a:gd name="csY0" fmla="*/ 0 h 3804544"/>
                <a:gd name="csX1" fmla="*/ 3812617 w 11633641"/>
                <a:gd name="csY1" fmla="*/ 62665 h 3804544"/>
                <a:gd name="csX2" fmla="*/ 4477262 w 11633641"/>
                <a:gd name="csY2" fmla="*/ 81582 h 3804544"/>
                <a:gd name="csX3" fmla="*/ 4612685 w 11633641"/>
                <a:gd name="csY3" fmla="*/ 330247 h 3804544"/>
                <a:gd name="csX4" fmla="*/ 4707610 w 11633641"/>
                <a:gd name="csY4" fmla="*/ 1748699 h 3804544"/>
                <a:gd name="csX5" fmla="*/ 4774165 w 11633641"/>
                <a:gd name="csY5" fmla="*/ 2888615 h 3804544"/>
                <a:gd name="csX6" fmla="*/ 4820443 w 11633641"/>
                <a:gd name="csY6" fmla="*/ 3450833 h 3804544"/>
                <a:gd name="csX7" fmla="*/ 4905559 w 11633641"/>
                <a:gd name="csY7" fmla="*/ 3765126 h 3804544"/>
                <a:gd name="csX8" fmla="*/ 5065676 w 11633641"/>
                <a:gd name="csY8" fmla="*/ 3780174 h 3804544"/>
                <a:gd name="csX9" fmla="*/ 5125173 w 11633641"/>
                <a:gd name="csY9" fmla="*/ 3584640 h 3804544"/>
                <a:gd name="csX10" fmla="*/ 5207120 w 11633641"/>
                <a:gd name="csY10" fmla="*/ 3340316 h 3804544"/>
                <a:gd name="csX11" fmla="*/ 5279047 w 11633641"/>
                <a:gd name="csY11" fmla="*/ 3098621 h 3804544"/>
                <a:gd name="csX12" fmla="*/ 5361434 w 11633641"/>
                <a:gd name="csY12" fmla="*/ 2806276 h 3804544"/>
                <a:gd name="csX13" fmla="*/ 5506625 w 11633641"/>
                <a:gd name="csY13" fmla="*/ 2358458 h 3804544"/>
                <a:gd name="csX14" fmla="*/ 5607635 w 11633641"/>
                <a:gd name="csY14" fmla="*/ 2054911 h 3804544"/>
                <a:gd name="csX15" fmla="*/ 5759556 w 11633641"/>
                <a:gd name="csY15" fmla="*/ 1688882 h 3804544"/>
                <a:gd name="csX16" fmla="*/ 5958798 w 11633641"/>
                <a:gd name="csY16" fmla="*/ 1357746 h 3804544"/>
                <a:gd name="csX17" fmla="*/ 6150867 w 11633641"/>
                <a:gd name="csY17" fmla="*/ 1102117 h 3804544"/>
                <a:gd name="csX18" fmla="*/ 6377822 w 11633641"/>
                <a:gd name="csY18" fmla="*/ 907695 h 3804544"/>
                <a:gd name="csX19" fmla="*/ 6621739 w 11633641"/>
                <a:gd name="csY19" fmla="*/ 767715 h 3804544"/>
                <a:gd name="csX20" fmla="*/ 6913697 w 11633641"/>
                <a:gd name="csY20" fmla="*/ 621069 h 3804544"/>
                <a:gd name="csX21" fmla="*/ 7358338 w 11633641"/>
                <a:gd name="csY21" fmla="*/ 486453 h 3804544"/>
                <a:gd name="csX22" fmla="*/ 7811163 w 11633641"/>
                <a:gd name="csY22" fmla="*/ 383719 h 3804544"/>
                <a:gd name="csX23" fmla="*/ 8175513 w 11633641"/>
                <a:gd name="csY23" fmla="*/ 306101 h 3804544"/>
                <a:gd name="csX24" fmla="*/ 8793297 w 11633641"/>
                <a:gd name="csY24" fmla="*/ 207742 h 3804544"/>
                <a:gd name="csX25" fmla="*/ 9881832 w 11633641"/>
                <a:gd name="csY25" fmla="*/ 112296 h 3804544"/>
                <a:gd name="csX26" fmla="*/ 11633641 w 11633641"/>
                <a:gd name="csY26" fmla="*/ 17311 h 3804544"/>
                <a:gd name="csX0" fmla="*/ 0 w 11633641"/>
                <a:gd name="csY0" fmla="*/ 0 h 3784208"/>
                <a:gd name="csX1" fmla="*/ 3812617 w 11633641"/>
                <a:gd name="csY1" fmla="*/ 62665 h 3784208"/>
                <a:gd name="csX2" fmla="*/ 4477262 w 11633641"/>
                <a:gd name="csY2" fmla="*/ 81582 h 3784208"/>
                <a:gd name="csX3" fmla="*/ 4612685 w 11633641"/>
                <a:gd name="csY3" fmla="*/ 330247 h 3784208"/>
                <a:gd name="csX4" fmla="*/ 4707610 w 11633641"/>
                <a:gd name="csY4" fmla="*/ 1748699 h 3784208"/>
                <a:gd name="csX5" fmla="*/ 4774165 w 11633641"/>
                <a:gd name="csY5" fmla="*/ 2888615 h 3784208"/>
                <a:gd name="csX6" fmla="*/ 4820443 w 11633641"/>
                <a:gd name="csY6" fmla="*/ 3450833 h 3784208"/>
                <a:gd name="csX7" fmla="*/ 4905559 w 11633641"/>
                <a:gd name="csY7" fmla="*/ 3765126 h 3784208"/>
                <a:gd name="csX8" fmla="*/ 5060121 w 11633641"/>
                <a:gd name="csY8" fmla="*/ 3731581 h 3784208"/>
                <a:gd name="csX9" fmla="*/ 5125173 w 11633641"/>
                <a:gd name="csY9" fmla="*/ 3584640 h 3784208"/>
                <a:gd name="csX10" fmla="*/ 5207120 w 11633641"/>
                <a:gd name="csY10" fmla="*/ 3340316 h 3784208"/>
                <a:gd name="csX11" fmla="*/ 5279047 w 11633641"/>
                <a:gd name="csY11" fmla="*/ 3098621 h 3784208"/>
                <a:gd name="csX12" fmla="*/ 5361434 w 11633641"/>
                <a:gd name="csY12" fmla="*/ 2806276 h 3784208"/>
                <a:gd name="csX13" fmla="*/ 5506625 w 11633641"/>
                <a:gd name="csY13" fmla="*/ 2358458 h 3784208"/>
                <a:gd name="csX14" fmla="*/ 5607635 w 11633641"/>
                <a:gd name="csY14" fmla="*/ 2054911 h 3784208"/>
                <a:gd name="csX15" fmla="*/ 5759556 w 11633641"/>
                <a:gd name="csY15" fmla="*/ 1688882 h 3784208"/>
                <a:gd name="csX16" fmla="*/ 5958798 w 11633641"/>
                <a:gd name="csY16" fmla="*/ 1357746 h 3784208"/>
                <a:gd name="csX17" fmla="*/ 6150867 w 11633641"/>
                <a:gd name="csY17" fmla="*/ 1102117 h 3784208"/>
                <a:gd name="csX18" fmla="*/ 6377822 w 11633641"/>
                <a:gd name="csY18" fmla="*/ 907695 h 3784208"/>
                <a:gd name="csX19" fmla="*/ 6621739 w 11633641"/>
                <a:gd name="csY19" fmla="*/ 767715 h 3784208"/>
                <a:gd name="csX20" fmla="*/ 6913697 w 11633641"/>
                <a:gd name="csY20" fmla="*/ 621069 h 3784208"/>
                <a:gd name="csX21" fmla="*/ 7358338 w 11633641"/>
                <a:gd name="csY21" fmla="*/ 486453 h 3784208"/>
                <a:gd name="csX22" fmla="*/ 7811163 w 11633641"/>
                <a:gd name="csY22" fmla="*/ 383719 h 3784208"/>
                <a:gd name="csX23" fmla="*/ 8175513 w 11633641"/>
                <a:gd name="csY23" fmla="*/ 306101 h 3784208"/>
                <a:gd name="csX24" fmla="*/ 8793297 w 11633641"/>
                <a:gd name="csY24" fmla="*/ 207742 h 3784208"/>
                <a:gd name="csX25" fmla="*/ 9881832 w 11633641"/>
                <a:gd name="csY25" fmla="*/ 112296 h 3784208"/>
                <a:gd name="csX26" fmla="*/ 11633641 w 11633641"/>
                <a:gd name="csY26" fmla="*/ 17311 h 3784208"/>
                <a:gd name="csX0" fmla="*/ 0 w 11633641"/>
                <a:gd name="csY0" fmla="*/ 0 h 3777785"/>
                <a:gd name="csX1" fmla="*/ 3812617 w 11633641"/>
                <a:gd name="csY1" fmla="*/ 62665 h 3777785"/>
                <a:gd name="csX2" fmla="*/ 4477262 w 11633641"/>
                <a:gd name="csY2" fmla="*/ 81582 h 3777785"/>
                <a:gd name="csX3" fmla="*/ 4612685 w 11633641"/>
                <a:gd name="csY3" fmla="*/ 330247 h 3777785"/>
                <a:gd name="csX4" fmla="*/ 4707610 w 11633641"/>
                <a:gd name="csY4" fmla="*/ 1748699 h 3777785"/>
                <a:gd name="csX5" fmla="*/ 4774165 w 11633641"/>
                <a:gd name="csY5" fmla="*/ 2888615 h 3777785"/>
                <a:gd name="csX6" fmla="*/ 4820443 w 11633641"/>
                <a:gd name="csY6" fmla="*/ 3450833 h 3777785"/>
                <a:gd name="csX7" fmla="*/ 4905559 w 11633641"/>
                <a:gd name="csY7" fmla="*/ 3765126 h 3777785"/>
                <a:gd name="csX8" fmla="*/ 5063998 w 11633641"/>
                <a:gd name="csY8" fmla="*/ 3703320 h 3777785"/>
                <a:gd name="csX9" fmla="*/ 5125173 w 11633641"/>
                <a:gd name="csY9" fmla="*/ 3584640 h 3777785"/>
                <a:gd name="csX10" fmla="*/ 5207120 w 11633641"/>
                <a:gd name="csY10" fmla="*/ 3340316 h 3777785"/>
                <a:gd name="csX11" fmla="*/ 5279047 w 11633641"/>
                <a:gd name="csY11" fmla="*/ 3098621 h 3777785"/>
                <a:gd name="csX12" fmla="*/ 5361434 w 11633641"/>
                <a:gd name="csY12" fmla="*/ 2806276 h 3777785"/>
                <a:gd name="csX13" fmla="*/ 5506625 w 11633641"/>
                <a:gd name="csY13" fmla="*/ 2358458 h 3777785"/>
                <a:gd name="csX14" fmla="*/ 5607635 w 11633641"/>
                <a:gd name="csY14" fmla="*/ 2054911 h 3777785"/>
                <a:gd name="csX15" fmla="*/ 5759556 w 11633641"/>
                <a:gd name="csY15" fmla="*/ 1688882 h 3777785"/>
                <a:gd name="csX16" fmla="*/ 5958798 w 11633641"/>
                <a:gd name="csY16" fmla="*/ 1357746 h 3777785"/>
                <a:gd name="csX17" fmla="*/ 6150867 w 11633641"/>
                <a:gd name="csY17" fmla="*/ 1102117 h 3777785"/>
                <a:gd name="csX18" fmla="*/ 6377822 w 11633641"/>
                <a:gd name="csY18" fmla="*/ 907695 h 3777785"/>
                <a:gd name="csX19" fmla="*/ 6621739 w 11633641"/>
                <a:gd name="csY19" fmla="*/ 767715 h 3777785"/>
                <a:gd name="csX20" fmla="*/ 6913697 w 11633641"/>
                <a:gd name="csY20" fmla="*/ 621069 h 3777785"/>
                <a:gd name="csX21" fmla="*/ 7358338 w 11633641"/>
                <a:gd name="csY21" fmla="*/ 486453 h 3777785"/>
                <a:gd name="csX22" fmla="*/ 7811163 w 11633641"/>
                <a:gd name="csY22" fmla="*/ 383719 h 3777785"/>
                <a:gd name="csX23" fmla="*/ 8175513 w 11633641"/>
                <a:gd name="csY23" fmla="*/ 306101 h 3777785"/>
                <a:gd name="csX24" fmla="*/ 8793297 w 11633641"/>
                <a:gd name="csY24" fmla="*/ 207742 h 3777785"/>
                <a:gd name="csX25" fmla="*/ 9881832 w 11633641"/>
                <a:gd name="csY25" fmla="*/ 112296 h 3777785"/>
                <a:gd name="csX26" fmla="*/ 11633641 w 11633641"/>
                <a:gd name="csY26" fmla="*/ 17311 h 3777785"/>
                <a:gd name="csX0" fmla="*/ 0 w 11633641"/>
                <a:gd name="csY0" fmla="*/ 0 h 3779216"/>
                <a:gd name="csX1" fmla="*/ 3812617 w 11633641"/>
                <a:gd name="csY1" fmla="*/ 62665 h 3779216"/>
                <a:gd name="csX2" fmla="*/ 4477262 w 11633641"/>
                <a:gd name="csY2" fmla="*/ 81582 h 3779216"/>
                <a:gd name="csX3" fmla="*/ 4612685 w 11633641"/>
                <a:gd name="csY3" fmla="*/ 330247 h 3779216"/>
                <a:gd name="csX4" fmla="*/ 4707610 w 11633641"/>
                <a:gd name="csY4" fmla="*/ 1748699 h 3779216"/>
                <a:gd name="csX5" fmla="*/ 4774165 w 11633641"/>
                <a:gd name="csY5" fmla="*/ 2888615 h 3779216"/>
                <a:gd name="csX6" fmla="*/ 4820443 w 11633641"/>
                <a:gd name="csY6" fmla="*/ 3450833 h 3779216"/>
                <a:gd name="csX7" fmla="*/ 4905559 w 11633641"/>
                <a:gd name="csY7" fmla="*/ 3765126 h 3779216"/>
                <a:gd name="csX8" fmla="*/ 5063998 w 11633641"/>
                <a:gd name="csY8" fmla="*/ 3703320 h 3779216"/>
                <a:gd name="csX9" fmla="*/ 5144557 w 11633641"/>
                <a:gd name="csY9" fmla="*/ 3511161 h 3779216"/>
                <a:gd name="csX10" fmla="*/ 5207120 w 11633641"/>
                <a:gd name="csY10" fmla="*/ 3340316 h 3779216"/>
                <a:gd name="csX11" fmla="*/ 5279047 w 11633641"/>
                <a:gd name="csY11" fmla="*/ 3098621 h 3779216"/>
                <a:gd name="csX12" fmla="*/ 5361434 w 11633641"/>
                <a:gd name="csY12" fmla="*/ 2806276 h 3779216"/>
                <a:gd name="csX13" fmla="*/ 5506625 w 11633641"/>
                <a:gd name="csY13" fmla="*/ 2358458 h 3779216"/>
                <a:gd name="csX14" fmla="*/ 5607635 w 11633641"/>
                <a:gd name="csY14" fmla="*/ 2054911 h 3779216"/>
                <a:gd name="csX15" fmla="*/ 5759556 w 11633641"/>
                <a:gd name="csY15" fmla="*/ 1688882 h 3779216"/>
                <a:gd name="csX16" fmla="*/ 5958798 w 11633641"/>
                <a:gd name="csY16" fmla="*/ 1357746 h 3779216"/>
                <a:gd name="csX17" fmla="*/ 6150867 w 11633641"/>
                <a:gd name="csY17" fmla="*/ 1102117 h 3779216"/>
                <a:gd name="csX18" fmla="*/ 6377822 w 11633641"/>
                <a:gd name="csY18" fmla="*/ 907695 h 3779216"/>
                <a:gd name="csX19" fmla="*/ 6621739 w 11633641"/>
                <a:gd name="csY19" fmla="*/ 767715 h 3779216"/>
                <a:gd name="csX20" fmla="*/ 6913697 w 11633641"/>
                <a:gd name="csY20" fmla="*/ 621069 h 3779216"/>
                <a:gd name="csX21" fmla="*/ 7358338 w 11633641"/>
                <a:gd name="csY21" fmla="*/ 486453 h 3779216"/>
                <a:gd name="csX22" fmla="*/ 7811163 w 11633641"/>
                <a:gd name="csY22" fmla="*/ 383719 h 3779216"/>
                <a:gd name="csX23" fmla="*/ 8175513 w 11633641"/>
                <a:gd name="csY23" fmla="*/ 306101 h 3779216"/>
                <a:gd name="csX24" fmla="*/ 8793297 w 11633641"/>
                <a:gd name="csY24" fmla="*/ 207742 h 3779216"/>
                <a:gd name="csX25" fmla="*/ 9881832 w 11633641"/>
                <a:gd name="csY25" fmla="*/ 112296 h 3779216"/>
                <a:gd name="csX26" fmla="*/ 11633641 w 11633641"/>
                <a:gd name="csY26" fmla="*/ 17311 h 3779216"/>
                <a:gd name="csX0" fmla="*/ 0 w 11633641"/>
                <a:gd name="csY0" fmla="*/ 0 h 3764606"/>
                <a:gd name="csX1" fmla="*/ 3812617 w 11633641"/>
                <a:gd name="csY1" fmla="*/ 62665 h 3764606"/>
                <a:gd name="csX2" fmla="*/ 4477262 w 11633641"/>
                <a:gd name="csY2" fmla="*/ 81582 h 3764606"/>
                <a:gd name="csX3" fmla="*/ 4612685 w 11633641"/>
                <a:gd name="csY3" fmla="*/ 330247 h 3764606"/>
                <a:gd name="csX4" fmla="*/ 4707610 w 11633641"/>
                <a:gd name="csY4" fmla="*/ 1748699 h 3764606"/>
                <a:gd name="csX5" fmla="*/ 4774165 w 11633641"/>
                <a:gd name="csY5" fmla="*/ 2888615 h 3764606"/>
                <a:gd name="csX6" fmla="*/ 4820443 w 11633641"/>
                <a:gd name="csY6" fmla="*/ 3450833 h 3764606"/>
                <a:gd name="csX7" fmla="*/ 4928819 w 11633641"/>
                <a:gd name="csY7" fmla="*/ 3748169 h 3764606"/>
                <a:gd name="csX8" fmla="*/ 5063998 w 11633641"/>
                <a:gd name="csY8" fmla="*/ 3703320 h 3764606"/>
                <a:gd name="csX9" fmla="*/ 5144557 w 11633641"/>
                <a:gd name="csY9" fmla="*/ 3511161 h 3764606"/>
                <a:gd name="csX10" fmla="*/ 5207120 w 11633641"/>
                <a:gd name="csY10" fmla="*/ 3340316 h 3764606"/>
                <a:gd name="csX11" fmla="*/ 5279047 w 11633641"/>
                <a:gd name="csY11" fmla="*/ 3098621 h 3764606"/>
                <a:gd name="csX12" fmla="*/ 5361434 w 11633641"/>
                <a:gd name="csY12" fmla="*/ 2806276 h 3764606"/>
                <a:gd name="csX13" fmla="*/ 5506625 w 11633641"/>
                <a:gd name="csY13" fmla="*/ 2358458 h 3764606"/>
                <a:gd name="csX14" fmla="*/ 5607635 w 11633641"/>
                <a:gd name="csY14" fmla="*/ 2054911 h 3764606"/>
                <a:gd name="csX15" fmla="*/ 5759556 w 11633641"/>
                <a:gd name="csY15" fmla="*/ 1688882 h 3764606"/>
                <a:gd name="csX16" fmla="*/ 5958798 w 11633641"/>
                <a:gd name="csY16" fmla="*/ 1357746 h 3764606"/>
                <a:gd name="csX17" fmla="*/ 6150867 w 11633641"/>
                <a:gd name="csY17" fmla="*/ 1102117 h 3764606"/>
                <a:gd name="csX18" fmla="*/ 6377822 w 11633641"/>
                <a:gd name="csY18" fmla="*/ 907695 h 3764606"/>
                <a:gd name="csX19" fmla="*/ 6621739 w 11633641"/>
                <a:gd name="csY19" fmla="*/ 767715 h 3764606"/>
                <a:gd name="csX20" fmla="*/ 6913697 w 11633641"/>
                <a:gd name="csY20" fmla="*/ 621069 h 3764606"/>
                <a:gd name="csX21" fmla="*/ 7358338 w 11633641"/>
                <a:gd name="csY21" fmla="*/ 486453 h 3764606"/>
                <a:gd name="csX22" fmla="*/ 7811163 w 11633641"/>
                <a:gd name="csY22" fmla="*/ 383719 h 3764606"/>
                <a:gd name="csX23" fmla="*/ 8175513 w 11633641"/>
                <a:gd name="csY23" fmla="*/ 306101 h 3764606"/>
                <a:gd name="csX24" fmla="*/ 8793297 w 11633641"/>
                <a:gd name="csY24" fmla="*/ 207742 h 3764606"/>
                <a:gd name="csX25" fmla="*/ 9881832 w 11633641"/>
                <a:gd name="csY25" fmla="*/ 112296 h 3764606"/>
                <a:gd name="csX26" fmla="*/ 11633641 w 11633641"/>
                <a:gd name="csY26" fmla="*/ 17311 h 3764606"/>
                <a:gd name="csX0" fmla="*/ 0 w 11633641"/>
                <a:gd name="csY0" fmla="*/ 0 h 3764604"/>
                <a:gd name="csX1" fmla="*/ 3812617 w 11633641"/>
                <a:gd name="csY1" fmla="*/ 62665 h 3764604"/>
                <a:gd name="csX2" fmla="*/ 4477262 w 11633641"/>
                <a:gd name="csY2" fmla="*/ 81582 h 3764604"/>
                <a:gd name="csX3" fmla="*/ 4612685 w 11633641"/>
                <a:gd name="csY3" fmla="*/ 330247 h 3764604"/>
                <a:gd name="csX4" fmla="*/ 4707610 w 11633641"/>
                <a:gd name="csY4" fmla="*/ 1748699 h 3764604"/>
                <a:gd name="csX5" fmla="*/ 4774165 w 11633641"/>
                <a:gd name="csY5" fmla="*/ 2888615 h 3764604"/>
                <a:gd name="csX6" fmla="*/ 4839827 w 11633641"/>
                <a:gd name="csY6" fmla="*/ 3450833 h 3764604"/>
                <a:gd name="csX7" fmla="*/ 4928819 w 11633641"/>
                <a:gd name="csY7" fmla="*/ 3748169 h 3764604"/>
                <a:gd name="csX8" fmla="*/ 5063998 w 11633641"/>
                <a:gd name="csY8" fmla="*/ 3703320 h 3764604"/>
                <a:gd name="csX9" fmla="*/ 5144557 w 11633641"/>
                <a:gd name="csY9" fmla="*/ 3511161 h 3764604"/>
                <a:gd name="csX10" fmla="*/ 5207120 w 11633641"/>
                <a:gd name="csY10" fmla="*/ 3340316 h 3764604"/>
                <a:gd name="csX11" fmla="*/ 5279047 w 11633641"/>
                <a:gd name="csY11" fmla="*/ 3098621 h 3764604"/>
                <a:gd name="csX12" fmla="*/ 5361434 w 11633641"/>
                <a:gd name="csY12" fmla="*/ 2806276 h 3764604"/>
                <a:gd name="csX13" fmla="*/ 5506625 w 11633641"/>
                <a:gd name="csY13" fmla="*/ 2358458 h 3764604"/>
                <a:gd name="csX14" fmla="*/ 5607635 w 11633641"/>
                <a:gd name="csY14" fmla="*/ 2054911 h 3764604"/>
                <a:gd name="csX15" fmla="*/ 5759556 w 11633641"/>
                <a:gd name="csY15" fmla="*/ 1688882 h 3764604"/>
                <a:gd name="csX16" fmla="*/ 5958798 w 11633641"/>
                <a:gd name="csY16" fmla="*/ 1357746 h 3764604"/>
                <a:gd name="csX17" fmla="*/ 6150867 w 11633641"/>
                <a:gd name="csY17" fmla="*/ 1102117 h 3764604"/>
                <a:gd name="csX18" fmla="*/ 6377822 w 11633641"/>
                <a:gd name="csY18" fmla="*/ 907695 h 3764604"/>
                <a:gd name="csX19" fmla="*/ 6621739 w 11633641"/>
                <a:gd name="csY19" fmla="*/ 767715 h 3764604"/>
                <a:gd name="csX20" fmla="*/ 6913697 w 11633641"/>
                <a:gd name="csY20" fmla="*/ 621069 h 3764604"/>
                <a:gd name="csX21" fmla="*/ 7358338 w 11633641"/>
                <a:gd name="csY21" fmla="*/ 486453 h 3764604"/>
                <a:gd name="csX22" fmla="*/ 7811163 w 11633641"/>
                <a:gd name="csY22" fmla="*/ 383719 h 3764604"/>
                <a:gd name="csX23" fmla="*/ 8175513 w 11633641"/>
                <a:gd name="csY23" fmla="*/ 306101 h 3764604"/>
                <a:gd name="csX24" fmla="*/ 8793297 w 11633641"/>
                <a:gd name="csY24" fmla="*/ 207742 h 3764604"/>
                <a:gd name="csX25" fmla="*/ 9881832 w 11633641"/>
                <a:gd name="csY25" fmla="*/ 112296 h 3764604"/>
                <a:gd name="csX26" fmla="*/ 11633641 w 11633641"/>
                <a:gd name="csY26" fmla="*/ 17311 h 3764604"/>
                <a:gd name="csX0" fmla="*/ 0 w 11633641"/>
                <a:gd name="csY0" fmla="*/ 0 h 3774272"/>
                <a:gd name="csX1" fmla="*/ 3812617 w 11633641"/>
                <a:gd name="csY1" fmla="*/ 62665 h 3774272"/>
                <a:gd name="csX2" fmla="*/ 4477262 w 11633641"/>
                <a:gd name="csY2" fmla="*/ 81582 h 3774272"/>
                <a:gd name="csX3" fmla="*/ 4612685 w 11633641"/>
                <a:gd name="csY3" fmla="*/ 330247 h 3774272"/>
                <a:gd name="csX4" fmla="*/ 4707610 w 11633641"/>
                <a:gd name="csY4" fmla="*/ 1748699 h 3774272"/>
                <a:gd name="csX5" fmla="*/ 4774165 w 11633641"/>
                <a:gd name="csY5" fmla="*/ 2888615 h 3774272"/>
                <a:gd name="csX6" fmla="*/ 4839827 w 11633641"/>
                <a:gd name="csY6" fmla="*/ 3450833 h 3774272"/>
                <a:gd name="csX7" fmla="*/ 4952080 w 11633641"/>
                <a:gd name="csY7" fmla="*/ 3759473 h 3774272"/>
                <a:gd name="csX8" fmla="*/ 5063998 w 11633641"/>
                <a:gd name="csY8" fmla="*/ 3703320 h 3774272"/>
                <a:gd name="csX9" fmla="*/ 5144557 w 11633641"/>
                <a:gd name="csY9" fmla="*/ 3511161 h 3774272"/>
                <a:gd name="csX10" fmla="*/ 5207120 w 11633641"/>
                <a:gd name="csY10" fmla="*/ 3340316 h 3774272"/>
                <a:gd name="csX11" fmla="*/ 5279047 w 11633641"/>
                <a:gd name="csY11" fmla="*/ 3098621 h 3774272"/>
                <a:gd name="csX12" fmla="*/ 5361434 w 11633641"/>
                <a:gd name="csY12" fmla="*/ 2806276 h 3774272"/>
                <a:gd name="csX13" fmla="*/ 5506625 w 11633641"/>
                <a:gd name="csY13" fmla="*/ 2358458 h 3774272"/>
                <a:gd name="csX14" fmla="*/ 5607635 w 11633641"/>
                <a:gd name="csY14" fmla="*/ 2054911 h 3774272"/>
                <a:gd name="csX15" fmla="*/ 5759556 w 11633641"/>
                <a:gd name="csY15" fmla="*/ 1688882 h 3774272"/>
                <a:gd name="csX16" fmla="*/ 5958798 w 11633641"/>
                <a:gd name="csY16" fmla="*/ 1357746 h 3774272"/>
                <a:gd name="csX17" fmla="*/ 6150867 w 11633641"/>
                <a:gd name="csY17" fmla="*/ 1102117 h 3774272"/>
                <a:gd name="csX18" fmla="*/ 6377822 w 11633641"/>
                <a:gd name="csY18" fmla="*/ 907695 h 3774272"/>
                <a:gd name="csX19" fmla="*/ 6621739 w 11633641"/>
                <a:gd name="csY19" fmla="*/ 767715 h 3774272"/>
                <a:gd name="csX20" fmla="*/ 6913697 w 11633641"/>
                <a:gd name="csY20" fmla="*/ 621069 h 3774272"/>
                <a:gd name="csX21" fmla="*/ 7358338 w 11633641"/>
                <a:gd name="csY21" fmla="*/ 486453 h 3774272"/>
                <a:gd name="csX22" fmla="*/ 7811163 w 11633641"/>
                <a:gd name="csY22" fmla="*/ 383719 h 3774272"/>
                <a:gd name="csX23" fmla="*/ 8175513 w 11633641"/>
                <a:gd name="csY23" fmla="*/ 306101 h 3774272"/>
                <a:gd name="csX24" fmla="*/ 8793297 w 11633641"/>
                <a:gd name="csY24" fmla="*/ 207742 h 3774272"/>
                <a:gd name="csX25" fmla="*/ 9881832 w 11633641"/>
                <a:gd name="csY25" fmla="*/ 112296 h 3774272"/>
                <a:gd name="csX26" fmla="*/ 11633641 w 11633641"/>
                <a:gd name="csY26" fmla="*/ 17311 h 3774272"/>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74165 w 11633641"/>
                <a:gd name="csY5" fmla="*/ 2888615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8798 w 11633641"/>
                <a:gd name="csY16" fmla="*/ 1357746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8798 w 11633641"/>
                <a:gd name="csY16" fmla="*/ 1357746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689747 w 11633641"/>
                <a:gd name="csY4" fmla="*/ 1794280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84028 w 11633641"/>
                <a:gd name="csY5" fmla="*/ 2924246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84028 w 11633641"/>
                <a:gd name="csY5" fmla="*/ 2924246 h 3773480"/>
                <a:gd name="csX6" fmla="*/ 4859211 w 11633641"/>
                <a:gd name="csY6" fmla="*/ 3462138 h 3773480"/>
                <a:gd name="csX7" fmla="*/ 4916351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2572"/>
                <a:gd name="csX1" fmla="*/ 3812617 w 11633641"/>
                <a:gd name="csY1" fmla="*/ 62665 h 3772572"/>
                <a:gd name="csX2" fmla="*/ 4477262 w 11633641"/>
                <a:gd name="csY2" fmla="*/ 81582 h 3772572"/>
                <a:gd name="csX3" fmla="*/ 4585890 w 11633641"/>
                <a:gd name="csY3" fmla="*/ 330248 h 3772572"/>
                <a:gd name="csX4" fmla="*/ 4689747 w 11633641"/>
                <a:gd name="csY4" fmla="*/ 1794280 h 3772572"/>
                <a:gd name="csX5" fmla="*/ 4784028 w 11633641"/>
                <a:gd name="csY5" fmla="*/ 2924246 h 3772572"/>
                <a:gd name="csX6" fmla="*/ 4836880 w 11633641"/>
                <a:gd name="csY6" fmla="*/ 3475161 h 3772572"/>
                <a:gd name="csX7" fmla="*/ 4916351 w 11633641"/>
                <a:gd name="csY7" fmla="*/ 3759473 h 3772572"/>
                <a:gd name="csX8" fmla="*/ 5063998 w 11633641"/>
                <a:gd name="csY8" fmla="*/ 3703320 h 3772572"/>
                <a:gd name="csX9" fmla="*/ 5144557 w 11633641"/>
                <a:gd name="csY9" fmla="*/ 3511161 h 3772572"/>
                <a:gd name="csX10" fmla="*/ 5207120 w 11633641"/>
                <a:gd name="csY10" fmla="*/ 3340316 h 3772572"/>
                <a:gd name="csX11" fmla="*/ 5279047 w 11633641"/>
                <a:gd name="csY11" fmla="*/ 3098621 h 3772572"/>
                <a:gd name="csX12" fmla="*/ 5361434 w 11633641"/>
                <a:gd name="csY12" fmla="*/ 2806276 h 3772572"/>
                <a:gd name="csX13" fmla="*/ 5506625 w 11633641"/>
                <a:gd name="csY13" fmla="*/ 2358458 h 3772572"/>
                <a:gd name="csX14" fmla="*/ 5607635 w 11633641"/>
                <a:gd name="csY14" fmla="*/ 2054911 h 3772572"/>
                <a:gd name="csX15" fmla="*/ 5759556 w 11633641"/>
                <a:gd name="csY15" fmla="*/ 1688882 h 3772572"/>
                <a:gd name="csX16" fmla="*/ 5954331 w 11633641"/>
                <a:gd name="csY16" fmla="*/ 1344723 h 3772572"/>
                <a:gd name="csX17" fmla="*/ 6150867 w 11633641"/>
                <a:gd name="csY17" fmla="*/ 1102117 h 3772572"/>
                <a:gd name="csX18" fmla="*/ 6377822 w 11633641"/>
                <a:gd name="csY18" fmla="*/ 907695 h 3772572"/>
                <a:gd name="csX19" fmla="*/ 6621739 w 11633641"/>
                <a:gd name="csY19" fmla="*/ 767715 h 3772572"/>
                <a:gd name="csX20" fmla="*/ 6913697 w 11633641"/>
                <a:gd name="csY20" fmla="*/ 621069 h 3772572"/>
                <a:gd name="csX21" fmla="*/ 7358338 w 11633641"/>
                <a:gd name="csY21" fmla="*/ 486453 h 3772572"/>
                <a:gd name="csX22" fmla="*/ 7811163 w 11633641"/>
                <a:gd name="csY22" fmla="*/ 383719 h 3772572"/>
                <a:gd name="csX23" fmla="*/ 8175513 w 11633641"/>
                <a:gd name="csY23" fmla="*/ 306101 h 3772572"/>
                <a:gd name="csX24" fmla="*/ 8793297 w 11633641"/>
                <a:gd name="csY24" fmla="*/ 207742 h 3772572"/>
                <a:gd name="csX25" fmla="*/ 9881832 w 11633641"/>
                <a:gd name="csY25" fmla="*/ 112296 h 3772572"/>
                <a:gd name="csX26" fmla="*/ 11633641 w 11633641"/>
                <a:gd name="csY26" fmla="*/ 17311 h 3772572"/>
                <a:gd name="csX0" fmla="*/ 0 w 11633641"/>
                <a:gd name="csY0" fmla="*/ 0 h 3772572"/>
                <a:gd name="csX1" fmla="*/ 3812617 w 11633641"/>
                <a:gd name="csY1" fmla="*/ 62665 h 3772572"/>
                <a:gd name="csX2" fmla="*/ 4477262 w 11633641"/>
                <a:gd name="csY2" fmla="*/ 81582 h 3772572"/>
                <a:gd name="csX3" fmla="*/ 4585890 w 11633641"/>
                <a:gd name="csY3" fmla="*/ 330248 h 3772572"/>
                <a:gd name="csX4" fmla="*/ 4689747 w 11633641"/>
                <a:gd name="csY4" fmla="*/ 1794280 h 3772572"/>
                <a:gd name="csX5" fmla="*/ 4775095 w 11633641"/>
                <a:gd name="csY5" fmla="*/ 2956803 h 3772572"/>
                <a:gd name="csX6" fmla="*/ 4836880 w 11633641"/>
                <a:gd name="csY6" fmla="*/ 3475161 h 3772572"/>
                <a:gd name="csX7" fmla="*/ 4916351 w 11633641"/>
                <a:gd name="csY7" fmla="*/ 3759473 h 3772572"/>
                <a:gd name="csX8" fmla="*/ 5063998 w 11633641"/>
                <a:gd name="csY8" fmla="*/ 3703320 h 3772572"/>
                <a:gd name="csX9" fmla="*/ 5144557 w 11633641"/>
                <a:gd name="csY9" fmla="*/ 3511161 h 3772572"/>
                <a:gd name="csX10" fmla="*/ 5207120 w 11633641"/>
                <a:gd name="csY10" fmla="*/ 3340316 h 3772572"/>
                <a:gd name="csX11" fmla="*/ 5279047 w 11633641"/>
                <a:gd name="csY11" fmla="*/ 3098621 h 3772572"/>
                <a:gd name="csX12" fmla="*/ 5361434 w 11633641"/>
                <a:gd name="csY12" fmla="*/ 2806276 h 3772572"/>
                <a:gd name="csX13" fmla="*/ 5506625 w 11633641"/>
                <a:gd name="csY13" fmla="*/ 2358458 h 3772572"/>
                <a:gd name="csX14" fmla="*/ 5607635 w 11633641"/>
                <a:gd name="csY14" fmla="*/ 2054911 h 3772572"/>
                <a:gd name="csX15" fmla="*/ 5759556 w 11633641"/>
                <a:gd name="csY15" fmla="*/ 1688882 h 3772572"/>
                <a:gd name="csX16" fmla="*/ 5954331 w 11633641"/>
                <a:gd name="csY16" fmla="*/ 1344723 h 3772572"/>
                <a:gd name="csX17" fmla="*/ 6150867 w 11633641"/>
                <a:gd name="csY17" fmla="*/ 1102117 h 3772572"/>
                <a:gd name="csX18" fmla="*/ 6377822 w 11633641"/>
                <a:gd name="csY18" fmla="*/ 907695 h 3772572"/>
                <a:gd name="csX19" fmla="*/ 6621739 w 11633641"/>
                <a:gd name="csY19" fmla="*/ 767715 h 3772572"/>
                <a:gd name="csX20" fmla="*/ 6913697 w 11633641"/>
                <a:gd name="csY20" fmla="*/ 621069 h 3772572"/>
                <a:gd name="csX21" fmla="*/ 7358338 w 11633641"/>
                <a:gd name="csY21" fmla="*/ 486453 h 3772572"/>
                <a:gd name="csX22" fmla="*/ 7811163 w 11633641"/>
                <a:gd name="csY22" fmla="*/ 383719 h 3772572"/>
                <a:gd name="csX23" fmla="*/ 8175513 w 11633641"/>
                <a:gd name="csY23" fmla="*/ 306101 h 3772572"/>
                <a:gd name="csX24" fmla="*/ 8793297 w 11633641"/>
                <a:gd name="csY24" fmla="*/ 207742 h 3772572"/>
                <a:gd name="csX25" fmla="*/ 9881832 w 11633641"/>
                <a:gd name="csY25" fmla="*/ 112296 h 3772572"/>
                <a:gd name="csX26" fmla="*/ 11633641 w 11633641"/>
                <a:gd name="csY26" fmla="*/ 17311 h 3772572"/>
                <a:gd name="csX0" fmla="*/ 0 w 11633641"/>
                <a:gd name="csY0" fmla="*/ 0 h 3764710"/>
                <a:gd name="csX1" fmla="*/ 3812617 w 11633641"/>
                <a:gd name="csY1" fmla="*/ 62665 h 3764710"/>
                <a:gd name="csX2" fmla="*/ 4477262 w 11633641"/>
                <a:gd name="csY2" fmla="*/ 81582 h 3764710"/>
                <a:gd name="csX3" fmla="*/ 4585890 w 11633641"/>
                <a:gd name="csY3" fmla="*/ 330248 h 3764710"/>
                <a:gd name="csX4" fmla="*/ 4689747 w 11633641"/>
                <a:gd name="csY4" fmla="*/ 1794280 h 3764710"/>
                <a:gd name="csX5" fmla="*/ 4775095 w 11633641"/>
                <a:gd name="csY5" fmla="*/ 2956803 h 3764710"/>
                <a:gd name="csX6" fmla="*/ 4836880 w 11633641"/>
                <a:gd name="csY6" fmla="*/ 3475161 h 3764710"/>
                <a:gd name="csX7" fmla="*/ 4916351 w 11633641"/>
                <a:gd name="csY7" fmla="*/ 3759473 h 3764710"/>
                <a:gd name="csX8" fmla="*/ 5063998 w 11633641"/>
                <a:gd name="csY8" fmla="*/ 3703320 h 3764710"/>
                <a:gd name="csX9" fmla="*/ 5144557 w 11633641"/>
                <a:gd name="csY9" fmla="*/ 3511161 h 3764710"/>
                <a:gd name="csX10" fmla="*/ 5207120 w 11633641"/>
                <a:gd name="csY10" fmla="*/ 3340316 h 3764710"/>
                <a:gd name="csX11" fmla="*/ 5279047 w 11633641"/>
                <a:gd name="csY11" fmla="*/ 3098621 h 3764710"/>
                <a:gd name="csX12" fmla="*/ 5361434 w 11633641"/>
                <a:gd name="csY12" fmla="*/ 2806276 h 3764710"/>
                <a:gd name="csX13" fmla="*/ 5506625 w 11633641"/>
                <a:gd name="csY13" fmla="*/ 2358458 h 3764710"/>
                <a:gd name="csX14" fmla="*/ 5607635 w 11633641"/>
                <a:gd name="csY14" fmla="*/ 2054911 h 3764710"/>
                <a:gd name="csX15" fmla="*/ 5759556 w 11633641"/>
                <a:gd name="csY15" fmla="*/ 1688882 h 3764710"/>
                <a:gd name="csX16" fmla="*/ 5954331 w 11633641"/>
                <a:gd name="csY16" fmla="*/ 1344723 h 3764710"/>
                <a:gd name="csX17" fmla="*/ 6150867 w 11633641"/>
                <a:gd name="csY17" fmla="*/ 1102117 h 3764710"/>
                <a:gd name="csX18" fmla="*/ 6377822 w 11633641"/>
                <a:gd name="csY18" fmla="*/ 907695 h 3764710"/>
                <a:gd name="csX19" fmla="*/ 6621739 w 11633641"/>
                <a:gd name="csY19" fmla="*/ 767715 h 3764710"/>
                <a:gd name="csX20" fmla="*/ 6913697 w 11633641"/>
                <a:gd name="csY20" fmla="*/ 621069 h 3764710"/>
                <a:gd name="csX21" fmla="*/ 7358338 w 11633641"/>
                <a:gd name="csY21" fmla="*/ 486453 h 3764710"/>
                <a:gd name="csX22" fmla="*/ 7811163 w 11633641"/>
                <a:gd name="csY22" fmla="*/ 383719 h 3764710"/>
                <a:gd name="csX23" fmla="*/ 8175513 w 11633641"/>
                <a:gd name="csY23" fmla="*/ 306101 h 3764710"/>
                <a:gd name="csX24" fmla="*/ 8793297 w 11633641"/>
                <a:gd name="csY24" fmla="*/ 207742 h 3764710"/>
                <a:gd name="csX25" fmla="*/ 9881832 w 11633641"/>
                <a:gd name="csY25" fmla="*/ 112296 h 3764710"/>
                <a:gd name="csX26" fmla="*/ 11633641 w 11633641"/>
                <a:gd name="csY26" fmla="*/ 17311 h 3764710"/>
                <a:gd name="csX0" fmla="*/ 0 w 11633641"/>
                <a:gd name="csY0" fmla="*/ 0 h 3800690"/>
                <a:gd name="csX1" fmla="*/ 3812617 w 11633641"/>
                <a:gd name="csY1" fmla="*/ 62665 h 3800690"/>
                <a:gd name="csX2" fmla="*/ 4477262 w 11633641"/>
                <a:gd name="csY2" fmla="*/ 81582 h 3800690"/>
                <a:gd name="csX3" fmla="*/ 4585890 w 11633641"/>
                <a:gd name="csY3" fmla="*/ 330248 h 3800690"/>
                <a:gd name="csX4" fmla="*/ 4689747 w 11633641"/>
                <a:gd name="csY4" fmla="*/ 1794280 h 3800690"/>
                <a:gd name="csX5" fmla="*/ 4775095 w 11633641"/>
                <a:gd name="csY5" fmla="*/ 2956803 h 3800690"/>
                <a:gd name="csX6" fmla="*/ 4836880 w 11633641"/>
                <a:gd name="csY6" fmla="*/ 3475161 h 3800690"/>
                <a:gd name="csX7" fmla="*/ 4916351 w 11633641"/>
                <a:gd name="csY7" fmla="*/ 3759473 h 3800690"/>
                <a:gd name="csX8" fmla="*/ 5063998 w 11633641"/>
                <a:gd name="csY8" fmla="*/ 3703320 h 3800690"/>
                <a:gd name="csX9" fmla="*/ 5144557 w 11633641"/>
                <a:gd name="csY9" fmla="*/ 3511161 h 3800690"/>
                <a:gd name="csX10" fmla="*/ 5207120 w 11633641"/>
                <a:gd name="csY10" fmla="*/ 3340316 h 3800690"/>
                <a:gd name="csX11" fmla="*/ 5279047 w 11633641"/>
                <a:gd name="csY11" fmla="*/ 3098621 h 3800690"/>
                <a:gd name="csX12" fmla="*/ 5361434 w 11633641"/>
                <a:gd name="csY12" fmla="*/ 2806276 h 3800690"/>
                <a:gd name="csX13" fmla="*/ 5506625 w 11633641"/>
                <a:gd name="csY13" fmla="*/ 2358458 h 3800690"/>
                <a:gd name="csX14" fmla="*/ 5607635 w 11633641"/>
                <a:gd name="csY14" fmla="*/ 2054911 h 3800690"/>
                <a:gd name="csX15" fmla="*/ 5759556 w 11633641"/>
                <a:gd name="csY15" fmla="*/ 1688882 h 3800690"/>
                <a:gd name="csX16" fmla="*/ 5954331 w 11633641"/>
                <a:gd name="csY16" fmla="*/ 1344723 h 3800690"/>
                <a:gd name="csX17" fmla="*/ 6150867 w 11633641"/>
                <a:gd name="csY17" fmla="*/ 1102117 h 3800690"/>
                <a:gd name="csX18" fmla="*/ 6377822 w 11633641"/>
                <a:gd name="csY18" fmla="*/ 907695 h 3800690"/>
                <a:gd name="csX19" fmla="*/ 6621739 w 11633641"/>
                <a:gd name="csY19" fmla="*/ 767715 h 3800690"/>
                <a:gd name="csX20" fmla="*/ 6913697 w 11633641"/>
                <a:gd name="csY20" fmla="*/ 621069 h 3800690"/>
                <a:gd name="csX21" fmla="*/ 7358338 w 11633641"/>
                <a:gd name="csY21" fmla="*/ 486453 h 3800690"/>
                <a:gd name="csX22" fmla="*/ 7811163 w 11633641"/>
                <a:gd name="csY22" fmla="*/ 383719 h 3800690"/>
                <a:gd name="csX23" fmla="*/ 8175513 w 11633641"/>
                <a:gd name="csY23" fmla="*/ 306101 h 3800690"/>
                <a:gd name="csX24" fmla="*/ 8793297 w 11633641"/>
                <a:gd name="csY24" fmla="*/ 207742 h 3800690"/>
                <a:gd name="csX25" fmla="*/ 9881832 w 11633641"/>
                <a:gd name="csY25" fmla="*/ 112296 h 3800690"/>
                <a:gd name="csX26" fmla="*/ 11633641 w 11633641"/>
                <a:gd name="csY26" fmla="*/ 17311 h 3800690"/>
                <a:gd name="csX0" fmla="*/ 0 w 11633641"/>
                <a:gd name="csY0" fmla="*/ 0 h 3829377"/>
                <a:gd name="csX1" fmla="*/ 3812617 w 11633641"/>
                <a:gd name="csY1" fmla="*/ 62665 h 3829377"/>
                <a:gd name="csX2" fmla="*/ 4477262 w 11633641"/>
                <a:gd name="csY2" fmla="*/ 81582 h 3829377"/>
                <a:gd name="csX3" fmla="*/ 4585890 w 11633641"/>
                <a:gd name="csY3" fmla="*/ 330248 h 3829377"/>
                <a:gd name="csX4" fmla="*/ 4689747 w 11633641"/>
                <a:gd name="csY4" fmla="*/ 1794280 h 3829377"/>
                <a:gd name="csX5" fmla="*/ 4775095 w 11633641"/>
                <a:gd name="csY5" fmla="*/ 2956803 h 3829377"/>
                <a:gd name="csX6" fmla="*/ 4836880 w 11633641"/>
                <a:gd name="csY6" fmla="*/ 3475161 h 3829377"/>
                <a:gd name="csX7" fmla="*/ 4916351 w 11633641"/>
                <a:gd name="csY7" fmla="*/ 3759473 h 3829377"/>
                <a:gd name="csX8" fmla="*/ 5063998 w 11633641"/>
                <a:gd name="csY8" fmla="*/ 3703320 h 3829377"/>
                <a:gd name="csX9" fmla="*/ 5144557 w 11633641"/>
                <a:gd name="csY9" fmla="*/ 3511161 h 3829377"/>
                <a:gd name="csX10" fmla="*/ 5207120 w 11633641"/>
                <a:gd name="csY10" fmla="*/ 3340316 h 3829377"/>
                <a:gd name="csX11" fmla="*/ 5279047 w 11633641"/>
                <a:gd name="csY11" fmla="*/ 3098621 h 3829377"/>
                <a:gd name="csX12" fmla="*/ 5361434 w 11633641"/>
                <a:gd name="csY12" fmla="*/ 2806276 h 3829377"/>
                <a:gd name="csX13" fmla="*/ 5506625 w 11633641"/>
                <a:gd name="csY13" fmla="*/ 2358458 h 3829377"/>
                <a:gd name="csX14" fmla="*/ 5607635 w 11633641"/>
                <a:gd name="csY14" fmla="*/ 2054911 h 3829377"/>
                <a:gd name="csX15" fmla="*/ 5759556 w 11633641"/>
                <a:gd name="csY15" fmla="*/ 1688882 h 3829377"/>
                <a:gd name="csX16" fmla="*/ 5954331 w 11633641"/>
                <a:gd name="csY16" fmla="*/ 1344723 h 3829377"/>
                <a:gd name="csX17" fmla="*/ 6150867 w 11633641"/>
                <a:gd name="csY17" fmla="*/ 1102117 h 3829377"/>
                <a:gd name="csX18" fmla="*/ 6377822 w 11633641"/>
                <a:gd name="csY18" fmla="*/ 907695 h 3829377"/>
                <a:gd name="csX19" fmla="*/ 6621739 w 11633641"/>
                <a:gd name="csY19" fmla="*/ 767715 h 3829377"/>
                <a:gd name="csX20" fmla="*/ 6913697 w 11633641"/>
                <a:gd name="csY20" fmla="*/ 621069 h 3829377"/>
                <a:gd name="csX21" fmla="*/ 7358338 w 11633641"/>
                <a:gd name="csY21" fmla="*/ 486453 h 3829377"/>
                <a:gd name="csX22" fmla="*/ 7811163 w 11633641"/>
                <a:gd name="csY22" fmla="*/ 383719 h 3829377"/>
                <a:gd name="csX23" fmla="*/ 8175513 w 11633641"/>
                <a:gd name="csY23" fmla="*/ 306101 h 3829377"/>
                <a:gd name="csX24" fmla="*/ 8793297 w 11633641"/>
                <a:gd name="csY24" fmla="*/ 207742 h 3829377"/>
                <a:gd name="csX25" fmla="*/ 9881832 w 11633641"/>
                <a:gd name="csY25" fmla="*/ 112296 h 3829377"/>
                <a:gd name="csX26" fmla="*/ 11633641 w 11633641"/>
                <a:gd name="csY26" fmla="*/ 17311 h 3829377"/>
                <a:gd name="csX0" fmla="*/ 0 w 11633641"/>
                <a:gd name="csY0" fmla="*/ 0 h 3839085"/>
                <a:gd name="csX1" fmla="*/ 3812617 w 11633641"/>
                <a:gd name="csY1" fmla="*/ 62665 h 3839085"/>
                <a:gd name="csX2" fmla="*/ 4477262 w 11633641"/>
                <a:gd name="csY2" fmla="*/ 81582 h 3839085"/>
                <a:gd name="csX3" fmla="*/ 4585890 w 11633641"/>
                <a:gd name="csY3" fmla="*/ 330248 h 3839085"/>
                <a:gd name="csX4" fmla="*/ 4689747 w 11633641"/>
                <a:gd name="csY4" fmla="*/ 1794280 h 3839085"/>
                <a:gd name="csX5" fmla="*/ 4775095 w 11633641"/>
                <a:gd name="csY5" fmla="*/ 2956803 h 3839085"/>
                <a:gd name="csX6" fmla="*/ 4836880 w 11633641"/>
                <a:gd name="csY6" fmla="*/ 3475161 h 3839085"/>
                <a:gd name="csX7" fmla="*/ 4916351 w 11633641"/>
                <a:gd name="csY7" fmla="*/ 3759473 h 3839085"/>
                <a:gd name="csX8" fmla="*/ 5063998 w 11633641"/>
                <a:gd name="csY8" fmla="*/ 3703320 h 3839085"/>
                <a:gd name="csX9" fmla="*/ 5144557 w 11633641"/>
                <a:gd name="csY9" fmla="*/ 3511161 h 3839085"/>
                <a:gd name="csX10" fmla="*/ 5207120 w 11633641"/>
                <a:gd name="csY10" fmla="*/ 3340316 h 3839085"/>
                <a:gd name="csX11" fmla="*/ 5279047 w 11633641"/>
                <a:gd name="csY11" fmla="*/ 3098621 h 3839085"/>
                <a:gd name="csX12" fmla="*/ 5361434 w 11633641"/>
                <a:gd name="csY12" fmla="*/ 2806276 h 3839085"/>
                <a:gd name="csX13" fmla="*/ 5506625 w 11633641"/>
                <a:gd name="csY13" fmla="*/ 2358458 h 3839085"/>
                <a:gd name="csX14" fmla="*/ 5607635 w 11633641"/>
                <a:gd name="csY14" fmla="*/ 2054911 h 3839085"/>
                <a:gd name="csX15" fmla="*/ 5759556 w 11633641"/>
                <a:gd name="csY15" fmla="*/ 1688882 h 3839085"/>
                <a:gd name="csX16" fmla="*/ 5954331 w 11633641"/>
                <a:gd name="csY16" fmla="*/ 1344723 h 3839085"/>
                <a:gd name="csX17" fmla="*/ 6150867 w 11633641"/>
                <a:gd name="csY17" fmla="*/ 1102117 h 3839085"/>
                <a:gd name="csX18" fmla="*/ 6377822 w 11633641"/>
                <a:gd name="csY18" fmla="*/ 907695 h 3839085"/>
                <a:gd name="csX19" fmla="*/ 6621739 w 11633641"/>
                <a:gd name="csY19" fmla="*/ 767715 h 3839085"/>
                <a:gd name="csX20" fmla="*/ 6913697 w 11633641"/>
                <a:gd name="csY20" fmla="*/ 621069 h 3839085"/>
                <a:gd name="csX21" fmla="*/ 7358338 w 11633641"/>
                <a:gd name="csY21" fmla="*/ 486453 h 3839085"/>
                <a:gd name="csX22" fmla="*/ 7811163 w 11633641"/>
                <a:gd name="csY22" fmla="*/ 383719 h 3839085"/>
                <a:gd name="csX23" fmla="*/ 8175513 w 11633641"/>
                <a:gd name="csY23" fmla="*/ 306101 h 3839085"/>
                <a:gd name="csX24" fmla="*/ 8793297 w 11633641"/>
                <a:gd name="csY24" fmla="*/ 207742 h 3839085"/>
                <a:gd name="csX25" fmla="*/ 9881832 w 11633641"/>
                <a:gd name="csY25" fmla="*/ 112296 h 3839085"/>
                <a:gd name="csX26" fmla="*/ 11633641 w 11633641"/>
                <a:gd name="csY26" fmla="*/ 17311 h 3839085"/>
                <a:gd name="csX0" fmla="*/ 0 w 11633641"/>
                <a:gd name="csY0" fmla="*/ 0 h 3786769"/>
                <a:gd name="csX1" fmla="*/ 3812617 w 11633641"/>
                <a:gd name="csY1" fmla="*/ 62665 h 3786769"/>
                <a:gd name="csX2" fmla="*/ 4477262 w 11633641"/>
                <a:gd name="csY2" fmla="*/ 81582 h 3786769"/>
                <a:gd name="csX3" fmla="*/ 4585890 w 11633641"/>
                <a:gd name="csY3" fmla="*/ 330248 h 3786769"/>
                <a:gd name="csX4" fmla="*/ 4689747 w 11633641"/>
                <a:gd name="csY4" fmla="*/ 1794280 h 3786769"/>
                <a:gd name="csX5" fmla="*/ 4775095 w 11633641"/>
                <a:gd name="csY5" fmla="*/ 2956803 h 3786769"/>
                <a:gd name="csX6" fmla="*/ 4836880 w 11633641"/>
                <a:gd name="csY6" fmla="*/ 3475161 h 3786769"/>
                <a:gd name="csX7" fmla="*/ 4916351 w 11633641"/>
                <a:gd name="csY7" fmla="*/ 3759473 h 3786769"/>
                <a:gd name="csX8" fmla="*/ 5086328 w 11633641"/>
                <a:gd name="csY8" fmla="*/ 3716343 h 3786769"/>
                <a:gd name="csX9" fmla="*/ 5144557 w 11633641"/>
                <a:gd name="csY9" fmla="*/ 3511161 h 3786769"/>
                <a:gd name="csX10" fmla="*/ 5207120 w 11633641"/>
                <a:gd name="csY10" fmla="*/ 3340316 h 3786769"/>
                <a:gd name="csX11" fmla="*/ 5279047 w 11633641"/>
                <a:gd name="csY11" fmla="*/ 3098621 h 3786769"/>
                <a:gd name="csX12" fmla="*/ 5361434 w 11633641"/>
                <a:gd name="csY12" fmla="*/ 2806276 h 3786769"/>
                <a:gd name="csX13" fmla="*/ 5506625 w 11633641"/>
                <a:gd name="csY13" fmla="*/ 2358458 h 3786769"/>
                <a:gd name="csX14" fmla="*/ 5607635 w 11633641"/>
                <a:gd name="csY14" fmla="*/ 2054911 h 3786769"/>
                <a:gd name="csX15" fmla="*/ 5759556 w 11633641"/>
                <a:gd name="csY15" fmla="*/ 1688882 h 3786769"/>
                <a:gd name="csX16" fmla="*/ 5954331 w 11633641"/>
                <a:gd name="csY16" fmla="*/ 1344723 h 3786769"/>
                <a:gd name="csX17" fmla="*/ 6150867 w 11633641"/>
                <a:gd name="csY17" fmla="*/ 1102117 h 3786769"/>
                <a:gd name="csX18" fmla="*/ 6377822 w 11633641"/>
                <a:gd name="csY18" fmla="*/ 907695 h 3786769"/>
                <a:gd name="csX19" fmla="*/ 6621739 w 11633641"/>
                <a:gd name="csY19" fmla="*/ 767715 h 3786769"/>
                <a:gd name="csX20" fmla="*/ 6913697 w 11633641"/>
                <a:gd name="csY20" fmla="*/ 621069 h 3786769"/>
                <a:gd name="csX21" fmla="*/ 7358338 w 11633641"/>
                <a:gd name="csY21" fmla="*/ 486453 h 3786769"/>
                <a:gd name="csX22" fmla="*/ 7811163 w 11633641"/>
                <a:gd name="csY22" fmla="*/ 383719 h 3786769"/>
                <a:gd name="csX23" fmla="*/ 8175513 w 11633641"/>
                <a:gd name="csY23" fmla="*/ 306101 h 3786769"/>
                <a:gd name="csX24" fmla="*/ 8793297 w 11633641"/>
                <a:gd name="csY24" fmla="*/ 207742 h 3786769"/>
                <a:gd name="csX25" fmla="*/ 9881832 w 11633641"/>
                <a:gd name="csY25" fmla="*/ 112296 h 3786769"/>
                <a:gd name="csX26" fmla="*/ 11633641 w 11633641"/>
                <a:gd name="csY26" fmla="*/ 17311 h 3786769"/>
                <a:gd name="csX0" fmla="*/ 0 w 11633641"/>
                <a:gd name="csY0" fmla="*/ 0 h 3778261"/>
                <a:gd name="csX1" fmla="*/ 3812617 w 11633641"/>
                <a:gd name="csY1" fmla="*/ 62665 h 3778261"/>
                <a:gd name="csX2" fmla="*/ 4477262 w 11633641"/>
                <a:gd name="csY2" fmla="*/ 81582 h 3778261"/>
                <a:gd name="csX3" fmla="*/ 4585890 w 11633641"/>
                <a:gd name="csY3" fmla="*/ 330248 h 3778261"/>
                <a:gd name="csX4" fmla="*/ 4689747 w 11633641"/>
                <a:gd name="csY4" fmla="*/ 1794280 h 3778261"/>
                <a:gd name="csX5" fmla="*/ 4775095 w 11633641"/>
                <a:gd name="csY5" fmla="*/ 2956803 h 3778261"/>
                <a:gd name="csX6" fmla="*/ 4836880 w 11633641"/>
                <a:gd name="csY6" fmla="*/ 3475161 h 3778261"/>
                <a:gd name="csX7" fmla="*/ 4916351 w 11633641"/>
                <a:gd name="csY7" fmla="*/ 3759473 h 3778261"/>
                <a:gd name="csX8" fmla="*/ 5086328 w 11633641"/>
                <a:gd name="csY8" fmla="*/ 3716343 h 3778261"/>
                <a:gd name="csX9" fmla="*/ 5144557 w 11633641"/>
                <a:gd name="csY9" fmla="*/ 3511161 h 3778261"/>
                <a:gd name="csX10" fmla="*/ 5207120 w 11633641"/>
                <a:gd name="csY10" fmla="*/ 3340316 h 3778261"/>
                <a:gd name="csX11" fmla="*/ 5279047 w 11633641"/>
                <a:gd name="csY11" fmla="*/ 3098621 h 3778261"/>
                <a:gd name="csX12" fmla="*/ 5361434 w 11633641"/>
                <a:gd name="csY12" fmla="*/ 2806276 h 3778261"/>
                <a:gd name="csX13" fmla="*/ 5506625 w 11633641"/>
                <a:gd name="csY13" fmla="*/ 2358458 h 3778261"/>
                <a:gd name="csX14" fmla="*/ 5607635 w 11633641"/>
                <a:gd name="csY14" fmla="*/ 2054911 h 3778261"/>
                <a:gd name="csX15" fmla="*/ 5759556 w 11633641"/>
                <a:gd name="csY15" fmla="*/ 1688882 h 3778261"/>
                <a:gd name="csX16" fmla="*/ 5954331 w 11633641"/>
                <a:gd name="csY16" fmla="*/ 1344723 h 3778261"/>
                <a:gd name="csX17" fmla="*/ 6150867 w 11633641"/>
                <a:gd name="csY17" fmla="*/ 1102117 h 3778261"/>
                <a:gd name="csX18" fmla="*/ 6377822 w 11633641"/>
                <a:gd name="csY18" fmla="*/ 907695 h 3778261"/>
                <a:gd name="csX19" fmla="*/ 6621739 w 11633641"/>
                <a:gd name="csY19" fmla="*/ 767715 h 3778261"/>
                <a:gd name="csX20" fmla="*/ 6913697 w 11633641"/>
                <a:gd name="csY20" fmla="*/ 621069 h 3778261"/>
                <a:gd name="csX21" fmla="*/ 7358338 w 11633641"/>
                <a:gd name="csY21" fmla="*/ 486453 h 3778261"/>
                <a:gd name="csX22" fmla="*/ 7811163 w 11633641"/>
                <a:gd name="csY22" fmla="*/ 383719 h 3778261"/>
                <a:gd name="csX23" fmla="*/ 8175513 w 11633641"/>
                <a:gd name="csY23" fmla="*/ 306101 h 3778261"/>
                <a:gd name="csX24" fmla="*/ 8793297 w 11633641"/>
                <a:gd name="csY24" fmla="*/ 207742 h 3778261"/>
                <a:gd name="csX25" fmla="*/ 9881832 w 11633641"/>
                <a:gd name="csY25" fmla="*/ 112296 h 3778261"/>
                <a:gd name="csX26" fmla="*/ 11633641 w 11633641"/>
                <a:gd name="csY26" fmla="*/ 17311 h 3778261"/>
                <a:gd name="csX0" fmla="*/ 0 w 11633641"/>
                <a:gd name="csY0" fmla="*/ 0 h 3776333"/>
                <a:gd name="csX1" fmla="*/ 3812617 w 11633641"/>
                <a:gd name="csY1" fmla="*/ 62665 h 3776333"/>
                <a:gd name="csX2" fmla="*/ 4477262 w 11633641"/>
                <a:gd name="csY2" fmla="*/ 81582 h 3776333"/>
                <a:gd name="csX3" fmla="*/ 4585890 w 11633641"/>
                <a:gd name="csY3" fmla="*/ 330248 h 3776333"/>
                <a:gd name="csX4" fmla="*/ 4689747 w 11633641"/>
                <a:gd name="csY4" fmla="*/ 1794280 h 3776333"/>
                <a:gd name="csX5" fmla="*/ 4775095 w 11633641"/>
                <a:gd name="csY5" fmla="*/ 2956803 h 3776333"/>
                <a:gd name="csX6" fmla="*/ 4832415 w 11633641"/>
                <a:gd name="csY6" fmla="*/ 3501209 h 3776333"/>
                <a:gd name="csX7" fmla="*/ 4916351 w 11633641"/>
                <a:gd name="csY7" fmla="*/ 3759473 h 3776333"/>
                <a:gd name="csX8" fmla="*/ 5086328 w 11633641"/>
                <a:gd name="csY8" fmla="*/ 3716343 h 3776333"/>
                <a:gd name="csX9" fmla="*/ 5144557 w 11633641"/>
                <a:gd name="csY9" fmla="*/ 3511161 h 3776333"/>
                <a:gd name="csX10" fmla="*/ 5207120 w 11633641"/>
                <a:gd name="csY10" fmla="*/ 3340316 h 3776333"/>
                <a:gd name="csX11" fmla="*/ 5279047 w 11633641"/>
                <a:gd name="csY11" fmla="*/ 3098621 h 3776333"/>
                <a:gd name="csX12" fmla="*/ 5361434 w 11633641"/>
                <a:gd name="csY12" fmla="*/ 2806276 h 3776333"/>
                <a:gd name="csX13" fmla="*/ 5506625 w 11633641"/>
                <a:gd name="csY13" fmla="*/ 2358458 h 3776333"/>
                <a:gd name="csX14" fmla="*/ 5607635 w 11633641"/>
                <a:gd name="csY14" fmla="*/ 2054911 h 3776333"/>
                <a:gd name="csX15" fmla="*/ 5759556 w 11633641"/>
                <a:gd name="csY15" fmla="*/ 1688882 h 3776333"/>
                <a:gd name="csX16" fmla="*/ 5954331 w 11633641"/>
                <a:gd name="csY16" fmla="*/ 1344723 h 3776333"/>
                <a:gd name="csX17" fmla="*/ 6150867 w 11633641"/>
                <a:gd name="csY17" fmla="*/ 1102117 h 3776333"/>
                <a:gd name="csX18" fmla="*/ 6377822 w 11633641"/>
                <a:gd name="csY18" fmla="*/ 907695 h 3776333"/>
                <a:gd name="csX19" fmla="*/ 6621739 w 11633641"/>
                <a:gd name="csY19" fmla="*/ 767715 h 3776333"/>
                <a:gd name="csX20" fmla="*/ 6913697 w 11633641"/>
                <a:gd name="csY20" fmla="*/ 621069 h 3776333"/>
                <a:gd name="csX21" fmla="*/ 7358338 w 11633641"/>
                <a:gd name="csY21" fmla="*/ 486453 h 3776333"/>
                <a:gd name="csX22" fmla="*/ 7811163 w 11633641"/>
                <a:gd name="csY22" fmla="*/ 383719 h 3776333"/>
                <a:gd name="csX23" fmla="*/ 8175513 w 11633641"/>
                <a:gd name="csY23" fmla="*/ 306101 h 3776333"/>
                <a:gd name="csX24" fmla="*/ 8793297 w 11633641"/>
                <a:gd name="csY24" fmla="*/ 207742 h 3776333"/>
                <a:gd name="csX25" fmla="*/ 9881832 w 11633641"/>
                <a:gd name="csY25" fmla="*/ 112296 h 3776333"/>
                <a:gd name="csX26" fmla="*/ 11633641 w 11633641"/>
                <a:gd name="csY26" fmla="*/ 17311 h 3776333"/>
                <a:gd name="csX0" fmla="*/ 0 w 11633641"/>
                <a:gd name="csY0" fmla="*/ 0 h 3760961"/>
                <a:gd name="csX1" fmla="*/ 3812617 w 11633641"/>
                <a:gd name="csY1" fmla="*/ 62665 h 3760961"/>
                <a:gd name="csX2" fmla="*/ 4477262 w 11633641"/>
                <a:gd name="csY2" fmla="*/ 81582 h 3760961"/>
                <a:gd name="csX3" fmla="*/ 4585890 w 11633641"/>
                <a:gd name="csY3" fmla="*/ 330248 h 3760961"/>
                <a:gd name="csX4" fmla="*/ 4689747 w 11633641"/>
                <a:gd name="csY4" fmla="*/ 1794280 h 3760961"/>
                <a:gd name="csX5" fmla="*/ 4775095 w 11633641"/>
                <a:gd name="csY5" fmla="*/ 2956803 h 3760961"/>
                <a:gd name="csX6" fmla="*/ 4832415 w 11633641"/>
                <a:gd name="csY6" fmla="*/ 3501209 h 3760961"/>
                <a:gd name="csX7" fmla="*/ 4916351 w 11633641"/>
                <a:gd name="csY7" fmla="*/ 3759473 h 3760961"/>
                <a:gd name="csX8" fmla="*/ 5090794 w 11633641"/>
                <a:gd name="csY8" fmla="*/ 3599139 h 3760961"/>
                <a:gd name="csX9" fmla="*/ 5144557 w 11633641"/>
                <a:gd name="csY9" fmla="*/ 3511161 h 3760961"/>
                <a:gd name="csX10" fmla="*/ 5207120 w 11633641"/>
                <a:gd name="csY10" fmla="*/ 3340316 h 3760961"/>
                <a:gd name="csX11" fmla="*/ 5279047 w 11633641"/>
                <a:gd name="csY11" fmla="*/ 3098621 h 3760961"/>
                <a:gd name="csX12" fmla="*/ 5361434 w 11633641"/>
                <a:gd name="csY12" fmla="*/ 2806276 h 3760961"/>
                <a:gd name="csX13" fmla="*/ 5506625 w 11633641"/>
                <a:gd name="csY13" fmla="*/ 2358458 h 3760961"/>
                <a:gd name="csX14" fmla="*/ 5607635 w 11633641"/>
                <a:gd name="csY14" fmla="*/ 2054911 h 3760961"/>
                <a:gd name="csX15" fmla="*/ 5759556 w 11633641"/>
                <a:gd name="csY15" fmla="*/ 1688882 h 3760961"/>
                <a:gd name="csX16" fmla="*/ 5954331 w 11633641"/>
                <a:gd name="csY16" fmla="*/ 1344723 h 3760961"/>
                <a:gd name="csX17" fmla="*/ 6150867 w 11633641"/>
                <a:gd name="csY17" fmla="*/ 1102117 h 3760961"/>
                <a:gd name="csX18" fmla="*/ 6377822 w 11633641"/>
                <a:gd name="csY18" fmla="*/ 907695 h 3760961"/>
                <a:gd name="csX19" fmla="*/ 6621739 w 11633641"/>
                <a:gd name="csY19" fmla="*/ 767715 h 3760961"/>
                <a:gd name="csX20" fmla="*/ 6913697 w 11633641"/>
                <a:gd name="csY20" fmla="*/ 621069 h 3760961"/>
                <a:gd name="csX21" fmla="*/ 7358338 w 11633641"/>
                <a:gd name="csY21" fmla="*/ 486453 h 3760961"/>
                <a:gd name="csX22" fmla="*/ 7811163 w 11633641"/>
                <a:gd name="csY22" fmla="*/ 383719 h 3760961"/>
                <a:gd name="csX23" fmla="*/ 8175513 w 11633641"/>
                <a:gd name="csY23" fmla="*/ 306101 h 3760961"/>
                <a:gd name="csX24" fmla="*/ 8793297 w 11633641"/>
                <a:gd name="csY24" fmla="*/ 207742 h 3760961"/>
                <a:gd name="csX25" fmla="*/ 9881832 w 11633641"/>
                <a:gd name="csY25" fmla="*/ 112296 h 3760961"/>
                <a:gd name="csX26" fmla="*/ 11633641 w 11633641"/>
                <a:gd name="csY26" fmla="*/ 17311 h 3760961"/>
                <a:gd name="csX0" fmla="*/ 0 w 11633641"/>
                <a:gd name="csY0" fmla="*/ 0 h 3762004"/>
                <a:gd name="csX1" fmla="*/ 3812617 w 11633641"/>
                <a:gd name="csY1" fmla="*/ 62665 h 3762004"/>
                <a:gd name="csX2" fmla="*/ 4477262 w 11633641"/>
                <a:gd name="csY2" fmla="*/ 81582 h 3762004"/>
                <a:gd name="csX3" fmla="*/ 4585890 w 11633641"/>
                <a:gd name="csY3" fmla="*/ 330248 h 3762004"/>
                <a:gd name="csX4" fmla="*/ 4689747 w 11633641"/>
                <a:gd name="csY4" fmla="*/ 1794280 h 3762004"/>
                <a:gd name="csX5" fmla="*/ 4775095 w 11633641"/>
                <a:gd name="csY5" fmla="*/ 2956803 h 3762004"/>
                <a:gd name="csX6" fmla="*/ 4832415 w 11633641"/>
                <a:gd name="csY6" fmla="*/ 3501209 h 3762004"/>
                <a:gd name="csX7" fmla="*/ 4916351 w 11633641"/>
                <a:gd name="csY7" fmla="*/ 3759473 h 3762004"/>
                <a:gd name="csX8" fmla="*/ 5090794 w 11633641"/>
                <a:gd name="csY8" fmla="*/ 3599139 h 3762004"/>
                <a:gd name="csX9" fmla="*/ 5144557 w 11633641"/>
                <a:gd name="csY9" fmla="*/ 3511161 h 3762004"/>
                <a:gd name="csX10" fmla="*/ 5207120 w 11633641"/>
                <a:gd name="csY10" fmla="*/ 3340316 h 3762004"/>
                <a:gd name="csX11" fmla="*/ 5279047 w 11633641"/>
                <a:gd name="csY11" fmla="*/ 3098621 h 3762004"/>
                <a:gd name="csX12" fmla="*/ 5361434 w 11633641"/>
                <a:gd name="csY12" fmla="*/ 2806276 h 3762004"/>
                <a:gd name="csX13" fmla="*/ 5506625 w 11633641"/>
                <a:gd name="csY13" fmla="*/ 2358458 h 3762004"/>
                <a:gd name="csX14" fmla="*/ 5607635 w 11633641"/>
                <a:gd name="csY14" fmla="*/ 2054911 h 3762004"/>
                <a:gd name="csX15" fmla="*/ 5759556 w 11633641"/>
                <a:gd name="csY15" fmla="*/ 1688882 h 3762004"/>
                <a:gd name="csX16" fmla="*/ 5954331 w 11633641"/>
                <a:gd name="csY16" fmla="*/ 1344723 h 3762004"/>
                <a:gd name="csX17" fmla="*/ 6150867 w 11633641"/>
                <a:gd name="csY17" fmla="*/ 1102117 h 3762004"/>
                <a:gd name="csX18" fmla="*/ 6377822 w 11633641"/>
                <a:gd name="csY18" fmla="*/ 907695 h 3762004"/>
                <a:gd name="csX19" fmla="*/ 6621739 w 11633641"/>
                <a:gd name="csY19" fmla="*/ 767715 h 3762004"/>
                <a:gd name="csX20" fmla="*/ 6913697 w 11633641"/>
                <a:gd name="csY20" fmla="*/ 621069 h 3762004"/>
                <a:gd name="csX21" fmla="*/ 7358338 w 11633641"/>
                <a:gd name="csY21" fmla="*/ 486453 h 3762004"/>
                <a:gd name="csX22" fmla="*/ 7811163 w 11633641"/>
                <a:gd name="csY22" fmla="*/ 383719 h 3762004"/>
                <a:gd name="csX23" fmla="*/ 8175513 w 11633641"/>
                <a:gd name="csY23" fmla="*/ 306101 h 3762004"/>
                <a:gd name="csX24" fmla="*/ 8793297 w 11633641"/>
                <a:gd name="csY24" fmla="*/ 207742 h 3762004"/>
                <a:gd name="csX25" fmla="*/ 9881832 w 11633641"/>
                <a:gd name="csY25" fmla="*/ 112296 h 3762004"/>
                <a:gd name="csX26" fmla="*/ 11633641 w 11633641"/>
                <a:gd name="csY26" fmla="*/ 17311 h 3762004"/>
                <a:gd name="csX0" fmla="*/ 0 w 11633641"/>
                <a:gd name="csY0" fmla="*/ 0 h 3760882"/>
                <a:gd name="csX1" fmla="*/ 3812617 w 11633641"/>
                <a:gd name="csY1" fmla="*/ 62665 h 3760882"/>
                <a:gd name="csX2" fmla="*/ 4477262 w 11633641"/>
                <a:gd name="csY2" fmla="*/ 81582 h 3760882"/>
                <a:gd name="csX3" fmla="*/ 4585890 w 11633641"/>
                <a:gd name="csY3" fmla="*/ 330248 h 3760882"/>
                <a:gd name="csX4" fmla="*/ 4689747 w 11633641"/>
                <a:gd name="csY4" fmla="*/ 1794280 h 3760882"/>
                <a:gd name="csX5" fmla="*/ 4775095 w 11633641"/>
                <a:gd name="csY5" fmla="*/ 2956803 h 3760882"/>
                <a:gd name="csX6" fmla="*/ 4832415 w 11633641"/>
                <a:gd name="csY6" fmla="*/ 3501209 h 3760882"/>
                <a:gd name="csX7" fmla="*/ 4916351 w 11633641"/>
                <a:gd name="csY7" fmla="*/ 3759473 h 3760882"/>
                <a:gd name="csX8" fmla="*/ 5090794 w 11633641"/>
                <a:gd name="csY8" fmla="*/ 3599139 h 3760882"/>
                <a:gd name="csX9" fmla="*/ 5135625 w 11633641"/>
                <a:gd name="csY9" fmla="*/ 3478605 h 3760882"/>
                <a:gd name="csX10" fmla="*/ 5207120 w 11633641"/>
                <a:gd name="csY10" fmla="*/ 3340316 h 3760882"/>
                <a:gd name="csX11" fmla="*/ 5279047 w 11633641"/>
                <a:gd name="csY11" fmla="*/ 3098621 h 3760882"/>
                <a:gd name="csX12" fmla="*/ 5361434 w 11633641"/>
                <a:gd name="csY12" fmla="*/ 2806276 h 3760882"/>
                <a:gd name="csX13" fmla="*/ 5506625 w 11633641"/>
                <a:gd name="csY13" fmla="*/ 2358458 h 3760882"/>
                <a:gd name="csX14" fmla="*/ 5607635 w 11633641"/>
                <a:gd name="csY14" fmla="*/ 2054911 h 3760882"/>
                <a:gd name="csX15" fmla="*/ 5759556 w 11633641"/>
                <a:gd name="csY15" fmla="*/ 1688882 h 3760882"/>
                <a:gd name="csX16" fmla="*/ 5954331 w 11633641"/>
                <a:gd name="csY16" fmla="*/ 1344723 h 3760882"/>
                <a:gd name="csX17" fmla="*/ 6150867 w 11633641"/>
                <a:gd name="csY17" fmla="*/ 1102117 h 3760882"/>
                <a:gd name="csX18" fmla="*/ 6377822 w 11633641"/>
                <a:gd name="csY18" fmla="*/ 907695 h 3760882"/>
                <a:gd name="csX19" fmla="*/ 6621739 w 11633641"/>
                <a:gd name="csY19" fmla="*/ 767715 h 3760882"/>
                <a:gd name="csX20" fmla="*/ 6913697 w 11633641"/>
                <a:gd name="csY20" fmla="*/ 621069 h 3760882"/>
                <a:gd name="csX21" fmla="*/ 7358338 w 11633641"/>
                <a:gd name="csY21" fmla="*/ 486453 h 3760882"/>
                <a:gd name="csX22" fmla="*/ 7811163 w 11633641"/>
                <a:gd name="csY22" fmla="*/ 383719 h 3760882"/>
                <a:gd name="csX23" fmla="*/ 8175513 w 11633641"/>
                <a:gd name="csY23" fmla="*/ 306101 h 3760882"/>
                <a:gd name="csX24" fmla="*/ 8793297 w 11633641"/>
                <a:gd name="csY24" fmla="*/ 207742 h 3760882"/>
                <a:gd name="csX25" fmla="*/ 9881832 w 11633641"/>
                <a:gd name="csY25" fmla="*/ 112296 h 3760882"/>
                <a:gd name="csX26" fmla="*/ 11633641 w 11633641"/>
                <a:gd name="csY26" fmla="*/ 17311 h 3760882"/>
                <a:gd name="csX0" fmla="*/ 0 w 11633641"/>
                <a:gd name="csY0" fmla="*/ 0 h 3760882"/>
                <a:gd name="csX1" fmla="*/ 3812617 w 11633641"/>
                <a:gd name="csY1" fmla="*/ 62665 h 3760882"/>
                <a:gd name="csX2" fmla="*/ 4477262 w 11633641"/>
                <a:gd name="csY2" fmla="*/ 81582 h 3760882"/>
                <a:gd name="csX3" fmla="*/ 4585890 w 11633641"/>
                <a:gd name="csY3" fmla="*/ 330248 h 3760882"/>
                <a:gd name="csX4" fmla="*/ 4689747 w 11633641"/>
                <a:gd name="csY4" fmla="*/ 1794280 h 3760882"/>
                <a:gd name="csX5" fmla="*/ 4775095 w 11633641"/>
                <a:gd name="csY5" fmla="*/ 2956803 h 3760882"/>
                <a:gd name="csX6" fmla="*/ 4832415 w 11633641"/>
                <a:gd name="csY6" fmla="*/ 3501209 h 3760882"/>
                <a:gd name="csX7" fmla="*/ 4916351 w 11633641"/>
                <a:gd name="csY7" fmla="*/ 3759473 h 3760882"/>
                <a:gd name="csX8" fmla="*/ 5090794 w 11633641"/>
                <a:gd name="csY8" fmla="*/ 3599139 h 3760882"/>
                <a:gd name="csX9" fmla="*/ 5135625 w 11633641"/>
                <a:gd name="csY9" fmla="*/ 3478605 h 3760882"/>
                <a:gd name="csX10" fmla="*/ 5211586 w 11633641"/>
                <a:gd name="csY10" fmla="*/ 3294737 h 3760882"/>
                <a:gd name="csX11" fmla="*/ 5279047 w 11633641"/>
                <a:gd name="csY11" fmla="*/ 3098621 h 3760882"/>
                <a:gd name="csX12" fmla="*/ 5361434 w 11633641"/>
                <a:gd name="csY12" fmla="*/ 2806276 h 3760882"/>
                <a:gd name="csX13" fmla="*/ 5506625 w 11633641"/>
                <a:gd name="csY13" fmla="*/ 2358458 h 3760882"/>
                <a:gd name="csX14" fmla="*/ 5607635 w 11633641"/>
                <a:gd name="csY14" fmla="*/ 2054911 h 3760882"/>
                <a:gd name="csX15" fmla="*/ 5759556 w 11633641"/>
                <a:gd name="csY15" fmla="*/ 1688882 h 3760882"/>
                <a:gd name="csX16" fmla="*/ 5954331 w 11633641"/>
                <a:gd name="csY16" fmla="*/ 1344723 h 3760882"/>
                <a:gd name="csX17" fmla="*/ 6150867 w 11633641"/>
                <a:gd name="csY17" fmla="*/ 1102117 h 3760882"/>
                <a:gd name="csX18" fmla="*/ 6377822 w 11633641"/>
                <a:gd name="csY18" fmla="*/ 907695 h 3760882"/>
                <a:gd name="csX19" fmla="*/ 6621739 w 11633641"/>
                <a:gd name="csY19" fmla="*/ 767715 h 3760882"/>
                <a:gd name="csX20" fmla="*/ 6913697 w 11633641"/>
                <a:gd name="csY20" fmla="*/ 621069 h 3760882"/>
                <a:gd name="csX21" fmla="*/ 7358338 w 11633641"/>
                <a:gd name="csY21" fmla="*/ 486453 h 3760882"/>
                <a:gd name="csX22" fmla="*/ 7811163 w 11633641"/>
                <a:gd name="csY22" fmla="*/ 383719 h 3760882"/>
                <a:gd name="csX23" fmla="*/ 8175513 w 11633641"/>
                <a:gd name="csY23" fmla="*/ 306101 h 3760882"/>
                <a:gd name="csX24" fmla="*/ 8793297 w 11633641"/>
                <a:gd name="csY24" fmla="*/ 207742 h 3760882"/>
                <a:gd name="csX25" fmla="*/ 9881832 w 11633641"/>
                <a:gd name="csY25" fmla="*/ 112296 h 3760882"/>
                <a:gd name="csX26" fmla="*/ 11633641 w 11633641"/>
                <a:gd name="csY26" fmla="*/ 17311 h 3760882"/>
                <a:gd name="csX0" fmla="*/ 0 w 11633641"/>
                <a:gd name="csY0" fmla="*/ 0 h 3760871"/>
                <a:gd name="csX1" fmla="*/ 3812617 w 11633641"/>
                <a:gd name="csY1" fmla="*/ 62665 h 3760871"/>
                <a:gd name="csX2" fmla="*/ 4477262 w 11633641"/>
                <a:gd name="csY2" fmla="*/ 81582 h 3760871"/>
                <a:gd name="csX3" fmla="*/ 4585890 w 11633641"/>
                <a:gd name="csY3" fmla="*/ 330248 h 3760871"/>
                <a:gd name="csX4" fmla="*/ 4689747 w 11633641"/>
                <a:gd name="csY4" fmla="*/ 1794280 h 3760871"/>
                <a:gd name="csX5" fmla="*/ 4775095 w 11633641"/>
                <a:gd name="csY5" fmla="*/ 2956803 h 3760871"/>
                <a:gd name="csX6" fmla="*/ 4832415 w 11633641"/>
                <a:gd name="csY6" fmla="*/ 3501209 h 3760871"/>
                <a:gd name="csX7" fmla="*/ 4916351 w 11633641"/>
                <a:gd name="csY7" fmla="*/ 3759473 h 3760871"/>
                <a:gd name="csX8" fmla="*/ 5090794 w 11633641"/>
                <a:gd name="csY8" fmla="*/ 3599139 h 3760871"/>
                <a:gd name="csX9" fmla="*/ 5157955 w 11633641"/>
                <a:gd name="csY9" fmla="*/ 3485115 h 3760871"/>
                <a:gd name="csX10" fmla="*/ 5211586 w 11633641"/>
                <a:gd name="csY10" fmla="*/ 3294737 h 3760871"/>
                <a:gd name="csX11" fmla="*/ 5279047 w 11633641"/>
                <a:gd name="csY11" fmla="*/ 3098621 h 3760871"/>
                <a:gd name="csX12" fmla="*/ 5361434 w 11633641"/>
                <a:gd name="csY12" fmla="*/ 2806276 h 3760871"/>
                <a:gd name="csX13" fmla="*/ 5506625 w 11633641"/>
                <a:gd name="csY13" fmla="*/ 2358458 h 3760871"/>
                <a:gd name="csX14" fmla="*/ 5607635 w 11633641"/>
                <a:gd name="csY14" fmla="*/ 2054911 h 3760871"/>
                <a:gd name="csX15" fmla="*/ 5759556 w 11633641"/>
                <a:gd name="csY15" fmla="*/ 1688882 h 3760871"/>
                <a:gd name="csX16" fmla="*/ 5954331 w 11633641"/>
                <a:gd name="csY16" fmla="*/ 1344723 h 3760871"/>
                <a:gd name="csX17" fmla="*/ 6150867 w 11633641"/>
                <a:gd name="csY17" fmla="*/ 1102117 h 3760871"/>
                <a:gd name="csX18" fmla="*/ 6377822 w 11633641"/>
                <a:gd name="csY18" fmla="*/ 907695 h 3760871"/>
                <a:gd name="csX19" fmla="*/ 6621739 w 11633641"/>
                <a:gd name="csY19" fmla="*/ 767715 h 3760871"/>
                <a:gd name="csX20" fmla="*/ 6913697 w 11633641"/>
                <a:gd name="csY20" fmla="*/ 621069 h 3760871"/>
                <a:gd name="csX21" fmla="*/ 7358338 w 11633641"/>
                <a:gd name="csY21" fmla="*/ 486453 h 3760871"/>
                <a:gd name="csX22" fmla="*/ 7811163 w 11633641"/>
                <a:gd name="csY22" fmla="*/ 383719 h 3760871"/>
                <a:gd name="csX23" fmla="*/ 8175513 w 11633641"/>
                <a:gd name="csY23" fmla="*/ 306101 h 3760871"/>
                <a:gd name="csX24" fmla="*/ 8793297 w 11633641"/>
                <a:gd name="csY24" fmla="*/ 207742 h 3760871"/>
                <a:gd name="csX25" fmla="*/ 9881832 w 11633641"/>
                <a:gd name="csY25" fmla="*/ 112296 h 3760871"/>
                <a:gd name="csX26" fmla="*/ 11633641 w 11633641"/>
                <a:gd name="csY26" fmla="*/ 17311 h 3760871"/>
                <a:gd name="csX0" fmla="*/ 0 w 11633641"/>
                <a:gd name="csY0" fmla="*/ 0 h 3764481"/>
                <a:gd name="csX1" fmla="*/ 3812617 w 11633641"/>
                <a:gd name="csY1" fmla="*/ 62665 h 3764481"/>
                <a:gd name="csX2" fmla="*/ 4477262 w 11633641"/>
                <a:gd name="csY2" fmla="*/ 81582 h 3764481"/>
                <a:gd name="csX3" fmla="*/ 4585890 w 11633641"/>
                <a:gd name="csY3" fmla="*/ 330248 h 3764481"/>
                <a:gd name="csX4" fmla="*/ 4689747 w 11633641"/>
                <a:gd name="csY4" fmla="*/ 1794280 h 3764481"/>
                <a:gd name="csX5" fmla="*/ 4775095 w 11633641"/>
                <a:gd name="csY5" fmla="*/ 2956803 h 3764481"/>
                <a:gd name="csX6" fmla="*/ 4832415 w 11633641"/>
                <a:gd name="csY6" fmla="*/ 3501209 h 3764481"/>
                <a:gd name="csX7" fmla="*/ 4916351 w 11633641"/>
                <a:gd name="csY7" fmla="*/ 3759473 h 3764481"/>
                <a:gd name="csX8" fmla="*/ 5090795 w 11633641"/>
                <a:gd name="csY8" fmla="*/ 3657740 h 3764481"/>
                <a:gd name="csX9" fmla="*/ 5157955 w 11633641"/>
                <a:gd name="csY9" fmla="*/ 3485115 h 3764481"/>
                <a:gd name="csX10" fmla="*/ 5211586 w 11633641"/>
                <a:gd name="csY10" fmla="*/ 3294737 h 3764481"/>
                <a:gd name="csX11" fmla="*/ 5279047 w 11633641"/>
                <a:gd name="csY11" fmla="*/ 3098621 h 3764481"/>
                <a:gd name="csX12" fmla="*/ 5361434 w 11633641"/>
                <a:gd name="csY12" fmla="*/ 2806276 h 3764481"/>
                <a:gd name="csX13" fmla="*/ 5506625 w 11633641"/>
                <a:gd name="csY13" fmla="*/ 2358458 h 3764481"/>
                <a:gd name="csX14" fmla="*/ 5607635 w 11633641"/>
                <a:gd name="csY14" fmla="*/ 2054911 h 3764481"/>
                <a:gd name="csX15" fmla="*/ 5759556 w 11633641"/>
                <a:gd name="csY15" fmla="*/ 1688882 h 3764481"/>
                <a:gd name="csX16" fmla="*/ 5954331 w 11633641"/>
                <a:gd name="csY16" fmla="*/ 1344723 h 3764481"/>
                <a:gd name="csX17" fmla="*/ 6150867 w 11633641"/>
                <a:gd name="csY17" fmla="*/ 1102117 h 3764481"/>
                <a:gd name="csX18" fmla="*/ 6377822 w 11633641"/>
                <a:gd name="csY18" fmla="*/ 907695 h 3764481"/>
                <a:gd name="csX19" fmla="*/ 6621739 w 11633641"/>
                <a:gd name="csY19" fmla="*/ 767715 h 3764481"/>
                <a:gd name="csX20" fmla="*/ 6913697 w 11633641"/>
                <a:gd name="csY20" fmla="*/ 621069 h 3764481"/>
                <a:gd name="csX21" fmla="*/ 7358338 w 11633641"/>
                <a:gd name="csY21" fmla="*/ 486453 h 3764481"/>
                <a:gd name="csX22" fmla="*/ 7811163 w 11633641"/>
                <a:gd name="csY22" fmla="*/ 383719 h 3764481"/>
                <a:gd name="csX23" fmla="*/ 8175513 w 11633641"/>
                <a:gd name="csY23" fmla="*/ 306101 h 3764481"/>
                <a:gd name="csX24" fmla="*/ 8793297 w 11633641"/>
                <a:gd name="csY24" fmla="*/ 207742 h 3764481"/>
                <a:gd name="csX25" fmla="*/ 9881832 w 11633641"/>
                <a:gd name="csY25" fmla="*/ 112296 h 3764481"/>
                <a:gd name="csX26" fmla="*/ 11633641 w 11633641"/>
                <a:gd name="csY26" fmla="*/ 17311 h 3764481"/>
                <a:gd name="csX0" fmla="*/ 0 w 11633641"/>
                <a:gd name="csY0" fmla="*/ 0 h 3760872"/>
                <a:gd name="csX1" fmla="*/ 3812617 w 11633641"/>
                <a:gd name="csY1" fmla="*/ 62665 h 3760872"/>
                <a:gd name="csX2" fmla="*/ 4477262 w 11633641"/>
                <a:gd name="csY2" fmla="*/ 81582 h 3760872"/>
                <a:gd name="csX3" fmla="*/ 4585890 w 11633641"/>
                <a:gd name="csY3" fmla="*/ 330248 h 3760872"/>
                <a:gd name="csX4" fmla="*/ 4689747 w 11633641"/>
                <a:gd name="csY4" fmla="*/ 1794280 h 3760872"/>
                <a:gd name="csX5" fmla="*/ 4775095 w 11633641"/>
                <a:gd name="csY5" fmla="*/ 2956803 h 3760872"/>
                <a:gd name="csX6" fmla="*/ 4832415 w 11633641"/>
                <a:gd name="csY6" fmla="*/ 3501209 h 3760872"/>
                <a:gd name="csX7" fmla="*/ 4916351 w 11633641"/>
                <a:gd name="csY7" fmla="*/ 3759473 h 3760872"/>
                <a:gd name="csX8" fmla="*/ 5090795 w 11633641"/>
                <a:gd name="csY8" fmla="*/ 3599138 h 3760872"/>
                <a:gd name="csX9" fmla="*/ 5157955 w 11633641"/>
                <a:gd name="csY9" fmla="*/ 3485115 h 3760872"/>
                <a:gd name="csX10" fmla="*/ 5211586 w 11633641"/>
                <a:gd name="csY10" fmla="*/ 3294737 h 3760872"/>
                <a:gd name="csX11" fmla="*/ 5279047 w 11633641"/>
                <a:gd name="csY11" fmla="*/ 3098621 h 3760872"/>
                <a:gd name="csX12" fmla="*/ 5361434 w 11633641"/>
                <a:gd name="csY12" fmla="*/ 2806276 h 3760872"/>
                <a:gd name="csX13" fmla="*/ 5506625 w 11633641"/>
                <a:gd name="csY13" fmla="*/ 2358458 h 3760872"/>
                <a:gd name="csX14" fmla="*/ 5607635 w 11633641"/>
                <a:gd name="csY14" fmla="*/ 2054911 h 3760872"/>
                <a:gd name="csX15" fmla="*/ 5759556 w 11633641"/>
                <a:gd name="csY15" fmla="*/ 1688882 h 3760872"/>
                <a:gd name="csX16" fmla="*/ 5954331 w 11633641"/>
                <a:gd name="csY16" fmla="*/ 1344723 h 3760872"/>
                <a:gd name="csX17" fmla="*/ 6150867 w 11633641"/>
                <a:gd name="csY17" fmla="*/ 1102117 h 3760872"/>
                <a:gd name="csX18" fmla="*/ 6377822 w 11633641"/>
                <a:gd name="csY18" fmla="*/ 907695 h 3760872"/>
                <a:gd name="csX19" fmla="*/ 6621739 w 11633641"/>
                <a:gd name="csY19" fmla="*/ 767715 h 3760872"/>
                <a:gd name="csX20" fmla="*/ 6913697 w 11633641"/>
                <a:gd name="csY20" fmla="*/ 621069 h 3760872"/>
                <a:gd name="csX21" fmla="*/ 7358338 w 11633641"/>
                <a:gd name="csY21" fmla="*/ 486453 h 3760872"/>
                <a:gd name="csX22" fmla="*/ 7811163 w 11633641"/>
                <a:gd name="csY22" fmla="*/ 383719 h 3760872"/>
                <a:gd name="csX23" fmla="*/ 8175513 w 11633641"/>
                <a:gd name="csY23" fmla="*/ 306101 h 3760872"/>
                <a:gd name="csX24" fmla="*/ 8793297 w 11633641"/>
                <a:gd name="csY24" fmla="*/ 207742 h 3760872"/>
                <a:gd name="csX25" fmla="*/ 9881832 w 11633641"/>
                <a:gd name="csY25" fmla="*/ 112296 h 3760872"/>
                <a:gd name="csX26" fmla="*/ 11633641 w 11633641"/>
                <a:gd name="csY26" fmla="*/ 17311 h 3760872"/>
                <a:gd name="csX0" fmla="*/ 0 w 11633641"/>
                <a:gd name="csY0" fmla="*/ 0 h 3761007"/>
                <a:gd name="csX1" fmla="*/ 3812617 w 11633641"/>
                <a:gd name="csY1" fmla="*/ 62665 h 3761007"/>
                <a:gd name="csX2" fmla="*/ 4477262 w 11633641"/>
                <a:gd name="csY2" fmla="*/ 81582 h 3761007"/>
                <a:gd name="csX3" fmla="*/ 4585890 w 11633641"/>
                <a:gd name="csY3" fmla="*/ 330248 h 3761007"/>
                <a:gd name="csX4" fmla="*/ 4689747 w 11633641"/>
                <a:gd name="csY4" fmla="*/ 1794280 h 3761007"/>
                <a:gd name="csX5" fmla="*/ 4775095 w 11633641"/>
                <a:gd name="csY5" fmla="*/ 2956803 h 3761007"/>
                <a:gd name="csX6" fmla="*/ 4832415 w 11633641"/>
                <a:gd name="csY6" fmla="*/ 3501209 h 3761007"/>
                <a:gd name="csX7" fmla="*/ 4916351 w 11633641"/>
                <a:gd name="csY7" fmla="*/ 3759473 h 3761007"/>
                <a:gd name="csX8" fmla="*/ 5090795 w 11633641"/>
                <a:gd name="csY8" fmla="*/ 3599138 h 3761007"/>
                <a:gd name="csX9" fmla="*/ 5171354 w 11633641"/>
                <a:gd name="csY9" fmla="*/ 3406979 h 3761007"/>
                <a:gd name="csX10" fmla="*/ 5211586 w 11633641"/>
                <a:gd name="csY10" fmla="*/ 3294737 h 3761007"/>
                <a:gd name="csX11" fmla="*/ 5279047 w 11633641"/>
                <a:gd name="csY11" fmla="*/ 3098621 h 3761007"/>
                <a:gd name="csX12" fmla="*/ 5361434 w 11633641"/>
                <a:gd name="csY12" fmla="*/ 2806276 h 3761007"/>
                <a:gd name="csX13" fmla="*/ 5506625 w 11633641"/>
                <a:gd name="csY13" fmla="*/ 2358458 h 3761007"/>
                <a:gd name="csX14" fmla="*/ 5607635 w 11633641"/>
                <a:gd name="csY14" fmla="*/ 2054911 h 3761007"/>
                <a:gd name="csX15" fmla="*/ 5759556 w 11633641"/>
                <a:gd name="csY15" fmla="*/ 1688882 h 3761007"/>
                <a:gd name="csX16" fmla="*/ 5954331 w 11633641"/>
                <a:gd name="csY16" fmla="*/ 1344723 h 3761007"/>
                <a:gd name="csX17" fmla="*/ 6150867 w 11633641"/>
                <a:gd name="csY17" fmla="*/ 1102117 h 3761007"/>
                <a:gd name="csX18" fmla="*/ 6377822 w 11633641"/>
                <a:gd name="csY18" fmla="*/ 907695 h 3761007"/>
                <a:gd name="csX19" fmla="*/ 6621739 w 11633641"/>
                <a:gd name="csY19" fmla="*/ 767715 h 3761007"/>
                <a:gd name="csX20" fmla="*/ 6913697 w 11633641"/>
                <a:gd name="csY20" fmla="*/ 621069 h 3761007"/>
                <a:gd name="csX21" fmla="*/ 7358338 w 11633641"/>
                <a:gd name="csY21" fmla="*/ 486453 h 3761007"/>
                <a:gd name="csX22" fmla="*/ 7811163 w 11633641"/>
                <a:gd name="csY22" fmla="*/ 383719 h 3761007"/>
                <a:gd name="csX23" fmla="*/ 8175513 w 11633641"/>
                <a:gd name="csY23" fmla="*/ 306101 h 3761007"/>
                <a:gd name="csX24" fmla="*/ 8793297 w 11633641"/>
                <a:gd name="csY24" fmla="*/ 207742 h 3761007"/>
                <a:gd name="csX25" fmla="*/ 9881832 w 11633641"/>
                <a:gd name="csY25" fmla="*/ 112296 h 3761007"/>
                <a:gd name="csX26" fmla="*/ 11633641 w 11633641"/>
                <a:gd name="csY26" fmla="*/ 17311 h 3761007"/>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47614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11885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77923"/>
                <a:gd name="csX1" fmla="*/ 3812617 w 11633641"/>
                <a:gd name="csY1" fmla="*/ 62665 h 3777923"/>
                <a:gd name="csX2" fmla="*/ 4477262 w 11633641"/>
                <a:gd name="csY2" fmla="*/ 81582 h 3777923"/>
                <a:gd name="csX3" fmla="*/ 4585890 w 11633641"/>
                <a:gd name="csY3" fmla="*/ 330248 h 3777923"/>
                <a:gd name="csX4" fmla="*/ 4689747 w 11633641"/>
                <a:gd name="csY4" fmla="*/ 1794280 h 3777923"/>
                <a:gd name="csX5" fmla="*/ 4775095 w 11633641"/>
                <a:gd name="csY5" fmla="*/ 2956803 h 3777923"/>
                <a:gd name="csX6" fmla="*/ 4832415 w 11633641"/>
                <a:gd name="csY6" fmla="*/ 3501209 h 3777923"/>
                <a:gd name="csX7" fmla="*/ 4911885 w 11633641"/>
                <a:gd name="csY7" fmla="*/ 3765985 h 3777923"/>
                <a:gd name="csX8" fmla="*/ 5090795 w 11633641"/>
                <a:gd name="csY8" fmla="*/ 3599138 h 3777923"/>
                <a:gd name="csX9" fmla="*/ 5171354 w 11633641"/>
                <a:gd name="csY9" fmla="*/ 3406979 h 3777923"/>
                <a:gd name="csX10" fmla="*/ 5211586 w 11633641"/>
                <a:gd name="csY10" fmla="*/ 3294737 h 3777923"/>
                <a:gd name="csX11" fmla="*/ 5279047 w 11633641"/>
                <a:gd name="csY11" fmla="*/ 3098621 h 3777923"/>
                <a:gd name="csX12" fmla="*/ 5361434 w 11633641"/>
                <a:gd name="csY12" fmla="*/ 2806276 h 3777923"/>
                <a:gd name="csX13" fmla="*/ 5506625 w 11633641"/>
                <a:gd name="csY13" fmla="*/ 2358458 h 3777923"/>
                <a:gd name="csX14" fmla="*/ 5607635 w 11633641"/>
                <a:gd name="csY14" fmla="*/ 2054911 h 3777923"/>
                <a:gd name="csX15" fmla="*/ 5759556 w 11633641"/>
                <a:gd name="csY15" fmla="*/ 1688882 h 3777923"/>
                <a:gd name="csX16" fmla="*/ 5954331 w 11633641"/>
                <a:gd name="csY16" fmla="*/ 1344723 h 3777923"/>
                <a:gd name="csX17" fmla="*/ 6150867 w 11633641"/>
                <a:gd name="csY17" fmla="*/ 1102117 h 3777923"/>
                <a:gd name="csX18" fmla="*/ 6377822 w 11633641"/>
                <a:gd name="csY18" fmla="*/ 907695 h 3777923"/>
                <a:gd name="csX19" fmla="*/ 6621739 w 11633641"/>
                <a:gd name="csY19" fmla="*/ 767715 h 3777923"/>
                <a:gd name="csX20" fmla="*/ 6913697 w 11633641"/>
                <a:gd name="csY20" fmla="*/ 621069 h 3777923"/>
                <a:gd name="csX21" fmla="*/ 7358338 w 11633641"/>
                <a:gd name="csY21" fmla="*/ 486453 h 3777923"/>
                <a:gd name="csX22" fmla="*/ 7811163 w 11633641"/>
                <a:gd name="csY22" fmla="*/ 383719 h 3777923"/>
                <a:gd name="csX23" fmla="*/ 8175513 w 11633641"/>
                <a:gd name="csY23" fmla="*/ 306101 h 3777923"/>
                <a:gd name="csX24" fmla="*/ 8793297 w 11633641"/>
                <a:gd name="csY24" fmla="*/ 207742 h 3777923"/>
                <a:gd name="csX25" fmla="*/ 9881832 w 11633641"/>
                <a:gd name="csY25" fmla="*/ 112296 h 3777923"/>
                <a:gd name="csX26" fmla="*/ 11633641 w 11633641"/>
                <a:gd name="csY26" fmla="*/ 17311 h 3777923"/>
                <a:gd name="csX0" fmla="*/ 0 w 11633641"/>
                <a:gd name="csY0" fmla="*/ 0 h 3795667"/>
                <a:gd name="csX1" fmla="*/ 3812617 w 11633641"/>
                <a:gd name="csY1" fmla="*/ 62665 h 3795667"/>
                <a:gd name="csX2" fmla="*/ 4477262 w 11633641"/>
                <a:gd name="csY2" fmla="*/ 81582 h 3795667"/>
                <a:gd name="csX3" fmla="*/ 4585890 w 11633641"/>
                <a:gd name="csY3" fmla="*/ 330248 h 3795667"/>
                <a:gd name="csX4" fmla="*/ 4689747 w 11633641"/>
                <a:gd name="csY4" fmla="*/ 1794280 h 3795667"/>
                <a:gd name="csX5" fmla="*/ 4775095 w 11633641"/>
                <a:gd name="csY5" fmla="*/ 2956803 h 3795667"/>
                <a:gd name="csX6" fmla="*/ 4832415 w 11633641"/>
                <a:gd name="csY6" fmla="*/ 3501209 h 3795667"/>
                <a:gd name="csX7" fmla="*/ 4911885 w 11633641"/>
                <a:gd name="csY7" fmla="*/ 3765985 h 3795667"/>
                <a:gd name="csX8" fmla="*/ 5090795 w 11633641"/>
                <a:gd name="csY8" fmla="*/ 3599138 h 3795667"/>
                <a:gd name="csX9" fmla="*/ 5171354 w 11633641"/>
                <a:gd name="csY9" fmla="*/ 3406979 h 3795667"/>
                <a:gd name="csX10" fmla="*/ 5211586 w 11633641"/>
                <a:gd name="csY10" fmla="*/ 3294737 h 3795667"/>
                <a:gd name="csX11" fmla="*/ 5279047 w 11633641"/>
                <a:gd name="csY11" fmla="*/ 3098621 h 3795667"/>
                <a:gd name="csX12" fmla="*/ 5361434 w 11633641"/>
                <a:gd name="csY12" fmla="*/ 2806276 h 3795667"/>
                <a:gd name="csX13" fmla="*/ 5506625 w 11633641"/>
                <a:gd name="csY13" fmla="*/ 2358458 h 3795667"/>
                <a:gd name="csX14" fmla="*/ 5607635 w 11633641"/>
                <a:gd name="csY14" fmla="*/ 2054911 h 3795667"/>
                <a:gd name="csX15" fmla="*/ 5759556 w 11633641"/>
                <a:gd name="csY15" fmla="*/ 1688882 h 3795667"/>
                <a:gd name="csX16" fmla="*/ 5954331 w 11633641"/>
                <a:gd name="csY16" fmla="*/ 1344723 h 3795667"/>
                <a:gd name="csX17" fmla="*/ 6150867 w 11633641"/>
                <a:gd name="csY17" fmla="*/ 1102117 h 3795667"/>
                <a:gd name="csX18" fmla="*/ 6377822 w 11633641"/>
                <a:gd name="csY18" fmla="*/ 907695 h 3795667"/>
                <a:gd name="csX19" fmla="*/ 6621739 w 11633641"/>
                <a:gd name="csY19" fmla="*/ 767715 h 3795667"/>
                <a:gd name="csX20" fmla="*/ 6913697 w 11633641"/>
                <a:gd name="csY20" fmla="*/ 621069 h 3795667"/>
                <a:gd name="csX21" fmla="*/ 7358338 w 11633641"/>
                <a:gd name="csY21" fmla="*/ 486453 h 3795667"/>
                <a:gd name="csX22" fmla="*/ 7811163 w 11633641"/>
                <a:gd name="csY22" fmla="*/ 383719 h 3795667"/>
                <a:gd name="csX23" fmla="*/ 8175513 w 11633641"/>
                <a:gd name="csY23" fmla="*/ 306101 h 3795667"/>
                <a:gd name="csX24" fmla="*/ 8793297 w 11633641"/>
                <a:gd name="csY24" fmla="*/ 207742 h 3795667"/>
                <a:gd name="csX25" fmla="*/ 9881832 w 11633641"/>
                <a:gd name="csY25" fmla="*/ 112296 h 3795667"/>
                <a:gd name="csX26" fmla="*/ 11633641 w 11633641"/>
                <a:gd name="csY26" fmla="*/ 17311 h 3795667"/>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11885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93214"/>
                <a:gd name="csX1" fmla="*/ 3812617 w 11633641"/>
                <a:gd name="csY1" fmla="*/ 62665 h 3793214"/>
                <a:gd name="csX2" fmla="*/ 4477262 w 11633641"/>
                <a:gd name="csY2" fmla="*/ 81582 h 3793214"/>
                <a:gd name="csX3" fmla="*/ 4585890 w 11633641"/>
                <a:gd name="csY3" fmla="*/ 330248 h 3793214"/>
                <a:gd name="csX4" fmla="*/ 4689747 w 11633641"/>
                <a:gd name="csY4" fmla="*/ 1794280 h 3793214"/>
                <a:gd name="csX5" fmla="*/ 4775095 w 11633641"/>
                <a:gd name="csY5" fmla="*/ 2956803 h 3793214"/>
                <a:gd name="csX6" fmla="*/ 4832415 w 11633641"/>
                <a:gd name="csY6" fmla="*/ 3501209 h 3793214"/>
                <a:gd name="csX7" fmla="*/ 4911885 w 11633641"/>
                <a:gd name="csY7" fmla="*/ 3765985 h 3793214"/>
                <a:gd name="csX8" fmla="*/ 5090795 w 11633641"/>
                <a:gd name="csY8" fmla="*/ 3599138 h 3793214"/>
                <a:gd name="csX9" fmla="*/ 5171354 w 11633641"/>
                <a:gd name="csY9" fmla="*/ 3406979 h 3793214"/>
                <a:gd name="csX10" fmla="*/ 5211586 w 11633641"/>
                <a:gd name="csY10" fmla="*/ 3294737 h 3793214"/>
                <a:gd name="csX11" fmla="*/ 5279047 w 11633641"/>
                <a:gd name="csY11" fmla="*/ 3098621 h 3793214"/>
                <a:gd name="csX12" fmla="*/ 5361434 w 11633641"/>
                <a:gd name="csY12" fmla="*/ 2806276 h 3793214"/>
                <a:gd name="csX13" fmla="*/ 5506625 w 11633641"/>
                <a:gd name="csY13" fmla="*/ 2358458 h 3793214"/>
                <a:gd name="csX14" fmla="*/ 5607635 w 11633641"/>
                <a:gd name="csY14" fmla="*/ 2054911 h 3793214"/>
                <a:gd name="csX15" fmla="*/ 5759556 w 11633641"/>
                <a:gd name="csY15" fmla="*/ 1688882 h 3793214"/>
                <a:gd name="csX16" fmla="*/ 5954331 w 11633641"/>
                <a:gd name="csY16" fmla="*/ 1344723 h 3793214"/>
                <a:gd name="csX17" fmla="*/ 6150867 w 11633641"/>
                <a:gd name="csY17" fmla="*/ 1102117 h 3793214"/>
                <a:gd name="csX18" fmla="*/ 6377822 w 11633641"/>
                <a:gd name="csY18" fmla="*/ 907695 h 3793214"/>
                <a:gd name="csX19" fmla="*/ 6621739 w 11633641"/>
                <a:gd name="csY19" fmla="*/ 767715 h 3793214"/>
                <a:gd name="csX20" fmla="*/ 6913697 w 11633641"/>
                <a:gd name="csY20" fmla="*/ 621069 h 3793214"/>
                <a:gd name="csX21" fmla="*/ 7358338 w 11633641"/>
                <a:gd name="csY21" fmla="*/ 486453 h 3793214"/>
                <a:gd name="csX22" fmla="*/ 7811163 w 11633641"/>
                <a:gd name="csY22" fmla="*/ 383719 h 3793214"/>
                <a:gd name="csX23" fmla="*/ 8175513 w 11633641"/>
                <a:gd name="csY23" fmla="*/ 306101 h 3793214"/>
                <a:gd name="csX24" fmla="*/ 8793297 w 11633641"/>
                <a:gd name="csY24" fmla="*/ 207742 h 3793214"/>
                <a:gd name="csX25" fmla="*/ 9881832 w 11633641"/>
                <a:gd name="csY25" fmla="*/ 112296 h 3793214"/>
                <a:gd name="csX26" fmla="*/ 11633641 w 11633641"/>
                <a:gd name="csY26" fmla="*/ 17311 h 3793214"/>
                <a:gd name="csX0" fmla="*/ 0 w 11633641"/>
                <a:gd name="csY0" fmla="*/ 0 h 3816183"/>
                <a:gd name="csX1" fmla="*/ 3812617 w 11633641"/>
                <a:gd name="csY1" fmla="*/ 62665 h 3816183"/>
                <a:gd name="csX2" fmla="*/ 4477262 w 11633641"/>
                <a:gd name="csY2" fmla="*/ 81582 h 3816183"/>
                <a:gd name="csX3" fmla="*/ 4585890 w 11633641"/>
                <a:gd name="csY3" fmla="*/ 330248 h 3816183"/>
                <a:gd name="csX4" fmla="*/ 4689747 w 11633641"/>
                <a:gd name="csY4" fmla="*/ 1794280 h 3816183"/>
                <a:gd name="csX5" fmla="*/ 4775095 w 11633641"/>
                <a:gd name="csY5" fmla="*/ 2956803 h 3816183"/>
                <a:gd name="csX6" fmla="*/ 4832415 w 11633641"/>
                <a:gd name="csY6" fmla="*/ 3501209 h 3816183"/>
                <a:gd name="csX7" fmla="*/ 4911885 w 11633641"/>
                <a:gd name="csY7" fmla="*/ 3765985 h 3816183"/>
                <a:gd name="csX8" fmla="*/ 5090795 w 11633641"/>
                <a:gd name="csY8" fmla="*/ 3599138 h 3816183"/>
                <a:gd name="csX9" fmla="*/ 5171354 w 11633641"/>
                <a:gd name="csY9" fmla="*/ 3406979 h 3816183"/>
                <a:gd name="csX10" fmla="*/ 5211586 w 11633641"/>
                <a:gd name="csY10" fmla="*/ 3294737 h 3816183"/>
                <a:gd name="csX11" fmla="*/ 5279047 w 11633641"/>
                <a:gd name="csY11" fmla="*/ 3098621 h 3816183"/>
                <a:gd name="csX12" fmla="*/ 5361434 w 11633641"/>
                <a:gd name="csY12" fmla="*/ 2806276 h 3816183"/>
                <a:gd name="csX13" fmla="*/ 5506625 w 11633641"/>
                <a:gd name="csY13" fmla="*/ 2358458 h 3816183"/>
                <a:gd name="csX14" fmla="*/ 5607635 w 11633641"/>
                <a:gd name="csY14" fmla="*/ 2054911 h 3816183"/>
                <a:gd name="csX15" fmla="*/ 5759556 w 11633641"/>
                <a:gd name="csY15" fmla="*/ 1688882 h 3816183"/>
                <a:gd name="csX16" fmla="*/ 5954331 w 11633641"/>
                <a:gd name="csY16" fmla="*/ 1344723 h 3816183"/>
                <a:gd name="csX17" fmla="*/ 6150867 w 11633641"/>
                <a:gd name="csY17" fmla="*/ 1102117 h 3816183"/>
                <a:gd name="csX18" fmla="*/ 6377822 w 11633641"/>
                <a:gd name="csY18" fmla="*/ 907695 h 3816183"/>
                <a:gd name="csX19" fmla="*/ 6621739 w 11633641"/>
                <a:gd name="csY19" fmla="*/ 767715 h 3816183"/>
                <a:gd name="csX20" fmla="*/ 6913697 w 11633641"/>
                <a:gd name="csY20" fmla="*/ 621069 h 3816183"/>
                <a:gd name="csX21" fmla="*/ 7358338 w 11633641"/>
                <a:gd name="csY21" fmla="*/ 486453 h 3816183"/>
                <a:gd name="csX22" fmla="*/ 7811163 w 11633641"/>
                <a:gd name="csY22" fmla="*/ 383719 h 3816183"/>
                <a:gd name="csX23" fmla="*/ 8175513 w 11633641"/>
                <a:gd name="csY23" fmla="*/ 306101 h 3816183"/>
                <a:gd name="csX24" fmla="*/ 8793297 w 11633641"/>
                <a:gd name="csY24" fmla="*/ 207742 h 3816183"/>
                <a:gd name="csX25" fmla="*/ 9881832 w 11633641"/>
                <a:gd name="csY25" fmla="*/ 112296 h 3816183"/>
                <a:gd name="csX26" fmla="*/ 11633641 w 11633641"/>
                <a:gd name="csY26" fmla="*/ 17311 h 3816183"/>
                <a:gd name="csX0" fmla="*/ 0 w 11633641"/>
                <a:gd name="csY0" fmla="*/ 0 h 3840391"/>
                <a:gd name="csX1" fmla="*/ 3812617 w 11633641"/>
                <a:gd name="csY1" fmla="*/ 62665 h 3840391"/>
                <a:gd name="csX2" fmla="*/ 4477262 w 11633641"/>
                <a:gd name="csY2" fmla="*/ 81582 h 3840391"/>
                <a:gd name="csX3" fmla="*/ 4585890 w 11633641"/>
                <a:gd name="csY3" fmla="*/ 330248 h 3840391"/>
                <a:gd name="csX4" fmla="*/ 4689747 w 11633641"/>
                <a:gd name="csY4" fmla="*/ 1794280 h 3840391"/>
                <a:gd name="csX5" fmla="*/ 4775095 w 11633641"/>
                <a:gd name="csY5" fmla="*/ 2956803 h 3840391"/>
                <a:gd name="csX6" fmla="*/ 4832415 w 11633641"/>
                <a:gd name="csY6" fmla="*/ 3501209 h 3840391"/>
                <a:gd name="csX7" fmla="*/ 4911885 w 11633641"/>
                <a:gd name="csY7" fmla="*/ 3765985 h 3840391"/>
                <a:gd name="csX8" fmla="*/ 5090795 w 11633641"/>
                <a:gd name="csY8" fmla="*/ 3599138 h 3840391"/>
                <a:gd name="csX9" fmla="*/ 5171354 w 11633641"/>
                <a:gd name="csY9" fmla="*/ 3406979 h 3840391"/>
                <a:gd name="csX10" fmla="*/ 5211586 w 11633641"/>
                <a:gd name="csY10" fmla="*/ 3294737 h 3840391"/>
                <a:gd name="csX11" fmla="*/ 5279047 w 11633641"/>
                <a:gd name="csY11" fmla="*/ 3098621 h 3840391"/>
                <a:gd name="csX12" fmla="*/ 5361434 w 11633641"/>
                <a:gd name="csY12" fmla="*/ 2806276 h 3840391"/>
                <a:gd name="csX13" fmla="*/ 5506625 w 11633641"/>
                <a:gd name="csY13" fmla="*/ 2358458 h 3840391"/>
                <a:gd name="csX14" fmla="*/ 5607635 w 11633641"/>
                <a:gd name="csY14" fmla="*/ 2054911 h 3840391"/>
                <a:gd name="csX15" fmla="*/ 5759556 w 11633641"/>
                <a:gd name="csY15" fmla="*/ 1688882 h 3840391"/>
                <a:gd name="csX16" fmla="*/ 5954331 w 11633641"/>
                <a:gd name="csY16" fmla="*/ 1344723 h 3840391"/>
                <a:gd name="csX17" fmla="*/ 6150867 w 11633641"/>
                <a:gd name="csY17" fmla="*/ 1102117 h 3840391"/>
                <a:gd name="csX18" fmla="*/ 6377822 w 11633641"/>
                <a:gd name="csY18" fmla="*/ 907695 h 3840391"/>
                <a:gd name="csX19" fmla="*/ 6621739 w 11633641"/>
                <a:gd name="csY19" fmla="*/ 767715 h 3840391"/>
                <a:gd name="csX20" fmla="*/ 6913697 w 11633641"/>
                <a:gd name="csY20" fmla="*/ 621069 h 3840391"/>
                <a:gd name="csX21" fmla="*/ 7358338 w 11633641"/>
                <a:gd name="csY21" fmla="*/ 486453 h 3840391"/>
                <a:gd name="csX22" fmla="*/ 7811163 w 11633641"/>
                <a:gd name="csY22" fmla="*/ 383719 h 3840391"/>
                <a:gd name="csX23" fmla="*/ 8175513 w 11633641"/>
                <a:gd name="csY23" fmla="*/ 306101 h 3840391"/>
                <a:gd name="csX24" fmla="*/ 8793297 w 11633641"/>
                <a:gd name="csY24" fmla="*/ 207742 h 3840391"/>
                <a:gd name="csX25" fmla="*/ 9881832 w 11633641"/>
                <a:gd name="csY25" fmla="*/ 112296 h 3840391"/>
                <a:gd name="csX26" fmla="*/ 11633641 w 11633641"/>
                <a:gd name="csY26" fmla="*/ 17311 h 3840391"/>
                <a:gd name="csX0" fmla="*/ 0 w 11633641"/>
                <a:gd name="csY0" fmla="*/ 0 h 3840391"/>
                <a:gd name="csX1" fmla="*/ 3812617 w 11633641"/>
                <a:gd name="csY1" fmla="*/ 62665 h 3840391"/>
                <a:gd name="csX2" fmla="*/ 4477262 w 11633641"/>
                <a:gd name="csY2" fmla="*/ 81582 h 3840391"/>
                <a:gd name="csX3" fmla="*/ 4585890 w 11633641"/>
                <a:gd name="csY3" fmla="*/ 330248 h 3840391"/>
                <a:gd name="csX4" fmla="*/ 4689747 w 11633641"/>
                <a:gd name="csY4" fmla="*/ 1794280 h 3840391"/>
                <a:gd name="csX5" fmla="*/ 4775095 w 11633641"/>
                <a:gd name="csY5" fmla="*/ 2956803 h 3840391"/>
                <a:gd name="csX6" fmla="*/ 4832415 w 11633641"/>
                <a:gd name="csY6" fmla="*/ 3501209 h 3840391"/>
                <a:gd name="csX7" fmla="*/ 4911885 w 11633641"/>
                <a:gd name="csY7" fmla="*/ 3765985 h 3840391"/>
                <a:gd name="csX8" fmla="*/ 5090795 w 11633641"/>
                <a:gd name="csY8" fmla="*/ 3599138 h 3840391"/>
                <a:gd name="csX9" fmla="*/ 5171354 w 11633641"/>
                <a:gd name="csY9" fmla="*/ 3406979 h 3840391"/>
                <a:gd name="csX10" fmla="*/ 5211586 w 11633641"/>
                <a:gd name="csY10" fmla="*/ 3294737 h 3840391"/>
                <a:gd name="csX11" fmla="*/ 5279047 w 11633641"/>
                <a:gd name="csY11" fmla="*/ 3098621 h 3840391"/>
                <a:gd name="csX12" fmla="*/ 5361434 w 11633641"/>
                <a:gd name="csY12" fmla="*/ 2806276 h 3840391"/>
                <a:gd name="csX13" fmla="*/ 5506625 w 11633641"/>
                <a:gd name="csY13" fmla="*/ 2358458 h 3840391"/>
                <a:gd name="csX14" fmla="*/ 5607635 w 11633641"/>
                <a:gd name="csY14" fmla="*/ 2054911 h 3840391"/>
                <a:gd name="csX15" fmla="*/ 5759556 w 11633641"/>
                <a:gd name="csY15" fmla="*/ 1688882 h 3840391"/>
                <a:gd name="csX16" fmla="*/ 5954331 w 11633641"/>
                <a:gd name="csY16" fmla="*/ 1344723 h 3840391"/>
                <a:gd name="csX17" fmla="*/ 6150867 w 11633641"/>
                <a:gd name="csY17" fmla="*/ 1102117 h 3840391"/>
                <a:gd name="csX18" fmla="*/ 6377822 w 11633641"/>
                <a:gd name="csY18" fmla="*/ 907695 h 3840391"/>
                <a:gd name="csX19" fmla="*/ 6621739 w 11633641"/>
                <a:gd name="csY19" fmla="*/ 767715 h 3840391"/>
                <a:gd name="csX20" fmla="*/ 6913697 w 11633641"/>
                <a:gd name="csY20" fmla="*/ 621069 h 3840391"/>
                <a:gd name="csX21" fmla="*/ 7358338 w 11633641"/>
                <a:gd name="csY21" fmla="*/ 486453 h 3840391"/>
                <a:gd name="csX22" fmla="*/ 7811163 w 11633641"/>
                <a:gd name="csY22" fmla="*/ 383719 h 3840391"/>
                <a:gd name="csX23" fmla="*/ 8175513 w 11633641"/>
                <a:gd name="csY23" fmla="*/ 306101 h 3840391"/>
                <a:gd name="csX24" fmla="*/ 8793297 w 11633641"/>
                <a:gd name="csY24" fmla="*/ 207742 h 3840391"/>
                <a:gd name="csX25" fmla="*/ 9881832 w 11633641"/>
                <a:gd name="csY25" fmla="*/ 112296 h 3840391"/>
                <a:gd name="csX26" fmla="*/ 11633641 w 11633641"/>
                <a:gd name="csY26" fmla="*/ 17311 h 3840391"/>
                <a:gd name="csX0" fmla="*/ 0 w 11633641"/>
                <a:gd name="csY0" fmla="*/ 0 h 3868982"/>
                <a:gd name="csX1" fmla="*/ 3812617 w 11633641"/>
                <a:gd name="csY1" fmla="*/ 62665 h 3868982"/>
                <a:gd name="csX2" fmla="*/ 4477262 w 11633641"/>
                <a:gd name="csY2" fmla="*/ 81582 h 3868982"/>
                <a:gd name="csX3" fmla="*/ 4585890 w 11633641"/>
                <a:gd name="csY3" fmla="*/ 330248 h 3868982"/>
                <a:gd name="csX4" fmla="*/ 4689747 w 11633641"/>
                <a:gd name="csY4" fmla="*/ 1794280 h 3868982"/>
                <a:gd name="csX5" fmla="*/ 4775095 w 11633641"/>
                <a:gd name="csY5" fmla="*/ 2956803 h 3868982"/>
                <a:gd name="csX6" fmla="*/ 4832415 w 11633641"/>
                <a:gd name="csY6" fmla="*/ 3501209 h 3868982"/>
                <a:gd name="csX7" fmla="*/ 4902953 w 11633641"/>
                <a:gd name="csY7" fmla="*/ 3798541 h 3868982"/>
                <a:gd name="csX8" fmla="*/ 5090795 w 11633641"/>
                <a:gd name="csY8" fmla="*/ 3599138 h 3868982"/>
                <a:gd name="csX9" fmla="*/ 5171354 w 11633641"/>
                <a:gd name="csY9" fmla="*/ 3406979 h 3868982"/>
                <a:gd name="csX10" fmla="*/ 5211586 w 11633641"/>
                <a:gd name="csY10" fmla="*/ 3294737 h 3868982"/>
                <a:gd name="csX11" fmla="*/ 5279047 w 11633641"/>
                <a:gd name="csY11" fmla="*/ 3098621 h 3868982"/>
                <a:gd name="csX12" fmla="*/ 5361434 w 11633641"/>
                <a:gd name="csY12" fmla="*/ 2806276 h 3868982"/>
                <a:gd name="csX13" fmla="*/ 5506625 w 11633641"/>
                <a:gd name="csY13" fmla="*/ 2358458 h 3868982"/>
                <a:gd name="csX14" fmla="*/ 5607635 w 11633641"/>
                <a:gd name="csY14" fmla="*/ 2054911 h 3868982"/>
                <a:gd name="csX15" fmla="*/ 5759556 w 11633641"/>
                <a:gd name="csY15" fmla="*/ 1688882 h 3868982"/>
                <a:gd name="csX16" fmla="*/ 5954331 w 11633641"/>
                <a:gd name="csY16" fmla="*/ 1344723 h 3868982"/>
                <a:gd name="csX17" fmla="*/ 6150867 w 11633641"/>
                <a:gd name="csY17" fmla="*/ 1102117 h 3868982"/>
                <a:gd name="csX18" fmla="*/ 6377822 w 11633641"/>
                <a:gd name="csY18" fmla="*/ 907695 h 3868982"/>
                <a:gd name="csX19" fmla="*/ 6621739 w 11633641"/>
                <a:gd name="csY19" fmla="*/ 767715 h 3868982"/>
                <a:gd name="csX20" fmla="*/ 6913697 w 11633641"/>
                <a:gd name="csY20" fmla="*/ 621069 h 3868982"/>
                <a:gd name="csX21" fmla="*/ 7358338 w 11633641"/>
                <a:gd name="csY21" fmla="*/ 486453 h 3868982"/>
                <a:gd name="csX22" fmla="*/ 7811163 w 11633641"/>
                <a:gd name="csY22" fmla="*/ 383719 h 3868982"/>
                <a:gd name="csX23" fmla="*/ 8175513 w 11633641"/>
                <a:gd name="csY23" fmla="*/ 306101 h 3868982"/>
                <a:gd name="csX24" fmla="*/ 8793297 w 11633641"/>
                <a:gd name="csY24" fmla="*/ 207742 h 3868982"/>
                <a:gd name="csX25" fmla="*/ 9881832 w 11633641"/>
                <a:gd name="csY25" fmla="*/ 112296 h 3868982"/>
                <a:gd name="csX26" fmla="*/ 11633641 w 11633641"/>
                <a:gd name="csY26" fmla="*/ 17311 h 3868982"/>
                <a:gd name="csX0" fmla="*/ 0 w 11633641"/>
                <a:gd name="csY0" fmla="*/ 0 h 3800212"/>
                <a:gd name="csX1" fmla="*/ 3812617 w 11633641"/>
                <a:gd name="csY1" fmla="*/ 62665 h 3800212"/>
                <a:gd name="csX2" fmla="*/ 4477262 w 11633641"/>
                <a:gd name="csY2" fmla="*/ 81582 h 3800212"/>
                <a:gd name="csX3" fmla="*/ 4585890 w 11633641"/>
                <a:gd name="csY3" fmla="*/ 330248 h 3800212"/>
                <a:gd name="csX4" fmla="*/ 4689747 w 11633641"/>
                <a:gd name="csY4" fmla="*/ 1794280 h 3800212"/>
                <a:gd name="csX5" fmla="*/ 4775095 w 11633641"/>
                <a:gd name="csY5" fmla="*/ 2956803 h 3800212"/>
                <a:gd name="csX6" fmla="*/ 4832415 w 11633641"/>
                <a:gd name="csY6" fmla="*/ 3501209 h 3800212"/>
                <a:gd name="csX7" fmla="*/ 4902953 w 11633641"/>
                <a:gd name="csY7" fmla="*/ 3798541 h 3800212"/>
                <a:gd name="csX8" fmla="*/ 5122058 w 11633641"/>
                <a:gd name="csY8" fmla="*/ 3612162 h 3800212"/>
                <a:gd name="csX9" fmla="*/ 5171354 w 11633641"/>
                <a:gd name="csY9" fmla="*/ 3406979 h 3800212"/>
                <a:gd name="csX10" fmla="*/ 5211586 w 11633641"/>
                <a:gd name="csY10" fmla="*/ 3294737 h 3800212"/>
                <a:gd name="csX11" fmla="*/ 5279047 w 11633641"/>
                <a:gd name="csY11" fmla="*/ 3098621 h 3800212"/>
                <a:gd name="csX12" fmla="*/ 5361434 w 11633641"/>
                <a:gd name="csY12" fmla="*/ 2806276 h 3800212"/>
                <a:gd name="csX13" fmla="*/ 5506625 w 11633641"/>
                <a:gd name="csY13" fmla="*/ 2358458 h 3800212"/>
                <a:gd name="csX14" fmla="*/ 5607635 w 11633641"/>
                <a:gd name="csY14" fmla="*/ 2054911 h 3800212"/>
                <a:gd name="csX15" fmla="*/ 5759556 w 11633641"/>
                <a:gd name="csY15" fmla="*/ 1688882 h 3800212"/>
                <a:gd name="csX16" fmla="*/ 5954331 w 11633641"/>
                <a:gd name="csY16" fmla="*/ 1344723 h 3800212"/>
                <a:gd name="csX17" fmla="*/ 6150867 w 11633641"/>
                <a:gd name="csY17" fmla="*/ 1102117 h 3800212"/>
                <a:gd name="csX18" fmla="*/ 6377822 w 11633641"/>
                <a:gd name="csY18" fmla="*/ 907695 h 3800212"/>
                <a:gd name="csX19" fmla="*/ 6621739 w 11633641"/>
                <a:gd name="csY19" fmla="*/ 767715 h 3800212"/>
                <a:gd name="csX20" fmla="*/ 6913697 w 11633641"/>
                <a:gd name="csY20" fmla="*/ 621069 h 3800212"/>
                <a:gd name="csX21" fmla="*/ 7358338 w 11633641"/>
                <a:gd name="csY21" fmla="*/ 486453 h 3800212"/>
                <a:gd name="csX22" fmla="*/ 7811163 w 11633641"/>
                <a:gd name="csY22" fmla="*/ 383719 h 3800212"/>
                <a:gd name="csX23" fmla="*/ 8175513 w 11633641"/>
                <a:gd name="csY23" fmla="*/ 306101 h 3800212"/>
                <a:gd name="csX24" fmla="*/ 8793297 w 11633641"/>
                <a:gd name="csY24" fmla="*/ 207742 h 3800212"/>
                <a:gd name="csX25" fmla="*/ 9881832 w 11633641"/>
                <a:gd name="csY25" fmla="*/ 112296 h 3800212"/>
                <a:gd name="csX26" fmla="*/ 11633641 w 11633641"/>
                <a:gd name="csY26" fmla="*/ 17311 h 3800212"/>
                <a:gd name="csX0" fmla="*/ 0 w 11633641"/>
                <a:gd name="csY0" fmla="*/ 0 h 3799414"/>
                <a:gd name="csX1" fmla="*/ 3812617 w 11633641"/>
                <a:gd name="csY1" fmla="*/ 62665 h 3799414"/>
                <a:gd name="csX2" fmla="*/ 4477262 w 11633641"/>
                <a:gd name="csY2" fmla="*/ 81582 h 3799414"/>
                <a:gd name="csX3" fmla="*/ 4585890 w 11633641"/>
                <a:gd name="csY3" fmla="*/ 330248 h 3799414"/>
                <a:gd name="csX4" fmla="*/ 4689747 w 11633641"/>
                <a:gd name="csY4" fmla="*/ 1794280 h 3799414"/>
                <a:gd name="csX5" fmla="*/ 4775095 w 11633641"/>
                <a:gd name="csY5" fmla="*/ 2956803 h 3799414"/>
                <a:gd name="csX6" fmla="*/ 4832415 w 11633641"/>
                <a:gd name="csY6" fmla="*/ 3501209 h 3799414"/>
                <a:gd name="csX7" fmla="*/ 4902953 w 11633641"/>
                <a:gd name="csY7" fmla="*/ 3798541 h 3799414"/>
                <a:gd name="csX8" fmla="*/ 5090796 w 11633641"/>
                <a:gd name="csY8" fmla="*/ 3586118 h 3799414"/>
                <a:gd name="csX9" fmla="*/ 5171354 w 11633641"/>
                <a:gd name="csY9" fmla="*/ 3406979 h 3799414"/>
                <a:gd name="csX10" fmla="*/ 5211586 w 11633641"/>
                <a:gd name="csY10" fmla="*/ 3294737 h 3799414"/>
                <a:gd name="csX11" fmla="*/ 5279047 w 11633641"/>
                <a:gd name="csY11" fmla="*/ 3098621 h 3799414"/>
                <a:gd name="csX12" fmla="*/ 5361434 w 11633641"/>
                <a:gd name="csY12" fmla="*/ 2806276 h 3799414"/>
                <a:gd name="csX13" fmla="*/ 5506625 w 11633641"/>
                <a:gd name="csY13" fmla="*/ 2358458 h 3799414"/>
                <a:gd name="csX14" fmla="*/ 5607635 w 11633641"/>
                <a:gd name="csY14" fmla="*/ 2054911 h 3799414"/>
                <a:gd name="csX15" fmla="*/ 5759556 w 11633641"/>
                <a:gd name="csY15" fmla="*/ 1688882 h 3799414"/>
                <a:gd name="csX16" fmla="*/ 5954331 w 11633641"/>
                <a:gd name="csY16" fmla="*/ 1344723 h 3799414"/>
                <a:gd name="csX17" fmla="*/ 6150867 w 11633641"/>
                <a:gd name="csY17" fmla="*/ 1102117 h 3799414"/>
                <a:gd name="csX18" fmla="*/ 6377822 w 11633641"/>
                <a:gd name="csY18" fmla="*/ 907695 h 3799414"/>
                <a:gd name="csX19" fmla="*/ 6621739 w 11633641"/>
                <a:gd name="csY19" fmla="*/ 767715 h 3799414"/>
                <a:gd name="csX20" fmla="*/ 6913697 w 11633641"/>
                <a:gd name="csY20" fmla="*/ 621069 h 3799414"/>
                <a:gd name="csX21" fmla="*/ 7358338 w 11633641"/>
                <a:gd name="csY21" fmla="*/ 486453 h 3799414"/>
                <a:gd name="csX22" fmla="*/ 7811163 w 11633641"/>
                <a:gd name="csY22" fmla="*/ 383719 h 3799414"/>
                <a:gd name="csX23" fmla="*/ 8175513 w 11633641"/>
                <a:gd name="csY23" fmla="*/ 306101 h 3799414"/>
                <a:gd name="csX24" fmla="*/ 8793297 w 11633641"/>
                <a:gd name="csY24" fmla="*/ 207742 h 3799414"/>
                <a:gd name="csX25" fmla="*/ 9881832 w 11633641"/>
                <a:gd name="csY25" fmla="*/ 112296 h 3799414"/>
                <a:gd name="csX26" fmla="*/ 11633641 w 11633641"/>
                <a:gd name="csY26" fmla="*/ 17311 h 3799414"/>
                <a:gd name="csX0" fmla="*/ 0 w 11633641"/>
                <a:gd name="csY0" fmla="*/ 0 h 3799720"/>
                <a:gd name="csX1" fmla="*/ 3812617 w 11633641"/>
                <a:gd name="csY1" fmla="*/ 62665 h 3799720"/>
                <a:gd name="csX2" fmla="*/ 4477262 w 11633641"/>
                <a:gd name="csY2" fmla="*/ 81582 h 3799720"/>
                <a:gd name="csX3" fmla="*/ 4585890 w 11633641"/>
                <a:gd name="csY3" fmla="*/ 330248 h 3799720"/>
                <a:gd name="csX4" fmla="*/ 4689747 w 11633641"/>
                <a:gd name="csY4" fmla="*/ 1794280 h 3799720"/>
                <a:gd name="csX5" fmla="*/ 4775095 w 11633641"/>
                <a:gd name="csY5" fmla="*/ 2956803 h 3799720"/>
                <a:gd name="csX6" fmla="*/ 4832415 w 11633641"/>
                <a:gd name="csY6" fmla="*/ 3501209 h 3799720"/>
                <a:gd name="csX7" fmla="*/ 4902953 w 11633641"/>
                <a:gd name="csY7" fmla="*/ 3798541 h 3799720"/>
                <a:gd name="csX8" fmla="*/ 5090796 w 11633641"/>
                <a:gd name="csY8" fmla="*/ 3586118 h 3799720"/>
                <a:gd name="csX9" fmla="*/ 5171354 w 11633641"/>
                <a:gd name="csY9" fmla="*/ 3406979 h 3799720"/>
                <a:gd name="csX10" fmla="*/ 5211586 w 11633641"/>
                <a:gd name="csY10" fmla="*/ 3294737 h 3799720"/>
                <a:gd name="csX11" fmla="*/ 5279047 w 11633641"/>
                <a:gd name="csY11" fmla="*/ 3098621 h 3799720"/>
                <a:gd name="csX12" fmla="*/ 5361434 w 11633641"/>
                <a:gd name="csY12" fmla="*/ 2806276 h 3799720"/>
                <a:gd name="csX13" fmla="*/ 5506625 w 11633641"/>
                <a:gd name="csY13" fmla="*/ 2358458 h 3799720"/>
                <a:gd name="csX14" fmla="*/ 5607635 w 11633641"/>
                <a:gd name="csY14" fmla="*/ 2054911 h 3799720"/>
                <a:gd name="csX15" fmla="*/ 5759556 w 11633641"/>
                <a:gd name="csY15" fmla="*/ 1688882 h 3799720"/>
                <a:gd name="csX16" fmla="*/ 5954331 w 11633641"/>
                <a:gd name="csY16" fmla="*/ 1344723 h 3799720"/>
                <a:gd name="csX17" fmla="*/ 6150867 w 11633641"/>
                <a:gd name="csY17" fmla="*/ 1102117 h 3799720"/>
                <a:gd name="csX18" fmla="*/ 6377822 w 11633641"/>
                <a:gd name="csY18" fmla="*/ 907695 h 3799720"/>
                <a:gd name="csX19" fmla="*/ 6621739 w 11633641"/>
                <a:gd name="csY19" fmla="*/ 767715 h 3799720"/>
                <a:gd name="csX20" fmla="*/ 6913697 w 11633641"/>
                <a:gd name="csY20" fmla="*/ 621069 h 3799720"/>
                <a:gd name="csX21" fmla="*/ 7358338 w 11633641"/>
                <a:gd name="csY21" fmla="*/ 486453 h 3799720"/>
                <a:gd name="csX22" fmla="*/ 7811163 w 11633641"/>
                <a:gd name="csY22" fmla="*/ 383719 h 3799720"/>
                <a:gd name="csX23" fmla="*/ 8175513 w 11633641"/>
                <a:gd name="csY23" fmla="*/ 306101 h 3799720"/>
                <a:gd name="csX24" fmla="*/ 8793297 w 11633641"/>
                <a:gd name="csY24" fmla="*/ 207742 h 3799720"/>
                <a:gd name="csX25" fmla="*/ 9881832 w 11633641"/>
                <a:gd name="csY25" fmla="*/ 112296 h 3799720"/>
                <a:gd name="csX26" fmla="*/ 11633641 w 11633641"/>
                <a:gd name="csY26" fmla="*/ 17311 h 3799720"/>
                <a:gd name="csX0" fmla="*/ 0 w 11633641"/>
                <a:gd name="csY0" fmla="*/ 0 h 3799848"/>
                <a:gd name="csX1" fmla="*/ 3812617 w 11633641"/>
                <a:gd name="csY1" fmla="*/ 62665 h 3799848"/>
                <a:gd name="csX2" fmla="*/ 4477262 w 11633641"/>
                <a:gd name="csY2" fmla="*/ 81582 h 3799848"/>
                <a:gd name="csX3" fmla="*/ 4585890 w 11633641"/>
                <a:gd name="csY3" fmla="*/ 330248 h 3799848"/>
                <a:gd name="csX4" fmla="*/ 4689747 w 11633641"/>
                <a:gd name="csY4" fmla="*/ 1794280 h 3799848"/>
                <a:gd name="csX5" fmla="*/ 4775095 w 11633641"/>
                <a:gd name="csY5" fmla="*/ 2956803 h 3799848"/>
                <a:gd name="csX6" fmla="*/ 4832415 w 11633641"/>
                <a:gd name="csY6" fmla="*/ 3501209 h 3799848"/>
                <a:gd name="csX7" fmla="*/ 4902953 w 11633641"/>
                <a:gd name="csY7" fmla="*/ 3798541 h 3799848"/>
                <a:gd name="csX8" fmla="*/ 5090796 w 11633641"/>
                <a:gd name="csY8" fmla="*/ 3586118 h 3799848"/>
                <a:gd name="csX9" fmla="*/ 5171354 w 11633641"/>
                <a:gd name="csY9" fmla="*/ 3406979 h 3799848"/>
                <a:gd name="csX10" fmla="*/ 5211586 w 11633641"/>
                <a:gd name="csY10" fmla="*/ 3294737 h 3799848"/>
                <a:gd name="csX11" fmla="*/ 5279047 w 11633641"/>
                <a:gd name="csY11" fmla="*/ 3098621 h 3799848"/>
                <a:gd name="csX12" fmla="*/ 5361434 w 11633641"/>
                <a:gd name="csY12" fmla="*/ 2806276 h 3799848"/>
                <a:gd name="csX13" fmla="*/ 5506625 w 11633641"/>
                <a:gd name="csY13" fmla="*/ 2358458 h 3799848"/>
                <a:gd name="csX14" fmla="*/ 5607635 w 11633641"/>
                <a:gd name="csY14" fmla="*/ 2054911 h 3799848"/>
                <a:gd name="csX15" fmla="*/ 5759556 w 11633641"/>
                <a:gd name="csY15" fmla="*/ 1688882 h 3799848"/>
                <a:gd name="csX16" fmla="*/ 5954331 w 11633641"/>
                <a:gd name="csY16" fmla="*/ 1344723 h 3799848"/>
                <a:gd name="csX17" fmla="*/ 6150867 w 11633641"/>
                <a:gd name="csY17" fmla="*/ 1102117 h 3799848"/>
                <a:gd name="csX18" fmla="*/ 6377822 w 11633641"/>
                <a:gd name="csY18" fmla="*/ 907695 h 3799848"/>
                <a:gd name="csX19" fmla="*/ 6621739 w 11633641"/>
                <a:gd name="csY19" fmla="*/ 767715 h 3799848"/>
                <a:gd name="csX20" fmla="*/ 6913697 w 11633641"/>
                <a:gd name="csY20" fmla="*/ 621069 h 3799848"/>
                <a:gd name="csX21" fmla="*/ 7358338 w 11633641"/>
                <a:gd name="csY21" fmla="*/ 486453 h 3799848"/>
                <a:gd name="csX22" fmla="*/ 7811163 w 11633641"/>
                <a:gd name="csY22" fmla="*/ 383719 h 3799848"/>
                <a:gd name="csX23" fmla="*/ 8175513 w 11633641"/>
                <a:gd name="csY23" fmla="*/ 306101 h 3799848"/>
                <a:gd name="csX24" fmla="*/ 8793297 w 11633641"/>
                <a:gd name="csY24" fmla="*/ 207742 h 3799848"/>
                <a:gd name="csX25" fmla="*/ 9881832 w 11633641"/>
                <a:gd name="csY25" fmla="*/ 112296 h 3799848"/>
                <a:gd name="csX26" fmla="*/ 11633641 w 11633641"/>
                <a:gd name="csY26" fmla="*/ 17311 h 3799848"/>
                <a:gd name="csX0" fmla="*/ 0 w 11633641"/>
                <a:gd name="csY0" fmla="*/ 0 h 3799415"/>
                <a:gd name="csX1" fmla="*/ 3812617 w 11633641"/>
                <a:gd name="csY1" fmla="*/ 62665 h 3799415"/>
                <a:gd name="csX2" fmla="*/ 4477262 w 11633641"/>
                <a:gd name="csY2" fmla="*/ 81582 h 3799415"/>
                <a:gd name="csX3" fmla="*/ 4585890 w 11633641"/>
                <a:gd name="csY3" fmla="*/ 330248 h 3799415"/>
                <a:gd name="csX4" fmla="*/ 4689747 w 11633641"/>
                <a:gd name="csY4" fmla="*/ 1794280 h 3799415"/>
                <a:gd name="csX5" fmla="*/ 4775095 w 11633641"/>
                <a:gd name="csY5" fmla="*/ 2956803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415"/>
                <a:gd name="csX1" fmla="*/ 3812617 w 11633641"/>
                <a:gd name="csY1" fmla="*/ 62665 h 3799415"/>
                <a:gd name="csX2" fmla="*/ 4477262 w 11633641"/>
                <a:gd name="csY2" fmla="*/ 81582 h 3799415"/>
                <a:gd name="csX3" fmla="*/ 4608220 w 11633641"/>
                <a:gd name="csY3" fmla="*/ 336760 h 3799415"/>
                <a:gd name="csX4" fmla="*/ 4689747 w 11633641"/>
                <a:gd name="csY4" fmla="*/ 1794280 h 3799415"/>
                <a:gd name="csX5" fmla="*/ 4775095 w 11633641"/>
                <a:gd name="csY5" fmla="*/ 2956803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415"/>
                <a:gd name="csX1" fmla="*/ 3812617 w 11633641"/>
                <a:gd name="csY1" fmla="*/ 62665 h 3799415"/>
                <a:gd name="csX2" fmla="*/ 4477262 w 11633641"/>
                <a:gd name="csY2" fmla="*/ 81582 h 3799415"/>
                <a:gd name="csX3" fmla="*/ 4608220 w 11633641"/>
                <a:gd name="csY3" fmla="*/ 336760 h 3799415"/>
                <a:gd name="csX4" fmla="*/ 4689747 w 11633641"/>
                <a:gd name="csY4" fmla="*/ 1794280 h 3799415"/>
                <a:gd name="csX5" fmla="*/ 4761696 w 11633641"/>
                <a:gd name="csY5" fmla="*/ 2969826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719"/>
                <a:gd name="csX1" fmla="*/ 3812617 w 11633641"/>
                <a:gd name="csY1" fmla="*/ 62665 h 3799719"/>
                <a:gd name="csX2" fmla="*/ 4477262 w 11633641"/>
                <a:gd name="csY2" fmla="*/ 81582 h 3799719"/>
                <a:gd name="csX3" fmla="*/ 4608220 w 11633641"/>
                <a:gd name="csY3" fmla="*/ 336760 h 3799719"/>
                <a:gd name="csX4" fmla="*/ 4689747 w 11633641"/>
                <a:gd name="csY4" fmla="*/ 1794280 h 3799719"/>
                <a:gd name="csX5" fmla="*/ 4761696 w 11633641"/>
                <a:gd name="csY5" fmla="*/ 2969826 h 3799719"/>
                <a:gd name="csX6" fmla="*/ 4832415 w 11633641"/>
                <a:gd name="csY6" fmla="*/ 3501209 h 3799719"/>
                <a:gd name="csX7" fmla="*/ 4938682 w 11633641"/>
                <a:gd name="csY7" fmla="*/ 3798541 h 3799719"/>
                <a:gd name="csX8" fmla="*/ 5090796 w 11633641"/>
                <a:gd name="csY8" fmla="*/ 3586118 h 3799719"/>
                <a:gd name="csX9" fmla="*/ 5171354 w 11633641"/>
                <a:gd name="csY9" fmla="*/ 3406979 h 3799719"/>
                <a:gd name="csX10" fmla="*/ 5211586 w 11633641"/>
                <a:gd name="csY10" fmla="*/ 3294737 h 3799719"/>
                <a:gd name="csX11" fmla="*/ 5279047 w 11633641"/>
                <a:gd name="csY11" fmla="*/ 3098621 h 3799719"/>
                <a:gd name="csX12" fmla="*/ 5361434 w 11633641"/>
                <a:gd name="csY12" fmla="*/ 2806276 h 3799719"/>
                <a:gd name="csX13" fmla="*/ 5506625 w 11633641"/>
                <a:gd name="csY13" fmla="*/ 2358458 h 3799719"/>
                <a:gd name="csX14" fmla="*/ 5607635 w 11633641"/>
                <a:gd name="csY14" fmla="*/ 2054911 h 3799719"/>
                <a:gd name="csX15" fmla="*/ 5759556 w 11633641"/>
                <a:gd name="csY15" fmla="*/ 1688882 h 3799719"/>
                <a:gd name="csX16" fmla="*/ 5954331 w 11633641"/>
                <a:gd name="csY16" fmla="*/ 1344723 h 3799719"/>
                <a:gd name="csX17" fmla="*/ 6150867 w 11633641"/>
                <a:gd name="csY17" fmla="*/ 1102117 h 3799719"/>
                <a:gd name="csX18" fmla="*/ 6377822 w 11633641"/>
                <a:gd name="csY18" fmla="*/ 907695 h 3799719"/>
                <a:gd name="csX19" fmla="*/ 6621739 w 11633641"/>
                <a:gd name="csY19" fmla="*/ 767715 h 3799719"/>
                <a:gd name="csX20" fmla="*/ 6913697 w 11633641"/>
                <a:gd name="csY20" fmla="*/ 621069 h 3799719"/>
                <a:gd name="csX21" fmla="*/ 7358338 w 11633641"/>
                <a:gd name="csY21" fmla="*/ 486453 h 3799719"/>
                <a:gd name="csX22" fmla="*/ 7811163 w 11633641"/>
                <a:gd name="csY22" fmla="*/ 383719 h 3799719"/>
                <a:gd name="csX23" fmla="*/ 8175513 w 11633641"/>
                <a:gd name="csY23" fmla="*/ 306101 h 3799719"/>
                <a:gd name="csX24" fmla="*/ 8793297 w 11633641"/>
                <a:gd name="csY24" fmla="*/ 207742 h 3799719"/>
                <a:gd name="csX25" fmla="*/ 9881832 w 11633641"/>
                <a:gd name="csY25" fmla="*/ 112296 h 3799719"/>
                <a:gd name="csX26" fmla="*/ 11633641 w 11633641"/>
                <a:gd name="csY26" fmla="*/ 17311 h 3799719"/>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11586 w 11633641"/>
                <a:gd name="csY10" fmla="*/ 3294737 h 3799456"/>
                <a:gd name="csX11" fmla="*/ 5279047 w 11633641"/>
                <a:gd name="csY11" fmla="*/ 3098621 h 3799456"/>
                <a:gd name="csX12" fmla="*/ 5361434 w 11633641"/>
                <a:gd name="csY12" fmla="*/ 2806276 h 3799456"/>
                <a:gd name="csX13" fmla="*/ 5506625 w 11633641"/>
                <a:gd name="csY13" fmla="*/ 2358458 h 3799456"/>
                <a:gd name="csX14" fmla="*/ 5607635 w 11633641"/>
                <a:gd name="csY14" fmla="*/ 2054911 h 3799456"/>
                <a:gd name="csX15" fmla="*/ 5759556 w 11633641"/>
                <a:gd name="csY15" fmla="*/ 1688882 h 3799456"/>
                <a:gd name="csX16" fmla="*/ 5954331 w 11633641"/>
                <a:gd name="csY16" fmla="*/ 1344723 h 3799456"/>
                <a:gd name="csX17" fmla="*/ 6150867 w 11633641"/>
                <a:gd name="csY17" fmla="*/ 1102117 h 3799456"/>
                <a:gd name="csX18" fmla="*/ 6377822 w 11633641"/>
                <a:gd name="csY18" fmla="*/ 907695 h 3799456"/>
                <a:gd name="csX19" fmla="*/ 6621739 w 11633641"/>
                <a:gd name="csY19" fmla="*/ 767715 h 3799456"/>
                <a:gd name="csX20" fmla="*/ 6913697 w 11633641"/>
                <a:gd name="csY20" fmla="*/ 621069 h 3799456"/>
                <a:gd name="csX21" fmla="*/ 7358338 w 11633641"/>
                <a:gd name="csY21" fmla="*/ 486453 h 3799456"/>
                <a:gd name="csX22" fmla="*/ 7811163 w 11633641"/>
                <a:gd name="csY22" fmla="*/ 383719 h 3799456"/>
                <a:gd name="csX23" fmla="*/ 8175513 w 11633641"/>
                <a:gd name="csY23" fmla="*/ 306101 h 3799456"/>
                <a:gd name="csX24" fmla="*/ 8793297 w 11633641"/>
                <a:gd name="csY24" fmla="*/ 207742 h 3799456"/>
                <a:gd name="csX25" fmla="*/ 9881832 w 11633641"/>
                <a:gd name="csY25" fmla="*/ 112296 h 3799456"/>
                <a:gd name="csX26" fmla="*/ 11633641 w 11633641"/>
                <a:gd name="csY26" fmla="*/ 17311 h 3799456"/>
                <a:gd name="csX0" fmla="*/ 0 w 11633641"/>
                <a:gd name="csY0" fmla="*/ 0 h 3799454"/>
                <a:gd name="csX1" fmla="*/ 3812617 w 11633641"/>
                <a:gd name="csY1" fmla="*/ 62665 h 3799454"/>
                <a:gd name="csX2" fmla="*/ 4477262 w 11633641"/>
                <a:gd name="csY2" fmla="*/ 81582 h 3799454"/>
                <a:gd name="csX3" fmla="*/ 4608220 w 11633641"/>
                <a:gd name="csY3" fmla="*/ 336760 h 3799454"/>
                <a:gd name="csX4" fmla="*/ 4689747 w 11633641"/>
                <a:gd name="csY4" fmla="*/ 1794280 h 3799454"/>
                <a:gd name="csX5" fmla="*/ 4761696 w 11633641"/>
                <a:gd name="csY5" fmla="*/ 2969826 h 3799454"/>
                <a:gd name="csX6" fmla="*/ 4832415 w 11633641"/>
                <a:gd name="csY6" fmla="*/ 3501209 h 3799454"/>
                <a:gd name="csX7" fmla="*/ 4938682 w 11633641"/>
                <a:gd name="csY7" fmla="*/ 3798541 h 3799454"/>
                <a:gd name="csX8" fmla="*/ 5090796 w 11633641"/>
                <a:gd name="csY8" fmla="*/ 3586118 h 3799454"/>
                <a:gd name="csX9" fmla="*/ 5162422 w 11633641"/>
                <a:gd name="csY9" fmla="*/ 3361401 h 3799454"/>
                <a:gd name="csX10" fmla="*/ 5238381 w 11633641"/>
                <a:gd name="csY10" fmla="*/ 3118928 h 3799454"/>
                <a:gd name="csX11" fmla="*/ 5279047 w 11633641"/>
                <a:gd name="csY11" fmla="*/ 3098621 h 3799454"/>
                <a:gd name="csX12" fmla="*/ 5361434 w 11633641"/>
                <a:gd name="csY12" fmla="*/ 2806276 h 3799454"/>
                <a:gd name="csX13" fmla="*/ 5506625 w 11633641"/>
                <a:gd name="csY13" fmla="*/ 2358458 h 3799454"/>
                <a:gd name="csX14" fmla="*/ 5607635 w 11633641"/>
                <a:gd name="csY14" fmla="*/ 2054911 h 3799454"/>
                <a:gd name="csX15" fmla="*/ 5759556 w 11633641"/>
                <a:gd name="csY15" fmla="*/ 1688882 h 3799454"/>
                <a:gd name="csX16" fmla="*/ 5954331 w 11633641"/>
                <a:gd name="csY16" fmla="*/ 1344723 h 3799454"/>
                <a:gd name="csX17" fmla="*/ 6150867 w 11633641"/>
                <a:gd name="csY17" fmla="*/ 1102117 h 3799454"/>
                <a:gd name="csX18" fmla="*/ 6377822 w 11633641"/>
                <a:gd name="csY18" fmla="*/ 907695 h 3799454"/>
                <a:gd name="csX19" fmla="*/ 6621739 w 11633641"/>
                <a:gd name="csY19" fmla="*/ 767715 h 3799454"/>
                <a:gd name="csX20" fmla="*/ 6913697 w 11633641"/>
                <a:gd name="csY20" fmla="*/ 621069 h 3799454"/>
                <a:gd name="csX21" fmla="*/ 7358338 w 11633641"/>
                <a:gd name="csY21" fmla="*/ 486453 h 3799454"/>
                <a:gd name="csX22" fmla="*/ 7811163 w 11633641"/>
                <a:gd name="csY22" fmla="*/ 383719 h 3799454"/>
                <a:gd name="csX23" fmla="*/ 8175513 w 11633641"/>
                <a:gd name="csY23" fmla="*/ 306101 h 3799454"/>
                <a:gd name="csX24" fmla="*/ 8793297 w 11633641"/>
                <a:gd name="csY24" fmla="*/ 207742 h 3799454"/>
                <a:gd name="csX25" fmla="*/ 9881832 w 11633641"/>
                <a:gd name="csY25" fmla="*/ 112296 h 3799454"/>
                <a:gd name="csX26" fmla="*/ 11633641 w 11633641"/>
                <a:gd name="csY26" fmla="*/ 17311 h 3799454"/>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38381 w 11633641"/>
                <a:gd name="csY10" fmla="*/ 3118928 h 3799456"/>
                <a:gd name="csX11" fmla="*/ 5361434 w 11633641"/>
                <a:gd name="csY11" fmla="*/ 2806276 h 3799456"/>
                <a:gd name="csX12" fmla="*/ 5506625 w 11633641"/>
                <a:gd name="csY12" fmla="*/ 2358458 h 3799456"/>
                <a:gd name="csX13" fmla="*/ 5607635 w 11633641"/>
                <a:gd name="csY13" fmla="*/ 2054911 h 3799456"/>
                <a:gd name="csX14" fmla="*/ 5759556 w 11633641"/>
                <a:gd name="csY14" fmla="*/ 1688882 h 3799456"/>
                <a:gd name="csX15" fmla="*/ 5954331 w 11633641"/>
                <a:gd name="csY15" fmla="*/ 1344723 h 3799456"/>
                <a:gd name="csX16" fmla="*/ 6150867 w 11633641"/>
                <a:gd name="csY16" fmla="*/ 1102117 h 3799456"/>
                <a:gd name="csX17" fmla="*/ 6377822 w 11633641"/>
                <a:gd name="csY17" fmla="*/ 907695 h 3799456"/>
                <a:gd name="csX18" fmla="*/ 6621739 w 11633641"/>
                <a:gd name="csY18" fmla="*/ 767715 h 3799456"/>
                <a:gd name="csX19" fmla="*/ 6913697 w 11633641"/>
                <a:gd name="csY19" fmla="*/ 621069 h 3799456"/>
                <a:gd name="csX20" fmla="*/ 7358338 w 11633641"/>
                <a:gd name="csY20" fmla="*/ 486453 h 3799456"/>
                <a:gd name="csX21" fmla="*/ 7811163 w 11633641"/>
                <a:gd name="csY21" fmla="*/ 383719 h 3799456"/>
                <a:gd name="csX22" fmla="*/ 8175513 w 11633641"/>
                <a:gd name="csY22" fmla="*/ 306101 h 3799456"/>
                <a:gd name="csX23" fmla="*/ 8793297 w 11633641"/>
                <a:gd name="csY23" fmla="*/ 207742 h 3799456"/>
                <a:gd name="csX24" fmla="*/ 9881832 w 11633641"/>
                <a:gd name="csY24" fmla="*/ 112296 h 3799456"/>
                <a:gd name="csX25" fmla="*/ 11633641 w 11633641"/>
                <a:gd name="csY25" fmla="*/ 17311 h 3799456"/>
                <a:gd name="csX0" fmla="*/ 0 w 11633641"/>
                <a:gd name="csY0" fmla="*/ 0 h 3799454"/>
                <a:gd name="csX1" fmla="*/ 3812617 w 11633641"/>
                <a:gd name="csY1" fmla="*/ 62665 h 3799454"/>
                <a:gd name="csX2" fmla="*/ 4477262 w 11633641"/>
                <a:gd name="csY2" fmla="*/ 81582 h 3799454"/>
                <a:gd name="csX3" fmla="*/ 4608220 w 11633641"/>
                <a:gd name="csY3" fmla="*/ 336760 h 3799454"/>
                <a:gd name="csX4" fmla="*/ 4689747 w 11633641"/>
                <a:gd name="csY4" fmla="*/ 1794280 h 3799454"/>
                <a:gd name="csX5" fmla="*/ 4761696 w 11633641"/>
                <a:gd name="csY5" fmla="*/ 2969826 h 3799454"/>
                <a:gd name="csX6" fmla="*/ 4832415 w 11633641"/>
                <a:gd name="csY6" fmla="*/ 3501209 h 3799454"/>
                <a:gd name="csX7" fmla="*/ 4938682 w 11633641"/>
                <a:gd name="csY7" fmla="*/ 3798541 h 3799454"/>
                <a:gd name="csX8" fmla="*/ 5090796 w 11633641"/>
                <a:gd name="csY8" fmla="*/ 3586118 h 3799454"/>
                <a:gd name="csX9" fmla="*/ 5162422 w 11633641"/>
                <a:gd name="csY9" fmla="*/ 3361401 h 3799454"/>
                <a:gd name="csX10" fmla="*/ 5265178 w 11633641"/>
                <a:gd name="csY10" fmla="*/ 3125440 h 3799454"/>
                <a:gd name="csX11" fmla="*/ 5361434 w 11633641"/>
                <a:gd name="csY11" fmla="*/ 2806276 h 3799454"/>
                <a:gd name="csX12" fmla="*/ 5506625 w 11633641"/>
                <a:gd name="csY12" fmla="*/ 2358458 h 3799454"/>
                <a:gd name="csX13" fmla="*/ 5607635 w 11633641"/>
                <a:gd name="csY13" fmla="*/ 2054911 h 3799454"/>
                <a:gd name="csX14" fmla="*/ 5759556 w 11633641"/>
                <a:gd name="csY14" fmla="*/ 1688882 h 3799454"/>
                <a:gd name="csX15" fmla="*/ 5954331 w 11633641"/>
                <a:gd name="csY15" fmla="*/ 1344723 h 3799454"/>
                <a:gd name="csX16" fmla="*/ 6150867 w 11633641"/>
                <a:gd name="csY16" fmla="*/ 1102117 h 3799454"/>
                <a:gd name="csX17" fmla="*/ 6377822 w 11633641"/>
                <a:gd name="csY17" fmla="*/ 907695 h 3799454"/>
                <a:gd name="csX18" fmla="*/ 6621739 w 11633641"/>
                <a:gd name="csY18" fmla="*/ 767715 h 3799454"/>
                <a:gd name="csX19" fmla="*/ 6913697 w 11633641"/>
                <a:gd name="csY19" fmla="*/ 621069 h 3799454"/>
                <a:gd name="csX20" fmla="*/ 7358338 w 11633641"/>
                <a:gd name="csY20" fmla="*/ 486453 h 3799454"/>
                <a:gd name="csX21" fmla="*/ 7811163 w 11633641"/>
                <a:gd name="csY21" fmla="*/ 383719 h 3799454"/>
                <a:gd name="csX22" fmla="*/ 8175513 w 11633641"/>
                <a:gd name="csY22" fmla="*/ 306101 h 3799454"/>
                <a:gd name="csX23" fmla="*/ 8793297 w 11633641"/>
                <a:gd name="csY23" fmla="*/ 207742 h 3799454"/>
                <a:gd name="csX24" fmla="*/ 9881832 w 11633641"/>
                <a:gd name="csY24" fmla="*/ 112296 h 3799454"/>
                <a:gd name="csX25" fmla="*/ 11633641 w 11633641"/>
                <a:gd name="csY25" fmla="*/ 17311 h 3799454"/>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60713 w 11633641"/>
                <a:gd name="csY10" fmla="*/ 3092883 h 3799456"/>
                <a:gd name="csX11" fmla="*/ 5361434 w 11633641"/>
                <a:gd name="csY11" fmla="*/ 2806276 h 3799456"/>
                <a:gd name="csX12" fmla="*/ 5506625 w 11633641"/>
                <a:gd name="csY12" fmla="*/ 2358458 h 3799456"/>
                <a:gd name="csX13" fmla="*/ 5607635 w 11633641"/>
                <a:gd name="csY13" fmla="*/ 2054911 h 3799456"/>
                <a:gd name="csX14" fmla="*/ 5759556 w 11633641"/>
                <a:gd name="csY14" fmla="*/ 1688882 h 3799456"/>
                <a:gd name="csX15" fmla="*/ 5954331 w 11633641"/>
                <a:gd name="csY15" fmla="*/ 1344723 h 3799456"/>
                <a:gd name="csX16" fmla="*/ 6150867 w 11633641"/>
                <a:gd name="csY16" fmla="*/ 1102117 h 3799456"/>
                <a:gd name="csX17" fmla="*/ 6377822 w 11633641"/>
                <a:gd name="csY17" fmla="*/ 907695 h 3799456"/>
                <a:gd name="csX18" fmla="*/ 6621739 w 11633641"/>
                <a:gd name="csY18" fmla="*/ 767715 h 3799456"/>
                <a:gd name="csX19" fmla="*/ 6913697 w 11633641"/>
                <a:gd name="csY19" fmla="*/ 621069 h 3799456"/>
                <a:gd name="csX20" fmla="*/ 7358338 w 11633641"/>
                <a:gd name="csY20" fmla="*/ 486453 h 3799456"/>
                <a:gd name="csX21" fmla="*/ 7811163 w 11633641"/>
                <a:gd name="csY21" fmla="*/ 383719 h 3799456"/>
                <a:gd name="csX22" fmla="*/ 8175513 w 11633641"/>
                <a:gd name="csY22" fmla="*/ 306101 h 3799456"/>
                <a:gd name="csX23" fmla="*/ 8793297 w 11633641"/>
                <a:gd name="csY23" fmla="*/ 207742 h 3799456"/>
                <a:gd name="csX24" fmla="*/ 9881832 w 11633641"/>
                <a:gd name="csY24" fmla="*/ 112296 h 3799456"/>
                <a:gd name="csX25" fmla="*/ 11633641 w 11633641"/>
                <a:gd name="csY25" fmla="*/ 17311 h 3799456"/>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1696 w 11633641"/>
                <a:gd name="csY5" fmla="*/ 2969826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60713 w 11633641"/>
                <a:gd name="csY10" fmla="*/ 3092883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1696 w 11633641"/>
                <a:gd name="csY5" fmla="*/ 2969826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87782 w 11633641"/>
                <a:gd name="csY5" fmla="*/ 2985040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6914 w 11633641"/>
                <a:gd name="csY5" fmla="*/ 3000254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8552"/>
                <a:gd name="csX1" fmla="*/ 3812617 w 11633641"/>
                <a:gd name="csY1" fmla="*/ 62665 h 3798552"/>
                <a:gd name="csX2" fmla="*/ 4477262 w 11633641"/>
                <a:gd name="csY2" fmla="*/ 81582 h 3798552"/>
                <a:gd name="csX3" fmla="*/ 4608220 w 11633641"/>
                <a:gd name="csY3" fmla="*/ 336760 h 3798552"/>
                <a:gd name="csX4" fmla="*/ 4689747 w 11633641"/>
                <a:gd name="csY4" fmla="*/ 1794280 h 3798552"/>
                <a:gd name="csX5" fmla="*/ 4766914 w 11633641"/>
                <a:gd name="csY5" fmla="*/ 3000254 h 3798552"/>
                <a:gd name="csX6" fmla="*/ 4832415 w 11633641"/>
                <a:gd name="csY6" fmla="*/ 3577276 h 3798552"/>
                <a:gd name="csX7" fmla="*/ 4938682 w 11633641"/>
                <a:gd name="csY7" fmla="*/ 3798541 h 3798552"/>
                <a:gd name="csX8" fmla="*/ 5090796 w 11633641"/>
                <a:gd name="csY8" fmla="*/ 3586118 h 3798552"/>
                <a:gd name="csX9" fmla="*/ 5180287 w 11633641"/>
                <a:gd name="csY9" fmla="*/ 3367913 h 3798552"/>
                <a:gd name="csX10" fmla="*/ 5276220 w 11633641"/>
                <a:gd name="csY10" fmla="*/ 3098535 h 3798552"/>
                <a:gd name="csX11" fmla="*/ 5361434 w 11633641"/>
                <a:gd name="csY11" fmla="*/ 2806276 h 3798552"/>
                <a:gd name="csX12" fmla="*/ 5506625 w 11633641"/>
                <a:gd name="csY12" fmla="*/ 2358458 h 3798552"/>
                <a:gd name="csX13" fmla="*/ 5607635 w 11633641"/>
                <a:gd name="csY13" fmla="*/ 2054911 h 3798552"/>
                <a:gd name="csX14" fmla="*/ 5759556 w 11633641"/>
                <a:gd name="csY14" fmla="*/ 1688882 h 3798552"/>
                <a:gd name="csX15" fmla="*/ 5954331 w 11633641"/>
                <a:gd name="csY15" fmla="*/ 1344723 h 3798552"/>
                <a:gd name="csX16" fmla="*/ 6150867 w 11633641"/>
                <a:gd name="csY16" fmla="*/ 1102117 h 3798552"/>
                <a:gd name="csX17" fmla="*/ 6377822 w 11633641"/>
                <a:gd name="csY17" fmla="*/ 907695 h 3798552"/>
                <a:gd name="csX18" fmla="*/ 6621739 w 11633641"/>
                <a:gd name="csY18" fmla="*/ 767715 h 3798552"/>
                <a:gd name="csX19" fmla="*/ 6913697 w 11633641"/>
                <a:gd name="csY19" fmla="*/ 621069 h 3798552"/>
                <a:gd name="csX20" fmla="*/ 7358338 w 11633641"/>
                <a:gd name="csY20" fmla="*/ 486453 h 3798552"/>
                <a:gd name="csX21" fmla="*/ 7811163 w 11633641"/>
                <a:gd name="csY21" fmla="*/ 383719 h 3798552"/>
                <a:gd name="csX22" fmla="*/ 8175513 w 11633641"/>
                <a:gd name="csY22" fmla="*/ 306101 h 3798552"/>
                <a:gd name="csX23" fmla="*/ 8793297 w 11633641"/>
                <a:gd name="csY23" fmla="*/ 207742 h 3798552"/>
                <a:gd name="csX24" fmla="*/ 9881832 w 11633641"/>
                <a:gd name="csY24" fmla="*/ 112296 h 3798552"/>
                <a:gd name="csX25" fmla="*/ 11633641 w 11633641"/>
                <a:gd name="csY25" fmla="*/ 17311 h 3798552"/>
                <a:gd name="csX0" fmla="*/ 0 w 11633641"/>
                <a:gd name="csY0" fmla="*/ 0 h 3745311"/>
                <a:gd name="csX1" fmla="*/ 3812617 w 11633641"/>
                <a:gd name="csY1" fmla="*/ 62665 h 3745311"/>
                <a:gd name="csX2" fmla="*/ 4477262 w 11633641"/>
                <a:gd name="csY2" fmla="*/ 81582 h 3745311"/>
                <a:gd name="csX3" fmla="*/ 4608220 w 11633641"/>
                <a:gd name="csY3" fmla="*/ 336760 h 3745311"/>
                <a:gd name="csX4" fmla="*/ 4689747 w 11633641"/>
                <a:gd name="csY4" fmla="*/ 1794280 h 3745311"/>
                <a:gd name="csX5" fmla="*/ 4766914 w 11633641"/>
                <a:gd name="csY5" fmla="*/ 3000254 h 3745311"/>
                <a:gd name="csX6" fmla="*/ 4832415 w 11633641"/>
                <a:gd name="csY6" fmla="*/ 3577276 h 3745311"/>
                <a:gd name="csX7" fmla="*/ 4938682 w 11633641"/>
                <a:gd name="csY7" fmla="*/ 3745295 h 3745311"/>
                <a:gd name="csX8" fmla="*/ 5090796 w 11633641"/>
                <a:gd name="csY8" fmla="*/ 3586118 h 3745311"/>
                <a:gd name="csX9" fmla="*/ 5180287 w 11633641"/>
                <a:gd name="csY9" fmla="*/ 3367913 h 3745311"/>
                <a:gd name="csX10" fmla="*/ 5276220 w 11633641"/>
                <a:gd name="csY10" fmla="*/ 3098535 h 3745311"/>
                <a:gd name="csX11" fmla="*/ 5361434 w 11633641"/>
                <a:gd name="csY11" fmla="*/ 2806276 h 3745311"/>
                <a:gd name="csX12" fmla="*/ 5506625 w 11633641"/>
                <a:gd name="csY12" fmla="*/ 2358458 h 3745311"/>
                <a:gd name="csX13" fmla="*/ 5607635 w 11633641"/>
                <a:gd name="csY13" fmla="*/ 2054911 h 3745311"/>
                <a:gd name="csX14" fmla="*/ 5759556 w 11633641"/>
                <a:gd name="csY14" fmla="*/ 1688882 h 3745311"/>
                <a:gd name="csX15" fmla="*/ 5954331 w 11633641"/>
                <a:gd name="csY15" fmla="*/ 1344723 h 3745311"/>
                <a:gd name="csX16" fmla="*/ 6150867 w 11633641"/>
                <a:gd name="csY16" fmla="*/ 1102117 h 3745311"/>
                <a:gd name="csX17" fmla="*/ 6377822 w 11633641"/>
                <a:gd name="csY17" fmla="*/ 907695 h 3745311"/>
                <a:gd name="csX18" fmla="*/ 6621739 w 11633641"/>
                <a:gd name="csY18" fmla="*/ 767715 h 3745311"/>
                <a:gd name="csX19" fmla="*/ 6913697 w 11633641"/>
                <a:gd name="csY19" fmla="*/ 621069 h 3745311"/>
                <a:gd name="csX20" fmla="*/ 7358338 w 11633641"/>
                <a:gd name="csY20" fmla="*/ 486453 h 3745311"/>
                <a:gd name="csX21" fmla="*/ 7811163 w 11633641"/>
                <a:gd name="csY21" fmla="*/ 383719 h 3745311"/>
                <a:gd name="csX22" fmla="*/ 8175513 w 11633641"/>
                <a:gd name="csY22" fmla="*/ 306101 h 3745311"/>
                <a:gd name="csX23" fmla="*/ 8793297 w 11633641"/>
                <a:gd name="csY23" fmla="*/ 207742 h 3745311"/>
                <a:gd name="csX24" fmla="*/ 9881832 w 11633641"/>
                <a:gd name="csY24" fmla="*/ 112296 h 3745311"/>
                <a:gd name="csX25" fmla="*/ 11633641 w 11633641"/>
                <a:gd name="csY25" fmla="*/ 17311 h 3745311"/>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80287 w 11633641"/>
                <a:gd name="csY9" fmla="*/ 3367913 h 3745484"/>
                <a:gd name="csX10" fmla="*/ 5276220 w 11633641"/>
                <a:gd name="csY10" fmla="*/ 3098535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76220 w 11633641"/>
                <a:gd name="csY10" fmla="*/ 3098535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55351 w 11633641"/>
                <a:gd name="csY10" fmla="*/ 3083321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74735 w 11633641"/>
                <a:gd name="csY10" fmla="*/ 3088973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986"/>
                <a:gd name="csX1" fmla="*/ 3812617 w 11633641"/>
                <a:gd name="csY1" fmla="*/ 62665 h 3745986"/>
                <a:gd name="csX2" fmla="*/ 4477262 w 11633641"/>
                <a:gd name="csY2" fmla="*/ 81582 h 3745986"/>
                <a:gd name="csX3" fmla="*/ 4608220 w 11633641"/>
                <a:gd name="csY3" fmla="*/ 336760 h 3745986"/>
                <a:gd name="csX4" fmla="*/ 4689747 w 11633641"/>
                <a:gd name="csY4" fmla="*/ 1794280 h 3745986"/>
                <a:gd name="csX5" fmla="*/ 4766914 w 11633641"/>
                <a:gd name="csY5" fmla="*/ 3000254 h 3745986"/>
                <a:gd name="csX6" fmla="*/ 4832415 w 11633641"/>
                <a:gd name="csY6" fmla="*/ 3577276 h 3745986"/>
                <a:gd name="csX7" fmla="*/ 4938682 w 11633641"/>
                <a:gd name="csY7" fmla="*/ 3745295 h 3745986"/>
                <a:gd name="csX8" fmla="*/ 5088260 w 11633641"/>
                <a:gd name="csY8" fmla="*/ 3533083 h 3745986"/>
                <a:gd name="csX9" fmla="*/ 5190722 w 11633641"/>
                <a:gd name="csY9" fmla="*/ 3314666 h 3745986"/>
                <a:gd name="csX10" fmla="*/ 5274735 w 11633641"/>
                <a:gd name="csY10" fmla="*/ 3088973 h 3745986"/>
                <a:gd name="csX11" fmla="*/ 5361434 w 11633641"/>
                <a:gd name="csY11" fmla="*/ 2806276 h 3745986"/>
                <a:gd name="csX12" fmla="*/ 5506625 w 11633641"/>
                <a:gd name="csY12" fmla="*/ 2358458 h 3745986"/>
                <a:gd name="csX13" fmla="*/ 5607635 w 11633641"/>
                <a:gd name="csY13" fmla="*/ 2054911 h 3745986"/>
                <a:gd name="csX14" fmla="*/ 5759556 w 11633641"/>
                <a:gd name="csY14" fmla="*/ 1688882 h 3745986"/>
                <a:gd name="csX15" fmla="*/ 5954331 w 11633641"/>
                <a:gd name="csY15" fmla="*/ 1344723 h 3745986"/>
                <a:gd name="csX16" fmla="*/ 6150867 w 11633641"/>
                <a:gd name="csY16" fmla="*/ 1102117 h 3745986"/>
                <a:gd name="csX17" fmla="*/ 6377822 w 11633641"/>
                <a:gd name="csY17" fmla="*/ 907695 h 3745986"/>
                <a:gd name="csX18" fmla="*/ 6621739 w 11633641"/>
                <a:gd name="csY18" fmla="*/ 767715 h 3745986"/>
                <a:gd name="csX19" fmla="*/ 6913697 w 11633641"/>
                <a:gd name="csY19" fmla="*/ 621069 h 3745986"/>
                <a:gd name="csX20" fmla="*/ 7358338 w 11633641"/>
                <a:gd name="csY20" fmla="*/ 486453 h 3745986"/>
                <a:gd name="csX21" fmla="*/ 7811163 w 11633641"/>
                <a:gd name="csY21" fmla="*/ 383719 h 3745986"/>
                <a:gd name="csX22" fmla="*/ 8175513 w 11633641"/>
                <a:gd name="csY22" fmla="*/ 306101 h 3745986"/>
                <a:gd name="csX23" fmla="*/ 8793297 w 11633641"/>
                <a:gd name="csY23" fmla="*/ 207742 h 3745986"/>
                <a:gd name="csX24" fmla="*/ 9881832 w 11633641"/>
                <a:gd name="csY24" fmla="*/ 112296 h 3745986"/>
                <a:gd name="csX25" fmla="*/ 11633641 w 11633641"/>
                <a:gd name="csY25" fmla="*/ 17311 h 3745986"/>
                <a:gd name="csX0" fmla="*/ 0 w 11633641"/>
                <a:gd name="csY0" fmla="*/ 0 h 3745986"/>
                <a:gd name="csX1" fmla="*/ 3812617 w 11633641"/>
                <a:gd name="csY1" fmla="*/ 62665 h 3745986"/>
                <a:gd name="csX2" fmla="*/ 4477262 w 11633641"/>
                <a:gd name="csY2" fmla="*/ 81582 h 3745986"/>
                <a:gd name="csX3" fmla="*/ 4608220 w 11633641"/>
                <a:gd name="csY3" fmla="*/ 336760 h 3745986"/>
                <a:gd name="csX4" fmla="*/ 4689747 w 11633641"/>
                <a:gd name="csY4" fmla="*/ 1794280 h 3745986"/>
                <a:gd name="csX5" fmla="*/ 4766914 w 11633641"/>
                <a:gd name="csY5" fmla="*/ 3000254 h 3745986"/>
                <a:gd name="csX6" fmla="*/ 4832415 w 11633641"/>
                <a:gd name="csY6" fmla="*/ 3577276 h 3745986"/>
                <a:gd name="csX7" fmla="*/ 4938682 w 11633641"/>
                <a:gd name="csY7" fmla="*/ 3745295 h 3745986"/>
                <a:gd name="csX8" fmla="*/ 5088260 w 11633641"/>
                <a:gd name="csY8" fmla="*/ 3533083 h 3745986"/>
                <a:gd name="csX9" fmla="*/ 5190722 w 11633641"/>
                <a:gd name="csY9" fmla="*/ 3314666 h 3745986"/>
                <a:gd name="csX10" fmla="*/ 5274735 w 11633641"/>
                <a:gd name="csY10" fmla="*/ 3088973 h 3745986"/>
                <a:gd name="csX11" fmla="*/ 5373064 w 11633641"/>
                <a:gd name="csY11" fmla="*/ 2811928 h 3745986"/>
                <a:gd name="csX12" fmla="*/ 5506625 w 11633641"/>
                <a:gd name="csY12" fmla="*/ 2358458 h 3745986"/>
                <a:gd name="csX13" fmla="*/ 5607635 w 11633641"/>
                <a:gd name="csY13" fmla="*/ 2054911 h 3745986"/>
                <a:gd name="csX14" fmla="*/ 5759556 w 11633641"/>
                <a:gd name="csY14" fmla="*/ 1688882 h 3745986"/>
                <a:gd name="csX15" fmla="*/ 5954331 w 11633641"/>
                <a:gd name="csY15" fmla="*/ 1344723 h 3745986"/>
                <a:gd name="csX16" fmla="*/ 6150867 w 11633641"/>
                <a:gd name="csY16" fmla="*/ 1102117 h 3745986"/>
                <a:gd name="csX17" fmla="*/ 6377822 w 11633641"/>
                <a:gd name="csY17" fmla="*/ 907695 h 3745986"/>
                <a:gd name="csX18" fmla="*/ 6621739 w 11633641"/>
                <a:gd name="csY18" fmla="*/ 767715 h 3745986"/>
                <a:gd name="csX19" fmla="*/ 6913697 w 11633641"/>
                <a:gd name="csY19" fmla="*/ 621069 h 3745986"/>
                <a:gd name="csX20" fmla="*/ 7358338 w 11633641"/>
                <a:gd name="csY20" fmla="*/ 486453 h 3745986"/>
                <a:gd name="csX21" fmla="*/ 7811163 w 11633641"/>
                <a:gd name="csY21" fmla="*/ 383719 h 3745986"/>
                <a:gd name="csX22" fmla="*/ 8175513 w 11633641"/>
                <a:gd name="csY22" fmla="*/ 306101 h 3745986"/>
                <a:gd name="csX23" fmla="*/ 8793297 w 11633641"/>
                <a:gd name="csY23" fmla="*/ 207742 h 3745986"/>
                <a:gd name="csX24" fmla="*/ 9881832 w 11633641"/>
                <a:gd name="csY24" fmla="*/ 112296 h 3745986"/>
                <a:gd name="csX25" fmla="*/ 11633641 w 11633641"/>
                <a:gd name="csY25" fmla="*/ 17311 h 3745986"/>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190722 w 11633641"/>
                <a:gd name="csY9" fmla="*/ 3314666 h 3745342"/>
                <a:gd name="csX10" fmla="*/ 5274735 w 11633641"/>
                <a:gd name="csY10" fmla="*/ 3088973 h 3745342"/>
                <a:gd name="csX11" fmla="*/ 5373064 w 11633641"/>
                <a:gd name="csY11" fmla="*/ 2811928 h 3745342"/>
                <a:gd name="csX12" fmla="*/ 5506625 w 11633641"/>
                <a:gd name="csY12" fmla="*/ 2358458 h 3745342"/>
                <a:gd name="csX13" fmla="*/ 5607635 w 11633641"/>
                <a:gd name="csY13" fmla="*/ 2054911 h 3745342"/>
                <a:gd name="csX14" fmla="*/ 5759556 w 11633641"/>
                <a:gd name="csY14" fmla="*/ 1688882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74735 w 11633641"/>
                <a:gd name="csY10" fmla="*/ 3088973 h 3745340"/>
                <a:gd name="csX11" fmla="*/ 5373064 w 11633641"/>
                <a:gd name="csY11" fmla="*/ 2811928 h 3745340"/>
                <a:gd name="csX12" fmla="*/ 5506625 w 11633641"/>
                <a:gd name="csY12" fmla="*/ 2358458 h 3745340"/>
                <a:gd name="csX13" fmla="*/ 5607635 w 11633641"/>
                <a:gd name="csY13" fmla="*/ 2054911 h 3745340"/>
                <a:gd name="csX14" fmla="*/ 5759556 w 11633641"/>
                <a:gd name="csY14" fmla="*/ 1688882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73064 w 11633641"/>
                <a:gd name="csY11" fmla="*/ 2811928 h 3745342"/>
                <a:gd name="csX12" fmla="*/ 5506625 w 11633641"/>
                <a:gd name="csY12" fmla="*/ 2358458 h 3745342"/>
                <a:gd name="csX13" fmla="*/ 5607635 w 11633641"/>
                <a:gd name="csY13" fmla="*/ 2054911 h 3745342"/>
                <a:gd name="csX14" fmla="*/ 5759556 w 11633641"/>
                <a:gd name="csY14" fmla="*/ 1688882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90242 w 11633641"/>
                <a:gd name="csY10" fmla="*/ 3088973 h 3745340"/>
                <a:gd name="csX11" fmla="*/ 5373064 w 11633641"/>
                <a:gd name="csY11" fmla="*/ 2811928 h 3745340"/>
                <a:gd name="csX12" fmla="*/ 5506625 w 11633641"/>
                <a:gd name="csY12" fmla="*/ 2358458 h 3745340"/>
                <a:gd name="csX13" fmla="*/ 5584374 w 11633641"/>
                <a:gd name="csY13" fmla="*/ 2032303 h 3745340"/>
                <a:gd name="csX14" fmla="*/ 5759556 w 11633641"/>
                <a:gd name="csY14" fmla="*/ 1688882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73064 w 11633641"/>
                <a:gd name="csY11" fmla="*/ 2811928 h 3745342"/>
                <a:gd name="csX12" fmla="*/ 5506625 w 11633641"/>
                <a:gd name="csY12" fmla="*/ 2358458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90242 w 11633641"/>
                <a:gd name="csY10" fmla="*/ 3088973 h 3745340"/>
                <a:gd name="csX11" fmla="*/ 5373064 w 11633641"/>
                <a:gd name="csY11" fmla="*/ 2811928 h 3745340"/>
                <a:gd name="csX12" fmla="*/ 5479487 w 11633641"/>
                <a:gd name="csY12" fmla="*/ 2369762 h 3745340"/>
                <a:gd name="csX13" fmla="*/ 5584374 w 11633641"/>
                <a:gd name="csY13" fmla="*/ 2032303 h 3745340"/>
                <a:gd name="csX14" fmla="*/ 5751803 w 11633641"/>
                <a:gd name="csY14" fmla="*/ 1660620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53680 w 11633641"/>
                <a:gd name="csY11" fmla="*/ 2811928 h 3745342"/>
                <a:gd name="csX12" fmla="*/ 5479487 w 11633641"/>
                <a:gd name="csY12" fmla="*/ 2369762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74735 w 11633641"/>
                <a:gd name="csY10" fmla="*/ 3072017 h 3745340"/>
                <a:gd name="csX11" fmla="*/ 5353680 w 11633641"/>
                <a:gd name="csY11" fmla="*/ 2811928 h 3745340"/>
                <a:gd name="csX12" fmla="*/ 5479487 w 11633641"/>
                <a:gd name="csY12" fmla="*/ 2369762 h 3745340"/>
                <a:gd name="csX13" fmla="*/ 5584374 w 11633641"/>
                <a:gd name="csY13" fmla="*/ 2032303 h 3745340"/>
                <a:gd name="csX14" fmla="*/ 5751803 w 11633641"/>
                <a:gd name="csY14" fmla="*/ 1660620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194599 w 11633641"/>
                <a:gd name="csY9" fmla="*/ 3331623 h 3745342"/>
                <a:gd name="csX10" fmla="*/ 5274735 w 11633641"/>
                <a:gd name="csY10" fmla="*/ 3072017 h 3745342"/>
                <a:gd name="csX11" fmla="*/ 5353680 w 11633641"/>
                <a:gd name="csY11" fmla="*/ 2811928 h 3745342"/>
                <a:gd name="csX12" fmla="*/ 5479487 w 11633641"/>
                <a:gd name="csY12" fmla="*/ 2369762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837"/>
                <a:gd name="csX1" fmla="*/ 3812617 w 11633641"/>
                <a:gd name="csY1" fmla="*/ 62665 h 3745837"/>
                <a:gd name="csX2" fmla="*/ 4477262 w 11633641"/>
                <a:gd name="csY2" fmla="*/ 81582 h 3745837"/>
                <a:gd name="csX3" fmla="*/ 4608220 w 11633641"/>
                <a:gd name="csY3" fmla="*/ 336760 h 3745837"/>
                <a:gd name="csX4" fmla="*/ 4689747 w 11633641"/>
                <a:gd name="csY4" fmla="*/ 1794280 h 3745837"/>
                <a:gd name="csX5" fmla="*/ 4766914 w 11633641"/>
                <a:gd name="csY5" fmla="*/ 3000254 h 3745837"/>
                <a:gd name="csX6" fmla="*/ 4832415 w 11633641"/>
                <a:gd name="csY6" fmla="*/ 3577276 h 3745837"/>
                <a:gd name="csX7" fmla="*/ 4938682 w 11633641"/>
                <a:gd name="csY7" fmla="*/ 3745295 h 3745837"/>
                <a:gd name="csX8" fmla="*/ 5096013 w 11633641"/>
                <a:gd name="csY8" fmla="*/ 3538735 h 3745837"/>
                <a:gd name="csX9" fmla="*/ 5194599 w 11633641"/>
                <a:gd name="csY9" fmla="*/ 3331623 h 3745837"/>
                <a:gd name="csX10" fmla="*/ 5274735 w 11633641"/>
                <a:gd name="csY10" fmla="*/ 3072017 h 3745837"/>
                <a:gd name="csX11" fmla="*/ 5353680 w 11633641"/>
                <a:gd name="csY11" fmla="*/ 2811928 h 3745837"/>
                <a:gd name="csX12" fmla="*/ 5479487 w 11633641"/>
                <a:gd name="csY12" fmla="*/ 2369762 h 3745837"/>
                <a:gd name="csX13" fmla="*/ 5584374 w 11633641"/>
                <a:gd name="csY13" fmla="*/ 2032303 h 3745837"/>
                <a:gd name="csX14" fmla="*/ 5751803 w 11633641"/>
                <a:gd name="csY14" fmla="*/ 1660620 h 3745837"/>
                <a:gd name="csX15" fmla="*/ 5954331 w 11633641"/>
                <a:gd name="csY15" fmla="*/ 1344723 h 3745837"/>
                <a:gd name="csX16" fmla="*/ 6150867 w 11633641"/>
                <a:gd name="csY16" fmla="*/ 1102117 h 3745837"/>
                <a:gd name="csX17" fmla="*/ 6377822 w 11633641"/>
                <a:gd name="csY17" fmla="*/ 907695 h 3745837"/>
                <a:gd name="csX18" fmla="*/ 6621739 w 11633641"/>
                <a:gd name="csY18" fmla="*/ 767715 h 3745837"/>
                <a:gd name="csX19" fmla="*/ 6913697 w 11633641"/>
                <a:gd name="csY19" fmla="*/ 621069 h 3745837"/>
                <a:gd name="csX20" fmla="*/ 7358338 w 11633641"/>
                <a:gd name="csY20" fmla="*/ 486453 h 3745837"/>
                <a:gd name="csX21" fmla="*/ 7811163 w 11633641"/>
                <a:gd name="csY21" fmla="*/ 383719 h 3745837"/>
                <a:gd name="csX22" fmla="*/ 8175513 w 11633641"/>
                <a:gd name="csY22" fmla="*/ 306101 h 3745837"/>
                <a:gd name="csX23" fmla="*/ 8793297 w 11633641"/>
                <a:gd name="csY23" fmla="*/ 207742 h 3745837"/>
                <a:gd name="csX24" fmla="*/ 9881832 w 11633641"/>
                <a:gd name="csY24" fmla="*/ 112296 h 3745837"/>
                <a:gd name="csX25" fmla="*/ 11633641 w 11633641"/>
                <a:gd name="csY25" fmla="*/ 17311 h 3745837"/>
                <a:gd name="csX0" fmla="*/ 0 w 11633641"/>
                <a:gd name="csY0" fmla="*/ 0 h 3745837"/>
                <a:gd name="csX1" fmla="*/ 3812617 w 11633641"/>
                <a:gd name="csY1" fmla="*/ 62665 h 3745837"/>
                <a:gd name="csX2" fmla="*/ 4477262 w 11633641"/>
                <a:gd name="csY2" fmla="*/ 81582 h 3745837"/>
                <a:gd name="csX3" fmla="*/ 4608220 w 11633641"/>
                <a:gd name="csY3" fmla="*/ 336760 h 3745837"/>
                <a:gd name="csX4" fmla="*/ 4689747 w 11633641"/>
                <a:gd name="csY4" fmla="*/ 1794280 h 3745837"/>
                <a:gd name="csX5" fmla="*/ 4766914 w 11633641"/>
                <a:gd name="csY5" fmla="*/ 3000254 h 3745837"/>
                <a:gd name="csX6" fmla="*/ 4832415 w 11633641"/>
                <a:gd name="csY6" fmla="*/ 3577276 h 3745837"/>
                <a:gd name="csX7" fmla="*/ 4938682 w 11633641"/>
                <a:gd name="csY7" fmla="*/ 3745295 h 3745837"/>
                <a:gd name="csX8" fmla="*/ 5096013 w 11633641"/>
                <a:gd name="csY8" fmla="*/ 3538735 h 3745837"/>
                <a:gd name="csX9" fmla="*/ 5190722 w 11633641"/>
                <a:gd name="csY9" fmla="*/ 3320318 h 3745837"/>
                <a:gd name="csX10" fmla="*/ 5274735 w 11633641"/>
                <a:gd name="csY10" fmla="*/ 3072017 h 3745837"/>
                <a:gd name="csX11" fmla="*/ 5353680 w 11633641"/>
                <a:gd name="csY11" fmla="*/ 2811928 h 3745837"/>
                <a:gd name="csX12" fmla="*/ 5479487 w 11633641"/>
                <a:gd name="csY12" fmla="*/ 2369762 h 3745837"/>
                <a:gd name="csX13" fmla="*/ 5584374 w 11633641"/>
                <a:gd name="csY13" fmla="*/ 2032303 h 3745837"/>
                <a:gd name="csX14" fmla="*/ 5751803 w 11633641"/>
                <a:gd name="csY14" fmla="*/ 1660620 h 3745837"/>
                <a:gd name="csX15" fmla="*/ 5954331 w 11633641"/>
                <a:gd name="csY15" fmla="*/ 1344723 h 3745837"/>
                <a:gd name="csX16" fmla="*/ 6150867 w 11633641"/>
                <a:gd name="csY16" fmla="*/ 1102117 h 3745837"/>
                <a:gd name="csX17" fmla="*/ 6377822 w 11633641"/>
                <a:gd name="csY17" fmla="*/ 907695 h 3745837"/>
                <a:gd name="csX18" fmla="*/ 6621739 w 11633641"/>
                <a:gd name="csY18" fmla="*/ 767715 h 3745837"/>
                <a:gd name="csX19" fmla="*/ 6913697 w 11633641"/>
                <a:gd name="csY19" fmla="*/ 621069 h 3745837"/>
                <a:gd name="csX20" fmla="*/ 7358338 w 11633641"/>
                <a:gd name="csY20" fmla="*/ 486453 h 3745837"/>
                <a:gd name="csX21" fmla="*/ 7811163 w 11633641"/>
                <a:gd name="csY21" fmla="*/ 383719 h 3745837"/>
                <a:gd name="csX22" fmla="*/ 8175513 w 11633641"/>
                <a:gd name="csY22" fmla="*/ 306101 h 3745837"/>
                <a:gd name="csX23" fmla="*/ 8793297 w 11633641"/>
                <a:gd name="csY23" fmla="*/ 207742 h 3745837"/>
                <a:gd name="csX24" fmla="*/ 9881832 w 11633641"/>
                <a:gd name="csY24" fmla="*/ 112296 h 3745837"/>
                <a:gd name="csX25" fmla="*/ 11633641 w 11633641"/>
                <a:gd name="csY25" fmla="*/ 17311 h 3745837"/>
                <a:gd name="csX0" fmla="*/ 0 w 11633641"/>
                <a:gd name="csY0" fmla="*/ 0 h 3746054"/>
                <a:gd name="csX1" fmla="*/ 3812617 w 11633641"/>
                <a:gd name="csY1" fmla="*/ 62665 h 3746054"/>
                <a:gd name="csX2" fmla="*/ 4477262 w 11633641"/>
                <a:gd name="csY2" fmla="*/ 81582 h 3746054"/>
                <a:gd name="csX3" fmla="*/ 4608220 w 11633641"/>
                <a:gd name="csY3" fmla="*/ 336760 h 3746054"/>
                <a:gd name="csX4" fmla="*/ 4689747 w 11633641"/>
                <a:gd name="csY4" fmla="*/ 1794280 h 3746054"/>
                <a:gd name="csX5" fmla="*/ 4766914 w 11633641"/>
                <a:gd name="csY5" fmla="*/ 3000254 h 3746054"/>
                <a:gd name="csX6" fmla="*/ 4859552 w 11633641"/>
                <a:gd name="csY6" fmla="*/ 3582928 h 3746054"/>
                <a:gd name="csX7" fmla="*/ 4938682 w 11633641"/>
                <a:gd name="csY7" fmla="*/ 3745295 h 3746054"/>
                <a:gd name="csX8" fmla="*/ 5096013 w 11633641"/>
                <a:gd name="csY8" fmla="*/ 3538735 h 3746054"/>
                <a:gd name="csX9" fmla="*/ 5190722 w 11633641"/>
                <a:gd name="csY9" fmla="*/ 3320318 h 3746054"/>
                <a:gd name="csX10" fmla="*/ 5274735 w 11633641"/>
                <a:gd name="csY10" fmla="*/ 3072017 h 3746054"/>
                <a:gd name="csX11" fmla="*/ 5353680 w 11633641"/>
                <a:gd name="csY11" fmla="*/ 2811928 h 3746054"/>
                <a:gd name="csX12" fmla="*/ 5479487 w 11633641"/>
                <a:gd name="csY12" fmla="*/ 2369762 h 3746054"/>
                <a:gd name="csX13" fmla="*/ 5584374 w 11633641"/>
                <a:gd name="csY13" fmla="*/ 2032303 h 3746054"/>
                <a:gd name="csX14" fmla="*/ 5751803 w 11633641"/>
                <a:gd name="csY14" fmla="*/ 1660620 h 3746054"/>
                <a:gd name="csX15" fmla="*/ 5954331 w 11633641"/>
                <a:gd name="csY15" fmla="*/ 1344723 h 3746054"/>
                <a:gd name="csX16" fmla="*/ 6150867 w 11633641"/>
                <a:gd name="csY16" fmla="*/ 1102117 h 3746054"/>
                <a:gd name="csX17" fmla="*/ 6377822 w 11633641"/>
                <a:gd name="csY17" fmla="*/ 907695 h 3746054"/>
                <a:gd name="csX18" fmla="*/ 6621739 w 11633641"/>
                <a:gd name="csY18" fmla="*/ 767715 h 3746054"/>
                <a:gd name="csX19" fmla="*/ 6913697 w 11633641"/>
                <a:gd name="csY19" fmla="*/ 621069 h 3746054"/>
                <a:gd name="csX20" fmla="*/ 7358338 w 11633641"/>
                <a:gd name="csY20" fmla="*/ 486453 h 3746054"/>
                <a:gd name="csX21" fmla="*/ 7811163 w 11633641"/>
                <a:gd name="csY21" fmla="*/ 383719 h 3746054"/>
                <a:gd name="csX22" fmla="*/ 8175513 w 11633641"/>
                <a:gd name="csY22" fmla="*/ 306101 h 3746054"/>
                <a:gd name="csX23" fmla="*/ 8793297 w 11633641"/>
                <a:gd name="csY23" fmla="*/ 207742 h 3746054"/>
                <a:gd name="csX24" fmla="*/ 9881832 w 11633641"/>
                <a:gd name="csY24" fmla="*/ 112296 h 3746054"/>
                <a:gd name="csX25" fmla="*/ 11633641 w 11633641"/>
                <a:gd name="csY25" fmla="*/ 17311 h 3746054"/>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90722 w 11633641"/>
                <a:gd name="csY9" fmla="*/ 3320318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90722 w 11633641"/>
                <a:gd name="csY9" fmla="*/ 3320318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710187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314666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314666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691522"/>
                <a:gd name="csX1" fmla="*/ 3812617 w 11633641"/>
                <a:gd name="csY1" fmla="*/ 62665 h 3691522"/>
                <a:gd name="csX2" fmla="*/ 4477262 w 11633641"/>
                <a:gd name="csY2" fmla="*/ 81582 h 3691522"/>
                <a:gd name="csX3" fmla="*/ 4608220 w 11633641"/>
                <a:gd name="csY3" fmla="*/ 336760 h 3691522"/>
                <a:gd name="csX4" fmla="*/ 4689747 w 11633641"/>
                <a:gd name="csY4" fmla="*/ 1794280 h 3691522"/>
                <a:gd name="csX5" fmla="*/ 4786298 w 11633641"/>
                <a:gd name="csY5" fmla="*/ 3005906 h 3691522"/>
                <a:gd name="csX6" fmla="*/ 4859552 w 11633641"/>
                <a:gd name="csY6" fmla="*/ 3582928 h 3691522"/>
                <a:gd name="csX7" fmla="*/ 4934805 w 11633641"/>
                <a:gd name="csY7" fmla="*/ 3688773 h 3691522"/>
                <a:gd name="csX8" fmla="*/ 5096013 w 11633641"/>
                <a:gd name="csY8" fmla="*/ 3538735 h 3691522"/>
                <a:gd name="csX9" fmla="*/ 5182968 w 11633641"/>
                <a:gd name="csY9" fmla="*/ 3314666 h 3691522"/>
                <a:gd name="csX10" fmla="*/ 5270859 w 11633641"/>
                <a:gd name="csY10" fmla="*/ 2992887 h 3691522"/>
                <a:gd name="csX11" fmla="*/ 5353680 w 11633641"/>
                <a:gd name="csY11" fmla="*/ 2710187 h 3691522"/>
                <a:gd name="csX12" fmla="*/ 5479487 w 11633641"/>
                <a:gd name="csY12" fmla="*/ 2301935 h 3691522"/>
                <a:gd name="csX13" fmla="*/ 5584374 w 11633641"/>
                <a:gd name="csY13" fmla="*/ 2032303 h 3691522"/>
                <a:gd name="csX14" fmla="*/ 5751803 w 11633641"/>
                <a:gd name="csY14" fmla="*/ 1660620 h 3691522"/>
                <a:gd name="csX15" fmla="*/ 5954331 w 11633641"/>
                <a:gd name="csY15" fmla="*/ 1344723 h 3691522"/>
                <a:gd name="csX16" fmla="*/ 6150867 w 11633641"/>
                <a:gd name="csY16" fmla="*/ 1102117 h 3691522"/>
                <a:gd name="csX17" fmla="*/ 6377822 w 11633641"/>
                <a:gd name="csY17" fmla="*/ 907695 h 3691522"/>
                <a:gd name="csX18" fmla="*/ 6621739 w 11633641"/>
                <a:gd name="csY18" fmla="*/ 767715 h 3691522"/>
                <a:gd name="csX19" fmla="*/ 6913697 w 11633641"/>
                <a:gd name="csY19" fmla="*/ 621069 h 3691522"/>
                <a:gd name="csX20" fmla="*/ 7358338 w 11633641"/>
                <a:gd name="csY20" fmla="*/ 486453 h 3691522"/>
                <a:gd name="csX21" fmla="*/ 7811163 w 11633641"/>
                <a:gd name="csY21" fmla="*/ 383719 h 3691522"/>
                <a:gd name="csX22" fmla="*/ 8175513 w 11633641"/>
                <a:gd name="csY22" fmla="*/ 306101 h 3691522"/>
                <a:gd name="csX23" fmla="*/ 8793297 w 11633641"/>
                <a:gd name="csY23" fmla="*/ 207742 h 3691522"/>
                <a:gd name="csX24" fmla="*/ 9881832 w 11633641"/>
                <a:gd name="csY24" fmla="*/ 112296 h 3691522"/>
                <a:gd name="csX25" fmla="*/ 11633641 w 11633641"/>
                <a:gd name="csY25" fmla="*/ 17311 h 3691522"/>
                <a:gd name="csX0" fmla="*/ 0 w 11633641"/>
                <a:gd name="csY0" fmla="*/ 0 h 3704954"/>
                <a:gd name="csX1" fmla="*/ 3812617 w 11633641"/>
                <a:gd name="csY1" fmla="*/ 62665 h 3704954"/>
                <a:gd name="csX2" fmla="*/ 4477262 w 11633641"/>
                <a:gd name="csY2" fmla="*/ 81582 h 3704954"/>
                <a:gd name="csX3" fmla="*/ 4608220 w 11633641"/>
                <a:gd name="csY3" fmla="*/ 336760 h 3704954"/>
                <a:gd name="csX4" fmla="*/ 4689747 w 11633641"/>
                <a:gd name="csY4" fmla="*/ 1794280 h 3704954"/>
                <a:gd name="csX5" fmla="*/ 4786298 w 11633641"/>
                <a:gd name="csY5" fmla="*/ 3005906 h 3704954"/>
                <a:gd name="csX6" fmla="*/ 4859552 w 11633641"/>
                <a:gd name="csY6" fmla="*/ 3582928 h 3704954"/>
                <a:gd name="csX7" fmla="*/ 4934805 w 11633641"/>
                <a:gd name="csY7" fmla="*/ 3688773 h 3704954"/>
                <a:gd name="csX8" fmla="*/ 5096013 w 11633641"/>
                <a:gd name="csY8" fmla="*/ 3538735 h 3704954"/>
                <a:gd name="csX9" fmla="*/ 5182968 w 11633641"/>
                <a:gd name="csY9" fmla="*/ 3314666 h 3704954"/>
                <a:gd name="csX10" fmla="*/ 5270859 w 11633641"/>
                <a:gd name="csY10" fmla="*/ 2992887 h 3704954"/>
                <a:gd name="csX11" fmla="*/ 5353680 w 11633641"/>
                <a:gd name="csY11" fmla="*/ 2710187 h 3704954"/>
                <a:gd name="csX12" fmla="*/ 5479487 w 11633641"/>
                <a:gd name="csY12" fmla="*/ 2301935 h 3704954"/>
                <a:gd name="csX13" fmla="*/ 5584374 w 11633641"/>
                <a:gd name="csY13" fmla="*/ 2032303 h 3704954"/>
                <a:gd name="csX14" fmla="*/ 5751803 w 11633641"/>
                <a:gd name="csY14" fmla="*/ 1660620 h 3704954"/>
                <a:gd name="csX15" fmla="*/ 5954331 w 11633641"/>
                <a:gd name="csY15" fmla="*/ 1344723 h 3704954"/>
                <a:gd name="csX16" fmla="*/ 6150867 w 11633641"/>
                <a:gd name="csY16" fmla="*/ 1102117 h 3704954"/>
                <a:gd name="csX17" fmla="*/ 6377822 w 11633641"/>
                <a:gd name="csY17" fmla="*/ 907695 h 3704954"/>
                <a:gd name="csX18" fmla="*/ 6621739 w 11633641"/>
                <a:gd name="csY18" fmla="*/ 767715 h 3704954"/>
                <a:gd name="csX19" fmla="*/ 6913697 w 11633641"/>
                <a:gd name="csY19" fmla="*/ 621069 h 3704954"/>
                <a:gd name="csX20" fmla="*/ 7358338 w 11633641"/>
                <a:gd name="csY20" fmla="*/ 486453 h 3704954"/>
                <a:gd name="csX21" fmla="*/ 7811163 w 11633641"/>
                <a:gd name="csY21" fmla="*/ 383719 h 3704954"/>
                <a:gd name="csX22" fmla="*/ 8175513 w 11633641"/>
                <a:gd name="csY22" fmla="*/ 306101 h 3704954"/>
                <a:gd name="csX23" fmla="*/ 8793297 w 11633641"/>
                <a:gd name="csY23" fmla="*/ 207742 h 3704954"/>
                <a:gd name="csX24" fmla="*/ 9881832 w 11633641"/>
                <a:gd name="csY24" fmla="*/ 112296 h 3704954"/>
                <a:gd name="csX25" fmla="*/ 11633641 w 11633641"/>
                <a:gd name="csY25" fmla="*/ 17311 h 3704954"/>
                <a:gd name="csX0" fmla="*/ 0 w 11633641"/>
                <a:gd name="csY0" fmla="*/ 0 h 3736907"/>
                <a:gd name="csX1" fmla="*/ 3812617 w 11633641"/>
                <a:gd name="csY1" fmla="*/ 62665 h 3736907"/>
                <a:gd name="csX2" fmla="*/ 4477262 w 11633641"/>
                <a:gd name="csY2" fmla="*/ 81582 h 3736907"/>
                <a:gd name="csX3" fmla="*/ 4608220 w 11633641"/>
                <a:gd name="csY3" fmla="*/ 336760 h 3736907"/>
                <a:gd name="csX4" fmla="*/ 4689747 w 11633641"/>
                <a:gd name="csY4" fmla="*/ 1794280 h 3736907"/>
                <a:gd name="csX5" fmla="*/ 4786298 w 11633641"/>
                <a:gd name="csY5" fmla="*/ 3005906 h 3736907"/>
                <a:gd name="csX6" fmla="*/ 4859552 w 11633641"/>
                <a:gd name="csY6" fmla="*/ 3582928 h 3736907"/>
                <a:gd name="csX7" fmla="*/ 4919298 w 11633641"/>
                <a:gd name="csY7" fmla="*/ 3722687 h 3736907"/>
                <a:gd name="csX8" fmla="*/ 5096013 w 11633641"/>
                <a:gd name="csY8" fmla="*/ 3538735 h 3736907"/>
                <a:gd name="csX9" fmla="*/ 5182968 w 11633641"/>
                <a:gd name="csY9" fmla="*/ 3314666 h 3736907"/>
                <a:gd name="csX10" fmla="*/ 5270859 w 11633641"/>
                <a:gd name="csY10" fmla="*/ 2992887 h 3736907"/>
                <a:gd name="csX11" fmla="*/ 5353680 w 11633641"/>
                <a:gd name="csY11" fmla="*/ 2710187 h 3736907"/>
                <a:gd name="csX12" fmla="*/ 5479487 w 11633641"/>
                <a:gd name="csY12" fmla="*/ 2301935 h 3736907"/>
                <a:gd name="csX13" fmla="*/ 5584374 w 11633641"/>
                <a:gd name="csY13" fmla="*/ 2032303 h 3736907"/>
                <a:gd name="csX14" fmla="*/ 5751803 w 11633641"/>
                <a:gd name="csY14" fmla="*/ 1660620 h 3736907"/>
                <a:gd name="csX15" fmla="*/ 5954331 w 11633641"/>
                <a:gd name="csY15" fmla="*/ 1344723 h 3736907"/>
                <a:gd name="csX16" fmla="*/ 6150867 w 11633641"/>
                <a:gd name="csY16" fmla="*/ 1102117 h 3736907"/>
                <a:gd name="csX17" fmla="*/ 6377822 w 11633641"/>
                <a:gd name="csY17" fmla="*/ 907695 h 3736907"/>
                <a:gd name="csX18" fmla="*/ 6621739 w 11633641"/>
                <a:gd name="csY18" fmla="*/ 767715 h 3736907"/>
                <a:gd name="csX19" fmla="*/ 6913697 w 11633641"/>
                <a:gd name="csY19" fmla="*/ 621069 h 3736907"/>
                <a:gd name="csX20" fmla="*/ 7358338 w 11633641"/>
                <a:gd name="csY20" fmla="*/ 486453 h 3736907"/>
                <a:gd name="csX21" fmla="*/ 7811163 w 11633641"/>
                <a:gd name="csY21" fmla="*/ 383719 h 3736907"/>
                <a:gd name="csX22" fmla="*/ 8175513 w 11633641"/>
                <a:gd name="csY22" fmla="*/ 306101 h 3736907"/>
                <a:gd name="csX23" fmla="*/ 8793297 w 11633641"/>
                <a:gd name="csY23" fmla="*/ 207742 h 3736907"/>
                <a:gd name="csX24" fmla="*/ 9881832 w 11633641"/>
                <a:gd name="csY24" fmla="*/ 112296 h 3736907"/>
                <a:gd name="csX25" fmla="*/ 11633641 w 11633641"/>
                <a:gd name="csY25" fmla="*/ 17311 h 3736907"/>
                <a:gd name="csX0" fmla="*/ 0 w 11633641"/>
                <a:gd name="csY0" fmla="*/ 0 h 3724216"/>
                <a:gd name="csX1" fmla="*/ 3812617 w 11633641"/>
                <a:gd name="csY1" fmla="*/ 62665 h 3724216"/>
                <a:gd name="csX2" fmla="*/ 4477262 w 11633641"/>
                <a:gd name="csY2" fmla="*/ 81582 h 3724216"/>
                <a:gd name="csX3" fmla="*/ 4608220 w 11633641"/>
                <a:gd name="csY3" fmla="*/ 336760 h 3724216"/>
                <a:gd name="csX4" fmla="*/ 4689747 w 11633641"/>
                <a:gd name="csY4" fmla="*/ 1794280 h 3724216"/>
                <a:gd name="csX5" fmla="*/ 4786298 w 11633641"/>
                <a:gd name="csY5" fmla="*/ 3005906 h 3724216"/>
                <a:gd name="csX6" fmla="*/ 4871183 w 11633641"/>
                <a:gd name="csY6" fmla="*/ 3588580 h 3724216"/>
                <a:gd name="csX7" fmla="*/ 4919298 w 11633641"/>
                <a:gd name="csY7" fmla="*/ 3722687 h 3724216"/>
                <a:gd name="csX8" fmla="*/ 5096013 w 11633641"/>
                <a:gd name="csY8" fmla="*/ 3538735 h 3724216"/>
                <a:gd name="csX9" fmla="*/ 5182968 w 11633641"/>
                <a:gd name="csY9" fmla="*/ 3314666 h 3724216"/>
                <a:gd name="csX10" fmla="*/ 5270859 w 11633641"/>
                <a:gd name="csY10" fmla="*/ 2992887 h 3724216"/>
                <a:gd name="csX11" fmla="*/ 5353680 w 11633641"/>
                <a:gd name="csY11" fmla="*/ 2710187 h 3724216"/>
                <a:gd name="csX12" fmla="*/ 5479487 w 11633641"/>
                <a:gd name="csY12" fmla="*/ 2301935 h 3724216"/>
                <a:gd name="csX13" fmla="*/ 5584374 w 11633641"/>
                <a:gd name="csY13" fmla="*/ 2032303 h 3724216"/>
                <a:gd name="csX14" fmla="*/ 5751803 w 11633641"/>
                <a:gd name="csY14" fmla="*/ 1660620 h 3724216"/>
                <a:gd name="csX15" fmla="*/ 5954331 w 11633641"/>
                <a:gd name="csY15" fmla="*/ 1344723 h 3724216"/>
                <a:gd name="csX16" fmla="*/ 6150867 w 11633641"/>
                <a:gd name="csY16" fmla="*/ 1102117 h 3724216"/>
                <a:gd name="csX17" fmla="*/ 6377822 w 11633641"/>
                <a:gd name="csY17" fmla="*/ 907695 h 3724216"/>
                <a:gd name="csX18" fmla="*/ 6621739 w 11633641"/>
                <a:gd name="csY18" fmla="*/ 767715 h 3724216"/>
                <a:gd name="csX19" fmla="*/ 6913697 w 11633641"/>
                <a:gd name="csY19" fmla="*/ 621069 h 3724216"/>
                <a:gd name="csX20" fmla="*/ 7358338 w 11633641"/>
                <a:gd name="csY20" fmla="*/ 486453 h 3724216"/>
                <a:gd name="csX21" fmla="*/ 7811163 w 11633641"/>
                <a:gd name="csY21" fmla="*/ 383719 h 3724216"/>
                <a:gd name="csX22" fmla="*/ 8175513 w 11633641"/>
                <a:gd name="csY22" fmla="*/ 306101 h 3724216"/>
                <a:gd name="csX23" fmla="*/ 8793297 w 11633641"/>
                <a:gd name="csY23" fmla="*/ 207742 h 3724216"/>
                <a:gd name="csX24" fmla="*/ 9881832 w 11633641"/>
                <a:gd name="csY24" fmla="*/ 112296 h 3724216"/>
                <a:gd name="csX25" fmla="*/ 11633641 w 11633641"/>
                <a:gd name="csY25" fmla="*/ 17311 h 3724216"/>
                <a:gd name="csX0" fmla="*/ 0 w 11633641"/>
                <a:gd name="csY0" fmla="*/ 0 h 3708035"/>
                <a:gd name="csX1" fmla="*/ 3812617 w 11633641"/>
                <a:gd name="csY1" fmla="*/ 62665 h 3708035"/>
                <a:gd name="csX2" fmla="*/ 4477262 w 11633641"/>
                <a:gd name="csY2" fmla="*/ 81582 h 3708035"/>
                <a:gd name="csX3" fmla="*/ 4608220 w 11633641"/>
                <a:gd name="csY3" fmla="*/ 336760 h 3708035"/>
                <a:gd name="csX4" fmla="*/ 4689747 w 11633641"/>
                <a:gd name="csY4" fmla="*/ 1794280 h 3708035"/>
                <a:gd name="csX5" fmla="*/ 4786298 w 11633641"/>
                <a:gd name="csY5" fmla="*/ 3005906 h 3708035"/>
                <a:gd name="csX6" fmla="*/ 4871183 w 11633641"/>
                <a:gd name="csY6" fmla="*/ 3588580 h 3708035"/>
                <a:gd name="csX7" fmla="*/ 5023971 w 11633641"/>
                <a:gd name="csY7" fmla="*/ 3705730 h 3708035"/>
                <a:gd name="csX8" fmla="*/ 5096013 w 11633641"/>
                <a:gd name="csY8" fmla="*/ 3538735 h 3708035"/>
                <a:gd name="csX9" fmla="*/ 5182968 w 11633641"/>
                <a:gd name="csY9" fmla="*/ 3314666 h 3708035"/>
                <a:gd name="csX10" fmla="*/ 5270859 w 11633641"/>
                <a:gd name="csY10" fmla="*/ 2992887 h 3708035"/>
                <a:gd name="csX11" fmla="*/ 5353680 w 11633641"/>
                <a:gd name="csY11" fmla="*/ 2710187 h 3708035"/>
                <a:gd name="csX12" fmla="*/ 5479487 w 11633641"/>
                <a:gd name="csY12" fmla="*/ 2301935 h 3708035"/>
                <a:gd name="csX13" fmla="*/ 5584374 w 11633641"/>
                <a:gd name="csY13" fmla="*/ 2032303 h 3708035"/>
                <a:gd name="csX14" fmla="*/ 5751803 w 11633641"/>
                <a:gd name="csY14" fmla="*/ 1660620 h 3708035"/>
                <a:gd name="csX15" fmla="*/ 5954331 w 11633641"/>
                <a:gd name="csY15" fmla="*/ 1344723 h 3708035"/>
                <a:gd name="csX16" fmla="*/ 6150867 w 11633641"/>
                <a:gd name="csY16" fmla="*/ 1102117 h 3708035"/>
                <a:gd name="csX17" fmla="*/ 6377822 w 11633641"/>
                <a:gd name="csY17" fmla="*/ 907695 h 3708035"/>
                <a:gd name="csX18" fmla="*/ 6621739 w 11633641"/>
                <a:gd name="csY18" fmla="*/ 767715 h 3708035"/>
                <a:gd name="csX19" fmla="*/ 6913697 w 11633641"/>
                <a:gd name="csY19" fmla="*/ 621069 h 3708035"/>
                <a:gd name="csX20" fmla="*/ 7358338 w 11633641"/>
                <a:gd name="csY20" fmla="*/ 486453 h 3708035"/>
                <a:gd name="csX21" fmla="*/ 7811163 w 11633641"/>
                <a:gd name="csY21" fmla="*/ 383719 h 3708035"/>
                <a:gd name="csX22" fmla="*/ 8175513 w 11633641"/>
                <a:gd name="csY22" fmla="*/ 306101 h 3708035"/>
                <a:gd name="csX23" fmla="*/ 8793297 w 11633641"/>
                <a:gd name="csY23" fmla="*/ 207742 h 3708035"/>
                <a:gd name="csX24" fmla="*/ 9881832 w 11633641"/>
                <a:gd name="csY24" fmla="*/ 112296 h 3708035"/>
                <a:gd name="csX25" fmla="*/ 11633641 w 11633641"/>
                <a:gd name="csY25" fmla="*/ 17311 h 3708035"/>
                <a:gd name="csX0" fmla="*/ 0 w 11633641"/>
                <a:gd name="csY0" fmla="*/ 0 h 3706792"/>
                <a:gd name="csX1" fmla="*/ 3812617 w 11633641"/>
                <a:gd name="csY1" fmla="*/ 62665 h 3706792"/>
                <a:gd name="csX2" fmla="*/ 4477262 w 11633641"/>
                <a:gd name="csY2" fmla="*/ 81582 h 3706792"/>
                <a:gd name="csX3" fmla="*/ 4608220 w 11633641"/>
                <a:gd name="csY3" fmla="*/ 336760 h 3706792"/>
                <a:gd name="csX4" fmla="*/ 4689747 w 11633641"/>
                <a:gd name="csY4" fmla="*/ 1794280 h 3706792"/>
                <a:gd name="csX5" fmla="*/ 4786298 w 11633641"/>
                <a:gd name="csY5" fmla="*/ 3005906 h 3706792"/>
                <a:gd name="csX6" fmla="*/ 4871183 w 11633641"/>
                <a:gd name="csY6" fmla="*/ 3588580 h 3706792"/>
                <a:gd name="csX7" fmla="*/ 5023971 w 11633641"/>
                <a:gd name="csY7" fmla="*/ 3705730 h 3706792"/>
                <a:gd name="csX8" fmla="*/ 5115397 w 11633641"/>
                <a:gd name="csY8" fmla="*/ 3561344 h 3706792"/>
                <a:gd name="csX9" fmla="*/ 5182968 w 11633641"/>
                <a:gd name="csY9" fmla="*/ 3314666 h 3706792"/>
                <a:gd name="csX10" fmla="*/ 5270859 w 11633641"/>
                <a:gd name="csY10" fmla="*/ 2992887 h 3706792"/>
                <a:gd name="csX11" fmla="*/ 5353680 w 11633641"/>
                <a:gd name="csY11" fmla="*/ 2710187 h 3706792"/>
                <a:gd name="csX12" fmla="*/ 5479487 w 11633641"/>
                <a:gd name="csY12" fmla="*/ 2301935 h 3706792"/>
                <a:gd name="csX13" fmla="*/ 5584374 w 11633641"/>
                <a:gd name="csY13" fmla="*/ 2032303 h 3706792"/>
                <a:gd name="csX14" fmla="*/ 5751803 w 11633641"/>
                <a:gd name="csY14" fmla="*/ 1660620 h 3706792"/>
                <a:gd name="csX15" fmla="*/ 5954331 w 11633641"/>
                <a:gd name="csY15" fmla="*/ 1344723 h 3706792"/>
                <a:gd name="csX16" fmla="*/ 6150867 w 11633641"/>
                <a:gd name="csY16" fmla="*/ 1102117 h 3706792"/>
                <a:gd name="csX17" fmla="*/ 6377822 w 11633641"/>
                <a:gd name="csY17" fmla="*/ 907695 h 3706792"/>
                <a:gd name="csX18" fmla="*/ 6621739 w 11633641"/>
                <a:gd name="csY18" fmla="*/ 767715 h 3706792"/>
                <a:gd name="csX19" fmla="*/ 6913697 w 11633641"/>
                <a:gd name="csY19" fmla="*/ 621069 h 3706792"/>
                <a:gd name="csX20" fmla="*/ 7358338 w 11633641"/>
                <a:gd name="csY20" fmla="*/ 486453 h 3706792"/>
                <a:gd name="csX21" fmla="*/ 7811163 w 11633641"/>
                <a:gd name="csY21" fmla="*/ 383719 h 3706792"/>
                <a:gd name="csX22" fmla="*/ 8175513 w 11633641"/>
                <a:gd name="csY22" fmla="*/ 306101 h 3706792"/>
                <a:gd name="csX23" fmla="*/ 8793297 w 11633641"/>
                <a:gd name="csY23" fmla="*/ 207742 h 3706792"/>
                <a:gd name="csX24" fmla="*/ 9881832 w 11633641"/>
                <a:gd name="csY24" fmla="*/ 112296 h 3706792"/>
                <a:gd name="csX25" fmla="*/ 11633641 w 11633641"/>
                <a:gd name="csY25" fmla="*/ 17311 h 3706792"/>
                <a:gd name="csX0" fmla="*/ 0 w 11633641"/>
                <a:gd name="csY0" fmla="*/ 0 h 3681425"/>
                <a:gd name="csX1" fmla="*/ 3812617 w 11633641"/>
                <a:gd name="csY1" fmla="*/ 62665 h 3681425"/>
                <a:gd name="csX2" fmla="*/ 4477262 w 11633641"/>
                <a:gd name="csY2" fmla="*/ 81582 h 3681425"/>
                <a:gd name="csX3" fmla="*/ 4608220 w 11633641"/>
                <a:gd name="csY3" fmla="*/ 336760 h 3681425"/>
                <a:gd name="csX4" fmla="*/ 4689747 w 11633641"/>
                <a:gd name="csY4" fmla="*/ 1794280 h 3681425"/>
                <a:gd name="csX5" fmla="*/ 4786298 w 11633641"/>
                <a:gd name="csY5" fmla="*/ 3005906 h 3681425"/>
                <a:gd name="csX6" fmla="*/ 4871183 w 11633641"/>
                <a:gd name="csY6" fmla="*/ 3588580 h 3681425"/>
                <a:gd name="csX7" fmla="*/ 5020094 w 11633641"/>
                <a:gd name="csY7" fmla="*/ 3677470 h 3681425"/>
                <a:gd name="csX8" fmla="*/ 5115397 w 11633641"/>
                <a:gd name="csY8" fmla="*/ 3561344 h 3681425"/>
                <a:gd name="csX9" fmla="*/ 5182968 w 11633641"/>
                <a:gd name="csY9" fmla="*/ 3314666 h 3681425"/>
                <a:gd name="csX10" fmla="*/ 5270859 w 11633641"/>
                <a:gd name="csY10" fmla="*/ 2992887 h 3681425"/>
                <a:gd name="csX11" fmla="*/ 5353680 w 11633641"/>
                <a:gd name="csY11" fmla="*/ 2710187 h 3681425"/>
                <a:gd name="csX12" fmla="*/ 5479487 w 11633641"/>
                <a:gd name="csY12" fmla="*/ 2301935 h 3681425"/>
                <a:gd name="csX13" fmla="*/ 5584374 w 11633641"/>
                <a:gd name="csY13" fmla="*/ 2032303 h 3681425"/>
                <a:gd name="csX14" fmla="*/ 5751803 w 11633641"/>
                <a:gd name="csY14" fmla="*/ 1660620 h 3681425"/>
                <a:gd name="csX15" fmla="*/ 5954331 w 11633641"/>
                <a:gd name="csY15" fmla="*/ 1344723 h 3681425"/>
                <a:gd name="csX16" fmla="*/ 6150867 w 11633641"/>
                <a:gd name="csY16" fmla="*/ 1102117 h 3681425"/>
                <a:gd name="csX17" fmla="*/ 6377822 w 11633641"/>
                <a:gd name="csY17" fmla="*/ 907695 h 3681425"/>
                <a:gd name="csX18" fmla="*/ 6621739 w 11633641"/>
                <a:gd name="csY18" fmla="*/ 767715 h 3681425"/>
                <a:gd name="csX19" fmla="*/ 6913697 w 11633641"/>
                <a:gd name="csY19" fmla="*/ 621069 h 3681425"/>
                <a:gd name="csX20" fmla="*/ 7358338 w 11633641"/>
                <a:gd name="csY20" fmla="*/ 486453 h 3681425"/>
                <a:gd name="csX21" fmla="*/ 7811163 w 11633641"/>
                <a:gd name="csY21" fmla="*/ 383719 h 3681425"/>
                <a:gd name="csX22" fmla="*/ 8175513 w 11633641"/>
                <a:gd name="csY22" fmla="*/ 306101 h 3681425"/>
                <a:gd name="csX23" fmla="*/ 8793297 w 11633641"/>
                <a:gd name="csY23" fmla="*/ 207742 h 3681425"/>
                <a:gd name="csX24" fmla="*/ 9881832 w 11633641"/>
                <a:gd name="csY24" fmla="*/ 112296 h 3681425"/>
                <a:gd name="csX25" fmla="*/ 11633641 w 11633641"/>
                <a:gd name="csY25" fmla="*/ 17311 h 3681425"/>
                <a:gd name="csX0" fmla="*/ 0 w 11633641"/>
                <a:gd name="csY0" fmla="*/ 0 h 3766196"/>
                <a:gd name="csX1" fmla="*/ 3812617 w 11633641"/>
                <a:gd name="csY1" fmla="*/ 62665 h 3766196"/>
                <a:gd name="csX2" fmla="*/ 4477262 w 11633641"/>
                <a:gd name="csY2" fmla="*/ 81582 h 3766196"/>
                <a:gd name="csX3" fmla="*/ 4608220 w 11633641"/>
                <a:gd name="csY3" fmla="*/ 336760 h 3766196"/>
                <a:gd name="csX4" fmla="*/ 4689747 w 11633641"/>
                <a:gd name="csY4" fmla="*/ 1794280 h 3766196"/>
                <a:gd name="csX5" fmla="*/ 4786298 w 11633641"/>
                <a:gd name="csY5" fmla="*/ 3005906 h 3766196"/>
                <a:gd name="csX6" fmla="*/ 4871183 w 11633641"/>
                <a:gd name="csY6" fmla="*/ 3588580 h 3766196"/>
                <a:gd name="csX7" fmla="*/ 5012004 w 11633641"/>
                <a:gd name="csY7" fmla="*/ 3765940 h 3766196"/>
                <a:gd name="csX8" fmla="*/ 5115397 w 11633641"/>
                <a:gd name="csY8" fmla="*/ 3561344 h 3766196"/>
                <a:gd name="csX9" fmla="*/ 5182968 w 11633641"/>
                <a:gd name="csY9" fmla="*/ 3314666 h 3766196"/>
                <a:gd name="csX10" fmla="*/ 5270859 w 11633641"/>
                <a:gd name="csY10" fmla="*/ 2992887 h 3766196"/>
                <a:gd name="csX11" fmla="*/ 5353680 w 11633641"/>
                <a:gd name="csY11" fmla="*/ 2710187 h 3766196"/>
                <a:gd name="csX12" fmla="*/ 5479487 w 11633641"/>
                <a:gd name="csY12" fmla="*/ 2301935 h 3766196"/>
                <a:gd name="csX13" fmla="*/ 5584374 w 11633641"/>
                <a:gd name="csY13" fmla="*/ 2032303 h 3766196"/>
                <a:gd name="csX14" fmla="*/ 5751803 w 11633641"/>
                <a:gd name="csY14" fmla="*/ 1660620 h 3766196"/>
                <a:gd name="csX15" fmla="*/ 5954331 w 11633641"/>
                <a:gd name="csY15" fmla="*/ 1344723 h 3766196"/>
                <a:gd name="csX16" fmla="*/ 6150867 w 11633641"/>
                <a:gd name="csY16" fmla="*/ 1102117 h 3766196"/>
                <a:gd name="csX17" fmla="*/ 6377822 w 11633641"/>
                <a:gd name="csY17" fmla="*/ 907695 h 3766196"/>
                <a:gd name="csX18" fmla="*/ 6621739 w 11633641"/>
                <a:gd name="csY18" fmla="*/ 767715 h 3766196"/>
                <a:gd name="csX19" fmla="*/ 6913697 w 11633641"/>
                <a:gd name="csY19" fmla="*/ 621069 h 3766196"/>
                <a:gd name="csX20" fmla="*/ 7358338 w 11633641"/>
                <a:gd name="csY20" fmla="*/ 486453 h 3766196"/>
                <a:gd name="csX21" fmla="*/ 7811163 w 11633641"/>
                <a:gd name="csY21" fmla="*/ 383719 h 3766196"/>
                <a:gd name="csX22" fmla="*/ 8175513 w 11633641"/>
                <a:gd name="csY22" fmla="*/ 306101 h 3766196"/>
                <a:gd name="csX23" fmla="*/ 8793297 w 11633641"/>
                <a:gd name="csY23" fmla="*/ 207742 h 3766196"/>
                <a:gd name="csX24" fmla="*/ 9881832 w 11633641"/>
                <a:gd name="csY24" fmla="*/ 112296 h 3766196"/>
                <a:gd name="csX25" fmla="*/ 11633641 w 11633641"/>
                <a:gd name="csY25" fmla="*/ 17311 h 3766196"/>
                <a:gd name="csX0" fmla="*/ 0 w 11633641"/>
                <a:gd name="csY0" fmla="*/ 0 h 3789725"/>
                <a:gd name="csX1" fmla="*/ 3812617 w 11633641"/>
                <a:gd name="csY1" fmla="*/ 62665 h 3789725"/>
                <a:gd name="csX2" fmla="*/ 4477262 w 11633641"/>
                <a:gd name="csY2" fmla="*/ 81582 h 3789725"/>
                <a:gd name="csX3" fmla="*/ 4608220 w 11633641"/>
                <a:gd name="csY3" fmla="*/ 336760 h 3789725"/>
                <a:gd name="csX4" fmla="*/ 4689747 w 11633641"/>
                <a:gd name="csY4" fmla="*/ 1794280 h 3789725"/>
                <a:gd name="csX5" fmla="*/ 4786298 w 11633641"/>
                <a:gd name="csY5" fmla="*/ 3005906 h 3789725"/>
                <a:gd name="csX6" fmla="*/ 4871183 w 11633641"/>
                <a:gd name="csY6" fmla="*/ 3588580 h 3789725"/>
                <a:gd name="csX7" fmla="*/ 4975596 w 11633641"/>
                <a:gd name="csY7" fmla="*/ 3789531 h 3789725"/>
                <a:gd name="csX8" fmla="*/ 5115397 w 11633641"/>
                <a:gd name="csY8" fmla="*/ 3561344 h 3789725"/>
                <a:gd name="csX9" fmla="*/ 5182968 w 11633641"/>
                <a:gd name="csY9" fmla="*/ 3314666 h 3789725"/>
                <a:gd name="csX10" fmla="*/ 5270859 w 11633641"/>
                <a:gd name="csY10" fmla="*/ 2992887 h 3789725"/>
                <a:gd name="csX11" fmla="*/ 5353680 w 11633641"/>
                <a:gd name="csY11" fmla="*/ 2710187 h 3789725"/>
                <a:gd name="csX12" fmla="*/ 5479487 w 11633641"/>
                <a:gd name="csY12" fmla="*/ 2301935 h 3789725"/>
                <a:gd name="csX13" fmla="*/ 5584374 w 11633641"/>
                <a:gd name="csY13" fmla="*/ 2032303 h 3789725"/>
                <a:gd name="csX14" fmla="*/ 5751803 w 11633641"/>
                <a:gd name="csY14" fmla="*/ 1660620 h 3789725"/>
                <a:gd name="csX15" fmla="*/ 5954331 w 11633641"/>
                <a:gd name="csY15" fmla="*/ 1344723 h 3789725"/>
                <a:gd name="csX16" fmla="*/ 6150867 w 11633641"/>
                <a:gd name="csY16" fmla="*/ 1102117 h 3789725"/>
                <a:gd name="csX17" fmla="*/ 6377822 w 11633641"/>
                <a:gd name="csY17" fmla="*/ 907695 h 3789725"/>
                <a:gd name="csX18" fmla="*/ 6621739 w 11633641"/>
                <a:gd name="csY18" fmla="*/ 767715 h 3789725"/>
                <a:gd name="csX19" fmla="*/ 6913697 w 11633641"/>
                <a:gd name="csY19" fmla="*/ 621069 h 3789725"/>
                <a:gd name="csX20" fmla="*/ 7358338 w 11633641"/>
                <a:gd name="csY20" fmla="*/ 486453 h 3789725"/>
                <a:gd name="csX21" fmla="*/ 7811163 w 11633641"/>
                <a:gd name="csY21" fmla="*/ 383719 h 3789725"/>
                <a:gd name="csX22" fmla="*/ 8175513 w 11633641"/>
                <a:gd name="csY22" fmla="*/ 306101 h 3789725"/>
                <a:gd name="csX23" fmla="*/ 8793297 w 11633641"/>
                <a:gd name="csY23" fmla="*/ 207742 h 3789725"/>
                <a:gd name="csX24" fmla="*/ 9881832 w 11633641"/>
                <a:gd name="csY24" fmla="*/ 112296 h 3789725"/>
                <a:gd name="csX25" fmla="*/ 11633641 w 11633641"/>
                <a:gd name="csY25" fmla="*/ 17311 h 3789725"/>
                <a:gd name="csX0" fmla="*/ 0 w 11633641"/>
                <a:gd name="csY0" fmla="*/ 0 h 3789727"/>
                <a:gd name="csX1" fmla="*/ 3812617 w 11633641"/>
                <a:gd name="csY1" fmla="*/ 62665 h 3789727"/>
                <a:gd name="csX2" fmla="*/ 4477262 w 11633641"/>
                <a:gd name="csY2" fmla="*/ 81582 h 3789727"/>
                <a:gd name="csX3" fmla="*/ 4608220 w 11633641"/>
                <a:gd name="csY3" fmla="*/ 336760 h 3789727"/>
                <a:gd name="csX4" fmla="*/ 4689747 w 11633641"/>
                <a:gd name="csY4" fmla="*/ 179428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5"/>
                <a:gd name="csX1" fmla="*/ 3812617 w 11633641"/>
                <a:gd name="csY1" fmla="*/ 62665 h 3789725"/>
                <a:gd name="csX2" fmla="*/ 4477262 w 11633641"/>
                <a:gd name="csY2" fmla="*/ 81582 h 3789725"/>
                <a:gd name="csX3" fmla="*/ 4608220 w 11633641"/>
                <a:gd name="csY3" fmla="*/ 336760 h 3789725"/>
                <a:gd name="csX4" fmla="*/ 4707124 w 11633641"/>
                <a:gd name="csY4" fmla="*/ 1806948 h 3789725"/>
                <a:gd name="csX5" fmla="*/ 4786298 w 11633641"/>
                <a:gd name="csY5" fmla="*/ 3005906 h 3789725"/>
                <a:gd name="csX6" fmla="*/ 4871183 w 11633641"/>
                <a:gd name="csY6" fmla="*/ 3588580 h 3789725"/>
                <a:gd name="csX7" fmla="*/ 4975596 w 11633641"/>
                <a:gd name="csY7" fmla="*/ 3789531 h 3789725"/>
                <a:gd name="csX8" fmla="*/ 5107307 w 11633641"/>
                <a:gd name="csY8" fmla="*/ 3561344 h 3789725"/>
                <a:gd name="csX9" fmla="*/ 5182968 w 11633641"/>
                <a:gd name="csY9" fmla="*/ 3314666 h 3789725"/>
                <a:gd name="csX10" fmla="*/ 5270859 w 11633641"/>
                <a:gd name="csY10" fmla="*/ 2992887 h 3789725"/>
                <a:gd name="csX11" fmla="*/ 5353680 w 11633641"/>
                <a:gd name="csY11" fmla="*/ 2710187 h 3789725"/>
                <a:gd name="csX12" fmla="*/ 5479487 w 11633641"/>
                <a:gd name="csY12" fmla="*/ 2301935 h 3789725"/>
                <a:gd name="csX13" fmla="*/ 5584374 w 11633641"/>
                <a:gd name="csY13" fmla="*/ 2032303 h 3789725"/>
                <a:gd name="csX14" fmla="*/ 5751803 w 11633641"/>
                <a:gd name="csY14" fmla="*/ 1660620 h 3789725"/>
                <a:gd name="csX15" fmla="*/ 5954331 w 11633641"/>
                <a:gd name="csY15" fmla="*/ 1344723 h 3789725"/>
                <a:gd name="csX16" fmla="*/ 6150867 w 11633641"/>
                <a:gd name="csY16" fmla="*/ 1102117 h 3789725"/>
                <a:gd name="csX17" fmla="*/ 6377822 w 11633641"/>
                <a:gd name="csY17" fmla="*/ 907695 h 3789725"/>
                <a:gd name="csX18" fmla="*/ 6621739 w 11633641"/>
                <a:gd name="csY18" fmla="*/ 767715 h 3789725"/>
                <a:gd name="csX19" fmla="*/ 6913697 w 11633641"/>
                <a:gd name="csY19" fmla="*/ 621069 h 3789725"/>
                <a:gd name="csX20" fmla="*/ 7358338 w 11633641"/>
                <a:gd name="csY20" fmla="*/ 486453 h 3789725"/>
                <a:gd name="csX21" fmla="*/ 7811163 w 11633641"/>
                <a:gd name="csY21" fmla="*/ 383719 h 3789725"/>
                <a:gd name="csX22" fmla="*/ 8175513 w 11633641"/>
                <a:gd name="csY22" fmla="*/ 306101 h 3789725"/>
                <a:gd name="csX23" fmla="*/ 8793297 w 11633641"/>
                <a:gd name="csY23" fmla="*/ 207742 h 3789725"/>
                <a:gd name="csX24" fmla="*/ 9881832 w 11633641"/>
                <a:gd name="csY24" fmla="*/ 112296 h 3789725"/>
                <a:gd name="csX25" fmla="*/ 11633641 w 11633641"/>
                <a:gd name="csY25" fmla="*/ 17311 h 3789725"/>
                <a:gd name="csX0" fmla="*/ 0 w 11633641"/>
                <a:gd name="csY0" fmla="*/ 0 h 3789727"/>
                <a:gd name="csX1" fmla="*/ 3812617 w 11633641"/>
                <a:gd name="csY1" fmla="*/ 62665 h 3789727"/>
                <a:gd name="csX2" fmla="*/ 4477262 w 11633641"/>
                <a:gd name="csY2" fmla="*/ 81582 h 3789727"/>
                <a:gd name="csX3" fmla="*/ 4608220 w 11633641"/>
                <a:gd name="csY3" fmla="*/ 336760 h 3789727"/>
                <a:gd name="csX4" fmla="*/ 4698435 w 11633641"/>
                <a:gd name="csY4" fmla="*/ 182595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7"/>
                <a:gd name="csX1" fmla="*/ 3812617 w 11633641"/>
                <a:gd name="csY1" fmla="*/ 62665 h 3789727"/>
                <a:gd name="csX2" fmla="*/ 4477262 w 11633641"/>
                <a:gd name="csY2" fmla="*/ 81582 h 3789727"/>
                <a:gd name="csX3" fmla="*/ 4669312 w 11633641"/>
                <a:gd name="csY3" fmla="*/ 336760 h 3789727"/>
                <a:gd name="csX4" fmla="*/ 4698435 w 11633641"/>
                <a:gd name="csY4" fmla="*/ 182595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7"/>
                <a:gd name="csX1" fmla="*/ 3812617 w 11633641"/>
                <a:gd name="csY1" fmla="*/ 62665 h 3789727"/>
                <a:gd name="csX2" fmla="*/ 4477262 w 11633641"/>
                <a:gd name="csY2" fmla="*/ 81582 h 3789727"/>
                <a:gd name="csX3" fmla="*/ 4669312 w 11633641"/>
                <a:gd name="csY3" fmla="*/ 336760 h 3789727"/>
                <a:gd name="csX4" fmla="*/ 4759751 w 11633641"/>
                <a:gd name="csY4" fmla="*/ 1833812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17"/>
                <a:gd name="csX1" fmla="*/ 3812617 w 11633641"/>
                <a:gd name="csY1" fmla="*/ 62665 h 3789717"/>
                <a:gd name="csX2" fmla="*/ 4477262 w 11633641"/>
                <a:gd name="csY2" fmla="*/ 81582 h 3789717"/>
                <a:gd name="csX3" fmla="*/ 4669312 w 11633641"/>
                <a:gd name="csY3" fmla="*/ 336760 h 3789717"/>
                <a:gd name="csX4" fmla="*/ 4759751 w 11633641"/>
                <a:gd name="csY4" fmla="*/ 1833812 h 3789717"/>
                <a:gd name="csX5" fmla="*/ 4822066 w 11633641"/>
                <a:gd name="csY5" fmla="*/ 3029498 h 3789717"/>
                <a:gd name="csX6" fmla="*/ 4871183 w 11633641"/>
                <a:gd name="csY6" fmla="*/ 3588580 h 3789717"/>
                <a:gd name="csX7" fmla="*/ 4975596 w 11633641"/>
                <a:gd name="csY7" fmla="*/ 3789531 h 3789717"/>
                <a:gd name="csX8" fmla="*/ 5107307 w 11633641"/>
                <a:gd name="csY8" fmla="*/ 3561344 h 3789717"/>
                <a:gd name="csX9" fmla="*/ 5182968 w 11633641"/>
                <a:gd name="csY9" fmla="*/ 3314666 h 3789717"/>
                <a:gd name="csX10" fmla="*/ 5270859 w 11633641"/>
                <a:gd name="csY10" fmla="*/ 2992887 h 3789717"/>
                <a:gd name="csX11" fmla="*/ 5353680 w 11633641"/>
                <a:gd name="csY11" fmla="*/ 2710187 h 3789717"/>
                <a:gd name="csX12" fmla="*/ 5479487 w 11633641"/>
                <a:gd name="csY12" fmla="*/ 2301935 h 3789717"/>
                <a:gd name="csX13" fmla="*/ 5584374 w 11633641"/>
                <a:gd name="csY13" fmla="*/ 2032303 h 3789717"/>
                <a:gd name="csX14" fmla="*/ 5751803 w 11633641"/>
                <a:gd name="csY14" fmla="*/ 1660620 h 3789717"/>
                <a:gd name="csX15" fmla="*/ 5954331 w 11633641"/>
                <a:gd name="csY15" fmla="*/ 1344723 h 3789717"/>
                <a:gd name="csX16" fmla="*/ 6150867 w 11633641"/>
                <a:gd name="csY16" fmla="*/ 1102117 h 3789717"/>
                <a:gd name="csX17" fmla="*/ 6377822 w 11633641"/>
                <a:gd name="csY17" fmla="*/ 907695 h 3789717"/>
                <a:gd name="csX18" fmla="*/ 6621739 w 11633641"/>
                <a:gd name="csY18" fmla="*/ 767715 h 3789717"/>
                <a:gd name="csX19" fmla="*/ 6913697 w 11633641"/>
                <a:gd name="csY19" fmla="*/ 621069 h 3789717"/>
                <a:gd name="csX20" fmla="*/ 7358338 w 11633641"/>
                <a:gd name="csY20" fmla="*/ 486453 h 3789717"/>
                <a:gd name="csX21" fmla="*/ 7811163 w 11633641"/>
                <a:gd name="csY21" fmla="*/ 383719 h 3789717"/>
                <a:gd name="csX22" fmla="*/ 8175513 w 11633641"/>
                <a:gd name="csY22" fmla="*/ 306101 h 3789717"/>
                <a:gd name="csX23" fmla="*/ 8793297 w 11633641"/>
                <a:gd name="csY23" fmla="*/ 207742 h 3789717"/>
                <a:gd name="csX24" fmla="*/ 9881832 w 11633641"/>
                <a:gd name="csY24" fmla="*/ 112296 h 3789717"/>
                <a:gd name="csX25" fmla="*/ 11633641 w 11633641"/>
                <a:gd name="csY25" fmla="*/ 17311 h 3789717"/>
                <a:gd name="csX0" fmla="*/ 0 w 11633641"/>
                <a:gd name="csY0" fmla="*/ 0 h 3790327"/>
                <a:gd name="csX1" fmla="*/ 3812617 w 11633641"/>
                <a:gd name="csY1" fmla="*/ 62665 h 3790327"/>
                <a:gd name="csX2" fmla="*/ 4477262 w 11633641"/>
                <a:gd name="csY2" fmla="*/ 81582 h 3790327"/>
                <a:gd name="csX3" fmla="*/ 4669312 w 11633641"/>
                <a:gd name="csY3" fmla="*/ 336760 h 3790327"/>
                <a:gd name="csX4" fmla="*/ 4759751 w 11633641"/>
                <a:gd name="csY4" fmla="*/ 1833812 h 3790327"/>
                <a:gd name="csX5" fmla="*/ 4822066 w 11633641"/>
                <a:gd name="csY5" fmla="*/ 3029498 h 3790327"/>
                <a:gd name="csX6" fmla="*/ 4891620 w 11633641"/>
                <a:gd name="csY6" fmla="*/ 3612171 h 3790327"/>
                <a:gd name="csX7" fmla="*/ 4975596 w 11633641"/>
                <a:gd name="csY7" fmla="*/ 3789531 h 3790327"/>
                <a:gd name="csX8" fmla="*/ 5107307 w 11633641"/>
                <a:gd name="csY8" fmla="*/ 3561344 h 3790327"/>
                <a:gd name="csX9" fmla="*/ 5182968 w 11633641"/>
                <a:gd name="csY9" fmla="*/ 3314666 h 3790327"/>
                <a:gd name="csX10" fmla="*/ 5270859 w 11633641"/>
                <a:gd name="csY10" fmla="*/ 2992887 h 3790327"/>
                <a:gd name="csX11" fmla="*/ 5353680 w 11633641"/>
                <a:gd name="csY11" fmla="*/ 2710187 h 3790327"/>
                <a:gd name="csX12" fmla="*/ 5479487 w 11633641"/>
                <a:gd name="csY12" fmla="*/ 2301935 h 3790327"/>
                <a:gd name="csX13" fmla="*/ 5584374 w 11633641"/>
                <a:gd name="csY13" fmla="*/ 2032303 h 3790327"/>
                <a:gd name="csX14" fmla="*/ 5751803 w 11633641"/>
                <a:gd name="csY14" fmla="*/ 1660620 h 3790327"/>
                <a:gd name="csX15" fmla="*/ 5954331 w 11633641"/>
                <a:gd name="csY15" fmla="*/ 1344723 h 3790327"/>
                <a:gd name="csX16" fmla="*/ 6150867 w 11633641"/>
                <a:gd name="csY16" fmla="*/ 1102117 h 3790327"/>
                <a:gd name="csX17" fmla="*/ 6377822 w 11633641"/>
                <a:gd name="csY17" fmla="*/ 907695 h 3790327"/>
                <a:gd name="csX18" fmla="*/ 6621739 w 11633641"/>
                <a:gd name="csY18" fmla="*/ 767715 h 3790327"/>
                <a:gd name="csX19" fmla="*/ 6913697 w 11633641"/>
                <a:gd name="csY19" fmla="*/ 621069 h 3790327"/>
                <a:gd name="csX20" fmla="*/ 7358338 w 11633641"/>
                <a:gd name="csY20" fmla="*/ 486453 h 3790327"/>
                <a:gd name="csX21" fmla="*/ 7811163 w 11633641"/>
                <a:gd name="csY21" fmla="*/ 383719 h 3790327"/>
                <a:gd name="csX22" fmla="*/ 8175513 w 11633641"/>
                <a:gd name="csY22" fmla="*/ 306101 h 3790327"/>
                <a:gd name="csX23" fmla="*/ 8793297 w 11633641"/>
                <a:gd name="csY23" fmla="*/ 207742 h 3790327"/>
                <a:gd name="csX24" fmla="*/ 9881832 w 11633641"/>
                <a:gd name="csY24" fmla="*/ 112296 h 3790327"/>
                <a:gd name="csX25" fmla="*/ 11633641 w 11633641"/>
                <a:gd name="csY25" fmla="*/ 17311 h 3790327"/>
                <a:gd name="csX0" fmla="*/ 0 w 11633641"/>
                <a:gd name="csY0" fmla="*/ 0 h 3790313"/>
                <a:gd name="csX1" fmla="*/ 3812617 w 11633641"/>
                <a:gd name="csY1" fmla="*/ 62665 h 3790313"/>
                <a:gd name="csX2" fmla="*/ 4477262 w 11633641"/>
                <a:gd name="csY2" fmla="*/ 8158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62665 h 3790313"/>
                <a:gd name="csX2" fmla="*/ 4477262 w 11633641"/>
                <a:gd name="csY2" fmla="*/ 8158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62665 h 3790313"/>
                <a:gd name="csX2" fmla="*/ 4533135 w 11633641"/>
                <a:gd name="csY2" fmla="*/ 98780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62665 h 3790313"/>
                <a:gd name="csX2" fmla="*/ 4549741 w 11633641"/>
                <a:gd name="csY2" fmla="*/ 7961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43498 h 3790313"/>
                <a:gd name="csX2" fmla="*/ 4549741 w 11633641"/>
                <a:gd name="csY2" fmla="*/ 7961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43498 h 3790313"/>
                <a:gd name="csX2" fmla="*/ 4549741 w 11633641"/>
                <a:gd name="csY2" fmla="*/ 79612 h 3790313"/>
                <a:gd name="csX3" fmla="*/ 4655227 w 11633641"/>
                <a:gd name="csY3" fmla="*/ 181798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584374 w 11633641"/>
                <a:gd name="csY14" fmla="*/ 2032303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63530 w 11633641"/>
                <a:gd name="csY3" fmla="*/ 143463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584374 w 11633641"/>
                <a:gd name="csY14" fmla="*/ 2032303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46924 w 11633641"/>
                <a:gd name="csY3" fmla="*/ 175409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584374 w 11633641"/>
                <a:gd name="csY14" fmla="*/ 2032303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46924 w 11633641"/>
                <a:gd name="csY3" fmla="*/ 175409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46924 w 11633641"/>
                <a:gd name="csY3" fmla="*/ 175409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743070 w 11633641"/>
                <a:gd name="csY4" fmla="*/ 419867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790486 w 11633641"/>
                <a:gd name="csY4" fmla="*/ 484508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790486 w 11633641"/>
                <a:gd name="csY4" fmla="*/ 484508 h 3790313"/>
                <a:gd name="csX5" fmla="*/ 4844044 w 11633641"/>
                <a:gd name="csY5" fmla="*/ 1916921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238"/>
                <a:gd name="csX1" fmla="*/ 3812617 w 11633641"/>
                <a:gd name="csY1" fmla="*/ 43498 h 3790238"/>
                <a:gd name="csX2" fmla="*/ 4549741 w 11633641"/>
                <a:gd name="csY2" fmla="*/ 79612 h 3790238"/>
                <a:gd name="csX3" fmla="*/ 4773365 w 11633641"/>
                <a:gd name="csY3" fmla="*/ 203113 h 3790238"/>
                <a:gd name="csX4" fmla="*/ 4790486 w 11633641"/>
                <a:gd name="csY4" fmla="*/ 484508 h 3790238"/>
                <a:gd name="csX5" fmla="*/ 4844044 w 11633641"/>
                <a:gd name="csY5" fmla="*/ 1916921 h 3790238"/>
                <a:gd name="csX6" fmla="*/ 4900615 w 11633641"/>
                <a:gd name="csY6" fmla="*/ 3083533 h 3790238"/>
                <a:gd name="csX7" fmla="*/ 4891620 w 11633641"/>
                <a:gd name="csY7" fmla="*/ 3612171 h 3790238"/>
                <a:gd name="csX8" fmla="*/ 4975596 w 11633641"/>
                <a:gd name="csY8" fmla="*/ 3789531 h 3790238"/>
                <a:gd name="csX9" fmla="*/ 5107307 w 11633641"/>
                <a:gd name="csY9" fmla="*/ 3561344 h 3790238"/>
                <a:gd name="csX10" fmla="*/ 5182968 w 11633641"/>
                <a:gd name="csY10" fmla="*/ 3314666 h 3790238"/>
                <a:gd name="csX11" fmla="*/ 5270859 w 11633641"/>
                <a:gd name="csY11" fmla="*/ 2992887 h 3790238"/>
                <a:gd name="csX12" fmla="*/ 5353680 w 11633641"/>
                <a:gd name="csY12" fmla="*/ 2710187 h 3790238"/>
                <a:gd name="csX13" fmla="*/ 5479487 w 11633641"/>
                <a:gd name="csY13" fmla="*/ 2301935 h 3790238"/>
                <a:gd name="csX14" fmla="*/ 5613436 w 11633641"/>
                <a:gd name="csY14" fmla="*/ 1955632 h 3790238"/>
                <a:gd name="csX15" fmla="*/ 5751803 w 11633641"/>
                <a:gd name="csY15" fmla="*/ 1660620 h 3790238"/>
                <a:gd name="csX16" fmla="*/ 5954331 w 11633641"/>
                <a:gd name="csY16" fmla="*/ 1344723 h 3790238"/>
                <a:gd name="csX17" fmla="*/ 6150867 w 11633641"/>
                <a:gd name="csY17" fmla="*/ 1102117 h 3790238"/>
                <a:gd name="csX18" fmla="*/ 6377822 w 11633641"/>
                <a:gd name="csY18" fmla="*/ 907695 h 3790238"/>
                <a:gd name="csX19" fmla="*/ 6630043 w 11633641"/>
                <a:gd name="csY19" fmla="*/ 748547 h 3790238"/>
                <a:gd name="csX20" fmla="*/ 6913697 w 11633641"/>
                <a:gd name="csY20" fmla="*/ 621069 h 3790238"/>
                <a:gd name="csX21" fmla="*/ 7358338 w 11633641"/>
                <a:gd name="csY21" fmla="*/ 486453 h 3790238"/>
                <a:gd name="csX22" fmla="*/ 7811163 w 11633641"/>
                <a:gd name="csY22" fmla="*/ 383719 h 3790238"/>
                <a:gd name="csX23" fmla="*/ 8175513 w 11633641"/>
                <a:gd name="csY23" fmla="*/ 306101 h 3790238"/>
                <a:gd name="csX24" fmla="*/ 8793297 w 11633641"/>
                <a:gd name="csY24" fmla="*/ 207742 h 3790238"/>
                <a:gd name="csX25" fmla="*/ 9881832 w 11633641"/>
                <a:gd name="csY25" fmla="*/ 112296 h 3790238"/>
                <a:gd name="csX26" fmla="*/ 11633641 w 11633641"/>
                <a:gd name="csY26" fmla="*/ 17311 h 3790238"/>
                <a:gd name="csX0" fmla="*/ 0 w 11633641"/>
                <a:gd name="csY0" fmla="*/ 0 h 3791085"/>
                <a:gd name="csX1" fmla="*/ 3812617 w 11633641"/>
                <a:gd name="csY1" fmla="*/ 43498 h 3791085"/>
                <a:gd name="csX2" fmla="*/ 4549741 w 11633641"/>
                <a:gd name="csY2" fmla="*/ 79612 h 3791085"/>
                <a:gd name="csX3" fmla="*/ 4773365 w 11633641"/>
                <a:gd name="csY3" fmla="*/ 203113 h 3791085"/>
                <a:gd name="csX4" fmla="*/ 4790486 w 11633641"/>
                <a:gd name="csY4" fmla="*/ 484508 h 3791085"/>
                <a:gd name="csX5" fmla="*/ 4844044 w 11633641"/>
                <a:gd name="csY5" fmla="*/ 1916921 h 3791085"/>
                <a:gd name="csX6" fmla="*/ 4900615 w 11633641"/>
                <a:gd name="csY6" fmla="*/ 3083533 h 3791085"/>
                <a:gd name="csX7" fmla="*/ 4939036 w 11633641"/>
                <a:gd name="csY7" fmla="*/ 3630640 h 3791085"/>
                <a:gd name="csX8" fmla="*/ 4975596 w 11633641"/>
                <a:gd name="csY8" fmla="*/ 3789531 h 3791085"/>
                <a:gd name="csX9" fmla="*/ 5107307 w 11633641"/>
                <a:gd name="csY9" fmla="*/ 3561344 h 3791085"/>
                <a:gd name="csX10" fmla="*/ 5182968 w 11633641"/>
                <a:gd name="csY10" fmla="*/ 3314666 h 3791085"/>
                <a:gd name="csX11" fmla="*/ 5270859 w 11633641"/>
                <a:gd name="csY11" fmla="*/ 2992887 h 3791085"/>
                <a:gd name="csX12" fmla="*/ 5353680 w 11633641"/>
                <a:gd name="csY12" fmla="*/ 2710187 h 3791085"/>
                <a:gd name="csX13" fmla="*/ 5479487 w 11633641"/>
                <a:gd name="csY13" fmla="*/ 2301935 h 3791085"/>
                <a:gd name="csX14" fmla="*/ 5613436 w 11633641"/>
                <a:gd name="csY14" fmla="*/ 1955632 h 3791085"/>
                <a:gd name="csX15" fmla="*/ 5751803 w 11633641"/>
                <a:gd name="csY15" fmla="*/ 1660620 h 3791085"/>
                <a:gd name="csX16" fmla="*/ 5954331 w 11633641"/>
                <a:gd name="csY16" fmla="*/ 1344723 h 3791085"/>
                <a:gd name="csX17" fmla="*/ 6150867 w 11633641"/>
                <a:gd name="csY17" fmla="*/ 1102117 h 3791085"/>
                <a:gd name="csX18" fmla="*/ 6377822 w 11633641"/>
                <a:gd name="csY18" fmla="*/ 907695 h 3791085"/>
                <a:gd name="csX19" fmla="*/ 6630043 w 11633641"/>
                <a:gd name="csY19" fmla="*/ 748547 h 3791085"/>
                <a:gd name="csX20" fmla="*/ 6913697 w 11633641"/>
                <a:gd name="csY20" fmla="*/ 621069 h 3791085"/>
                <a:gd name="csX21" fmla="*/ 7358338 w 11633641"/>
                <a:gd name="csY21" fmla="*/ 486453 h 3791085"/>
                <a:gd name="csX22" fmla="*/ 7811163 w 11633641"/>
                <a:gd name="csY22" fmla="*/ 383719 h 3791085"/>
                <a:gd name="csX23" fmla="*/ 8175513 w 11633641"/>
                <a:gd name="csY23" fmla="*/ 306101 h 3791085"/>
                <a:gd name="csX24" fmla="*/ 8793297 w 11633641"/>
                <a:gd name="csY24" fmla="*/ 207742 h 3791085"/>
                <a:gd name="csX25" fmla="*/ 9881832 w 11633641"/>
                <a:gd name="csY25" fmla="*/ 112296 h 3791085"/>
                <a:gd name="csX26" fmla="*/ 11633641 w 11633641"/>
                <a:gd name="csY26" fmla="*/ 17311 h 3791085"/>
                <a:gd name="csX0" fmla="*/ 0 w 11633641"/>
                <a:gd name="csY0" fmla="*/ 0 h 3910191"/>
                <a:gd name="csX1" fmla="*/ 3812617 w 11633641"/>
                <a:gd name="csY1" fmla="*/ 43498 h 3910191"/>
                <a:gd name="csX2" fmla="*/ 4549741 w 11633641"/>
                <a:gd name="csY2" fmla="*/ 79612 h 3910191"/>
                <a:gd name="csX3" fmla="*/ 4773365 w 11633641"/>
                <a:gd name="csY3" fmla="*/ 203113 h 3910191"/>
                <a:gd name="csX4" fmla="*/ 4790486 w 11633641"/>
                <a:gd name="csY4" fmla="*/ 484508 h 3910191"/>
                <a:gd name="csX5" fmla="*/ 4844044 w 11633641"/>
                <a:gd name="csY5" fmla="*/ 1916921 h 3910191"/>
                <a:gd name="csX6" fmla="*/ 4900615 w 11633641"/>
                <a:gd name="csY6" fmla="*/ 3083533 h 3910191"/>
                <a:gd name="csX7" fmla="*/ 4939036 w 11633641"/>
                <a:gd name="csY7" fmla="*/ 3630640 h 3910191"/>
                <a:gd name="csX8" fmla="*/ 4991400 w 11633641"/>
                <a:gd name="csY8" fmla="*/ 3909575 h 3910191"/>
                <a:gd name="csX9" fmla="*/ 5107307 w 11633641"/>
                <a:gd name="csY9" fmla="*/ 3561344 h 3910191"/>
                <a:gd name="csX10" fmla="*/ 5182968 w 11633641"/>
                <a:gd name="csY10" fmla="*/ 3314666 h 3910191"/>
                <a:gd name="csX11" fmla="*/ 5270859 w 11633641"/>
                <a:gd name="csY11" fmla="*/ 2992887 h 3910191"/>
                <a:gd name="csX12" fmla="*/ 5353680 w 11633641"/>
                <a:gd name="csY12" fmla="*/ 2710187 h 3910191"/>
                <a:gd name="csX13" fmla="*/ 5479487 w 11633641"/>
                <a:gd name="csY13" fmla="*/ 2301935 h 3910191"/>
                <a:gd name="csX14" fmla="*/ 5613436 w 11633641"/>
                <a:gd name="csY14" fmla="*/ 1955632 h 3910191"/>
                <a:gd name="csX15" fmla="*/ 5751803 w 11633641"/>
                <a:gd name="csY15" fmla="*/ 1660620 h 3910191"/>
                <a:gd name="csX16" fmla="*/ 5954331 w 11633641"/>
                <a:gd name="csY16" fmla="*/ 1344723 h 3910191"/>
                <a:gd name="csX17" fmla="*/ 6150867 w 11633641"/>
                <a:gd name="csY17" fmla="*/ 1102117 h 3910191"/>
                <a:gd name="csX18" fmla="*/ 6377822 w 11633641"/>
                <a:gd name="csY18" fmla="*/ 907695 h 3910191"/>
                <a:gd name="csX19" fmla="*/ 6630043 w 11633641"/>
                <a:gd name="csY19" fmla="*/ 748547 h 3910191"/>
                <a:gd name="csX20" fmla="*/ 6913697 w 11633641"/>
                <a:gd name="csY20" fmla="*/ 621069 h 3910191"/>
                <a:gd name="csX21" fmla="*/ 7358338 w 11633641"/>
                <a:gd name="csY21" fmla="*/ 486453 h 3910191"/>
                <a:gd name="csX22" fmla="*/ 7811163 w 11633641"/>
                <a:gd name="csY22" fmla="*/ 383719 h 3910191"/>
                <a:gd name="csX23" fmla="*/ 8175513 w 11633641"/>
                <a:gd name="csY23" fmla="*/ 306101 h 3910191"/>
                <a:gd name="csX24" fmla="*/ 8793297 w 11633641"/>
                <a:gd name="csY24" fmla="*/ 207742 h 3910191"/>
                <a:gd name="csX25" fmla="*/ 9881832 w 11633641"/>
                <a:gd name="csY25" fmla="*/ 112296 h 3910191"/>
                <a:gd name="csX26" fmla="*/ 11633641 w 11633641"/>
                <a:gd name="csY26" fmla="*/ 17311 h 3910191"/>
                <a:gd name="csX0" fmla="*/ 0 w 11633641"/>
                <a:gd name="csY0" fmla="*/ 0 h 4047874"/>
                <a:gd name="csX1" fmla="*/ 3812617 w 11633641"/>
                <a:gd name="csY1" fmla="*/ 43498 h 4047874"/>
                <a:gd name="csX2" fmla="*/ 4549741 w 11633641"/>
                <a:gd name="csY2" fmla="*/ 79612 h 4047874"/>
                <a:gd name="csX3" fmla="*/ 4773365 w 11633641"/>
                <a:gd name="csY3" fmla="*/ 203113 h 4047874"/>
                <a:gd name="csX4" fmla="*/ 4790486 w 11633641"/>
                <a:gd name="csY4" fmla="*/ 484508 h 4047874"/>
                <a:gd name="csX5" fmla="*/ 4844044 w 11633641"/>
                <a:gd name="csY5" fmla="*/ 1916921 h 4047874"/>
                <a:gd name="csX6" fmla="*/ 4900615 w 11633641"/>
                <a:gd name="csY6" fmla="*/ 3083533 h 4047874"/>
                <a:gd name="csX7" fmla="*/ 4939036 w 11633641"/>
                <a:gd name="csY7" fmla="*/ 3630640 h 4047874"/>
                <a:gd name="csX8" fmla="*/ 5000144 w 11633641"/>
                <a:gd name="csY8" fmla="*/ 4047512 h 4047874"/>
                <a:gd name="csX9" fmla="*/ 5107307 w 11633641"/>
                <a:gd name="csY9" fmla="*/ 3561344 h 4047874"/>
                <a:gd name="csX10" fmla="*/ 5182968 w 11633641"/>
                <a:gd name="csY10" fmla="*/ 3314666 h 4047874"/>
                <a:gd name="csX11" fmla="*/ 5270859 w 11633641"/>
                <a:gd name="csY11" fmla="*/ 2992887 h 4047874"/>
                <a:gd name="csX12" fmla="*/ 5353680 w 11633641"/>
                <a:gd name="csY12" fmla="*/ 2710187 h 4047874"/>
                <a:gd name="csX13" fmla="*/ 5479487 w 11633641"/>
                <a:gd name="csY13" fmla="*/ 2301935 h 4047874"/>
                <a:gd name="csX14" fmla="*/ 5613436 w 11633641"/>
                <a:gd name="csY14" fmla="*/ 1955632 h 4047874"/>
                <a:gd name="csX15" fmla="*/ 5751803 w 11633641"/>
                <a:gd name="csY15" fmla="*/ 1660620 h 4047874"/>
                <a:gd name="csX16" fmla="*/ 5954331 w 11633641"/>
                <a:gd name="csY16" fmla="*/ 1344723 h 4047874"/>
                <a:gd name="csX17" fmla="*/ 6150867 w 11633641"/>
                <a:gd name="csY17" fmla="*/ 1102117 h 4047874"/>
                <a:gd name="csX18" fmla="*/ 6377822 w 11633641"/>
                <a:gd name="csY18" fmla="*/ 907695 h 4047874"/>
                <a:gd name="csX19" fmla="*/ 6630043 w 11633641"/>
                <a:gd name="csY19" fmla="*/ 748547 h 4047874"/>
                <a:gd name="csX20" fmla="*/ 6913697 w 11633641"/>
                <a:gd name="csY20" fmla="*/ 621069 h 4047874"/>
                <a:gd name="csX21" fmla="*/ 7358338 w 11633641"/>
                <a:gd name="csY21" fmla="*/ 486453 h 4047874"/>
                <a:gd name="csX22" fmla="*/ 7811163 w 11633641"/>
                <a:gd name="csY22" fmla="*/ 383719 h 4047874"/>
                <a:gd name="csX23" fmla="*/ 8175513 w 11633641"/>
                <a:gd name="csY23" fmla="*/ 306101 h 4047874"/>
                <a:gd name="csX24" fmla="*/ 8793297 w 11633641"/>
                <a:gd name="csY24" fmla="*/ 207742 h 4047874"/>
                <a:gd name="csX25" fmla="*/ 9881832 w 11633641"/>
                <a:gd name="csY25" fmla="*/ 112296 h 4047874"/>
                <a:gd name="csX26" fmla="*/ 11633641 w 11633641"/>
                <a:gd name="csY26" fmla="*/ 17311 h 4047874"/>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182968 w 11633641"/>
                <a:gd name="csY10" fmla="*/ 3314666 h 4047676"/>
                <a:gd name="csX11" fmla="*/ 5270859 w 11633641"/>
                <a:gd name="csY11" fmla="*/ 2992887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217944 w 11633641"/>
                <a:gd name="csY10" fmla="*/ 3299339 h 4047676"/>
                <a:gd name="csX11" fmla="*/ 5270859 w 11633641"/>
                <a:gd name="csY11" fmla="*/ 2992887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217944 w 11633641"/>
                <a:gd name="csY10" fmla="*/ 3253360 h 4047676"/>
                <a:gd name="csX11" fmla="*/ 5270859 w 11633641"/>
                <a:gd name="csY11" fmla="*/ 2992887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217944 w 11633641"/>
                <a:gd name="csY10" fmla="*/ 3253360 h 4047676"/>
                <a:gd name="csX11" fmla="*/ 5288347 w 11633641"/>
                <a:gd name="csY11" fmla="*/ 2962236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17944 w 11633641"/>
                <a:gd name="csY10" fmla="*/ 3253360 h 4047570"/>
                <a:gd name="csX11" fmla="*/ 5288347 w 11633641"/>
                <a:gd name="csY11" fmla="*/ 2962236 h 4047570"/>
                <a:gd name="csX12" fmla="*/ 5353680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288347 w 11633641"/>
                <a:gd name="csY11" fmla="*/ 2962236 h 4047570"/>
                <a:gd name="csX12" fmla="*/ 5353680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331580 w 11633641"/>
                <a:gd name="csY11" fmla="*/ 2962236 h 4047570"/>
                <a:gd name="csX12" fmla="*/ 5353680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331580 w 11633641"/>
                <a:gd name="csY11" fmla="*/ 2962236 h 4047570"/>
                <a:gd name="csX12" fmla="*/ 5386105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331580 w 11633641"/>
                <a:gd name="csY11" fmla="*/ 2962236 h 4047570"/>
                <a:gd name="csX12" fmla="*/ 5386105 w 11633641"/>
                <a:gd name="csY12" fmla="*/ 2710187 h 4047570"/>
                <a:gd name="csX13" fmla="*/ 5501103 w 11633641"/>
                <a:gd name="csY13" fmla="*/ 231140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8200"/>
                <a:gd name="csX1" fmla="*/ 3812617 w 11633641"/>
                <a:gd name="csY1" fmla="*/ 43498 h 4048200"/>
                <a:gd name="csX2" fmla="*/ 4549741 w 11633641"/>
                <a:gd name="csY2" fmla="*/ 79612 h 4048200"/>
                <a:gd name="csX3" fmla="*/ 4773365 w 11633641"/>
                <a:gd name="csY3" fmla="*/ 203113 h 4048200"/>
                <a:gd name="csX4" fmla="*/ 4790486 w 11633641"/>
                <a:gd name="csY4" fmla="*/ 484508 h 4048200"/>
                <a:gd name="csX5" fmla="*/ 4844044 w 11633641"/>
                <a:gd name="csY5" fmla="*/ 1916921 h 4048200"/>
                <a:gd name="csX6" fmla="*/ 4900615 w 11633641"/>
                <a:gd name="csY6" fmla="*/ 3083533 h 4048200"/>
                <a:gd name="csX7" fmla="*/ 4939036 w 11633641"/>
                <a:gd name="csY7" fmla="*/ 3630640 h 4048200"/>
                <a:gd name="csX8" fmla="*/ 5000144 w 11633641"/>
                <a:gd name="csY8" fmla="*/ 4047512 h 4048200"/>
                <a:gd name="csX9" fmla="*/ 5182175 w 11633641"/>
                <a:gd name="csY9" fmla="*/ 3716942 h 4048200"/>
                <a:gd name="csX10" fmla="*/ 5266580 w 11633641"/>
                <a:gd name="csY10" fmla="*/ 3262831 h 4048200"/>
                <a:gd name="csX11" fmla="*/ 5331580 w 11633641"/>
                <a:gd name="csY11" fmla="*/ 2962236 h 4048200"/>
                <a:gd name="csX12" fmla="*/ 5386105 w 11633641"/>
                <a:gd name="csY12" fmla="*/ 2710187 h 4048200"/>
                <a:gd name="csX13" fmla="*/ 5501103 w 11633641"/>
                <a:gd name="csY13" fmla="*/ 2311405 h 4048200"/>
                <a:gd name="csX14" fmla="*/ 5613436 w 11633641"/>
                <a:gd name="csY14" fmla="*/ 1955632 h 4048200"/>
                <a:gd name="csX15" fmla="*/ 5751803 w 11633641"/>
                <a:gd name="csY15" fmla="*/ 1660620 h 4048200"/>
                <a:gd name="csX16" fmla="*/ 5954331 w 11633641"/>
                <a:gd name="csY16" fmla="*/ 1344723 h 4048200"/>
                <a:gd name="csX17" fmla="*/ 6150867 w 11633641"/>
                <a:gd name="csY17" fmla="*/ 1102117 h 4048200"/>
                <a:gd name="csX18" fmla="*/ 6377822 w 11633641"/>
                <a:gd name="csY18" fmla="*/ 907695 h 4048200"/>
                <a:gd name="csX19" fmla="*/ 6630043 w 11633641"/>
                <a:gd name="csY19" fmla="*/ 748547 h 4048200"/>
                <a:gd name="csX20" fmla="*/ 6913697 w 11633641"/>
                <a:gd name="csY20" fmla="*/ 621069 h 4048200"/>
                <a:gd name="csX21" fmla="*/ 7358338 w 11633641"/>
                <a:gd name="csY21" fmla="*/ 486453 h 4048200"/>
                <a:gd name="csX22" fmla="*/ 7811163 w 11633641"/>
                <a:gd name="csY22" fmla="*/ 383719 h 4048200"/>
                <a:gd name="csX23" fmla="*/ 8175513 w 11633641"/>
                <a:gd name="csY23" fmla="*/ 306101 h 4048200"/>
                <a:gd name="csX24" fmla="*/ 8793297 w 11633641"/>
                <a:gd name="csY24" fmla="*/ 207742 h 4048200"/>
                <a:gd name="csX25" fmla="*/ 9881832 w 11633641"/>
                <a:gd name="csY25" fmla="*/ 112296 h 4048200"/>
                <a:gd name="csX26" fmla="*/ 11633641 w 11633641"/>
                <a:gd name="csY26" fmla="*/ 17311 h 4048200"/>
                <a:gd name="csX0" fmla="*/ 0 w 11633641"/>
                <a:gd name="csY0" fmla="*/ 0 h 4057649"/>
                <a:gd name="csX1" fmla="*/ 3812617 w 11633641"/>
                <a:gd name="csY1" fmla="*/ 43498 h 4057649"/>
                <a:gd name="csX2" fmla="*/ 4549741 w 11633641"/>
                <a:gd name="csY2" fmla="*/ 79612 h 4057649"/>
                <a:gd name="csX3" fmla="*/ 4773365 w 11633641"/>
                <a:gd name="csY3" fmla="*/ 203113 h 4057649"/>
                <a:gd name="csX4" fmla="*/ 4790486 w 11633641"/>
                <a:gd name="csY4" fmla="*/ 484508 h 4057649"/>
                <a:gd name="csX5" fmla="*/ 4844044 w 11633641"/>
                <a:gd name="csY5" fmla="*/ 1916921 h 4057649"/>
                <a:gd name="csX6" fmla="*/ 4900615 w 11633641"/>
                <a:gd name="csY6" fmla="*/ 3083533 h 4057649"/>
                <a:gd name="csX7" fmla="*/ 4939036 w 11633641"/>
                <a:gd name="csY7" fmla="*/ 3630640 h 4057649"/>
                <a:gd name="csX8" fmla="*/ 5027164 w 11633641"/>
                <a:gd name="csY8" fmla="*/ 4056985 h 4057649"/>
                <a:gd name="csX9" fmla="*/ 5182175 w 11633641"/>
                <a:gd name="csY9" fmla="*/ 3716942 h 4057649"/>
                <a:gd name="csX10" fmla="*/ 5266580 w 11633641"/>
                <a:gd name="csY10" fmla="*/ 3262831 h 4057649"/>
                <a:gd name="csX11" fmla="*/ 5331580 w 11633641"/>
                <a:gd name="csY11" fmla="*/ 2962236 h 4057649"/>
                <a:gd name="csX12" fmla="*/ 5386105 w 11633641"/>
                <a:gd name="csY12" fmla="*/ 2710187 h 4057649"/>
                <a:gd name="csX13" fmla="*/ 5501103 w 11633641"/>
                <a:gd name="csY13" fmla="*/ 2311405 h 4057649"/>
                <a:gd name="csX14" fmla="*/ 5613436 w 11633641"/>
                <a:gd name="csY14" fmla="*/ 1955632 h 4057649"/>
                <a:gd name="csX15" fmla="*/ 5751803 w 11633641"/>
                <a:gd name="csY15" fmla="*/ 1660620 h 4057649"/>
                <a:gd name="csX16" fmla="*/ 5954331 w 11633641"/>
                <a:gd name="csY16" fmla="*/ 1344723 h 4057649"/>
                <a:gd name="csX17" fmla="*/ 6150867 w 11633641"/>
                <a:gd name="csY17" fmla="*/ 1102117 h 4057649"/>
                <a:gd name="csX18" fmla="*/ 6377822 w 11633641"/>
                <a:gd name="csY18" fmla="*/ 907695 h 4057649"/>
                <a:gd name="csX19" fmla="*/ 6630043 w 11633641"/>
                <a:gd name="csY19" fmla="*/ 748547 h 4057649"/>
                <a:gd name="csX20" fmla="*/ 6913697 w 11633641"/>
                <a:gd name="csY20" fmla="*/ 621069 h 4057649"/>
                <a:gd name="csX21" fmla="*/ 7358338 w 11633641"/>
                <a:gd name="csY21" fmla="*/ 486453 h 4057649"/>
                <a:gd name="csX22" fmla="*/ 7811163 w 11633641"/>
                <a:gd name="csY22" fmla="*/ 383719 h 4057649"/>
                <a:gd name="csX23" fmla="*/ 8175513 w 11633641"/>
                <a:gd name="csY23" fmla="*/ 306101 h 4057649"/>
                <a:gd name="csX24" fmla="*/ 8793297 w 11633641"/>
                <a:gd name="csY24" fmla="*/ 207742 h 4057649"/>
                <a:gd name="csX25" fmla="*/ 9881832 w 11633641"/>
                <a:gd name="csY25" fmla="*/ 112296 h 4057649"/>
                <a:gd name="csX26" fmla="*/ 11633641 w 11633641"/>
                <a:gd name="csY26" fmla="*/ 17311 h 4057649"/>
                <a:gd name="csX0" fmla="*/ 0 w 11633641"/>
                <a:gd name="csY0" fmla="*/ 0 h 4057519"/>
                <a:gd name="csX1" fmla="*/ 3812617 w 11633641"/>
                <a:gd name="csY1" fmla="*/ 43498 h 4057519"/>
                <a:gd name="csX2" fmla="*/ 4549741 w 11633641"/>
                <a:gd name="csY2" fmla="*/ 79612 h 4057519"/>
                <a:gd name="csX3" fmla="*/ 4773365 w 11633641"/>
                <a:gd name="csY3" fmla="*/ 203113 h 4057519"/>
                <a:gd name="csX4" fmla="*/ 4790486 w 11633641"/>
                <a:gd name="csY4" fmla="*/ 484508 h 4057519"/>
                <a:gd name="csX5" fmla="*/ 4844044 w 11633641"/>
                <a:gd name="csY5" fmla="*/ 1916921 h 4057519"/>
                <a:gd name="csX6" fmla="*/ 4900615 w 11633641"/>
                <a:gd name="csY6" fmla="*/ 3083533 h 4057519"/>
                <a:gd name="csX7" fmla="*/ 4955248 w 11633641"/>
                <a:gd name="csY7" fmla="*/ 3640113 h 4057519"/>
                <a:gd name="csX8" fmla="*/ 5027164 w 11633641"/>
                <a:gd name="csY8" fmla="*/ 4056985 h 4057519"/>
                <a:gd name="csX9" fmla="*/ 5182175 w 11633641"/>
                <a:gd name="csY9" fmla="*/ 3716942 h 4057519"/>
                <a:gd name="csX10" fmla="*/ 5266580 w 11633641"/>
                <a:gd name="csY10" fmla="*/ 3262831 h 4057519"/>
                <a:gd name="csX11" fmla="*/ 5331580 w 11633641"/>
                <a:gd name="csY11" fmla="*/ 2962236 h 4057519"/>
                <a:gd name="csX12" fmla="*/ 5386105 w 11633641"/>
                <a:gd name="csY12" fmla="*/ 2710187 h 4057519"/>
                <a:gd name="csX13" fmla="*/ 5501103 w 11633641"/>
                <a:gd name="csY13" fmla="*/ 2311405 h 4057519"/>
                <a:gd name="csX14" fmla="*/ 5613436 w 11633641"/>
                <a:gd name="csY14" fmla="*/ 1955632 h 4057519"/>
                <a:gd name="csX15" fmla="*/ 5751803 w 11633641"/>
                <a:gd name="csY15" fmla="*/ 1660620 h 4057519"/>
                <a:gd name="csX16" fmla="*/ 5954331 w 11633641"/>
                <a:gd name="csY16" fmla="*/ 1344723 h 4057519"/>
                <a:gd name="csX17" fmla="*/ 6150867 w 11633641"/>
                <a:gd name="csY17" fmla="*/ 1102117 h 4057519"/>
                <a:gd name="csX18" fmla="*/ 6377822 w 11633641"/>
                <a:gd name="csY18" fmla="*/ 907695 h 4057519"/>
                <a:gd name="csX19" fmla="*/ 6630043 w 11633641"/>
                <a:gd name="csY19" fmla="*/ 748547 h 4057519"/>
                <a:gd name="csX20" fmla="*/ 6913697 w 11633641"/>
                <a:gd name="csY20" fmla="*/ 621069 h 4057519"/>
                <a:gd name="csX21" fmla="*/ 7358338 w 11633641"/>
                <a:gd name="csY21" fmla="*/ 486453 h 4057519"/>
                <a:gd name="csX22" fmla="*/ 7811163 w 11633641"/>
                <a:gd name="csY22" fmla="*/ 383719 h 4057519"/>
                <a:gd name="csX23" fmla="*/ 8175513 w 11633641"/>
                <a:gd name="csY23" fmla="*/ 306101 h 4057519"/>
                <a:gd name="csX24" fmla="*/ 8793297 w 11633641"/>
                <a:gd name="csY24" fmla="*/ 207742 h 4057519"/>
                <a:gd name="csX25" fmla="*/ 9881832 w 11633641"/>
                <a:gd name="csY25" fmla="*/ 112296 h 4057519"/>
                <a:gd name="csX26" fmla="*/ 11633641 w 11633641"/>
                <a:gd name="csY26" fmla="*/ 17311 h 4057519"/>
                <a:gd name="csX0" fmla="*/ 0 w 11633641"/>
                <a:gd name="csY0" fmla="*/ 0 h 4057401"/>
                <a:gd name="csX1" fmla="*/ 3812617 w 11633641"/>
                <a:gd name="csY1" fmla="*/ 43498 h 4057401"/>
                <a:gd name="csX2" fmla="*/ 4549741 w 11633641"/>
                <a:gd name="csY2" fmla="*/ 79612 h 4057401"/>
                <a:gd name="csX3" fmla="*/ 4773365 w 11633641"/>
                <a:gd name="csY3" fmla="*/ 203113 h 4057401"/>
                <a:gd name="csX4" fmla="*/ 4790486 w 11633641"/>
                <a:gd name="csY4" fmla="*/ 484508 h 4057401"/>
                <a:gd name="csX5" fmla="*/ 4844044 w 11633641"/>
                <a:gd name="csY5" fmla="*/ 1916921 h 4057401"/>
                <a:gd name="csX6" fmla="*/ 4900615 w 11633641"/>
                <a:gd name="csY6" fmla="*/ 3083533 h 4057401"/>
                <a:gd name="csX7" fmla="*/ 4939036 w 11633641"/>
                <a:gd name="csY7" fmla="*/ 3649587 h 4057401"/>
                <a:gd name="csX8" fmla="*/ 5027164 w 11633641"/>
                <a:gd name="csY8" fmla="*/ 4056985 h 4057401"/>
                <a:gd name="csX9" fmla="*/ 5182175 w 11633641"/>
                <a:gd name="csY9" fmla="*/ 3716942 h 4057401"/>
                <a:gd name="csX10" fmla="*/ 5266580 w 11633641"/>
                <a:gd name="csY10" fmla="*/ 3262831 h 4057401"/>
                <a:gd name="csX11" fmla="*/ 5331580 w 11633641"/>
                <a:gd name="csY11" fmla="*/ 2962236 h 4057401"/>
                <a:gd name="csX12" fmla="*/ 5386105 w 11633641"/>
                <a:gd name="csY12" fmla="*/ 2710187 h 4057401"/>
                <a:gd name="csX13" fmla="*/ 5501103 w 11633641"/>
                <a:gd name="csY13" fmla="*/ 2311405 h 4057401"/>
                <a:gd name="csX14" fmla="*/ 5613436 w 11633641"/>
                <a:gd name="csY14" fmla="*/ 1955632 h 4057401"/>
                <a:gd name="csX15" fmla="*/ 5751803 w 11633641"/>
                <a:gd name="csY15" fmla="*/ 1660620 h 4057401"/>
                <a:gd name="csX16" fmla="*/ 5954331 w 11633641"/>
                <a:gd name="csY16" fmla="*/ 1344723 h 4057401"/>
                <a:gd name="csX17" fmla="*/ 6150867 w 11633641"/>
                <a:gd name="csY17" fmla="*/ 1102117 h 4057401"/>
                <a:gd name="csX18" fmla="*/ 6377822 w 11633641"/>
                <a:gd name="csY18" fmla="*/ 907695 h 4057401"/>
                <a:gd name="csX19" fmla="*/ 6630043 w 11633641"/>
                <a:gd name="csY19" fmla="*/ 748547 h 4057401"/>
                <a:gd name="csX20" fmla="*/ 6913697 w 11633641"/>
                <a:gd name="csY20" fmla="*/ 621069 h 4057401"/>
                <a:gd name="csX21" fmla="*/ 7358338 w 11633641"/>
                <a:gd name="csY21" fmla="*/ 486453 h 4057401"/>
                <a:gd name="csX22" fmla="*/ 7811163 w 11633641"/>
                <a:gd name="csY22" fmla="*/ 383719 h 4057401"/>
                <a:gd name="csX23" fmla="*/ 8175513 w 11633641"/>
                <a:gd name="csY23" fmla="*/ 306101 h 4057401"/>
                <a:gd name="csX24" fmla="*/ 8793297 w 11633641"/>
                <a:gd name="csY24" fmla="*/ 207742 h 4057401"/>
                <a:gd name="csX25" fmla="*/ 9881832 w 11633641"/>
                <a:gd name="csY25" fmla="*/ 112296 h 4057401"/>
                <a:gd name="csX26" fmla="*/ 11633641 w 11633641"/>
                <a:gd name="csY26" fmla="*/ 17311 h 4057401"/>
                <a:gd name="csX0" fmla="*/ 0 w 11633641"/>
                <a:gd name="csY0" fmla="*/ 0 h 4057401"/>
                <a:gd name="csX1" fmla="*/ 3812617 w 11633641"/>
                <a:gd name="csY1" fmla="*/ 43498 h 4057401"/>
                <a:gd name="csX2" fmla="*/ 4549741 w 11633641"/>
                <a:gd name="csY2" fmla="*/ 79612 h 4057401"/>
                <a:gd name="csX3" fmla="*/ 4773365 w 11633641"/>
                <a:gd name="csY3" fmla="*/ 203113 h 4057401"/>
                <a:gd name="csX4" fmla="*/ 4790486 w 11633641"/>
                <a:gd name="csY4" fmla="*/ 484508 h 4057401"/>
                <a:gd name="csX5" fmla="*/ 4844044 w 11633641"/>
                <a:gd name="csY5" fmla="*/ 1916921 h 4057401"/>
                <a:gd name="csX6" fmla="*/ 4900615 w 11633641"/>
                <a:gd name="csY6" fmla="*/ 3121422 h 4057401"/>
                <a:gd name="csX7" fmla="*/ 4939036 w 11633641"/>
                <a:gd name="csY7" fmla="*/ 3649587 h 4057401"/>
                <a:gd name="csX8" fmla="*/ 5027164 w 11633641"/>
                <a:gd name="csY8" fmla="*/ 4056985 h 4057401"/>
                <a:gd name="csX9" fmla="*/ 5182175 w 11633641"/>
                <a:gd name="csY9" fmla="*/ 3716942 h 4057401"/>
                <a:gd name="csX10" fmla="*/ 5266580 w 11633641"/>
                <a:gd name="csY10" fmla="*/ 3262831 h 4057401"/>
                <a:gd name="csX11" fmla="*/ 5331580 w 11633641"/>
                <a:gd name="csY11" fmla="*/ 2962236 h 4057401"/>
                <a:gd name="csX12" fmla="*/ 5386105 w 11633641"/>
                <a:gd name="csY12" fmla="*/ 2710187 h 4057401"/>
                <a:gd name="csX13" fmla="*/ 5501103 w 11633641"/>
                <a:gd name="csY13" fmla="*/ 2311405 h 4057401"/>
                <a:gd name="csX14" fmla="*/ 5613436 w 11633641"/>
                <a:gd name="csY14" fmla="*/ 1955632 h 4057401"/>
                <a:gd name="csX15" fmla="*/ 5751803 w 11633641"/>
                <a:gd name="csY15" fmla="*/ 1660620 h 4057401"/>
                <a:gd name="csX16" fmla="*/ 5954331 w 11633641"/>
                <a:gd name="csY16" fmla="*/ 1344723 h 4057401"/>
                <a:gd name="csX17" fmla="*/ 6150867 w 11633641"/>
                <a:gd name="csY17" fmla="*/ 1102117 h 4057401"/>
                <a:gd name="csX18" fmla="*/ 6377822 w 11633641"/>
                <a:gd name="csY18" fmla="*/ 907695 h 4057401"/>
                <a:gd name="csX19" fmla="*/ 6630043 w 11633641"/>
                <a:gd name="csY19" fmla="*/ 748547 h 4057401"/>
                <a:gd name="csX20" fmla="*/ 6913697 w 11633641"/>
                <a:gd name="csY20" fmla="*/ 621069 h 4057401"/>
                <a:gd name="csX21" fmla="*/ 7358338 w 11633641"/>
                <a:gd name="csY21" fmla="*/ 486453 h 4057401"/>
                <a:gd name="csX22" fmla="*/ 7811163 w 11633641"/>
                <a:gd name="csY22" fmla="*/ 383719 h 4057401"/>
                <a:gd name="csX23" fmla="*/ 8175513 w 11633641"/>
                <a:gd name="csY23" fmla="*/ 306101 h 4057401"/>
                <a:gd name="csX24" fmla="*/ 8793297 w 11633641"/>
                <a:gd name="csY24" fmla="*/ 207742 h 4057401"/>
                <a:gd name="csX25" fmla="*/ 9881832 w 11633641"/>
                <a:gd name="csY25" fmla="*/ 112296 h 4057401"/>
                <a:gd name="csX26" fmla="*/ 11633641 w 11633641"/>
                <a:gd name="csY26" fmla="*/ 17311 h 4057401"/>
                <a:gd name="csX0" fmla="*/ 0 w 11633641"/>
                <a:gd name="csY0" fmla="*/ 0 h 4059129"/>
                <a:gd name="csX1" fmla="*/ 3812617 w 11633641"/>
                <a:gd name="csY1" fmla="*/ 43498 h 4059129"/>
                <a:gd name="csX2" fmla="*/ 4549741 w 11633641"/>
                <a:gd name="csY2" fmla="*/ 79612 h 4059129"/>
                <a:gd name="csX3" fmla="*/ 4773365 w 11633641"/>
                <a:gd name="csY3" fmla="*/ 203113 h 4059129"/>
                <a:gd name="csX4" fmla="*/ 4790486 w 11633641"/>
                <a:gd name="csY4" fmla="*/ 484508 h 4059129"/>
                <a:gd name="csX5" fmla="*/ 4844044 w 11633641"/>
                <a:gd name="csY5" fmla="*/ 1916921 h 4059129"/>
                <a:gd name="csX6" fmla="*/ 4900615 w 11633641"/>
                <a:gd name="csY6" fmla="*/ 3121422 h 4059129"/>
                <a:gd name="csX7" fmla="*/ 4933631 w 11633641"/>
                <a:gd name="csY7" fmla="*/ 3554866 h 4059129"/>
                <a:gd name="csX8" fmla="*/ 5027164 w 11633641"/>
                <a:gd name="csY8" fmla="*/ 4056985 h 4059129"/>
                <a:gd name="csX9" fmla="*/ 5182175 w 11633641"/>
                <a:gd name="csY9" fmla="*/ 3716942 h 4059129"/>
                <a:gd name="csX10" fmla="*/ 5266580 w 11633641"/>
                <a:gd name="csY10" fmla="*/ 3262831 h 4059129"/>
                <a:gd name="csX11" fmla="*/ 5331580 w 11633641"/>
                <a:gd name="csY11" fmla="*/ 2962236 h 4059129"/>
                <a:gd name="csX12" fmla="*/ 5386105 w 11633641"/>
                <a:gd name="csY12" fmla="*/ 2710187 h 4059129"/>
                <a:gd name="csX13" fmla="*/ 5501103 w 11633641"/>
                <a:gd name="csY13" fmla="*/ 2311405 h 4059129"/>
                <a:gd name="csX14" fmla="*/ 5613436 w 11633641"/>
                <a:gd name="csY14" fmla="*/ 1955632 h 4059129"/>
                <a:gd name="csX15" fmla="*/ 5751803 w 11633641"/>
                <a:gd name="csY15" fmla="*/ 1660620 h 4059129"/>
                <a:gd name="csX16" fmla="*/ 5954331 w 11633641"/>
                <a:gd name="csY16" fmla="*/ 1344723 h 4059129"/>
                <a:gd name="csX17" fmla="*/ 6150867 w 11633641"/>
                <a:gd name="csY17" fmla="*/ 1102117 h 4059129"/>
                <a:gd name="csX18" fmla="*/ 6377822 w 11633641"/>
                <a:gd name="csY18" fmla="*/ 907695 h 4059129"/>
                <a:gd name="csX19" fmla="*/ 6630043 w 11633641"/>
                <a:gd name="csY19" fmla="*/ 748547 h 4059129"/>
                <a:gd name="csX20" fmla="*/ 6913697 w 11633641"/>
                <a:gd name="csY20" fmla="*/ 621069 h 4059129"/>
                <a:gd name="csX21" fmla="*/ 7358338 w 11633641"/>
                <a:gd name="csY21" fmla="*/ 486453 h 4059129"/>
                <a:gd name="csX22" fmla="*/ 7811163 w 11633641"/>
                <a:gd name="csY22" fmla="*/ 383719 h 4059129"/>
                <a:gd name="csX23" fmla="*/ 8175513 w 11633641"/>
                <a:gd name="csY23" fmla="*/ 306101 h 4059129"/>
                <a:gd name="csX24" fmla="*/ 8793297 w 11633641"/>
                <a:gd name="csY24" fmla="*/ 207742 h 4059129"/>
                <a:gd name="csX25" fmla="*/ 9881832 w 11633641"/>
                <a:gd name="csY25" fmla="*/ 112296 h 4059129"/>
                <a:gd name="csX26" fmla="*/ 11633641 w 11633641"/>
                <a:gd name="csY26" fmla="*/ 17311 h 4059129"/>
                <a:gd name="csX0" fmla="*/ 0 w 11633641"/>
                <a:gd name="csY0" fmla="*/ 0 h 4012158"/>
                <a:gd name="csX1" fmla="*/ 3812617 w 11633641"/>
                <a:gd name="csY1" fmla="*/ 43498 h 4012158"/>
                <a:gd name="csX2" fmla="*/ 4549741 w 11633641"/>
                <a:gd name="csY2" fmla="*/ 79612 h 4012158"/>
                <a:gd name="csX3" fmla="*/ 4773365 w 11633641"/>
                <a:gd name="csY3" fmla="*/ 203113 h 4012158"/>
                <a:gd name="csX4" fmla="*/ 4790486 w 11633641"/>
                <a:gd name="csY4" fmla="*/ 484508 h 4012158"/>
                <a:gd name="csX5" fmla="*/ 4844044 w 11633641"/>
                <a:gd name="csY5" fmla="*/ 1916921 h 4012158"/>
                <a:gd name="csX6" fmla="*/ 4900615 w 11633641"/>
                <a:gd name="csY6" fmla="*/ 3121422 h 4012158"/>
                <a:gd name="csX7" fmla="*/ 4933631 w 11633641"/>
                <a:gd name="csY7" fmla="*/ 3554866 h 4012158"/>
                <a:gd name="csX8" fmla="*/ 5021759 w 11633641"/>
                <a:gd name="csY8" fmla="*/ 4009626 h 4012158"/>
                <a:gd name="csX9" fmla="*/ 5182175 w 11633641"/>
                <a:gd name="csY9" fmla="*/ 3716942 h 4012158"/>
                <a:gd name="csX10" fmla="*/ 5266580 w 11633641"/>
                <a:gd name="csY10" fmla="*/ 3262831 h 4012158"/>
                <a:gd name="csX11" fmla="*/ 5331580 w 11633641"/>
                <a:gd name="csY11" fmla="*/ 2962236 h 4012158"/>
                <a:gd name="csX12" fmla="*/ 5386105 w 11633641"/>
                <a:gd name="csY12" fmla="*/ 2710187 h 4012158"/>
                <a:gd name="csX13" fmla="*/ 5501103 w 11633641"/>
                <a:gd name="csY13" fmla="*/ 2311405 h 4012158"/>
                <a:gd name="csX14" fmla="*/ 5613436 w 11633641"/>
                <a:gd name="csY14" fmla="*/ 1955632 h 4012158"/>
                <a:gd name="csX15" fmla="*/ 5751803 w 11633641"/>
                <a:gd name="csY15" fmla="*/ 1660620 h 4012158"/>
                <a:gd name="csX16" fmla="*/ 5954331 w 11633641"/>
                <a:gd name="csY16" fmla="*/ 1344723 h 4012158"/>
                <a:gd name="csX17" fmla="*/ 6150867 w 11633641"/>
                <a:gd name="csY17" fmla="*/ 1102117 h 4012158"/>
                <a:gd name="csX18" fmla="*/ 6377822 w 11633641"/>
                <a:gd name="csY18" fmla="*/ 907695 h 4012158"/>
                <a:gd name="csX19" fmla="*/ 6630043 w 11633641"/>
                <a:gd name="csY19" fmla="*/ 748547 h 4012158"/>
                <a:gd name="csX20" fmla="*/ 6913697 w 11633641"/>
                <a:gd name="csY20" fmla="*/ 621069 h 4012158"/>
                <a:gd name="csX21" fmla="*/ 7358338 w 11633641"/>
                <a:gd name="csY21" fmla="*/ 486453 h 4012158"/>
                <a:gd name="csX22" fmla="*/ 7811163 w 11633641"/>
                <a:gd name="csY22" fmla="*/ 383719 h 4012158"/>
                <a:gd name="csX23" fmla="*/ 8175513 w 11633641"/>
                <a:gd name="csY23" fmla="*/ 306101 h 4012158"/>
                <a:gd name="csX24" fmla="*/ 8793297 w 11633641"/>
                <a:gd name="csY24" fmla="*/ 207742 h 4012158"/>
                <a:gd name="csX25" fmla="*/ 9881832 w 11633641"/>
                <a:gd name="csY25" fmla="*/ 112296 h 4012158"/>
                <a:gd name="csX26" fmla="*/ 11633641 w 11633641"/>
                <a:gd name="csY26" fmla="*/ 17311 h 4012158"/>
                <a:gd name="csX0" fmla="*/ 0 w 11633641"/>
                <a:gd name="csY0" fmla="*/ 0 h 4011487"/>
                <a:gd name="csX1" fmla="*/ 3812617 w 11633641"/>
                <a:gd name="csY1" fmla="*/ 43498 h 4011487"/>
                <a:gd name="csX2" fmla="*/ 4549741 w 11633641"/>
                <a:gd name="csY2" fmla="*/ 79612 h 4011487"/>
                <a:gd name="csX3" fmla="*/ 4773365 w 11633641"/>
                <a:gd name="csY3" fmla="*/ 203113 h 4011487"/>
                <a:gd name="csX4" fmla="*/ 4790486 w 11633641"/>
                <a:gd name="csY4" fmla="*/ 484508 h 4011487"/>
                <a:gd name="csX5" fmla="*/ 4844044 w 11633641"/>
                <a:gd name="csY5" fmla="*/ 1916921 h 4011487"/>
                <a:gd name="csX6" fmla="*/ 4900615 w 11633641"/>
                <a:gd name="csY6" fmla="*/ 3121422 h 4011487"/>
                <a:gd name="csX7" fmla="*/ 4933631 w 11633641"/>
                <a:gd name="csY7" fmla="*/ 3554866 h 4011487"/>
                <a:gd name="csX8" fmla="*/ 5021759 w 11633641"/>
                <a:gd name="csY8" fmla="*/ 4009626 h 4011487"/>
                <a:gd name="csX9" fmla="*/ 5176772 w 11633641"/>
                <a:gd name="csY9" fmla="*/ 3697998 h 4011487"/>
                <a:gd name="csX10" fmla="*/ 5266580 w 11633641"/>
                <a:gd name="csY10" fmla="*/ 3262831 h 4011487"/>
                <a:gd name="csX11" fmla="*/ 5331580 w 11633641"/>
                <a:gd name="csY11" fmla="*/ 2962236 h 4011487"/>
                <a:gd name="csX12" fmla="*/ 5386105 w 11633641"/>
                <a:gd name="csY12" fmla="*/ 2710187 h 4011487"/>
                <a:gd name="csX13" fmla="*/ 5501103 w 11633641"/>
                <a:gd name="csY13" fmla="*/ 2311405 h 4011487"/>
                <a:gd name="csX14" fmla="*/ 5613436 w 11633641"/>
                <a:gd name="csY14" fmla="*/ 1955632 h 4011487"/>
                <a:gd name="csX15" fmla="*/ 5751803 w 11633641"/>
                <a:gd name="csY15" fmla="*/ 1660620 h 4011487"/>
                <a:gd name="csX16" fmla="*/ 5954331 w 11633641"/>
                <a:gd name="csY16" fmla="*/ 1344723 h 4011487"/>
                <a:gd name="csX17" fmla="*/ 6150867 w 11633641"/>
                <a:gd name="csY17" fmla="*/ 1102117 h 4011487"/>
                <a:gd name="csX18" fmla="*/ 6377822 w 11633641"/>
                <a:gd name="csY18" fmla="*/ 907695 h 4011487"/>
                <a:gd name="csX19" fmla="*/ 6630043 w 11633641"/>
                <a:gd name="csY19" fmla="*/ 748547 h 4011487"/>
                <a:gd name="csX20" fmla="*/ 6913697 w 11633641"/>
                <a:gd name="csY20" fmla="*/ 621069 h 4011487"/>
                <a:gd name="csX21" fmla="*/ 7358338 w 11633641"/>
                <a:gd name="csY21" fmla="*/ 486453 h 4011487"/>
                <a:gd name="csX22" fmla="*/ 7811163 w 11633641"/>
                <a:gd name="csY22" fmla="*/ 383719 h 4011487"/>
                <a:gd name="csX23" fmla="*/ 8175513 w 11633641"/>
                <a:gd name="csY23" fmla="*/ 306101 h 4011487"/>
                <a:gd name="csX24" fmla="*/ 8793297 w 11633641"/>
                <a:gd name="csY24" fmla="*/ 207742 h 4011487"/>
                <a:gd name="csX25" fmla="*/ 9881832 w 11633641"/>
                <a:gd name="csY25" fmla="*/ 112296 h 4011487"/>
                <a:gd name="csX26" fmla="*/ 11633641 w 11633641"/>
                <a:gd name="csY26" fmla="*/ 17311 h 4011487"/>
                <a:gd name="csX0" fmla="*/ 0 w 11633641"/>
                <a:gd name="csY0" fmla="*/ 0 h 4011499"/>
                <a:gd name="csX1" fmla="*/ 3812617 w 11633641"/>
                <a:gd name="csY1" fmla="*/ 43498 h 4011499"/>
                <a:gd name="csX2" fmla="*/ 4549741 w 11633641"/>
                <a:gd name="csY2" fmla="*/ 79612 h 4011499"/>
                <a:gd name="csX3" fmla="*/ 4773365 w 11633641"/>
                <a:gd name="csY3" fmla="*/ 203113 h 4011499"/>
                <a:gd name="csX4" fmla="*/ 4790486 w 11633641"/>
                <a:gd name="csY4" fmla="*/ 484508 h 4011499"/>
                <a:gd name="csX5" fmla="*/ 4844044 w 11633641"/>
                <a:gd name="csY5" fmla="*/ 1916921 h 4011499"/>
                <a:gd name="csX6" fmla="*/ 4900615 w 11633641"/>
                <a:gd name="csY6" fmla="*/ 3121422 h 4011499"/>
                <a:gd name="csX7" fmla="*/ 4933631 w 11633641"/>
                <a:gd name="csY7" fmla="*/ 3554866 h 4011499"/>
                <a:gd name="csX8" fmla="*/ 5021759 w 11633641"/>
                <a:gd name="csY8" fmla="*/ 4009626 h 4011499"/>
                <a:gd name="csX9" fmla="*/ 5176772 w 11633641"/>
                <a:gd name="csY9" fmla="*/ 3697998 h 4011499"/>
                <a:gd name="csX10" fmla="*/ 5282793 w 11633641"/>
                <a:gd name="csY10" fmla="*/ 3253360 h 4011499"/>
                <a:gd name="csX11" fmla="*/ 5331580 w 11633641"/>
                <a:gd name="csY11" fmla="*/ 2962236 h 4011499"/>
                <a:gd name="csX12" fmla="*/ 5386105 w 11633641"/>
                <a:gd name="csY12" fmla="*/ 2710187 h 4011499"/>
                <a:gd name="csX13" fmla="*/ 5501103 w 11633641"/>
                <a:gd name="csY13" fmla="*/ 2311405 h 4011499"/>
                <a:gd name="csX14" fmla="*/ 5613436 w 11633641"/>
                <a:gd name="csY14" fmla="*/ 1955632 h 4011499"/>
                <a:gd name="csX15" fmla="*/ 5751803 w 11633641"/>
                <a:gd name="csY15" fmla="*/ 1660620 h 4011499"/>
                <a:gd name="csX16" fmla="*/ 5954331 w 11633641"/>
                <a:gd name="csY16" fmla="*/ 1344723 h 4011499"/>
                <a:gd name="csX17" fmla="*/ 6150867 w 11633641"/>
                <a:gd name="csY17" fmla="*/ 1102117 h 4011499"/>
                <a:gd name="csX18" fmla="*/ 6377822 w 11633641"/>
                <a:gd name="csY18" fmla="*/ 907695 h 4011499"/>
                <a:gd name="csX19" fmla="*/ 6630043 w 11633641"/>
                <a:gd name="csY19" fmla="*/ 748547 h 4011499"/>
                <a:gd name="csX20" fmla="*/ 6913697 w 11633641"/>
                <a:gd name="csY20" fmla="*/ 621069 h 4011499"/>
                <a:gd name="csX21" fmla="*/ 7358338 w 11633641"/>
                <a:gd name="csY21" fmla="*/ 486453 h 4011499"/>
                <a:gd name="csX22" fmla="*/ 7811163 w 11633641"/>
                <a:gd name="csY22" fmla="*/ 383719 h 4011499"/>
                <a:gd name="csX23" fmla="*/ 8175513 w 11633641"/>
                <a:gd name="csY23" fmla="*/ 306101 h 4011499"/>
                <a:gd name="csX24" fmla="*/ 8793297 w 11633641"/>
                <a:gd name="csY24" fmla="*/ 207742 h 4011499"/>
                <a:gd name="csX25" fmla="*/ 9881832 w 11633641"/>
                <a:gd name="csY25" fmla="*/ 112296 h 4011499"/>
                <a:gd name="csX26" fmla="*/ 11633641 w 11633641"/>
                <a:gd name="csY26" fmla="*/ 17311 h 4011499"/>
                <a:gd name="csX0" fmla="*/ 0 w 11633641"/>
                <a:gd name="csY0" fmla="*/ 0 h 4011564"/>
                <a:gd name="csX1" fmla="*/ 3812617 w 11633641"/>
                <a:gd name="csY1" fmla="*/ 43498 h 4011564"/>
                <a:gd name="csX2" fmla="*/ 4549741 w 11633641"/>
                <a:gd name="csY2" fmla="*/ 79612 h 4011564"/>
                <a:gd name="csX3" fmla="*/ 4773365 w 11633641"/>
                <a:gd name="csY3" fmla="*/ 203113 h 4011564"/>
                <a:gd name="csX4" fmla="*/ 4790486 w 11633641"/>
                <a:gd name="csY4" fmla="*/ 484508 h 4011564"/>
                <a:gd name="csX5" fmla="*/ 4844044 w 11633641"/>
                <a:gd name="csY5" fmla="*/ 1916921 h 4011564"/>
                <a:gd name="csX6" fmla="*/ 4900615 w 11633641"/>
                <a:gd name="csY6" fmla="*/ 3121422 h 4011564"/>
                <a:gd name="csX7" fmla="*/ 4933631 w 11633641"/>
                <a:gd name="csY7" fmla="*/ 3554866 h 4011564"/>
                <a:gd name="csX8" fmla="*/ 5021759 w 11633641"/>
                <a:gd name="csY8" fmla="*/ 4009626 h 4011564"/>
                <a:gd name="csX9" fmla="*/ 5176772 w 11633641"/>
                <a:gd name="csY9" fmla="*/ 3697998 h 4011564"/>
                <a:gd name="csX10" fmla="*/ 5282793 w 11633641"/>
                <a:gd name="csY10" fmla="*/ 3206001 h 4011564"/>
                <a:gd name="csX11" fmla="*/ 5331580 w 11633641"/>
                <a:gd name="csY11" fmla="*/ 2962236 h 4011564"/>
                <a:gd name="csX12" fmla="*/ 5386105 w 11633641"/>
                <a:gd name="csY12" fmla="*/ 2710187 h 4011564"/>
                <a:gd name="csX13" fmla="*/ 5501103 w 11633641"/>
                <a:gd name="csY13" fmla="*/ 2311405 h 4011564"/>
                <a:gd name="csX14" fmla="*/ 5613436 w 11633641"/>
                <a:gd name="csY14" fmla="*/ 1955632 h 4011564"/>
                <a:gd name="csX15" fmla="*/ 5751803 w 11633641"/>
                <a:gd name="csY15" fmla="*/ 1660620 h 4011564"/>
                <a:gd name="csX16" fmla="*/ 5954331 w 11633641"/>
                <a:gd name="csY16" fmla="*/ 1344723 h 4011564"/>
                <a:gd name="csX17" fmla="*/ 6150867 w 11633641"/>
                <a:gd name="csY17" fmla="*/ 1102117 h 4011564"/>
                <a:gd name="csX18" fmla="*/ 6377822 w 11633641"/>
                <a:gd name="csY18" fmla="*/ 907695 h 4011564"/>
                <a:gd name="csX19" fmla="*/ 6630043 w 11633641"/>
                <a:gd name="csY19" fmla="*/ 748547 h 4011564"/>
                <a:gd name="csX20" fmla="*/ 6913697 w 11633641"/>
                <a:gd name="csY20" fmla="*/ 621069 h 4011564"/>
                <a:gd name="csX21" fmla="*/ 7358338 w 11633641"/>
                <a:gd name="csY21" fmla="*/ 486453 h 4011564"/>
                <a:gd name="csX22" fmla="*/ 7811163 w 11633641"/>
                <a:gd name="csY22" fmla="*/ 383719 h 4011564"/>
                <a:gd name="csX23" fmla="*/ 8175513 w 11633641"/>
                <a:gd name="csY23" fmla="*/ 306101 h 4011564"/>
                <a:gd name="csX24" fmla="*/ 8793297 w 11633641"/>
                <a:gd name="csY24" fmla="*/ 207742 h 4011564"/>
                <a:gd name="csX25" fmla="*/ 9881832 w 11633641"/>
                <a:gd name="csY25" fmla="*/ 112296 h 4011564"/>
                <a:gd name="csX26" fmla="*/ 11633641 w 11633641"/>
                <a:gd name="csY26" fmla="*/ 17311 h 4011564"/>
                <a:gd name="csX0" fmla="*/ 0 w 11633641"/>
                <a:gd name="csY0" fmla="*/ 0 h 4010379"/>
                <a:gd name="csX1" fmla="*/ 3812617 w 11633641"/>
                <a:gd name="csY1" fmla="*/ 43498 h 4010379"/>
                <a:gd name="csX2" fmla="*/ 4549741 w 11633641"/>
                <a:gd name="csY2" fmla="*/ 79612 h 4010379"/>
                <a:gd name="csX3" fmla="*/ 4773365 w 11633641"/>
                <a:gd name="csY3" fmla="*/ 203113 h 4010379"/>
                <a:gd name="csX4" fmla="*/ 4790486 w 11633641"/>
                <a:gd name="csY4" fmla="*/ 484508 h 4010379"/>
                <a:gd name="csX5" fmla="*/ 4844044 w 11633641"/>
                <a:gd name="csY5" fmla="*/ 1916921 h 4010379"/>
                <a:gd name="csX6" fmla="*/ 4900615 w 11633641"/>
                <a:gd name="csY6" fmla="*/ 3121422 h 4010379"/>
                <a:gd name="csX7" fmla="*/ 4933631 w 11633641"/>
                <a:gd name="csY7" fmla="*/ 3554866 h 4010379"/>
                <a:gd name="csX8" fmla="*/ 5021759 w 11633641"/>
                <a:gd name="csY8" fmla="*/ 4009626 h 4010379"/>
                <a:gd name="csX9" fmla="*/ 5160559 w 11633641"/>
                <a:gd name="csY9" fmla="*/ 3650639 h 4010379"/>
                <a:gd name="csX10" fmla="*/ 5282793 w 11633641"/>
                <a:gd name="csY10" fmla="*/ 3206001 h 4010379"/>
                <a:gd name="csX11" fmla="*/ 5331580 w 11633641"/>
                <a:gd name="csY11" fmla="*/ 2962236 h 4010379"/>
                <a:gd name="csX12" fmla="*/ 5386105 w 11633641"/>
                <a:gd name="csY12" fmla="*/ 2710187 h 4010379"/>
                <a:gd name="csX13" fmla="*/ 5501103 w 11633641"/>
                <a:gd name="csY13" fmla="*/ 2311405 h 4010379"/>
                <a:gd name="csX14" fmla="*/ 5613436 w 11633641"/>
                <a:gd name="csY14" fmla="*/ 1955632 h 4010379"/>
                <a:gd name="csX15" fmla="*/ 5751803 w 11633641"/>
                <a:gd name="csY15" fmla="*/ 1660620 h 4010379"/>
                <a:gd name="csX16" fmla="*/ 5954331 w 11633641"/>
                <a:gd name="csY16" fmla="*/ 1344723 h 4010379"/>
                <a:gd name="csX17" fmla="*/ 6150867 w 11633641"/>
                <a:gd name="csY17" fmla="*/ 1102117 h 4010379"/>
                <a:gd name="csX18" fmla="*/ 6377822 w 11633641"/>
                <a:gd name="csY18" fmla="*/ 907695 h 4010379"/>
                <a:gd name="csX19" fmla="*/ 6630043 w 11633641"/>
                <a:gd name="csY19" fmla="*/ 748547 h 4010379"/>
                <a:gd name="csX20" fmla="*/ 6913697 w 11633641"/>
                <a:gd name="csY20" fmla="*/ 621069 h 4010379"/>
                <a:gd name="csX21" fmla="*/ 7358338 w 11633641"/>
                <a:gd name="csY21" fmla="*/ 486453 h 4010379"/>
                <a:gd name="csX22" fmla="*/ 7811163 w 11633641"/>
                <a:gd name="csY22" fmla="*/ 383719 h 4010379"/>
                <a:gd name="csX23" fmla="*/ 8175513 w 11633641"/>
                <a:gd name="csY23" fmla="*/ 306101 h 4010379"/>
                <a:gd name="csX24" fmla="*/ 8793297 w 11633641"/>
                <a:gd name="csY24" fmla="*/ 207742 h 4010379"/>
                <a:gd name="csX25" fmla="*/ 9881832 w 11633641"/>
                <a:gd name="csY25" fmla="*/ 112296 h 4010379"/>
                <a:gd name="csX26" fmla="*/ 11633641 w 11633641"/>
                <a:gd name="csY26" fmla="*/ 17311 h 4010379"/>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31580 w 11633641"/>
                <a:gd name="csY11" fmla="*/ 2962236 h 4010384"/>
                <a:gd name="csX12" fmla="*/ 5386105 w 11633641"/>
                <a:gd name="csY12" fmla="*/ 2710187 h 4010384"/>
                <a:gd name="csX13" fmla="*/ 5501103 w 11633641"/>
                <a:gd name="csY13" fmla="*/ 2311405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26175 w 11633641"/>
                <a:gd name="csY11" fmla="*/ 2943292 h 4010384"/>
                <a:gd name="csX12" fmla="*/ 5386105 w 11633641"/>
                <a:gd name="csY12" fmla="*/ 2710187 h 4010384"/>
                <a:gd name="csX13" fmla="*/ 5501103 w 11633641"/>
                <a:gd name="csY13" fmla="*/ 2311405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26175 w 11633641"/>
                <a:gd name="csY11" fmla="*/ 2943292 h 4010384"/>
                <a:gd name="csX12" fmla="*/ 5396913 w 11633641"/>
                <a:gd name="csY12" fmla="*/ 2634410 h 4010384"/>
                <a:gd name="csX13" fmla="*/ 5501103 w 11633641"/>
                <a:gd name="csY13" fmla="*/ 2311405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26175 w 11633641"/>
                <a:gd name="csY11" fmla="*/ 2943292 h 4010384"/>
                <a:gd name="csX12" fmla="*/ 5396913 w 11633641"/>
                <a:gd name="csY12" fmla="*/ 2634410 h 4010384"/>
                <a:gd name="csX13" fmla="*/ 5506508 w 11633641"/>
                <a:gd name="csY13" fmla="*/ 2273519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9"/>
                <a:gd name="csX1" fmla="*/ 3812617 w 11633641"/>
                <a:gd name="csY1" fmla="*/ 43498 h 4010389"/>
                <a:gd name="csX2" fmla="*/ 4549741 w 11633641"/>
                <a:gd name="csY2" fmla="*/ 79612 h 4010389"/>
                <a:gd name="csX3" fmla="*/ 4773365 w 11633641"/>
                <a:gd name="csY3" fmla="*/ 203113 h 4010389"/>
                <a:gd name="csX4" fmla="*/ 4790486 w 11633641"/>
                <a:gd name="csY4" fmla="*/ 484508 h 4010389"/>
                <a:gd name="csX5" fmla="*/ 4844044 w 11633641"/>
                <a:gd name="csY5" fmla="*/ 1916921 h 4010389"/>
                <a:gd name="csX6" fmla="*/ 4900615 w 11633641"/>
                <a:gd name="csY6" fmla="*/ 3121422 h 4010389"/>
                <a:gd name="csX7" fmla="*/ 4933631 w 11633641"/>
                <a:gd name="csY7" fmla="*/ 3554866 h 4010389"/>
                <a:gd name="csX8" fmla="*/ 5021759 w 11633641"/>
                <a:gd name="csY8" fmla="*/ 4009626 h 4010389"/>
                <a:gd name="csX9" fmla="*/ 5160559 w 11633641"/>
                <a:gd name="csY9" fmla="*/ 3650639 h 4010389"/>
                <a:gd name="csX10" fmla="*/ 5261177 w 11633641"/>
                <a:gd name="csY10" fmla="*/ 3187059 h 4010389"/>
                <a:gd name="csX11" fmla="*/ 5326175 w 11633641"/>
                <a:gd name="csY11" fmla="*/ 2943292 h 4010389"/>
                <a:gd name="csX12" fmla="*/ 5396913 w 11633641"/>
                <a:gd name="csY12" fmla="*/ 2634410 h 4010389"/>
                <a:gd name="csX13" fmla="*/ 5506508 w 11633641"/>
                <a:gd name="csY13" fmla="*/ 2273519 h 4010389"/>
                <a:gd name="csX14" fmla="*/ 5613436 w 11633641"/>
                <a:gd name="csY14" fmla="*/ 1955632 h 4010389"/>
                <a:gd name="csX15" fmla="*/ 5751803 w 11633641"/>
                <a:gd name="csY15" fmla="*/ 1660620 h 4010389"/>
                <a:gd name="csX16" fmla="*/ 5954331 w 11633641"/>
                <a:gd name="csY16" fmla="*/ 1344723 h 4010389"/>
                <a:gd name="csX17" fmla="*/ 6150867 w 11633641"/>
                <a:gd name="csY17" fmla="*/ 1102117 h 4010389"/>
                <a:gd name="csX18" fmla="*/ 6377822 w 11633641"/>
                <a:gd name="csY18" fmla="*/ 907695 h 4010389"/>
                <a:gd name="csX19" fmla="*/ 6630043 w 11633641"/>
                <a:gd name="csY19" fmla="*/ 748547 h 4010389"/>
                <a:gd name="csX20" fmla="*/ 6913697 w 11633641"/>
                <a:gd name="csY20" fmla="*/ 621069 h 4010389"/>
                <a:gd name="csX21" fmla="*/ 7358338 w 11633641"/>
                <a:gd name="csY21" fmla="*/ 486453 h 4010389"/>
                <a:gd name="csX22" fmla="*/ 7811163 w 11633641"/>
                <a:gd name="csY22" fmla="*/ 383719 h 4010389"/>
                <a:gd name="csX23" fmla="*/ 8175513 w 11633641"/>
                <a:gd name="csY23" fmla="*/ 306101 h 4010389"/>
                <a:gd name="csX24" fmla="*/ 8793297 w 11633641"/>
                <a:gd name="csY24" fmla="*/ 207742 h 4010389"/>
                <a:gd name="csX25" fmla="*/ 9881832 w 11633641"/>
                <a:gd name="csY25" fmla="*/ 112296 h 4010389"/>
                <a:gd name="csX26" fmla="*/ 11633641 w 11633641"/>
                <a:gd name="csY26" fmla="*/ 17311 h 4010389"/>
                <a:gd name="csX0" fmla="*/ 0 w 11633641"/>
                <a:gd name="csY0" fmla="*/ 0 h 4010389"/>
                <a:gd name="csX1" fmla="*/ 3812617 w 11633641"/>
                <a:gd name="csY1" fmla="*/ 43498 h 4010389"/>
                <a:gd name="csX2" fmla="*/ 4549741 w 11633641"/>
                <a:gd name="csY2" fmla="*/ 79612 h 4010389"/>
                <a:gd name="csX3" fmla="*/ 4773365 w 11633641"/>
                <a:gd name="csY3" fmla="*/ 203113 h 4010389"/>
                <a:gd name="csX4" fmla="*/ 4790486 w 11633641"/>
                <a:gd name="csY4" fmla="*/ 484508 h 4010389"/>
                <a:gd name="csX5" fmla="*/ 4844044 w 11633641"/>
                <a:gd name="csY5" fmla="*/ 1916921 h 4010389"/>
                <a:gd name="csX6" fmla="*/ 4895210 w 11633641"/>
                <a:gd name="csY6" fmla="*/ 2865678 h 4010389"/>
                <a:gd name="csX7" fmla="*/ 4933631 w 11633641"/>
                <a:gd name="csY7" fmla="*/ 3554866 h 4010389"/>
                <a:gd name="csX8" fmla="*/ 5021759 w 11633641"/>
                <a:gd name="csY8" fmla="*/ 4009626 h 4010389"/>
                <a:gd name="csX9" fmla="*/ 5160559 w 11633641"/>
                <a:gd name="csY9" fmla="*/ 3650639 h 4010389"/>
                <a:gd name="csX10" fmla="*/ 5261177 w 11633641"/>
                <a:gd name="csY10" fmla="*/ 3187059 h 4010389"/>
                <a:gd name="csX11" fmla="*/ 5326175 w 11633641"/>
                <a:gd name="csY11" fmla="*/ 2943292 h 4010389"/>
                <a:gd name="csX12" fmla="*/ 5396913 w 11633641"/>
                <a:gd name="csY12" fmla="*/ 2634410 h 4010389"/>
                <a:gd name="csX13" fmla="*/ 5506508 w 11633641"/>
                <a:gd name="csY13" fmla="*/ 2273519 h 4010389"/>
                <a:gd name="csX14" fmla="*/ 5613436 w 11633641"/>
                <a:gd name="csY14" fmla="*/ 1955632 h 4010389"/>
                <a:gd name="csX15" fmla="*/ 5751803 w 11633641"/>
                <a:gd name="csY15" fmla="*/ 1660620 h 4010389"/>
                <a:gd name="csX16" fmla="*/ 5954331 w 11633641"/>
                <a:gd name="csY16" fmla="*/ 1344723 h 4010389"/>
                <a:gd name="csX17" fmla="*/ 6150867 w 11633641"/>
                <a:gd name="csY17" fmla="*/ 1102117 h 4010389"/>
                <a:gd name="csX18" fmla="*/ 6377822 w 11633641"/>
                <a:gd name="csY18" fmla="*/ 907695 h 4010389"/>
                <a:gd name="csX19" fmla="*/ 6630043 w 11633641"/>
                <a:gd name="csY19" fmla="*/ 748547 h 4010389"/>
                <a:gd name="csX20" fmla="*/ 6913697 w 11633641"/>
                <a:gd name="csY20" fmla="*/ 621069 h 4010389"/>
                <a:gd name="csX21" fmla="*/ 7358338 w 11633641"/>
                <a:gd name="csY21" fmla="*/ 486453 h 4010389"/>
                <a:gd name="csX22" fmla="*/ 7811163 w 11633641"/>
                <a:gd name="csY22" fmla="*/ 383719 h 4010389"/>
                <a:gd name="csX23" fmla="*/ 8175513 w 11633641"/>
                <a:gd name="csY23" fmla="*/ 306101 h 4010389"/>
                <a:gd name="csX24" fmla="*/ 8793297 w 11633641"/>
                <a:gd name="csY24" fmla="*/ 207742 h 4010389"/>
                <a:gd name="csX25" fmla="*/ 9881832 w 11633641"/>
                <a:gd name="csY25" fmla="*/ 112296 h 4010389"/>
                <a:gd name="csX26" fmla="*/ 11633641 w 11633641"/>
                <a:gd name="csY26" fmla="*/ 17311 h 4010389"/>
                <a:gd name="csX0" fmla="*/ 0 w 11633641"/>
                <a:gd name="csY0" fmla="*/ 0 h 4009918"/>
                <a:gd name="csX1" fmla="*/ 3812617 w 11633641"/>
                <a:gd name="csY1" fmla="*/ 43498 h 4009918"/>
                <a:gd name="csX2" fmla="*/ 4549741 w 11633641"/>
                <a:gd name="csY2" fmla="*/ 79612 h 4009918"/>
                <a:gd name="csX3" fmla="*/ 4773365 w 11633641"/>
                <a:gd name="csY3" fmla="*/ 203113 h 4009918"/>
                <a:gd name="csX4" fmla="*/ 4790486 w 11633641"/>
                <a:gd name="csY4" fmla="*/ 484508 h 4009918"/>
                <a:gd name="csX5" fmla="*/ 4844044 w 11633641"/>
                <a:gd name="csY5" fmla="*/ 1916921 h 4009918"/>
                <a:gd name="csX6" fmla="*/ 4895210 w 11633641"/>
                <a:gd name="csY6" fmla="*/ 2865678 h 4009918"/>
                <a:gd name="csX7" fmla="*/ 4949844 w 11633641"/>
                <a:gd name="csY7" fmla="*/ 3592754 h 4009918"/>
                <a:gd name="csX8" fmla="*/ 5021759 w 11633641"/>
                <a:gd name="csY8" fmla="*/ 4009626 h 4009918"/>
                <a:gd name="csX9" fmla="*/ 5160559 w 11633641"/>
                <a:gd name="csY9" fmla="*/ 3650639 h 4009918"/>
                <a:gd name="csX10" fmla="*/ 5261177 w 11633641"/>
                <a:gd name="csY10" fmla="*/ 3187059 h 4009918"/>
                <a:gd name="csX11" fmla="*/ 5326175 w 11633641"/>
                <a:gd name="csY11" fmla="*/ 2943292 h 4009918"/>
                <a:gd name="csX12" fmla="*/ 5396913 w 11633641"/>
                <a:gd name="csY12" fmla="*/ 2634410 h 4009918"/>
                <a:gd name="csX13" fmla="*/ 5506508 w 11633641"/>
                <a:gd name="csY13" fmla="*/ 2273519 h 4009918"/>
                <a:gd name="csX14" fmla="*/ 5613436 w 11633641"/>
                <a:gd name="csY14" fmla="*/ 1955632 h 4009918"/>
                <a:gd name="csX15" fmla="*/ 5751803 w 11633641"/>
                <a:gd name="csY15" fmla="*/ 1660620 h 4009918"/>
                <a:gd name="csX16" fmla="*/ 5954331 w 11633641"/>
                <a:gd name="csY16" fmla="*/ 1344723 h 4009918"/>
                <a:gd name="csX17" fmla="*/ 6150867 w 11633641"/>
                <a:gd name="csY17" fmla="*/ 1102117 h 4009918"/>
                <a:gd name="csX18" fmla="*/ 6377822 w 11633641"/>
                <a:gd name="csY18" fmla="*/ 907695 h 4009918"/>
                <a:gd name="csX19" fmla="*/ 6630043 w 11633641"/>
                <a:gd name="csY19" fmla="*/ 748547 h 4009918"/>
                <a:gd name="csX20" fmla="*/ 6913697 w 11633641"/>
                <a:gd name="csY20" fmla="*/ 621069 h 4009918"/>
                <a:gd name="csX21" fmla="*/ 7358338 w 11633641"/>
                <a:gd name="csY21" fmla="*/ 486453 h 4009918"/>
                <a:gd name="csX22" fmla="*/ 7811163 w 11633641"/>
                <a:gd name="csY22" fmla="*/ 383719 h 4009918"/>
                <a:gd name="csX23" fmla="*/ 8175513 w 11633641"/>
                <a:gd name="csY23" fmla="*/ 306101 h 4009918"/>
                <a:gd name="csX24" fmla="*/ 8793297 w 11633641"/>
                <a:gd name="csY24" fmla="*/ 207742 h 4009918"/>
                <a:gd name="csX25" fmla="*/ 9881832 w 11633641"/>
                <a:gd name="csY25" fmla="*/ 112296 h 4009918"/>
                <a:gd name="csX26" fmla="*/ 11633641 w 11633641"/>
                <a:gd name="csY26" fmla="*/ 17311 h 4009918"/>
                <a:gd name="csX0" fmla="*/ 0 w 11633641"/>
                <a:gd name="csY0" fmla="*/ 0 h 4009918"/>
                <a:gd name="csX1" fmla="*/ 3812617 w 11633641"/>
                <a:gd name="csY1" fmla="*/ 43498 h 4009918"/>
                <a:gd name="csX2" fmla="*/ 4549741 w 11633641"/>
                <a:gd name="csY2" fmla="*/ 79612 h 4009918"/>
                <a:gd name="csX3" fmla="*/ 4773365 w 11633641"/>
                <a:gd name="csY3" fmla="*/ 203113 h 4009918"/>
                <a:gd name="csX4" fmla="*/ 4790486 w 11633641"/>
                <a:gd name="csY4" fmla="*/ 484508 h 4009918"/>
                <a:gd name="csX5" fmla="*/ 4844044 w 11633641"/>
                <a:gd name="csY5" fmla="*/ 1916921 h 4009918"/>
                <a:gd name="csX6" fmla="*/ 4895210 w 11633641"/>
                <a:gd name="csY6" fmla="*/ 2865678 h 4009918"/>
                <a:gd name="csX7" fmla="*/ 4949844 w 11633641"/>
                <a:gd name="csY7" fmla="*/ 3592754 h 4009918"/>
                <a:gd name="csX8" fmla="*/ 5021759 w 11633641"/>
                <a:gd name="csY8" fmla="*/ 4009626 h 4009918"/>
                <a:gd name="csX9" fmla="*/ 5160559 w 11633641"/>
                <a:gd name="csY9" fmla="*/ 3650639 h 4009918"/>
                <a:gd name="csX10" fmla="*/ 5261177 w 11633641"/>
                <a:gd name="csY10" fmla="*/ 3187059 h 4009918"/>
                <a:gd name="csX11" fmla="*/ 5317431 w 11633641"/>
                <a:gd name="csY11" fmla="*/ 2943291 h 4009918"/>
                <a:gd name="csX12" fmla="*/ 5396913 w 11633641"/>
                <a:gd name="csY12" fmla="*/ 2634410 h 4009918"/>
                <a:gd name="csX13" fmla="*/ 5506508 w 11633641"/>
                <a:gd name="csY13" fmla="*/ 2273519 h 4009918"/>
                <a:gd name="csX14" fmla="*/ 5613436 w 11633641"/>
                <a:gd name="csY14" fmla="*/ 1955632 h 4009918"/>
                <a:gd name="csX15" fmla="*/ 5751803 w 11633641"/>
                <a:gd name="csY15" fmla="*/ 1660620 h 4009918"/>
                <a:gd name="csX16" fmla="*/ 5954331 w 11633641"/>
                <a:gd name="csY16" fmla="*/ 1344723 h 4009918"/>
                <a:gd name="csX17" fmla="*/ 6150867 w 11633641"/>
                <a:gd name="csY17" fmla="*/ 1102117 h 4009918"/>
                <a:gd name="csX18" fmla="*/ 6377822 w 11633641"/>
                <a:gd name="csY18" fmla="*/ 907695 h 4009918"/>
                <a:gd name="csX19" fmla="*/ 6630043 w 11633641"/>
                <a:gd name="csY19" fmla="*/ 748547 h 4009918"/>
                <a:gd name="csX20" fmla="*/ 6913697 w 11633641"/>
                <a:gd name="csY20" fmla="*/ 621069 h 4009918"/>
                <a:gd name="csX21" fmla="*/ 7358338 w 11633641"/>
                <a:gd name="csY21" fmla="*/ 486453 h 4009918"/>
                <a:gd name="csX22" fmla="*/ 7811163 w 11633641"/>
                <a:gd name="csY22" fmla="*/ 383719 h 4009918"/>
                <a:gd name="csX23" fmla="*/ 8175513 w 11633641"/>
                <a:gd name="csY23" fmla="*/ 306101 h 4009918"/>
                <a:gd name="csX24" fmla="*/ 8793297 w 11633641"/>
                <a:gd name="csY24" fmla="*/ 207742 h 4009918"/>
                <a:gd name="csX25" fmla="*/ 9881832 w 11633641"/>
                <a:gd name="csY25" fmla="*/ 112296 h 4009918"/>
                <a:gd name="csX26" fmla="*/ 11633641 w 11633641"/>
                <a:gd name="csY26" fmla="*/ 17311 h 4009918"/>
                <a:gd name="csX0" fmla="*/ 0 w 11633641"/>
                <a:gd name="csY0" fmla="*/ 0 h 4009918"/>
                <a:gd name="csX1" fmla="*/ 3812617 w 11633641"/>
                <a:gd name="csY1" fmla="*/ 43498 h 4009918"/>
                <a:gd name="csX2" fmla="*/ 4549741 w 11633641"/>
                <a:gd name="csY2" fmla="*/ 79612 h 4009918"/>
                <a:gd name="csX3" fmla="*/ 4773365 w 11633641"/>
                <a:gd name="csY3" fmla="*/ 203113 h 4009918"/>
                <a:gd name="csX4" fmla="*/ 4790486 w 11633641"/>
                <a:gd name="csY4" fmla="*/ 484508 h 4009918"/>
                <a:gd name="csX5" fmla="*/ 4844044 w 11633641"/>
                <a:gd name="csY5" fmla="*/ 1916921 h 4009918"/>
                <a:gd name="csX6" fmla="*/ 4895210 w 11633641"/>
                <a:gd name="csY6" fmla="*/ 2865678 h 4009918"/>
                <a:gd name="csX7" fmla="*/ 4949844 w 11633641"/>
                <a:gd name="csY7" fmla="*/ 3592754 h 4009918"/>
                <a:gd name="csX8" fmla="*/ 5021759 w 11633641"/>
                <a:gd name="csY8" fmla="*/ 4009626 h 4009918"/>
                <a:gd name="csX9" fmla="*/ 5160559 w 11633641"/>
                <a:gd name="csY9" fmla="*/ 3650639 h 4009918"/>
                <a:gd name="csX10" fmla="*/ 5261177 w 11633641"/>
                <a:gd name="csY10" fmla="*/ 3187059 h 4009918"/>
                <a:gd name="csX11" fmla="*/ 5317431 w 11633641"/>
                <a:gd name="csY11" fmla="*/ 2943291 h 4009918"/>
                <a:gd name="csX12" fmla="*/ 5396913 w 11633641"/>
                <a:gd name="csY12" fmla="*/ 2634410 h 4009918"/>
                <a:gd name="csX13" fmla="*/ 5506508 w 11633641"/>
                <a:gd name="csY13" fmla="*/ 2273519 h 4009918"/>
                <a:gd name="csX14" fmla="*/ 5626552 w 11633641"/>
                <a:gd name="csY14" fmla="*/ 1940306 h 4009918"/>
                <a:gd name="csX15" fmla="*/ 5751803 w 11633641"/>
                <a:gd name="csY15" fmla="*/ 1660620 h 4009918"/>
                <a:gd name="csX16" fmla="*/ 5954331 w 11633641"/>
                <a:gd name="csY16" fmla="*/ 1344723 h 4009918"/>
                <a:gd name="csX17" fmla="*/ 6150867 w 11633641"/>
                <a:gd name="csY17" fmla="*/ 1102117 h 4009918"/>
                <a:gd name="csX18" fmla="*/ 6377822 w 11633641"/>
                <a:gd name="csY18" fmla="*/ 907695 h 4009918"/>
                <a:gd name="csX19" fmla="*/ 6630043 w 11633641"/>
                <a:gd name="csY19" fmla="*/ 748547 h 4009918"/>
                <a:gd name="csX20" fmla="*/ 6913697 w 11633641"/>
                <a:gd name="csY20" fmla="*/ 621069 h 4009918"/>
                <a:gd name="csX21" fmla="*/ 7358338 w 11633641"/>
                <a:gd name="csY21" fmla="*/ 486453 h 4009918"/>
                <a:gd name="csX22" fmla="*/ 7811163 w 11633641"/>
                <a:gd name="csY22" fmla="*/ 383719 h 4009918"/>
                <a:gd name="csX23" fmla="*/ 8175513 w 11633641"/>
                <a:gd name="csY23" fmla="*/ 306101 h 4009918"/>
                <a:gd name="csX24" fmla="*/ 8793297 w 11633641"/>
                <a:gd name="csY24" fmla="*/ 207742 h 4009918"/>
                <a:gd name="csX25" fmla="*/ 9881832 w 11633641"/>
                <a:gd name="csY25" fmla="*/ 112296 h 4009918"/>
                <a:gd name="csX26" fmla="*/ 11633641 w 11633641"/>
                <a:gd name="csY26" fmla="*/ 17311 h 4009918"/>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58338 w 11633641"/>
                <a:gd name="csY21" fmla="*/ 486453 h 4201099"/>
                <a:gd name="csX22" fmla="*/ 7811163 w 11633641"/>
                <a:gd name="csY22" fmla="*/ 383719 h 4201099"/>
                <a:gd name="csX23" fmla="*/ 8175513 w 11633641"/>
                <a:gd name="csY23" fmla="*/ 306101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58338 w 11633641"/>
                <a:gd name="csY21" fmla="*/ 486453 h 4201099"/>
                <a:gd name="csX22" fmla="*/ 7811163 w 11633641"/>
                <a:gd name="csY22" fmla="*/ 383719 h 4201099"/>
                <a:gd name="csX23" fmla="*/ 8149001 w 11633641"/>
                <a:gd name="csY23" fmla="*/ 218887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58338 w 11633641"/>
                <a:gd name="csY21" fmla="*/ 486453 h 4201099"/>
                <a:gd name="csX22" fmla="*/ 7764767 w 11633641"/>
                <a:gd name="csY22" fmla="*/ 296506 h 4201099"/>
                <a:gd name="csX23" fmla="*/ 8149001 w 11633641"/>
                <a:gd name="csY23" fmla="*/ 218887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25198 w 11633641"/>
                <a:gd name="csY21" fmla="*/ 424161 h 4201099"/>
                <a:gd name="csX22" fmla="*/ 7764767 w 11633641"/>
                <a:gd name="csY22" fmla="*/ 296506 h 4201099"/>
                <a:gd name="csX23" fmla="*/ 8149001 w 11633641"/>
                <a:gd name="csY23" fmla="*/ 218887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880559 w 11633641"/>
                <a:gd name="csY20" fmla="*/ 596150 h 4201099"/>
                <a:gd name="csX21" fmla="*/ 7325198 w 11633641"/>
                <a:gd name="csY21" fmla="*/ 424161 h 4201099"/>
                <a:gd name="csX22" fmla="*/ 7764767 w 11633641"/>
                <a:gd name="csY22" fmla="*/ 296506 h 4201099"/>
                <a:gd name="csX23" fmla="*/ 8149001 w 11633641"/>
                <a:gd name="csY23" fmla="*/ 218887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880559 w 11633641"/>
                <a:gd name="csY20" fmla="*/ 596150 h 4201099"/>
                <a:gd name="csX21" fmla="*/ 7325198 w 11633641"/>
                <a:gd name="csY21" fmla="*/ 424161 h 4201099"/>
                <a:gd name="csX22" fmla="*/ 7764767 w 11633641"/>
                <a:gd name="csY22" fmla="*/ 296506 h 4201099"/>
                <a:gd name="csX23" fmla="*/ 8168885 w 11633641"/>
                <a:gd name="csY23" fmla="*/ 243803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880559 w 11633641"/>
                <a:gd name="csY20" fmla="*/ 596150 h 4201099"/>
                <a:gd name="csX21" fmla="*/ 7325198 w 11633641"/>
                <a:gd name="csY21" fmla="*/ 424161 h 4201099"/>
                <a:gd name="csX22" fmla="*/ 7751511 w 11633641"/>
                <a:gd name="csY22" fmla="*/ 333884 h 4201099"/>
                <a:gd name="csX23" fmla="*/ 8168885 w 11633641"/>
                <a:gd name="csY23" fmla="*/ 243803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880559 w 11633641"/>
                <a:gd name="csY20" fmla="*/ 596150 h 4201099"/>
                <a:gd name="csX21" fmla="*/ 7325198 w 11633641"/>
                <a:gd name="csY21" fmla="*/ 424161 h 4201099"/>
                <a:gd name="csX22" fmla="*/ 7751511 w 11633641"/>
                <a:gd name="csY22" fmla="*/ 333884 h 4201099"/>
                <a:gd name="csX23" fmla="*/ 8168885 w 11633641"/>
                <a:gd name="csY23" fmla="*/ 281181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23415 w 11633641"/>
                <a:gd name="csY19" fmla="*/ 723629 h 4201099"/>
                <a:gd name="csX20" fmla="*/ 6880559 w 11633641"/>
                <a:gd name="csY20" fmla="*/ 596150 h 4201099"/>
                <a:gd name="csX21" fmla="*/ 7325198 w 11633641"/>
                <a:gd name="csY21" fmla="*/ 424161 h 4201099"/>
                <a:gd name="csX22" fmla="*/ 7751511 w 11633641"/>
                <a:gd name="csY22" fmla="*/ 333884 h 4201099"/>
                <a:gd name="csX23" fmla="*/ 8168885 w 11633641"/>
                <a:gd name="csY23" fmla="*/ 281181 h 4201099"/>
                <a:gd name="csX24" fmla="*/ 8793297 w 11633641"/>
                <a:gd name="csY24" fmla="*/ 207742 h 4201099"/>
                <a:gd name="csX25" fmla="*/ 9881832 w 11633641"/>
                <a:gd name="csY25" fmla="*/ 112296 h 4201099"/>
                <a:gd name="csX26" fmla="*/ 11633641 w 11633641"/>
                <a:gd name="csY26" fmla="*/ 17311 h 42010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11633641" h="4201099">
                  <a:moveTo>
                    <a:pt x="0" y="0"/>
                  </a:moveTo>
                  <a:cubicBezTo>
                    <a:pt x="65616" y="10583"/>
                    <a:pt x="3054327" y="30229"/>
                    <a:pt x="3812617" y="43498"/>
                  </a:cubicBezTo>
                  <a:cubicBezTo>
                    <a:pt x="4570907" y="56767"/>
                    <a:pt x="4389617" y="53010"/>
                    <a:pt x="4549741" y="79612"/>
                  </a:cubicBezTo>
                  <a:cubicBezTo>
                    <a:pt x="4709865" y="106214"/>
                    <a:pt x="4753437" y="160255"/>
                    <a:pt x="4773365" y="203113"/>
                  </a:cubicBezTo>
                  <a:cubicBezTo>
                    <a:pt x="4793293" y="245971"/>
                    <a:pt x="4778706" y="198873"/>
                    <a:pt x="4790486" y="484508"/>
                  </a:cubicBezTo>
                  <a:cubicBezTo>
                    <a:pt x="4802266" y="770143"/>
                    <a:pt x="4826590" y="1520060"/>
                    <a:pt x="4844044" y="1916921"/>
                  </a:cubicBezTo>
                  <a:cubicBezTo>
                    <a:pt x="4861498" y="2313782"/>
                    <a:pt x="4877577" y="2586373"/>
                    <a:pt x="4895210" y="2865678"/>
                  </a:cubicBezTo>
                  <a:cubicBezTo>
                    <a:pt x="4912843" y="3144984"/>
                    <a:pt x="4927692" y="3370213"/>
                    <a:pt x="4949844" y="3592754"/>
                  </a:cubicBezTo>
                  <a:cubicBezTo>
                    <a:pt x="4971996" y="3815295"/>
                    <a:pt x="4993002" y="4191277"/>
                    <a:pt x="5028121" y="4200924"/>
                  </a:cubicBezTo>
                  <a:cubicBezTo>
                    <a:pt x="5063240" y="4210571"/>
                    <a:pt x="5121716" y="3819616"/>
                    <a:pt x="5160559" y="3650639"/>
                  </a:cubicBezTo>
                  <a:cubicBezTo>
                    <a:pt x="5199402" y="3481662"/>
                    <a:pt x="5235032" y="3304950"/>
                    <a:pt x="5261177" y="3187059"/>
                  </a:cubicBezTo>
                  <a:cubicBezTo>
                    <a:pt x="5287322" y="3069168"/>
                    <a:pt x="5294808" y="3035399"/>
                    <a:pt x="5317431" y="2943291"/>
                  </a:cubicBezTo>
                  <a:cubicBezTo>
                    <a:pt x="5340054" y="2851183"/>
                    <a:pt x="5365400" y="2746039"/>
                    <a:pt x="5396913" y="2634410"/>
                  </a:cubicBezTo>
                  <a:cubicBezTo>
                    <a:pt x="5428426" y="2522781"/>
                    <a:pt x="5468235" y="2389203"/>
                    <a:pt x="5506508" y="2273519"/>
                  </a:cubicBezTo>
                  <a:cubicBezTo>
                    <a:pt x="5544781" y="2157835"/>
                    <a:pt x="5585669" y="2042456"/>
                    <a:pt x="5626552" y="1940306"/>
                  </a:cubicBezTo>
                  <a:cubicBezTo>
                    <a:pt x="5667435" y="1838156"/>
                    <a:pt x="5697173" y="1759884"/>
                    <a:pt x="5751803" y="1660620"/>
                  </a:cubicBezTo>
                  <a:cubicBezTo>
                    <a:pt x="5806433" y="1561356"/>
                    <a:pt x="5887820" y="1437807"/>
                    <a:pt x="5954331" y="1344723"/>
                  </a:cubicBezTo>
                  <a:cubicBezTo>
                    <a:pt x="6020842" y="1251639"/>
                    <a:pt x="6080285" y="1174955"/>
                    <a:pt x="6150867" y="1102117"/>
                  </a:cubicBezTo>
                  <a:cubicBezTo>
                    <a:pt x="6221449" y="1029279"/>
                    <a:pt x="6299064" y="970776"/>
                    <a:pt x="6377822" y="907695"/>
                  </a:cubicBezTo>
                  <a:cubicBezTo>
                    <a:pt x="6456580" y="844614"/>
                    <a:pt x="6539626" y="775553"/>
                    <a:pt x="6623415" y="723629"/>
                  </a:cubicBezTo>
                  <a:cubicBezTo>
                    <a:pt x="6707204" y="671705"/>
                    <a:pt x="6763595" y="646061"/>
                    <a:pt x="6880559" y="596150"/>
                  </a:cubicBezTo>
                  <a:cubicBezTo>
                    <a:pt x="6997523" y="546239"/>
                    <a:pt x="7180039" y="467872"/>
                    <a:pt x="7325198" y="424161"/>
                  </a:cubicBezTo>
                  <a:cubicBezTo>
                    <a:pt x="7470357" y="380450"/>
                    <a:pt x="7615315" y="363943"/>
                    <a:pt x="7751511" y="333884"/>
                  </a:cubicBezTo>
                  <a:lnTo>
                    <a:pt x="8168885" y="281181"/>
                  </a:lnTo>
                  <a:lnTo>
                    <a:pt x="8793297" y="207742"/>
                  </a:lnTo>
                  <a:lnTo>
                    <a:pt x="9881832" y="112296"/>
                  </a:lnTo>
                  <a:cubicBezTo>
                    <a:pt x="10065513" y="89513"/>
                    <a:pt x="11628830" y="14302"/>
                    <a:pt x="11633641" y="17311"/>
                  </a:cubicBez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6" name="Forme libre 95">
              <a:extLst>
                <a:ext uri="{FF2B5EF4-FFF2-40B4-BE49-F238E27FC236}">
                  <a16:creationId xmlns:a16="http://schemas.microsoft.com/office/drawing/2014/main" id="{178D2F94-4C7D-E923-6B5E-DC8B80AA03DC}"/>
                </a:ext>
              </a:extLst>
            </p:cNvPr>
            <p:cNvSpPr/>
            <p:nvPr/>
          </p:nvSpPr>
          <p:spPr>
            <a:xfrm>
              <a:off x="1245230" y="4136085"/>
              <a:ext cx="9470958" cy="2219916"/>
            </a:xfrm>
            <a:custGeom>
              <a:avLst/>
              <a:gdLst>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57751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0568 w 9442383"/>
                <a:gd name="csY5" fmla="*/ 17457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26875 h 721894"/>
                <a:gd name="csX5" fmla="*/ 4850568 w 9442383"/>
                <a:gd name="csY5" fmla="*/ 17457 h 721894"/>
                <a:gd name="csX6" fmla="*/ 9442383 w 9442383"/>
                <a:gd name="csY6" fmla="*/ 0 h 721894"/>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3532 w 9442383"/>
                <a:gd name="csY4" fmla="*/ 162616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92257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912563 w 9442383"/>
                <a:gd name="csY6" fmla="*/ 1476 h 857635"/>
                <a:gd name="csX7" fmla="*/ 9442383 w 9442383"/>
                <a:gd name="csY7"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845539 w 9442383"/>
                <a:gd name="csY6" fmla="*/ 140312 h 857635"/>
                <a:gd name="csX7" fmla="*/ 9442383 w 9442383"/>
                <a:gd name="csY7" fmla="*/ 135741 h 857635"/>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8320 w 9442383"/>
                <a:gd name="csY4" fmla="*/ 4630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69313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652 h 852847"/>
                <a:gd name="csX5" fmla="*/ 4869313 w 9442383"/>
                <a:gd name="csY5" fmla="*/ 0 h 852847"/>
                <a:gd name="csX6" fmla="*/ 4869072 w 9442383"/>
                <a:gd name="csY6" fmla="*/ 145609 h 852847"/>
                <a:gd name="csX7" fmla="*/ 9442383 w 9442383"/>
                <a:gd name="csY7" fmla="*/ 130953 h 852847"/>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3987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651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4858 w 9442383"/>
                <a:gd name="csY6" fmla="*/ 296474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473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068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065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288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83832 h 991070"/>
                <a:gd name="csX7" fmla="*/ 9442383 w 9442383"/>
                <a:gd name="csY7" fmla="*/ 269176 h 991070"/>
                <a:gd name="csX0" fmla="*/ 0 w 9442383"/>
                <a:gd name="csY0" fmla="*/ 269176 h 1000595"/>
                <a:gd name="csX1" fmla="*/ 2021305 w 9442383"/>
                <a:gd name="csY1" fmla="*/ 269176 h 1000595"/>
                <a:gd name="csX2" fmla="*/ 2021305 w 9442383"/>
                <a:gd name="csY2" fmla="*/ 991070 h 1000595"/>
                <a:gd name="csX3" fmla="*/ 3866181 w 9442383"/>
                <a:gd name="csY3" fmla="*/ 1000595 h 1000595"/>
                <a:gd name="csX4" fmla="*/ 3857382 w 9442383"/>
                <a:gd name="csY4" fmla="*/ 5865 h 1000595"/>
                <a:gd name="csX5" fmla="*/ 4865099 w 9442383"/>
                <a:gd name="csY5" fmla="*/ 0 h 1000595"/>
                <a:gd name="csX6" fmla="*/ 4865897 w 9442383"/>
                <a:gd name="csY6" fmla="*/ 283832 h 1000595"/>
                <a:gd name="csX7" fmla="*/ 9442383 w 9442383"/>
                <a:gd name="csY7" fmla="*/ 269176 h 1000595"/>
                <a:gd name="csX0" fmla="*/ 0 w 9442383"/>
                <a:gd name="csY0" fmla="*/ 269176 h 994245"/>
                <a:gd name="csX1" fmla="*/ 2021305 w 9442383"/>
                <a:gd name="csY1" fmla="*/ 269176 h 994245"/>
                <a:gd name="csX2" fmla="*/ 2021305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42383"/>
                <a:gd name="csY0" fmla="*/ 269176 h 1006945"/>
                <a:gd name="csX1" fmla="*/ 2021305 w 9442383"/>
                <a:gd name="csY1" fmla="*/ 269176 h 1006945"/>
                <a:gd name="csX2" fmla="*/ 2018130 w 9442383"/>
                <a:gd name="csY2" fmla="*/ 1006945 h 1006945"/>
                <a:gd name="csX3" fmla="*/ 3866181 w 9442383"/>
                <a:gd name="csY3" fmla="*/ 994245 h 1006945"/>
                <a:gd name="csX4" fmla="*/ 3857382 w 9442383"/>
                <a:gd name="csY4" fmla="*/ 5865 h 1006945"/>
                <a:gd name="csX5" fmla="*/ 4865099 w 9442383"/>
                <a:gd name="csY5" fmla="*/ 0 h 1006945"/>
                <a:gd name="csX6" fmla="*/ 4865897 w 9442383"/>
                <a:gd name="csY6" fmla="*/ 283832 h 1006945"/>
                <a:gd name="csX7" fmla="*/ 9442383 w 9442383"/>
                <a:gd name="csY7" fmla="*/ 269176 h 10069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64608"/>
                <a:gd name="csY0" fmla="*/ 288226 h 994245"/>
                <a:gd name="csX1" fmla="*/ 2043530 w 9464608"/>
                <a:gd name="csY1" fmla="*/ 269176 h 994245"/>
                <a:gd name="csX2" fmla="*/ 2040355 w 9464608"/>
                <a:gd name="csY2" fmla="*/ 991070 h 994245"/>
                <a:gd name="csX3" fmla="*/ 3888406 w 9464608"/>
                <a:gd name="csY3" fmla="*/ 994245 h 994245"/>
                <a:gd name="csX4" fmla="*/ 3879607 w 9464608"/>
                <a:gd name="csY4" fmla="*/ 5865 h 994245"/>
                <a:gd name="csX5" fmla="*/ 4887324 w 9464608"/>
                <a:gd name="csY5" fmla="*/ 0 h 994245"/>
                <a:gd name="csX6" fmla="*/ 4888122 w 9464608"/>
                <a:gd name="csY6" fmla="*/ 283832 h 994245"/>
                <a:gd name="csX7" fmla="*/ 9464608 w 9464608"/>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5051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1876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8733"/>
                <a:gd name="csY0" fmla="*/ 262826 h 994245"/>
                <a:gd name="csX1" fmla="*/ 2027655 w 9448733"/>
                <a:gd name="csY1" fmla="*/ 269176 h 994245"/>
                <a:gd name="csX2" fmla="*/ 2024480 w 9448733"/>
                <a:gd name="csY2" fmla="*/ 991070 h 994245"/>
                <a:gd name="csX3" fmla="*/ 3872531 w 9448733"/>
                <a:gd name="csY3" fmla="*/ 994245 h 994245"/>
                <a:gd name="csX4" fmla="*/ 3863732 w 9448733"/>
                <a:gd name="csY4" fmla="*/ 5865 h 994245"/>
                <a:gd name="csX5" fmla="*/ 4871449 w 9448733"/>
                <a:gd name="csY5" fmla="*/ 0 h 994245"/>
                <a:gd name="csX6" fmla="*/ 4872247 w 9448733"/>
                <a:gd name="csY6" fmla="*/ 283832 h 994245"/>
                <a:gd name="csX7" fmla="*/ 9448733 w 9448733"/>
                <a:gd name="csY7" fmla="*/ 269176 h 994245"/>
                <a:gd name="csX0" fmla="*/ 0 w 9461433"/>
                <a:gd name="csY0" fmla="*/ 281876 h 994245"/>
                <a:gd name="csX1" fmla="*/ 2040355 w 9461433"/>
                <a:gd name="csY1" fmla="*/ 269176 h 994245"/>
                <a:gd name="csX2" fmla="*/ 2037180 w 9461433"/>
                <a:gd name="csY2" fmla="*/ 991070 h 994245"/>
                <a:gd name="csX3" fmla="*/ 3885231 w 9461433"/>
                <a:gd name="csY3" fmla="*/ 994245 h 994245"/>
                <a:gd name="csX4" fmla="*/ 3876432 w 9461433"/>
                <a:gd name="csY4" fmla="*/ 5865 h 994245"/>
                <a:gd name="csX5" fmla="*/ 4884149 w 9461433"/>
                <a:gd name="csY5" fmla="*/ 0 h 994245"/>
                <a:gd name="csX6" fmla="*/ 4884947 w 9461433"/>
                <a:gd name="csY6" fmla="*/ 283832 h 994245"/>
                <a:gd name="csX7" fmla="*/ 9461433 w 9461433"/>
                <a:gd name="csY7" fmla="*/ 269176 h 994245"/>
                <a:gd name="csX0" fmla="*/ 0 w 9445558"/>
                <a:gd name="csY0" fmla="*/ 269176 h 994245"/>
                <a:gd name="csX1" fmla="*/ 2024480 w 9445558"/>
                <a:gd name="csY1" fmla="*/ 269176 h 994245"/>
                <a:gd name="csX2" fmla="*/ 2021305 w 9445558"/>
                <a:gd name="csY2" fmla="*/ 991070 h 994245"/>
                <a:gd name="csX3" fmla="*/ 3869356 w 9445558"/>
                <a:gd name="csY3" fmla="*/ 994245 h 994245"/>
                <a:gd name="csX4" fmla="*/ 3860557 w 9445558"/>
                <a:gd name="csY4" fmla="*/ 5865 h 994245"/>
                <a:gd name="csX5" fmla="*/ 4868274 w 9445558"/>
                <a:gd name="csY5" fmla="*/ 0 h 994245"/>
                <a:gd name="csX6" fmla="*/ 4869072 w 9445558"/>
                <a:gd name="csY6" fmla="*/ 283832 h 994245"/>
                <a:gd name="csX7" fmla="*/ 9445558 w 9445558"/>
                <a:gd name="csY7" fmla="*/ 269176 h 994245"/>
                <a:gd name="csX0" fmla="*/ 0 w 9470958"/>
                <a:gd name="csY0" fmla="*/ 272351 h 994245"/>
                <a:gd name="csX1" fmla="*/ 2049880 w 9470958"/>
                <a:gd name="csY1" fmla="*/ 269176 h 994245"/>
                <a:gd name="csX2" fmla="*/ 2046705 w 9470958"/>
                <a:gd name="csY2" fmla="*/ 991070 h 994245"/>
                <a:gd name="csX3" fmla="*/ 3894756 w 9470958"/>
                <a:gd name="csY3" fmla="*/ 994245 h 994245"/>
                <a:gd name="csX4" fmla="*/ 3885957 w 9470958"/>
                <a:gd name="csY4" fmla="*/ 5865 h 994245"/>
                <a:gd name="csX5" fmla="*/ 4893674 w 9470958"/>
                <a:gd name="csY5" fmla="*/ 0 h 994245"/>
                <a:gd name="csX6" fmla="*/ 4894472 w 9470958"/>
                <a:gd name="csY6" fmla="*/ 283832 h 994245"/>
                <a:gd name="csX7" fmla="*/ 9470958 w 9470958"/>
                <a:gd name="csY7" fmla="*/ 269176 h 994245"/>
                <a:gd name="csX0" fmla="*/ 0 w 9470958"/>
                <a:gd name="csY0" fmla="*/ 449381 h 1171275"/>
                <a:gd name="csX1" fmla="*/ 2049880 w 9470958"/>
                <a:gd name="csY1" fmla="*/ 446206 h 1171275"/>
                <a:gd name="csX2" fmla="*/ 2046705 w 9470958"/>
                <a:gd name="csY2" fmla="*/ 1168100 h 1171275"/>
                <a:gd name="csX3" fmla="*/ 3894756 w 9470958"/>
                <a:gd name="csY3" fmla="*/ 1171275 h 1171275"/>
                <a:gd name="csX4" fmla="*/ 3885957 w 9470958"/>
                <a:gd name="csY4" fmla="*/ 15 h 1171275"/>
                <a:gd name="csX5" fmla="*/ 4893674 w 9470958"/>
                <a:gd name="csY5" fmla="*/ 177030 h 1171275"/>
                <a:gd name="csX6" fmla="*/ 4894472 w 9470958"/>
                <a:gd name="csY6" fmla="*/ 460862 h 1171275"/>
                <a:gd name="csX7" fmla="*/ 9470958 w 9470958"/>
                <a:gd name="csY7" fmla="*/ 446206 h 1171275"/>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79607 w 9470958"/>
                <a:gd name="csY5" fmla="*/ 8202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13953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55096 h 1171260"/>
                <a:gd name="csX7" fmla="*/ 9470958 w 9470958"/>
                <a:gd name="csY7" fmla="*/ 446191 h 1171260"/>
                <a:gd name="csX0" fmla="*/ 0 w 9470958"/>
                <a:gd name="csY0" fmla="*/ 584075 h 1305969"/>
                <a:gd name="csX1" fmla="*/ 2049880 w 9470958"/>
                <a:gd name="csY1" fmla="*/ 580900 h 1305969"/>
                <a:gd name="csX2" fmla="*/ 2046705 w 9470958"/>
                <a:gd name="csY2" fmla="*/ 1302794 h 1305969"/>
                <a:gd name="csX3" fmla="*/ 3894756 w 9470958"/>
                <a:gd name="csY3" fmla="*/ 1305969 h 1305969"/>
                <a:gd name="csX4" fmla="*/ 3885957 w 9470958"/>
                <a:gd name="csY4" fmla="*/ 134709 h 1305969"/>
                <a:gd name="csX5" fmla="*/ 4891109 w 9470958"/>
                <a:gd name="csY5" fmla="*/ 0 h 1305969"/>
                <a:gd name="csX6" fmla="*/ 4894472 w 9470958"/>
                <a:gd name="csY6" fmla="*/ 589805 h 1305969"/>
                <a:gd name="csX7" fmla="*/ 9470958 w 9470958"/>
                <a:gd name="csY7" fmla="*/ 580900 h 1305969"/>
                <a:gd name="csX0" fmla="*/ 0 w 9470958"/>
                <a:gd name="csY0" fmla="*/ 584075 h 1305969"/>
                <a:gd name="csX1" fmla="*/ 2049880 w 9470958"/>
                <a:gd name="csY1" fmla="*/ 580900 h 1305969"/>
                <a:gd name="csX2" fmla="*/ 2046705 w 9470958"/>
                <a:gd name="csY2" fmla="*/ 1302794 h 1305969"/>
                <a:gd name="csX3" fmla="*/ 3894756 w 9470958"/>
                <a:gd name="csY3" fmla="*/ 1305969 h 1305969"/>
                <a:gd name="csX4" fmla="*/ 3885957 w 9470958"/>
                <a:gd name="csY4" fmla="*/ 4534 h 1305969"/>
                <a:gd name="csX5" fmla="*/ 4891109 w 9470958"/>
                <a:gd name="csY5" fmla="*/ 0 h 1305969"/>
                <a:gd name="csX6" fmla="*/ 4894472 w 9470958"/>
                <a:gd name="csY6" fmla="*/ 589805 h 1305969"/>
                <a:gd name="csX7" fmla="*/ 9470958 w 9470958"/>
                <a:gd name="csY7" fmla="*/ 580900 h 1305969"/>
                <a:gd name="csX0" fmla="*/ 0 w 9470958"/>
                <a:gd name="csY0" fmla="*/ 720218 h 1442112"/>
                <a:gd name="csX1" fmla="*/ 2049880 w 9470958"/>
                <a:gd name="csY1" fmla="*/ 717043 h 1442112"/>
                <a:gd name="csX2" fmla="*/ 2046705 w 9470958"/>
                <a:gd name="csY2" fmla="*/ 1438937 h 1442112"/>
                <a:gd name="csX3" fmla="*/ 3894756 w 9470958"/>
                <a:gd name="csY3" fmla="*/ 1442112 h 1442112"/>
                <a:gd name="csX4" fmla="*/ 3885957 w 9470958"/>
                <a:gd name="csY4" fmla="*/ 0 h 1442112"/>
                <a:gd name="csX5" fmla="*/ 4891109 w 9470958"/>
                <a:gd name="csY5" fmla="*/ 136143 h 1442112"/>
                <a:gd name="csX6" fmla="*/ 4894472 w 9470958"/>
                <a:gd name="csY6" fmla="*/ 725948 h 1442112"/>
                <a:gd name="csX7" fmla="*/ 9470958 w 9470958"/>
                <a:gd name="csY7" fmla="*/ 717043 h 1442112"/>
                <a:gd name="csX0" fmla="*/ 0 w 9470958"/>
                <a:gd name="csY0" fmla="*/ 724752 h 1446646"/>
                <a:gd name="csX1" fmla="*/ 2049880 w 9470958"/>
                <a:gd name="csY1" fmla="*/ 721577 h 1446646"/>
                <a:gd name="csX2" fmla="*/ 2046705 w 9470958"/>
                <a:gd name="csY2" fmla="*/ 1443471 h 1446646"/>
                <a:gd name="csX3" fmla="*/ 3894756 w 9470958"/>
                <a:gd name="csY3" fmla="*/ 1446646 h 1446646"/>
                <a:gd name="csX4" fmla="*/ 3885957 w 9470958"/>
                <a:gd name="csY4" fmla="*/ 4534 h 1446646"/>
                <a:gd name="csX5" fmla="*/ 4891109 w 9470958"/>
                <a:gd name="csY5" fmla="*/ 0 h 1446646"/>
                <a:gd name="csX6" fmla="*/ 4894472 w 9470958"/>
                <a:gd name="csY6" fmla="*/ 730482 h 1446646"/>
                <a:gd name="csX7" fmla="*/ 9470958 w 9470958"/>
                <a:gd name="csY7" fmla="*/ 721577 h 1446646"/>
                <a:gd name="csX0" fmla="*/ 0 w 9470958"/>
                <a:gd name="csY0" fmla="*/ 737803 h 1459697"/>
                <a:gd name="csX1" fmla="*/ 2049880 w 9470958"/>
                <a:gd name="csY1" fmla="*/ 734628 h 1459697"/>
                <a:gd name="csX2" fmla="*/ 2046705 w 9470958"/>
                <a:gd name="csY2" fmla="*/ 1456522 h 1459697"/>
                <a:gd name="csX3" fmla="*/ 3894756 w 9470958"/>
                <a:gd name="csY3" fmla="*/ 1459697 h 1459697"/>
                <a:gd name="csX4" fmla="*/ 3885957 w 9470958"/>
                <a:gd name="csY4" fmla="*/ 0 h 1459697"/>
                <a:gd name="csX5" fmla="*/ 4891109 w 9470958"/>
                <a:gd name="csY5" fmla="*/ 13051 h 1459697"/>
                <a:gd name="csX6" fmla="*/ 4894472 w 9470958"/>
                <a:gd name="csY6" fmla="*/ 743533 h 1459697"/>
                <a:gd name="csX7" fmla="*/ 9470958 w 9470958"/>
                <a:gd name="csY7" fmla="*/ 734628 h 1459697"/>
                <a:gd name="csX0" fmla="*/ 0 w 9470958"/>
                <a:gd name="csY0" fmla="*/ 742337 h 1464231"/>
                <a:gd name="csX1" fmla="*/ 2049880 w 9470958"/>
                <a:gd name="csY1" fmla="*/ 739162 h 1464231"/>
                <a:gd name="csX2" fmla="*/ 2046705 w 9470958"/>
                <a:gd name="csY2" fmla="*/ 1461056 h 1464231"/>
                <a:gd name="csX3" fmla="*/ 3894756 w 9470958"/>
                <a:gd name="csY3" fmla="*/ 1464231 h 1464231"/>
                <a:gd name="csX4" fmla="*/ 3885957 w 9470958"/>
                <a:gd name="csY4" fmla="*/ 4534 h 1464231"/>
                <a:gd name="csX5" fmla="*/ 4899901 w 9470958"/>
                <a:gd name="csY5" fmla="*/ 0 h 1464231"/>
                <a:gd name="csX6" fmla="*/ 4894472 w 9470958"/>
                <a:gd name="csY6" fmla="*/ 748067 h 1464231"/>
                <a:gd name="csX7" fmla="*/ 9470958 w 9470958"/>
                <a:gd name="csY7" fmla="*/ 739162 h 1464231"/>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99901 w 9470958"/>
                <a:gd name="csY5" fmla="*/ 149845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99901 w 9470958"/>
                <a:gd name="csY5" fmla="*/ 1404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76150 w 9470958"/>
                <a:gd name="csY5" fmla="*/ 7341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905839 w 9470958"/>
                <a:gd name="csY5" fmla="*/ 13279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83614 w 9470958"/>
                <a:gd name="csY5" fmla="*/ 16454 h 1614076"/>
                <a:gd name="csX6" fmla="*/ 4894472 w 9470958"/>
                <a:gd name="csY6" fmla="*/ 897912 h 1614076"/>
                <a:gd name="csX7" fmla="*/ 9470958 w 9470958"/>
                <a:gd name="csY7" fmla="*/ 889007 h 1614076"/>
                <a:gd name="csX0" fmla="*/ 0 w 9470958"/>
                <a:gd name="csY0" fmla="*/ 904303 h 1626197"/>
                <a:gd name="csX1" fmla="*/ 2049880 w 9470958"/>
                <a:gd name="csY1" fmla="*/ 901128 h 1626197"/>
                <a:gd name="csX2" fmla="*/ 2046705 w 9470958"/>
                <a:gd name="csY2" fmla="*/ 1623022 h 1626197"/>
                <a:gd name="csX3" fmla="*/ 3894756 w 9470958"/>
                <a:gd name="csY3" fmla="*/ 1626197 h 1626197"/>
                <a:gd name="csX4" fmla="*/ 3874082 w 9470958"/>
                <a:gd name="csY4" fmla="*/ 12121 h 1626197"/>
                <a:gd name="csX5" fmla="*/ 4883614 w 9470958"/>
                <a:gd name="csY5" fmla="*/ 0 h 1626197"/>
                <a:gd name="csX6" fmla="*/ 4894472 w 9470958"/>
                <a:gd name="csY6" fmla="*/ 910033 h 1626197"/>
                <a:gd name="csX7" fmla="*/ 9470958 w 9470958"/>
                <a:gd name="csY7" fmla="*/ 901128 h 1626197"/>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83614 w 9470958"/>
                <a:gd name="csY5" fmla="*/ 6929 h 1614076"/>
                <a:gd name="csX6" fmla="*/ 4894472 w 9470958"/>
                <a:gd name="csY6" fmla="*/ 897912 h 1614076"/>
                <a:gd name="csX7" fmla="*/ 9470958 w 9470958"/>
                <a:gd name="csY7" fmla="*/ 889007 h 1614076"/>
                <a:gd name="csX0" fmla="*/ 0 w 9470958"/>
                <a:gd name="csY0" fmla="*/ 885253 h 1607147"/>
                <a:gd name="csX1" fmla="*/ 2049880 w 9470958"/>
                <a:gd name="csY1" fmla="*/ 882078 h 1607147"/>
                <a:gd name="csX2" fmla="*/ 2046705 w 9470958"/>
                <a:gd name="csY2" fmla="*/ 1603972 h 1607147"/>
                <a:gd name="csX3" fmla="*/ 3894756 w 9470958"/>
                <a:gd name="csY3" fmla="*/ 1607147 h 1607147"/>
                <a:gd name="csX4" fmla="*/ 3874082 w 9470958"/>
                <a:gd name="csY4" fmla="*/ 12121 h 1607147"/>
                <a:gd name="csX5" fmla="*/ 4883614 w 9470958"/>
                <a:gd name="csY5" fmla="*/ 0 h 1607147"/>
                <a:gd name="csX6" fmla="*/ 4894472 w 9470958"/>
                <a:gd name="csY6" fmla="*/ 890983 h 1607147"/>
                <a:gd name="csX7" fmla="*/ 9470958 w 9470958"/>
                <a:gd name="csY7" fmla="*/ 882078 h 1607147"/>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883614 w 9470958"/>
                <a:gd name="csY5" fmla="*/ 579 h 1607726"/>
                <a:gd name="csX6" fmla="*/ 4894472 w 9470958"/>
                <a:gd name="csY6" fmla="*/ 891562 h 1607726"/>
                <a:gd name="csX7" fmla="*/ 9470958 w 9470958"/>
                <a:gd name="csY7" fmla="*/ 882657 h 1607726"/>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902664 w 9470958"/>
                <a:gd name="csY5" fmla="*/ 3754 h 1607726"/>
                <a:gd name="csX6" fmla="*/ 4894472 w 9470958"/>
                <a:gd name="csY6" fmla="*/ 891562 h 1607726"/>
                <a:gd name="csX7" fmla="*/ 9470958 w 9470958"/>
                <a:gd name="csY7" fmla="*/ 882657 h 1607726"/>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889964 w 9470958"/>
                <a:gd name="csY5" fmla="*/ 579 h 1607726"/>
                <a:gd name="csX6" fmla="*/ 4894472 w 9470958"/>
                <a:gd name="csY6" fmla="*/ 891562 h 1607726"/>
                <a:gd name="csX7" fmla="*/ 9470958 w 9470958"/>
                <a:gd name="csY7" fmla="*/ 882657 h 1607726"/>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889964 w 9470958"/>
                <a:gd name="csY5" fmla="*/ 157654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1184 w 9470958"/>
                <a:gd name="csY5" fmla="*/ 1179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6794 w 9470958"/>
                <a:gd name="csY5" fmla="*/ 618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878745 w 9470958"/>
                <a:gd name="csY5" fmla="*/ 1179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1185 w 9470958"/>
                <a:gd name="csY5" fmla="*/ 11798 h 1764801"/>
                <a:gd name="csX6" fmla="*/ 4894472 w 9470958"/>
                <a:gd name="csY6" fmla="*/ 1048637 h 1764801"/>
                <a:gd name="csX7" fmla="*/ 9470958 w 9470958"/>
                <a:gd name="csY7" fmla="*/ 1039732 h 17648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71012 w 9470958"/>
                <a:gd name="csY4" fmla="*/ 0 h 1917201"/>
                <a:gd name="csX5" fmla="*/ 4901185 w 9470958"/>
                <a:gd name="csY5" fmla="*/ 164198 h 1917201"/>
                <a:gd name="csX6" fmla="*/ 4894472 w 9470958"/>
                <a:gd name="csY6" fmla="*/ 1201037 h 1917201"/>
                <a:gd name="csX7" fmla="*/ 9470958 w 9470958"/>
                <a:gd name="csY7" fmla="*/ 1192132 h 19172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71012 w 9470958"/>
                <a:gd name="csY4" fmla="*/ 0 h 1917201"/>
                <a:gd name="csX5" fmla="*/ 4904995 w 9470958"/>
                <a:gd name="csY5" fmla="*/ 368 h 1917201"/>
                <a:gd name="csX6" fmla="*/ 4894472 w 9470958"/>
                <a:gd name="csY6" fmla="*/ 1201037 h 1917201"/>
                <a:gd name="csX7" fmla="*/ 9470958 w 9470958"/>
                <a:gd name="csY7" fmla="*/ 1192132 h 19172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71012 w 9470958"/>
                <a:gd name="csY4" fmla="*/ 0 h 1917201"/>
                <a:gd name="csX5" fmla="*/ 4904995 w 9470958"/>
                <a:gd name="csY5" fmla="*/ 15608 h 1917201"/>
                <a:gd name="csX6" fmla="*/ 4894472 w 9470958"/>
                <a:gd name="csY6" fmla="*/ 1201037 h 1917201"/>
                <a:gd name="csX7" fmla="*/ 9470958 w 9470958"/>
                <a:gd name="csY7" fmla="*/ 1192132 h 1917201"/>
                <a:gd name="csX0" fmla="*/ 0 w 9470958"/>
                <a:gd name="csY0" fmla="*/ 1179699 h 1901593"/>
                <a:gd name="csX1" fmla="*/ 2049880 w 9470958"/>
                <a:gd name="csY1" fmla="*/ 1176524 h 1901593"/>
                <a:gd name="csX2" fmla="*/ 2046705 w 9470958"/>
                <a:gd name="csY2" fmla="*/ 1898418 h 1901593"/>
                <a:gd name="csX3" fmla="*/ 3894756 w 9470958"/>
                <a:gd name="csY3" fmla="*/ 1901593 h 1901593"/>
                <a:gd name="csX4" fmla="*/ 3871012 w 9470958"/>
                <a:gd name="csY4" fmla="*/ 3442 h 1901593"/>
                <a:gd name="csX5" fmla="*/ 4904995 w 9470958"/>
                <a:gd name="csY5" fmla="*/ 0 h 1901593"/>
                <a:gd name="csX6" fmla="*/ 4894472 w 9470958"/>
                <a:gd name="csY6" fmla="*/ 1185429 h 1901593"/>
                <a:gd name="csX7" fmla="*/ 9470958 w 9470958"/>
                <a:gd name="csY7" fmla="*/ 1176524 h 1901593"/>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67202 w 9470958"/>
                <a:gd name="csY4" fmla="*/ 0 h 1917201"/>
                <a:gd name="csX5" fmla="*/ 4904995 w 9470958"/>
                <a:gd name="csY5" fmla="*/ 15608 h 1917201"/>
                <a:gd name="csX6" fmla="*/ 4894472 w 9470958"/>
                <a:gd name="csY6" fmla="*/ 1201037 h 1917201"/>
                <a:gd name="csX7" fmla="*/ 9470958 w 9470958"/>
                <a:gd name="csY7" fmla="*/ 1192132 h 19172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67202 w 9470958"/>
                <a:gd name="csY4" fmla="*/ 0 h 1917201"/>
                <a:gd name="csX5" fmla="*/ 4901185 w 9470958"/>
                <a:gd name="csY5" fmla="*/ 368 h 1917201"/>
                <a:gd name="csX6" fmla="*/ 4894472 w 9470958"/>
                <a:gd name="csY6" fmla="*/ 1201037 h 1917201"/>
                <a:gd name="csX7" fmla="*/ 9470958 w 9470958"/>
                <a:gd name="csY7" fmla="*/ 1192132 h 1917201"/>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901185 w 9470958"/>
                <a:gd name="csY5" fmla="*/ 147968 h 2064801"/>
                <a:gd name="csX6" fmla="*/ 4894472 w 9470958"/>
                <a:gd name="csY6" fmla="*/ 1348637 h 2064801"/>
                <a:gd name="csX7" fmla="*/ 9470958 w 9470958"/>
                <a:gd name="csY7" fmla="*/ 1339732 h 2064801"/>
                <a:gd name="csX0" fmla="*/ 0 w 9470958"/>
                <a:gd name="csY0" fmla="*/ 1353339 h 2075233"/>
                <a:gd name="csX1" fmla="*/ 2049880 w 9470958"/>
                <a:gd name="csY1" fmla="*/ 1350164 h 2075233"/>
                <a:gd name="csX2" fmla="*/ 2046705 w 9470958"/>
                <a:gd name="csY2" fmla="*/ 2072058 h 2075233"/>
                <a:gd name="csX3" fmla="*/ 3894756 w 9470958"/>
                <a:gd name="csY3" fmla="*/ 2075233 h 2075233"/>
                <a:gd name="csX4" fmla="*/ 3867202 w 9470958"/>
                <a:gd name="csY4" fmla="*/ 10432 h 2075233"/>
                <a:gd name="csX5" fmla="*/ 4911985 w 9470958"/>
                <a:gd name="csY5" fmla="*/ 0 h 2075233"/>
                <a:gd name="csX6" fmla="*/ 4894472 w 9470958"/>
                <a:gd name="csY6" fmla="*/ 1359069 h 2075233"/>
                <a:gd name="csX7" fmla="*/ 9470958 w 9470958"/>
                <a:gd name="csY7" fmla="*/ 1350164 h 2075233"/>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911985 w 9470958"/>
                <a:gd name="csY5" fmla="*/ 14768 h 2064801"/>
                <a:gd name="csX6" fmla="*/ 4894472 w 9470958"/>
                <a:gd name="csY6" fmla="*/ 1348637 h 2064801"/>
                <a:gd name="csX7" fmla="*/ 9470958 w 9470958"/>
                <a:gd name="csY7" fmla="*/ 1339732 h 2064801"/>
                <a:gd name="csX0" fmla="*/ 0 w 9470958"/>
                <a:gd name="csY0" fmla="*/ 1356939 h 2078833"/>
                <a:gd name="csX1" fmla="*/ 2049880 w 9470958"/>
                <a:gd name="csY1" fmla="*/ 1353764 h 2078833"/>
                <a:gd name="csX2" fmla="*/ 2046705 w 9470958"/>
                <a:gd name="csY2" fmla="*/ 2075658 h 2078833"/>
                <a:gd name="csX3" fmla="*/ 3894756 w 9470958"/>
                <a:gd name="csY3" fmla="*/ 2078833 h 2078833"/>
                <a:gd name="csX4" fmla="*/ 3867202 w 9470958"/>
                <a:gd name="csY4" fmla="*/ 14032 h 2078833"/>
                <a:gd name="csX5" fmla="*/ 4911985 w 9470958"/>
                <a:gd name="csY5" fmla="*/ 0 h 2078833"/>
                <a:gd name="csX6" fmla="*/ 4894472 w 9470958"/>
                <a:gd name="csY6" fmla="*/ 1362669 h 2078833"/>
                <a:gd name="csX7" fmla="*/ 9470958 w 9470958"/>
                <a:gd name="csY7" fmla="*/ 1353764 h 2078833"/>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911985 w 9470958"/>
                <a:gd name="csY5" fmla="*/ 7568 h 2064801"/>
                <a:gd name="csX6" fmla="*/ 4894472 w 9470958"/>
                <a:gd name="csY6" fmla="*/ 1348637 h 2064801"/>
                <a:gd name="csX7" fmla="*/ 9470958 w 9470958"/>
                <a:gd name="csY7" fmla="*/ 1339732 h 2064801"/>
                <a:gd name="csX0" fmla="*/ 0 w 9470958"/>
                <a:gd name="csY0" fmla="*/ 1349739 h 2071633"/>
                <a:gd name="csX1" fmla="*/ 2049880 w 9470958"/>
                <a:gd name="csY1" fmla="*/ 1346564 h 2071633"/>
                <a:gd name="csX2" fmla="*/ 2046705 w 9470958"/>
                <a:gd name="csY2" fmla="*/ 2068458 h 2071633"/>
                <a:gd name="csX3" fmla="*/ 3894756 w 9470958"/>
                <a:gd name="csY3" fmla="*/ 2071633 h 2071633"/>
                <a:gd name="csX4" fmla="*/ 3867202 w 9470958"/>
                <a:gd name="csY4" fmla="*/ 6832 h 2071633"/>
                <a:gd name="csX5" fmla="*/ 4911985 w 9470958"/>
                <a:gd name="csY5" fmla="*/ 0 h 2071633"/>
                <a:gd name="csX6" fmla="*/ 4894472 w 9470958"/>
                <a:gd name="csY6" fmla="*/ 1355469 h 2071633"/>
                <a:gd name="csX7" fmla="*/ 9470958 w 9470958"/>
                <a:gd name="csY7" fmla="*/ 1346564 h 2071633"/>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5023585 w 9470958"/>
                <a:gd name="csY5" fmla="*/ 57968 h 2064801"/>
                <a:gd name="csX6" fmla="*/ 4894472 w 9470958"/>
                <a:gd name="csY6" fmla="*/ 1348637 h 2064801"/>
                <a:gd name="csX7" fmla="*/ 9470958 w 9470958"/>
                <a:gd name="csY7" fmla="*/ 1339732 h 2064801"/>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897585 w 9470958"/>
                <a:gd name="csY5" fmla="*/ 3968 h 2064801"/>
                <a:gd name="csX6" fmla="*/ 4894472 w 9470958"/>
                <a:gd name="csY6" fmla="*/ 1348637 h 2064801"/>
                <a:gd name="csX7" fmla="*/ 9470958 w 9470958"/>
                <a:gd name="csY7" fmla="*/ 1339732 h 2064801"/>
                <a:gd name="csX0" fmla="*/ 0 w 9470958"/>
                <a:gd name="csY0" fmla="*/ 1498724 h 2220618"/>
                <a:gd name="csX1" fmla="*/ 2049880 w 9470958"/>
                <a:gd name="csY1" fmla="*/ 1495549 h 2220618"/>
                <a:gd name="csX2" fmla="*/ 2046705 w 9470958"/>
                <a:gd name="csY2" fmla="*/ 2217443 h 2220618"/>
                <a:gd name="csX3" fmla="*/ 3894756 w 9470958"/>
                <a:gd name="csY3" fmla="*/ 2220618 h 2220618"/>
                <a:gd name="csX4" fmla="*/ 3867202 w 9470958"/>
                <a:gd name="csY4" fmla="*/ 0 h 2220618"/>
                <a:gd name="csX5" fmla="*/ 4897585 w 9470958"/>
                <a:gd name="csY5" fmla="*/ 159785 h 2220618"/>
                <a:gd name="csX6" fmla="*/ 4894472 w 9470958"/>
                <a:gd name="csY6" fmla="*/ 1504454 h 2220618"/>
                <a:gd name="csX7" fmla="*/ 9470958 w 9470958"/>
                <a:gd name="csY7" fmla="*/ 1495549 h 2220618"/>
                <a:gd name="csX0" fmla="*/ 0 w 9470958"/>
                <a:gd name="csY0" fmla="*/ 1498724 h 2220618"/>
                <a:gd name="csX1" fmla="*/ 2049880 w 9470958"/>
                <a:gd name="csY1" fmla="*/ 1495549 h 2220618"/>
                <a:gd name="csX2" fmla="*/ 2046705 w 9470958"/>
                <a:gd name="csY2" fmla="*/ 2217443 h 2220618"/>
                <a:gd name="csX3" fmla="*/ 3894756 w 9470958"/>
                <a:gd name="csY3" fmla="*/ 2220618 h 2220618"/>
                <a:gd name="csX4" fmla="*/ 3867202 w 9470958"/>
                <a:gd name="csY4" fmla="*/ 0 h 2220618"/>
                <a:gd name="csX5" fmla="*/ 4909886 w 9470958"/>
                <a:gd name="csY5" fmla="*/ 3968 h 2220618"/>
                <a:gd name="csX6" fmla="*/ 4894472 w 9470958"/>
                <a:gd name="csY6" fmla="*/ 1504454 h 2220618"/>
                <a:gd name="csX7" fmla="*/ 9470958 w 9470958"/>
                <a:gd name="csY7" fmla="*/ 1495549 h 2220618"/>
                <a:gd name="csX0" fmla="*/ 0 w 9470958"/>
                <a:gd name="csY0" fmla="*/ 1494756 h 2216650"/>
                <a:gd name="csX1" fmla="*/ 2049880 w 9470958"/>
                <a:gd name="csY1" fmla="*/ 1491581 h 2216650"/>
                <a:gd name="csX2" fmla="*/ 2046705 w 9470958"/>
                <a:gd name="csY2" fmla="*/ 2213475 h 2216650"/>
                <a:gd name="csX3" fmla="*/ 3894756 w 9470958"/>
                <a:gd name="csY3" fmla="*/ 2216650 h 2216650"/>
                <a:gd name="csX4" fmla="*/ 3859001 w 9470958"/>
                <a:gd name="csY4" fmla="*/ 4233 h 2216650"/>
                <a:gd name="csX5" fmla="*/ 4909886 w 9470958"/>
                <a:gd name="csY5" fmla="*/ 0 h 2216650"/>
                <a:gd name="csX6" fmla="*/ 4894472 w 9470958"/>
                <a:gd name="csY6" fmla="*/ 1500486 h 2216650"/>
                <a:gd name="csX7" fmla="*/ 9470958 w 9470958"/>
                <a:gd name="csY7" fmla="*/ 1491581 h 2216650"/>
                <a:gd name="csX0" fmla="*/ 0 w 9470958"/>
                <a:gd name="csY0" fmla="*/ 1494756 h 2216650"/>
                <a:gd name="csX1" fmla="*/ 2049880 w 9470958"/>
                <a:gd name="csY1" fmla="*/ 1491581 h 2216650"/>
                <a:gd name="csX2" fmla="*/ 2046705 w 9470958"/>
                <a:gd name="csY2" fmla="*/ 2213475 h 2216650"/>
                <a:gd name="csX3" fmla="*/ 3894756 w 9470958"/>
                <a:gd name="csY3" fmla="*/ 2216650 h 2216650"/>
                <a:gd name="csX4" fmla="*/ 3859001 w 9470958"/>
                <a:gd name="csY4" fmla="*/ 132 h 2216650"/>
                <a:gd name="csX5" fmla="*/ 4909886 w 9470958"/>
                <a:gd name="csY5" fmla="*/ 0 h 2216650"/>
                <a:gd name="csX6" fmla="*/ 4894472 w 9470958"/>
                <a:gd name="csY6" fmla="*/ 1500486 h 2216650"/>
                <a:gd name="csX7" fmla="*/ 9470958 w 9470958"/>
                <a:gd name="csY7" fmla="*/ 1491581 h 2216650"/>
                <a:gd name="csX0" fmla="*/ 0 w 9470958"/>
                <a:gd name="csY0" fmla="*/ 1494756 h 2219916"/>
                <a:gd name="csX1" fmla="*/ 2049880 w 9470958"/>
                <a:gd name="csY1" fmla="*/ 1491581 h 2219916"/>
                <a:gd name="csX2" fmla="*/ 2046705 w 9470958"/>
                <a:gd name="csY2" fmla="*/ 2213475 h 2219916"/>
                <a:gd name="csX3" fmla="*/ 3852302 w 9470958"/>
                <a:gd name="csY3" fmla="*/ 2219916 h 2219916"/>
                <a:gd name="csX4" fmla="*/ 3859001 w 9470958"/>
                <a:gd name="csY4" fmla="*/ 132 h 2219916"/>
                <a:gd name="csX5" fmla="*/ 4909886 w 9470958"/>
                <a:gd name="csY5" fmla="*/ 0 h 2219916"/>
                <a:gd name="csX6" fmla="*/ 4894472 w 9470958"/>
                <a:gd name="csY6" fmla="*/ 1500486 h 2219916"/>
                <a:gd name="csX7" fmla="*/ 9470958 w 9470958"/>
                <a:gd name="csY7" fmla="*/ 1491581 h 2219916"/>
                <a:gd name="csX0" fmla="*/ 0 w 9470958"/>
                <a:gd name="csY0" fmla="*/ 1494756 h 2219916"/>
                <a:gd name="csX1" fmla="*/ 2049880 w 9470958"/>
                <a:gd name="csY1" fmla="*/ 1491581 h 2219916"/>
                <a:gd name="csX2" fmla="*/ 2046705 w 9470958"/>
                <a:gd name="csY2" fmla="*/ 2213475 h 2219916"/>
                <a:gd name="csX3" fmla="*/ 3852302 w 9470958"/>
                <a:gd name="csY3" fmla="*/ 2219916 h 2219916"/>
                <a:gd name="csX4" fmla="*/ 3859001 w 9470958"/>
                <a:gd name="csY4" fmla="*/ 132 h 2219916"/>
                <a:gd name="csX5" fmla="*/ 4909886 w 9470958"/>
                <a:gd name="csY5" fmla="*/ 0 h 2219916"/>
                <a:gd name="csX6" fmla="*/ 4920597 w 9470958"/>
                <a:gd name="csY6" fmla="*/ 1513549 h 2219916"/>
                <a:gd name="csX7" fmla="*/ 9470958 w 9470958"/>
                <a:gd name="csY7" fmla="*/ 1491581 h 2219916"/>
                <a:gd name="csX0" fmla="*/ 0 w 9470958"/>
                <a:gd name="csY0" fmla="*/ 1494756 h 2219916"/>
                <a:gd name="csX1" fmla="*/ 2049880 w 9470958"/>
                <a:gd name="csY1" fmla="*/ 1491581 h 2219916"/>
                <a:gd name="csX2" fmla="*/ 2046705 w 9470958"/>
                <a:gd name="csY2" fmla="*/ 2213475 h 2219916"/>
                <a:gd name="csX3" fmla="*/ 3852302 w 9470958"/>
                <a:gd name="csY3" fmla="*/ 2219916 h 2219916"/>
                <a:gd name="csX4" fmla="*/ 3859001 w 9470958"/>
                <a:gd name="csY4" fmla="*/ 132 h 2219916"/>
                <a:gd name="csX5" fmla="*/ 4922949 w 9470958"/>
                <a:gd name="csY5" fmla="*/ 0 h 2219916"/>
                <a:gd name="csX6" fmla="*/ 4920597 w 9470958"/>
                <a:gd name="csY6" fmla="*/ 1513549 h 2219916"/>
                <a:gd name="csX7" fmla="*/ 9470958 w 9470958"/>
                <a:gd name="csY7" fmla="*/ 1491581 h 2219916"/>
                <a:gd name="csX0" fmla="*/ 0 w 9470958"/>
                <a:gd name="csY0" fmla="*/ 1494756 h 2219916"/>
                <a:gd name="csX1" fmla="*/ 2049880 w 9470958"/>
                <a:gd name="csY1" fmla="*/ 1491581 h 2219916"/>
                <a:gd name="csX2" fmla="*/ 2046705 w 9470958"/>
                <a:gd name="csY2" fmla="*/ 2213475 h 2219916"/>
                <a:gd name="csX3" fmla="*/ 3852302 w 9470958"/>
                <a:gd name="csY3" fmla="*/ 2219916 h 2219916"/>
                <a:gd name="csX4" fmla="*/ 3849204 w 9470958"/>
                <a:gd name="csY4" fmla="*/ 132 h 2219916"/>
                <a:gd name="csX5" fmla="*/ 4922949 w 9470958"/>
                <a:gd name="csY5" fmla="*/ 0 h 2219916"/>
                <a:gd name="csX6" fmla="*/ 4920597 w 9470958"/>
                <a:gd name="csY6" fmla="*/ 1513549 h 2219916"/>
                <a:gd name="csX7" fmla="*/ 9470958 w 9470958"/>
                <a:gd name="csY7" fmla="*/ 1491581 h 22199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9470958" h="2219916">
                  <a:moveTo>
                    <a:pt x="0" y="1494756"/>
                  </a:moveTo>
                  <a:lnTo>
                    <a:pt x="2049880" y="1491581"/>
                  </a:lnTo>
                  <a:cubicBezTo>
                    <a:pt x="2048822" y="1737504"/>
                    <a:pt x="2047763" y="1967552"/>
                    <a:pt x="2046705" y="2213475"/>
                  </a:cubicBezTo>
                  <a:lnTo>
                    <a:pt x="3852302" y="2219916"/>
                  </a:lnTo>
                  <a:cubicBezTo>
                    <a:pt x="3850361" y="2079476"/>
                    <a:pt x="3851145" y="140572"/>
                    <a:pt x="3849204" y="132"/>
                  </a:cubicBezTo>
                  <a:lnTo>
                    <a:pt x="4922949" y="0"/>
                  </a:lnTo>
                  <a:cubicBezTo>
                    <a:pt x="4922868" y="45175"/>
                    <a:pt x="4920678" y="1468374"/>
                    <a:pt x="4920597" y="1513549"/>
                  </a:cubicBezTo>
                  <a:lnTo>
                    <a:pt x="9470958" y="1491581"/>
                  </a:ln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13" name="Groupe 112">
            <a:extLst>
              <a:ext uri="{FF2B5EF4-FFF2-40B4-BE49-F238E27FC236}">
                <a16:creationId xmlns:a16="http://schemas.microsoft.com/office/drawing/2014/main" id="{1D285037-168F-A43B-9BBB-A0062CF6F581}"/>
              </a:ext>
            </a:extLst>
          </p:cNvPr>
          <p:cNvGrpSpPr/>
          <p:nvPr/>
        </p:nvGrpSpPr>
        <p:grpSpPr>
          <a:xfrm>
            <a:off x="1257177" y="322469"/>
            <a:ext cx="9470958" cy="6038692"/>
            <a:chOff x="1257177" y="322469"/>
            <a:chExt cx="9470958" cy="6038692"/>
          </a:xfrm>
        </p:grpSpPr>
        <p:sp>
          <p:nvSpPr>
            <p:cNvPr id="98" name="Forme libre 97">
              <a:extLst>
                <a:ext uri="{FF2B5EF4-FFF2-40B4-BE49-F238E27FC236}">
                  <a16:creationId xmlns:a16="http://schemas.microsoft.com/office/drawing/2014/main" id="{707B0D92-0A64-0C94-6C5C-4F2A5F4EA6E4}"/>
                </a:ext>
              </a:extLst>
            </p:cNvPr>
            <p:cNvSpPr/>
            <p:nvPr/>
          </p:nvSpPr>
          <p:spPr>
            <a:xfrm>
              <a:off x="2168528" y="322469"/>
              <a:ext cx="6797310" cy="1093136"/>
            </a:xfrm>
            <a:custGeom>
              <a:avLst/>
              <a:gdLst>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7867 w 5410200"/>
                <a:gd name="csY20" fmla="*/ 558800 h 3683410"/>
                <a:gd name="csX21" fmla="*/ 3268133 w 5410200"/>
                <a:gd name="csY21" fmla="*/ 397933 h 3683410"/>
                <a:gd name="csX22" fmla="*/ 3725333 w 5410200"/>
                <a:gd name="csY22" fmla="*/ 330200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5333 w 5410200"/>
                <a:gd name="csY22" fmla="*/ 330200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5308 w 5410200"/>
                <a:gd name="csY23" fmla="*/ 217581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5308 w 5410200"/>
                <a:gd name="csY23" fmla="*/ 217581 h 3683410"/>
                <a:gd name="csX24" fmla="*/ 4703092 w 5410200"/>
                <a:gd name="csY24" fmla="*/ 119222 h 3683410"/>
                <a:gd name="csX25" fmla="*/ 5410200 w 5410200"/>
                <a:gd name="csY25" fmla="*/ 169333 h 3683410"/>
                <a:gd name="csX0" fmla="*/ 0 w 5782085"/>
                <a:gd name="csY0" fmla="*/ 31923 h 3715333"/>
                <a:gd name="csX1" fmla="*/ 169333 w 5782085"/>
                <a:gd name="csY1" fmla="*/ 57323 h 3715333"/>
                <a:gd name="csX2" fmla="*/ 228600 w 5782085"/>
                <a:gd name="csY2" fmla="*/ 57323 h 3715333"/>
                <a:gd name="csX3" fmla="*/ 313267 w 5782085"/>
                <a:gd name="csY3" fmla="*/ 209723 h 3715333"/>
                <a:gd name="csX4" fmla="*/ 558800 w 5782085"/>
                <a:gd name="csY4" fmla="*/ 1310390 h 3715333"/>
                <a:gd name="csX5" fmla="*/ 685800 w 5782085"/>
                <a:gd name="csY5" fmla="*/ 2334856 h 3715333"/>
                <a:gd name="csX6" fmla="*/ 821267 w 5782085"/>
                <a:gd name="csY6" fmla="*/ 3113790 h 3715333"/>
                <a:gd name="csX7" fmla="*/ 905933 w 5782085"/>
                <a:gd name="csY7" fmla="*/ 3452456 h 3715333"/>
                <a:gd name="csX8" fmla="*/ 948267 w 5782085"/>
                <a:gd name="csY8" fmla="*/ 3604856 h 3715333"/>
                <a:gd name="csX9" fmla="*/ 1024467 w 5782085"/>
                <a:gd name="csY9" fmla="*/ 3689523 h 3715333"/>
                <a:gd name="csX10" fmla="*/ 1066800 w 5782085"/>
                <a:gd name="csY10" fmla="*/ 3706456 h 3715333"/>
                <a:gd name="csX11" fmla="*/ 1168400 w 5782085"/>
                <a:gd name="csY11" fmla="*/ 3562523 h 3715333"/>
                <a:gd name="csX12" fmla="*/ 1295400 w 5782085"/>
                <a:gd name="csY12" fmla="*/ 3232323 h 3715333"/>
                <a:gd name="csX13" fmla="*/ 1464733 w 5782085"/>
                <a:gd name="csY13" fmla="*/ 2715856 h 3715333"/>
                <a:gd name="csX14" fmla="*/ 1591733 w 5782085"/>
                <a:gd name="csY14" fmla="*/ 2267123 h 3715333"/>
                <a:gd name="csX15" fmla="*/ 1735667 w 5782085"/>
                <a:gd name="csY15" fmla="*/ 1877656 h 3715333"/>
                <a:gd name="csX16" fmla="*/ 1888067 w 5782085"/>
                <a:gd name="csY16" fmla="*/ 1505123 h 3715333"/>
                <a:gd name="csX17" fmla="*/ 2074333 w 5782085"/>
                <a:gd name="csY17" fmla="*/ 1191856 h 3715333"/>
                <a:gd name="csX18" fmla="*/ 2294467 w 5782085"/>
                <a:gd name="csY18" fmla="*/ 920923 h 3715333"/>
                <a:gd name="csX19" fmla="*/ 2531533 w 5782085"/>
                <a:gd name="csY19" fmla="*/ 700790 h 3715333"/>
                <a:gd name="csX20" fmla="*/ 2823492 w 5782085"/>
                <a:gd name="csY20" fmla="*/ 564472 h 3715333"/>
                <a:gd name="csX21" fmla="*/ 3268133 w 5782085"/>
                <a:gd name="csY21" fmla="*/ 429856 h 3715333"/>
                <a:gd name="csX22" fmla="*/ 3720958 w 5782085"/>
                <a:gd name="csY22" fmla="*/ 327122 h 3715333"/>
                <a:gd name="csX23" fmla="*/ 4085308 w 5782085"/>
                <a:gd name="csY23" fmla="*/ 249504 h 3715333"/>
                <a:gd name="csX24" fmla="*/ 4703092 w 5782085"/>
                <a:gd name="csY24" fmla="*/ 151145 h 3715333"/>
                <a:gd name="csX25" fmla="*/ 5782085 w 5782085"/>
                <a:gd name="csY25" fmla="*/ 0 h 3715333"/>
                <a:gd name="csX0" fmla="*/ 0 w 5782085"/>
                <a:gd name="csY0" fmla="*/ 31923 h 3715333"/>
                <a:gd name="csX1" fmla="*/ 169333 w 5782085"/>
                <a:gd name="csY1" fmla="*/ 57323 h 3715333"/>
                <a:gd name="csX2" fmla="*/ 228600 w 5782085"/>
                <a:gd name="csY2" fmla="*/ 57323 h 3715333"/>
                <a:gd name="csX3" fmla="*/ 313267 w 5782085"/>
                <a:gd name="csY3" fmla="*/ 209723 h 3715333"/>
                <a:gd name="csX4" fmla="*/ 558800 w 5782085"/>
                <a:gd name="csY4" fmla="*/ 1310390 h 3715333"/>
                <a:gd name="csX5" fmla="*/ 685800 w 5782085"/>
                <a:gd name="csY5" fmla="*/ 2334856 h 3715333"/>
                <a:gd name="csX6" fmla="*/ 821267 w 5782085"/>
                <a:gd name="csY6" fmla="*/ 3113790 h 3715333"/>
                <a:gd name="csX7" fmla="*/ 905933 w 5782085"/>
                <a:gd name="csY7" fmla="*/ 3452456 h 3715333"/>
                <a:gd name="csX8" fmla="*/ 970142 w 5782085"/>
                <a:gd name="csY8" fmla="*/ 3604856 h 3715333"/>
                <a:gd name="csX9" fmla="*/ 1024467 w 5782085"/>
                <a:gd name="csY9" fmla="*/ 3689523 h 3715333"/>
                <a:gd name="csX10" fmla="*/ 1066800 w 5782085"/>
                <a:gd name="csY10" fmla="*/ 3706456 h 3715333"/>
                <a:gd name="csX11" fmla="*/ 1168400 w 5782085"/>
                <a:gd name="csY11" fmla="*/ 3562523 h 3715333"/>
                <a:gd name="csX12" fmla="*/ 1295400 w 5782085"/>
                <a:gd name="csY12" fmla="*/ 3232323 h 3715333"/>
                <a:gd name="csX13" fmla="*/ 1464733 w 5782085"/>
                <a:gd name="csY13" fmla="*/ 2715856 h 3715333"/>
                <a:gd name="csX14" fmla="*/ 1591733 w 5782085"/>
                <a:gd name="csY14" fmla="*/ 2267123 h 3715333"/>
                <a:gd name="csX15" fmla="*/ 1735667 w 5782085"/>
                <a:gd name="csY15" fmla="*/ 1877656 h 3715333"/>
                <a:gd name="csX16" fmla="*/ 1888067 w 5782085"/>
                <a:gd name="csY16" fmla="*/ 1505123 h 3715333"/>
                <a:gd name="csX17" fmla="*/ 2074333 w 5782085"/>
                <a:gd name="csY17" fmla="*/ 1191856 h 3715333"/>
                <a:gd name="csX18" fmla="*/ 2294467 w 5782085"/>
                <a:gd name="csY18" fmla="*/ 920923 h 3715333"/>
                <a:gd name="csX19" fmla="*/ 2531533 w 5782085"/>
                <a:gd name="csY19" fmla="*/ 700790 h 3715333"/>
                <a:gd name="csX20" fmla="*/ 2823492 w 5782085"/>
                <a:gd name="csY20" fmla="*/ 564472 h 3715333"/>
                <a:gd name="csX21" fmla="*/ 3268133 w 5782085"/>
                <a:gd name="csY21" fmla="*/ 429856 h 3715333"/>
                <a:gd name="csX22" fmla="*/ 3720958 w 5782085"/>
                <a:gd name="csY22" fmla="*/ 327122 h 3715333"/>
                <a:gd name="csX23" fmla="*/ 4085308 w 5782085"/>
                <a:gd name="csY23" fmla="*/ 249504 h 3715333"/>
                <a:gd name="csX24" fmla="*/ 4703092 w 5782085"/>
                <a:gd name="csY24" fmla="*/ 151145 h 3715333"/>
                <a:gd name="csX25" fmla="*/ 5782085 w 5782085"/>
                <a:gd name="csY25" fmla="*/ 0 h 3715333"/>
                <a:gd name="csX0" fmla="*/ 0 w 9417810"/>
                <a:gd name="csY0" fmla="*/ 0 h 3727162"/>
                <a:gd name="csX1" fmla="*/ 3805058 w 9417810"/>
                <a:gd name="csY1" fmla="*/ 69152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64777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781198 w 9417810"/>
                <a:gd name="csY2" fmla="*/ 516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781198 w 9417810"/>
                <a:gd name="csY2" fmla="*/ 51652 h 3727162"/>
                <a:gd name="csX3" fmla="*/ 3948992 w 9417810"/>
                <a:gd name="csY3" fmla="*/ 221552 h 3727162"/>
                <a:gd name="csX4" fmla="*/ 4165186 w 9417810"/>
                <a:gd name="csY4" fmla="*/ 1346682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10472"/>
                <a:gd name="csX1" fmla="*/ 3350046 w 9417810"/>
                <a:gd name="csY1" fmla="*/ 51651 h 3710472"/>
                <a:gd name="csX2" fmla="*/ 3781198 w 9417810"/>
                <a:gd name="csY2" fmla="*/ 51652 h 3710472"/>
                <a:gd name="csX3" fmla="*/ 3948992 w 9417810"/>
                <a:gd name="csY3" fmla="*/ 221552 h 3710472"/>
                <a:gd name="csX4" fmla="*/ 4165186 w 9417810"/>
                <a:gd name="csY4" fmla="*/ 1346682 h 3710472"/>
                <a:gd name="csX5" fmla="*/ 4321525 w 9417810"/>
                <a:gd name="csY5" fmla="*/ 2346685 h 3710472"/>
                <a:gd name="csX6" fmla="*/ 4456992 w 9417810"/>
                <a:gd name="csY6" fmla="*/ 3125619 h 3710472"/>
                <a:gd name="csX7" fmla="*/ 4541658 w 9417810"/>
                <a:gd name="csY7" fmla="*/ 3464285 h 3710472"/>
                <a:gd name="csX8" fmla="*/ 4605867 w 9417810"/>
                <a:gd name="csY8" fmla="*/ 3616685 h 3710472"/>
                <a:gd name="csX9" fmla="*/ 4660192 w 9417810"/>
                <a:gd name="csY9" fmla="*/ 3701352 h 3710472"/>
                <a:gd name="csX10" fmla="*/ 4736754 w 9417810"/>
                <a:gd name="csY10" fmla="*/ 3693824 h 3710472"/>
                <a:gd name="csX11" fmla="*/ 4804125 w 9417810"/>
                <a:gd name="csY11" fmla="*/ 3574352 h 3710472"/>
                <a:gd name="csX12" fmla="*/ 4931125 w 9417810"/>
                <a:gd name="csY12" fmla="*/ 3244152 h 3710472"/>
                <a:gd name="csX13" fmla="*/ 5100458 w 9417810"/>
                <a:gd name="csY13" fmla="*/ 2727685 h 3710472"/>
                <a:gd name="csX14" fmla="*/ 5227458 w 9417810"/>
                <a:gd name="csY14" fmla="*/ 2278952 h 3710472"/>
                <a:gd name="csX15" fmla="*/ 5371392 w 9417810"/>
                <a:gd name="csY15" fmla="*/ 1889485 h 3710472"/>
                <a:gd name="csX16" fmla="*/ 5523792 w 9417810"/>
                <a:gd name="csY16" fmla="*/ 1516952 h 3710472"/>
                <a:gd name="csX17" fmla="*/ 5710058 w 9417810"/>
                <a:gd name="csY17" fmla="*/ 1203685 h 3710472"/>
                <a:gd name="csX18" fmla="*/ 5930192 w 9417810"/>
                <a:gd name="csY18" fmla="*/ 932752 h 3710472"/>
                <a:gd name="csX19" fmla="*/ 6167258 w 9417810"/>
                <a:gd name="csY19" fmla="*/ 712619 h 3710472"/>
                <a:gd name="csX20" fmla="*/ 6459217 w 9417810"/>
                <a:gd name="csY20" fmla="*/ 576301 h 3710472"/>
                <a:gd name="csX21" fmla="*/ 6903858 w 9417810"/>
                <a:gd name="csY21" fmla="*/ 441685 h 3710472"/>
                <a:gd name="csX22" fmla="*/ 7356683 w 9417810"/>
                <a:gd name="csY22" fmla="*/ 338951 h 3710472"/>
                <a:gd name="csX23" fmla="*/ 7721033 w 9417810"/>
                <a:gd name="csY23" fmla="*/ 261333 h 3710472"/>
                <a:gd name="csX24" fmla="*/ 8338817 w 9417810"/>
                <a:gd name="csY24" fmla="*/ 162974 h 3710472"/>
                <a:gd name="csX25" fmla="*/ 9417810 w 9417810"/>
                <a:gd name="csY25" fmla="*/ 11829 h 3710472"/>
                <a:gd name="csX0" fmla="*/ 0 w 9417810"/>
                <a:gd name="csY0" fmla="*/ 0 h 3710474"/>
                <a:gd name="csX1" fmla="*/ 3350046 w 9417810"/>
                <a:gd name="csY1" fmla="*/ 51651 h 3710474"/>
                <a:gd name="csX2" fmla="*/ 3781198 w 9417810"/>
                <a:gd name="csY2" fmla="*/ 51652 h 3710474"/>
                <a:gd name="csX3" fmla="*/ 3948992 w 9417810"/>
                <a:gd name="csY3" fmla="*/ 221552 h 3710474"/>
                <a:gd name="csX4" fmla="*/ 4165186 w 9417810"/>
                <a:gd name="csY4" fmla="*/ 1346682 h 3710474"/>
                <a:gd name="csX5" fmla="*/ 4321525 w 9417810"/>
                <a:gd name="csY5" fmla="*/ 2346685 h 3710474"/>
                <a:gd name="csX6" fmla="*/ 4456992 w 9417810"/>
                <a:gd name="csY6" fmla="*/ 3125619 h 3710474"/>
                <a:gd name="csX7" fmla="*/ 4541658 w 9417810"/>
                <a:gd name="csY7" fmla="*/ 3464285 h 3710474"/>
                <a:gd name="csX8" fmla="*/ 4605867 w 9417810"/>
                <a:gd name="csY8" fmla="*/ 3616685 h 3710474"/>
                <a:gd name="csX9" fmla="*/ 4660192 w 9417810"/>
                <a:gd name="csY9" fmla="*/ 3701352 h 3710474"/>
                <a:gd name="csX10" fmla="*/ 4736754 w 9417810"/>
                <a:gd name="csY10" fmla="*/ 3693824 h 3710474"/>
                <a:gd name="csX11" fmla="*/ 4804125 w 9417810"/>
                <a:gd name="csY11" fmla="*/ 3574352 h 3710474"/>
                <a:gd name="csX12" fmla="*/ 4931125 w 9417810"/>
                <a:gd name="csY12" fmla="*/ 3244152 h 3710474"/>
                <a:gd name="csX13" fmla="*/ 5094402 w 9417810"/>
                <a:gd name="csY13" fmla="*/ 2727685 h 3710474"/>
                <a:gd name="csX14" fmla="*/ 5227458 w 9417810"/>
                <a:gd name="csY14" fmla="*/ 2278952 h 3710474"/>
                <a:gd name="csX15" fmla="*/ 5371392 w 9417810"/>
                <a:gd name="csY15" fmla="*/ 1889485 h 3710474"/>
                <a:gd name="csX16" fmla="*/ 5523792 w 9417810"/>
                <a:gd name="csY16" fmla="*/ 1516952 h 3710474"/>
                <a:gd name="csX17" fmla="*/ 5710058 w 9417810"/>
                <a:gd name="csY17" fmla="*/ 1203685 h 3710474"/>
                <a:gd name="csX18" fmla="*/ 5930192 w 9417810"/>
                <a:gd name="csY18" fmla="*/ 932752 h 3710474"/>
                <a:gd name="csX19" fmla="*/ 6167258 w 9417810"/>
                <a:gd name="csY19" fmla="*/ 712619 h 3710474"/>
                <a:gd name="csX20" fmla="*/ 6459217 w 9417810"/>
                <a:gd name="csY20" fmla="*/ 576301 h 3710474"/>
                <a:gd name="csX21" fmla="*/ 6903858 w 9417810"/>
                <a:gd name="csY21" fmla="*/ 441685 h 3710474"/>
                <a:gd name="csX22" fmla="*/ 7356683 w 9417810"/>
                <a:gd name="csY22" fmla="*/ 338951 h 3710474"/>
                <a:gd name="csX23" fmla="*/ 7721033 w 9417810"/>
                <a:gd name="csY23" fmla="*/ 261333 h 3710474"/>
                <a:gd name="csX24" fmla="*/ 8338817 w 9417810"/>
                <a:gd name="csY24" fmla="*/ 162974 h 3710474"/>
                <a:gd name="csX25" fmla="*/ 9417810 w 9417810"/>
                <a:gd name="csY25" fmla="*/ 11829 h 3710474"/>
                <a:gd name="csX0" fmla="*/ 0 w 9045664"/>
                <a:gd name="csY0" fmla="*/ 2095 h 3698643"/>
                <a:gd name="csX1" fmla="*/ 2977900 w 9045664"/>
                <a:gd name="csY1" fmla="*/ 39822 h 3698643"/>
                <a:gd name="csX2" fmla="*/ 3409052 w 9045664"/>
                <a:gd name="csY2" fmla="*/ 39823 h 3698643"/>
                <a:gd name="csX3" fmla="*/ 3576846 w 9045664"/>
                <a:gd name="csY3" fmla="*/ 209723 h 3698643"/>
                <a:gd name="csX4" fmla="*/ 3793040 w 9045664"/>
                <a:gd name="csY4" fmla="*/ 1334853 h 3698643"/>
                <a:gd name="csX5" fmla="*/ 3949379 w 9045664"/>
                <a:gd name="csY5" fmla="*/ 2334856 h 3698643"/>
                <a:gd name="csX6" fmla="*/ 4084846 w 9045664"/>
                <a:gd name="csY6" fmla="*/ 3113790 h 3698643"/>
                <a:gd name="csX7" fmla="*/ 4169512 w 9045664"/>
                <a:gd name="csY7" fmla="*/ 3452456 h 3698643"/>
                <a:gd name="csX8" fmla="*/ 4233721 w 9045664"/>
                <a:gd name="csY8" fmla="*/ 3604856 h 3698643"/>
                <a:gd name="csX9" fmla="*/ 4288046 w 9045664"/>
                <a:gd name="csY9" fmla="*/ 3689523 h 3698643"/>
                <a:gd name="csX10" fmla="*/ 4364608 w 9045664"/>
                <a:gd name="csY10" fmla="*/ 3681995 h 3698643"/>
                <a:gd name="csX11" fmla="*/ 4431979 w 9045664"/>
                <a:gd name="csY11" fmla="*/ 3562523 h 3698643"/>
                <a:gd name="csX12" fmla="*/ 4558979 w 9045664"/>
                <a:gd name="csY12" fmla="*/ 3232323 h 3698643"/>
                <a:gd name="csX13" fmla="*/ 4722256 w 9045664"/>
                <a:gd name="csY13" fmla="*/ 2715856 h 3698643"/>
                <a:gd name="csX14" fmla="*/ 4855312 w 9045664"/>
                <a:gd name="csY14" fmla="*/ 2267123 h 3698643"/>
                <a:gd name="csX15" fmla="*/ 4999246 w 9045664"/>
                <a:gd name="csY15" fmla="*/ 1877656 h 3698643"/>
                <a:gd name="csX16" fmla="*/ 5151646 w 9045664"/>
                <a:gd name="csY16" fmla="*/ 1505123 h 3698643"/>
                <a:gd name="csX17" fmla="*/ 5337912 w 9045664"/>
                <a:gd name="csY17" fmla="*/ 1191856 h 3698643"/>
                <a:gd name="csX18" fmla="*/ 5558046 w 9045664"/>
                <a:gd name="csY18" fmla="*/ 920923 h 3698643"/>
                <a:gd name="csX19" fmla="*/ 5795112 w 9045664"/>
                <a:gd name="csY19" fmla="*/ 700790 h 3698643"/>
                <a:gd name="csX20" fmla="*/ 6087071 w 9045664"/>
                <a:gd name="csY20" fmla="*/ 564472 h 3698643"/>
                <a:gd name="csX21" fmla="*/ 6531712 w 9045664"/>
                <a:gd name="csY21" fmla="*/ 429856 h 3698643"/>
                <a:gd name="csX22" fmla="*/ 6984537 w 9045664"/>
                <a:gd name="csY22" fmla="*/ 327122 h 3698643"/>
                <a:gd name="csX23" fmla="*/ 7348887 w 9045664"/>
                <a:gd name="csY23" fmla="*/ 249504 h 3698643"/>
                <a:gd name="csX24" fmla="*/ 7966671 w 9045664"/>
                <a:gd name="csY24" fmla="*/ 151145 h 3698643"/>
                <a:gd name="csX25" fmla="*/ 9045664 w 9045664"/>
                <a:gd name="csY25" fmla="*/ 0 h 3698643"/>
                <a:gd name="csX0" fmla="*/ 0 w 9132546"/>
                <a:gd name="csY0" fmla="*/ 9873 h 3706422"/>
                <a:gd name="csX1" fmla="*/ 2977900 w 9132546"/>
                <a:gd name="csY1" fmla="*/ 47600 h 3706422"/>
                <a:gd name="csX2" fmla="*/ 3409052 w 9132546"/>
                <a:gd name="csY2" fmla="*/ 47601 h 3706422"/>
                <a:gd name="csX3" fmla="*/ 3576846 w 9132546"/>
                <a:gd name="csY3" fmla="*/ 217501 h 3706422"/>
                <a:gd name="csX4" fmla="*/ 3793040 w 9132546"/>
                <a:gd name="csY4" fmla="*/ 1342631 h 3706422"/>
                <a:gd name="csX5" fmla="*/ 3949379 w 9132546"/>
                <a:gd name="csY5" fmla="*/ 2342634 h 3706422"/>
                <a:gd name="csX6" fmla="*/ 4084846 w 9132546"/>
                <a:gd name="csY6" fmla="*/ 3121568 h 3706422"/>
                <a:gd name="csX7" fmla="*/ 4169512 w 9132546"/>
                <a:gd name="csY7" fmla="*/ 3460234 h 3706422"/>
                <a:gd name="csX8" fmla="*/ 4233721 w 9132546"/>
                <a:gd name="csY8" fmla="*/ 3612634 h 3706422"/>
                <a:gd name="csX9" fmla="*/ 4288046 w 9132546"/>
                <a:gd name="csY9" fmla="*/ 3697301 h 3706422"/>
                <a:gd name="csX10" fmla="*/ 4364608 w 9132546"/>
                <a:gd name="csY10" fmla="*/ 3689773 h 3706422"/>
                <a:gd name="csX11" fmla="*/ 4431979 w 9132546"/>
                <a:gd name="csY11" fmla="*/ 3570301 h 3706422"/>
                <a:gd name="csX12" fmla="*/ 4558979 w 9132546"/>
                <a:gd name="csY12" fmla="*/ 3240101 h 3706422"/>
                <a:gd name="csX13" fmla="*/ 4722256 w 9132546"/>
                <a:gd name="csY13" fmla="*/ 2723634 h 3706422"/>
                <a:gd name="csX14" fmla="*/ 4855312 w 9132546"/>
                <a:gd name="csY14" fmla="*/ 2274901 h 3706422"/>
                <a:gd name="csX15" fmla="*/ 4999246 w 9132546"/>
                <a:gd name="csY15" fmla="*/ 1885434 h 3706422"/>
                <a:gd name="csX16" fmla="*/ 5151646 w 9132546"/>
                <a:gd name="csY16" fmla="*/ 1512901 h 3706422"/>
                <a:gd name="csX17" fmla="*/ 5337912 w 9132546"/>
                <a:gd name="csY17" fmla="*/ 1199634 h 3706422"/>
                <a:gd name="csX18" fmla="*/ 5558046 w 9132546"/>
                <a:gd name="csY18" fmla="*/ 928701 h 3706422"/>
                <a:gd name="csX19" fmla="*/ 5795112 w 9132546"/>
                <a:gd name="csY19" fmla="*/ 708568 h 3706422"/>
                <a:gd name="csX20" fmla="*/ 6087071 w 9132546"/>
                <a:gd name="csY20" fmla="*/ 572250 h 3706422"/>
                <a:gd name="csX21" fmla="*/ 6531712 w 9132546"/>
                <a:gd name="csY21" fmla="*/ 437634 h 3706422"/>
                <a:gd name="csX22" fmla="*/ 6984537 w 9132546"/>
                <a:gd name="csY22" fmla="*/ 334900 h 3706422"/>
                <a:gd name="csX23" fmla="*/ 7348887 w 9132546"/>
                <a:gd name="csY23" fmla="*/ 257282 h 3706422"/>
                <a:gd name="csX24" fmla="*/ 7966671 w 9132546"/>
                <a:gd name="csY24" fmla="*/ 158923 h 3706422"/>
                <a:gd name="csX25" fmla="*/ 9045664 w 9132546"/>
                <a:gd name="csY25" fmla="*/ 7778 h 3706422"/>
                <a:gd name="csX26" fmla="*/ 9068759 w 9132546"/>
                <a:gd name="csY26" fmla="*/ 22223 h 3706422"/>
                <a:gd name="csX0" fmla="*/ 0 w 9927557"/>
                <a:gd name="csY0" fmla="*/ 12774 h 3709323"/>
                <a:gd name="csX1" fmla="*/ 2977900 w 9927557"/>
                <a:gd name="csY1" fmla="*/ 50501 h 3709323"/>
                <a:gd name="csX2" fmla="*/ 3409052 w 9927557"/>
                <a:gd name="csY2" fmla="*/ 50502 h 3709323"/>
                <a:gd name="csX3" fmla="*/ 3576846 w 9927557"/>
                <a:gd name="csY3" fmla="*/ 220402 h 3709323"/>
                <a:gd name="csX4" fmla="*/ 3793040 w 9927557"/>
                <a:gd name="csY4" fmla="*/ 1345532 h 3709323"/>
                <a:gd name="csX5" fmla="*/ 3949379 w 9927557"/>
                <a:gd name="csY5" fmla="*/ 2345535 h 3709323"/>
                <a:gd name="csX6" fmla="*/ 4084846 w 9927557"/>
                <a:gd name="csY6" fmla="*/ 3124469 h 3709323"/>
                <a:gd name="csX7" fmla="*/ 4169512 w 9927557"/>
                <a:gd name="csY7" fmla="*/ 3463135 h 3709323"/>
                <a:gd name="csX8" fmla="*/ 4233721 w 9927557"/>
                <a:gd name="csY8" fmla="*/ 3615535 h 3709323"/>
                <a:gd name="csX9" fmla="*/ 4288046 w 9927557"/>
                <a:gd name="csY9" fmla="*/ 3700202 h 3709323"/>
                <a:gd name="csX10" fmla="*/ 4364608 w 9927557"/>
                <a:gd name="csY10" fmla="*/ 3692674 h 3709323"/>
                <a:gd name="csX11" fmla="*/ 4431979 w 9927557"/>
                <a:gd name="csY11" fmla="*/ 3573202 h 3709323"/>
                <a:gd name="csX12" fmla="*/ 4558979 w 9927557"/>
                <a:gd name="csY12" fmla="*/ 3243002 h 3709323"/>
                <a:gd name="csX13" fmla="*/ 4722256 w 9927557"/>
                <a:gd name="csY13" fmla="*/ 2726535 h 3709323"/>
                <a:gd name="csX14" fmla="*/ 4855312 w 9927557"/>
                <a:gd name="csY14" fmla="*/ 2277802 h 3709323"/>
                <a:gd name="csX15" fmla="*/ 4999246 w 9927557"/>
                <a:gd name="csY15" fmla="*/ 1888335 h 3709323"/>
                <a:gd name="csX16" fmla="*/ 5151646 w 9927557"/>
                <a:gd name="csY16" fmla="*/ 1515802 h 3709323"/>
                <a:gd name="csX17" fmla="*/ 5337912 w 9927557"/>
                <a:gd name="csY17" fmla="*/ 1202535 h 3709323"/>
                <a:gd name="csX18" fmla="*/ 5558046 w 9927557"/>
                <a:gd name="csY18" fmla="*/ 931602 h 3709323"/>
                <a:gd name="csX19" fmla="*/ 5795112 w 9927557"/>
                <a:gd name="csY19" fmla="*/ 711469 h 3709323"/>
                <a:gd name="csX20" fmla="*/ 6087071 w 9927557"/>
                <a:gd name="csY20" fmla="*/ 575151 h 3709323"/>
                <a:gd name="csX21" fmla="*/ 6531712 w 9927557"/>
                <a:gd name="csY21" fmla="*/ 440535 h 3709323"/>
                <a:gd name="csX22" fmla="*/ 6984537 w 9927557"/>
                <a:gd name="csY22" fmla="*/ 337801 h 3709323"/>
                <a:gd name="csX23" fmla="*/ 7348887 w 9927557"/>
                <a:gd name="csY23" fmla="*/ 260183 h 3709323"/>
                <a:gd name="csX24" fmla="*/ 7966671 w 9927557"/>
                <a:gd name="csY24" fmla="*/ 161824 h 3709323"/>
                <a:gd name="csX25" fmla="*/ 9045664 w 9927557"/>
                <a:gd name="csY25" fmla="*/ 10679 h 3709323"/>
                <a:gd name="csX26" fmla="*/ 9927557 w 9927557"/>
                <a:gd name="csY26" fmla="*/ 11199 h 3709323"/>
                <a:gd name="csX0" fmla="*/ 0 w 9927557"/>
                <a:gd name="csY0" fmla="*/ 1755 h 3698304"/>
                <a:gd name="csX1" fmla="*/ 2977900 w 9927557"/>
                <a:gd name="csY1" fmla="*/ 39482 h 3698304"/>
                <a:gd name="csX2" fmla="*/ 3409052 w 9927557"/>
                <a:gd name="csY2" fmla="*/ 39483 h 3698304"/>
                <a:gd name="csX3" fmla="*/ 3576846 w 9927557"/>
                <a:gd name="csY3" fmla="*/ 209383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409052 w 9927557"/>
                <a:gd name="csY2" fmla="*/ 39483 h 3698304"/>
                <a:gd name="csX3" fmla="*/ 3723953 w 9927557"/>
                <a:gd name="csY3" fmla="*/ 260524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23953 w 9927557"/>
                <a:gd name="csY3" fmla="*/ 260524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69924 w 9927557"/>
                <a:gd name="csY3" fmla="*/ 273310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69924 w 9927557"/>
                <a:gd name="csY3" fmla="*/ 273310 h 3698304"/>
                <a:gd name="csX4" fmla="*/ 3875787 w 9927557"/>
                <a:gd name="csY4" fmla="*/ 1347298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4004544 w 9927557"/>
                <a:gd name="csY5" fmla="*/ 2347301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69924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084846 w 9927557"/>
                <a:gd name="csY6" fmla="*/ 3113450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109275 w 9927557"/>
                <a:gd name="csY6" fmla="*/ 3106657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4000706 w 9927557"/>
                <a:gd name="csY5" fmla="*/ 2360085 h 3698304"/>
                <a:gd name="csX6" fmla="*/ 4109275 w 9927557"/>
                <a:gd name="csY6" fmla="*/ 3106657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10437280"/>
                <a:gd name="csY0" fmla="*/ 1755 h 3698304"/>
                <a:gd name="csX1" fmla="*/ 3487623 w 10437280"/>
                <a:gd name="csY1" fmla="*/ 39482 h 3698304"/>
                <a:gd name="csX2" fmla="*/ 4056566 w 10437280"/>
                <a:gd name="csY2" fmla="*/ 49899 h 3698304"/>
                <a:gd name="csX3" fmla="*/ 4246159 w 10437280"/>
                <a:gd name="csY3" fmla="*/ 273310 h 3698304"/>
                <a:gd name="csX4" fmla="*/ 4385510 w 10437280"/>
                <a:gd name="csY4" fmla="*/ 1347298 h 3698304"/>
                <a:gd name="csX5" fmla="*/ 4510429 w 10437280"/>
                <a:gd name="csY5" fmla="*/ 2360085 h 3698304"/>
                <a:gd name="csX6" fmla="*/ 4618998 w 10437280"/>
                <a:gd name="csY6" fmla="*/ 3106657 h 3698304"/>
                <a:gd name="csX7" fmla="*/ 4703664 w 10437280"/>
                <a:gd name="csY7" fmla="*/ 3465703 h 3698304"/>
                <a:gd name="csX8" fmla="*/ 4743444 w 10437280"/>
                <a:gd name="csY8" fmla="*/ 3604516 h 3698304"/>
                <a:gd name="csX9" fmla="*/ 4797769 w 10437280"/>
                <a:gd name="csY9" fmla="*/ 3689183 h 3698304"/>
                <a:gd name="csX10" fmla="*/ 4874331 w 10437280"/>
                <a:gd name="csY10" fmla="*/ 3681655 h 3698304"/>
                <a:gd name="csX11" fmla="*/ 4941702 w 10437280"/>
                <a:gd name="csY11" fmla="*/ 3562183 h 3698304"/>
                <a:gd name="csX12" fmla="*/ 5068702 w 10437280"/>
                <a:gd name="csY12" fmla="*/ 3231983 h 3698304"/>
                <a:gd name="csX13" fmla="*/ 5231979 w 10437280"/>
                <a:gd name="csY13" fmla="*/ 2715516 h 3698304"/>
                <a:gd name="csX14" fmla="*/ 5365035 w 10437280"/>
                <a:gd name="csY14" fmla="*/ 2266783 h 3698304"/>
                <a:gd name="csX15" fmla="*/ 5508969 w 10437280"/>
                <a:gd name="csY15" fmla="*/ 1877316 h 3698304"/>
                <a:gd name="csX16" fmla="*/ 5661369 w 10437280"/>
                <a:gd name="csY16" fmla="*/ 1504783 h 3698304"/>
                <a:gd name="csX17" fmla="*/ 5847635 w 10437280"/>
                <a:gd name="csY17" fmla="*/ 1191516 h 3698304"/>
                <a:gd name="csX18" fmla="*/ 6067769 w 10437280"/>
                <a:gd name="csY18" fmla="*/ 920583 h 3698304"/>
                <a:gd name="csX19" fmla="*/ 6304835 w 10437280"/>
                <a:gd name="csY19" fmla="*/ 700450 h 3698304"/>
                <a:gd name="csX20" fmla="*/ 6596794 w 10437280"/>
                <a:gd name="csY20" fmla="*/ 564132 h 3698304"/>
                <a:gd name="csX21" fmla="*/ 7041435 w 10437280"/>
                <a:gd name="csY21" fmla="*/ 429516 h 3698304"/>
                <a:gd name="csX22" fmla="*/ 7494260 w 10437280"/>
                <a:gd name="csY22" fmla="*/ 326782 h 3698304"/>
                <a:gd name="csX23" fmla="*/ 7858610 w 10437280"/>
                <a:gd name="csY23" fmla="*/ 249164 h 3698304"/>
                <a:gd name="csX24" fmla="*/ 8476394 w 10437280"/>
                <a:gd name="csY24" fmla="*/ 150805 h 3698304"/>
                <a:gd name="csX25" fmla="*/ 9564929 w 10437280"/>
                <a:gd name="csY25" fmla="*/ 55359 h 3698304"/>
                <a:gd name="csX26" fmla="*/ 10437280 w 10437280"/>
                <a:gd name="csY26" fmla="*/ 180 h 3698304"/>
                <a:gd name="csX0" fmla="*/ 0 w 10445372"/>
                <a:gd name="csY0" fmla="*/ 0 h 3741552"/>
                <a:gd name="csX1" fmla="*/ 3495715 w 10445372"/>
                <a:gd name="csY1" fmla="*/ 82730 h 3741552"/>
                <a:gd name="csX2" fmla="*/ 4064658 w 10445372"/>
                <a:gd name="csY2" fmla="*/ 9314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64658 w 10445372"/>
                <a:gd name="csY2" fmla="*/ 9314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70646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129385 w 10445372"/>
                <a:gd name="csY2" fmla="*/ 48144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72749 w 10445372"/>
                <a:gd name="csY2" fmla="*/ 59395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671658"/>
                <a:gd name="csY0" fmla="*/ 0 h 3761708"/>
                <a:gd name="csX1" fmla="*/ 3730092 w 10671658"/>
                <a:gd name="csY1" fmla="*/ 69132 h 3761708"/>
                <a:gd name="csX2" fmla="*/ 4299035 w 10671658"/>
                <a:gd name="csY2" fmla="*/ 79551 h 3761708"/>
                <a:gd name="csX3" fmla="*/ 4480537 w 10671658"/>
                <a:gd name="csY3" fmla="*/ 336714 h 3761708"/>
                <a:gd name="csX4" fmla="*/ 4619888 w 10671658"/>
                <a:gd name="csY4" fmla="*/ 1410702 h 3761708"/>
                <a:gd name="csX5" fmla="*/ 4744807 w 10671658"/>
                <a:gd name="csY5" fmla="*/ 2423489 h 3761708"/>
                <a:gd name="csX6" fmla="*/ 4853376 w 10671658"/>
                <a:gd name="csY6" fmla="*/ 3170061 h 3761708"/>
                <a:gd name="csX7" fmla="*/ 4938042 w 10671658"/>
                <a:gd name="csY7" fmla="*/ 3529107 h 3761708"/>
                <a:gd name="csX8" fmla="*/ 4977822 w 10671658"/>
                <a:gd name="csY8" fmla="*/ 3667920 h 3761708"/>
                <a:gd name="csX9" fmla="*/ 5032147 w 10671658"/>
                <a:gd name="csY9" fmla="*/ 3752587 h 3761708"/>
                <a:gd name="csX10" fmla="*/ 5108709 w 10671658"/>
                <a:gd name="csY10" fmla="*/ 3745059 h 3761708"/>
                <a:gd name="csX11" fmla="*/ 5176080 w 10671658"/>
                <a:gd name="csY11" fmla="*/ 3625587 h 3761708"/>
                <a:gd name="csX12" fmla="*/ 5303080 w 10671658"/>
                <a:gd name="csY12" fmla="*/ 3295387 h 3761708"/>
                <a:gd name="csX13" fmla="*/ 5466357 w 10671658"/>
                <a:gd name="csY13" fmla="*/ 2778920 h 3761708"/>
                <a:gd name="csX14" fmla="*/ 5599413 w 10671658"/>
                <a:gd name="csY14" fmla="*/ 2330187 h 3761708"/>
                <a:gd name="csX15" fmla="*/ 5743347 w 10671658"/>
                <a:gd name="csY15" fmla="*/ 1940720 h 3761708"/>
                <a:gd name="csX16" fmla="*/ 5895747 w 10671658"/>
                <a:gd name="csY16" fmla="*/ 1568187 h 3761708"/>
                <a:gd name="csX17" fmla="*/ 6082013 w 10671658"/>
                <a:gd name="csY17" fmla="*/ 1254920 h 3761708"/>
                <a:gd name="csX18" fmla="*/ 6302147 w 10671658"/>
                <a:gd name="csY18" fmla="*/ 983987 h 3761708"/>
                <a:gd name="csX19" fmla="*/ 6539213 w 10671658"/>
                <a:gd name="csY19" fmla="*/ 763854 h 3761708"/>
                <a:gd name="csX20" fmla="*/ 6831172 w 10671658"/>
                <a:gd name="csY20" fmla="*/ 627536 h 3761708"/>
                <a:gd name="csX21" fmla="*/ 7275813 w 10671658"/>
                <a:gd name="csY21" fmla="*/ 492920 h 3761708"/>
                <a:gd name="csX22" fmla="*/ 7728638 w 10671658"/>
                <a:gd name="csY22" fmla="*/ 390186 h 3761708"/>
                <a:gd name="csX23" fmla="*/ 8092988 w 10671658"/>
                <a:gd name="csY23" fmla="*/ 312568 h 3761708"/>
                <a:gd name="csX24" fmla="*/ 8710772 w 10671658"/>
                <a:gd name="csY24" fmla="*/ 214209 h 3761708"/>
                <a:gd name="csX25" fmla="*/ 9799307 w 10671658"/>
                <a:gd name="csY25" fmla="*/ 118763 h 3761708"/>
                <a:gd name="csX26" fmla="*/ 10671658 w 10671658"/>
                <a:gd name="csY26" fmla="*/ 63584 h 3761708"/>
                <a:gd name="csX0" fmla="*/ 0 w 11345993"/>
                <a:gd name="csY0" fmla="*/ 0 h 3761708"/>
                <a:gd name="csX1" fmla="*/ 3730092 w 11345993"/>
                <a:gd name="csY1" fmla="*/ 69132 h 3761708"/>
                <a:gd name="csX2" fmla="*/ 4299035 w 11345993"/>
                <a:gd name="csY2" fmla="*/ 79551 h 3761708"/>
                <a:gd name="csX3" fmla="*/ 4480537 w 11345993"/>
                <a:gd name="csY3" fmla="*/ 336714 h 3761708"/>
                <a:gd name="csX4" fmla="*/ 4619888 w 11345993"/>
                <a:gd name="csY4" fmla="*/ 1410702 h 3761708"/>
                <a:gd name="csX5" fmla="*/ 4744807 w 11345993"/>
                <a:gd name="csY5" fmla="*/ 2423489 h 3761708"/>
                <a:gd name="csX6" fmla="*/ 4853376 w 11345993"/>
                <a:gd name="csY6" fmla="*/ 3170061 h 3761708"/>
                <a:gd name="csX7" fmla="*/ 4938042 w 11345993"/>
                <a:gd name="csY7" fmla="*/ 3529107 h 3761708"/>
                <a:gd name="csX8" fmla="*/ 4977822 w 11345993"/>
                <a:gd name="csY8" fmla="*/ 3667920 h 3761708"/>
                <a:gd name="csX9" fmla="*/ 5032147 w 11345993"/>
                <a:gd name="csY9" fmla="*/ 3752587 h 3761708"/>
                <a:gd name="csX10" fmla="*/ 5108709 w 11345993"/>
                <a:gd name="csY10" fmla="*/ 3745059 h 3761708"/>
                <a:gd name="csX11" fmla="*/ 5176080 w 11345993"/>
                <a:gd name="csY11" fmla="*/ 3625587 h 3761708"/>
                <a:gd name="csX12" fmla="*/ 5303080 w 11345993"/>
                <a:gd name="csY12" fmla="*/ 3295387 h 3761708"/>
                <a:gd name="csX13" fmla="*/ 5466357 w 11345993"/>
                <a:gd name="csY13" fmla="*/ 2778920 h 3761708"/>
                <a:gd name="csX14" fmla="*/ 5599413 w 11345993"/>
                <a:gd name="csY14" fmla="*/ 2330187 h 3761708"/>
                <a:gd name="csX15" fmla="*/ 5743347 w 11345993"/>
                <a:gd name="csY15" fmla="*/ 1940720 h 3761708"/>
                <a:gd name="csX16" fmla="*/ 5895747 w 11345993"/>
                <a:gd name="csY16" fmla="*/ 1568187 h 3761708"/>
                <a:gd name="csX17" fmla="*/ 6082013 w 11345993"/>
                <a:gd name="csY17" fmla="*/ 1254920 h 3761708"/>
                <a:gd name="csX18" fmla="*/ 6302147 w 11345993"/>
                <a:gd name="csY18" fmla="*/ 983987 h 3761708"/>
                <a:gd name="csX19" fmla="*/ 6539213 w 11345993"/>
                <a:gd name="csY19" fmla="*/ 763854 h 3761708"/>
                <a:gd name="csX20" fmla="*/ 6831172 w 11345993"/>
                <a:gd name="csY20" fmla="*/ 627536 h 3761708"/>
                <a:gd name="csX21" fmla="*/ 7275813 w 11345993"/>
                <a:gd name="csY21" fmla="*/ 492920 h 3761708"/>
                <a:gd name="csX22" fmla="*/ 7728638 w 11345993"/>
                <a:gd name="csY22" fmla="*/ 390186 h 3761708"/>
                <a:gd name="csX23" fmla="*/ 8092988 w 11345993"/>
                <a:gd name="csY23" fmla="*/ 312568 h 3761708"/>
                <a:gd name="csX24" fmla="*/ 8710772 w 11345993"/>
                <a:gd name="csY24" fmla="*/ 214209 h 3761708"/>
                <a:gd name="csX25" fmla="*/ 9799307 w 11345993"/>
                <a:gd name="csY25" fmla="*/ 118763 h 3761708"/>
                <a:gd name="csX26" fmla="*/ 11345993 w 11345993"/>
                <a:gd name="csY26" fmla="*/ 29990 h 3761708"/>
                <a:gd name="csX0" fmla="*/ 0 w 11395775"/>
                <a:gd name="csY0" fmla="*/ 0 h 3761708"/>
                <a:gd name="csX1" fmla="*/ 3730092 w 11395775"/>
                <a:gd name="csY1" fmla="*/ 69132 h 3761708"/>
                <a:gd name="csX2" fmla="*/ 4299035 w 11395775"/>
                <a:gd name="csY2" fmla="*/ 79551 h 3761708"/>
                <a:gd name="csX3" fmla="*/ 4480537 w 11395775"/>
                <a:gd name="csY3" fmla="*/ 336714 h 3761708"/>
                <a:gd name="csX4" fmla="*/ 4619888 w 11395775"/>
                <a:gd name="csY4" fmla="*/ 1410702 h 3761708"/>
                <a:gd name="csX5" fmla="*/ 4744807 w 11395775"/>
                <a:gd name="csY5" fmla="*/ 2423489 h 3761708"/>
                <a:gd name="csX6" fmla="*/ 4853376 w 11395775"/>
                <a:gd name="csY6" fmla="*/ 3170061 h 3761708"/>
                <a:gd name="csX7" fmla="*/ 4938042 w 11395775"/>
                <a:gd name="csY7" fmla="*/ 3529107 h 3761708"/>
                <a:gd name="csX8" fmla="*/ 4977822 w 11395775"/>
                <a:gd name="csY8" fmla="*/ 3667920 h 3761708"/>
                <a:gd name="csX9" fmla="*/ 5032147 w 11395775"/>
                <a:gd name="csY9" fmla="*/ 3752587 h 3761708"/>
                <a:gd name="csX10" fmla="*/ 5108709 w 11395775"/>
                <a:gd name="csY10" fmla="*/ 3745059 h 3761708"/>
                <a:gd name="csX11" fmla="*/ 5176080 w 11395775"/>
                <a:gd name="csY11" fmla="*/ 3625587 h 3761708"/>
                <a:gd name="csX12" fmla="*/ 5303080 w 11395775"/>
                <a:gd name="csY12" fmla="*/ 3295387 h 3761708"/>
                <a:gd name="csX13" fmla="*/ 5466357 w 11395775"/>
                <a:gd name="csY13" fmla="*/ 2778920 h 3761708"/>
                <a:gd name="csX14" fmla="*/ 5599413 w 11395775"/>
                <a:gd name="csY14" fmla="*/ 2330187 h 3761708"/>
                <a:gd name="csX15" fmla="*/ 5743347 w 11395775"/>
                <a:gd name="csY15" fmla="*/ 1940720 h 3761708"/>
                <a:gd name="csX16" fmla="*/ 5895747 w 11395775"/>
                <a:gd name="csY16" fmla="*/ 1568187 h 3761708"/>
                <a:gd name="csX17" fmla="*/ 6082013 w 11395775"/>
                <a:gd name="csY17" fmla="*/ 1254920 h 3761708"/>
                <a:gd name="csX18" fmla="*/ 6302147 w 11395775"/>
                <a:gd name="csY18" fmla="*/ 983987 h 3761708"/>
                <a:gd name="csX19" fmla="*/ 6539213 w 11395775"/>
                <a:gd name="csY19" fmla="*/ 763854 h 3761708"/>
                <a:gd name="csX20" fmla="*/ 6831172 w 11395775"/>
                <a:gd name="csY20" fmla="*/ 627536 h 3761708"/>
                <a:gd name="csX21" fmla="*/ 7275813 w 11395775"/>
                <a:gd name="csY21" fmla="*/ 492920 h 3761708"/>
                <a:gd name="csX22" fmla="*/ 7728638 w 11395775"/>
                <a:gd name="csY22" fmla="*/ 390186 h 3761708"/>
                <a:gd name="csX23" fmla="*/ 8092988 w 11395775"/>
                <a:gd name="csY23" fmla="*/ 312568 h 3761708"/>
                <a:gd name="csX24" fmla="*/ 8710772 w 11395775"/>
                <a:gd name="csY24" fmla="*/ 214209 h 3761708"/>
                <a:gd name="csX25" fmla="*/ 9799307 w 11395775"/>
                <a:gd name="csY25" fmla="*/ 118763 h 3761708"/>
                <a:gd name="csX26" fmla="*/ 11395775 w 11395775"/>
                <a:gd name="csY26" fmla="*/ 36710 h 3761708"/>
                <a:gd name="csX0" fmla="*/ 0 w 11478300"/>
                <a:gd name="csY0" fmla="*/ 0 h 3755241"/>
                <a:gd name="csX1" fmla="*/ 3812617 w 11478300"/>
                <a:gd name="csY1" fmla="*/ 62665 h 3755241"/>
                <a:gd name="csX2" fmla="*/ 4381560 w 11478300"/>
                <a:gd name="csY2" fmla="*/ 73084 h 3755241"/>
                <a:gd name="csX3" fmla="*/ 4563062 w 11478300"/>
                <a:gd name="csY3" fmla="*/ 330247 h 3755241"/>
                <a:gd name="csX4" fmla="*/ 4702413 w 11478300"/>
                <a:gd name="csY4" fmla="*/ 1404235 h 3755241"/>
                <a:gd name="csX5" fmla="*/ 4827332 w 11478300"/>
                <a:gd name="csY5" fmla="*/ 2417022 h 3755241"/>
                <a:gd name="csX6" fmla="*/ 4935901 w 11478300"/>
                <a:gd name="csY6" fmla="*/ 3163594 h 3755241"/>
                <a:gd name="csX7" fmla="*/ 5020567 w 11478300"/>
                <a:gd name="csY7" fmla="*/ 3522640 h 3755241"/>
                <a:gd name="csX8" fmla="*/ 5060347 w 11478300"/>
                <a:gd name="csY8" fmla="*/ 3661453 h 3755241"/>
                <a:gd name="csX9" fmla="*/ 5114672 w 11478300"/>
                <a:gd name="csY9" fmla="*/ 3746120 h 3755241"/>
                <a:gd name="csX10" fmla="*/ 5191234 w 11478300"/>
                <a:gd name="csY10" fmla="*/ 3738592 h 3755241"/>
                <a:gd name="csX11" fmla="*/ 5258605 w 11478300"/>
                <a:gd name="csY11" fmla="*/ 3619120 h 3755241"/>
                <a:gd name="csX12" fmla="*/ 5385605 w 11478300"/>
                <a:gd name="csY12" fmla="*/ 3288920 h 3755241"/>
                <a:gd name="csX13" fmla="*/ 5548882 w 11478300"/>
                <a:gd name="csY13" fmla="*/ 2772453 h 3755241"/>
                <a:gd name="csX14" fmla="*/ 5681938 w 11478300"/>
                <a:gd name="csY14" fmla="*/ 2323720 h 3755241"/>
                <a:gd name="csX15" fmla="*/ 5825872 w 11478300"/>
                <a:gd name="csY15" fmla="*/ 1934253 h 3755241"/>
                <a:gd name="csX16" fmla="*/ 5978272 w 11478300"/>
                <a:gd name="csY16" fmla="*/ 1561720 h 3755241"/>
                <a:gd name="csX17" fmla="*/ 6164538 w 11478300"/>
                <a:gd name="csY17" fmla="*/ 1248453 h 3755241"/>
                <a:gd name="csX18" fmla="*/ 6384672 w 11478300"/>
                <a:gd name="csY18" fmla="*/ 977520 h 3755241"/>
                <a:gd name="csX19" fmla="*/ 6621738 w 11478300"/>
                <a:gd name="csY19" fmla="*/ 757387 h 3755241"/>
                <a:gd name="csX20" fmla="*/ 6913697 w 11478300"/>
                <a:gd name="csY20" fmla="*/ 621069 h 3755241"/>
                <a:gd name="csX21" fmla="*/ 7358338 w 11478300"/>
                <a:gd name="csY21" fmla="*/ 486453 h 3755241"/>
                <a:gd name="csX22" fmla="*/ 7811163 w 11478300"/>
                <a:gd name="csY22" fmla="*/ 383719 h 3755241"/>
                <a:gd name="csX23" fmla="*/ 8175513 w 11478300"/>
                <a:gd name="csY23" fmla="*/ 306101 h 3755241"/>
                <a:gd name="csX24" fmla="*/ 8793297 w 11478300"/>
                <a:gd name="csY24" fmla="*/ 207742 h 3755241"/>
                <a:gd name="csX25" fmla="*/ 9881832 w 11478300"/>
                <a:gd name="csY25" fmla="*/ 112296 h 3755241"/>
                <a:gd name="csX26" fmla="*/ 11478300 w 11478300"/>
                <a:gd name="csY26" fmla="*/ 30243 h 3755241"/>
                <a:gd name="csX0" fmla="*/ 0 w 11633641"/>
                <a:gd name="csY0" fmla="*/ 0 h 3755241"/>
                <a:gd name="csX1" fmla="*/ 3812617 w 11633641"/>
                <a:gd name="csY1" fmla="*/ 62665 h 3755241"/>
                <a:gd name="csX2" fmla="*/ 4381560 w 11633641"/>
                <a:gd name="csY2" fmla="*/ 73084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33369 w 11633641"/>
                <a:gd name="csY19" fmla="*/ 783208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40000 w 11633641"/>
                <a:gd name="csY4" fmla="*/ 14441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40000 w 11633641"/>
                <a:gd name="csY4" fmla="*/ 1444177 h 3755241"/>
                <a:gd name="csX5" fmla="*/ 4843436 w 11633641"/>
                <a:gd name="csY5" fmla="*/ 24313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43436 w 11633641"/>
                <a:gd name="csY5" fmla="*/ 24313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885150 w 11633641"/>
                <a:gd name="csY6" fmla="*/ 3323912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885150 w 11633641"/>
                <a:gd name="csY6" fmla="*/ 3323912 h 3755241"/>
                <a:gd name="csX7" fmla="*/ 4938884 w 11633641"/>
                <a:gd name="csY7" fmla="*/ 363189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862356"/>
                <a:gd name="csX1" fmla="*/ 3812617 w 11633641"/>
                <a:gd name="csY1" fmla="*/ 62665 h 3862356"/>
                <a:gd name="csX2" fmla="*/ 4477262 w 11633641"/>
                <a:gd name="csY2" fmla="*/ 81582 h 3862356"/>
                <a:gd name="csX3" fmla="*/ 4612685 w 11633641"/>
                <a:gd name="csY3" fmla="*/ 330247 h 3862356"/>
                <a:gd name="csX4" fmla="*/ 4706166 w 11633641"/>
                <a:gd name="csY4" fmla="*/ 1567498 h 3862356"/>
                <a:gd name="csX5" fmla="*/ 4801143 w 11633641"/>
                <a:gd name="csY5" fmla="*/ 2579309 h 3862356"/>
                <a:gd name="csX6" fmla="*/ 4885150 w 11633641"/>
                <a:gd name="csY6" fmla="*/ 3323912 h 3862356"/>
                <a:gd name="csX7" fmla="*/ 4938884 w 11633641"/>
                <a:gd name="csY7" fmla="*/ 3631890 h 3862356"/>
                <a:gd name="csX8" fmla="*/ 5001925 w 11633641"/>
                <a:gd name="csY8" fmla="*/ 3860202 h 3862356"/>
                <a:gd name="csX9" fmla="*/ 5114672 w 11633641"/>
                <a:gd name="csY9" fmla="*/ 3746120 h 3862356"/>
                <a:gd name="csX10" fmla="*/ 5191234 w 11633641"/>
                <a:gd name="csY10" fmla="*/ 3738592 h 3862356"/>
                <a:gd name="csX11" fmla="*/ 5258605 w 11633641"/>
                <a:gd name="csY11" fmla="*/ 3619120 h 3862356"/>
                <a:gd name="csX12" fmla="*/ 5385605 w 11633641"/>
                <a:gd name="csY12" fmla="*/ 3288920 h 3862356"/>
                <a:gd name="csX13" fmla="*/ 5548882 w 11633641"/>
                <a:gd name="csY13" fmla="*/ 2772453 h 3862356"/>
                <a:gd name="csX14" fmla="*/ 5681938 w 11633641"/>
                <a:gd name="csY14" fmla="*/ 2323720 h 3862356"/>
                <a:gd name="csX15" fmla="*/ 5825872 w 11633641"/>
                <a:gd name="csY15" fmla="*/ 1934253 h 3862356"/>
                <a:gd name="csX16" fmla="*/ 5978272 w 11633641"/>
                <a:gd name="csY16" fmla="*/ 1561720 h 3862356"/>
                <a:gd name="csX17" fmla="*/ 6164538 w 11633641"/>
                <a:gd name="csY17" fmla="*/ 1248453 h 3862356"/>
                <a:gd name="csX18" fmla="*/ 6384672 w 11633641"/>
                <a:gd name="csY18" fmla="*/ 977520 h 3862356"/>
                <a:gd name="csX19" fmla="*/ 6621739 w 11633641"/>
                <a:gd name="csY19" fmla="*/ 767715 h 3862356"/>
                <a:gd name="csX20" fmla="*/ 6913697 w 11633641"/>
                <a:gd name="csY20" fmla="*/ 621069 h 3862356"/>
                <a:gd name="csX21" fmla="*/ 7358338 w 11633641"/>
                <a:gd name="csY21" fmla="*/ 486453 h 3862356"/>
                <a:gd name="csX22" fmla="*/ 7811163 w 11633641"/>
                <a:gd name="csY22" fmla="*/ 383719 h 3862356"/>
                <a:gd name="csX23" fmla="*/ 8175513 w 11633641"/>
                <a:gd name="csY23" fmla="*/ 306101 h 3862356"/>
                <a:gd name="csX24" fmla="*/ 8793297 w 11633641"/>
                <a:gd name="csY24" fmla="*/ 207742 h 3862356"/>
                <a:gd name="csX25" fmla="*/ 9881832 w 11633641"/>
                <a:gd name="csY25" fmla="*/ 112296 h 3862356"/>
                <a:gd name="csX26" fmla="*/ 11633641 w 11633641"/>
                <a:gd name="csY26" fmla="*/ 17311 h 3862356"/>
                <a:gd name="csX0" fmla="*/ 0 w 11633641"/>
                <a:gd name="csY0" fmla="*/ 0 h 3867273"/>
                <a:gd name="csX1" fmla="*/ 3812617 w 11633641"/>
                <a:gd name="csY1" fmla="*/ 62665 h 3867273"/>
                <a:gd name="csX2" fmla="*/ 4477262 w 11633641"/>
                <a:gd name="csY2" fmla="*/ 81582 h 3867273"/>
                <a:gd name="csX3" fmla="*/ 4612685 w 11633641"/>
                <a:gd name="csY3" fmla="*/ 330247 h 3867273"/>
                <a:gd name="csX4" fmla="*/ 4706166 w 11633641"/>
                <a:gd name="csY4" fmla="*/ 1567498 h 3867273"/>
                <a:gd name="csX5" fmla="*/ 4801143 w 11633641"/>
                <a:gd name="csY5" fmla="*/ 2579309 h 3867273"/>
                <a:gd name="csX6" fmla="*/ 4885150 w 11633641"/>
                <a:gd name="csY6" fmla="*/ 3323912 h 3867273"/>
                <a:gd name="csX7" fmla="*/ 4938884 w 11633641"/>
                <a:gd name="csY7" fmla="*/ 3631890 h 3867273"/>
                <a:gd name="csX8" fmla="*/ 5001925 w 11633641"/>
                <a:gd name="csY8" fmla="*/ 3860202 h 3867273"/>
                <a:gd name="csX9" fmla="*/ 5127654 w 11633641"/>
                <a:gd name="csY9" fmla="*/ 3802905 h 3867273"/>
                <a:gd name="csX10" fmla="*/ 5191234 w 11633641"/>
                <a:gd name="csY10" fmla="*/ 3738592 h 3867273"/>
                <a:gd name="csX11" fmla="*/ 5258605 w 11633641"/>
                <a:gd name="csY11" fmla="*/ 3619120 h 3867273"/>
                <a:gd name="csX12" fmla="*/ 5385605 w 11633641"/>
                <a:gd name="csY12" fmla="*/ 3288920 h 3867273"/>
                <a:gd name="csX13" fmla="*/ 5548882 w 11633641"/>
                <a:gd name="csY13" fmla="*/ 2772453 h 3867273"/>
                <a:gd name="csX14" fmla="*/ 5681938 w 11633641"/>
                <a:gd name="csY14" fmla="*/ 2323720 h 3867273"/>
                <a:gd name="csX15" fmla="*/ 5825872 w 11633641"/>
                <a:gd name="csY15" fmla="*/ 1934253 h 3867273"/>
                <a:gd name="csX16" fmla="*/ 5978272 w 11633641"/>
                <a:gd name="csY16" fmla="*/ 1561720 h 3867273"/>
                <a:gd name="csX17" fmla="*/ 6164538 w 11633641"/>
                <a:gd name="csY17" fmla="*/ 1248453 h 3867273"/>
                <a:gd name="csX18" fmla="*/ 6384672 w 11633641"/>
                <a:gd name="csY18" fmla="*/ 977520 h 3867273"/>
                <a:gd name="csX19" fmla="*/ 6621739 w 11633641"/>
                <a:gd name="csY19" fmla="*/ 767715 h 3867273"/>
                <a:gd name="csX20" fmla="*/ 6913697 w 11633641"/>
                <a:gd name="csY20" fmla="*/ 621069 h 3867273"/>
                <a:gd name="csX21" fmla="*/ 7358338 w 11633641"/>
                <a:gd name="csY21" fmla="*/ 486453 h 3867273"/>
                <a:gd name="csX22" fmla="*/ 7811163 w 11633641"/>
                <a:gd name="csY22" fmla="*/ 383719 h 3867273"/>
                <a:gd name="csX23" fmla="*/ 8175513 w 11633641"/>
                <a:gd name="csY23" fmla="*/ 306101 h 3867273"/>
                <a:gd name="csX24" fmla="*/ 8793297 w 11633641"/>
                <a:gd name="csY24" fmla="*/ 207742 h 3867273"/>
                <a:gd name="csX25" fmla="*/ 9881832 w 11633641"/>
                <a:gd name="csY25" fmla="*/ 112296 h 3867273"/>
                <a:gd name="csX26" fmla="*/ 11633641 w 11633641"/>
                <a:gd name="csY26" fmla="*/ 17311 h 3867273"/>
                <a:gd name="csX0" fmla="*/ 0 w 11633641"/>
                <a:gd name="csY0" fmla="*/ 0 h 3906791"/>
                <a:gd name="csX1" fmla="*/ 3812617 w 11633641"/>
                <a:gd name="csY1" fmla="*/ 62665 h 3906791"/>
                <a:gd name="csX2" fmla="*/ 4477262 w 11633641"/>
                <a:gd name="csY2" fmla="*/ 81582 h 3906791"/>
                <a:gd name="csX3" fmla="*/ 4612685 w 11633641"/>
                <a:gd name="csY3" fmla="*/ 330247 h 3906791"/>
                <a:gd name="csX4" fmla="*/ 4706166 w 11633641"/>
                <a:gd name="csY4" fmla="*/ 1567498 h 3906791"/>
                <a:gd name="csX5" fmla="*/ 4801143 w 11633641"/>
                <a:gd name="csY5" fmla="*/ 2579309 h 3906791"/>
                <a:gd name="csX6" fmla="*/ 4885150 w 11633641"/>
                <a:gd name="csY6" fmla="*/ 3323912 h 3906791"/>
                <a:gd name="csX7" fmla="*/ 4938884 w 11633641"/>
                <a:gd name="csY7" fmla="*/ 3631890 h 3906791"/>
                <a:gd name="csX8" fmla="*/ 5001925 w 11633641"/>
                <a:gd name="csY8" fmla="*/ 3860202 h 3906791"/>
                <a:gd name="csX9" fmla="*/ 5134145 w 11633641"/>
                <a:gd name="csY9" fmla="*/ 3897548 h 3906791"/>
                <a:gd name="csX10" fmla="*/ 5191234 w 11633641"/>
                <a:gd name="csY10" fmla="*/ 3738592 h 3906791"/>
                <a:gd name="csX11" fmla="*/ 5258605 w 11633641"/>
                <a:gd name="csY11" fmla="*/ 3619120 h 3906791"/>
                <a:gd name="csX12" fmla="*/ 5385605 w 11633641"/>
                <a:gd name="csY12" fmla="*/ 3288920 h 3906791"/>
                <a:gd name="csX13" fmla="*/ 5548882 w 11633641"/>
                <a:gd name="csY13" fmla="*/ 2772453 h 3906791"/>
                <a:gd name="csX14" fmla="*/ 5681938 w 11633641"/>
                <a:gd name="csY14" fmla="*/ 2323720 h 3906791"/>
                <a:gd name="csX15" fmla="*/ 5825872 w 11633641"/>
                <a:gd name="csY15" fmla="*/ 1934253 h 3906791"/>
                <a:gd name="csX16" fmla="*/ 5978272 w 11633641"/>
                <a:gd name="csY16" fmla="*/ 1561720 h 3906791"/>
                <a:gd name="csX17" fmla="*/ 6164538 w 11633641"/>
                <a:gd name="csY17" fmla="*/ 1248453 h 3906791"/>
                <a:gd name="csX18" fmla="*/ 6384672 w 11633641"/>
                <a:gd name="csY18" fmla="*/ 977520 h 3906791"/>
                <a:gd name="csX19" fmla="*/ 6621739 w 11633641"/>
                <a:gd name="csY19" fmla="*/ 767715 h 3906791"/>
                <a:gd name="csX20" fmla="*/ 6913697 w 11633641"/>
                <a:gd name="csY20" fmla="*/ 621069 h 3906791"/>
                <a:gd name="csX21" fmla="*/ 7358338 w 11633641"/>
                <a:gd name="csY21" fmla="*/ 486453 h 3906791"/>
                <a:gd name="csX22" fmla="*/ 7811163 w 11633641"/>
                <a:gd name="csY22" fmla="*/ 383719 h 3906791"/>
                <a:gd name="csX23" fmla="*/ 8175513 w 11633641"/>
                <a:gd name="csY23" fmla="*/ 306101 h 3906791"/>
                <a:gd name="csX24" fmla="*/ 8793297 w 11633641"/>
                <a:gd name="csY24" fmla="*/ 207742 h 3906791"/>
                <a:gd name="csX25" fmla="*/ 9881832 w 11633641"/>
                <a:gd name="csY25" fmla="*/ 112296 h 3906791"/>
                <a:gd name="csX26" fmla="*/ 11633641 w 11633641"/>
                <a:gd name="csY26" fmla="*/ 17311 h 3906791"/>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567498 h 3905397"/>
                <a:gd name="csX5" fmla="*/ 4801143 w 11633641"/>
                <a:gd name="csY5" fmla="*/ 2579309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801143 w 11633641"/>
                <a:gd name="csY5" fmla="*/ 2579309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781669 w 11633641"/>
                <a:gd name="csY5" fmla="*/ 2702345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781669 w 11633641"/>
                <a:gd name="csY5" fmla="*/ 2702345 h 3905397"/>
                <a:gd name="csX6" fmla="*/ 4872167 w 11633641"/>
                <a:gd name="csY6" fmla="*/ 3484804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2367"/>
                <a:gd name="csX1" fmla="*/ 3812617 w 11633641"/>
                <a:gd name="csY1" fmla="*/ 62665 h 3902367"/>
                <a:gd name="csX2" fmla="*/ 4477262 w 11633641"/>
                <a:gd name="csY2" fmla="*/ 81582 h 3902367"/>
                <a:gd name="csX3" fmla="*/ 4612685 w 11633641"/>
                <a:gd name="csY3" fmla="*/ 330247 h 3902367"/>
                <a:gd name="csX4" fmla="*/ 4706166 w 11633641"/>
                <a:gd name="csY4" fmla="*/ 1681069 h 3902367"/>
                <a:gd name="csX5" fmla="*/ 4781669 w 11633641"/>
                <a:gd name="csY5" fmla="*/ 2702345 h 3902367"/>
                <a:gd name="csX6" fmla="*/ 4872167 w 11633641"/>
                <a:gd name="csY6" fmla="*/ 3484804 h 3902367"/>
                <a:gd name="csX7" fmla="*/ 4932393 w 11633641"/>
                <a:gd name="csY7" fmla="*/ 3764390 h 3902367"/>
                <a:gd name="csX8" fmla="*/ 5001925 w 11633641"/>
                <a:gd name="csY8" fmla="*/ 3860202 h 3902367"/>
                <a:gd name="csX9" fmla="*/ 5134145 w 11633641"/>
                <a:gd name="csY9" fmla="*/ 3897548 h 3902367"/>
                <a:gd name="csX10" fmla="*/ 5217200 w 11633641"/>
                <a:gd name="csY10" fmla="*/ 3757520 h 3902367"/>
                <a:gd name="csX11" fmla="*/ 5258605 w 11633641"/>
                <a:gd name="csY11" fmla="*/ 3619120 h 3902367"/>
                <a:gd name="csX12" fmla="*/ 5385605 w 11633641"/>
                <a:gd name="csY12" fmla="*/ 3288920 h 3902367"/>
                <a:gd name="csX13" fmla="*/ 5548882 w 11633641"/>
                <a:gd name="csY13" fmla="*/ 2772453 h 3902367"/>
                <a:gd name="csX14" fmla="*/ 5681938 w 11633641"/>
                <a:gd name="csY14" fmla="*/ 2323720 h 3902367"/>
                <a:gd name="csX15" fmla="*/ 5825872 w 11633641"/>
                <a:gd name="csY15" fmla="*/ 1934253 h 3902367"/>
                <a:gd name="csX16" fmla="*/ 5978272 w 11633641"/>
                <a:gd name="csY16" fmla="*/ 1561720 h 3902367"/>
                <a:gd name="csX17" fmla="*/ 6164538 w 11633641"/>
                <a:gd name="csY17" fmla="*/ 1248453 h 3902367"/>
                <a:gd name="csX18" fmla="*/ 6384672 w 11633641"/>
                <a:gd name="csY18" fmla="*/ 977520 h 3902367"/>
                <a:gd name="csX19" fmla="*/ 6621739 w 11633641"/>
                <a:gd name="csY19" fmla="*/ 767715 h 3902367"/>
                <a:gd name="csX20" fmla="*/ 6913697 w 11633641"/>
                <a:gd name="csY20" fmla="*/ 621069 h 3902367"/>
                <a:gd name="csX21" fmla="*/ 7358338 w 11633641"/>
                <a:gd name="csY21" fmla="*/ 486453 h 3902367"/>
                <a:gd name="csX22" fmla="*/ 7811163 w 11633641"/>
                <a:gd name="csY22" fmla="*/ 383719 h 3902367"/>
                <a:gd name="csX23" fmla="*/ 8175513 w 11633641"/>
                <a:gd name="csY23" fmla="*/ 306101 h 3902367"/>
                <a:gd name="csX24" fmla="*/ 8793297 w 11633641"/>
                <a:gd name="csY24" fmla="*/ 207742 h 3902367"/>
                <a:gd name="csX25" fmla="*/ 9881832 w 11633641"/>
                <a:gd name="csY25" fmla="*/ 112296 h 3902367"/>
                <a:gd name="csX26" fmla="*/ 11633641 w 11633641"/>
                <a:gd name="csY26" fmla="*/ 17311 h 3902367"/>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7200 w 11633641"/>
                <a:gd name="csY10" fmla="*/ 3757520 h 3860247"/>
                <a:gd name="csX11" fmla="*/ 5258605 w 11633641"/>
                <a:gd name="csY11" fmla="*/ 3619120 h 3860247"/>
                <a:gd name="csX12" fmla="*/ 5385605 w 11633641"/>
                <a:gd name="csY12" fmla="*/ 3288920 h 3860247"/>
                <a:gd name="csX13" fmla="*/ 5548882 w 11633641"/>
                <a:gd name="csY13" fmla="*/ 2772453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0245"/>
                <a:gd name="csX1" fmla="*/ 3812617 w 11633641"/>
                <a:gd name="csY1" fmla="*/ 62665 h 3860245"/>
                <a:gd name="csX2" fmla="*/ 4477262 w 11633641"/>
                <a:gd name="csY2" fmla="*/ 81582 h 3860245"/>
                <a:gd name="csX3" fmla="*/ 4612685 w 11633641"/>
                <a:gd name="csY3" fmla="*/ 330247 h 3860245"/>
                <a:gd name="csX4" fmla="*/ 4706166 w 11633641"/>
                <a:gd name="csY4" fmla="*/ 1681069 h 3860245"/>
                <a:gd name="csX5" fmla="*/ 4781669 w 11633641"/>
                <a:gd name="csY5" fmla="*/ 2702345 h 3860245"/>
                <a:gd name="csX6" fmla="*/ 4872167 w 11633641"/>
                <a:gd name="csY6" fmla="*/ 3484804 h 3860245"/>
                <a:gd name="csX7" fmla="*/ 4932393 w 11633641"/>
                <a:gd name="csY7" fmla="*/ 3764390 h 3860245"/>
                <a:gd name="csX8" fmla="*/ 5001925 w 11633641"/>
                <a:gd name="csY8" fmla="*/ 3860202 h 3860245"/>
                <a:gd name="csX9" fmla="*/ 5166602 w 11633641"/>
                <a:gd name="csY9" fmla="*/ 3755585 h 3860245"/>
                <a:gd name="csX10" fmla="*/ 5210709 w 11633641"/>
                <a:gd name="csY10" fmla="*/ 3625021 h 3860245"/>
                <a:gd name="csX11" fmla="*/ 5258605 w 11633641"/>
                <a:gd name="csY11" fmla="*/ 3619120 h 3860245"/>
                <a:gd name="csX12" fmla="*/ 5385605 w 11633641"/>
                <a:gd name="csY12" fmla="*/ 3288920 h 3860245"/>
                <a:gd name="csX13" fmla="*/ 5548882 w 11633641"/>
                <a:gd name="csY13" fmla="*/ 2772453 h 3860245"/>
                <a:gd name="csX14" fmla="*/ 5681938 w 11633641"/>
                <a:gd name="csY14" fmla="*/ 2323720 h 3860245"/>
                <a:gd name="csX15" fmla="*/ 5825872 w 11633641"/>
                <a:gd name="csY15" fmla="*/ 1934253 h 3860245"/>
                <a:gd name="csX16" fmla="*/ 5978272 w 11633641"/>
                <a:gd name="csY16" fmla="*/ 1561720 h 3860245"/>
                <a:gd name="csX17" fmla="*/ 6164538 w 11633641"/>
                <a:gd name="csY17" fmla="*/ 1248453 h 3860245"/>
                <a:gd name="csX18" fmla="*/ 6384672 w 11633641"/>
                <a:gd name="csY18" fmla="*/ 977520 h 3860245"/>
                <a:gd name="csX19" fmla="*/ 6621739 w 11633641"/>
                <a:gd name="csY19" fmla="*/ 767715 h 3860245"/>
                <a:gd name="csX20" fmla="*/ 6913697 w 11633641"/>
                <a:gd name="csY20" fmla="*/ 621069 h 3860245"/>
                <a:gd name="csX21" fmla="*/ 7358338 w 11633641"/>
                <a:gd name="csY21" fmla="*/ 486453 h 3860245"/>
                <a:gd name="csX22" fmla="*/ 7811163 w 11633641"/>
                <a:gd name="csY22" fmla="*/ 383719 h 3860245"/>
                <a:gd name="csX23" fmla="*/ 8175513 w 11633641"/>
                <a:gd name="csY23" fmla="*/ 306101 h 3860245"/>
                <a:gd name="csX24" fmla="*/ 8793297 w 11633641"/>
                <a:gd name="csY24" fmla="*/ 207742 h 3860245"/>
                <a:gd name="csX25" fmla="*/ 9881832 w 11633641"/>
                <a:gd name="csY25" fmla="*/ 112296 h 3860245"/>
                <a:gd name="csX26" fmla="*/ 11633641 w 11633641"/>
                <a:gd name="csY26" fmla="*/ 17311 h 3860245"/>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0709 w 11633641"/>
                <a:gd name="csY10" fmla="*/ 3625021 h 3860247"/>
                <a:gd name="csX11" fmla="*/ 5258605 w 11633641"/>
                <a:gd name="csY11" fmla="*/ 3458227 h 3860247"/>
                <a:gd name="csX12" fmla="*/ 5385605 w 11633641"/>
                <a:gd name="csY12" fmla="*/ 3288920 h 3860247"/>
                <a:gd name="csX13" fmla="*/ 5548882 w 11633641"/>
                <a:gd name="csY13" fmla="*/ 2772453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0245"/>
                <a:gd name="csX1" fmla="*/ 3812617 w 11633641"/>
                <a:gd name="csY1" fmla="*/ 62665 h 3860245"/>
                <a:gd name="csX2" fmla="*/ 4477262 w 11633641"/>
                <a:gd name="csY2" fmla="*/ 81582 h 3860245"/>
                <a:gd name="csX3" fmla="*/ 4612685 w 11633641"/>
                <a:gd name="csY3" fmla="*/ 330247 h 3860245"/>
                <a:gd name="csX4" fmla="*/ 4706166 w 11633641"/>
                <a:gd name="csY4" fmla="*/ 1681069 h 3860245"/>
                <a:gd name="csX5" fmla="*/ 4781669 w 11633641"/>
                <a:gd name="csY5" fmla="*/ 2702345 h 3860245"/>
                <a:gd name="csX6" fmla="*/ 4872167 w 11633641"/>
                <a:gd name="csY6" fmla="*/ 3484804 h 3860245"/>
                <a:gd name="csX7" fmla="*/ 4932393 w 11633641"/>
                <a:gd name="csY7" fmla="*/ 3764390 h 3860245"/>
                <a:gd name="csX8" fmla="*/ 5001925 w 11633641"/>
                <a:gd name="csY8" fmla="*/ 3860202 h 3860245"/>
                <a:gd name="csX9" fmla="*/ 5166602 w 11633641"/>
                <a:gd name="csY9" fmla="*/ 3755585 h 3860245"/>
                <a:gd name="csX10" fmla="*/ 5210709 w 11633641"/>
                <a:gd name="csY10" fmla="*/ 3625021 h 3860245"/>
                <a:gd name="csX11" fmla="*/ 5258605 w 11633641"/>
                <a:gd name="csY11" fmla="*/ 3458227 h 3860245"/>
                <a:gd name="csX12" fmla="*/ 5372622 w 11633641"/>
                <a:gd name="csY12" fmla="*/ 3137491 h 3860245"/>
                <a:gd name="csX13" fmla="*/ 5548882 w 11633641"/>
                <a:gd name="csY13" fmla="*/ 2772453 h 3860245"/>
                <a:gd name="csX14" fmla="*/ 5681938 w 11633641"/>
                <a:gd name="csY14" fmla="*/ 2323720 h 3860245"/>
                <a:gd name="csX15" fmla="*/ 5825872 w 11633641"/>
                <a:gd name="csY15" fmla="*/ 1934253 h 3860245"/>
                <a:gd name="csX16" fmla="*/ 5978272 w 11633641"/>
                <a:gd name="csY16" fmla="*/ 1561720 h 3860245"/>
                <a:gd name="csX17" fmla="*/ 6164538 w 11633641"/>
                <a:gd name="csY17" fmla="*/ 1248453 h 3860245"/>
                <a:gd name="csX18" fmla="*/ 6384672 w 11633641"/>
                <a:gd name="csY18" fmla="*/ 977520 h 3860245"/>
                <a:gd name="csX19" fmla="*/ 6621739 w 11633641"/>
                <a:gd name="csY19" fmla="*/ 767715 h 3860245"/>
                <a:gd name="csX20" fmla="*/ 6913697 w 11633641"/>
                <a:gd name="csY20" fmla="*/ 621069 h 3860245"/>
                <a:gd name="csX21" fmla="*/ 7358338 w 11633641"/>
                <a:gd name="csY21" fmla="*/ 486453 h 3860245"/>
                <a:gd name="csX22" fmla="*/ 7811163 w 11633641"/>
                <a:gd name="csY22" fmla="*/ 383719 h 3860245"/>
                <a:gd name="csX23" fmla="*/ 8175513 w 11633641"/>
                <a:gd name="csY23" fmla="*/ 306101 h 3860245"/>
                <a:gd name="csX24" fmla="*/ 8793297 w 11633641"/>
                <a:gd name="csY24" fmla="*/ 207742 h 3860245"/>
                <a:gd name="csX25" fmla="*/ 9881832 w 11633641"/>
                <a:gd name="csY25" fmla="*/ 112296 h 3860245"/>
                <a:gd name="csX26" fmla="*/ 11633641 w 11633641"/>
                <a:gd name="csY26" fmla="*/ 17311 h 3860245"/>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0709 w 11633641"/>
                <a:gd name="csY10" fmla="*/ 3625021 h 3860247"/>
                <a:gd name="csX11" fmla="*/ 5258605 w 11633641"/>
                <a:gd name="csY11" fmla="*/ 3458227 h 3860247"/>
                <a:gd name="csX12" fmla="*/ 5372622 w 11633641"/>
                <a:gd name="csY12" fmla="*/ 3137491 h 3860247"/>
                <a:gd name="csX13" fmla="*/ 5522917 w 11633641"/>
                <a:gd name="csY13" fmla="*/ 2630491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1490"/>
                <a:gd name="csX1" fmla="*/ 3812617 w 11633641"/>
                <a:gd name="csY1" fmla="*/ 62665 h 3861490"/>
                <a:gd name="csX2" fmla="*/ 4477262 w 11633641"/>
                <a:gd name="csY2" fmla="*/ 81582 h 3861490"/>
                <a:gd name="csX3" fmla="*/ 4612685 w 11633641"/>
                <a:gd name="csY3" fmla="*/ 330247 h 3861490"/>
                <a:gd name="csX4" fmla="*/ 4706166 w 11633641"/>
                <a:gd name="csY4" fmla="*/ 1681069 h 3861490"/>
                <a:gd name="csX5" fmla="*/ 4781669 w 11633641"/>
                <a:gd name="csY5" fmla="*/ 2702345 h 3861490"/>
                <a:gd name="csX6" fmla="*/ 4872167 w 11633641"/>
                <a:gd name="csY6" fmla="*/ 3484804 h 3861490"/>
                <a:gd name="csX7" fmla="*/ 4932393 w 11633641"/>
                <a:gd name="csY7" fmla="*/ 3764390 h 3861490"/>
                <a:gd name="csX8" fmla="*/ 5001925 w 11633641"/>
                <a:gd name="csY8" fmla="*/ 3860202 h 3861490"/>
                <a:gd name="csX9" fmla="*/ 5153620 w 11633641"/>
                <a:gd name="csY9" fmla="*/ 3708263 h 3861490"/>
                <a:gd name="csX10" fmla="*/ 5210709 w 11633641"/>
                <a:gd name="csY10" fmla="*/ 3625021 h 3861490"/>
                <a:gd name="csX11" fmla="*/ 5258605 w 11633641"/>
                <a:gd name="csY11" fmla="*/ 3458227 h 3861490"/>
                <a:gd name="csX12" fmla="*/ 5372622 w 11633641"/>
                <a:gd name="csY12" fmla="*/ 3137491 h 3861490"/>
                <a:gd name="csX13" fmla="*/ 5522917 w 11633641"/>
                <a:gd name="csY13" fmla="*/ 2630491 h 3861490"/>
                <a:gd name="csX14" fmla="*/ 5681938 w 11633641"/>
                <a:gd name="csY14" fmla="*/ 2323720 h 3861490"/>
                <a:gd name="csX15" fmla="*/ 5825872 w 11633641"/>
                <a:gd name="csY15" fmla="*/ 1934253 h 3861490"/>
                <a:gd name="csX16" fmla="*/ 5978272 w 11633641"/>
                <a:gd name="csY16" fmla="*/ 1561720 h 3861490"/>
                <a:gd name="csX17" fmla="*/ 6164538 w 11633641"/>
                <a:gd name="csY17" fmla="*/ 1248453 h 3861490"/>
                <a:gd name="csX18" fmla="*/ 6384672 w 11633641"/>
                <a:gd name="csY18" fmla="*/ 977520 h 3861490"/>
                <a:gd name="csX19" fmla="*/ 6621739 w 11633641"/>
                <a:gd name="csY19" fmla="*/ 767715 h 3861490"/>
                <a:gd name="csX20" fmla="*/ 6913697 w 11633641"/>
                <a:gd name="csY20" fmla="*/ 621069 h 3861490"/>
                <a:gd name="csX21" fmla="*/ 7358338 w 11633641"/>
                <a:gd name="csY21" fmla="*/ 486453 h 3861490"/>
                <a:gd name="csX22" fmla="*/ 7811163 w 11633641"/>
                <a:gd name="csY22" fmla="*/ 383719 h 3861490"/>
                <a:gd name="csX23" fmla="*/ 8175513 w 11633641"/>
                <a:gd name="csY23" fmla="*/ 306101 h 3861490"/>
                <a:gd name="csX24" fmla="*/ 8793297 w 11633641"/>
                <a:gd name="csY24" fmla="*/ 207742 h 3861490"/>
                <a:gd name="csX25" fmla="*/ 9881832 w 11633641"/>
                <a:gd name="csY25" fmla="*/ 112296 h 3861490"/>
                <a:gd name="csX26" fmla="*/ 11633641 w 11633641"/>
                <a:gd name="csY26" fmla="*/ 17311 h 3861490"/>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10709 w 11633641"/>
                <a:gd name="csY10" fmla="*/ 3625021 h 3880120"/>
                <a:gd name="csX11" fmla="*/ 5258605 w 11633641"/>
                <a:gd name="csY11" fmla="*/ 3458227 h 3880120"/>
                <a:gd name="csX12" fmla="*/ 5372622 w 11633641"/>
                <a:gd name="csY12" fmla="*/ 3137491 h 3880120"/>
                <a:gd name="csX13" fmla="*/ 5522917 w 11633641"/>
                <a:gd name="csY13" fmla="*/ 2630491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458227 h 3880122"/>
                <a:gd name="csX12" fmla="*/ 5372622 w 11633641"/>
                <a:gd name="csY12" fmla="*/ 3137491 h 3880122"/>
                <a:gd name="csX13" fmla="*/ 5522917 w 11633641"/>
                <a:gd name="csY13" fmla="*/ 2630491 h 3880122"/>
                <a:gd name="csX14" fmla="*/ 5681938 w 11633641"/>
                <a:gd name="csY14" fmla="*/ 2323720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72622 w 11633641"/>
                <a:gd name="csY12" fmla="*/ 3137491 h 3880120"/>
                <a:gd name="csX13" fmla="*/ 5522917 w 11633641"/>
                <a:gd name="csY13" fmla="*/ 2630491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2917 w 11633641"/>
                <a:gd name="csY13" fmla="*/ 2630491 h 3880122"/>
                <a:gd name="csX14" fmla="*/ 5681938 w 11633641"/>
                <a:gd name="csY14" fmla="*/ 2323720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9409 w 11633641"/>
                <a:gd name="csY13" fmla="*/ 2469599 h 3880122"/>
                <a:gd name="csX14" fmla="*/ 5655973 w 11633641"/>
                <a:gd name="csY14" fmla="*/ 2172293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55973 w 11633641"/>
                <a:gd name="csY14" fmla="*/ 2172293 h 3880120"/>
                <a:gd name="csX15" fmla="*/ 5786925 w 11633641"/>
                <a:gd name="csY15" fmla="*/ 1801755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9409 w 11633641"/>
                <a:gd name="csY13" fmla="*/ 2469599 h 3880122"/>
                <a:gd name="csX14" fmla="*/ 5617025 w 11633641"/>
                <a:gd name="csY14" fmla="*/ 2172293 h 3880122"/>
                <a:gd name="csX15" fmla="*/ 5786925 w 11633641"/>
                <a:gd name="csY15" fmla="*/ 1801755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17025 w 11633641"/>
                <a:gd name="csY14" fmla="*/ 2172293 h 3880120"/>
                <a:gd name="csX15" fmla="*/ 5786925 w 11633641"/>
                <a:gd name="csY15" fmla="*/ 1801755 h 3880120"/>
                <a:gd name="csX16" fmla="*/ 5958798 w 11633641"/>
                <a:gd name="csY16" fmla="*/ 1457614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16510 w 11633641"/>
                <a:gd name="csY10" fmla="*/ 3499978 h 3880122"/>
                <a:gd name="csX11" fmla="*/ 5258605 w 11633641"/>
                <a:gd name="csY11" fmla="*/ 3373049 h 3880122"/>
                <a:gd name="csX12" fmla="*/ 5346656 w 11633641"/>
                <a:gd name="csY12" fmla="*/ 3071242 h 3880122"/>
                <a:gd name="csX13" fmla="*/ 5529409 w 11633641"/>
                <a:gd name="csY13" fmla="*/ 2469599 h 3880122"/>
                <a:gd name="csX14" fmla="*/ 5617025 w 11633641"/>
                <a:gd name="csY14" fmla="*/ 2172293 h 3880122"/>
                <a:gd name="csX15" fmla="*/ 5786925 w 11633641"/>
                <a:gd name="csY15" fmla="*/ 1801755 h 3880122"/>
                <a:gd name="csX16" fmla="*/ 5958798 w 11633641"/>
                <a:gd name="csY16" fmla="*/ 1457614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16510 w 11633641"/>
                <a:gd name="csY10" fmla="*/ 3499978 h 3880120"/>
                <a:gd name="csX11" fmla="*/ 5258605 w 11633641"/>
                <a:gd name="csY11" fmla="*/ 3373049 h 3880120"/>
                <a:gd name="csX12" fmla="*/ 5342100 w 11633641"/>
                <a:gd name="csY12" fmla="*/ 3024732 h 3880120"/>
                <a:gd name="csX13" fmla="*/ 5529409 w 11633641"/>
                <a:gd name="csY13" fmla="*/ 2469599 h 3880120"/>
                <a:gd name="csX14" fmla="*/ 5617025 w 11633641"/>
                <a:gd name="csY14" fmla="*/ 2172293 h 3880120"/>
                <a:gd name="csX15" fmla="*/ 5786925 w 11633641"/>
                <a:gd name="csY15" fmla="*/ 1801755 h 3880120"/>
                <a:gd name="csX16" fmla="*/ 5958798 w 11633641"/>
                <a:gd name="csY16" fmla="*/ 1457614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16510 w 11633641"/>
                <a:gd name="csY10" fmla="*/ 3499978 h 3880122"/>
                <a:gd name="csX11" fmla="*/ 5240377 w 11633641"/>
                <a:gd name="csY11" fmla="*/ 3366403 h 3880122"/>
                <a:gd name="csX12" fmla="*/ 5342100 w 11633641"/>
                <a:gd name="csY12" fmla="*/ 3024732 h 3880122"/>
                <a:gd name="csX13" fmla="*/ 5529409 w 11633641"/>
                <a:gd name="csY13" fmla="*/ 2469599 h 3880122"/>
                <a:gd name="csX14" fmla="*/ 5617025 w 11633641"/>
                <a:gd name="csY14" fmla="*/ 2172293 h 3880122"/>
                <a:gd name="csX15" fmla="*/ 5786925 w 11633641"/>
                <a:gd name="csY15" fmla="*/ 1801755 h 3880122"/>
                <a:gd name="csX16" fmla="*/ 5958798 w 11633641"/>
                <a:gd name="csY16" fmla="*/ 1457614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798"/>
                <a:gd name="csX1" fmla="*/ 3812617 w 11633641"/>
                <a:gd name="csY1" fmla="*/ 62665 h 3880798"/>
                <a:gd name="csX2" fmla="*/ 4477262 w 11633641"/>
                <a:gd name="csY2" fmla="*/ 81582 h 3880798"/>
                <a:gd name="csX3" fmla="*/ 4612685 w 11633641"/>
                <a:gd name="csY3" fmla="*/ 330247 h 3880798"/>
                <a:gd name="csX4" fmla="*/ 4706166 w 11633641"/>
                <a:gd name="csY4" fmla="*/ 1681069 h 3880798"/>
                <a:gd name="csX5" fmla="*/ 4781669 w 11633641"/>
                <a:gd name="csY5" fmla="*/ 2702345 h 3880798"/>
                <a:gd name="csX6" fmla="*/ 4872167 w 11633641"/>
                <a:gd name="csY6" fmla="*/ 3484804 h 3880798"/>
                <a:gd name="csX7" fmla="*/ 4932393 w 11633641"/>
                <a:gd name="csY7" fmla="*/ 3764390 h 3880798"/>
                <a:gd name="csX8" fmla="*/ 5047365 w 11633641"/>
                <a:gd name="csY8" fmla="*/ 3879132 h 3880798"/>
                <a:gd name="csX9" fmla="*/ 5153621 w 11633641"/>
                <a:gd name="csY9" fmla="*/ 3688330 h 3880798"/>
                <a:gd name="csX10" fmla="*/ 5216510 w 11633641"/>
                <a:gd name="csY10" fmla="*/ 3499978 h 3880798"/>
                <a:gd name="csX11" fmla="*/ 5240377 w 11633641"/>
                <a:gd name="csY11" fmla="*/ 3366403 h 3880798"/>
                <a:gd name="csX12" fmla="*/ 5342100 w 11633641"/>
                <a:gd name="csY12" fmla="*/ 3024732 h 3880798"/>
                <a:gd name="csX13" fmla="*/ 5529409 w 11633641"/>
                <a:gd name="csY13" fmla="*/ 2469599 h 3880798"/>
                <a:gd name="csX14" fmla="*/ 5617025 w 11633641"/>
                <a:gd name="csY14" fmla="*/ 2172293 h 3880798"/>
                <a:gd name="csX15" fmla="*/ 5786925 w 11633641"/>
                <a:gd name="csY15" fmla="*/ 1801755 h 3880798"/>
                <a:gd name="csX16" fmla="*/ 5958798 w 11633641"/>
                <a:gd name="csY16" fmla="*/ 1457614 h 3880798"/>
                <a:gd name="csX17" fmla="*/ 6164538 w 11633641"/>
                <a:gd name="csY17" fmla="*/ 1248453 h 3880798"/>
                <a:gd name="csX18" fmla="*/ 6384672 w 11633641"/>
                <a:gd name="csY18" fmla="*/ 977520 h 3880798"/>
                <a:gd name="csX19" fmla="*/ 6621739 w 11633641"/>
                <a:gd name="csY19" fmla="*/ 767715 h 3880798"/>
                <a:gd name="csX20" fmla="*/ 6913697 w 11633641"/>
                <a:gd name="csY20" fmla="*/ 621069 h 3880798"/>
                <a:gd name="csX21" fmla="*/ 7358338 w 11633641"/>
                <a:gd name="csY21" fmla="*/ 486453 h 3880798"/>
                <a:gd name="csX22" fmla="*/ 7811163 w 11633641"/>
                <a:gd name="csY22" fmla="*/ 383719 h 3880798"/>
                <a:gd name="csX23" fmla="*/ 8175513 w 11633641"/>
                <a:gd name="csY23" fmla="*/ 306101 h 3880798"/>
                <a:gd name="csX24" fmla="*/ 8793297 w 11633641"/>
                <a:gd name="csY24" fmla="*/ 207742 h 3880798"/>
                <a:gd name="csX25" fmla="*/ 9881832 w 11633641"/>
                <a:gd name="csY25" fmla="*/ 112296 h 3880798"/>
                <a:gd name="csX26" fmla="*/ 11633641 w 11633641"/>
                <a:gd name="csY26" fmla="*/ 17311 h 3880798"/>
                <a:gd name="csX0" fmla="*/ 0 w 11633641"/>
                <a:gd name="csY0" fmla="*/ 0 h 3887326"/>
                <a:gd name="csX1" fmla="*/ 3812617 w 11633641"/>
                <a:gd name="csY1" fmla="*/ 62665 h 3887326"/>
                <a:gd name="csX2" fmla="*/ 4477262 w 11633641"/>
                <a:gd name="csY2" fmla="*/ 81582 h 3887326"/>
                <a:gd name="csX3" fmla="*/ 4612685 w 11633641"/>
                <a:gd name="csY3" fmla="*/ 330247 h 3887326"/>
                <a:gd name="csX4" fmla="*/ 4706166 w 11633641"/>
                <a:gd name="csY4" fmla="*/ 1681069 h 3887326"/>
                <a:gd name="csX5" fmla="*/ 4781669 w 11633641"/>
                <a:gd name="csY5" fmla="*/ 2702345 h 3887326"/>
                <a:gd name="csX6" fmla="*/ 4872167 w 11633641"/>
                <a:gd name="csY6" fmla="*/ 3484804 h 3887326"/>
                <a:gd name="csX7" fmla="*/ 4932393 w 11633641"/>
                <a:gd name="csY7" fmla="*/ 3764390 h 3887326"/>
                <a:gd name="csX8" fmla="*/ 5015465 w 11633641"/>
                <a:gd name="csY8" fmla="*/ 3885776 h 3887326"/>
                <a:gd name="csX9" fmla="*/ 5153621 w 11633641"/>
                <a:gd name="csY9" fmla="*/ 3688330 h 3887326"/>
                <a:gd name="csX10" fmla="*/ 5216510 w 11633641"/>
                <a:gd name="csY10" fmla="*/ 3499978 h 3887326"/>
                <a:gd name="csX11" fmla="*/ 5240377 w 11633641"/>
                <a:gd name="csY11" fmla="*/ 3366403 h 3887326"/>
                <a:gd name="csX12" fmla="*/ 5342100 w 11633641"/>
                <a:gd name="csY12" fmla="*/ 3024732 h 3887326"/>
                <a:gd name="csX13" fmla="*/ 5529409 w 11633641"/>
                <a:gd name="csY13" fmla="*/ 2469599 h 3887326"/>
                <a:gd name="csX14" fmla="*/ 5617025 w 11633641"/>
                <a:gd name="csY14" fmla="*/ 2172293 h 3887326"/>
                <a:gd name="csX15" fmla="*/ 5786925 w 11633641"/>
                <a:gd name="csY15" fmla="*/ 1801755 h 3887326"/>
                <a:gd name="csX16" fmla="*/ 5958798 w 11633641"/>
                <a:gd name="csY16" fmla="*/ 1457614 h 3887326"/>
                <a:gd name="csX17" fmla="*/ 6164538 w 11633641"/>
                <a:gd name="csY17" fmla="*/ 1248453 h 3887326"/>
                <a:gd name="csX18" fmla="*/ 6384672 w 11633641"/>
                <a:gd name="csY18" fmla="*/ 977520 h 3887326"/>
                <a:gd name="csX19" fmla="*/ 6621739 w 11633641"/>
                <a:gd name="csY19" fmla="*/ 767715 h 3887326"/>
                <a:gd name="csX20" fmla="*/ 6913697 w 11633641"/>
                <a:gd name="csY20" fmla="*/ 621069 h 3887326"/>
                <a:gd name="csX21" fmla="*/ 7358338 w 11633641"/>
                <a:gd name="csY21" fmla="*/ 486453 h 3887326"/>
                <a:gd name="csX22" fmla="*/ 7811163 w 11633641"/>
                <a:gd name="csY22" fmla="*/ 383719 h 3887326"/>
                <a:gd name="csX23" fmla="*/ 8175513 w 11633641"/>
                <a:gd name="csY23" fmla="*/ 306101 h 3887326"/>
                <a:gd name="csX24" fmla="*/ 8793297 w 11633641"/>
                <a:gd name="csY24" fmla="*/ 207742 h 3887326"/>
                <a:gd name="csX25" fmla="*/ 9881832 w 11633641"/>
                <a:gd name="csY25" fmla="*/ 112296 h 3887326"/>
                <a:gd name="csX26" fmla="*/ 11633641 w 11633641"/>
                <a:gd name="csY26" fmla="*/ 17311 h 3887326"/>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6510 w 11633641"/>
                <a:gd name="csY10" fmla="*/ 3499978 h 3888617"/>
                <a:gd name="csX11" fmla="*/ 5240377 w 11633641"/>
                <a:gd name="csY11" fmla="*/ 3366403 h 3888617"/>
                <a:gd name="csX12" fmla="*/ 5342100 w 11633641"/>
                <a:gd name="csY12" fmla="*/ 3024732 h 3888617"/>
                <a:gd name="csX13" fmla="*/ 5529409 w 11633641"/>
                <a:gd name="csY13" fmla="*/ 2469599 h 3888617"/>
                <a:gd name="csX14" fmla="*/ 5617025 w 11633641"/>
                <a:gd name="csY14" fmla="*/ 2172293 h 3888617"/>
                <a:gd name="csX15" fmla="*/ 5786925 w 11633641"/>
                <a:gd name="csY15" fmla="*/ 1801755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29409 w 11633641"/>
                <a:gd name="csY13" fmla="*/ 2469599 h 3888615"/>
                <a:gd name="csX14" fmla="*/ 5617025 w 11633641"/>
                <a:gd name="csY14" fmla="*/ 2172293 h 3888615"/>
                <a:gd name="csX15" fmla="*/ 5786925 w 11633641"/>
                <a:gd name="csY15" fmla="*/ 1801755 h 3888615"/>
                <a:gd name="csX16" fmla="*/ 5958798 w 11633641"/>
                <a:gd name="csY16" fmla="*/ 1457614 h 3888615"/>
                <a:gd name="csX17" fmla="*/ 6164538 w 11633641"/>
                <a:gd name="csY17" fmla="*/ 1248453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7025 w 11633641"/>
                <a:gd name="csY14" fmla="*/ 2172293 h 3888617"/>
                <a:gd name="csX15" fmla="*/ 5786925 w 11633641"/>
                <a:gd name="csY15" fmla="*/ 1801755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86925 w 11633641"/>
                <a:gd name="csY15" fmla="*/ 1801755 h 3888615"/>
                <a:gd name="csX16" fmla="*/ 5958798 w 11633641"/>
                <a:gd name="csY16" fmla="*/ 1457614 h 3888615"/>
                <a:gd name="csX17" fmla="*/ 6164538 w 11633641"/>
                <a:gd name="csY17" fmla="*/ 1248453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07911 w 11633641"/>
                <a:gd name="csY14" fmla="*/ 2099207 h 3888617"/>
                <a:gd name="csX15" fmla="*/ 5773255 w 11633641"/>
                <a:gd name="csY15" fmla="*/ 1755244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73255 w 11633641"/>
                <a:gd name="csY15" fmla="*/ 1755244 h 3888615"/>
                <a:gd name="csX16" fmla="*/ 5958798 w 11633641"/>
                <a:gd name="csY16" fmla="*/ 1457614 h 3888615"/>
                <a:gd name="csX17" fmla="*/ 6150867 w 11633641"/>
                <a:gd name="csY17" fmla="*/ 1208589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07911 w 11633641"/>
                <a:gd name="csY14" fmla="*/ 2099207 h 3888617"/>
                <a:gd name="csX15" fmla="*/ 5773255 w 11633641"/>
                <a:gd name="csY15" fmla="*/ 1755244 h 3888617"/>
                <a:gd name="csX16" fmla="*/ 5958798 w 11633641"/>
                <a:gd name="csY16" fmla="*/ 1457614 h 3888617"/>
                <a:gd name="csX17" fmla="*/ 6150867 w 11633641"/>
                <a:gd name="csY17" fmla="*/ 1208589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73255 w 11633641"/>
                <a:gd name="csY15" fmla="*/ 1755244 h 3888615"/>
                <a:gd name="csX16" fmla="*/ 5958798 w 11633641"/>
                <a:gd name="csY16" fmla="*/ 1457614 h 3888615"/>
                <a:gd name="csX17" fmla="*/ 6150867 w 11633641"/>
                <a:gd name="csY17" fmla="*/ 1182012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58798 w 11633641"/>
                <a:gd name="csY16" fmla="*/ 1457614 h 3888617"/>
                <a:gd name="csX17" fmla="*/ 6150867 w 11633641"/>
                <a:gd name="csY17" fmla="*/ 1182012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73255 w 11633641"/>
                <a:gd name="csY15" fmla="*/ 1755244 h 3888615"/>
                <a:gd name="csX16" fmla="*/ 5958798 w 11633641"/>
                <a:gd name="csY16" fmla="*/ 1427654 h 3888615"/>
                <a:gd name="csX17" fmla="*/ 6150867 w 11633641"/>
                <a:gd name="csY17" fmla="*/ 1182012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65648 w 11633641"/>
                <a:gd name="csY16" fmla="*/ 1367733 h 3888617"/>
                <a:gd name="csX17" fmla="*/ 6150867 w 11633641"/>
                <a:gd name="csY17" fmla="*/ 1182012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73255 w 11633641"/>
                <a:gd name="csY15" fmla="*/ 1755244 h 3888615"/>
                <a:gd name="csX16" fmla="*/ 5965648 w 11633641"/>
                <a:gd name="csY16" fmla="*/ 1367733 h 3888615"/>
                <a:gd name="csX17" fmla="*/ 6150867 w 11633641"/>
                <a:gd name="csY17" fmla="*/ 1102117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65648 w 11633641"/>
                <a:gd name="csY16" fmla="*/ 1367733 h 3888617"/>
                <a:gd name="csX17" fmla="*/ 6150867 w 11633641"/>
                <a:gd name="csY17" fmla="*/ 1102117 h 3888617"/>
                <a:gd name="csX18" fmla="*/ 6377822 w 11633641"/>
                <a:gd name="csY18" fmla="*/ 90769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59556 w 11633641"/>
                <a:gd name="csY15" fmla="*/ 1745257 h 3888615"/>
                <a:gd name="csX16" fmla="*/ 5965648 w 11633641"/>
                <a:gd name="csY16" fmla="*/ 1367733 h 3888615"/>
                <a:gd name="csX17" fmla="*/ 6150867 w 11633641"/>
                <a:gd name="csY17" fmla="*/ 1102117 h 3888615"/>
                <a:gd name="csX18" fmla="*/ 6377822 w 11633641"/>
                <a:gd name="csY18" fmla="*/ 90769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59556 w 11633641"/>
                <a:gd name="csY15" fmla="*/ 1745257 h 3888617"/>
                <a:gd name="csX16" fmla="*/ 5958798 w 11633641"/>
                <a:gd name="csY16" fmla="*/ 1357746 h 3888617"/>
                <a:gd name="csX17" fmla="*/ 6150867 w 11633641"/>
                <a:gd name="csY17" fmla="*/ 1102117 h 3888617"/>
                <a:gd name="csX18" fmla="*/ 6377822 w 11633641"/>
                <a:gd name="csY18" fmla="*/ 90769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902382"/>
                <a:gd name="csX1" fmla="*/ 3812617 w 11633641"/>
                <a:gd name="csY1" fmla="*/ 62665 h 3902382"/>
                <a:gd name="csX2" fmla="*/ 4477262 w 11633641"/>
                <a:gd name="csY2" fmla="*/ 81582 h 3902382"/>
                <a:gd name="csX3" fmla="*/ 4612685 w 11633641"/>
                <a:gd name="csY3" fmla="*/ 330247 h 3902382"/>
                <a:gd name="csX4" fmla="*/ 4706166 w 11633641"/>
                <a:gd name="csY4" fmla="*/ 1681069 h 3902382"/>
                <a:gd name="csX5" fmla="*/ 4781669 w 11633641"/>
                <a:gd name="csY5" fmla="*/ 2702345 h 3902382"/>
                <a:gd name="csX6" fmla="*/ 4872167 w 11633641"/>
                <a:gd name="csY6" fmla="*/ 3484804 h 3902382"/>
                <a:gd name="csX7" fmla="*/ 4932393 w 11633641"/>
                <a:gd name="csY7" fmla="*/ 3764390 h 3902382"/>
                <a:gd name="csX8" fmla="*/ 4996133 w 11633641"/>
                <a:gd name="csY8" fmla="*/ 3899870 h 3902382"/>
                <a:gd name="csX9" fmla="*/ 5144507 w 11633641"/>
                <a:gd name="csY9" fmla="*/ 3655109 h 3902382"/>
                <a:gd name="csX10" fmla="*/ 5211953 w 11633641"/>
                <a:gd name="csY10" fmla="*/ 3460113 h 3902382"/>
                <a:gd name="csX11" fmla="*/ 5240377 w 11633641"/>
                <a:gd name="csY11" fmla="*/ 3366403 h 3902382"/>
                <a:gd name="csX12" fmla="*/ 5342100 w 11633641"/>
                <a:gd name="csY12" fmla="*/ 3024732 h 3902382"/>
                <a:gd name="csX13" fmla="*/ 5506624 w 11633641"/>
                <a:gd name="csY13" fmla="*/ 2443022 h 3902382"/>
                <a:gd name="csX14" fmla="*/ 5612468 w 11633641"/>
                <a:gd name="csY14" fmla="*/ 2132428 h 3902382"/>
                <a:gd name="csX15" fmla="*/ 5759556 w 11633641"/>
                <a:gd name="csY15" fmla="*/ 1745257 h 3902382"/>
                <a:gd name="csX16" fmla="*/ 5958798 w 11633641"/>
                <a:gd name="csY16" fmla="*/ 1357746 h 3902382"/>
                <a:gd name="csX17" fmla="*/ 6150867 w 11633641"/>
                <a:gd name="csY17" fmla="*/ 1102117 h 3902382"/>
                <a:gd name="csX18" fmla="*/ 6377822 w 11633641"/>
                <a:gd name="csY18" fmla="*/ 907695 h 3902382"/>
                <a:gd name="csX19" fmla="*/ 6621739 w 11633641"/>
                <a:gd name="csY19" fmla="*/ 767715 h 3902382"/>
                <a:gd name="csX20" fmla="*/ 6913697 w 11633641"/>
                <a:gd name="csY20" fmla="*/ 621069 h 3902382"/>
                <a:gd name="csX21" fmla="*/ 7358338 w 11633641"/>
                <a:gd name="csY21" fmla="*/ 486453 h 3902382"/>
                <a:gd name="csX22" fmla="*/ 7811163 w 11633641"/>
                <a:gd name="csY22" fmla="*/ 383719 h 3902382"/>
                <a:gd name="csX23" fmla="*/ 8175513 w 11633641"/>
                <a:gd name="csY23" fmla="*/ 306101 h 3902382"/>
                <a:gd name="csX24" fmla="*/ 8793297 w 11633641"/>
                <a:gd name="csY24" fmla="*/ 207742 h 3902382"/>
                <a:gd name="csX25" fmla="*/ 9881832 w 11633641"/>
                <a:gd name="csY25" fmla="*/ 112296 h 3902382"/>
                <a:gd name="csX26" fmla="*/ 11633641 w 11633641"/>
                <a:gd name="csY26" fmla="*/ 17311 h 3902382"/>
                <a:gd name="csX0" fmla="*/ 0 w 11633641"/>
                <a:gd name="csY0" fmla="*/ 0 h 3905613"/>
                <a:gd name="csX1" fmla="*/ 3812617 w 11633641"/>
                <a:gd name="csY1" fmla="*/ 62665 h 3905613"/>
                <a:gd name="csX2" fmla="*/ 4477262 w 11633641"/>
                <a:gd name="csY2" fmla="*/ 81582 h 3905613"/>
                <a:gd name="csX3" fmla="*/ 4612685 w 11633641"/>
                <a:gd name="csY3" fmla="*/ 330247 h 3905613"/>
                <a:gd name="csX4" fmla="*/ 4706166 w 11633641"/>
                <a:gd name="csY4" fmla="*/ 1681069 h 3905613"/>
                <a:gd name="csX5" fmla="*/ 4781669 w 11633641"/>
                <a:gd name="csY5" fmla="*/ 2702345 h 3905613"/>
                <a:gd name="csX6" fmla="*/ 4872167 w 11633641"/>
                <a:gd name="csY6" fmla="*/ 3484804 h 3905613"/>
                <a:gd name="csX7" fmla="*/ 4917894 w 11633641"/>
                <a:gd name="csY7" fmla="*/ 3799625 h 3905613"/>
                <a:gd name="csX8" fmla="*/ 4996133 w 11633641"/>
                <a:gd name="csY8" fmla="*/ 3899870 h 3905613"/>
                <a:gd name="csX9" fmla="*/ 5144507 w 11633641"/>
                <a:gd name="csY9" fmla="*/ 3655109 h 3905613"/>
                <a:gd name="csX10" fmla="*/ 5211953 w 11633641"/>
                <a:gd name="csY10" fmla="*/ 3460113 h 3905613"/>
                <a:gd name="csX11" fmla="*/ 5240377 w 11633641"/>
                <a:gd name="csY11" fmla="*/ 3366403 h 3905613"/>
                <a:gd name="csX12" fmla="*/ 5342100 w 11633641"/>
                <a:gd name="csY12" fmla="*/ 3024732 h 3905613"/>
                <a:gd name="csX13" fmla="*/ 5506624 w 11633641"/>
                <a:gd name="csY13" fmla="*/ 2443022 h 3905613"/>
                <a:gd name="csX14" fmla="*/ 5612468 w 11633641"/>
                <a:gd name="csY14" fmla="*/ 2132428 h 3905613"/>
                <a:gd name="csX15" fmla="*/ 5759556 w 11633641"/>
                <a:gd name="csY15" fmla="*/ 1745257 h 3905613"/>
                <a:gd name="csX16" fmla="*/ 5958798 w 11633641"/>
                <a:gd name="csY16" fmla="*/ 1357746 h 3905613"/>
                <a:gd name="csX17" fmla="*/ 6150867 w 11633641"/>
                <a:gd name="csY17" fmla="*/ 1102117 h 3905613"/>
                <a:gd name="csX18" fmla="*/ 6377822 w 11633641"/>
                <a:gd name="csY18" fmla="*/ 907695 h 3905613"/>
                <a:gd name="csX19" fmla="*/ 6621739 w 11633641"/>
                <a:gd name="csY19" fmla="*/ 767715 h 3905613"/>
                <a:gd name="csX20" fmla="*/ 6913697 w 11633641"/>
                <a:gd name="csY20" fmla="*/ 621069 h 3905613"/>
                <a:gd name="csX21" fmla="*/ 7358338 w 11633641"/>
                <a:gd name="csY21" fmla="*/ 486453 h 3905613"/>
                <a:gd name="csX22" fmla="*/ 7811163 w 11633641"/>
                <a:gd name="csY22" fmla="*/ 383719 h 3905613"/>
                <a:gd name="csX23" fmla="*/ 8175513 w 11633641"/>
                <a:gd name="csY23" fmla="*/ 306101 h 3905613"/>
                <a:gd name="csX24" fmla="*/ 8793297 w 11633641"/>
                <a:gd name="csY24" fmla="*/ 207742 h 3905613"/>
                <a:gd name="csX25" fmla="*/ 9881832 w 11633641"/>
                <a:gd name="csY25" fmla="*/ 112296 h 3905613"/>
                <a:gd name="csX26" fmla="*/ 11633641 w 11633641"/>
                <a:gd name="csY26" fmla="*/ 17311 h 3905613"/>
                <a:gd name="csX0" fmla="*/ 0 w 11633641"/>
                <a:gd name="csY0" fmla="*/ 0 h 3905387"/>
                <a:gd name="csX1" fmla="*/ 3812617 w 11633641"/>
                <a:gd name="csY1" fmla="*/ 62665 h 3905387"/>
                <a:gd name="csX2" fmla="*/ 4477262 w 11633641"/>
                <a:gd name="csY2" fmla="*/ 81582 h 3905387"/>
                <a:gd name="csX3" fmla="*/ 4612685 w 11633641"/>
                <a:gd name="csY3" fmla="*/ 330247 h 3905387"/>
                <a:gd name="csX4" fmla="*/ 4706166 w 11633641"/>
                <a:gd name="csY4" fmla="*/ 1681069 h 3905387"/>
                <a:gd name="csX5" fmla="*/ 4781669 w 11633641"/>
                <a:gd name="csY5" fmla="*/ 2702345 h 3905387"/>
                <a:gd name="csX6" fmla="*/ 4843166 w 11633641"/>
                <a:gd name="csY6" fmla="*/ 3505945 h 3905387"/>
                <a:gd name="csX7" fmla="*/ 4917894 w 11633641"/>
                <a:gd name="csY7" fmla="*/ 3799625 h 3905387"/>
                <a:gd name="csX8" fmla="*/ 4996133 w 11633641"/>
                <a:gd name="csY8" fmla="*/ 3899870 h 3905387"/>
                <a:gd name="csX9" fmla="*/ 5144507 w 11633641"/>
                <a:gd name="csY9" fmla="*/ 3655109 h 3905387"/>
                <a:gd name="csX10" fmla="*/ 5211953 w 11633641"/>
                <a:gd name="csY10" fmla="*/ 3460113 h 3905387"/>
                <a:gd name="csX11" fmla="*/ 5240377 w 11633641"/>
                <a:gd name="csY11" fmla="*/ 3366403 h 3905387"/>
                <a:gd name="csX12" fmla="*/ 5342100 w 11633641"/>
                <a:gd name="csY12" fmla="*/ 3024732 h 3905387"/>
                <a:gd name="csX13" fmla="*/ 5506624 w 11633641"/>
                <a:gd name="csY13" fmla="*/ 2443022 h 3905387"/>
                <a:gd name="csX14" fmla="*/ 5612468 w 11633641"/>
                <a:gd name="csY14" fmla="*/ 2132428 h 3905387"/>
                <a:gd name="csX15" fmla="*/ 5759556 w 11633641"/>
                <a:gd name="csY15" fmla="*/ 1745257 h 3905387"/>
                <a:gd name="csX16" fmla="*/ 5958798 w 11633641"/>
                <a:gd name="csY16" fmla="*/ 1357746 h 3905387"/>
                <a:gd name="csX17" fmla="*/ 6150867 w 11633641"/>
                <a:gd name="csY17" fmla="*/ 1102117 h 3905387"/>
                <a:gd name="csX18" fmla="*/ 6377822 w 11633641"/>
                <a:gd name="csY18" fmla="*/ 907695 h 3905387"/>
                <a:gd name="csX19" fmla="*/ 6621739 w 11633641"/>
                <a:gd name="csY19" fmla="*/ 767715 h 3905387"/>
                <a:gd name="csX20" fmla="*/ 6913697 w 11633641"/>
                <a:gd name="csY20" fmla="*/ 621069 h 3905387"/>
                <a:gd name="csX21" fmla="*/ 7358338 w 11633641"/>
                <a:gd name="csY21" fmla="*/ 486453 h 3905387"/>
                <a:gd name="csX22" fmla="*/ 7811163 w 11633641"/>
                <a:gd name="csY22" fmla="*/ 383719 h 3905387"/>
                <a:gd name="csX23" fmla="*/ 8175513 w 11633641"/>
                <a:gd name="csY23" fmla="*/ 306101 h 3905387"/>
                <a:gd name="csX24" fmla="*/ 8793297 w 11633641"/>
                <a:gd name="csY24" fmla="*/ 207742 h 3905387"/>
                <a:gd name="csX25" fmla="*/ 9881832 w 11633641"/>
                <a:gd name="csY25" fmla="*/ 112296 h 3905387"/>
                <a:gd name="csX26" fmla="*/ 11633641 w 11633641"/>
                <a:gd name="csY26" fmla="*/ 17311 h 3905387"/>
                <a:gd name="csX0" fmla="*/ 0 w 11633641"/>
                <a:gd name="csY0" fmla="*/ 0 h 3905387"/>
                <a:gd name="csX1" fmla="*/ 3812617 w 11633641"/>
                <a:gd name="csY1" fmla="*/ 62665 h 3905387"/>
                <a:gd name="csX2" fmla="*/ 4477262 w 11633641"/>
                <a:gd name="csY2" fmla="*/ 81582 h 3905387"/>
                <a:gd name="csX3" fmla="*/ 4612685 w 11633641"/>
                <a:gd name="csY3" fmla="*/ 330247 h 3905387"/>
                <a:gd name="csX4" fmla="*/ 4706166 w 11633641"/>
                <a:gd name="csY4" fmla="*/ 1681069 h 3905387"/>
                <a:gd name="csX5" fmla="*/ 4757501 w 11633641"/>
                <a:gd name="csY5" fmla="*/ 2702345 h 3905387"/>
                <a:gd name="csX6" fmla="*/ 4843166 w 11633641"/>
                <a:gd name="csY6" fmla="*/ 3505945 h 3905387"/>
                <a:gd name="csX7" fmla="*/ 4917894 w 11633641"/>
                <a:gd name="csY7" fmla="*/ 3799625 h 3905387"/>
                <a:gd name="csX8" fmla="*/ 4996133 w 11633641"/>
                <a:gd name="csY8" fmla="*/ 3899870 h 3905387"/>
                <a:gd name="csX9" fmla="*/ 5144507 w 11633641"/>
                <a:gd name="csY9" fmla="*/ 3655109 h 3905387"/>
                <a:gd name="csX10" fmla="*/ 5211953 w 11633641"/>
                <a:gd name="csY10" fmla="*/ 3460113 h 3905387"/>
                <a:gd name="csX11" fmla="*/ 5240377 w 11633641"/>
                <a:gd name="csY11" fmla="*/ 3366403 h 3905387"/>
                <a:gd name="csX12" fmla="*/ 5342100 w 11633641"/>
                <a:gd name="csY12" fmla="*/ 3024732 h 3905387"/>
                <a:gd name="csX13" fmla="*/ 5506624 w 11633641"/>
                <a:gd name="csY13" fmla="*/ 2443022 h 3905387"/>
                <a:gd name="csX14" fmla="*/ 5612468 w 11633641"/>
                <a:gd name="csY14" fmla="*/ 2132428 h 3905387"/>
                <a:gd name="csX15" fmla="*/ 5759556 w 11633641"/>
                <a:gd name="csY15" fmla="*/ 1745257 h 3905387"/>
                <a:gd name="csX16" fmla="*/ 5958798 w 11633641"/>
                <a:gd name="csY16" fmla="*/ 1357746 h 3905387"/>
                <a:gd name="csX17" fmla="*/ 6150867 w 11633641"/>
                <a:gd name="csY17" fmla="*/ 1102117 h 3905387"/>
                <a:gd name="csX18" fmla="*/ 6377822 w 11633641"/>
                <a:gd name="csY18" fmla="*/ 907695 h 3905387"/>
                <a:gd name="csX19" fmla="*/ 6621739 w 11633641"/>
                <a:gd name="csY19" fmla="*/ 767715 h 3905387"/>
                <a:gd name="csX20" fmla="*/ 6913697 w 11633641"/>
                <a:gd name="csY20" fmla="*/ 621069 h 3905387"/>
                <a:gd name="csX21" fmla="*/ 7358338 w 11633641"/>
                <a:gd name="csY21" fmla="*/ 486453 h 3905387"/>
                <a:gd name="csX22" fmla="*/ 7811163 w 11633641"/>
                <a:gd name="csY22" fmla="*/ 383719 h 3905387"/>
                <a:gd name="csX23" fmla="*/ 8175513 w 11633641"/>
                <a:gd name="csY23" fmla="*/ 306101 h 3905387"/>
                <a:gd name="csX24" fmla="*/ 8793297 w 11633641"/>
                <a:gd name="csY24" fmla="*/ 207742 h 3905387"/>
                <a:gd name="csX25" fmla="*/ 9881832 w 11633641"/>
                <a:gd name="csY25" fmla="*/ 112296 h 3905387"/>
                <a:gd name="csX26" fmla="*/ 11633641 w 11633641"/>
                <a:gd name="csY26" fmla="*/ 17311 h 3905387"/>
                <a:gd name="csX0" fmla="*/ 0 w 11633641"/>
                <a:gd name="csY0" fmla="*/ 0 h 3946001"/>
                <a:gd name="csX1" fmla="*/ 3812617 w 11633641"/>
                <a:gd name="csY1" fmla="*/ 62665 h 3946001"/>
                <a:gd name="csX2" fmla="*/ 4477262 w 11633641"/>
                <a:gd name="csY2" fmla="*/ 81582 h 3946001"/>
                <a:gd name="csX3" fmla="*/ 4612685 w 11633641"/>
                <a:gd name="csY3" fmla="*/ 330247 h 3946001"/>
                <a:gd name="csX4" fmla="*/ 4706166 w 11633641"/>
                <a:gd name="csY4" fmla="*/ 1681069 h 3946001"/>
                <a:gd name="csX5" fmla="*/ 4757501 w 11633641"/>
                <a:gd name="csY5" fmla="*/ 2702345 h 3946001"/>
                <a:gd name="csX6" fmla="*/ 4843166 w 11633641"/>
                <a:gd name="csY6" fmla="*/ 3505945 h 3946001"/>
                <a:gd name="csX7" fmla="*/ 4917894 w 11633641"/>
                <a:gd name="csY7" fmla="*/ 3799625 h 3946001"/>
                <a:gd name="csX8" fmla="*/ 4976799 w 11633641"/>
                <a:gd name="csY8" fmla="*/ 3942152 h 3946001"/>
                <a:gd name="csX9" fmla="*/ 5144507 w 11633641"/>
                <a:gd name="csY9" fmla="*/ 3655109 h 3946001"/>
                <a:gd name="csX10" fmla="*/ 5211953 w 11633641"/>
                <a:gd name="csY10" fmla="*/ 3460113 h 3946001"/>
                <a:gd name="csX11" fmla="*/ 5240377 w 11633641"/>
                <a:gd name="csY11" fmla="*/ 3366403 h 3946001"/>
                <a:gd name="csX12" fmla="*/ 5342100 w 11633641"/>
                <a:gd name="csY12" fmla="*/ 3024732 h 3946001"/>
                <a:gd name="csX13" fmla="*/ 5506624 w 11633641"/>
                <a:gd name="csY13" fmla="*/ 2443022 h 3946001"/>
                <a:gd name="csX14" fmla="*/ 5612468 w 11633641"/>
                <a:gd name="csY14" fmla="*/ 2132428 h 3946001"/>
                <a:gd name="csX15" fmla="*/ 5759556 w 11633641"/>
                <a:gd name="csY15" fmla="*/ 1745257 h 3946001"/>
                <a:gd name="csX16" fmla="*/ 5958798 w 11633641"/>
                <a:gd name="csY16" fmla="*/ 1357746 h 3946001"/>
                <a:gd name="csX17" fmla="*/ 6150867 w 11633641"/>
                <a:gd name="csY17" fmla="*/ 1102117 h 3946001"/>
                <a:gd name="csX18" fmla="*/ 6377822 w 11633641"/>
                <a:gd name="csY18" fmla="*/ 907695 h 3946001"/>
                <a:gd name="csX19" fmla="*/ 6621739 w 11633641"/>
                <a:gd name="csY19" fmla="*/ 767715 h 3946001"/>
                <a:gd name="csX20" fmla="*/ 6913697 w 11633641"/>
                <a:gd name="csY20" fmla="*/ 621069 h 3946001"/>
                <a:gd name="csX21" fmla="*/ 7358338 w 11633641"/>
                <a:gd name="csY21" fmla="*/ 486453 h 3946001"/>
                <a:gd name="csX22" fmla="*/ 7811163 w 11633641"/>
                <a:gd name="csY22" fmla="*/ 383719 h 3946001"/>
                <a:gd name="csX23" fmla="*/ 8175513 w 11633641"/>
                <a:gd name="csY23" fmla="*/ 306101 h 3946001"/>
                <a:gd name="csX24" fmla="*/ 8793297 w 11633641"/>
                <a:gd name="csY24" fmla="*/ 207742 h 3946001"/>
                <a:gd name="csX25" fmla="*/ 9881832 w 11633641"/>
                <a:gd name="csY25" fmla="*/ 112296 h 3946001"/>
                <a:gd name="csX26" fmla="*/ 11633641 w 11633641"/>
                <a:gd name="csY26" fmla="*/ 17311 h 3946001"/>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706166 w 11633641"/>
                <a:gd name="csY4" fmla="*/ 1681069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672332 w 11633641"/>
                <a:gd name="csY4" fmla="*/ 1695163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696500 w 11633641"/>
                <a:gd name="csY4" fmla="*/ 1716305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50686"/>
                <a:gd name="csX1" fmla="*/ 3812617 w 11633641"/>
                <a:gd name="csY1" fmla="*/ 62665 h 3950686"/>
                <a:gd name="csX2" fmla="*/ 4477262 w 11633641"/>
                <a:gd name="csY2" fmla="*/ 81582 h 3950686"/>
                <a:gd name="csX3" fmla="*/ 4612685 w 11633641"/>
                <a:gd name="csY3" fmla="*/ 330247 h 3950686"/>
                <a:gd name="csX4" fmla="*/ 4696500 w 11633641"/>
                <a:gd name="csY4" fmla="*/ 1716305 h 3950686"/>
                <a:gd name="csX5" fmla="*/ 4757501 w 11633641"/>
                <a:gd name="csY5" fmla="*/ 2702345 h 3950686"/>
                <a:gd name="csX6" fmla="*/ 4794833 w 11633641"/>
                <a:gd name="csY6" fmla="*/ 3209973 h 3950686"/>
                <a:gd name="csX7" fmla="*/ 4888894 w 11633641"/>
                <a:gd name="csY7" fmla="*/ 3813719 h 3950686"/>
                <a:gd name="csX8" fmla="*/ 4976799 w 11633641"/>
                <a:gd name="csY8" fmla="*/ 3942152 h 3950686"/>
                <a:gd name="csX9" fmla="*/ 5144507 w 11633641"/>
                <a:gd name="csY9" fmla="*/ 3655109 h 3950686"/>
                <a:gd name="csX10" fmla="*/ 5211953 w 11633641"/>
                <a:gd name="csY10" fmla="*/ 3460113 h 3950686"/>
                <a:gd name="csX11" fmla="*/ 5240377 w 11633641"/>
                <a:gd name="csY11" fmla="*/ 3366403 h 3950686"/>
                <a:gd name="csX12" fmla="*/ 5342100 w 11633641"/>
                <a:gd name="csY12" fmla="*/ 3024732 h 3950686"/>
                <a:gd name="csX13" fmla="*/ 5506624 w 11633641"/>
                <a:gd name="csY13" fmla="*/ 2443022 h 3950686"/>
                <a:gd name="csX14" fmla="*/ 5612468 w 11633641"/>
                <a:gd name="csY14" fmla="*/ 2132428 h 3950686"/>
                <a:gd name="csX15" fmla="*/ 5759556 w 11633641"/>
                <a:gd name="csY15" fmla="*/ 1745257 h 3950686"/>
                <a:gd name="csX16" fmla="*/ 5958798 w 11633641"/>
                <a:gd name="csY16" fmla="*/ 1357746 h 3950686"/>
                <a:gd name="csX17" fmla="*/ 6150867 w 11633641"/>
                <a:gd name="csY17" fmla="*/ 1102117 h 3950686"/>
                <a:gd name="csX18" fmla="*/ 6377822 w 11633641"/>
                <a:gd name="csY18" fmla="*/ 907695 h 3950686"/>
                <a:gd name="csX19" fmla="*/ 6621739 w 11633641"/>
                <a:gd name="csY19" fmla="*/ 767715 h 3950686"/>
                <a:gd name="csX20" fmla="*/ 6913697 w 11633641"/>
                <a:gd name="csY20" fmla="*/ 621069 h 3950686"/>
                <a:gd name="csX21" fmla="*/ 7358338 w 11633641"/>
                <a:gd name="csY21" fmla="*/ 486453 h 3950686"/>
                <a:gd name="csX22" fmla="*/ 7811163 w 11633641"/>
                <a:gd name="csY22" fmla="*/ 383719 h 3950686"/>
                <a:gd name="csX23" fmla="*/ 8175513 w 11633641"/>
                <a:gd name="csY23" fmla="*/ 306101 h 3950686"/>
                <a:gd name="csX24" fmla="*/ 8793297 w 11633641"/>
                <a:gd name="csY24" fmla="*/ 207742 h 3950686"/>
                <a:gd name="csX25" fmla="*/ 9881832 w 11633641"/>
                <a:gd name="csY25" fmla="*/ 112296 h 3950686"/>
                <a:gd name="csX26" fmla="*/ 11633641 w 11633641"/>
                <a:gd name="csY26" fmla="*/ 17311 h 3950686"/>
                <a:gd name="csX0" fmla="*/ 0 w 11633641"/>
                <a:gd name="csY0" fmla="*/ 0 h 3950444"/>
                <a:gd name="csX1" fmla="*/ 3812617 w 11633641"/>
                <a:gd name="csY1" fmla="*/ 62665 h 3950444"/>
                <a:gd name="csX2" fmla="*/ 4477262 w 11633641"/>
                <a:gd name="csY2" fmla="*/ 81582 h 3950444"/>
                <a:gd name="csX3" fmla="*/ 4612685 w 11633641"/>
                <a:gd name="csY3" fmla="*/ 330247 h 3950444"/>
                <a:gd name="csX4" fmla="*/ 4696500 w 11633641"/>
                <a:gd name="csY4" fmla="*/ 1716305 h 3950444"/>
                <a:gd name="csX5" fmla="*/ 4757501 w 11633641"/>
                <a:gd name="csY5" fmla="*/ 2702345 h 3950444"/>
                <a:gd name="csX6" fmla="*/ 4809332 w 11633641"/>
                <a:gd name="csY6" fmla="*/ 3224067 h 3950444"/>
                <a:gd name="csX7" fmla="*/ 4888894 w 11633641"/>
                <a:gd name="csY7" fmla="*/ 3813719 h 3950444"/>
                <a:gd name="csX8" fmla="*/ 4976799 w 11633641"/>
                <a:gd name="csY8" fmla="*/ 3942152 h 3950444"/>
                <a:gd name="csX9" fmla="*/ 5144507 w 11633641"/>
                <a:gd name="csY9" fmla="*/ 3655109 h 3950444"/>
                <a:gd name="csX10" fmla="*/ 5211953 w 11633641"/>
                <a:gd name="csY10" fmla="*/ 3460113 h 3950444"/>
                <a:gd name="csX11" fmla="*/ 5240377 w 11633641"/>
                <a:gd name="csY11" fmla="*/ 3366403 h 3950444"/>
                <a:gd name="csX12" fmla="*/ 5342100 w 11633641"/>
                <a:gd name="csY12" fmla="*/ 3024732 h 3950444"/>
                <a:gd name="csX13" fmla="*/ 5506624 w 11633641"/>
                <a:gd name="csY13" fmla="*/ 2443022 h 3950444"/>
                <a:gd name="csX14" fmla="*/ 5612468 w 11633641"/>
                <a:gd name="csY14" fmla="*/ 2132428 h 3950444"/>
                <a:gd name="csX15" fmla="*/ 5759556 w 11633641"/>
                <a:gd name="csY15" fmla="*/ 1745257 h 3950444"/>
                <a:gd name="csX16" fmla="*/ 5958798 w 11633641"/>
                <a:gd name="csY16" fmla="*/ 1357746 h 3950444"/>
                <a:gd name="csX17" fmla="*/ 6150867 w 11633641"/>
                <a:gd name="csY17" fmla="*/ 1102117 h 3950444"/>
                <a:gd name="csX18" fmla="*/ 6377822 w 11633641"/>
                <a:gd name="csY18" fmla="*/ 907695 h 3950444"/>
                <a:gd name="csX19" fmla="*/ 6621739 w 11633641"/>
                <a:gd name="csY19" fmla="*/ 767715 h 3950444"/>
                <a:gd name="csX20" fmla="*/ 6913697 w 11633641"/>
                <a:gd name="csY20" fmla="*/ 621069 h 3950444"/>
                <a:gd name="csX21" fmla="*/ 7358338 w 11633641"/>
                <a:gd name="csY21" fmla="*/ 486453 h 3950444"/>
                <a:gd name="csX22" fmla="*/ 7811163 w 11633641"/>
                <a:gd name="csY22" fmla="*/ 383719 h 3950444"/>
                <a:gd name="csX23" fmla="*/ 8175513 w 11633641"/>
                <a:gd name="csY23" fmla="*/ 306101 h 3950444"/>
                <a:gd name="csX24" fmla="*/ 8793297 w 11633641"/>
                <a:gd name="csY24" fmla="*/ 207742 h 3950444"/>
                <a:gd name="csX25" fmla="*/ 9881832 w 11633641"/>
                <a:gd name="csY25" fmla="*/ 112296 h 3950444"/>
                <a:gd name="csX26" fmla="*/ 11633641 w 11633641"/>
                <a:gd name="csY26" fmla="*/ 17311 h 3950444"/>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11953 w 11633641"/>
                <a:gd name="csY10" fmla="*/ 3460113 h 3955140"/>
                <a:gd name="csX11" fmla="*/ 5240377 w 11633641"/>
                <a:gd name="csY11" fmla="*/ 3366403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11953 w 11633641"/>
                <a:gd name="csY10" fmla="*/ 3460113 h 3955140"/>
                <a:gd name="csX11" fmla="*/ 5288713 w 11633641"/>
                <a:gd name="csY11" fmla="*/ 3197278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88713 w 11633641"/>
                <a:gd name="csY11" fmla="*/ 3197278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07635 w 11633641"/>
                <a:gd name="csY14" fmla="*/ 2054911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07635 w 11633641"/>
                <a:gd name="csY14" fmla="*/ 2054911 h 3955140"/>
                <a:gd name="csX15" fmla="*/ 5759556 w 11633641"/>
                <a:gd name="csY15" fmla="*/ 1688882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61434 w 11633641"/>
                <a:gd name="csY12" fmla="*/ 2806276 h 3955140"/>
                <a:gd name="csX13" fmla="*/ 5506625 w 11633641"/>
                <a:gd name="csY13" fmla="*/ 2358458 h 3955140"/>
                <a:gd name="csX14" fmla="*/ 5607635 w 11633641"/>
                <a:gd name="csY14" fmla="*/ 2054911 h 3955140"/>
                <a:gd name="csX15" fmla="*/ 5759556 w 11633641"/>
                <a:gd name="csY15" fmla="*/ 1688882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57501 w 11633641"/>
                <a:gd name="csY5" fmla="*/ 2702345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74165 w 11633641"/>
                <a:gd name="csY5" fmla="*/ 2734741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51946 w 11633641"/>
                <a:gd name="csY5" fmla="*/ 2759036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79720 w 11633641"/>
                <a:gd name="csY5" fmla="*/ 2815727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707610 w 11633641"/>
                <a:gd name="csY4" fmla="*/ 1748699 h 3914657"/>
                <a:gd name="csX5" fmla="*/ 4779720 w 11633641"/>
                <a:gd name="csY5" fmla="*/ 2815727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707610 w 11633641"/>
                <a:gd name="csY4" fmla="*/ 1748699 h 3914657"/>
                <a:gd name="csX5" fmla="*/ 4774165 w 11633641"/>
                <a:gd name="csY5" fmla="*/ 2888615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1445"/>
                <a:gd name="csX1" fmla="*/ 3812617 w 11633641"/>
                <a:gd name="csY1" fmla="*/ 62665 h 3911445"/>
                <a:gd name="csX2" fmla="*/ 4477262 w 11633641"/>
                <a:gd name="csY2" fmla="*/ 81582 h 3911445"/>
                <a:gd name="csX3" fmla="*/ 4612685 w 11633641"/>
                <a:gd name="csY3" fmla="*/ 330247 h 3911445"/>
                <a:gd name="csX4" fmla="*/ 4707610 w 11633641"/>
                <a:gd name="csY4" fmla="*/ 1748699 h 3911445"/>
                <a:gd name="csX5" fmla="*/ 4774165 w 11633641"/>
                <a:gd name="csY5" fmla="*/ 2888615 h 3911445"/>
                <a:gd name="csX6" fmla="*/ 4803778 w 11633641"/>
                <a:gd name="csY6" fmla="*/ 3313153 h 3911445"/>
                <a:gd name="csX7" fmla="*/ 4888894 w 11633641"/>
                <a:gd name="csY7" fmla="*/ 3813719 h 3911445"/>
                <a:gd name="csX8" fmla="*/ 5015683 w 11633641"/>
                <a:gd name="csY8" fmla="*/ 3893558 h 3911445"/>
                <a:gd name="csX9" fmla="*/ 5125173 w 11633641"/>
                <a:gd name="csY9" fmla="*/ 3584640 h 3911445"/>
                <a:gd name="csX10" fmla="*/ 5207120 w 11633641"/>
                <a:gd name="csY10" fmla="*/ 3340316 h 3911445"/>
                <a:gd name="csX11" fmla="*/ 5279047 w 11633641"/>
                <a:gd name="csY11" fmla="*/ 3098621 h 3911445"/>
                <a:gd name="csX12" fmla="*/ 5361434 w 11633641"/>
                <a:gd name="csY12" fmla="*/ 2806276 h 3911445"/>
                <a:gd name="csX13" fmla="*/ 5506625 w 11633641"/>
                <a:gd name="csY13" fmla="*/ 2358458 h 3911445"/>
                <a:gd name="csX14" fmla="*/ 5607635 w 11633641"/>
                <a:gd name="csY14" fmla="*/ 2054911 h 3911445"/>
                <a:gd name="csX15" fmla="*/ 5759556 w 11633641"/>
                <a:gd name="csY15" fmla="*/ 1688882 h 3911445"/>
                <a:gd name="csX16" fmla="*/ 5958798 w 11633641"/>
                <a:gd name="csY16" fmla="*/ 1357746 h 3911445"/>
                <a:gd name="csX17" fmla="*/ 6150867 w 11633641"/>
                <a:gd name="csY17" fmla="*/ 1102117 h 3911445"/>
                <a:gd name="csX18" fmla="*/ 6377822 w 11633641"/>
                <a:gd name="csY18" fmla="*/ 907695 h 3911445"/>
                <a:gd name="csX19" fmla="*/ 6621739 w 11633641"/>
                <a:gd name="csY19" fmla="*/ 767715 h 3911445"/>
                <a:gd name="csX20" fmla="*/ 6913697 w 11633641"/>
                <a:gd name="csY20" fmla="*/ 621069 h 3911445"/>
                <a:gd name="csX21" fmla="*/ 7358338 w 11633641"/>
                <a:gd name="csY21" fmla="*/ 486453 h 3911445"/>
                <a:gd name="csX22" fmla="*/ 7811163 w 11633641"/>
                <a:gd name="csY22" fmla="*/ 383719 h 3911445"/>
                <a:gd name="csX23" fmla="*/ 8175513 w 11633641"/>
                <a:gd name="csY23" fmla="*/ 306101 h 3911445"/>
                <a:gd name="csX24" fmla="*/ 8793297 w 11633641"/>
                <a:gd name="csY24" fmla="*/ 207742 h 3911445"/>
                <a:gd name="csX25" fmla="*/ 9881832 w 11633641"/>
                <a:gd name="csY25" fmla="*/ 112296 h 3911445"/>
                <a:gd name="csX26" fmla="*/ 11633641 w 11633641"/>
                <a:gd name="csY26" fmla="*/ 17311 h 3911445"/>
                <a:gd name="csX0" fmla="*/ 0 w 11633641"/>
                <a:gd name="csY0" fmla="*/ 0 h 3910418"/>
                <a:gd name="csX1" fmla="*/ 3812617 w 11633641"/>
                <a:gd name="csY1" fmla="*/ 62665 h 3910418"/>
                <a:gd name="csX2" fmla="*/ 4477262 w 11633641"/>
                <a:gd name="csY2" fmla="*/ 81582 h 3910418"/>
                <a:gd name="csX3" fmla="*/ 4612685 w 11633641"/>
                <a:gd name="csY3" fmla="*/ 330247 h 3910418"/>
                <a:gd name="csX4" fmla="*/ 4707610 w 11633641"/>
                <a:gd name="csY4" fmla="*/ 1748699 h 3910418"/>
                <a:gd name="csX5" fmla="*/ 4774165 w 11633641"/>
                <a:gd name="csY5" fmla="*/ 2888615 h 3910418"/>
                <a:gd name="csX6" fmla="*/ 4831552 w 11633641"/>
                <a:gd name="csY6" fmla="*/ 3345548 h 3910418"/>
                <a:gd name="csX7" fmla="*/ 4888894 w 11633641"/>
                <a:gd name="csY7" fmla="*/ 3813719 h 3910418"/>
                <a:gd name="csX8" fmla="*/ 5015683 w 11633641"/>
                <a:gd name="csY8" fmla="*/ 3893558 h 3910418"/>
                <a:gd name="csX9" fmla="*/ 5125173 w 11633641"/>
                <a:gd name="csY9" fmla="*/ 3584640 h 3910418"/>
                <a:gd name="csX10" fmla="*/ 5207120 w 11633641"/>
                <a:gd name="csY10" fmla="*/ 3340316 h 3910418"/>
                <a:gd name="csX11" fmla="*/ 5279047 w 11633641"/>
                <a:gd name="csY11" fmla="*/ 3098621 h 3910418"/>
                <a:gd name="csX12" fmla="*/ 5361434 w 11633641"/>
                <a:gd name="csY12" fmla="*/ 2806276 h 3910418"/>
                <a:gd name="csX13" fmla="*/ 5506625 w 11633641"/>
                <a:gd name="csY13" fmla="*/ 2358458 h 3910418"/>
                <a:gd name="csX14" fmla="*/ 5607635 w 11633641"/>
                <a:gd name="csY14" fmla="*/ 2054911 h 3910418"/>
                <a:gd name="csX15" fmla="*/ 5759556 w 11633641"/>
                <a:gd name="csY15" fmla="*/ 1688882 h 3910418"/>
                <a:gd name="csX16" fmla="*/ 5958798 w 11633641"/>
                <a:gd name="csY16" fmla="*/ 1357746 h 3910418"/>
                <a:gd name="csX17" fmla="*/ 6150867 w 11633641"/>
                <a:gd name="csY17" fmla="*/ 1102117 h 3910418"/>
                <a:gd name="csX18" fmla="*/ 6377822 w 11633641"/>
                <a:gd name="csY18" fmla="*/ 907695 h 3910418"/>
                <a:gd name="csX19" fmla="*/ 6621739 w 11633641"/>
                <a:gd name="csY19" fmla="*/ 767715 h 3910418"/>
                <a:gd name="csX20" fmla="*/ 6913697 w 11633641"/>
                <a:gd name="csY20" fmla="*/ 621069 h 3910418"/>
                <a:gd name="csX21" fmla="*/ 7358338 w 11633641"/>
                <a:gd name="csY21" fmla="*/ 486453 h 3910418"/>
                <a:gd name="csX22" fmla="*/ 7811163 w 11633641"/>
                <a:gd name="csY22" fmla="*/ 383719 h 3910418"/>
                <a:gd name="csX23" fmla="*/ 8175513 w 11633641"/>
                <a:gd name="csY23" fmla="*/ 306101 h 3910418"/>
                <a:gd name="csX24" fmla="*/ 8793297 w 11633641"/>
                <a:gd name="csY24" fmla="*/ 207742 h 3910418"/>
                <a:gd name="csX25" fmla="*/ 9881832 w 11633641"/>
                <a:gd name="csY25" fmla="*/ 112296 h 3910418"/>
                <a:gd name="csX26" fmla="*/ 11633641 w 11633641"/>
                <a:gd name="csY26" fmla="*/ 17311 h 3910418"/>
                <a:gd name="csX0" fmla="*/ 0 w 11633641"/>
                <a:gd name="csY0" fmla="*/ 0 h 3909236"/>
                <a:gd name="csX1" fmla="*/ 3812617 w 11633641"/>
                <a:gd name="csY1" fmla="*/ 62665 h 3909236"/>
                <a:gd name="csX2" fmla="*/ 4477262 w 11633641"/>
                <a:gd name="csY2" fmla="*/ 81582 h 3909236"/>
                <a:gd name="csX3" fmla="*/ 4612685 w 11633641"/>
                <a:gd name="csY3" fmla="*/ 330247 h 3909236"/>
                <a:gd name="csX4" fmla="*/ 4707610 w 11633641"/>
                <a:gd name="csY4" fmla="*/ 1748699 h 3909236"/>
                <a:gd name="csX5" fmla="*/ 4774165 w 11633641"/>
                <a:gd name="csY5" fmla="*/ 2888615 h 3909236"/>
                <a:gd name="csX6" fmla="*/ 4814887 w 11633641"/>
                <a:gd name="csY6" fmla="*/ 3386043 h 3909236"/>
                <a:gd name="csX7" fmla="*/ 4888894 w 11633641"/>
                <a:gd name="csY7" fmla="*/ 3813719 h 3909236"/>
                <a:gd name="csX8" fmla="*/ 5015683 w 11633641"/>
                <a:gd name="csY8" fmla="*/ 3893558 h 3909236"/>
                <a:gd name="csX9" fmla="*/ 5125173 w 11633641"/>
                <a:gd name="csY9" fmla="*/ 3584640 h 3909236"/>
                <a:gd name="csX10" fmla="*/ 5207120 w 11633641"/>
                <a:gd name="csY10" fmla="*/ 3340316 h 3909236"/>
                <a:gd name="csX11" fmla="*/ 5279047 w 11633641"/>
                <a:gd name="csY11" fmla="*/ 3098621 h 3909236"/>
                <a:gd name="csX12" fmla="*/ 5361434 w 11633641"/>
                <a:gd name="csY12" fmla="*/ 2806276 h 3909236"/>
                <a:gd name="csX13" fmla="*/ 5506625 w 11633641"/>
                <a:gd name="csY13" fmla="*/ 2358458 h 3909236"/>
                <a:gd name="csX14" fmla="*/ 5607635 w 11633641"/>
                <a:gd name="csY14" fmla="*/ 2054911 h 3909236"/>
                <a:gd name="csX15" fmla="*/ 5759556 w 11633641"/>
                <a:gd name="csY15" fmla="*/ 1688882 h 3909236"/>
                <a:gd name="csX16" fmla="*/ 5958798 w 11633641"/>
                <a:gd name="csY16" fmla="*/ 1357746 h 3909236"/>
                <a:gd name="csX17" fmla="*/ 6150867 w 11633641"/>
                <a:gd name="csY17" fmla="*/ 1102117 h 3909236"/>
                <a:gd name="csX18" fmla="*/ 6377822 w 11633641"/>
                <a:gd name="csY18" fmla="*/ 907695 h 3909236"/>
                <a:gd name="csX19" fmla="*/ 6621739 w 11633641"/>
                <a:gd name="csY19" fmla="*/ 767715 h 3909236"/>
                <a:gd name="csX20" fmla="*/ 6913697 w 11633641"/>
                <a:gd name="csY20" fmla="*/ 621069 h 3909236"/>
                <a:gd name="csX21" fmla="*/ 7358338 w 11633641"/>
                <a:gd name="csY21" fmla="*/ 486453 h 3909236"/>
                <a:gd name="csX22" fmla="*/ 7811163 w 11633641"/>
                <a:gd name="csY22" fmla="*/ 383719 h 3909236"/>
                <a:gd name="csX23" fmla="*/ 8175513 w 11633641"/>
                <a:gd name="csY23" fmla="*/ 306101 h 3909236"/>
                <a:gd name="csX24" fmla="*/ 8793297 w 11633641"/>
                <a:gd name="csY24" fmla="*/ 207742 h 3909236"/>
                <a:gd name="csX25" fmla="*/ 9881832 w 11633641"/>
                <a:gd name="csY25" fmla="*/ 112296 h 3909236"/>
                <a:gd name="csX26" fmla="*/ 11633641 w 11633641"/>
                <a:gd name="csY26" fmla="*/ 17311 h 3909236"/>
                <a:gd name="csX0" fmla="*/ 0 w 11633641"/>
                <a:gd name="csY0" fmla="*/ 0 h 3842748"/>
                <a:gd name="csX1" fmla="*/ 3812617 w 11633641"/>
                <a:gd name="csY1" fmla="*/ 62665 h 3842748"/>
                <a:gd name="csX2" fmla="*/ 4477262 w 11633641"/>
                <a:gd name="csY2" fmla="*/ 81582 h 3842748"/>
                <a:gd name="csX3" fmla="*/ 4612685 w 11633641"/>
                <a:gd name="csY3" fmla="*/ 330247 h 3842748"/>
                <a:gd name="csX4" fmla="*/ 4707610 w 11633641"/>
                <a:gd name="csY4" fmla="*/ 1748699 h 3842748"/>
                <a:gd name="csX5" fmla="*/ 4774165 w 11633641"/>
                <a:gd name="csY5" fmla="*/ 2888615 h 3842748"/>
                <a:gd name="csX6" fmla="*/ 4814887 w 11633641"/>
                <a:gd name="csY6" fmla="*/ 3386043 h 3842748"/>
                <a:gd name="csX7" fmla="*/ 4888894 w 11633641"/>
                <a:gd name="csY7" fmla="*/ 3813719 h 3842748"/>
                <a:gd name="csX8" fmla="*/ 5065676 w 11633641"/>
                <a:gd name="csY8" fmla="*/ 3780174 h 3842748"/>
                <a:gd name="csX9" fmla="*/ 5125173 w 11633641"/>
                <a:gd name="csY9" fmla="*/ 3584640 h 3842748"/>
                <a:gd name="csX10" fmla="*/ 5207120 w 11633641"/>
                <a:gd name="csY10" fmla="*/ 3340316 h 3842748"/>
                <a:gd name="csX11" fmla="*/ 5279047 w 11633641"/>
                <a:gd name="csY11" fmla="*/ 3098621 h 3842748"/>
                <a:gd name="csX12" fmla="*/ 5361434 w 11633641"/>
                <a:gd name="csY12" fmla="*/ 2806276 h 3842748"/>
                <a:gd name="csX13" fmla="*/ 5506625 w 11633641"/>
                <a:gd name="csY13" fmla="*/ 2358458 h 3842748"/>
                <a:gd name="csX14" fmla="*/ 5607635 w 11633641"/>
                <a:gd name="csY14" fmla="*/ 2054911 h 3842748"/>
                <a:gd name="csX15" fmla="*/ 5759556 w 11633641"/>
                <a:gd name="csY15" fmla="*/ 1688882 h 3842748"/>
                <a:gd name="csX16" fmla="*/ 5958798 w 11633641"/>
                <a:gd name="csY16" fmla="*/ 1357746 h 3842748"/>
                <a:gd name="csX17" fmla="*/ 6150867 w 11633641"/>
                <a:gd name="csY17" fmla="*/ 1102117 h 3842748"/>
                <a:gd name="csX18" fmla="*/ 6377822 w 11633641"/>
                <a:gd name="csY18" fmla="*/ 907695 h 3842748"/>
                <a:gd name="csX19" fmla="*/ 6621739 w 11633641"/>
                <a:gd name="csY19" fmla="*/ 767715 h 3842748"/>
                <a:gd name="csX20" fmla="*/ 6913697 w 11633641"/>
                <a:gd name="csY20" fmla="*/ 621069 h 3842748"/>
                <a:gd name="csX21" fmla="*/ 7358338 w 11633641"/>
                <a:gd name="csY21" fmla="*/ 486453 h 3842748"/>
                <a:gd name="csX22" fmla="*/ 7811163 w 11633641"/>
                <a:gd name="csY22" fmla="*/ 383719 h 3842748"/>
                <a:gd name="csX23" fmla="*/ 8175513 w 11633641"/>
                <a:gd name="csY23" fmla="*/ 306101 h 3842748"/>
                <a:gd name="csX24" fmla="*/ 8793297 w 11633641"/>
                <a:gd name="csY24" fmla="*/ 207742 h 3842748"/>
                <a:gd name="csX25" fmla="*/ 9881832 w 11633641"/>
                <a:gd name="csY25" fmla="*/ 112296 h 3842748"/>
                <a:gd name="csX26" fmla="*/ 11633641 w 11633641"/>
                <a:gd name="csY26" fmla="*/ 17311 h 3842748"/>
                <a:gd name="csX0" fmla="*/ 0 w 11633641"/>
                <a:gd name="csY0" fmla="*/ 0 h 3808592"/>
                <a:gd name="csX1" fmla="*/ 3812617 w 11633641"/>
                <a:gd name="csY1" fmla="*/ 62665 h 3808592"/>
                <a:gd name="csX2" fmla="*/ 4477262 w 11633641"/>
                <a:gd name="csY2" fmla="*/ 81582 h 3808592"/>
                <a:gd name="csX3" fmla="*/ 4612685 w 11633641"/>
                <a:gd name="csY3" fmla="*/ 330247 h 3808592"/>
                <a:gd name="csX4" fmla="*/ 4707610 w 11633641"/>
                <a:gd name="csY4" fmla="*/ 1748699 h 3808592"/>
                <a:gd name="csX5" fmla="*/ 4774165 w 11633641"/>
                <a:gd name="csY5" fmla="*/ 2888615 h 3808592"/>
                <a:gd name="csX6" fmla="*/ 4814887 w 11633641"/>
                <a:gd name="csY6" fmla="*/ 3386043 h 3808592"/>
                <a:gd name="csX7" fmla="*/ 4905559 w 11633641"/>
                <a:gd name="csY7" fmla="*/ 3765126 h 3808592"/>
                <a:gd name="csX8" fmla="*/ 5065676 w 11633641"/>
                <a:gd name="csY8" fmla="*/ 3780174 h 3808592"/>
                <a:gd name="csX9" fmla="*/ 5125173 w 11633641"/>
                <a:gd name="csY9" fmla="*/ 3584640 h 3808592"/>
                <a:gd name="csX10" fmla="*/ 5207120 w 11633641"/>
                <a:gd name="csY10" fmla="*/ 3340316 h 3808592"/>
                <a:gd name="csX11" fmla="*/ 5279047 w 11633641"/>
                <a:gd name="csY11" fmla="*/ 3098621 h 3808592"/>
                <a:gd name="csX12" fmla="*/ 5361434 w 11633641"/>
                <a:gd name="csY12" fmla="*/ 2806276 h 3808592"/>
                <a:gd name="csX13" fmla="*/ 5506625 w 11633641"/>
                <a:gd name="csY13" fmla="*/ 2358458 h 3808592"/>
                <a:gd name="csX14" fmla="*/ 5607635 w 11633641"/>
                <a:gd name="csY14" fmla="*/ 2054911 h 3808592"/>
                <a:gd name="csX15" fmla="*/ 5759556 w 11633641"/>
                <a:gd name="csY15" fmla="*/ 1688882 h 3808592"/>
                <a:gd name="csX16" fmla="*/ 5958798 w 11633641"/>
                <a:gd name="csY16" fmla="*/ 1357746 h 3808592"/>
                <a:gd name="csX17" fmla="*/ 6150867 w 11633641"/>
                <a:gd name="csY17" fmla="*/ 1102117 h 3808592"/>
                <a:gd name="csX18" fmla="*/ 6377822 w 11633641"/>
                <a:gd name="csY18" fmla="*/ 907695 h 3808592"/>
                <a:gd name="csX19" fmla="*/ 6621739 w 11633641"/>
                <a:gd name="csY19" fmla="*/ 767715 h 3808592"/>
                <a:gd name="csX20" fmla="*/ 6913697 w 11633641"/>
                <a:gd name="csY20" fmla="*/ 621069 h 3808592"/>
                <a:gd name="csX21" fmla="*/ 7358338 w 11633641"/>
                <a:gd name="csY21" fmla="*/ 486453 h 3808592"/>
                <a:gd name="csX22" fmla="*/ 7811163 w 11633641"/>
                <a:gd name="csY22" fmla="*/ 383719 h 3808592"/>
                <a:gd name="csX23" fmla="*/ 8175513 w 11633641"/>
                <a:gd name="csY23" fmla="*/ 306101 h 3808592"/>
                <a:gd name="csX24" fmla="*/ 8793297 w 11633641"/>
                <a:gd name="csY24" fmla="*/ 207742 h 3808592"/>
                <a:gd name="csX25" fmla="*/ 9881832 w 11633641"/>
                <a:gd name="csY25" fmla="*/ 112296 h 3808592"/>
                <a:gd name="csX26" fmla="*/ 11633641 w 11633641"/>
                <a:gd name="csY26" fmla="*/ 17311 h 3808592"/>
                <a:gd name="csX0" fmla="*/ 0 w 11633641"/>
                <a:gd name="csY0" fmla="*/ 0 h 3806538"/>
                <a:gd name="csX1" fmla="*/ 3812617 w 11633641"/>
                <a:gd name="csY1" fmla="*/ 62665 h 3806538"/>
                <a:gd name="csX2" fmla="*/ 4477262 w 11633641"/>
                <a:gd name="csY2" fmla="*/ 81582 h 3806538"/>
                <a:gd name="csX3" fmla="*/ 4612685 w 11633641"/>
                <a:gd name="csY3" fmla="*/ 330247 h 3806538"/>
                <a:gd name="csX4" fmla="*/ 4707610 w 11633641"/>
                <a:gd name="csY4" fmla="*/ 1748699 h 3806538"/>
                <a:gd name="csX5" fmla="*/ 4774165 w 11633641"/>
                <a:gd name="csY5" fmla="*/ 2888615 h 3806538"/>
                <a:gd name="csX6" fmla="*/ 4848216 w 11633641"/>
                <a:gd name="csY6" fmla="*/ 3418438 h 3806538"/>
                <a:gd name="csX7" fmla="*/ 4905559 w 11633641"/>
                <a:gd name="csY7" fmla="*/ 3765126 h 3806538"/>
                <a:gd name="csX8" fmla="*/ 5065676 w 11633641"/>
                <a:gd name="csY8" fmla="*/ 3780174 h 3806538"/>
                <a:gd name="csX9" fmla="*/ 5125173 w 11633641"/>
                <a:gd name="csY9" fmla="*/ 3584640 h 3806538"/>
                <a:gd name="csX10" fmla="*/ 5207120 w 11633641"/>
                <a:gd name="csY10" fmla="*/ 3340316 h 3806538"/>
                <a:gd name="csX11" fmla="*/ 5279047 w 11633641"/>
                <a:gd name="csY11" fmla="*/ 3098621 h 3806538"/>
                <a:gd name="csX12" fmla="*/ 5361434 w 11633641"/>
                <a:gd name="csY12" fmla="*/ 2806276 h 3806538"/>
                <a:gd name="csX13" fmla="*/ 5506625 w 11633641"/>
                <a:gd name="csY13" fmla="*/ 2358458 h 3806538"/>
                <a:gd name="csX14" fmla="*/ 5607635 w 11633641"/>
                <a:gd name="csY14" fmla="*/ 2054911 h 3806538"/>
                <a:gd name="csX15" fmla="*/ 5759556 w 11633641"/>
                <a:gd name="csY15" fmla="*/ 1688882 h 3806538"/>
                <a:gd name="csX16" fmla="*/ 5958798 w 11633641"/>
                <a:gd name="csY16" fmla="*/ 1357746 h 3806538"/>
                <a:gd name="csX17" fmla="*/ 6150867 w 11633641"/>
                <a:gd name="csY17" fmla="*/ 1102117 h 3806538"/>
                <a:gd name="csX18" fmla="*/ 6377822 w 11633641"/>
                <a:gd name="csY18" fmla="*/ 907695 h 3806538"/>
                <a:gd name="csX19" fmla="*/ 6621739 w 11633641"/>
                <a:gd name="csY19" fmla="*/ 767715 h 3806538"/>
                <a:gd name="csX20" fmla="*/ 6913697 w 11633641"/>
                <a:gd name="csY20" fmla="*/ 621069 h 3806538"/>
                <a:gd name="csX21" fmla="*/ 7358338 w 11633641"/>
                <a:gd name="csY21" fmla="*/ 486453 h 3806538"/>
                <a:gd name="csX22" fmla="*/ 7811163 w 11633641"/>
                <a:gd name="csY22" fmla="*/ 383719 h 3806538"/>
                <a:gd name="csX23" fmla="*/ 8175513 w 11633641"/>
                <a:gd name="csY23" fmla="*/ 306101 h 3806538"/>
                <a:gd name="csX24" fmla="*/ 8793297 w 11633641"/>
                <a:gd name="csY24" fmla="*/ 207742 h 3806538"/>
                <a:gd name="csX25" fmla="*/ 9881832 w 11633641"/>
                <a:gd name="csY25" fmla="*/ 112296 h 3806538"/>
                <a:gd name="csX26" fmla="*/ 11633641 w 11633641"/>
                <a:gd name="csY26" fmla="*/ 17311 h 3806538"/>
                <a:gd name="csX0" fmla="*/ 0 w 11633641"/>
                <a:gd name="csY0" fmla="*/ 0 h 3804544"/>
                <a:gd name="csX1" fmla="*/ 3812617 w 11633641"/>
                <a:gd name="csY1" fmla="*/ 62665 h 3804544"/>
                <a:gd name="csX2" fmla="*/ 4477262 w 11633641"/>
                <a:gd name="csY2" fmla="*/ 81582 h 3804544"/>
                <a:gd name="csX3" fmla="*/ 4612685 w 11633641"/>
                <a:gd name="csY3" fmla="*/ 330247 h 3804544"/>
                <a:gd name="csX4" fmla="*/ 4707610 w 11633641"/>
                <a:gd name="csY4" fmla="*/ 1748699 h 3804544"/>
                <a:gd name="csX5" fmla="*/ 4774165 w 11633641"/>
                <a:gd name="csY5" fmla="*/ 2888615 h 3804544"/>
                <a:gd name="csX6" fmla="*/ 4820443 w 11633641"/>
                <a:gd name="csY6" fmla="*/ 3450833 h 3804544"/>
                <a:gd name="csX7" fmla="*/ 4905559 w 11633641"/>
                <a:gd name="csY7" fmla="*/ 3765126 h 3804544"/>
                <a:gd name="csX8" fmla="*/ 5065676 w 11633641"/>
                <a:gd name="csY8" fmla="*/ 3780174 h 3804544"/>
                <a:gd name="csX9" fmla="*/ 5125173 w 11633641"/>
                <a:gd name="csY9" fmla="*/ 3584640 h 3804544"/>
                <a:gd name="csX10" fmla="*/ 5207120 w 11633641"/>
                <a:gd name="csY10" fmla="*/ 3340316 h 3804544"/>
                <a:gd name="csX11" fmla="*/ 5279047 w 11633641"/>
                <a:gd name="csY11" fmla="*/ 3098621 h 3804544"/>
                <a:gd name="csX12" fmla="*/ 5361434 w 11633641"/>
                <a:gd name="csY12" fmla="*/ 2806276 h 3804544"/>
                <a:gd name="csX13" fmla="*/ 5506625 w 11633641"/>
                <a:gd name="csY13" fmla="*/ 2358458 h 3804544"/>
                <a:gd name="csX14" fmla="*/ 5607635 w 11633641"/>
                <a:gd name="csY14" fmla="*/ 2054911 h 3804544"/>
                <a:gd name="csX15" fmla="*/ 5759556 w 11633641"/>
                <a:gd name="csY15" fmla="*/ 1688882 h 3804544"/>
                <a:gd name="csX16" fmla="*/ 5958798 w 11633641"/>
                <a:gd name="csY16" fmla="*/ 1357746 h 3804544"/>
                <a:gd name="csX17" fmla="*/ 6150867 w 11633641"/>
                <a:gd name="csY17" fmla="*/ 1102117 h 3804544"/>
                <a:gd name="csX18" fmla="*/ 6377822 w 11633641"/>
                <a:gd name="csY18" fmla="*/ 907695 h 3804544"/>
                <a:gd name="csX19" fmla="*/ 6621739 w 11633641"/>
                <a:gd name="csY19" fmla="*/ 767715 h 3804544"/>
                <a:gd name="csX20" fmla="*/ 6913697 w 11633641"/>
                <a:gd name="csY20" fmla="*/ 621069 h 3804544"/>
                <a:gd name="csX21" fmla="*/ 7358338 w 11633641"/>
                <a:gd name="csY21" fmla="*/ 486453 h 3804544"/>
                <a:gd name="csX22" fmla="*/ 7811163 w 11633641"/>
                <a:gd name="csY22" fmla="*/ 383719 h 3804544"/>
                <a:gd name="csX23" fmla="*/ 8175513 w 11633641"/>
                <a:gd name="csY23" fmla="*/ 306101 h 3804544"/>
                <a:gd name="csX24" fmla="*/ 8793297 w 11633641"/>
                <a:gd name="csY24" fmla="*/ 207742 h 3804544"/>
                <a:gd name="csX25" fmla="*/ 9881832 w 11633641"/>
                <a:gd name="csY25" fmla="*/ 112296 h 3804544"/>
                <a:gd name="csX26" fmla="*/ 11633641 w 11633641"/>
                <a:gd name="csY26" fmla="*/ 17311 h 3804544"/>
                <a:gd name="csX0" fmla="*/ 0 w 11633641"/>
                <a:gd name="csY0" fmla="*/ 0 h 3784208"/>
                <a:gd name="csX1" fmla="*/ 3812617 w 11633641"/>
                <a:gd name="csY1" fmla="*/ 62665 h 3784208"/>
                <a:gd name="csX2" fmla="*/ 4477262 w 11633641"/>
                <a:gd name="csY2" fmla="*/ 81582 h 3784208"/>
                <a:gd name="csX3" fmla="*/ 4612685 w 11633641"/>
                <a:gd name="csY3" fmla="*/ 330247 h 3784208"/>
                <a:gd name="csX4" fmla="*/ 4707610 w 11633641"/>
                <a:gd name="csY4" fmla="*/ 1748699 h 3784208"/>
                <a:gd name="csX5" fmla="*/ 4774165 w 11633641"/>
                <a:gd name="csY5" fmla="*/ 2888615 h 3784208"/>
                <a:gd name="csX6" fmla="*/ 4820443 w 11633641"/>
                <a:gd name="csY6" fmla="*/ 3450833 h 3784208"/>
                <a:gd name="csX7" fmla="*/ 4905559 w 11633641"/>
                <a:gd name="csY7" fmla="*/ 3765126 h 3784208"/>
                <a:gd name="csX8" fmla="*/ 5060121 w 11633641"/>
                <a:gd name="csY8" fmla="*/ 3731581 h 3784208"/>
                <a:gd name="csX9" fmla="*/ 5125173 w 11633641"/>
                <a:gd name="csY9" fmla="*/ 3584640 h 3784208"/>
                <a:gd name="csX10" fmla="*/ 5207120 w 11633641"/>
                <a:gd name="csY10" fmla="*/ 3340316 h 3784208"/>
                <a:gd name="csX11" fmla="*/ 5279047 w 11633641"/>
                <a:gd name="csY11" fmla="*/ 3098621 h 3784208"/>
                <a:gd name="csX12" fmla="*/ 5361434 w 11633641"/>
                <a:gd name="csY12" fmla="*/ 2806276 h 3784208"/>
                <a:gd name="csX13" fmla="*/ 5506625 w 11633641"/>
                <a:gd name="csY13" fmla="*/ 2358458 h 3784208"/>
                <a:gd name="csX14" fmla="*/ 5607635 w 11633641"/>
                <a:gd name="csY14" fmla="*/ 2054911 h 3784208"/>
                <a:gd name="csX15" fmla="*/ 5759556 w 11633641"/>
                <a:gd name="csY15" fmla="*/ 1688882 h 3784208"/>
                <a:gd name="csX16" fmla="*/ 5958798 w 11633641"/>
                <a:gd name="csY16" fmla="*/ 1357746 h 3784208"/>
                <a:gd name="csX17" fmla="*/ 6150867 w 11633641"/>
                <a:gd name="csY17" fmla="*/ 1102117 h 3784208"/>
                <a:gd name="csX18" fmla="*/ 6377822 w 11633641"/>
                <a:gd name="csY18" fmla="*/ 907695 h 3784208"/>
                <a:gd name="csX19" fmla="*/ 6621739 w 11633641"/>
                <a:gd name="csY19" fmla="*/ 767715 h 3784208"/>
                <a:gd name="csX20" fmla="*/ 6913697 w 11633641"/>
                <a:gd name="csY20" fmla="*/ 621069 h 3784208"/>
                <a:gd name="csX21" fmla="*/ 7358338 w 11633641"/>
                <a:gd name="csY21" fmla="*/ 486453 h 3784208"/>
                <a:gd name="csX22" fmla="*/ 7811163 w 11633641"/>
                <a:gd name="csY22" fmla="*/ 383719 h 3784208"/>
                <a:gd name="csX23" fmla="*/ 8175513 w 11633641"/>
                <a:gd name="csY23" fmla="*/ 306101 h 3784208"/>
                <a:gd name="csX24" fmla="*/ 8793297 w 11633641"/>
                <a:gd name="csY24" fmla="*/ 207742 h 3784208"/>
                <a:gd name="csX25" fmla="*/ 9881832 w 11633641"/>
                <a:gd name="csY25" fmla="*/ 112296 h 3784208"/>
                <a:gd name="csX26" fmla="*/ 11633641 w 11633641"/>
                <a:gd name="csY26" fmla="*/ 17311 h 3784208"/>
                <a:gd name="csX0" fmla="*/ 0 w 11633641"/>
                <a:gd name="csY0" fmla="*/ 0 h 3777785"/>
                <a:gd name="csX1" fmla="*/ 3812617 w 11633641"/>
                <a:gd name="csY1" fmla="*/ 62665 h 3777785"/>
                <a:gd name="csX2" fmla="*/ 4477262 w 11633641"/>
                <a:gd name="csY2" fmla="*/ 81582 h 3777785"/>
                <a:gd name="csX3" fmla="*/ 4612685 w 11633641"/>
                <a:gd name="csY3" fmla="*/ 330247 h 3777785"/>
                <a:gd name="csX4" fmla="*/ 4707610 w 11633641"/>
                <a:gd name="csY4" fmla="*/ 1748699 h 3777785"/>
                <a:gd name="csX5" fmla="*/ 4774165 w 11633641"/>
                <a:gd name="csY5" fmla="*/ 2888615 h 3777785"/>
                <a:gd name="csX6" fmla="*/ 4820443 w 11633641"/>
                <a:gd name="csY6" fmla="*/ 3450833 h 3777785"/>
                <a:gd name="csX7" fmla="*/ 4905559 w 11633641"/>
                <a:gd name="csY7" fmla="*/ 3765126 h 3777785"/>
                <a:gd name="csX8" fmla="*/ 5063998 w 11633641"/>
                <a:gd name="csY8" fmla="*/ 3703320 h 3777785"/>
                <a:gd name="csX9" fmla="*/ 5125173 w 11633641"/>
                <a:gd name="csY9" fmla="*/ 3584640 h 3777785"/>
                <a:gd name="csX10" fmla="*/ 5207120 w 11633641"/>
                <a:gd name="csY10" fmla="*/ 3340316 h 3777785"/>
                <a:gd name="csX11" fmla="*/ 5279047 w 11633641"/>
                <a:gd name="csY11" fmla="*/ 3098621 h 3777785"/>
                <a:gd name="csX12" fmla="*/ 5361434 w 11633641"/>
                <a:gd name="csY12" fmla="*/ 2806276 h 3777785"/>
                <a:gd name="csX13" fmla="*/ 5506625 w 11633641"/>
                <a:gd name="csY13" fmla="*/ 2358458 h 3777785"/>
                <a:gd name="csX14" fmla="*/ 5607635 w 11633641"/>
                <a:gd name="csY14" fmla="*/ 2054911 h 3777785"/>
                <a:gd name="csX15" fmla="*/ 5759556 w 11633641"/>
                <a:gd name="csY15" fmla="*/ 1688882 h 3777785"/>
                <a:gd name="csX16" fmla="*/ 5958798 w 11633641"/>
                <a:gd name="csY16" fmla="*/ 1357746 h 3777785"/>
                <a:gd name="csX17" fmla="*/ 6150867 w 11633641"/>
                <a:gd name="csY17" fmla="*/ 1102117 h 3777785"/>
                <a:gd name="csX18" fmla="*/ 6377822 w 11633641"/>
                <a:gd name="csY18" fmla="*/ 907695 h 3777785"/>
                <a:gd name="csX19" fmla="*/ 6621739 w 11633641"/>
                <a:gd name="csY19" fmla="*/ 767715 h 3777785"/>
                <a:gd name="csX20" fmla="*/ 6913697 w 11633641"/>
                <a:gd name="csY20" fmla="*/ 621069 h 3777785"/>
                <a:gd name="csX21" fmla="*/ 7358338 w 11633641"/>
                <a:gd name="csY21" fmla="*/ 486453 h 3777785"/>
                <a:gd name="csX22" fmla="*/ 7811163 w 11633641"/>
                <a:gd name="csY22" fmla="*/ 383719 h 3777785"/>
                <a:gd name="csX23" fmla="*/ 8175513 w 11633641"/>
                <a:gd name="csY23" fmla="*/ 306101 h 3777785"/>
                <a:gd name="csX24" fmla="*/ 8793297 w 11633641"/>
                <a:gd name="csY24" fmla="*/ 207742 h 3777785"/>
                <a:gd name="csX25" fmla="*/ 9881832 w 11633641"/>
                <a:gd name="csY25" fmla="*/ 112296 h 3777785"/>
                <a:gd name="csX26" fmla="*/ 11633641 w 11633641"/>
                <a:gd name="csY26" fmla="*/ 17311 h 3777785"/>
                <a:gd name="csX0" fmla="*/ 0 w 11633641"/>
                <a:gd name="csY0" fmla="*/ 0 h 3779216"/>
                <a:gd name="csX1" fmla="*/ 3812617 w 11633641"/>
                <a:gd name="csY1" fmla="*/ 62665 h 3779216"/>
                <a:gd name="csX2" fmla="*/ 4477262 w 11633641"/>
                <a:gd name="csY2" fmla="*/ 81582 h 3779216"/>
                <a:gd name="csX3" fmla="*/ 4612685 w 11633641"/>
                <a:gd name="csY3" fmla="*/ 330247 h 3779216"/>
                <a:gd name="csX4" fmla="*/ 4707610 w 11633641"/>
                <a:gd name="csY4" fmla="*/ 1748699 h 3779216"/>
                <a:gd name="csX5" fmla="*/ 4774165 w 11633641"/>
                <a:gd name="csY5" fmla="*/ 2888615 h 3779216"/>
                <a:gd name="csX6" fmla="*/ 4820443 w 11633641"/>
                <a:gd name="csY6" fmla="*/ 3450833 h 3779216"/>
                <a:gd name="csX7" fmla="*/ 4905559 w 11633641"/>
                <a:gd name="csY7" fmla="*/ 3765126 h 3779216"/>
                <a:gd name="csX8" fmla="*/ 5063998 w 11633641"/>
                <a:gd name="csY8" fmla="*/ 3703320 h 3779216"/>
                <a:gd name="csX9" fmla="*/ 5144557 w 11633641"/>
                <a:gd name="csY9" fmla="*/ 3511161 h 3779216"/>
                <a:gd name="csX10" fmla="*/ 5207120 w 11633641"/>
                <a:gd name="csY10" fmla="*/ 3340316 h 3779216"/>
                <a:gd name="csX11" fmla="*/ 5279047 w 11633641"/>
                <a:gd name="csY11" fmla="*/ 3098621 h 3779216"/>
                <a:gd name="csX12" fmla="*/ 5361434 w 11633641"/>
                <a:gd name="csY12" fmla="*/ 2806276 h 3779216"/>
                <a:gd name="csX13" fmla="*/ 5506625 w 11633641"/>
                <a:gd name="csY13" fmla="*/ 2358458 h 3779216"/>
                <a:gd name="csX14" fmla="*/ 5607635 w 11633641"/>
                <a:gd name="csY14" fmla="*/ 2054911 h 3779216"/>
                <a:gd name="csX15" fmla="*/ 5759556 w 11633641"/>
                <a:gd name="csY15" fmla="*/ 1688882 h 3779216"/>
                <a:gd name="csX16" fmla="*/ 5958798 w 11633641"/>
                <a:gd name="csY16" fmla="*/ 1357746 h 3779216"/>
                <a:gd name="csX17" fmla="*/ 6150867 w 11633641"/>
                <a:gd name="csY17" fmla="*/ 1102117 h 3779216"/>
                <a:gd name="csX18" fmla="*/ 6377822 w 11633641"/>
                <a:gd name="csY18" fmla="*/ 907695 h 3779216"/>
                <a:gd name="csX19" fmla="*/ 6621739 w 11633641"/>
                <a:gd name="csY19" fmla="*/ 767715 h 3779216"/>
                <a:gd name="csX20" fmla="*/ 6913697 w 11633641"/>
                <a:gd name="csY20" fmla="*/ 621069 h 3779216"/>
                <a:gd name="csX21" fmla="*/ 7358338 w 11633641"/>
                <a:gd name="csY21" fmla="*/ 486453 h 3779216"/>
                <a:gd name="csX22" fmla="*/ 7811163 w 11633641"/>
                <a:gd name="csY22" fmla="*/ 383719 h 3779216"/>
                <a:gd name="csX23" fmla="*/ 8175513 w 11633641"/>
                <a:gd name="csY23" fmla="*/ 306101 h 3779216"/>
                <a:gd name="csX24" fmla="*/ 8793297 w 11633641"/>
                <a:gd name="csY24" fmla="*/ 207742 h 3779216"/>
                <a:gd name="csX25" fmla="*/ 9881832 w 11633641"/>
                <a:gd name="csY25" fmla="*/ 112296 h 3779216"/>
                <a:gd name="csX26" fmla="*/ 11633641 w 11633641"/>
                <a:gd name="csY26" fmla="*/ 17311 h 3779216"/>
                <a:gd name="csX0" fmla="*/ 0 w 11633641"/>
                <a:gd name="csY0" fmla="*/ 0 h 3764606"/>
                <a:gd name="csX1" fmla="*/ 3812617 w 11633641"/>
                <a:gd name="csY1" fmla="*/ 62665 h 3764606"/>
                <a:gd name="csX2" fmla="*/ 4477262 w 11633641"/>
                <a:gd name="csY2" fmla="*/ 81582 h 3764606"/>
                <a:gd name="csX3" fmla="*/ 4612685 w 11633641"/>
                <a:gd name="csY3" fmla="*/ 330247 h 3764606"/>
                <a:gd name="csX4" fmla="*/ 4707610 w 11633641"/>
                <a:gd name="csY4" fmla="*/ 1748699 h 3764606"/>
                <a:gd name="csX5" fmla="*/ 4774165 w 11633641"/>
                <a:gd name="csY5" fmla="*/ 2888615 h 3764606"/>
                <a:gd name="csX6" fmla="*/ 4820443 w 11633641"/>
                <a:gd name="csY6" fmla="*/ 3450833 h 3764606"/>
                <a:gd name="csX7" fmla="*/ 4928819 w 11633641"/>
                <a:gd name="csY7" fmla="*/ 3748169 h 3764606"/>
                <a:gd name="csX8" fmla="*/ 5063998 w 11633641"/>
                <a:gd name="csY8" fmla="*/ 3703320 h 3764606"/>
                <a:gd name="csX9" fmla="*/ 5144557 w 11633641"/>
                <a:gd name="csY9" fmla="*/ 3511161 h 3764606"/>
                <a:gd name="csX10" fmla="*/ 5207120 w 11633641"/>
                <a:gd name="csY10" fmla="*/ 3340316 h 3764606"/>
                <a:gd name="csX11" fmla="*/ 5279047 w 11633641"/>
                <a:gd name="csY11" fmla="*/ 3098621 h 3764606"/>
                <a:gd name="csX12" fmla="*/ 5361434 w 11633641"/>
                <a:gd name="csY12" fmla="*/ 2806276 h 3764606"/>
                <a:gd name="csX13" fmla="*/ 5506625 w 11633641"/>
                <a:gd name="csY13" fmla="*/ 2358458 h 3764606"/>
                <a:gd name="csX14" fmla="*/ 5607635 w 11633641"/>
                <a:gd name="csY14" fmla="*/ 2054911 h 3764606"/>
                <a:gd name="csX15" fmla="*/ 5759556 w 11633641"/>
                <a:gd name="csY15" fmla="*/ 1688882 h 3764606"/>
                <a:gd name="csX16" fmla="*/ 5958798 w 11633641"/>
                <a:gd name="csY16" fmla="*/ 1357746 h 3764606"/>
                <a:gd name="csX17" fmla="*/ 6150867 w 11633641"/>
                <a:gd name="csY17" fmla="*/ 1102117 h 3764606"/>
                <a:gd name="csX18" fmla="*/ 6377822 w 11633641"/>
                <a:gd name="csY18" fmla="*/ 907695 h 3764606"/>
                <a:gd name="csX19" fmla="*/ 6621739 w 11633641"/>
                <a:gd name="csY19" fmla="*/ 767715 h 3764606"/>
                <a:gd name="csX20" fmla="*/ 6913697 w 11633641"/>
                <a:gd name="csY20" fmla="*/ 621069 h 3764606"/>
                <a:gd name="csX21" fmla="*/ 7358338 w 11633641"/>
                <a:gd name="csY21" fmla="*/ 486453 h 3764606"/>
                <a:gd name="csX22" fmla="*/ 7811163 w 11633641"/>
                <a:gd name="csY22" fmla="*/ 383719 h 3764606"/>
                <a:gd name="csX23" fmla="*/ 8175513 w 11633641"/>
                <a:gd name="csY23" fmla="*/ 306101 h 3764606"/>
                <a:gd name="csX24" fmla="*/ 8793297 w 11633641"/>
                <a:gd name="csY24" fmla="*/ 207742 h 3764606"/>
                <a:gd name="csX25" fmla="*/ 9881832 w 11633641"/>
                <a:gd name="csY25" fmla="*/ 112296 h 3764606"/>
                <a:gd name="csX26" fmla="*/ 11633641 w 11633641"/>
                <a:gd name="csY26" fmla="*/ 17311 h 3764606"/>
                <a:gd name="csX0" fmla="*/ 0 w 11633641"/>
                <a:gd name="csY0" fmla="*/ 0 h 3764604"/>
                <a:gd name="csX1" fmla="*/ 3812617 w 11633641"/>
                <a:gd name="csY1" fmla="*/ 62665 h 3764604"/>
                <a:gd name="csX2" fmla="*/ 4477262 w 11633641"/>
                <a:gd name="csY2" fmla="*/ 81582 h 3764604"/>
                <a:gd name="csX3" fmla="*/ 4612685 w 11633641"/>
                <a:gd name="csY3" fmla="*/ 330247 h 3764604"/>
                <a:gd name="csX4" fmla="*/ 4707610 w 11633641"/>
                <a:gd name="csY4" fmla="*/ 1748699 h 3764604"/>
                <a:gd name="csX5" fmla="*/ 4774165 w 11633641"/>
                <a:gd name="csY5" fmla="*/ 2888615 h 3764604"/>
                <a:gd name="csX6" fmla="*/ 4839827 w 11633641"/>
                <a:gd name="csY6" fmla="*/ 3450833 h 3764604"/>
                <a:gd name="csX7" fmla="*/ 4928819 w 11633641"/>
                <a:gd name="csY7" fmla="*/ 3748169 h 3764604"/>
                <a:gd name="csX8" fmla="*/ 5063998 w 11633641"/>
                <a:gd name="csY8" fmla="*/ 3703320 h 3764604"/>
                <a:gd name="csX9" fmla="*/ 5144557 w 11633641"/>
                <a:gd name="csY9" fmla="*/ 3511161 h 3764604"/>
                <a:gd name="csX10" fmla="*/ 5207120 w 11633641"/>
                <a:gd name="csY10" fmla="*/ 3340316 h 3764604"/>
                <a:gd name="csX11" fmla="*/ 5279047 w 11633641"/>
                <a:gd name="csY11" fmla="*/ 3098621 h 3764604"/>
                <a:gd name="csX12" fmla="*/ 5361434 w 11633641"/>
                <a:gd name="csY12" fmla="*/ 2806276 h 3764604"/>
                <a:gd name="csX13" fmla="*/ 5506625 w 11633641"/>
                <a:gd name="csY13" fmla="*/ 2358458 h 3764604"/>
                <a:gd name="csX14" fmla="*/ 5607635 w 11633641"/>
                <a:gd name="csY14" fmla="*/ 2054911 h 3764604"/>
                <a:gd name="csX15" fmla="*/ 5759556 w 11633641"/>
                <a:gd name="csY15" fmla="*/ 1688882 h 3764604"/>
                <a:gd name="csX16" fmla="*/ 5958798 w 11633641"/>
                <a:gd name="csY16" fmla="*/ 1357746 h 3764604"/>
                <a:gd name="csX17" fmla="*/ 6150867 w 11633641"/>
                <a:gd name="csY17" fmla="*/ 1102117 h 3764604"/>
                <a:gd name="csX18" fmla="*/ 6377822 w 11633641"/>
                <a:gd name="csY18" fmla="*/ 907695 h 3764604"/>
                <a:gd name="csX19" fmla="*/ 6621739 w 11633641"/>
                <a:gd name="csY19" fmla="*/ 767715 h 3764604"/>
                <a:gd name="csX20" fmla="*/ 6913697 w 11633641"/>
                <a:gd name="csY20" fmla="*/ 621069 h 3764604"/>
                <a:gd name="csX21" fmla="*/ 7358338 w 11633641"/>
                <a:gd name="csY21" fmla="*/ 486453 h 3764604"/>
                <a:gd name="csX22" fmla="*/ 7811163 w 11633641"/>
                <a:gd name="csY22" fmla="*/ 383719 h 3764604"/>
                <a:gd name="csX23" fmla="*/ 8175513 w 11633641"/>
                <a:gd name="csY23" fmla="*/ 306101 h 3764604"/>
                <a:gd name="csX24" fmla="*/ 8793297 w 11633641"/>
                <a:gd name="csY24" fmla="*/ 207742 h 3764604"/>
                <a:gd name="csX25" fmla="*/ 9881832 w 11633641"/>
                <a:gd name="csY25" fmla="*/ 112296 h 3764604"/>
                <a:gd name="csX26" fmla="*/ 11633641 w 11633641"/>
                <a:gd name="csY26" fmla="*/ 17311 h 3764604"/>
                <a:gd name="csX0" fmla="*/ 0 w 11633641"/>
                <a:gd name="csY0" fmla="*/ 0 h 3774272"/>
                <a:gd name="csX1" fmla="*/ 3812617 w 11633641"/>
                <a:gd name="csY1" fmla="*/ 62665 h 3774272"/>
                <a:gd name="csX2" fmla="*/ 4477262 w 11633641"/>
                <a:gd name="csY2" fmla="*/ 81582 h 3774272"/>
                <a:gd name="csX3" fmla="*/ 4612685 w 11633641"/>
                <a:gd name="csY3" fmla="*/ 330247 h 3774272"/>
                <a:gd name="csX4" fmla="*/ 4707610 w 11633641"/>
                <a:gd name="csY4" fmla="*/ 1748699 h 3774272"/>
                <a:gd name="csX5" fmla="*/ 4774165 w 11633641"/>
                <a:gd name="csY5" fmla="*/ 2888615 h 3774272"/>
                <a:gd name="csX6" fmla="*/ 4839827 w 11633641"/>
                <a:gd name="csY6" fmla="*/ 3450833 h 3774272"/>
                <a:gd name="csX7" fmla="*/ 4952080 w 11633641"/>
                <a:gd name="csY7" fmla="*/ 3759473 h 3774272"/>
                <a:gd name="csX8" fmla="*/ 5063998 w 11633641"/>
                <a:gd name="csY8" fmla="*/ 3703320 h 3774272"/>
                <a:gd name="csX9" fmla="*/ 5144557 w 11633641"/>
                <a:gd name="csY9" fmla="*/ 3511161 h 3774272"/>
                <a:gd name="csX10" fmla="*/ 5207120 w 11633641"/>
                <a:gd name="csY10" fmla="*/ 3340316 h 3774272"/>
                <a:gd name="csX11" fmla="*/ 5279047 w 11633641"/>
                <a:gd name="csY11" fmla="*/ 3098621 h 3774272"/>
                <a:gd name="csX12" fmla="*/ 5361434 w 11633641"/>
                <a:gd name="csY12" fmla="*/ 2806276 h 3774272"/>
                <a:gd name="csX13" fmla="*/ 5506625 w 11633641"/>
                <a:gd name="csY13" fmla="*/ 2358458 h 3774272"/>
                <a:gd name="csX14" fmla="*/ 5607635 w 11633641"/>
                <a:gd name="csY14" fmla="*/ 2054911 h 3774272"/>
                <a:gd name="csX15" fmla="*/ 5759556 w 11633641"/>
                <a:gd name="csY15" fmla="*/ 1688882 h 3774272"/>
                <a:gd name="csX16" fmla="*/ 5958798 w 11633641"/>
                <a:gd name="csY16" fmla="*/ 1357746 h 3774272"/>
                <a:gd name="csX17" fmla="*/ 6150867 w 11633641"/>
                <a:gd name="csY17" fmla="*/ 1102117 h 3774272"/>
                <a:gd name="csX18" fmla="*/ 6377822 w 11633641"/>
                <a:gd name="csY18" fmla="*/ 907695 h 3774272"/>
                <a:gd name="csX19" fmla="*/ 6621739 w 11633641"/>
                <a:gd name="csY19" fmla="*/ 767715 h 3774272"/>
                <a:gd name="csX20" fmla="*/ 6913697 w 11633641"/>
                <a:gd name="csY20" fmla="*/ 621069 h 3774272"/>
                <a:gd name="csX21" fmla="*/ 7358338 w 11633641"/>
                <a:gd name="csY21" fmla="*/ 486453 h 3774272"/>
                <a:gd name="csX22" fmla="*/ 7811163 w 11633641"/>
                <a:gd name="csY22" fmla="*/ 383719 h 3774272"/>
                <a:gd name="csX23" fmla="*/ 8175513 w 11633641"/>
                <a:gd name="csY23" fmla="*/ 306101 h 3774272"/>
                <a:gd name="csX24" fmla="*/ 8793297 w 11633641"/>
                <a:gd name="csY24" fmla="*/ 207742 h 3774272"/>
                <a:gd name="csX25" fmla="*/ 9881832 w 11633641"/>
                <a:gd name="csY25" fmla="*/ 112296 h 3774272"/>
                <a:gd name="csX26" fmla="*/ 11633641 w 11633641"/>
                <a:gd name="csY26" fmla="*/ 17311 h 3774272"/>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74165 w 11633641"/>
                <a:gd name="csY5" fmla="*/ 2888615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8798 w 11633641"/>
                <a:gd name="csY16" fmla="*/ 1357746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8798 w 11633641"/>
                <a:gd name="csY16" fmla="*/ 1357746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689747 w 11633641"/>
                <a:gd name="csY4" fmla="*/ 1794280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84028 w 11633641"/>
                <a:gd name="csY5" fmla="*/ 2924246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84028 w 11633641"/>
                <a:gd name="csY5" fmla="*/ 2924246 h 3773480"/>
                <a:gd name="csX6" fmla="*/ 4859211 w 11633641"/>
                <a:gd name="csY6" fmla="*/ 3462138 h 3773480"/>
                <a:gd name="csX7" fmla="*/ 4916351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2572"/>
                <a:gd name="csX1" fmla="*/ 3812617 w 11633641"/>
                <a:gd name="csY1" fmla="*/ 62665 h 3772572"/>
                <a:gd name="csX2" fmla="*/ 4477262 w 11633641"/>
                <a:gd name="csY2" fmla="*/ 81582 h 3772572"/>
                <a:gd name="csX3" fmla="*/ 4585890 w 11633641"/>
                <a:gd name="csY3" fmla="*/ 330248 h 3772572"/>
                <a:gd name="csX4" fmla="*/ 4689747 w 11633641"/>
                <a:gd name="csY4" fmla="*/ 1794280 h 3772572"/>
                <a:gd name="csX5" fmla="*/ 4784028 w 11633641"/>
                <a:gd name="csY5" fmla="*/ 2924246 h 3772572"/>
                <a:gd name="csX6" fmla="*/ 4836880 w 11633641"/>
                <a:gd name="csY6" fmla="*/ 3475161 h 3772572"/>
                <a:gd name="csX7" fmla="*/ 4916351 w 11633641"/>
                <a:gd name="csY7" fmla="*/ 3759473 h 3772572"/>
                <a:gd name="csX8" fmla="*/ 5063998 w 11633641"/>
                <a:gd name="csY8" fmla="*/ 3703320 h 3772572"/>
                <a:gd name="csX9" fmla="*/ 5144557 w 11633641"/>
                <a:gd name="csY9" fmla="*/ 3511161 h 3772572"/>
                <a:gd name="csX10" fmla="*/ 5207120 w 11633641"/>
                <a:gd name="csY10" fmla="*/ 3340316 h 3772572"/>
                <a:gd name="csX11" fmla="*/ 5279047 w 11633641"/>
                <a:gd name="csY11" fmla="*/ 3098621 h 3772572"/>
                <a:gd name="csX12" fmla="*/ 5361434 w 11633641"/>
                <a:gd name="csY12" fmla="*/ 2806276 h 3772572"/>
                <a:gd name="csX13" fmla="*/ 5506625 w 11633641"/>
                <a:gd name="csY13" fmla="*/ 2358458 h 3772572"/>
                <a:gd name="csX14" fmla="*/ 5607635 w 11633641"/>
                <a:gd name="csY14" fmla="*/ 2054911 h 3772572"/>
                <a:gd name="csX15" fmla="*/ 5759556 w 11633641"/>
                <a:gd name="csY15" fmla="*/ 1688882 h 3772572"/>
                <a:gd name="csX16" fmla="*/ 5954331 w 11633641"/>
                <a:gd name="csY16" fmla="*/ 1344723 h 3772572"/>
                <a:gd name="csX17" fmla="*/ 6150867 w 11633641"/>
                <a:gd name="csY17" fmla="*/ 1102117 h 3772572"/>
                <a:gd name="csX18" fmla="*/ 6377822 w 11633641"/>
                <a:gd name="csY18" fmla="*/ 907695 h 3772572"/>
                <a:gd name="csX19" fmla="*/ 6621739 w 11633641"/>
                <a:gd name="csY19" fmla="*/ 767715 h 3772572"/>
                <a:gd name="csX20" fmla="*/ 6913697 w 11633641"/>
                <a:gd name="csY20" fmla="*/ 621069 h 3772572"/>
                <a:gd name="csX21" fmla="*/ 7358338 w 11633641"/>
                <a:gd name="csY21" fmla="*/ 486453 h 3772572"/>
                <a:gd name="csX22" fmla="*/ 7811163 w 11633641"/>
                <a:gd name="csY22" fmla="*/ 383719 h 3772572"/>
                <a:gd name="csX23" fmla="*/ 8175513 w 11633641"/>
                <a:gd name="csY23" fmla="*/ 306101 h 3772572"/>
                <a:gd name="csX24" fmla="*/ 8793297 w 11633641"/>
                <a:gd name="csY24" fmla="*/ 207742 h 3772572"/>
                <a:gd name="csX25" fmla="*/ 9881832 w 11633641"/>
                <a:gd name="csY25" fmla="*/ 112296 h 3772572"/>
                <a:gd name="csX26" fmla="*/ 11633641 w 11633641"/>
                <a:gd name="csY26" fmla="*/ 17311 h 3772572"/>
                <a:gd name="csX0" fmla="*/ 0 w 11633641"/>
                <a:gd name="csY0" fmla="*/ 0 h 3772572"/>
                <a:gd name="csX1" fmla="*/ 3812617 w 11633641"/>
                <a:gd name="csY1" fmla="*/ 62665 h 3772572"/>
                <a:gd name="csX2" fmla="*/ 4477262 w 11633641"/>
                <a:gd name="csY2" fmla="*/ 81582 h 3772572"/>
                <a:gd name="csX3" fmla="*/ 4585890 w 11633641"/>
                <a:gd name="csY3" fmla="*/ 330248 h 3772572"/>
                <a:gd name="csX4" fmla="*/ 4689747 w 11633641"/>
                <a:gd name="csY4" fmla="*/ 1794280 h 3772572"/>
                <a:gd name="csX5" fmla="*/ 4775095 w 11633641"/>
                <a:gd name="csY5" fmla="*/ 2956803 h 3772572"/>
                <a:gd name="csX6" fmla="*/ 4836880 w 11633641"/>
                <a:gd name="csY6" fmla="*/ 3475161 h 3772572"/>
                <a:gd name="csX7" fmla="*/ 4916351 w 11633641"/>
                <a:gd name="csY7" fmla="*/ 3759473 h 3772572"/>
                <a:gd name="csX8" fmla="*/ 5063998 w 11633641"/>
                <a:gd name="csY8" fmla="*/ 3703320 h 3772572"/>
                <a:gd name="csX9" fmla="*/ 5144557 w 11633641"/>
                <a:gd name="csY9" fmla="*/ 3511161 h 3772572"/>
                <a:gd name="csX10" fmla="*/ 5207120 w 11633641"/>
                <a:gd name="csY10" fmla="*/ 3340316 h 3772572"/>
                <a:gd name="csX11" fmla="*/ 5279047 w 11633641"/>
                <a:gd name="csY11" fmla="*/ 3098621 h 3772572"/>
                <a:gd name="csX12" fmla="*/ 5361434 w 11633641"/>
                <a:gd name="csY12" fmla="*/ 2806276 h 3772572"/>
                <a:gd name="csX13" fmla="*/ 5506625 w 11633641"/>
                <a:gd name="csY13" fmla="*/ 2358458 h 3772572"/>
                <a:gd name="csX14" fmla="*/ 5607635 w 11633641"/>
                <a:gd name="csY14" fmla="*/ 2054911 h 3772572"/>
                <a:gd name="csX15" fmla="*/ 5759556 w 11633641"/>
                <a:gd name="csY15" fmla="*/ 1688882 h 3772572"/>
                <a:gd name="csX16" fmla="*/ 5954331 w 11633641"/>
                <a:gd name="csY16" fmla="*/ 1344723 h 3772572"/>
                <a:gd name="csX17" fmla="*/ 6150867 w 11633641"/>
                <a:gd name="csY17" fmla="*/ 1102117 h 3772572"/>
                <a:gd name="csX18" fmla="*/ 6377822 w 11633641"/>
                <a:gd name="csY18" fmla="*/ 907695 h 3772572"/>
                <a:gd name="csX19" fmla="*/ 6621739 w 11633641"/>
                <a:gd name="csY19" fmla="*/ 767715 h 3772572"/>
                <a:gd name="csX20" fmla="*/ 6913697 w 11633641"/>
                <a:gd name="csY20" fmla="*/ 621069 h 3772572"/>
                <a:gd name="csX21" fmla="*/ 7358338 w 11633641"/>
                <a:gd name="csY21" fmla="*/ 486453 h 3772572"/>
                <a:gd name="csX22" fmla="*/ 7811163 w 11633641"/>
                <a:gd name="csY22" fmla="*/ 383719 h 3772572"/>
                <a:gd name="csX23" fmla="*/ 8175513 w 11633641"/>
                <a:gd name="csY23" fmla="*/ 306101 h 3772572"/>
                <a:gd name="csX24" fmla="*/ 8793297 w 11633641"/>
                <a:gd name="csY24" fmla="*/ 207742 h 3772572"/>
                <a:gd name="csX25" fmla="*/ 9881832 w 11633641"/>
                <a:gd name="csY25" fmla="*/ 112296 h 3772572"/>
                <a:gd name="csX26" fmla="*/ 11633641 w 11633641"/>
                <a:gd name="csY26" fmla="*/ 17311 h 3772572"/>
                <a:gd name="csX0" fmla="*/ 0 w 11633641"/>
                <a:gd name="csY0" fmla="*/ 0 h 3764710"/>
                <a:gd name="csX1" fmla="*/ 3812617 w 11633641"/>
                <a:gd name="csY1" fmla="*/ 62665 h 3764710"/>
                <a:gd name="csX2" fmla="*/ 4477262 w 11633641"/>
                <a:gd name="csY2" fmla="*/ 81582 h 3764710"/>
                <a:gd name="csX3" fmla="*/ 4585890 w 11633641"/>
                <a:gd name="csY3" fmla="*/ 330248 h 3764710"/>
                <a:gd name="csX4" fmla="*/ 4689747 w 11633641"/>
                <a:gd name="csY4" fmla="*/ 1794280 h 3764710"/>
                <a:gd name="csX5" fmla="*/ 4775095 w 11633641"/>
                <a:gd name="csY5" fmla="*/ 2956803 h 3764710"/>
                <a:gd name="csX6" fmla="*/ 4836880 w 11633641"/>
                <a:gd name="csY6" fmla="*/ 3475161 h 3764710"/>
                <a:gd name="csX7" fmla="*/ 4916351 w 11633641"/>
                <a:gd name="csY7" fmla="*/ 3759473 h 3764710"/>
                <a:gd name="csX8" fmla="*/ 5063998 w 11633641"/>
                <a:gd name="csY8" fmla="*/ 3703320 h 3764710"/>
                <a:gd name="csX9" fmla="*/ 5144557 w 11633641"/>
                <a:gd name="csY9" fmla="*/ 3511161 h 3764710"/>
                <a:gd name="csX10" fmla="*/ 5207120 w 11633641"/>
                <a:gd name="csY10" fmla="*/ 3340316 h 3764710"/>
                <a:gd name="csX11" fmla="*/ 5279047 w 11633641"/>
                <a:gd name="csY11" fmla="*/ 3098621 h 3764710"/>
                <a:gd name="csX12" fmla="*/ 5361434 w 11633641"/>
                <a:gd name="csY12" fmla="*/ 2806276 h 3764710"/>
                <a:gd name="csX13" fmla="*/ 5506625 w 11633641"/>
                <a:gd name="csY13" fmla="*/ 2358458 h 3764710"/>
                <a:gd name="csX14" fmla="*/ 5607635 w 11633641"/>
                <a:gd name="csY14" fmla="*/ 2054911 h 3764710"/>
                <a:gd name="csX15" fmla="*/ 5759556 w 11633641"/>
                <a:gd name="csY15" fmla="*/ 1688882 h 3764710"/>
                <a:gd name="csX16" fmla="*/ 5954331 w 11633641"/>
                <a:gd name="csY16" fmla="*/ 1344723 h 3764710"/>
                <a:gd name="csX17" fmla="*/ 6150867 w 11633641"/>
                <a:gd name="csY17" fmla="*/ 1102117 h 3764710"/>
                <a:gd name="csX18" fmla="*/ 6377822 w 11633641"/>
                <a:gd name="csY18" fmla="*/ 907695 h 3764710"/>
                <a:gd name="csX19" fmla="*/ 6621739 w 11633641"/>
                <a:gd name="csY19" fmla="*/ 767715 h 3764710"/>
                <a:gd name="csX20" fmla="*/ 6913697 w 11633641"/>
                <a:gd name="csY20" fmla="*/ 621069 h 3764710"/>
                <a:gd name="csX21" fmla="*/ 7358338 w 11633641"/>
                <a:gd name="csY21" fmla="*/ 486453 h 3764710"/>
                <a:gd name="csX22" fmla="*/ 7811163 w 11633641"/>
                <a:gd name="csY22" fmla="*/ 383719 h 3764710"/>
                <a:gd name="csX23" fmla="*/ 8175513 w 11633641"/>
                <a:gd name="csY23" fmla="*/ 306101 h 3764710"/>
                <a:gd name="csX24" fmla="*/ 8793297 w 11633641"/>
                <a:gd name="csY24" fmla="*/ 207742 h 3764710"/>
                <a:gd name="csX25" fmla="*/ 9881832 w 11633641"/>
                <a:gd name="csY25" fmla="*/ 112296 h 3764710"/>
                <a:gd name="csX26" fmla="*/ 11633641 w 11633641"/>
                <a:gd name="csY26" fmla="*/ 17311 h 3764710"/>
                <a:gd name="csX0" fmla="*/ 0 w 11633641"/>
                <a:gd name="csY0" fmla="*/ 0 h 3800690"/>
                <a:gd name="csX1" fmla="*/ 3812617 w 11633641"/>
                <a:gd name="csY1" fmla="*/ 62665 h 3800690"/>
                <a:gd name="csX2" fmla="*/ 4477262 w 11633641"/>
                <a:gd name="csY2" fmla="*/ 81582 h 3800690"/>
                <a:gd name="csX3" fmla="*/ 4585890 w 11633641"/>
                <a:gd name="csY3" fmla="*/ 330248 h 3800690"/>
                <a:gd name="csX4" fmla="*/ 4689747 w 11633641"/>
                <a:gd name="csY4" fmla="*/ 1794280 h 3800690"/>
                <a:gd name="csX5" fmla="*/ 4775095 w 11633641"/>
                <a:gd name="csY5" fmla="*/ 2956803 h 3800690"/>
                <a:gd name="csX6" fmla="*/ 4836880 w 11633641"/>
                <a:gd name="csY6" fmla="*/ 3475161 h 3800690"/>
                <a:gd name="csX7" fmla="*/ 4916351 w 11633641"/>
                <a:gd name="csY7" fmla="*/ 3759473 h 3800690"/>
                <a:gd name="csX8" fmla="*/ 5063998 w 11633641"/>
                <a:gd name="csY8" fmla="*/ 3703320 h 3800690"/>
                <a:gd name="csX9" fmla="*/ 5144557 w 11633641"/>
                <a:gd name="csY9" fmla="*/ 3511161 h 3800690"/>
                <a:gd name="csX10" fmla="*/ 5207120 w 11633641"/>
                <a:gd name="csY10" fmla="*/ 3340316 h 3800690"/>
                <a:gd name="csX11" fmla="*/ 5279047 w 11633641"/>
                <a:gd name="csY11" fmla="*/ 3098621 h 3800690"/>
                <a:gd name="csX12" fmla="*/ 5361434 w 11633641"/>
                <a:gd name="csY12" fmla="*/ 2806276 h 3800690"/>
                <a:gd name="csX13" fmla="*/ 5506625 w 11633641"/>
                <a:gd name="csY13" fmla="*/ 2358458 h 3800690"/>
                <a:gd name="csX14" fmla="*/ 5607635 w 11633641"/>
                <a:gd name="csY14" fmla="*/ 2054911 h 3800690"/>
                <a:gd name="csX15" fmla="*/ 5759556 w 11633641"/>
                <a:gd name="csY15" fmla="*/ 1688882 h 3800690"/>
                <a:gd name="csX16" fmla="*/ 5954331 w 11633641"/>
                <a:gd name="csY16" fmla="*/ 1344723 h 3800690"/>
                <a:gd name="csX17" fmla="*/ 6150867 w 11633641"/>
                <a:gd name="csY17" fmla="*/ 1102117 h 3800690"/>
                <a:gd name="csX18" fmla="*/ 6377822 w 11633641"/>
                <a:gd name="csY18" fmla="*/ 907695 h 3800690"/>
                <a:gd name="csX19" fmla="*/ 6621739 w 11633641"/>
                <a:gd name="csY19" fmla="*/ 767715 h 3800690"/>
                <a:gd name="csX20" fmla="*/ 6913697 w 11633641"/>
                <a:gd name="csY20" fmla="*/ 621069 h 3800690"/>
                <a:gd name="csX21" fmla="*/ 7358338 w 11633641"/>
                <a:gd name="csY21" fmla="*/ 486453 h 3800690"/>
                <a:gd name="csX22" fmla="*/ 7811163 w 11633641"/>
                <a:gd name="csY22" fmla="*/ 383719 h 3800690"/>
                <a:gd name="csX23" fmla="*/ 8175513 w 11633641"/>
                <a:gd name="csY23" fmla="*/ 306101 h 3800690"/>
                <a:gd name="csX24" fmla="*/ 8793297 w 11633641"/>
                <a:gd name="csY24" fmla="*/ 207742 h 3800690"/>
                <a:gd name="csX25" fmla="*/ 9881832 w 11633641"/>
                <a:gd name="csY25" fmla="*/ 112296 h 3800690"/>
                <a:gd name="csX26" fmla="*/ 11633641 w 11633641"/>
                <a:gd name="csY26" fmla="*/ 17311 h 3800690"/>
                <a:gd name="csX0" fmla="*/ 0 w 11633641"/>
                <a:gd name="csY0" fmla="*/ 0 h 3829377"/>
                <a:gd name="csX1" fmla="*/ 3812617 w 11633641"/>
                <a:gd name="csY1" fmla="*/ 62665 h 3829377"/>
                <a:gd name="csX2" fmla="*/ 4477262 w 11633641"/>
                <a:gd name="csY2" fmla="*/ 81582 h 3829377"/>
                <a:gd name="csX3" fmla="*/ 4585890 w 11633641"/>
                <a:gd name="csY3" fmla="*/ 330248 h 3829377"/>
                <a:gd name="csX4" fmla="*/ 4689747 w 11633641"/>
                <a:gd name="csY4" fmla="*/ 1794280 h 3829377"/>
                <a:gd name="csX5" fmla="*/ 4775095 w 11633641"/>
                <a:gd name="csY5" fmla="*/ 2956803 h 3829377"/>
                <a:gd name="csX6" fmla="*/ 4836880 w 11633641"/>
                <a:gd name="csY6" fmla="*/ 3475161 h 3829377"/>
                <a:gd name="csX7" fmla="*/ 4916351 w 11633641"/>
                <a:gd name="csY7" fmla="*/ 3759473 h 3829377"/>
                <a:gd name="csX8" fmla="*/ 5063998 w 11633641"/>
                <a:gd name="csY8" fmla="*/ 3703320 h 3829377"/>
                <a:gd name="csX9" fmla="*/ 5144557 w 11633641"/>
                <a:gd name="csY9" fmla="*/ 3511161 h 3829377"/>
                <a:gd name="csX10" fmla="*/ 5207120 w 11633641"/>
                <a:gd name="csY10" fmla="*/ 3340316 h 3829377"/>
                <a:gd name="csX11" fmla="*/ 5279047 w 11633641"/>
                <a:gd name="csY11" fmla="*/ 3098621 h 3829377"/>
                <a:gd name="csX12" fmla="*/ 5361434 w 11633641"/>
                <a:gd name="csY12" fmla="*/ 2806276 h 3829377"/>
                <a:gd name="csX13" fmla="*/ 5506625 w 11633641"/>
                <a:gd name="csY13" fmla="*/ 2358458 h 3829377"/>
                <a:gd name="csX14" fmla="*/ 5607635 w 11633641"/>
                <a:gd name="csY14" fmla="*/ 2054911 h 3829377"/>
                <a:gd name="csX15" fmla="*/ 5759556 w 11633641"/>
                <a:gd name="csY15" fmla="*/ 1688882 h 3829377"/>
                <a:gd name="csX16" fmla="*/ 5954331 w 11633641"/>
                <a:gd name="csY16" fmla="*/ 1344723 h 3829377"/>
                <a:gd name="csX17" fmla="*/ 6150867 w 11633641"/>
                <a:gd name="csY17" fmla="*/ 1102117 h 3829377"/>
                <a:gd name="csX18" fmla="*/ 6377822 w 11633641"/>
                <a:gd name="csY18" fmla="*/ 907695 h 3829377"/>
                <a:gd name="csX19" fmla="*/ 6621739 w 11633641"/>
                <a:gd name="csY19" fmla="*/ 767715 h 3829377"/>
                <a:gd name="csX20" fmla="*/ 6913697 w 11633641"/>
                <a:gd name="csY20" fmla="*/ 621069 h 3829377"/>
                <a:gd name="csX21" fmla="*/ 7358338 w 11633641"/>
                <a:gd name="csY21" fmla="*/ 486453 h 3829377"/>
                <a:gd name="csX22" fmla="*/ 7811163 w 11633641"/>
                <a:gd name="csY22" fmla="*/ 383719 h 3829377"/>
                <a:gd name="csX23" fmla="*/ 8175513 w 11633641"/>
                <a:gd name="csY23" fmla="*/ 306101 h 3829377"/>
                <a:gd name="csX24" fmla="*/ 8793297 w 11633641"/>
                <a:gd name="csY24" fmla="*/ 207742 h 3829377"/>
                <a:gd name="csX25" fmla="*/ 9881832 w 11633641"/>
                <a:gd name="csY25" fmla="*/ 112296 h 3829377"/>
                <a:gd name="csX26" fmla="*/ 11633641 w 11633641"/>
                <a:gd name="csY26" fmla="*/ 17311 h 3829377"/>
                <a:gd name="csX0" fmla="*/ 0 w 11633641"/>
                <a:gd name="csY0" fmla="*/ 0 h 3839085"/>
                <a:gd name="csX1" fmla="*/ 3812617 w 11633641"/>
                <a:gd name="csY1" fmla="*/ 62665 h 3839085"/>
                <a:gd name="csX2" fmla="*/ 4477262 w 11633641"/>
                <a:gd name="csY2" fmla="*/ 81582 h 3839085"/>
                <a:gd name="csX3" fmla="*/ 4585890 w 11633641"/>
                <a:gd name="csY3" fmla="*/ 330248 h 3839085"/>
                <a:gd name="csX4" fmla="*/ 4689747 w 11633641"/>
                <a:gd name="csY4" fmla="*/ 1794280 h 3839085"/>
                <a:gd name="csX5" fmla="*/ 4775095 w 11633641"/>
                <a:gd name="csY5" fmla="*/ 2956803 h 3839085"/>
                <a:gd name="csX6" fmla="*/ 4836880 w 11633641"/>
                <a:gd name="csY6" fmla="*/ 3475161 h 3839085"/>
                <a:gd name="csX7" fmla="*/ 4916351 w 11633641"/>
                <a:gd name="csY7" fmla="*/ 3759473 h 3839085"/>
                <a:gd name="csX8" fmla="*/ 5063998 w 11633641"/>
                <a:gd name="csY8" fmla="*/ 3703320 h 3839085"/>
                <a:gd name="csX9" fmla="*/ 5144557 w 11633641"/>
                <a:gd name="csY9" fmla="*/ 3511161 h 3839085"/>
                <a:gd name="csX10" fmla="*/ 5207120 w 11633641"/>
                <a:gd name="csY10" fmla="*/ 3340316 h 3839085"/>
                <a:gd name="csX11" fmla="*/ 5279047 w 11633641"/>
                <a:gd name="csY11" fmla="*/ 3098621 h 3839085"/>
                <a:gd name="csX12" fmla="*/ 5361434 w 11633641"/>
                <a:gd name="csY12" fmla="*/ 2806276 h 3839085"/>
                <a:gd name="csX13" fmla="*/ 5506625 w 11633641"/>
                <a:gd name="csY13" fmla="*/ 2358458 h 3839085"/>
                <a:gd name="csX14" fmla="*/ 5607635 w 11633641"/>
                <a:gd name="csY14" fmla="*/ 2054911 h 3839085"/>
                <a:gd name="csX15" fmla="*/ 5759556 w 11633641"/>
                <a:gd name="csY15" fmla="*/ 1688882 h 3839085"/>
                <a:gd name="csX16" fmla="*/ 5954331 w 11633641"/>
                <a:gd name="csY16" fmla="*/ 1344723 h 3839085"/>
                <a:gd name="csX17" fmla="*/ 6150867 w 11633641"/>
                <a:gd name="csY17" fmla="*/ 1102117 h 3839085"/>
                <a:gd name="csX18" fmla="*/ 6377822 w 11633641"/>
                <a:gd name="csY18" fmla="*/ 907695 h 3839085"/>
                <a:gd name="csX19" fmla="*/ 6621739 w 11633641"/>
                <a:gd name="csY19" fmla="*/ 767715 h 3839085"/>
                <a:gd name="csX20" fmla="*/ 6913697 w 11633641"/>
                <a:gd name="csY20" fmla="*/ 621069 h 3839085"/>
                <a:gd name="csX21" fmla="*/ 7358338 w 11633641"/>
                <a:gd name="csY21" fmla="*/ 486453 h 3839085"/>
                <a:gd name="csX22" fmla="*/ 7811163 w 11633641"/>
                <a:gd name="csY22" fmla="*/ 383719 h 3839085"/>
                <a:gd name="csX23" fmla="*/ 8175513 w 11633641"/>
                <a:gd name="csY23" fmla="*/ 306101 h 3839085"/>
                <a:gd name="csX24" fmla="*/ 8793297 w 11633641"/>
                <a:gd name="csY24" fmla="*/ 207742 h 3839085"/>
                <a:gd name="csX25" fmla="*/ 9881832 w 11633641"/>
                <a:gd name="csY25" fmla="*/ 112296 h 3839085"/>
                <a:gd name="csX26" fmla="*/ 11633641 w 11633641"/>
                <a:gd name="csY26" fmla="*/ 17311 h 3839085"/>
                <a:gd name="csX0" fmla="*/ 0 w 11633641"/>
                <a:gd name="csY0" fmla="*/ 0 h 3786769"/>
                <a:gd name="csX1" fmla="*/ 3812617 w 11633641"/>
                <a:gd name="csY1" fmla="*/ 62665 h 3786769"/>
                <a:gd name="csX2" fmla="*/ 4477262 w 11633641"/>
                <a:gd name="csY2" fmla="*/ 81582 h 3786769"/>
                <a:gd name="csX3" fmla="*/ 4585890 w 11633641"/>
                <a:gd name="csY3" fmla="*/ 330248 h 3786769"/>
                <a:gd name="csX4" fmla="*/ 4689747 w 11633641"/>
                <a:gd name="csY4" fmla="*/ 1794280 h 3786769"/>
                <a:gd name="csX5" fmla="*/ 4775095 w 11633641"/>
                <a:gd name="csY5" fmla="*/ 2956803 h 3786769"/>
                <a:gd name="csX6" fmla="*/ 4836880 w 11633641"/>
                <a:gd name="csY6" fmla="*/ 3475161 h 3786769"/>
                <a:gd name="csX7" fmla="*/ 4916351 w 11633641"/>
                <a:gd name="csY7" fmla="*/ 3759473 h 3786769"/>
                <a:gd name="csX8" fmla="*/ 5086328 w 11633641"/>
                <a:gd name="csY8" fmla="*/ 3716343 h 3786769"/>
                <a:gd name="csX9" fmla="*/ 5144557 w 11633641"/>
                <a:gd name="csY9" fmla="*/ 3511161 h 3786769"/>
                <a:gd name="csX10" fmla="*/ 5207120 w 11633641"/>
                <a:gd name="csY10" fmla="*/ 3340316 h 3786769"/>
                <a:gd name="csX11" fmla="*/ 5279047 w 11633641"/>
                <a:gd name="csY11" fmla="*/ 3098621 h 3786769"/>
                <a:gd name="csX12" fmla="*/ 5361434 w 11633641"/>
                <a:gd name="csY12" fmla="*/ 2806276 h 3786769"/>
                <a:gd name="csX13" fmla="*/ 5506625 w 11633641"/>
                <a:gd name="csY13" fmla="*/ 2358458 h 3786769"/>
                <a:gd name="csX14" fmla="*/ 5607635 w 11633641"/>
                <a:gd name="csY14" fmla="*/ 2054911 h 3786769"/>
                <a:gd name="csX15" fmla="*/ 5759556 w 11633641"/>
                <a:gd name="csY15" fmla="*/ 1688882 h 3786769"/>
                <a:gd name="csX16" fmla="*/ 5954331 w 11633641"/>
                <a:gd name="csY16" fmla="*/ 1344723 h 3786769"/>
                <a:gd name="csX17" fmla="*/ 6150867 w 11633641"/>
                <a:gd name="csY17" fmla="*/ 1102117 h 3786769"/>
                <a:gd name="csX18" fmla="*/ 6377822 w 11633641"/>
                <a:gd name="csY18" fmla="*/ 907695 h 3786769"/>
                <a:gd name="csX19" fmla="*/ 6621739 w 11633641"/>
                <a:gd name="csY19" fmla="*/ 767715 h 3786769"/>
                <a:gd name="csX20" fmla="*/ 6913697 w 11633641"/>
                <a:gd name="csY20" fmla="*/ 621069 h 3786769"/>
                <a:gd name="csX21" fmla="*/ 7358338 w 11633641"/>
                <a:gd name="csY21" fmla="*/ 486453 h 3786769"/>
                <a:gd name="csX22" fmla="*/ 7811163 w 11633641"/>
                <a:gd name="csY22" fmla="*/ 383719 h 3786769"/>
                <a:gd name="csX23" fmla="*/ 8175513 w 11633641"/>
                <a:gd name="csY23" fmla="*/ 306101 h 3786769"/>
                <a:gd name="csX24" fmla="*/ 8793297 w 11633641"/>
                <a:gd name="csY24" fmla="*/ 207742 h 3786769"/>
                <a:gd name="csX25" fmla="*/ 9881832 w 11633641"/>
                <a:gd name="csY25" fmla="*/ 112296 h 3786769"/>
                <a:gd name="csX26" fmla="*/ 11633641 w 11633641"/>
                <a:gd name="csY26" fmla="*/ 17311 h 3786769"/>
                <a:gd name="csX0" fmla="*/ 0 w 11633641"/>
                <a:gd name="csY0" fmla="*/ 0 h 3778261"/>
                <a:gd name="csX1" fmla="*/ 3812617 w 11633641"/>
                <a:gd name="csY1" fmla="*/ 62665 h 3778261"/>
                <a:gd name="csX2" fmla="*/ 4477262 w 11633641"/>
                <a:gd name="csY2" fmla="*/ 81582 h 3778261"/>
                <a:gd name="csX3" fmla="*/ 4585890 w 11633641"/>
                <a:gd name="csY3" fmla="*/ 330248 h 3778261"/>
                <a:gd name="csX4" fmla="*/ 4689747 w 11633641"/>
                <a:gd name="csY4" fmla="*/ 1794280 h 3778261"/>
                <a:gd name="csX5" fmla="*/ 4775095 w 11633641"/>
                <a:gd name="csY5" fmla="*/ 2956803 h 3778261"/>
                <a:gd name="csX6" fmla="*/ 4836880 w 11633641"/>
                <a:gd name="csY6" fmla="*/ 3475161 h 3778261"/>
                <a:gd name="csX7" fmla="*/ 4916351 w 11633641"/>
                <a:gd name="csY7" fmla="*/ 3759473 h 3778261"/>
                <a:gd name="csX8" fmla="*/ 5086328 w 11633641"/>
                <a:gd name="csY8" fmla="*/ 3716343 h 3778261"/>
                <a:gd name="csX9" fmla="*/ 5144557 w 11633641"/>
                <a:gd name="csY9" fmla="*/ 3511161 h 3778261"/>
                <a:gd name="csX10" fmla="*/ 5207120 w 11633641"/>
                <a:gd name="csY10" fmla="*/ 3340316 h 3778261"/>
                <a:gd name="csX11" fmla="*/ 5279047 w 11633641"/>
                <a:gd name="csY11" fmla="*/ 3098621 h 3778261"/>
                <a:gd name="csX12" fmla="*/ 5361434 w 11633641"/>
                <a:gd name="csY12" fmla="*/ 2806276 h 3778261"/>
                <a:gd name="csX13" fmla="*/ 5506625 w 11633641"/>
                <a:gd name="csY13" fmla="*/ 2358458 h 3778261"/>
                <a:gd name="csX14" fmla="*/ 5607635 w 11633641"/>
                <a:gd name="csY14" fmla="*/ 2054911 h 3778261"/>
                <a:gd name="csX15" fmla="*/ 5759556 w 11633641"/>
                <a:gd name="csY15" fmla="*/ 1688882 h 3778261"/>
                <a:gd name="csX16" fmla="*/ 5954331 w 11633641"/>
                <a:gd name="csY16" fmla="*/ 1344723 h 3778261"/>
                <a:gd name="csX17" fmla="*/ 6150867 w 11633641"/>
                <a:gd name="csY17" fmla="*/ 1102117 h 3778261"/>
                <a:gd name="csX18" fmla="*/ 6377822 w 11633641"/>
                <a:gd name="csY18" fmla="*/ 907695 h 3778261"/>
                <a:gd name="csX19" fmla="*/ 6621739 w 11633641"/>
                <a:gd name="csY19" fmla="*/ 767715 h 3778261"/>
                <a:gd name="csX20" fmla="*/ 6913697 w 11633641"/>
                <a:gd name="csY20" fmla="*/ 621069 h 3778261"/>
                <a:gd name="csX21" fmla="*/ 7358338 w 11633641"/>
                <a:gd name="csY21" fmla="*/ 486453 h 3778261"/>
                <a:gd name="csX22" fmla="*/ 7811163 w 11633641"/>
                <a:gd name="csY22" fmla="*/ 383719 h 3778261"/>
                <a:gd name="csX23" fmla="*/ 8175513 w 11633641"/>
                <a:gd name="csY23" fmla="*/ 306101 h 3778261"/>
                <a:gd name="csX24" fmla="*/ 8793297 w 11633641"/>
                <a:gd name="csY24" fmla="*/ 207742 h 3778261"/>
                <a:gd name="csX25" fmla="*/ 9881832 w 11633641"/>
                <a:gd name="csY25" fmla="*/ 112296 h 3778261"/>
                <a:gd name="csX26" fmla="*/ 11633641 w 11633641"/>
                <a:gd name="csY26" fmla="*/ 17311 h 3778261"/>
                <a:gd name="csX0" fmla="*/ 0 w 11633641"/>
                <a:gd name="csY0" fmla="*/ 0 h 3776333"/>
                <a:gd name="csX1" fmla="*/ 3812617 w 11633641"/>
                <a:gd name="csY1" fmla="*/ 62665 h 3776333"/>
                <a:gd name="csX2" fmla="*/ 4477262 w 11633641"/>
                <a:gd name="csY2" fmla="*/ 81582 h 3776333"/>
                <a:gd name="csX3" fmla="*/ 4585890 w 11633641"/>
                <a:gd name="csY3" fmla="*/ 330248 h 3776333"/>
                <a:gd name="csX4" fmla="*/ 4689747 w 11633641"/>
                <a:gd name="csY4" fmla="*/ 1794280 h 3776333"/>
                <a:gd name="csX5" fmla="*/ 4775095 w 11633641"/>
                <a:gd name="csY5" fmla="*/ 2956803 h 3776333"/>
                <a:gd name="csX6" fmla="*/ 4832415 w 11633641"/>
                <a:gd name="csY6" fmla="*/ 3501209 h 3776333"/>
                <a:gd name="csX7" fmla="*/ 4916351 w 11633641"/>
                <a:gd name="csY7" fmla="*/ 3759473 h 3776333"/>
                <a:gd name="csX8" fmla="*/ 5086328 w 11633641"/>
                <a:gd name="csY8" fmla="*/ 3716343 h 3776333"/>
                <a:gd name="csX9" fmla="*/ 5144557 w 11633641"/>
                <a:gd name="csY9" fmla="*/ 3511161 h 3776333"/>
                <a:gd name="csX10" fmla="*/ 5207120 w 11633641"/>
                <a:gd name="csY10" fmla="*/ 3340316 h 3776333"/>
                <a:gd name="csX11" fmla="*/ 5279047 w 11633641"/>
                <a:gd name="csY11" fmla="*/ 3098621 h 3776333"/>
                <a:gd name="csX12" fmla="*/ 5361434 w 11633641"/>
                <a:gd name="csY12" fmla="*/ 2806276 h 3776333"/>
                <a:gd name="csX13" fmla="*/ 5506625 w 11633641"/>
                <a:gd name="csY13" fmla="*/ 2358458 h 3776333"/>
                <a:gd name="csX14" fmla="*/ 5607635 w 11633641"/>
                <a:gd name="csY14" fmla="*/ 2054911 h 3776333"/>
                <a:gd name="csX15" fmla="*/ 5759556 w 11633641"/>
                <a:gd name="csY15" fmla="*/ 1688882 h 3776333"/>
                <a:gd name="csX16" fmla="*/ 5954331 w 11633641"/>
                <a:gd name="csY16" fmla="*/ 1344723 h 3776333"/>
                <a:gd name="csX17" fmla="*/ 6150867 w 11633641"/>
                <a:gd name="csY17" fmla="*/ 1102117 h 3776333"/>
                <a:gd name="csX18" fmla="*/ 6377822 w 11633641"/>
                <a:gd name="csY18" fmla="*/ 907695 h 3776333"/>
                <a:gd name="csX19" fmla="*/ 6621739 w 11633641"/>
                <a:gd name="csY19" fmla="*/ 767715 h 3776333"/>
                <a:gd name="csX20" fmla="*/ 6913697 w 11633641"/>
                <a:gd name="csY20" fmla="*/ 621069 h 3776333"/>
                <a:gd name="csX21" fmla="*/ 7358338 w 11633641"/>
                <a:gd name="csY21" fmla="*/ 486453 h 3776333"/>
                <a:gd name="csX22" fmla="*/ 7811163 w 11633641"/>
                <a:gd name="csY22" fmla="*/ 383719 h 3776333"/>
                <a:gd name="csX23" fmla="*/ 8175513 w 11633641"/>
                <a:gd name="csY23" fmla="*/ 306101 h 3776333"/>
                <a:gd name="csX24" fmla="*/ 8793297 w 11633641"/>
                <a:gd name="csY24" fmla="*/ 207742 h 3776333"/>
                <a:gd name="csX25" fmla="*/ 9881832 w 11633641"/>
                <a:gd name="csY25" fmla="*/ 112296 h 3776333"/>
                <a:gd name="csX26" fmla="*/ 11633641 w 11633641"/>
                <a:gd name="csY26" fmla="*/ 17311 h 3776333"/>
                <a:gd name="csX0" fmla="*/ 0 w 11633641"/>
                <a:gd name="csY0" fmla="*/ 0 h 3760961"/>
                <a:gd name="csX1" fmla="*/ 3812617 w 11633641"/>
                <a:gd name="csY1" fmla="*/ 62665 h 3760961"/>
                <a:gd name="csX2" fmla="*/ 4477262 w 11633641"/>
                <a:gd name="csY2" fmla="*/ 81582 h 3760961"/>
                <a:gd name="csX3" fmla="*/ 4585890 w 11633641"/>
                <a:gd name="csY3" fmla="*/ 330248 h 3760961"/>
                <a:gd name="csX4" fmla="*/ 4689747 w 11633641"/>
                <a:gd name="csY4" fmla="*/ 1794280 h 3760961"/>
                <a:gd name="csX5" fmla="*/ 4775095 w 11633641"/>
                <a:gd name="csY5" fmla="*/ 2956803 h 3760961"/>
                <a:gd name="csX6" fmla="*/ 4832415 w 11633641"/>
                <a:gd name="csY6" fmla="*/ 3501209 h 3760961"/>
                <a:gd name="csX7" fmla="*/ 4916351 w 11633641"/>
                <a:gd name="csY7" fmla="*/ 3759473 h 3760961"/>
                <a:gd name="csX8" fmla="*/ 5090794 w 11633641"/>
                <a:gd name="csY8" fmla="*/ 3599139 h 3760961"/>
                <a:gd name="csX9" fmla="*/ 5144557 w 11633641"/>
                <a:gd name="csY9" fmla="*/ 3511161 h 3760961"/>
                <a:gd name="csX10" fmla="*/ 5207120 w 11633641"/>
                <a:gd name="csY10" fmla="*/ 3340316 h 3760961"/>
                <a:gd name="csX11" fmla="*/ 5279047 w 11633641"/>
                <a:gd name="csY11" fmla="*/ 3098621 h 3760961"/>
                <a:gd name="csX12" fmla="*/ 5361434 w 11633641"/>
                <a:gd name="csY12" fmla="*/ 2806276 h 3760961"/>
                <a:gd name="csX13" fmla="*/ 5506625 w 11633641"/>
                <a:gd name="csY13" fmla="*/ 2358458 h 3760961"/>
                <a:gd name="csX14" fmla="*/ 5607635 w 11633641"/>
                <a:gd name="csY14" fmla="*/ 2054911 h 3760961"/>
                <a:gd name="csX15" fmla="*/ 5759556 w 11633641"/>
                <a:gd name="csY15" fmla="*/ 1688882 h 3760961"/>
                <a:gd name="csX16" fmla="*/ 5954331 w 11633641"/>
                <a:gd name="csY16" fmla="*/ 1344723 h 3760961"/>
                <a:gd name="csX17" fmla="*/ 6150867 w 11633641"/>
                <a:gd name="csY17" fmla="*/ 1102117 h 3760961"/>
                <a:gd name="csX18" fmla="*/ 6377822 w 11633641"/>
                <a:gd name="csY18" fmla="*/ 907695 h 3760961"/>
                <a:gd name="csX19" fmla="*/ 6621739 w 11633641"/>
                <a:gd name="csY19" fmla="*/ 767715 h 3760961"/>
                <a:gd name="csX20" fmla="*/ 6913697 w 11633641"/>
                <a:gd name="csY20" fmla="*/ 621069 h 3760961"/>
                <a:gd name="csX21" fmla="*/ 7358338 w 11633641"/>
                <a:gd name="csY21" fmla="*/ 486453 h 3760961"/>
                <a:gd name="csX22" fmla="*/ 7811163 w 11633641"/>
                <a:gd name="csY22" fmla="*/ 383719 h 3760961"/>
                <a:gd name="csX23" fmla="*/ 8175513 w 11633641"/>
                <a:gd name="csY23" fmla="*/ 306101 h 3760961"/>
                <a:gd name="csX24" fmla="*/ 8793297 w 11633641"/>
                <a:gd name="csY24" fmla="*/ 207742 h 3760961"/>
                <a:gd name="csX25" fmla="*/ 9881832 w 11633641"/>
                <a:gd name="csY25" fmla="*/ 112296 h 3760961"/>
                <a:gd name="csX26" fmla="*/ 11633641 w 11633641"/>
                <a:gd name="csY26" fmla="*/ 17311 h 3760961"/>
                <a:gd name="csX0" fmla="*/ 0 w 11633641"/>
                <a:gd name="csY0" fmla="*/ 0 h 3762004"/>
                <a:gd name="csX1" fmla="*/ 3812617 w 11633641"/>
                <a:gd name="csY1" fmla="*/ 62665 h 3762004"/>
                <a:gd name="csX2" fmla="*/ 4477262 w 11633641"/>
                <a:gd name="csY2" fmla="*/ 81582 h 3762004"/>
                <a:gd name="csX3" fmla="*/ 4585890 w 11633641"/>
                <a:gd name="csY3" fmla="*/ 330248 h 3762004"/>
                <a:gd name="csX4" fmla="*/ 4689747 w 11633641"/>
                <a:gd name="csY4" fmla="*/ 1794280 h 3762004"/>
                <a:gd name="csX5" fmla="*/ 4775095 w 11633641"/>
                <a:gd name="csY5" fmla="*/ 2956803 h 3762004"/>
                <a:gd name="csX6" fmla="*/ 4832415 w 11633641"/>
                <a:gd name="csY6" fmla="*/ 3501209 h 3762004"/>
                <a:gd name="csX7" fmla="*/ 4916351 w 11633641"/>
                <a:gd name="csY7" fmla="*/ 3759473 h 3762004"/>
                <a:gd name="csX8" fmla="*/ 5090794 w 11633641"/>
                <a:gd name="csY8" fmla="*/ 3599139 h 3762004"/>
                <a:gd name="csX9" fmla="*/ 5144557 w 11633641"/>
                <a:gd name="csY9" fmla="*/ 3511161 h 3762004"/>
                <a:gd name="csX10" fmla="*/ 5207120 w 11633641"/>
                <a:gd name="csY10" fmla="*/ 3340316 h 3762004"/>
                <a:gd name="csX11" fmla="*/ 5279047 w 11633641"/>
                <a:gd name="csY11" fmla="*/ 3098621 h 3762004"/>
                <a:gd name="csX12" fmla="*/ 5361434 w 11633641"/>
                <a:gd name="csY12" fmla="*/ 2806276 h 3762004"/>
                <a:gd name="csX13" fmla="*/ 5506625 w 11633641"/>
                <a:gd name="csY13" fmla="*/ 2358458 h 3762004"/>
                <a:gd name="csX14" fmla="*/ 5607635 w 11633641"/>
                <a:gd name="csY14" fmla="*/ 2054911 h 3762004"/>
                <a:gd name="csX15" fmla="*/ 5759556 w 11633641"/>
                <a:gd name="csY15" fmla="*/ 1688882 h 3762004"/>
                <a:gd name="csX16" fmla="*/ 5954331 w 11633641"/>
                <a:gd name="csY16" fmla="*/ 1344723 h 3762004"/>
                <a:gd name="csX17" fmla="*/ 6150867 w 11633641"/>
                <a:gd name="csY17" fmla="*/ 1102117 h 3762004"/>
                <a:gd name="csX18" fmla="*/ 6377822 w 11633641"/>
                <a:gd name="csY18" fmla="*/ 907695 h 3762004"/>
                <a:gd name="csX19" fmla="*/ 6621739 w 11633641"/>
                <a:gd name="csY19" fmla="*/ 767715 h 3762004"/>
                <a:gd name="csX20" fmla="*/ 6913697 w 11633641"/>
                <a:gd name="csY20" fmla="*/ 621069 h 3762004"/>
                <a:gd name="csX21" fmla="*/ 7358338 w 11633641"/>
                <a:gd name="csY21" fmla="*/ 486453 h 3762004"/>
                <a:gd name="csX22" fmla="*/ 7811163 w 11633641"/>
                <a:gd name="csY22" fmla="*/ 383719 h 3762004"/>
                <a:gd name="csX23" fmla="*/ 8175513 w 11633641"/>
                <a:gd name="csY23" fmla="*/ 306101 h 3762004"/>
                <a:gd name="csX24" fmla="*/ 8793297 w 11633641"/>
                <a:gd name="csY24" fmla="*/ 207742 h 3762004"/>
                <a:gd name="csX25" fmla="*/ 9881832 w 11633641"/>
                <a:gd name="csY25" fmla="*/ 112296 h 3762004"/>
                <a:gd name="csX26" fmla="*/ 11633641 w 11633641"/>
                <a:gd name="csY26" fmla="*/ 17311 h 3762004"/>
                <a:gd name="csX0" fmla="*/ 0 w 11633641"/>
                <a:gd name="csY0" fmla="*/ 0 h 3760882"/>
                <a:gd name="csX1" fmla="*/ 3812617 w 11633641"/>
                <a:gd name="csY1" fmla="*/ 62665 h 3760882"/>
                <a:gd name="csX2" fmla="*/ 4477262 w 11633641"/>
                <a:gd name="csY2" fmla="*/ 81582 h 3760882"/>
                <a:gd name="csX3" fmla="*/ 4585890 w 11633641"/>
                <a:gd name="csY3" fmla="*/ 330248 h 3760882"/>
                <a:gd name="csX4" fmla="*/ 4689747 w 11633641"/>
                <a:gd name="csY4" fmla="*/ 1794280 h 3760882"/>
                <a:gd name="csX5" fmla="*/ 4775095 w 11633641"/>
                <a:gd name="csY5" fmla="*/ 2956803 h 3760882"/>
                <a:gd name="csX6" fmla="*/ 4832415 w 11633641"/>
                <a:gd name="csY6" fmla="*/ 3501209 h 3760882"/>
                <a:gd name="csX7" fmla="*/ 4916351 w 11633641"/>
                <a:gd name="csY7" fmla="*/ 3759473 h 3760882"/>
                <a:gd name="csX8" fmla="*/ 5090794 w 11633641"/>
                <a:gd name="csY8" fmla="*/ 3599139 h 3760882"/>
                <a:gd name="csX9" fmla="*/ 5135625 w 11633641"/>
                <a:gd name="csY9" fmla="*/ 3478605 h 3760882"/>
                <a:gd name="csX10" fmla="*/ 5207120 w 11633641"/>
                <a:gd name="csY10" fmla="*/ 3340316 h 3760882"/>
                <a:gd name="csX11" fmla="*/ 5279047 w 11633641"/>
                <a:gd name="csY11" fmla="*/ 3098621 h 3760882"/>
                <a:gd name="csX12" fmla="*/ 5361434 w 11633641"/>
                <a:gd name="csY12" fmla="*/ 2806276 h 3760882"/>
                <a:gd name="csX13" fmla="*/ 5506625 w 11633641"/>
                <a:gd name="csY13" fmla="*/ 2358458 h 3760882"/>
                <a:gd name="csX14" fmla="*/ 5607635 w 11633641"/>
                <a:gd name="csY14" fmla="*/ 2054911 h 3760882"/>
                <a:gd name="csX15" fmla="*/ 5759556 w 11633641"/>
                <a:gd name="csY15" fmla="*/ 1688882 h 3760882"/>
                <a:gd name="csX16" fmla="*/ 5954331 w 11633641"/>
                <a:gd name="csY16" fmla="*/ 1344723 h 3760882"/>
                <a:gd name="csX17" fmla="*/ 6150867 w 11633641"/>
                <a:gd name="csY17" fmla="*/ 1102117 h 3760882"/>
                <a:gd name="csX18" fmla="*/ 6377822 w 11633641"/>
                <a:gd name="csY18" fmla="*/ 907695 h 3760882"/>
                <a:gd name="csX19" fmla="*/ 6621739 w 11633641"/>
                <a:gd name="csY19" fmla="*/ 767715 h 3760882"/>
                <a:gd name="csX20" fmla="*/ 6913697 w 11633641"/>
                <a:gd name="csY20" fmla="*/ 621069 h 3760882"/>
                <a:gd name="csX21" fmla="*/ 7358338 w 11633641"/>
                <a:gd name="csY21" fmla="*/ 486453 h 3760882"/>
                <a:gd name="csX22" fmla="*/ 7811163 w 11633641"/>
                <a:gd name="csY22" fmla="*/ 383719 h 3760882"/>
                <a:gd name="csX23" fmla="*/ 8175513 w 11633641"/>
                <a:gd name="csY23" fmla="*/ 306101 h 3760882"/>
                <a:gd name="csX24" fmla="*/ 8793297 w 11633641"/>
                <a:gd name="csY24" fmla="*/ 207742 h 3760882"/>
                <a:gd name="csX25" fmla="*/ 9881832 w 11633641"/>
                <a:gd name="csY25" fmla="*/ 112296 h 3760882"/>
                <a:gd name="csX26" fmla="*/ 11633641 w 11633641"/>
                <a:gd name="csY26" fmla="*/ 17311 h 3760882"/>
                <a:gd name="csX0" fmla="*/ 0 w 11633641"/>
                <a:gd name="csY0" fmla="*/ 0 h 3760882"/>
                <a:gd name="csX1" fmla="*/ 3812617 w 11633641"/>
                <a:gd name="csY1" fmla="*/ 62665 h 3760882"/>
                <a:gd name="csX2" fmla="*/ 4477262 w 11633641"/>
                <a:gd name="csY2" fmla="*/ 81582 h 3760882"/>
                <a:gd name="csX3" fmla="*/ 4585890 w 11633641"/>
                <a:gd name="csY3" fmla="*/ 330248 h 3760882"/>
                <a:gd name="csX4" fmla="*/ 4689747 w 11633641"/>
                <a:gd name="csY4" fmla="*/ 1794280 h 3760882"/>
                <a:gd name="csX5" fmla="*/ 4775095 w 11633641"/>
                <a:gd name="csY5" fmla="*/ 2956803 h 3760882"/>
                <a:gd name="csX6" fmla="*/ 4832415 w 11633641"/>
                <a:gd name="csY6" fmla="*/ 3501209 h 3760882"/>
                <a:gd name="csX7" fmla="*/ 4916351 w 11633641"/>
                <a:gd name="csY7" fmla="*/ 3759473 h 3760882"/>
                <a:gd name="csX8" fmla="*/ 5090794 w 11633641"/>
                <a:gd name="csY8" fmla="*/ 3599139 h 3760882"/>
                <a:gd name="csX9" fmla="*/ 5135625 w 11633641"/>
                <a:gd name="csY9" fmla="*/ 3478605 h 3760882"/>
                <a:gd name="csX10" fmla="*/ 5211586 w 11633641"/>
                <a:gd name="csY10" fmla="*/ 3294737 h 3760882"/>
                <a:gd name="csX11" fmla="*/ 5279047 w 11633641"/>
                <a:gd name="csY11" fmla="*/ 3098621 h 3760882"/>
                <a:gd name="csX12" fmla="*/ 5361434 w 11633641"/>
                <a:gd name="csY12" fmla="*/ 2806276 h 3760882"/>
                <a:gd name="csX13" fmla="*/ 5506625 w 11633641"/>
                <a:gd name="csY13" fmla="*/ 2358458 h 3760882"/>
                <a:gd name="csX14" fmla="*/ 5607635 w 11633641"/>
                <a:gd name="csY14" fmla="*/ 2054911 h 3760882"/>
                <a:gd name="csX15" fmla="*/ 5759556 w 11633641"/>
                <a:gd name="csY15" fmla="*/ 1688882 h 3760882"/>
                <a:gd name="csX16" fmla="*/ 5954331 w 11633641"/>
                <a:gd name="csY16" fmla="*/ 1344723 h 3760882"/>
                <a:gd name="csX17" fmla="*/ 6150867 w 11633641"/>
                <a:gd name="csY17" fmla="*/ 1102117 h 3760882"/>
                <a:gd name="csX18" fmla="*/ 6377822 w 11633641"/>
                <a:gd name="csY18" fmla="*/ 907695 h 3760882"/>
                <a:gd name="csX19" fmla="*/ 6621739 w 11633641"/>
                <a:gd name="csY19" fmla="*/ 767715 h 3760882"/>
                <a:gd name="csX20" fmla="*/ 6913697 w 11633641"/>
                <a:gd name="csY20" fmla="*/ 621069 h 3760882"/>
                <a:gd name="csX21" fmla="*/ 7358338 w 11633641"/>
                <a:gd name="csY21" fmla="*/ 486453 h 3760882"/>
                <a:gd name="csX22" fmla="*/ 7811163 w 11633641"/>
                <a:gd name="csY22" fmla="*/ 383719 h 3760882"/>
                <a:gd name="csX23" fmla="*/ 8175513 w 11633641"/>
                <a:gd name="csY23" fmla="*/ 306101 h 3760882"/>
                <a:gd name="csX24" fmla="*/ 8793297 w 11633641"/>
                <a:gd name="csY24" fmla="*/ 207742 h 3760882"/>
                <a:gd name="csX25" fmla="*/ 9881832 w 11633641"/>
                <a:gd name="csY25" fmla="*/ 112296 h 3760882"/>
                <a:gd name="csX26" fmla="*/ 11633641 w 11633641"/>
                <a:gd name="csY26" fmla="*/ 17311 h 3760882"/>
                <a:gd name="csX0" fmla="*/ 0 w 11633641"/>
                <a:gd name="csY0" fmla="*/ 0 h 3760871"/>
                <a:gd name="csX1" fmla="*/ 3812617 w 11633641"/>
                <a:gd name="csY1" fmla="*/ 62665 h 3760871"/>
                <a:gd name="csX2" fmla="*/ 4477262 w 11633641"/>
                <a:gd name="csY2" fmla="*/ 81582 h 3760871"/>
                <a:gd name="csX3" fmla="*/ 4585890 w 11633641"/>
                <a:gd name="csY3" fmla="*/ 330248 h 3760871"/>
                <a:gd name="csX4" fmla="*/ 4689747 w 11633641"/>
                <a:gd name="csY4" fmla="*/ 1794280 h 3760871"/>
                <a:gd name="csX5" fmla="*/ 4775095 w 11633641"/>
                <a:gd name="csY5" fmla="*/ 2956803 h 3760871"/>
                <a:gd name="csX6" fmla="*/ 4832415 w 11633641"/>
                <a:gd name="csY6" fmla="*/ 3501209 h 3760871"/>
                <a:gd name="csX7" fmla="*/ 4916351 w 11633641"/>
                <a:gd name="csY7" fmla="*/ 3759473 h 3760871"/>
                <a:gd name="csX8" fmla="*/ 5090794 w 11633641"/>
                <a:gd name="csY8" fmla="*/ 3599139 h 3760871"/>
                <a:gd name="csX9" fmla="*/ 5157955 w 11633641"/>
                <a:gd name="csY9" fmla="*/ 3485115 h 3760871"/>
                <a:gd name="csX10" fmla="*/ 5211586 w 11633641"/>
                <a:gd name="csY10" fmla="*/ 3294737 h 3760871"/>
                <a:gd name="csX11" fmla="*/ 5279047 w 11633641"/>
                <a:gd name="csY11" fmla="*/ 3098621 h 3760871"/>
                <a:gd name="csX12" fmla="*/ 5361434 w 11633641"/>
                <a:gd name="csY12" fmla="*/ 2806276 h 3760871"/>
                <a:gd name="csX13" fmla="*/ 5506625 w 11633641"/>
                <a:gd name="csY13" fmla="*/ 2358458 h 3760871"/>
                <a:gd name="csX14" fmla="*/ 5607635 w 11633641"/>
                <a:gd name="csY14" fmla="*/ 2054911 h 3760871"/>
                <a:gd name="csX15" fmla="*/ 5759556 w 11633641"/>
                <a:gd name="csY15" fmla="*/ 1688882 h 3760871"/>
                <a:gd name="csX16" fmla="*/ 5954331 w 11633641"/>
                <a:gd name="csY16" fmla="*/ 1344723 h 3760871"/>
                <a:gd name="csX17" fmla="*/ 6150867 w 11633641"/>
                <a:gd name="csY17" fmla="*/ 1102117 h 3760871"/>
                <a:gd name="csX18" fmla="*/ 6377822 w 11633641"/>
                <a:gd name="csY18" fmla="*/ 907695 h 3760871"/>
                <a:gd name="csX19" fmla="*/ 6621739 w 11633641"/>
                <a:gd name="csY19" fmla="*/ 767715 h 3760871"/>
                <a:gd name="csX20" fmla="*/ 6913697 w 11633641"/>
                <a:gd name="csY20" fmla="*/ 621069 h 3760871"/>
                <a:gd name="csX21" fmla="*/ 7358338 w 11633641"/>
                <a:gd name="csY21" fmla="*/ 486453 h 3760871"/>
                <a:gd name="csX22" fmla="*/ 7811163 w 11633641"/>
                <a:gd name="csY22" fmla="*/ 383719 h 3760871"/>
                <a:gd name="csX23" fmla="*/ 8175513 w 11633641"/>
                <a:gd name="csY23" fmla="*/ 306101 h 3760871"/>
                <a:gd name="csX24" fmla="*/ 8793297 w 11633641"/>
                <a:gd name="csY24" fmla="*/ 207742 h 3760871"/>
                <a:gd name="csX25" fmla="*/ 9881832 w 11633641"/>
                <a:gd name="csY25" fmla="*/ 112296 h 3760871"/>
                <a:gd name="csX26" fmla="*/ 11633641 w 11633641"/>
                <a:gd name="csY26" fmla="*/ 17311 h 3760871"/>
                <a:gd name="csX0" fmla="*/ 0 w 11633641"/>
                <a:gd name="csY0" fmla="*/ 0 h 3764481"/>
                <a:gd name="csX1" fmla="*/ 3812617 w 11633641"/>
                <a:gd name="csY1" fmla="*/ 62665 h 3764481"/>
                <a:gd name="csX2" fmla="*/ 4477262 w 11633641"/>
                <a:gd name="csY2" fmla="*/ 81582 h 3764481"/>
                <a:gd name="csX3" fmla="*/ 4585890 w 11633641"/>
                <a:gd name="csY3" fmla="*/ 330248 h 3764481"/>
                <a:gd name="csX4" fmla="*/ 4689747 w 11633641"/>
                <a:gd name="csY4" fmla="*/ 1794280 h 3764481"/>
                <a:gd name="csX5" fmla="*/ 4775095 w 11633641"/>
                <a:gd name="csY5" fmla="*/ 2956803 h 3764481"/>
                <a:gd name="csX6" fmla="*/ 4832415 w 11633641"/>
                <a:gd name="csY6" fmla="*/ 3501209 h 3764481"/>
                <a:gd name="csX7" fmla="*/ 4916351 w 11633641"/>
                <a:gd name="csY7" fmla="*/ 3759473 h 3764481"/>
                <a:gd name="csX8" fmla="*/ 5090795 w 11633641"/>
                <a:gd name="csY8" fmla="*/ 3657740 h 3764481"/>
                <a:gd name="csX9" fmla="*/ 5157955 w 11633641"/>
                <a:gd name="csY9" fmla="*/ 3485115 h 3764481"/>
                <a:gd name="csX10" fmla="*/ 5211586 w 11633641"/>
                <a:gd name="csY10" fmla="*/ 3294737 h 3764481"/>
                <a:gd name="csX11" fmla="*/ 5279047 w 11633641"/>
                <a:gd name="csY11" fmla="*/ 3098621 h 3764481"/>
                <a:gd name="csX12" fmla="*/ 5361434 w 11633641"/>
                <a:gd name="csY12" fmla="*/ 2806276 h 3764481"/>
                <a:gd name="csX13" fmla="*/ 5506625 w 11633641"/>
                <a:gd name="csY13" fmla="*/ 2358458 h 3764481"/>
                <a:gd name="csX14" fmla="*/ 5607635 w 11633641"/>
                <a:gd name="csY14" fmla="*/ 2054911 h 3764481"/>
                <a:gd name="csX15" fmla="*/ 5759556 w 11633641"/>
                <a:gd name="csY15" fmla="*/ 1688882 h 3764481"/>
                <a:gd name="csX16" fmla="*/ 5954331 w 11633641"/>
                <a:gd name="csY16" fmla="*/ 1344723 h 3764481"/>
                <a:gd name="csX17" fmla="*/ 6150867 w 11633641"/>
                <a:gd name="csY17" fmla="*/ 1102117 h 3764481"/>
                <a:gd name="csX18" fmla="*/ 6377822 w 11633641"/>
                <a:gd name="csY18" fmla="*/ 907695 h 3764481"/>
                <a:gd name="csX19" fmla="*/ 6621739 w 11633641"/>
                <a:gd name="csY19" fmla="*/ 767715 h 3764481"/>
                <a:gd name="csX20" fmla="*/ 6913697 w 11633641"/>
                <a:gd name="csY20" fmla="*/ 621069 h 3764481"/>
                <a:gd name="csX21" fmla="*/ 7358338 w 11633641"/>
                <a:gd name="csY21" fmla="*/ 486453 h 3764481"/>
                <a:gd name="csX22" fmla="*/ 7811163 w 11633641"/>
                <a:gd name="csY22" fmla="*/ 383719 h 3764481"/>
                <a:gd name="csX23" fmla="*/ 8175513 w 11633641"/>
                <a:gd name="csY23" fmla="*/ 306101 h 3764481"/>
                <a:gd name="csX24" fmla="*/ 8793297 w 11633641"/>
                <a:gd name="csY24" fmla="*/ 207742 h 3764481"/>
                <a:gd name="csX25" fmla="*/ 9881832 w 11633641"/>
                <a:gd name="csY25" fmla="*/ 112296 h 3764481"/>
                <a:gd name="csX26" fmla="*/ 11633641 w 11633641"/>
                <a:gd name="csY26" fmla="*/ 17311 h 3764481"/>
                <a:gd name="csX0" fmla="*/ 0 w 11633641"/>
                <a:gd name="csY0" fmla="*/ 0 h 3760872"/>
                <a:gd name="csX1" fmla="*/ 3812617 w 11633641"/>
                <a:gd name="csY1" fmla="*/ 62665 h 3760872"/>
                <a:gd name="csX2" fmla="*/ 4477262 w 11633641"/>
                <a:gd name="csY2" fmla="*/ 81582 h 3760872"/>
                <a:gd name="csX3" fmla="*/ 4585890 w 11633641"/>
                <a:gd name="csY3" fmla="*/ 330248 h 3760872"/>
                <a:gd name="csX4" fmla="*/ 4689747 w 11633641"/>
                <a:gd name="csY4" fmla="*/ 1794280 h 3760872"/>
                <a:gd name="csX5" fmla="*/ 4775095 w 11633641"/>
                <a:gd name="csY5" fmla="*/ 2956803 h 3760872"/>
                <a:gd name="csX6" fmla="*/ 4832415 w 11633641"/>
                <a:gd name="csY6" fmla="*/ 3501209 h 3760872"/>
                <a:gd name="csX7" fmla="*/ 4916351 w 11633641"/>
                <a:gd name="csY7" fmla="*/ 3759473 h 3760872"/>
                <a:gd name="csX8" fmla="*/ 5090795 w 11633641"/>
                <a:gd name="csY8" fmla="*/ 3599138 h 3760872"/>
                <a:gd name="csX9" fmla="*/ 5157955 w 11633641"/>
                <a:gd name="csY9" fmla="*/ 3485115 h 3760872"/>
                <a:gd name="csX10" fmla="*/ 5211586 w 11633641"/>
                <a:gd name="csY10" fmla="*/ 3294737 h 3760872"/>
                <a:gd name="csX11" fmla="*/ 5279047 w 11633641"/>
                <a:gd name="csY11" fmla="*/ 3098621 h 3760872"/>
                <a:gd name="csX12" fmla="*/ 5361434 w 11633641"/>
                <a:gd name="csY12" fmla="*/ 2806276 h 3760872"/>
                <a:gd name="csX13" fmla="*/ 5506625 w 11633641"/>
                <a:gd name="csY13" fmla="*/ 2358458 h 3760872"/>
                <a:gd name="csX14" fmla="*/ 5607635 w 11633641"/>
                <a:gd name="csY14" fmla="*/ 2054911 h 3760872"/>
                <a:gd name="csX15" fmla="*/ 5759556 w 11633641"/>
                <a:gd name="csY15" fmla="*/ 1688882 h 3760872"/>
                <a:gd name="csX16" fmla="*/ 5954331 w 11633641"/>
                <a:gd name="csY16" fmla="*/ 1344723 h 3760872"/>
                <a:gd name="csX17" fmla="*/ 6150867 w 11633641"/>
                <a:gd name="csY17" fmla="*/ 1102117 h 3760872"/>
                <a:gd name="csX18" fmla="*/ 6377822 w 11633641"/>
                <a:gd name="csY18" fmla="*/ 907695 h 3760872"/>
                <a:gd name="csX19" fmla="*/ 6621739 w 11633641"/>
                <a:gd name="csY19" fmla="*/ 767715 h 3760872"/>
                <a:gd name="csX20" fmla="*/ 6913697 w 11633641"/>
                <a:gd name="csY20" fmla="*/ 621069 h 3760872"/>
                <a:gd name="csX21" fmla="*/ 7358338 w 11633641"/>
                <a:gd name="csY21" fmla="*/ 486453 h 3760872"/>
                <a:gd name="csX22" fmla="*/ 7811163 w 11633641"/>
                <a:gd name="csY22" fmla="*/ 383719 h 3760872"/>
                <a:gd name="csX23" fmla="*/ 8175513 w 11633641"/>
                <a:gd name="csY23" fmla="*/ 306101 h 3760872"/>
                <a:gd name="csX24" fmla="*/ 8793297 w 11633641"/>
                <a:gd name="csY24" fmla="*/ 207742 h 3760872"/>
                <a:gd name="csX25" fmla="*/ 9881832 w 11633641"/>
                <a:gd name="csY25" fmla="*/ 112296 h 3760872"/>
                <a:gd name="csX26" fmla="*/ 11633641 w 11633641"/>
                <a:gd name="csY26" fmla="*/ 17311 h 3760872"/>
                <a:gd name="csX0" fmla="*/ 0 w 11633641"/>
                <a:gd name="csY0" fmla="*/ 0 h 3761007"/>
                <a:gd name="csX1" fmla="*/ 3812617 w 11633641"/>
                <a:gd name="csY1" fmla="*/ 62665 h 3761007"/>
                <a:gd name="csX2" fmla="*/ 4477262 w 11633641"/>
                <a:gd name="csY2" fmla="*/ 81582 h 3761007"/>
                <a:gd name="csX3" fmla="*/ 4585890 w 11633641"/>
                <a:gd name="csY3" fmla="*/ 330248 h 3761007"/>
                <a:gd name="csX4" fmla="*/ 4689747 w 11633641"/>
                <a:gd name="csY4" fmla="*/ 1794280 h 3761007"/>
                <a:gd name="csX5" fmla="*/ 4775095 w 11633641"/>
                <a:gd name="csY5" fmla="*/ 2956803 h 3761007"/>
                <a:gd name="csX6" fmla="*/ 4832415 w 11633641"/>
                <a:gd name="csY6" fmla="*/ 3501209 h 3761007"/>
                <a:gd name="csX7" fmla="*/ 4916351 w 11633641"/>
                <a:gd name="csY7" fmla="*/ 3759473 h 3761007"/>
                <a:gd name="csX8" fmla="*/ 5090795 w 11633641"/>
                <a:gd name="csY8" fmla="*/ 3599138 h 3761007"/>
                <a:gd name="csX9" fmla="*/ 5171354 w 11633641"/>
                <a:gd name="csY9" fmla="*/ 3406979 h 3761007"/>
                <a:gd name="csX10" fmla="*/ 5211586 w 11633641"/>
                <a:gd name="csY10" fmla="*/ 3294737 h 3761007"/>
                <a:gd name="csX11" fmla="*/ 5279047 w 11633641"/>
                <a:gd name="csY11" fmla="*/ 3098621 h 3761007"/>
                <a:gd name="csX12" fmla="*/ 5361434 w 11633641"/>
                <a:gd name="csY12" fmla="*/ 2806276 h 3761007"/>
                <a:gd name="csX13" fmla="*/ 5506625 w 11633641"/>
                <a:gd name="csY13" fmla="*/ 2358458 h 3761007"/>
                <a:gd name="csX14" fmla="*/ 5607635 w 11633641"/>
                <a:gd name="csY14" fmla="*/ 2054911 h 3761007"/>
                <a:gd name="csX15" fmla="*/ 5759556 w 11633641"/>
                <a:gd name="csY15" fmla="*/ 1688882 h 3761007"/>
                <a:gd name="csX16" fmla="*/ 5954331 w 11633641"/>
                <a:gd name="csY16" fmla="*/ 1344723 h 3761007"/>
                <a:gd name="csX17" fmla="*/ 6150867 w 11633641"/>
                <a:gd name="csY17" fmla="*/ 1102117 h 3761007"/>
                <a:gd name="csX18" fmla="*/ 6377822 w 11633641"/>
                <a:gd name="csY18" fmla="*/ 907695 h 3761007"/>
                <a:gd name="csX19" fmla="*/ 6621739 w 11633641"/>
                <a:gd name="csY19" fmla="*/ 767715 h 3761007"/>
                <a:gd name="csX20" fmla="*/ 6913697 w 11633641"/>
                <a:gd name="csY20" fmla="*/ 621069 h 3761007"/>
                <a:gd name="csX21" fmla="*/ 7358338 w 11633641"/>
                <a:gd name="csY21" fmla="*/ 486453 h 3761007"/>
                <a:gd name="csX22" fmla="*/ 7811163 w 11633641"/>
                <a:gd name="csY22" fmla="*/ 383719 h 3761007"/>
                <a:gd name="csX23" fmla="*/ 8175513 w 11633641"/>
                <a:gd name="csY23" fmla="*/ 306101 h 3761007"/>
                <a:gd name="csX24" fmla="*/ 8793297 w 11633641"/>
                <a:gd name="csY24" fmla="*/ 207742 h 3761007"/>
                <a:gd name="csX25" fmla="*/ 9881832 w 11633641"/>
                <a:gd name="csY25" fmla="*/ 112296 h 3761007"/>
                <a:gd name="csX26" fmla="*/ 11633641 w 11633641"/>
                <a:gd name="csY26" fmla="*/ 17311 h 3761007"/>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47614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11885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77923"/>
                <a:gd name="csX1" fmla="*/ 3812617 w 11633641"/>
                <a:gd name="csY1" fmla="*/ 62665 h 3777923"/>
                <a:gd name="csX2" fmla="*/ 4477262 w 11633641"/>
                <a:gd name="csY2" fmla="*/ 81582 h 3777923"/>
                <a:gd name="csX3" fmla="*/ 4585890 w 11633641"/>
                <a:gd name="csY3" fmla="*/ 330248 h 3777923"/>
                <a:gd name="csX4" fmla="*/ 4689747 w 11633641"/>
                <a:gd name="csY4" fmla="*/ 1794280 h 3777923"/>
                <a:gd name="csX5" fmla="*/ 4775095 w 11633641"/>
                <a:gd name="csY5" fmla="*/ 2956803 h 3777923"/>
                <a:gd name="csX6" fmla="*/ 4832415 w 11633641"/>
                <a:gd name="csY6" fmla="*/ 3501209 h 3777923"/>
                <a:gd name="csX7" fmla="*/ 4911885 w 11633641"/>
                <a:gd name="csY7" fmla="*/ 3765985 h 3777923"/>
                <a:gd name="csX8" fmla="*/ 5090795 w 11633641"/>
                <a:gd name="csY8" fmla="*/ 3599138 h 3777923"/>
                <a:gd name="csX9" fmla="*/ 5171354 w 11633641"/>
                <a:gd name="csY9" fmla="*/ 3406979 h 3777923"/>
                <a:gd name="csX10" fmla="*/ 5211586 w 11633641"/>
                <a:gd name="csY10" fmla="*/ 3294737 h 3777923"/>
                <a:gd name="csX11" fmla="*/ 5279047 w 11633641"/>
                <a:gd name="csY11" fmla="*/ 3098621 h 3777923"/>
                <a:gd name="csX12" fmla="*/ 5361434 w 11633641"/>
                <a:gd name="csY12" fmla="*/ 2806276 h 3777923"/>
                <a:gd name="csX13" fmla="*/ 5506625 w 11633641"/>
                <a:gd name="csY13" fmla="*/ 2358458 h 3777923"/>
                <a:gd name="csX14" fmla="*/ 5607635 w 11633641"/>
                <a:gd name="csY14" fmla="*/ 2054911 h 3777923"/>
                <a:gd name="csX15" fmla="*/ 5759556 w 11633641"/>
                <a:gd name="csY15" fmla="*/ 1688882 h 3777923"/>
                <a:gd name="csX16" fmla="*/ 5954331 w 11633641"/>
                <a:gd name="csY16" fmla="*/ 1344723 h 3777923"/>
                <a:gd name="csX17" fmla="*/ 6150867 w 11633641"/>
                <a:gd name="csY17" fmla="*/ 1102117 h 3777923"/>
                <a:gd name="csX18" fmla="*/ 6377822 w 11633641"/>
                <a:gd name="csY18" fmla="*/ 907695 h 3777923"/>
                <a:gd name="csX19" fmla="*/ 6621739 w 11633641"/>
                <a:gd name="csY19" fmla="*/ 767715 h 3777923"/>
                <a:gd name="csX20" fmla="*/ 6913697 w 11633641"/>
                <a:gd name="csY20" fmla="*/ 621069 h 3777923"/>
                <a:gd name="csX21" fmla="*/ 7358338 w 11633641"/>
                <a:gd name="csY21" fmla="*/ 486453 h 3777923"/>
                <a:gd name="csX22" fmla="*/ 7811163 w 11633641"/>
                <a:gd name="csY22" fmla="*/ 383719 h 3777923"/>
                <a:gd name="csX23" fmla="*/ 8175513 w 11633641"/>
                <a:gd name="csY23" fmla="*/ 306101 h 3777923"/>
                <a:gd name="csX24" fmla="*/ 8793297 w 11633641"/>
                <a:gd name="csY24" fmla="*/ 207742 h 3777923"/>
                <a:gd name="csX25" fmla="*/ 9881832 w 11633641"/>
                <a:gd name="csY25" fmla="*/ 112296 h 3777923"/>
                <a:gd name="csX26" fmla="*/ 11633641 w 11633641"/>
                <a:gd name="csY26" fmla="*/ 17311 h 3777923"/>
                <a:gd name="csX0" fmla="*/ 0 w 11633641"/>
                <a:gd name="csY0" fmla="*/ 0 h 3795667"/>
                <a:gd name="csX1" fmla="*/ 3812617 w 11633641"/>
                <a:gd name="csY1" fmla="*/ 62665 h 3795667"/>
                <a:gd name="csX2" fmla="*/ 4477262 w 11633641"/>
                <a:gd name="csY2" fmla="*/ 81582 h 3795667"/>
                <a:gd name="csX3" fmla="*/ 4585890 w 11633641"/>
                <a:gd name="csY3" fmla="*/ 330248 h 3795667"/>
                <a:gd name="csX4" fmla="*/ 4689747 w 11633641"/>
                <a:gd name="csY4" fmla="*/ 1794280 h 3795667"/>
                <a:gd name="csX5" fmla="*/ 4775095 w 11633641"/>
                <a:gd name="csY5" fmla="*/ 2956803 h 3795667"/>
                <a:gd name="csX6" fmla="*/ 4832415 w 11633641"/>
                <a:gd name="csY6" fmla="*/ 3501209 h 3795667"/>
                <a:gd name="csX7" fmla="*/ 4911885 w 11633641"/>
                <a:gd name="csY7" fmla="*/ 3765985 h 3795667"/>
                <a:gd name="csX8" fmla="*/ 5090795 w 11633641"/>
                <a:gd name="csY8" fmla="*/ 3599138 h 3795667"/>
                <a:gd name="csX9" fmla="*/ 5171354 w 11633641"/>
                <a:gd name="csY9" fmla="*/ 3406979 h 3795667"/>
                <a:gd name="csX10" fmla="*/ 5211586 w 11633641"/>
                <a:gd name="csY10" fmla="*/ 3294737 h 3795667"/>
                <a:gd name="csX11" fmla="*/ 5279047 w 11633641"/>
                <a:gd name="csY11" fmla="*/ 3098621 h 3795667"/>
                <a:gd name="csX12" fmla="*/ 5361434 w 11633641"/>
                <a:gd name="csY12" fmla="*/ 2806276 h 3795667"/>
                <a:gd name="csX13" fmla="*/ 5506625 w 11633641"/>
                <a:gd name="csY13" fmla="*/ 2358458 h 3795667"/>
                <a:gd name="csX14" fmla="*/ 5607635 w 11633641"/>
                <a:gd name="csY14" fmla="*/ 2054911 h 3795667"/>
                <a:gd name="csX15" fmla="*/ 5759556 w 11633641"/>
                <a:gd name="csY15" fmla="*/ 1688882 h 3795667"/>
                <a:gd name="csX16" fmla="*/ 5954331 w 11633641"/>
                <a:gd name="csY16" fmla="*/ 1344723 h 3795667"/>
                <a:gd name="csX17" fmla="*/ 6150867 w 11633641"/>
                <a:gd name="csY17" fmla="*/ 1102117 h 3795667"/>
                <a:gd name="csX18" fmla="*/ 6377822 w 11633641"/>
                <a:gd name="csY18" fmla="*/ 907695 h 3795667"/>
                <a:gd name="csX19" fmla="*/ 6621739 w 11633641"/>
                <a:gd name="csY19" fmla="*/ 767715 h 3795667"/>
                <a:gd name="csX20" fmla="*/ 6913697 w 11633641"/>
                <a:gd name="csY20" fmla="*/ 621069 h 3795667"/>
                <a:gd name="csX21" fmla="*/ 7358338 w 11633641"/>
                <a:gd name="csY21" fmla="*/ 486453 h 3795667"/>
                <a:gd name="csX22" fmla="*/ 7811163 w 11633641"/>
                <a:gd name="csY22" fmla="*/ 383719 h 3795667"/>
                <a:gd name="csX23" fmla="*/ 8175513 w 11633641"/>
                <a:gd name="csY23" fmla="*/ 306101 h 3795667"/>
                <a:gd name="csX24" fmla="*/ 8793297 w 11633641"/>
                <a:gd name="csY24" fmla="*/ 207742 h 3795667"/>
                <a:gd name="csX25" fmla="*/ 9881832 w 11633641"/>
                <a:gd name="csY25" fmla="*/ 112296 h 3795667"/>
                <a:gd name="csX26" fmla="*/ 11633641 w 11633641"/>
                <a:gd name="csY26" fmla="*/ 17311 h 3795667"/>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11885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93214"/>
                <a:gd name="csX1" fmla="*/ 3812617 w 11633641"/>
                <a:gd name="csY1" fmla="*/ 62665 h 3793214"/>
                <a:gd name="csX2" fmla="*/ 4477262 w 11633641"/>
                <a:gd name="csY2" fmla="*/ 81582 h 3793214"/>
                <a:gd name="csX3" fmla="*/ 4585890 w 11633641"/>
                <a:gd name="csY3" fmla="*/ 330248 h 3793214"/>
                <a:gd name="csX4" fmla="*/ 4689747 w 11633641"/>
                <a:gd name="csY4" fmla="*/ 1794280 h 3793214"/>
                <a:gd name="csX5" fmla="*/ 4775095 w 11633641"/>
                <a:gd name="csY5" fmla="*/ 2956803 h 3793214"/>
                <a:gd name="csX6" fmla="*/ 4832415 w 11633641"/>
                <a:gd name="csY6" fmla="*/ 3501209 h 3793214"/>
                <a:gd name="csX7" fmla="*/ 4911885 w 11633641"/>
                <a:gd name="csY7" fmla="*/ 3765985 h 3793214"/>
                <a:gd name="csX8" fmla="*/ 5090795 w 11633641"/>
                <a:gd name="csY8" fmla="*/ 3599138 h 3793214"/>
                <a:gd name="csX9" fmla="*/ 5171354 w 11633641"/>
                <a:gd name="csY9" fmla="*/ 3406979 h 3793214"/>
                <a:gd name="csX10" fmla="*/ 5211586 w 11633641"/>
                <a:gd name="csY10" fmla="*/ 3294737 h 3793214"/>
                <a:gd name="csX11" fmla="*/ 5279047 w 11633641"/>
                <a:gd name="csY11" fmla="*/ 3098621 h 3793214"/>
                <a:gd name="csX12" fmla="*/ 5361434 w 11633641"/>
                <a:gd name="csY12" fmla="*/ 2806276 h 3793214"/>
                <a:gd name="csX13" fmla="*/ 5506625 w 11633641"/>
                <a:gd name="csY13" fmla="*/ 2358458 h 3793214"/>
                <a:gd name="csX14" fmla="*/ 5607635 w 11633641"/>
                <a:gd name="csY14" fmla="*/ 2054911 h 3793214"/>
                <a:gd name="csX15" fmla="*/ 5759556 w 11633641"/>
                <a:gd name="csY15" fmla="*/ 1688882 h 3793214"/>
                <a:gd name="csX16" fmla="*/ 5954331 w 11633641"/>
                <a:gd name="csY16" fmla="*/ 1344723 h 3793214"/>
                <a:gd name="csX17" fmla="*/ 6150867 w 11633641"/>
                <a:gd name="csY17" fmla="*/ 1102117 h 3793214"/>
                <a:gd name="csX18" fmla="*/ 6377822 w 11633641"/>
                <a:gd name="csY18" fmla="*/ 907695 h 3793214"/>
                <a:gd name="csX19" fmla="*/ 6621739 w 11633641"/>
                <a:gd name="csY19" fmla="*/ 767715 h 3793214"/>
                <a:gd name="csX20" fmla="*/ 6913697 w 11633641"/>
                <a:gd name="csY20" fmla="*/ 621069 h 3793214"/>
                <a:gd name="csX21" fmla="*/ 7358338 w 11633641"/>
                <a:gd name="csY21" fmla="*/ 486453 h 3793214"/>
                <a:gd name="csX22" fmla="*/ 7811163 w 11633641"/>
                <a:gd name="csY22" fmla="*/ 383719 h 3793214"/>
                <a:gd name="csX23" fmla="*/ 8175513 w 11633641"/>
                <a:gd name="csY23" fmla="*/ 306101 h 3793214"/>
                <a:gd name="csX24" fmla="*/ 8793297 w 11633641"/>
                <a:gd name="csY24" fmla="*/ 207742 h 3793214"/>
                <a:gd name="csX25" fmla="*/ 9881832 w 11633641"/>
                <a:gd name="csY25" fmla="*/ 112296 h 3793214"/>
                <a:gd name="csX26" fmla="*/ 11633641 w 11633641"/>
                <a:gd name="csY26" fmla="*/ 17311 h 3793214"/>
                <a:gd name="csX0" fmla="*/ 0 w 11633641"/>
                <a:gd name="csY0" fmla="*/ 0 h 3816183"/>
                <a:gd name="csX1" fmla="*/ 3812617 w 11633641"/>
                <a:gd name="csY1" fmla="*/ 62665 h 3816183"/>
                <a:gd name="csX2" fmla="*/ 4477262 w 11633641"/>
                <a:gd name="csY2" fmla="*/ 81582 h 3816183"/>
                <a:gd name="csX3" fmla="*/ 4585890 w 11633641"/>
                <a:gd name="csY3" fmla="*/ 330248 h 3816183"/>
                <a:gd name="csX4" fmla="*/ 4689747 w 11633641"/>
                <a:gd name="csY4" fmla="*/ 1794280 h 3816183"/>
                <a:gd name="csX5" fmla="*/ 4775095 w 11633641"/>
                <a:gd name="csY5" fmla="*/ 2956803 h 3816183"/>
                <a:gd name="csX6" fmla="*/ 4832415 w 11633641"/>
                <a:gd name="csY6" fmla="*/ 3501209 h 3816183"/>
                <a:gd name="csX7" fmla="*/ 4911885 w 11633641"/>
                <a:gd name="csY7" fmla="*/ 3765985 h 3816183"/>
                <a:gd name="csX8" fmla="*/ 5090795 w 11633641"/>
                <a:gd name="csY8" fmla="*/ 3599138 h 3816183"/>
                <a:gd name="csX9" fmla="*/ 5171354 w 11633641"/>
                <a:gd name="csY9" fmla="*/ 3406979 h 3816183"/>
                <a:gd name="csX10" fmla="*/ 5211586 w 11633641"/>
                <a:gd name="csY10" fmla="*/ 3294737 h 3816183"/>
                <a:gd name="csX11" fmla="*/ 5279047 w 11633641"/>
                <a:gd name="csY11" fmla="*/ 3098621 h 3816183"/>
                <a:gd name="csX12" fmla="*/ 5361434 w 11633641"/>
                <a:gd name="csY12" fmla="*/ 2806276 h 3816183"/>
                <a:gd name="csX13" fmla="*/ 5506625 w 11633641"/>
                <a:gd name="csY13" fmla="*/ 2358458 h 3816183"/>
                <a:gd name="csX14" fmla="*/ 5607635 w 11633641"/>
                <a:gd name="csY14" fmla="*/ 2054911 h 3816183"/>
                <a:gd name="csX15" fmla="*/ 5759556 w 11633641"/>
                <a:gd name="csY15" fmla="*/ 1688882 h 3816183"/>
                <a:gd name="csX16" fmla="*/ 5954331 w 11633641"/>
                <a:gd name="csY16" fmla="*/ 1344723 h 3816183"/>
                <a:gd name="csX17" fmla="*/ 6150867 w 11633641"/>
                <a:gd name="csY17" fmla="*/ 1102117 h 3816183"/>
                <a:gd name="csX18" fmla="*/ 6377822 w 11633641"/>
                <a:gd name="csY18" fmla="*/ 907695 h 3816183"/>
                <a:gd name="csX19" fmla="*/ 6621739 w 11633641"/>
                <a:gd name="csY19" fmla="*/ 767715 h 3816183"/>
                <a:gd name="csX20" fmla="*/ 6913697 w 11633641"/>
                <a:gd name="csY20" fmla="*/ 621069 h 3816183"/>
                <a:gd name="csX21" fmla="*/ 7358338 w 11633641"/>
                <a:gd name="csY21" fmla="*/ 486453 h 3816183"/>
                <a:gd name="csX22" fmla="*/ 7811163 w 11633641"/>
                <a:gd name="csY22" fmla="*/ 383719 h 3816183"/>
                <a:gd name="csX23" fmla="*/ 8175513 w 11633641"/>
                <a:gd name="csY23" fmla="*/ 306101 h 3816183"/>
                <a:gd name="csX24" fmla="*/ 8793297 w 11633641"/>
                <a:gd name="csY24" fmla="*/ 207742 h 3816183"/>
                <a:gd name="csX25" fmla="*/ 9881832 w 11633641"/>
                <a:gd name="csY25" fmla="*/ 112296 h 3816183"/>
                <a:gd name="csX26" fmla="*/ 11633641 w 11633641"/>
                <a:gd name="csY26" fmla="*/ 17311 h 3816183"/>
                <a:gd name="csX0" fmla="*/ 0 w 11633641"/>
                <a:gd name="csY0" fmla="*/ 0 h 3840391"/>
                <a:gd name="csX1" fmla="*/ 3812617 w 11633641"/>
                <a:gd name="csY1" fmla="*/ 62665 h 3840391"/>
                <a:gd name="csX2" fmla="*/ 4477262 w 11633641"/>
                <a:gd name="csY2" fmla="*/ 81582 h 3840391"/>
                <a:gd name="csX3" fmla="*/ 4585890 w 11633641"/>
                <a:gd name="csY3" fmla="*/ 330248 h 3840391"/>
                <a:gd name="csX4" fmla="*/ 4689747 w 11633641"/>
                <a:gd name="csY4" fmla="*/ 1794280 h 3840391"/>
                <a:gd name="csX5" fmla="*/ 4775095 w 11633641"/>
                <a:gd name="csY5" fmla="*/ 2956803 h 3840391"/>
                <a:gd name="csX6" fmla="*/ 4832415 w 11633641"/>
                <a:gd name="csY6" fmla="*/ 3501209 h 3840391"/>
                <a:gd name="csX7" fmla="*/ 4911885 w 11633641"/>
                <a:gd name="csY7" fmla="*/ 3765985 h 3840391"/>
                <a:gd name="csX8" fmla="*/ 5090795 w 11633641"/>
                <a:gd name="csY8" fmla="*/ 3599138 h 3840391"/>
                <a:gd name="csX9" fmla="*/ 5171354 w 11633641"/>
                <a:gd name="csY9" fmla="*/ 3406979 h 3840391"/>
                <a:gd name="csX10" fmla="*/ 5211586 w 11633641"/>
                <a:gd name="csY10" fmla="*/ 3294737 h 3840391"/>
                <a:gd name="csX11" fmla="*/ 5279047 w 11633641"/>
                <a:gd name="csY11" fmla="*/ 3098621 h 3840391"/>
                <a:gd name="csX12" fmla="*/ 5361434 w 11633641"/>
                <a:gd name="csY12" fmla="*/ 2806276 h 3840391"/>
                <a:gd name="csX13" fmla="*/ 5506625 w 11633641"/>
                <a:gd name="csY13" fmla="*/ 2358458 h 3840391"/>
                <a:gd name="csX14" fmla="*/ 5607635 w 11633641"/>
                <a:gd name="csY14" fmla="*/ 2054911 h 3840391"/>
                <a:gd name="csX15" fmla="*/ 5759556 w 11633641"/>
                <a:gd name="csY15" fmla="*/ 1688882 h 3840391"/>
                <a:gd name="csX16" fmla="*/ 5954331 w 11633641"/>
                <a:gd name="csY16" fmla="*/ 1344723 h 3840391"/>
                <a:gd name="csX17" fmla="*/ 6150867 w 11633641"/>
                <a:gd name="csY17" fmla="*/ 1102117 h 3840391"/>
                <a:gd name="csX18" fmla="*/ 6377822 w 11633641"/>
                <a:gd name="csY18" fmla="*/ 907695 h 3840391"/>
                <a:gd name="csX19" fmla="*/ 6621739 w 11633641"/>
                <a:gd name="csY19" fmla="*/ 767715 h 3840391"/>
                <a:gd name="csX20" fmla="*/ 6913697 w 11633641"/>
                <a:gd name="csY20" fmla="*/ 621069 h 3840391"/>
                <a:gd name="csX21" fmla="*/ 7358338 w 11633641"/>
                <a:gd name="csY21" fmla="*/ 486453 h 3840391"/>
                <a:gd name="csX22" fmla="*/ 7811163 w 11633641"/>
                <a:gd name="csY22" fmla="*/ 383719 h 3840391"/>
                <a:gd name="csX23" fmla="*/ 8175513 w 11633641"/>
                <a:gd name="csY23" fmla="*/ 306101 h 3840391"/>
                <a:gd name="csX24" fmla="*/ 8793297 w 11633641"/>
                <a:gd name="csY24" fmla="*/ 207742 h 3840391"/>
                <a:gd name="csX25" fmla="*/ 9881832 w 11633641"/>
                <a:gd name="csY25" fmla="*/ 112296 h 3840391"/>
                <a:gd name="csX26" fmla="*/ 11633641 w 11633641"/>
                <a:gd name="csY26" fmla="*/ 17311 h 3840391"/>
                <a:gd name="csX0" fmla="*/ 0 w 11633641"/>
                <a:gd name="csY0" fmla="*/ 0 h 3840391"/>
                <a:gd name="csX1" fmla="*/ 3812617 w 11633641"/>
                <a:gd name="csY1" fmla="*/ 62665 h 3840391"/>
                <a:gd name="csX2" fmla="*/ 4477262 w 11633641"/>
                <a:gd name="csY2" fmla="*/ 81582 h 3840391"/>
                <a:gd name="csX3" fmla="*/ 4585890 w 11633641"/>
                <a:gd name="csY3" fmla="*/ 330248 h 3840391"/>
                <a:gd name="csX4" fmla="*/ 4689747 w 11633641"/>
                <a:gd name="csY4" fmla="*/ 1794280 h 3840391"/>
                <a:gd name="csX5" fmla="*/ 4775095 w 11633641"/>
                <a:gd name="csY5" fmla="*/ 2956803 h 3840391"/>
                <a:gd name="csX6" fmla="*/ 4832415 w 11633641"/>
                <a:gd name="csY6" fmla="*/ 3501209 h 3840391"/>
                <a:gd name="csX7" fmla="*/ 4911885 w 11633641"/>
                <a:gd name="csY7" fmla="*/ 3765985 h 3840391"/>
                <a:gd name="csX8" fmla="*/ 5090795 w 11633641"/>
                <a:gd name="csY8" fmla="*/ 3599138 h 3840391"/>
                <a:gd name="csX9" fmla="*/ 5171354 w 11633641"/>
                <a:gd name="csY9" fmla="*/ 3406979 h 3840391"/>
                <a:gd name="csX10" fmla="*/ 5211586 w 11633641"/>
                <a:gd name="csY10" fmla="*/ 3294737 h 3840391"/>
                <a:gd name="csX11" fmla="*/ 5279047 w 11633641"/>
                <a:gd name="csY11" fmla="*/ 3098621 h 3840391"/>
                <a:gd name="csX12" fmla="*/ 5361434 w 11633641"/>
                <a:gd name="csY12" fmla="*/ 2806276 h 3840391"/>
                <a:gd name="csX13" fmla="*/ 5506625 w 11633641"/>
                <a:gd name="csY13" fmla="*/ 2358458 h 3840391"/>
                <a:gd name="csX14" fmla="*/ 5607635 w 11633641"/>
                <a:gd name="csY14" fmla="*/ 2054911 h 3840391"/>
                <a:gd name="csX15" fmla="*/ 5759556 w 11633641"/>
                <a:gd name="csY15" fmla="*/ 1688882 h 3840391"/>
                <a:gd name="csX16" fmla="*/ 5954331 w 11633641"/>
                <a:gd name="csY16" fmla="*/ 1344723 h 3840391"/>
                <a:gd name="csX17" fmla="*/ 6150867 w 11633641"/>
                <a:gd name="csY17" fmla="*/ 1102117 h 3840391"/>
                <a:gd name="csX18" fmla="*/ 6377822 w 11633641"/>
                <a:gd name="csY18" fmla="*/ 907695 h 3840391"/>
                <a:gd name="csX19" fmla="*/ 6621739 w 11633641"/>
                <a:gd name="csY19" fmla="*/ 767715 h 3840391"/>
                <a:gd name="csX20" fmla="*/ 6913697 w 11633641"/>
                <a:gd name="csY20" fmla="*/ 621069 h 3840391"/>
                <a:gd name="csX21" fmla="*/ 7358338 w 11633641"/>
                <a:gd name="csY21" fmla="*/ 486453 h 3840391"/>
                <a:gd name="csX22" fmla="*/ 7811163 w 11633641"/>
                <a:gd name="csY22" fmla="*/ 383719 h 3840391"/>
                <a:gd name="csX23" fmla="*/ 8175513 w 11633641"/>
                <a:gd name="csY23" fmla="*/ 306101 h 3840391"/>
                <a:gd name="csX24" fmla="*/ 8793297 w 11633641"/>
                <a:gd name="csY24" fmla="*/ 207742 h 3840391"/>
                <a:gd name="csX25" fmla="*/ 9881832 w 11633641"/>
                <a:gd name="csY25" fmla="*/ 112296 h 3840391"/>
                <a:gd name="csX26" fmla="*/ 11633641 w 11633641"/>
                <a:gd name="csY26" fmla="*/ 17311 h 3840391"/>
                <a:gd name="csX0" fmla="*/ 0 w 11633641"/>
                <a:gd name="csY0" fmla="*/ 0 h 3868982"/>
                <a:gd name="csX1" fmla="*/ 3812617 w 11633641"/>
                <a:gd name="csY1" fmla="*/ 62665 h 3868982"/>
                <a:gd name="csX2" fmla="*/ 4477262 w 11633641"/>
                <a:gd name="csY2" fmla="*/ 81582 h 3868982"/>
                <a:gd name="csX3" fmla="*/ 4585890 w 11633641"/>
                <a:gd name="csY3" fmla="*/ 330248 h 3868982"/>
                <a:gd name="csX4" fmla="*/ 4689747 w 11633641"/>
                <a:gd name="csY4" fmla="*/ 1794280 h 3868982"/>
                <a:gd name="csX5" fmla="*/ 4775095 w 11633641"/>
                <a:gd name="csY5" fmla="*/ 2956803 h 3868982"/>
                <a:gd name="csX6" fmla="*/ 4832415 w 11633641"/>
                <a:gd name="csY6" fmla="*/ 3501209 h 3868982"/>
                <a:gd name="csX7" fmla="*/ 4902953 w 11633641"/>
                <a:gd name="csY7" fmla="*/ 3798541 h 3868982"/>
                <a:gd name="csX8" fmla="*/ 5090795 w 11633641"/>
                <a:gd name="csY8" fmla="*/ 3599138 h 3868982"/>
                <a:gd name="csX9" fmla="*/ 5171354 w 11633641"/>
                <a:gd name="csY9" fmla="*/ 3406979 h 3868982"/>
                <a:gd name="csX10" fmla="*/ 5211586 w 11633641"/>
                <a:gd name="csY10" fmla="*/ 3294737 h 3868982"/>
                <a:gd name="csX11" fmla="*/ 5279047 w 11633641"/>
                <a:gd name="csY11" fmla="*/ 3098621 h 3868982"/>
                <a:gd name="csX12" fmla="*/ 5361434 w 11633641"/>
                <a:gd name="csY12" fmla="*/ 2806276 h 3868982"/>
                <a:gd name="csX13" fmla="*/ 5506625 w 11633641"/>
                <a:gd name="csY13" fmla="*/ 2358458 h 3868982"/>
                <a:gd name="csX14" fmla="*/ 5607635 w 11633641"/>
                <a:gd name="csY14" fmla="*/ 2054911 h 3868982"/>
                <a:gd name="csX15" fmla="*/ 5759556 w 11633641"/>
                <a:gd name="csY15" fmla="*/ 1688882 h 3868982"/>
                <a:gd name="csX16" fmla="*/ 5954331 w 11633641"/>
                <a:gd name="csY16" fmla="*/ 1344723 h 3868982"/>
                <a:gd name="csX17" fmla="*/ 6150867 w 11633641"/>
                <a:gd name="csY17" fmla="*/ 1102117 h 3868982"/>
                <a:gd name="csX18" fmla="*/ 6377822 w 11633641"/>
                <a:gd name="csY18" fmla="*/ 907695 h 3868982"/>
                <a:gd name="csX19" fmla="*/ 6621739 w 11633641"/>
                <a:gd name="csY19" fmla="*/ 767715 h 3868982"/>
                <a:gd name="csX20" fmla="*/ 6913697 w 11633641"/>
                <a:gd name="csY20" fmla="*/ 621069 h 3868982"/>
                <a:gd name="csX21" fmla="*/ 7358338 w 11633641"/>
                <a:gd name="csY21" fmla="*/ 486453 h 3868982"/>
                <a:gd name="csX22" fmla="*/ 7811163 w 11633641"/>
                <a:gd name="csY22" fmla="*/ 383719 h 3868982"/>
                <a:gd name="csX23" fmla="*/ 8175513 w 11633641"/>
                <a:gd name="csY23" fmla="*/ 306101 h 3868982"/>
                <a:gd name="csX24" fmla="*/ 8793297 w 11633641"/>
                <a:gd name="csY24" fmla="*/ 207742 h 3868982"/>
                <a:gd name="csX25" fmla="*/ 9881832 w 11633641"/>
                <a:gd name="csY25" fmla="*/ 112296 h 3868982"/>
                <a:gd name="csX26" fmla="*/ 11633641 w 11633641"/>
                <a:gd name="csY26" fmla="*/ 17311 h 3868982"/>
                <a:gd name="csX0" fmla="*/ 0 w 11633641"/>
                <a:gd name="csY0" fmla="*/ 0 h 3800212"/>
                <a:gd name="csX1" fmla="*/ 3812617 w 11633641"/>
                <a:gd name="csY1" fmla="*/ 62665 h 3800212"/>
                <a:gd name="csX2" fmla="*/ 4477262 w 11633641"/>
                <a:gd name="csY2" fmla="*/ 81582 h 3800212"/>
                <a:gd name="csX3" fmla="*/ 4585890 w 11633641"/>
                <a:gd name="csY3" fmla="*/ 330248 h 3800212"/>
                <a:gd name="csX4" fmla="*/ 4689747 w 11633641"/>
                <a:gd name="csY4" fmla="*/ 1794280 h 3800212"/>
                <a:gd name="csX5" fmla="*/ 4775095 w 11633641"/>
                <a:gd name="csY5" fmla="*/ 2956803 h 3800212"/>
                <a:gd name="csX6" fmla="*/ 4832415 w 11633641"/>
                <a:gd name="csY6" fmla="*/ 3501209 h 3800212"/>
                <a:gd name="csX7" fmla="*/ 4902953 w 11633641"/>
                <a:gd name="csY7" fmla="*/ 3798541 h 3800212"/>
                <a:gd name="csX8" fmla="*/ 5122058 w 11633641"/>
                <a:gd name="csY8" fmla="*/ 3612162 h 3800212"/>
                <a:gd name="csX9" fmla="*/ 5171354 w 11633641"/>
                <a:gd name="csY9" fmla="*/ 3406979 h 3800212"/>
                <a:gd name="csX10" fmla="*/ 5211586 w 11633641"/>
                <a:gd name="csY10" fmla="*/ 3294737 h 3800212"/>
                <a:gd name="csX11" fmla="*/ 5279047 w 11633641"/>
                <a:gd name="csY11" fmla="*/ 3098621 h 3800212"/>
                <a:gd name="csX12" fmla="*/ 5361434 w 11633641"/>
                <a:gd name="csY12" fmla="*/ 2806276 h 3800212"/>
                <a:gd name="csX13" fmla="*/ 5506625 w 11633641"/>
                <a:gd name="csY13" fmla="*/ 2358458 h 3800212"/>
                <a:gd name="csX14" fmla="*/ 5607635 w 11633641"/>
                <a:gd name="csY14" fmla="*/ 2054911 h 3800212"/>
                <a:gd name="csX15" fmla="*/ 5759556 w 11633641"/>
                <a:gd name="csY15" fmla="*/ 1688882 h 3800212"/>
                <a:gd name="csX16" fmla="*/ 5954331 w 11633641"/>
                <a:gd name="csY16" fmla="*/ 1344723 h 3800212"/>
                <a:gd name="csX17" fmla="*/ 6150867 w 11633641"/>
                <a:gd name="csY17" fmla="*/ 1102117 h 3800212"/>
                <a:gd name="csX18" fmla="*/ 6377822 w 11633641"/>
                <a:gd name="csY18" fmla="*/ 907695 h 3800212"/>
                <a:gd name="csX19" fmla="*/ 6621739 w 11633641"/>
                <a:gd name="csY19" fmla="*/ 767715 h 3800212"/>
                <a:gd name="csX20" fmla="*/ 6913697 w 11633641"/>
                <a:gd name="csY20" fmla="*/ 621069 h 3800212"/>
                <a:gd name="csX21" fmla="*/ 7358338 w 11633641"/>
                <a:gd name="csY21" fmla="*/ 486453 h 3800212"/>
                <a:gd name="csX22" fmla="*/ 7811163 w 11633641"/>
                <a:gd name="csY22" fmla="*/ 383719 h 3800212"/>
                <a:gd name="csX23" fmla="*/ 8175513 w 11633641"/>
                <a:gd name="csY23" fmla="*/ 306101 h 3800212"/>
                <a:gd name="csX24" fmla="*/ 8793297 w 11633641"/>
                <a:gd name="csY24" fmla="*/ 207742 h 3800212"/>
                <a:gd name="csX25" fmla="*/ 9881832 w 11633641"/>
                <a:gd name="csY25" fmla="*/ 112296 h 3800212"/>
                <a:gd name="csX26" fmla="*/ 11633641 w 11633641"/>
                <a:gd name="csY26" fmla="*/ 17311 h 3800212"/>
                <a:gd name="csX0" fmla="*/ 0 w 11633641"/>
                <a:gd name="csY0" fmla="*/ 0 h 3799414"/>
                <a:gd name="csX1" fmla="*/ 3812617 w 11633641"/>
                <a:gd name="csY1" fmla="*/ 62665 h 3799414"/>
                <a:gd name="csX2" fmla="*/ 4477262 w 11633641"/>
                <a:gd name="csY2" fmla="*/ 81582 h 3799414"/>
                <a:gd name="csX3" fmla="*/ 4585890 w 11633641"/>
                <a:gd name="csY3" fmla="*/ 330248 h 3799414"/>
                <a:gd name="csX4" fmla="*/ 4689747 w 11633641"/>
                <a:gd name="csY4" fmla="*/ 1794280 h 3799414"/>
                <a:gd name="csX5" fmla="*/ 4775095 w 11633641"/>
                <a:gd name="csY5" fmla="*/ 2956803 h 3799414"/>
                <a:gd name="csX6" fmla="*/ 4832415 w 11633641"/>
                <a:gd name="csY6" fmla="*/ 3501209 h 3799414"/>
                <a:gd name="csX7" fmla="*/ 4902953 w 11633641"/>
                <a:gd name="csY7" fmla="*/ 3798541 h 3799414"/>
                <a:gd name="csX8" fmla="*/ 5090796 w 11633641"/>
                <a:gd name="csY8" fmla="*/ 3586118 h 3799414"/>
                <a:gd name="csX9" fmla="*/ 5171354 w 11633641"/>
                <a:gd name="csY9" fmla="*/ 3406979 h 3799414"/>
                <a:gd name="csX10" fmla="*/ 5211586 w 11633641"/>
                <a:gd name="csY10" fmla="*/ 3294737 h 3799414"/>
                <a:gd name="csX11" fmla="*/ 5279047 w 11633641"/>
                <a:gd name="csY11" fmla="*/ 3098621 h 3799414"/>
                <a:gd name="csX12" fmla="*/ 5361434 w 11633641"/>
                <a:gd name="csY12" fmla="*/ 2806276 h 3799414"/>
                <a:gd name="csX13" fmla="*/ 5506625 w 11633641"/>
                <a:gd name="csY13" fmla="*/ 2358458 h 3799414"/>
                <a:gd name="csX14" fmla="*/ 5607635 w 11633641"/>
                <a:gd name="csY14" fmla="*/ 2054911 h 3799414"/>
                <a:gd name="csX15" fmla="*/ 5759556 w 11633641"/>
                <a:gd name="csY15" fmla="*/ 1688882 h 3799414"/>
                <a:gd name="csX16" fmla="*/ 5954331 w 11633641"/>
                <a:gd name="csY16" fmla="*/ 1344723 h 3799414"/>
                <a:gd name="csX17" fmla="*/ 6150867 w 11633641"/>
                <a:gd name="csY17" fmla="*/ 1102117 h 3799414"/>
                <a:gd name="csX18" fmla="*/ 6377822 w 11633641"/>
                <a:gd name="csY18" fmla="*/ 907695 h 3799414"/>
                <a:gd name="csX19" fmla="*/ 6621739 w 11633641"/>
                <a:gd name="csY19" fmla="*/ 767715 h 3799414"/>
                <a:gd name="csX20" fmla="*/ 6913697 w 11633641"/>
                <a:gd name="csY20" fmla="*/ 621069 h 3799414"/>
                <a:gd name="csX21" fmla="*/ 7358338 w 11633641"/>
                <a:gd name="csY21" fmla="*/ 486453 h 3799414"/>
                <a:gd name="csX22" fmla="*/ 7811163 w 11633641"/>
                <a:gd name="csY22" fmla="*/ 383719 h 3799414"/>
                <a:gd name="csX23" fmla="*/ 8175513 w 11633641"/>
                <a:gd name="csY23" fmla="*/ 306101 h 3799414"/>
                <a:gd name="csX24" fmla="*/ 8793297 w 11633641"/>
                <a:gd name="csY24" fmla="*/ 207742 h 3799414"/>
                <a:gd name="csX25" fmla="*/ 9881832 w 11633641"/>
                <a:gd name="csY25" fmla="*/ 112296 h 3799414"/>
                <a:gd name="csX26" fmla="*/ 11633641 w 11633641"/>
                <a:gd name="csY26" fmla="*/ 17311 h 3799414"/>
                <a:gd name="csX0" fmla="*/ 0 w 11633641"/>
                <a:gd name="csY0" fmla="*/ 0 h 3799720"/>
                <a:gd name="csX1" fmla="*/ 3812617 w 11633641"/>
                <a:gd name="csY1" fmla="*/ 62665 h 3799720"/>
                <a:gd name="csX2" fmla="*/ 4477262 w 11633641"/>
                <a:gd name="csY2" fmla="*/ 81582 h 3799720"/>
                <a:gd name="csX3" fmla="*/ 4585890 w 11633641"/>
                <a:gd name="csY3" fmla="*/ 330248 h 3799720"/>
                <a:gd name="csX4" fmla="*/ 4689747 w 11633641"/>
                <a:gd name="csY4" fmla="*/ 1794280 h 3799720"/>
                <a:gd name="csX5" fmla="*/ 4775095 w 11633641"/>
                <a:gd name="csY5" fmla="*/ 2956803 h 3799720"/>
                <a:gd name="csX6" fmla="*/ 4832415 w 11633641"/>
                <a:gd name="csY6" fmla="*/ 3501209 h 3799720"/>
                <a:gd name="csX7" fmla="*/ 4902953 w 11633641"/>
                <a:gd name="csY7" fmla="*/ 3798541 h 3799720"/>
                <a:gd name="csX8" fmla="*/ 5090796 w 11633641"/>
                <a:gd name="csY8" fmla="*/ 3586118 h 3799720"/>
                <a:gd name="csX9" fmla="*/ 5171354 w 11633641"/>
                <a:gd name="csY9" fmla="*/ 3406979 h 3799720"/>
                <a:gd name="csX10" fmla="*/ 5211586 w 11633641"/>
                <a:gd name="csY10" fmla="*/ 3294737 h 3799720"/>
                <a:gd name="csX11" fmla="*/ 5279047 w 11633641"/>
                <a:gd name="csY11" fmla="*/ 3098621 h 3799720"/>
                <a:gd name="csX12" fmla="*/ 5361434 w 11633641"/>
                <a:gd name="csY12" fmla="*/ 2806276 h 3799720"/>
                <a:gd name="csX13" fmla="*/ 5506625 w 11633641"/>
                <a:gd name="csY13" fmla="*/ 2358458 h 3799720"/>
                <a:gd name="csX14" fmla="*/ 5607635 w 11633641"/>
                <a:gd name="csY14" fmla="*/ 2054911 h 3799720"/>
                <a:gd name="csX15" fmla="*/ 5759556 w 11633641"/>
                <a:gd name="csY15" fmla="*/ 1688882 h 3799720"/>
                <a:gd name="csX16" fmla="*/ 5954331 w 11633641"/>
                <a:gd name="csY16" fmla="*/ 1344723 h 3799720"/>
                <a:gd name="csX17" fmla="*/ 6150867 w 11633641"/>
                <a:gd name="csY17" fmla="*/ 1102117 h 3799720"/>
                <a:gd name="csX18" fmla="*/ 6377822 w 11633641"/>
                <a:gd name="csY18" fmla="*/ 907695 h 3799720"/>
                <a:gd name="csX19" fmla="*/ 6621739 w 11633641"/>
                <a:gd name="csY19" fmla="*/ 767715 h 3799720"/>
                <a:gd name="csX20" fmla="*/ 6913697 w 11633641"/>
                <a:gd name="csY20" fmla="*/ 621069 h 3799720"/>
                <a:gd name="csX21" fmla="*/ 7358338 w 11633641"/>
                <a:gd name="csY21" fmla="*/ 486453 h 3799720"/>
                <a:gd name="csX22" fmla="*/ 7811163 w 11633641"/>
                <a:gd name="csY22" fmla="*/ 383719 h 3799720"/>
                <a:gd name="csX23" fmla="*/ 8175513 w 11633641"/>
                <a:gd name="csY23" fmla="*/ 306101 h 3799720"/>
                <a:gd name="csX24" fmla="*/ 8793297 w 11633641"/>
                <a:gd name="csY24" fmla="*/ 207742 h 3799720"/>
                <a:gd name="csX25" fmla="*/ 9881832 w 11633641"/>
                <a:gd name="csY25" fmla="*/ 112296 h 3799720"/>
                <a:gd name="csX26" fmla="*/ 11633641 w 11633641"/>
                <a:gd name="csY26" fmla="*/ 17311 h 3799720"/>
                <a:gd name="csX0" fmla="*/ 0 w 11633641"/>
                <a:gd name="csY0" fmla="*/ 0 h 3799848"/>
                <a:gd name="csX1" fmla="*/ 3812617 w 11633641"/>
                <a:gd name="csY1" fmla="*/ 62665 h 3799848"/>
                <a:gd name="csX2" fmla="*/ 4477262 w 11633641"/>
                <a:gd name="csY2" fmla="*/ 81582 h 3799848"/>
                <a:gd name="csX3" fmla="*/ 4585890 w 11633641"/>
                <a:gd name="csY3" fmla="*/ 330248 h 3799848"/>
                <a:gd name="csX4" fmla="*/ 4689747 w 11633641"/>
                <a:gd name="csY4" fmla="*/ 1794280 h 3799848"/>
                <a:gd name="csX5" fmla="*/ 4775095 w 11633641"/>
                <a:gd name="csY5" fmla="*/ 2956803 h 3799848"/>
                <a:gd name="csX6" fmla="*/ 4832415 w 11633641"/>
                <a:gd name="csY6" fmla="*/ 3501209 h 3799848"/>
                <a:gd name="csX7" fmla="*/ 4902953 w 11633641"/>
                <a:gd name="csY7" fmla="*/ 3798541 h 3799848"/>
                <a:gd name="csX8" fmla="*/ 5090796 w 11633641"/>
                <a:gd name="csY8" fmla="*/ 3586118 h 3799848"/>
                <a:gd name="csX9" fmla="*/ 5171354 w 11633641"/>
                <a:gd name="csY9" fmla="*/ 3406979 h 3799848"/>
                <a:gd name="csX10" fmla="*/ 5211586 w 11633641"/>
                <a:gd name="csY10" fmla="*/ 3294737 h 3799848"/>
                <a:gd name="csX11" fmla="*/ 5279047 w 11633641"/>
                <a:gd name="csY11" fmla="*/ 3098621 h 3799848"/>
                <a:gd name="csX12" fmla="*/ 5361434 w 11633641"/>
                <a:gd name="csY12" fmla="*/ 2806276 h 3799848"/>
                <a:gd name="csX13" fmla="*/ 5506625 w 11633641"/>
                <a:gd name="csY13" fmla="*/ 2358458 h 3799848"/>
                <a:gd name="csX14" fmla="*/ 5607635 w 11633641"/>
                <a:gd name="csY14" fmla="*/ 2054911 h 3799848"/>
                <a:gd name="csX15" fmla="*/ 5759556 w 11633641"/>
                <a:gd name="csY15" fmla="*/ 1688882 h 3799848"/>
                <a:gd name="csX16" fmla="*/ 5954331 w 11633641"/>
                <a:gd name="csY16" fmla="*/ 1344723 h 3799848"/>
                <a:gd name="csX17" fmla="*/ 6150867 w 11633641"/>
                <a:gd name="csY17" fmla="*/ 1102117 h 3799848"/>
                <a:gd name="csX18" fmla="*/ 6377822 w 11633641"/>
                <a:gd name="csY18" fmla="*/ 907695 h 3799848"/>
                <a:gd name="csX19" fmla="*/ 6621739 w 11633641"/>
                <a:gd name="csY19" fmla="*/ 767715 h 3799848"/>
                <a:gd name="csX20" fmla="*/ 6913697 w 11633641"/>
                <a:gd name="csY20" fmla="*/ 621069 h 3799848"/>
                <a:gd name="csX21" fmla="*/ 7358338 w 11633641"/>
                <a:gd name="csY21" fmla="*/ 486453 h 3799848"/>
                <a:gd name="csX22" fmla="*/ 7811163 w 11633641"/>
                <a:gd name="csY22" fmla="*/ 383719 h 3799848"/>
                <a:gd name="csX23" fmla="*/ 8175513 w 11633641"/>
                <a:gd name="csY23" fmla="*/ 306101 h 3799848"/>
                <a:gd name="csX24" fmla="*/ 8793297 w 11633641"/>
                <a:gd name="csY24" fmla="*/ 207742 h 3799848"/>
                <a:gd name="csX25" fmla="*/ 9881832 w 11633641"/>
                <a:gd name="csY25" fmla="*/ 112296 h 3799848"/>
                <a:gd name="csX26" fmla="*/ 11633641 w 11633641"/>
                <a:gd name="csY26" fmla="*/ 17311 h 3799848"/>
                <a:gd name="csX0" fmla="*/ 0 w 11633641"/>
                <a:gd name="csY0" fmla="*/ 0 h 3799415"/>
                <a:gd name="csX1" fmla="*/ 3812617 w 11633641"/>
                <a:gd name="csY1" fmla="*/ 62665 h 3799415"/>
                <a:gd name="csX2" fmla="*/ 4477262 w 11633641"/>
                <a:gd name="csY2" fmla="*/ 81582 h 3799415"/>
                <a:gd name="csX3" fmla="*/ 4585890 w 11633641"/>
                <a:gd name="csY3" fmla="*/ 330248 h 3799415"/>
                <a:gd name="csX4" fmla="*/ 4689747 w 11633641"/>
                <a:gd name="csY4" fmla="*/ 1794280 h 3799415"/>
                <a:gd name="csX5" fmla="*/ 4775095 w 11633641"/>
                <a:gd name="csY5" fmla="*/ 2956803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415"/>
                <a:gd name="csX1" fmla="*/ 3812617 w 11633641"/>
                <a:gd name="csY1" fmla="*/ 62665 h 3799415"/>
                <a:gd name="csX2" fmla="*/ 4477262 w 11633641"/>
                <a:gd name="csY2" fmla="*/ 81582 h 3799415"/>
                <a:gd name="csX3" fmla="*/ 4608220 w 11633641"/>
                <a:gd name="csY3" fmla="*/ 336760 h 3799415"/>
                <a:gd name="csX4" fmla="*/ 4689747 w 11633641"/>
                <a:gd name="csY4" fmla="*/ 1794280 h 3799415"/>
                <a:gd name="csX5" fmla="*/ 4775095 w 11633641"/>
                <a:gd name="csY5" fmla="*/ 2956803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415"/>
                <a:gd name="csX1" fmla="*/ 3812617 w 11633641"/>
                <a:gd name="csY1" fmla="*/ 62665 h 3799415"/>
                <a:gd name="csX2" fmla="*/ 4477262 w 11633641"/>
                <a:gd name="csY2" fmla="*/ 81582 h 3799415"/>
                <a:gd name="csX3" fmla="*/ 4608220 w 11633641"/>
                <a:gd name="csY3" fmla="*/ 336760 h 3799415"/>
                <a:gd name="csX4" fmla="*/ 4689747 w 11633641"/>
                <a:gd name="csY4" fmla="*/ 1794280 h 3799415"/>
                <a:gd name="csX5" fmla="*/ 4761696 w 11633641"/>
                <a:gd name="csY5" fmla="*/ 2969826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719"/>
                <a:gd name="csX1" fmla="*/ 3812617 w 11633641"/>
                <a:gd name="csY1" fmla="*/ 62665 h 3799719"/>
                <a:gd name="csX2" fmla="*/ 4477262 w 11633641"/>
                <a:gd name="csY2" fmla="*/ 81582 h 3799719"/>
                <a:gd name="csX3" fmla="*/ 4608220 w 11633641"/>
                <a:gd name="csY3" fmla="*/ 336760 h 3799719"/>
                <a:gd name="csX4" fmla="*/ 4689747 w 11633641"/>
                <a:gd name="csY4" fmla="*/ 1794280 h 3799719"/>
                <a:gd name="csX5" fmla="*/ 4761696 w 11633641"/>
                <a:gd name="csY5" fmla="*/ 2969826 h 3799719"/>
                <a:gd name="csX6" fmla="*/ 4832415 w 11633641"/>
                <a:gd name="csY6" fmla="*/ 3501209 h 3799719"/>
                <a:gd name="csX7" fmla="*/ 4938682 w 11633641"/>
                <a:gd name="csY7" fmla="*/ 3798541 h 3799719"/>
                <a:gd name="csX8" fmla="*/ 5090796 w 11633641"/>
                <a:gd name="csY8" fmla="*/ 3586118 h 3799719"/>
                <a:gd name="csX9" fmla="*/ 5171354 w 11633641"/>
                <a:gd name="csY9" fmla="*/ 3406979 h 3799719"/>
                <a:gd name="csX10" fmla="*/ 5211586 w 11633641"/>
                <a:gd name="csY10" fmla="*/ 3294737 h 3799719"/>
                <a:gd name="csX11" fmla="*/ 5279047 w 11633641"/>
                <a:gd name="csY11" fmla="*/ 3098621 h 3799719"/>
                <a:gd name="csX12" fmla="*/ 5361434 w 11633641"/>
                <a:gd name="csY12" fmla="*/ 2806276 h 3799719"/>
                <a:gd name="csX13" fmla="*/ 5506625 w 11633641"/>
                <a:gd name="csY13" fmla="*/ 2358458 h 3799719"/>
                <a:gd name="csX14" fmla="*/ 5607635 w 11633641"/>
                <a:gd name="csY14" fmla="*/ 2054911 h 3799719"/>
                <a:gd name="csX15" fmla="*/ 5759556 w 11633641"/>
                <a:gd name="csY15" fmla="*/ 1688882 h 3799719"/>
                <a:gd name="csX16" fmla="*/ 5954331 w 11633641"/>
                <a:gd name="csY16" fmla="*/ 1344723 h 3799719"/>
                <a:gd name="csX17" fmla="*/ 6150867 w 11633641"/>
                <a:gd name="csY17" fmla="*/ 1102117 h 3799719"/>
                <a:gd name="csX18" fmla="*/ 6377822 w 11633641"/>
                <a:gd name="csY18" fmla="*/ 907695 h 3799719"/>
                <a:gd name="csX19" fmla="*/ 6621739 w 11633641"/>
                <a:gd name="csY19" fmla="*/ 767715 h 3799719"/>
                <a:gd name="csX20" fmla="*/ 6913697 w 11633641"/>
                <a:gd name="csY20" fmla="*/ 621069 h 3799719"/>
                <a:gd name="csX21" fmla="*/ 7358338 w 11633641"/>
                <a:gd name="csY21" fmla="*/ 486453 h 3799719"/>
                <a:gd name="csX22" fmla="*/ 7811163 w 11633641"/>
                <a:gd name="csY22" fmla="*/ 383719 h 3799719"/>
                <a:gd name="csX23" fmla="*/ 8175513 w 11633641"/>
                <a:gd name="csY23" fmla="*/ 306101 h 3799719"/>
                <a:gd name="csX24" fmla="*/ 8793297 w 11633641"/>
                <a:gd name="csY24" fmla="*/ 207742 h 3799719"/>
                <a:gd name="csX25" fmla="*/ 9881832 w 11633641"/>
                <a:gd name="csY25" fmla="*/ 112296 h 3799719"/>
                <a:gd name="csX26" fmla="*/ 11633641 w 11633641"/>
                <a:gd name="csY26" fmla="*/ 17311 h 3799719"/>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11586 w 11633641"/>
                <a:gd name="csY10" fmla="*/ 3294737 h 3799456"/>
                <a:gd name="csX11" fmla="*/ 5279047 w 11633641"/>
                <a:gd name="csY11" fmla="*/ 3098621 h 3799456"/>
                <a:gd name="csX12" fmla="*/ 5361434 w 11633641"/>
                <a:gd name="csY12" fmla="*/ 2806276 h 3799456"/>
                <a:gd name="csX13" fmla="*/ 5506625 w 11633641"/>
                <a:gd name="csY13" fmla="*/ 2358458 h 3799456"/>
                <a:gd name="csX14" fmla="*/ 5607635 w 11633641"/>
                <a:gd name="csY14" fmla="*/ 2054911 h 3799456"/>
                <a:gd name="csX15" fmla="*/ 5759556 w 11633641"/>
                <a:gd name="csY15" fmla="*/ 1688882 h 3799456"/>
                <a:gd name="csX16" fmla="*/ 5954331 w 11633641"/>
                <a:gd name="csY16" fmla="*/ 1344723 h 3799456"/>
                <a:gd name="csX17" fmla="*/ 6150867 w 11633641"/>
                <a:gd name="csY17" fmla="*/ 1102117 h 3799456"/>
                <a:gd name="csX18" fmla="*/ 6377822 w 11633641"/>
                <a:gd name="csY18" fmla="*/ 907695 h 3799456"/>
                <a:gd name="csX19" fmla="*/ 6621739 w 11633641"/>
                <a:gd name="csY19" fmla="*/ 767715 h 3799456"/>
                <a:gd name="csX20" fmla="*/ 6913697 w 11633641"/>
                <a:gd name="csY20" fmla="*/ 621069 h 3799456"/>
                <a:gd name="csX21" fmla="*/ 7358338 w 11633641"/>
                <a:gd name="csY21" fmla="*/ 486453 h 3799456"/>
                <a:gd name="csX22" fmla="*/ 7811163 w 11633641"/>
                <a:gd name="csY22" fmla="*/ 383719 h 3799456"/>
                <a:gd name="csX23" fmla="*/ 8175513 w 11633641"/>
                <a:gd name="csY23" fmla="*/ 306101 h 3799456"/>
                <a:gd name="csX24" fmla="*/ 8793297 w 11633641"/>
                <a:gd name="csY24" fmla="*/ 207742 h 3799456"/>
                <a:gd name="csX25" fmla="*/ 9881832 w 11633641"/>
                <a:gd name="csY25" fmla="*/ 112296 h 3799456"/>
                <a:gd name="csX26" fmla="*/ 11633641 w 11633641"/>
                <a:gd name="csY26" fmla="*/ 17311 h 3799456"/>
                <a:gd name="csX0" fmla="*/ 0 w 11633641"/>
                <a:gd name="csY0" fmla="*/ 0 h 3799454"/>
                <a:gd name="csX1" fmla="*/ 3812617 w 11633641"/>
                <a:gd name="csY1" fmla="*/ 62665 h 3799454"/>
                <a:gd name="csX2" fmla="*/ 4477262 w 11633641"/>
                <a:gd name="csY2" fmla="*/ 81582 h 3799454"/>
                <a:gd name="csX3" fmla="*/ 4608220 w 11633641"/>
                <a:gd name="csY3" fmla="*/ 336760 h 3799454"/>
                <a:gd name="csX4" fmla="*/ 4689747 w 11633641"/>
                <a:gd name="csY4" fmla="*/ 1794280 h 3799454"/>
                <a:gd name="csX5" fmla="*/ 4761696 w 11633641"/>
                <a:gd name="csY5" fmla="*/ 2969826 h 3799454"/>
                <a:gd name="csX6" fmla="*/ 4832415 w 11633641"/>
                <a:gd name="csY6" fmla="*/ 3501209 h 3799454"/>
                <a:gd name="csX7" fmla="*/ 4938682 w 11633641"/>
                <a:gd name="csY7" fmla="*/ 3798541 h 3799454"/>
                <a:gd name="csX8" fmla="*/ 5090796 w 11633641"/>
                <a:gd name="csY8" fmla="*/ 3586118 h 3799454"/>
                <a:gd name="csX9" fmla="*/ 5162422 w 11633641"/>
                <a:gd name="csY9" fmla="*/ 3361401 h 3799454"/>
                <a:gd name="csX10" fmla="*/ 5238381 w 11633641"/>
                <a:gd name="csY10" fmla="*/ 3118928 h 3799454"/>
                <a:gd name="csX11" fmla="*/ 5279047 w 11633641"/>
                <a:gd name="csY11" fmla="*/ 3098621 h 3799454"/>
                <a:gd name="csX12" fmla="*/ 5361434 w 11633641"/>
                <a:gd name="csY12" fmla="*/ 2806276 h 3799454"/>
                <a:gd name="csX13" fmla="*/ 5506625 w 11633641"/>
                <a:gd name="csY13" fmla="*/ 2358458 h 3799454"/>
                <a:gd name="csX14" fmla="*/ 5607635 w 11633641"/>
                <a:gd name="csY14" fmla="*/ 2054911 h 3799454"/>
                <a:gd name="csX15" fmla="*/ 5759556 w 11633641"/>
                <a:gd name="csY15" fmla="*/ 1688882 h 3799454"/>
                <a:gd name="csX16" fmla="*/ 5954331 w 11633641"/>
                <a:gd name="csY16" fmla="*/ 1344723 h 3799454"/>
                <a:gd name="csX17" fmla="*/ 6150867 w 11633641"/>
                <a:gd name="csY17" fmla="*/ 1102117 h 3799454"/>
                <a:gd name="csX18" fmla="*/ 6377822 w 11633641"/>
                <a:gd name="csY18" fmla="*/ 907695 h 3799454"/>
                <a:gd name="csX19" fmla="*/ 6621739 w 11633641"/>
                <a:gd name="csY19" fmla="*/ 767715 h 3799454"/>
                <a:gd name="csX20" fmla="*/ 6913697 w 11633641"/>
                <a:gd name="csY20" fmla="*/ 621069 h 3799454"/>
                <a:gd name="csX21" fmla="*/ 7358338 w 11633641"/>
                <a:gd name="csY21" fmla="*/ 486453 h 3799454"/>
                <a:gd name="csX22" fmla="*/ 7811163 w 11633641"/>
                <a:gd name="csY22" fmla="*/ 383719 h 3799454"/>
                <a:gd name="csX23" fmla="*/ 8175513 w 11633641"/>
                <a:gd name="csY23" fmla="*/ 306101 h 3799454"/>
                <a:gd name="csX24" fmla="*/ 8793297 w 11633641"/>
                <a:gd name="csY24" fmla="*/ 207742 h 3799454"/>
                <a:gd name="csX25" fmla="*/ 9881832 w 11633641"/>
                <a:gd name="csY25" fmla="*/ 112296 h 3799454"/>
                <a:gd name="csX26" fmla="*/ 11633641 w 11633641"/>
                <a:gd name="csY26" fmla="*/ 17311 h 3799454"/>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38381 w 11633641"/>
                <a:gd name="csY10" fmla="*/ 3118928 h 3799456"/>
                <a:gd name="csX11" fmla="*/ 5361434 w 11633641"/>
                <a:gd name="csY11" fmla="*/ 2806276 h 3799456"/>
                <a:gd name="csX12" fmla="*/ 5506625 w 11633641"/>
                <a:gd name="csY12" fmla="*/ 2358458 h 3799456"/>
                <a:gd name="csX13" fmla="*/ 5607635 w 11633641"/>
                <a:gd name="csY13" fmla="*/ 2054911 h 3799456"/>
                <a:gd name="csX14" fmla="*/ 5759556 w 11633641"/>
                <a:gd name="csY14" fmla="*/ 1688882 h 3799456"/>
                <a:gd name="csX15" fmla="*/ 5954331 w 11633641"/>
                <a:gd name="csY15" fmla="*/ 1344723 h 3799456"/>
                <a:gd name="csX16" fmla="*/ 6150867 w 11633641"/>
                <a:gd name="csY16" fmla="*/ 1102117 h 3799456"/>
                <a:gd name="csX17" fmla="*/ 6377822 w 11633641"/>
                <a:gd name="csY17" fmla="*/ 907695 h 3799456"/>
                <a:gd name="csX18" fmla="*/ 6621739 w 11633641"/>
                <a:gd name="csY18" fmla="*/ 767715 h 3799456"/>
                <a:gd name="csX19" fmla="*/ 6913697 w 11633641"/>
                <a:gd name="csY19" fmla="*/ 621069 h 3799456"/>
                <a:gd name="csX20" fmla="*/ 7358338 w 11633641"/>
                <a:gd name="csY20" fmla="*/ 486453 h 3799456"/>
                <a:gd name="csX21" fmla="*/ 7811163 w 11633641"/>
                <a:gd name="csY21" fmla="*/ 383719 h 3799456"/>
                <a:gd name="csX22" fmla="*/ 8175513 w 11633641"/>
                <a:gd name="csY22" fmla="*/ 306101 h 3799456"/>
                <a:gd name="csX23" fmla="*/ 8793297 w 11633641"/>
                <a:gd name="csY23" fmla="*/ 207742 h 3799456"/>
                <a:gd name="csX24" fmla="*/ 9881832 w 11633641"/>
                <a:gd name="csY24" fmla="*/ 112296 h 3799456"/>
                <a:gd name="csX25" fmla="*/ 11633641 w 11633641"/>
                <a:gd name="csY25" fmla="*/ 17311 h 3799456"/>
                <a:gd name="csX0" fmla="*/ 0 w 11633641"/>
                <a:gd name="csY0" fmla="*/ 0 h 3799454"/>
                <a:gd name="csX1" fmla="*/ 3812617 w 11633641"/>
                <a:gd name="csY1" fmla="*/ 62665 h 3799454"/>
                <a:gd name="csX2" fmla="*/ 4477262 w 11633641"/>
                <a:gd name="csY2" fmla="*/ 81582 h 3799454"/>
                <a:gd name="csX3" fmla="*/ 4608220 w 11633641"/>
                <a:gd name="csY3" fmla="*/ 336760 h 3799454"/>
                <a:gd name="csX4" fmla="*/ 4689747 w 11633641"/>
                <a:gd name="csY4" fmla="*/ 1794280 h 3799454"/>
                <a:gd name="csX5" fmla="*/ 4761696 w 11633641"/>
                <a:gd name="csY5" fmla="*/ 2969826 h 3799454"/>
                <a:gd name="csX6" fmla="*/ 4832415 w 11633641"/>
                <a:gd name="csY6" fmla="*/ 3501209 h 3799454"/>
                <a:gd name="csX7" fmla="*/ 4938682 w 11633641"/>
                <a:gd name="csY7" fmla="*/ 3798541 h 3799454"/>
                <a:gd name="csX8" fmla="*/ 5090796 w 11633641"/>
                <a:gd name="csY8" fmla="*/ 3586118 h 3799454"/>
                <a:gd name="csX9" fmla="*/ 5162422 w 11633641"/>
                <a:gd name="csY9" fmla="*/ 3361401 h 3799454"/>
                <a:gd name="csX10" fmla="*/ 5265178 w 11633641"/>
                <a:gd name="csY10" fmla="*/ 3125440 h 3799454"/>
                <a:gd name="csX11" fmla="*/ 5361434 w 11633641"/>
                <a:gd name="csY11" fmla="*/ 2806276 h 3799454"/>
                <a:gd name="csX12" fmla="*/ 5506625 w 11633641"/>
                <a:gd name="csY12" fmla="*/ 2358458 h 3799454"/>
                <a:gd name="csX13" fmla="*/ 5607635 w 11633641"/>
                <a:gd name="csY13" fmla="*/ 2054911 h 3799454"/>
                <a:gd name="csX14" fmla="*/ 5759556 w 11633641"/>
                <a:gd name="csY14" fmla="*/ 1688882 h 3799454"/>
                <a:gd name="csX15" fmla="*/ 5954331 w 11633641"/>
                <a:gd name="csY15" fmla="*/ 1344723 h 3799454"/>
                <a:gd name="csX16" fmla="*/ 6150867 w 11633641"/>
                <a:gd name="csY16" fmla="*/ 1102117 h 3799454"/>
                <a:gd name="csX17" fmla="*/ 6377822 w 11633641"/>
                <a:gd name="csY17" fmla="*/ 907695 h 3799454"/>
                <a:gd name="csX18" fmla="*/ 6621739 w 11633641"/>
                <a:gd name="csY18" fmla="*/ 767715 h 3799454"/>
                <a:gd name="csX19" fmla="*/ 6913697 w 11633641"/>
                <a:gd name="csY19" fmla="*/ 621069 h 3799454"/>
                <a:gd name="csX20" fmla="*/ 7358338 w 11633641"/>
                <a:gd name="csY20" fmla="*/ 486453 h 3799454"/>
                <a:gd name="csX21" fmla="*/ 7811163 w 11633641"/>
                <a:gd name="csY21" fmla="*/ 383719 h 3799454"/>
                <a:gd name="csX22" fmla="*/ 8175513 w 11633641"/>
                <a:gd name="csY22" fmla="*/ 306101 h 3799454"/>
                <a:gd name="csX23" fmla="*/ 8793297 w 11633641"/>
                <a:gd name="csY23" fmla="*/ 207742 h 3799454"/>
                <a:gd name="csX24" fmla="*/ 9881832 w 11633641"/>
                <a:gd name="csY24" fmla="*/ 112296 h 3799454"/>
                <a:gd name="csX25" fmla="*/ 11633641 w 11633641"/>
                <a:gd name="csY25" fmla="*/ 17311 h 3799454"/>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60713 w 11633641"/>
                <a:gd name="csY10" fmla="*/ 3092883 h 3799456"/>
                <a:gd name="csX11" fmla="*/ 5361434 w 11633641"/>
                <a:gd name="csY11" fmla="*/ 2806276 h 3799456"/>
                <a:gd name="csX12" fmla="*/ 5506625 w 11633641"/>
                <a:gd name="csY12" fmla="*/ 2358458 h 3799456"/>
                <a:gd name="csX13" fmla="*/ 5607635 w 11633641"/>
                <a:gd name="csY13" fmla="*/ 2054911 h 3799456"/>
                <a:gd name="csX14" fmla="*/ 5759556 w 11633641"/>
                <a:gd name="csY14" fmla="*/ 1688882 h 3799456"/>
                <a:gd name="csX15" fmla="*/ 5954331 w 11633641"/>
                <a:gd name="csY15" fmla="*/ 1344723 h 3799456"/>
                <a:gd name="csX16" fmla="*/ 6150867 w 11633641"/>
                <a:gd name="csY16" fmla="*/ 1102117 h 3799456"/>
                <a:gd name="csX17" fmla="*/ 6377822 w 11633641"/>
                <a:gd name="csY17" fmla="*/ 907695 h 3799456"/>
                <a:gd name="csX18" fmla="*/ 6621739 w 11633641"/>
                <a:gd name="csY18" fmla="*/ 767715 h 3799456"/>
                <a:gd name="csX19" fmla="*/ 6913697 w 11633641"/>
                <a:gd name="csY19" fmla="*/ 621069 h 3799456"/>
                <a:gd name="csX20" fmla="*/ 7358338 w 11633641"/>
                <a:gd name="csY20" fmla="*/ 486453 h 3799456"/>
                <a:gd name="csX21" fmla="*/ 7811163 w 11633641"/>
                <a:gd name="csY21" fmla="*/ 383719 h 3799456"/>
                <a:gd name="csX22" fmla="*/ 8175513 w 11633641"/>
                <a:gd name="csY22" fmla="*/ 306101 h 3799456"/>
                <a:gd name="csX23" fmla="*/ 8793297 w 11633641"/>
                <a:gd name="csY23" fmla="*/ 207742 h 3799456"/>
                <a:gd name="csX24" fmla="*/ 9881832 w 11633641"/>
                <a:gd name="csY24" fmla="*/ 112296 h 3799456"/>
                <a:gd name="csX25" fmla="*/ 11633641 w 11633641"/>
                <a:gd name="csY25" fmla="*/ 17311 h 3799456"/>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1696 w 11633641"/>
                <a:gd name="csY5" fmla="*/ 2969826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60713 w 11633641"/>
                <a:gd name="csY10" fmla="*/ 3092883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1696 w 11633641"/>
                <a:gd name="csY5" fmla="*/ 2969826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87782 w 11633641"/>
                <a:gd name="csY5" fmla="*/ 2985040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6914 w 11633641"/>
                <a:gd name="csY5" fmla="*/ 3000254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8552"/>
                <a:gd name="csX1" fmla="*/ 3812617 w 11633641"/>
                <a:gd name="csY1" fmla="*/ 62665 h 3798552"/>
                <a:gd name="csX2" fmla="*/ 4477262 w 11633641"/>
                <a:gd name="csY2" fmla="*/ 81582 h 3798552"/>
                <a:gd name="csX3" fmla="*/ 4608220 w 11633641"/>
                <a:gd name="csY3" fmla="*/ 336760 h 3798552"/>
                <a:gd name="csX4" fmla="*/ 4689747 w 11633641"/>
                <a:gd name="csY4" fmla="*/ 1794280 h 3798552"/>
                <a:gd name="csX5" fmla="*/ 4766914 w 11633641"/>
                <a:gd name="csY5" fmla="*/ 3000254 h 3798552"/>
                <a:gd name="csX6" fmla="*/ 4832415 w 11633641"/>
                <a:gd name="csY6" fmla="*/ 3577276 h 3798552"/>
                <a:gd name="csX7" fmla="*/ 4938682 w 11633641"/>
                <a:gd name="csY7" fmla="*/ 3798541 h 3798552"/>
                <a:gd name="csX8" fmla="*/ 5090796 w 11633641"/>
                <a:gd name="csY8" fmla="*/ 3586118 h 3798552"/>
                <a:gd name="csX9" fmla="*/ 5180287 w 11633641"/>
                <a:gd name="csY9" fmla="*/ 3367913 h 3798552"/>
                <a:gd name="csX10" fmla="*/ 5276220 w 11633641"/>
                <a:gd name="csY10" fmla="*/ 3098535 h 3798552"/>
                <a:gd name="csX11" fmla="*/ 5361434 w 11633641"/>
                <a:gd name="csY11" fmla="*/ 2806276 h 3798552"/>
                <a:gd name="csX12" fmla="*/ 5506625 w 11633641"/>
                <a:gd name="csY12" fmla="*/ 2358458 h 3798552"/>
                <a:gd name="csX13" fmla="*/ 5607635 w 11633641"/>
                <a:gd name="csY13" fmla="*/ 2054911 h 3798552"/>
                <a:gd name="csX14" fmla="*/ 5759556 w 11633641"/>
                <a:gd name="csY14" fmla="*/ 1688882 h 3798552"/>
                <a:gd name="csX15" fmla="*/ 5954331 w 11633641"/>
                <a:gd name="csY15" fmla="*/ 1344723 h 3798552"/>
                <a:gd name="csX16" fmla="*/ 6150867 w 11633641"/>
                <a:gd name="csY16" fmla="*/ 1102117 h 3798552"/>
                <a:gd name="csX17" fmla="*/ 6377822 w 11633641"/>
                <a:gd name="csY17" fmla="*/ 907695 h 3798552"/>
                <a:gd name="csX18" fmla="*/ 6621739 w 11633641"/>
                <a:gd name="csY18" fmla="*/ 767715 h 3798552"/>
                <a:gd name="csX19" fmla="*/ 6913697 w 11633641"/>
                <a:gd name="csY19" fmla="*/ 621069 h 3798552"/>
                <a:gd name="csX20" fmla="*/ 7358338 w 11633641"/>
                <a:gd name="csY20" fmla="*/ 486453 h 3798552"/>
                <a:gd name="csX21" fmla="*/ 7811163 w 11633641"/>
                <a:gd name="csY21" fmla="*/ 383719 h 3798552"/>
                <a:gd name="csX22" fmla="*/ 8175513 w 11633641"/>
                <a:gd name="csY22" fmla="*/ 306101 h 3798552"/>
                <a:gd name="csX23" fmla="*/ 8793297 w 11633641"/>
                <a:gd name="csY23" fmla="*/ 207742 h 3798552"/>
                <a:gd name="csX24" fmla="*/ 9881832 w 11633641"/>
                <a:gd name="csY24" fmla="*/ 112296 h 3798552"/>
                <a:gd name="csX25" fmla="*/ 11633641 w 11633641"/>
                <a:gd name="csY25" fmla="*/ 17311 h 3798552"/>
                <a:gd name="csX0" fmla="*/ 0 w 11633641"/>
                <a:gd name="csY0" fmla="*/ 0 h 3745311"/>
                <a:gd name="csX1" fmla="*/ 3812617 w 11633641"/>
                <a:gd name="csY1" fmla="*/ 62665 h 3745311"/>
                <a:gd name="csX2" fmla="*/ 4477262 w 11633641"/>
                <a:gd name="csY2" fmla="*/ 81582 h 3745311"/>
                <a:gd name="csX3" fmla="*/ 4608220 w 11633641"/>
                <a:gd name="csY3" fmla="*/ 336760 h 3745311"/>
                <a:gd name="csX4" fmla="*/ 4689747 w 11633641"/>
                <a:gd name="csY4" fmla="*/ 1794280 h 3745311"/>
                <a:gd name="csX5" fmla="*/ 4766914 w 11633641"/>
                <a:gd name="csY5" fmla="*/ 3000254 h 3745311"/>
                <a:gd name="csX6" fmla="*/ 4832415 w 11633641"/>
                <a:gd name="csY6" fmla="*/ 3577276 h 3745311"/>
                <a:gd name="csX7" fmla="*/ 4938682 w 11633641"/>
                <a:gd name="csY7" fmla="*/ 3745295 h 3745311"/>
                <a:gd name="csX8" fmla="*/ 5090796 w 11633641"/>
                <a:gd name="csY8" fmla="*/ 3586118 h 3745311"/>
                <a:gd name="csX9" fmla="*/ 5180287 w 11633641"/>
                <a:gd name="csY9" fmla="*/ 3367913 h 3745311"/>
                <a:gd name="csX10" fmla="*/ 5276220 w 11633641"/>
                <a:gd name="csY10" fmla="*/ 3098535 h 3745311"/>
                <a:gd name="csX11" fmla="*/ 5361434 w 11633641"/>
                <a:gd name="csY11" fmla="*/ 2806276 h 3745311"/>
                <a:gd name="csX12" fmla="*/ 5506625 w 11633641"/>
                <a:gd name="csY12" fmla="*/ 2358458 h 3745311"/>
                <a:gd name="csX13" fmla="*/ 5607635 w 11633641"/>
                <a:gd name="csY13" fmla="*/ 2054911 h 3745311"/>
                <a:gd name="csX14" fmla="*/ 5759556 w 11633641"/>
                <a:gd name="csY14" fmla="*/ 1688882 h 3745311"/>
                <a:gd name="csX15" fmla="*/ 5954331 w 11633641"/>
                <a:gd name="csY15" fmla="*/ 1344723 h 3745311"/>
                <a:gd name="csX16" fmla="*/ 6150867 w 11633641"/>
                <a:gd name="csY16" fmla="*/ 1102117 h 3745311"/>
                <a:gd name="csX17" fmla="*/ 6377822 w 11633641"/>
                <a:gd name="csY17" fmla="*/ 907695 h 3745311"/>
                <a:gd name="csX18" fmla="*/ 6621739 w 11633641"/>
                <a:gd name="csY18" fmla="*/ 767715 h 3745311"/>
                <a:gd name="csX19" fmla="*/ 6913697 w 11633641"/>
                <a:gd name="csY19" fmla="*/ 621069 h 3745311"/>
                <a:gd name="csX20" fmla="*/ 7358338 w 11633641"/>
                <a:gd name="csY20" fmla="*/ 486453 h 3745311"/>
                <a:gd name="csX21" fmla="*/ 7811163 w 11633641"/>
                <a:gd name="csY21" fmla="*/ 383719 h 3745311"/>
                <a:gd name="csX22" fmla="*/ 8175513 w 11633641"/>
                <a:gd name="csY22" fmla="*/ 306101 h 3745311"/>
                <a:gd name="csX23" fmla="*/ 8793297 w 11633641"/>
                <a:gd name="csY23" fmla="*/ 207742 h 3745311"/>
                <a:gd name="csX24" fmla="*/ 9881832 w 11633641"/>
                <a:gd name="csY24" fmla="*/ 112296 h 3745311"/>
                <a:gd name="csX25" fmla="*/ 11633641 w 11633641"/>
                <a:gd name="csY25" fmla="*/ 17311 h 3745311"/>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80287 w 11633641"/>
                <a:gd name="csY9" fmla="*/ 3367913 h 3745484"/>
                <a:gd name="csX10" fmla="*/ 5276220 w 11633641"/>
                <a:gd name="csY10" fmla="*/ 3098535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76220 w 11633641"/>
                <a:gd name="csY10" fmla="*/ 3098535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55351 w 11633641"/>
                <a:gd name="csY10" fmla="*/ 3083321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74735 w 11633641"/>
                <a:gd name="csY10" fmla="*/ 3088973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986"/>
                <a:gd name="csX1" fmla="*/ 3812617 w 11633641"/>
                <a:gd name="csY1" fmla="*/ 62665 h 3745986"/>
                <a:gd name="csX2" fmla="*/ 4477262 w 11633641"/>
                <a:gd name="csY2" fmla="*/ 81582 h 3745986"/>
                <a:gd name="csX3" fmla="*/ 4608220 w 11633641"/>
                <a:gd name="csY3" fmla="*/ 336760 h 3745986"/>
                <a:gd name="csX4" fmla="*/ 4689747 w 11633641"/>
                <a:gd name="csY4" fmla="*/ 1794280 h 3745986"/>
                <a:gd name="csX5" fmla="*/ 4766914 w 11633641"/>
                <a:gd name="csY5" fmla="*/ 3000254 h 3745986"/>
                <a:gd name="csX6" fmla="*/ 4832415 w 11633641"/>
                <a:gd name="csY6" fmla="*/ 3577276 h 3745986"/>
                <a:gd name="csX7" fmla="*/ 4938682 w 11633641"/>
                <a:gd name="csY7" fmla="*/ 3745295 h 3745986"/>
                <a:gd name="csX8" fmla="*/ 5088260 w 11633641"/>
                <a:gd name="csY8" fmla="*/ 3533083 h 3745986"/>
                <a:gd name="csX9" fmla="*/ 5190722 w 11633641"/>
                <a:gd name="csY9" fmla="*/ 3314666 h 3745986"/>
                <a:gd name="csX10" fmla="*/ 5274735 w 11633641"/>
                <a:gd name="csY10" fmla="*/ 3088973 h 3745986"/>
                <a:gd name="csX11" fmla="*/ 5361434 w 11633641"/>
                <a:gd name="csY11" fmla="*/ 2806276 h 3745986"/>
                <a:gd name="csX12" fmla="*/ 5506625 w 11633641"/>
                <a:gd name="csY12" fmla="*/ 2358458 h 3745986"/>
                <a:gd name="csX13" fmla="*/ 5607635 w 11633641"/>
                <a:gd name="csY13" fmla="*/ 2054911 h 3745986"/>
                <a:gd name="csX14" fmla="*/ 5759556 w 11633641"/>
                <a:gd name="csY14" fmla="*/ 1688882 h 3745986"/>
                <a:gd name="csX15" fmla="*/ 5954331 w 11633641"/>
                <a:gd name="csY15" fmla="*/ 1344723 h 3745986"/>
                <a:gd name="csX16" fmla="*/ 6150867 w 11633641"/>
                <a:gd name="csY16" fmla="*/ 1102117 h 3745986"/>
                <a:gd name="csX17" fmla="*/ 6377822 w 11633641"/>
                <a:gd name="csY17" fmla="*/ 907695 h 3745986"/>
                <a:gd name="csX18" fmla="*/ 6621739 w 11633641"/>
                <a:gd name="csY18" fmla="*/ 767715 h 3745986"/>
                <a:gd name="csX19" fmla="*/ 6913697 w 11633641"/>
                <a:gd name="csY19" fmla="*/ 621069 h 3745986"/>
                <a:gd name="csX20" fmla="*/ 7358338 w 11633641"/>
                <a:gd name="csY20" fmla="*/ 486453 h 3745986"/>
                <a:gd name="csX21" fmla="*/ 7811163 w 11633641"/>
                <a:gd name="csY21" fmla="*/ 383719 h 3745986"/>
                <a:gd name="csX22" fmla="*/ 8175513 w 11633641"/>
                <a:gd name="csY22" fmla="*/ 306101 h 3745986"/>
                <a:gd name="csX23" fmla="*/ 8793297 w 11633641"/>
                <a:gd name="csY23" fmla="*/ 207742 h 3745986"/>
                <a:gd name="csX24" fmla="*/ 9881832 w 11633641"/>
                <a:gd name="csY24" fmla="*/ 112296 h 3745986"/>
                <a:gd name="csX25" fmla="*/ 11633641 w 11633641"/>
                <a:gd name="csY25" fmla="*/ 17311 h 3745986"/>
                <a:gd name="csX0" fmla="*/ 0 w 11633641"/>
                <a:gd name="csY0" fmla="*/ 0 h 3745986"/>
                <a:gd name="csX1" fmla="*/ 3812617 w 11633641"/>
                <a:gd name="csY1" fmla="*/ 62665 h 3745986"/>
                <a:gd name="csX2" fmla="*/ 4477262 w 11633641"/>
                <a:gd name="csY2" fmla="*/ 81582 h 3745986"/>
                <a:gd name="csX3" fmla="*/ 4608220 w 11633641"/>
                <a:gd name="csY3" fmla="*/ 336760 h 3745986"/>
                <a:gd name="csX4" fmla="*/ 4689747 w 11633641"/>
                <a:gd name="csY4" fmla="*/ 1794280 h 3745986"/>
                <a:gd name="csX5" fmla="*/ 4766914 w 11633641"/>
                <a:gd name="csY5" fmla="*/ 3000254 h 3745986"/>
                <a:gd name="csX6" fmla="*/ 4832415 w 11633641"/>
                <a:gd name="csY6" fmla="*/ 3577276 h 3745986"/>
                <a:gd name="csX7" fmla="*/ 4938682 w 11633641"/>
                <a:gd name="csY7" fmla="*/ 3745295 h 3745986"/>
                <a:gd name="csX8" fmla="*/ 5088260 w 11633641"/>
                <a:gd name="csY8" fmla="*/ 3533083 h 3745986"/>
                <a:gd name="csX9" fmla="*/ 5190722 w 11633641"/>
                <a:gd name="csY9" fmla="*/ 3314666 h 3745986"/>
                <a:gd name="csX10" fmla="*/ 5274735 w 11633641"/>
                <a:gd name="csY10" fmla="*/ 3088973 h 3745986"/>
                <a:gd name="csX11" fmla="*/ 5373064 w 11633641"/>
                <a:gd name="csY11" fmla="*/ 2811928 h 3745986"/>
                <a:gd name="csX12" fmla="*/ 5506625 w 11633641"/>
                <a:gd name="csY12" fmla="*/ 2358458 h 3745986"/>
                <a:gd name="csX13" fmla="*/ 5607635 w 11633641"/>
                <a:gd name="csY13" fmla="*/ 2054911 h 3745986"/>
                <a:gd name="csX14" fmla="*/ 5759556 w 11633641"/>
                <a:gd name="csY14" fmla="*/ 1688882 h 3745986"/>
                <a:gd name="csX15" fmla="*/ 5954331 w 11633641"/>
                <a:gd name="csY15" fmla="*/ 1344723 h 3745986"/>
                <a:gd name="csX16" fmla="*/ 6150867 w 11633641"/>
                <a:gd name="csY16" fmla="*/ 1102117 h 3745986"/>
                <a:gd name="csX17" fmla="*/ 6377822 w 11633641"/>
                <a:gd name="csY17" fmla="*/ 907695 h 3745986"/>
                <a:gd name="csX18" fmla="*/ 6621739 w 11633641"/>
                <a:gd name="csY18" fmla="*/ 767715 h 3745986"/>
                <a:gd name="csX19" fmla="*/ 6913697 w 11633641"/>
                <a:gd name="csY19" fmla="*/ 621069 h 3745986"/>
                <a:gd name="csX20" fmla="*/ 7358338 w 11633641"/>
                <a:gd name="csY20" fmla="*/ 486453 h 3745986"/>
                <a:gd name="csX21" fmla="*/ 7811163 w 11633641"/>
                <a:gd name="csY21" fmla="*/ 383719 h 3745986"/>
                <a:gd name="csX22" fmla="*/ 8175513 w 11633641"/>
                <a:gd name="csY22" fmla="*/ 306101 h 3745986"/>
                <a:gd name="csX23" fmla="*/ 8793297 w 11633641"/>
                <a:gd name="csY23" fmla="*/ 207742 h 3745986"/>
                <a:gd name="csX24" fmla="*/ 9881832 w 11633641"/>
                <a:gd name="csY24" fmla="*/ 112296 h 3745986"/>
                <a:gd name="csX25" fmla="*/ 11633641 w 11633641"/>
                <a:gd name="csY25" fmla="*/ 17311 h 3745986"/>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190722 w 11633641"/>
                <a:gd name="csY9" fmla="*/ 3314666 h 3745342"/>
                <a:gd name="csX10" fmla="*/ 5274735 w 11633641"/>
                <a:gd name="csY10" fmla="*/ 3088973 h 3745342"/>
                <a:gd name="csX11" fmla="*/ 5373064 w 11633641"/>
                <a:gd name="csY11" fmla="*/ 2811928 h 3745342"/>
                <a:gd name="csX12" fmla="*/ 5506625 w 11633641"/>
                <a:gd name="csY12" fmla="*/ 2358458 h 3745342"/>
                <a:gd name="csX13" fmla="*/ 5607635 w 11633641"/>
                <a:gd name="csY13" fmla="*/ 2054911 h 3745342"/>
                <a:gd name="csX14" fmla="*/ 5759556 w 11633641"/>
                <a:gd name="csY14" fmla="*/ 1688882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74735 w 11633641"/>
                <a:gd name="csY10" fmla="*/ 3088973 h 3745340"/>
                <a:gd name="csX11" fmla="*/ 5373064 w 11633641"/>
                <a:gd name="csY11" fmla="*/ 2811928 h 3745340"/>
                <a:gd name="csX12" fmla="*/ 5506625 w 11633641"/>
                <a:gd name="csY12" fmla="*/ 2358458 h 3745340"/>
                <a:gd name="csX13" fmla="*/ 5607635 w 11633641"/>
                <a:gd name="csY13" fmla="*/ 2054911 h 3745340"/>
                <a:gd name="csX14" fmla="*/ 5759556 w 11633641"/>
                <a:gd name="csY14" fmla="*/ 1688882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73064 w 11633641"/>
                <a:gd name="csY11" fmla="*/ 2811928 h 3745342"/>
                <a:gd name="csX12" fmla="*/ 5506625 w 11633641"/>
                <a:gd name="csY12" fmla="*/ 2358458 h 3745342"/>
                <a:gd name="csX13" fmla="*/ 5607635 w 11633641"/>
                <a:gd name="csY13" fmla="*/ 2054911 h 3745342"/>
                <a:gd name="csX14" fmla="*/ 5759556 w 11633641"/>
                <a:gd name="csY14" fmla="*/ 1688882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90242 w 11633641"/>
                <a:gd name="csY10" fmla="*/ 3088973 h 3745340"/>
                <a:gd name="csX11" fmla="*/ 5373064 w 11633641"/>
                <a:gd name="csY11" fmla="*/ 2811928 h 3745340"/>
                <a:gd name="csX12" fmla="*/ 5506625 w 11633641"/>
                <a:gd name="csY12" fmla="*/ 2358458 h 3745340"/>
                <a:gd name="csX13" fmla="*/ 5584374 w 11633641"/>
                <a:gd name="csY13" fmla="*/ 2032303 h 3745340"/>
                <a:gd name="csX14" fmla="*/ 5759556 w 11633641"/>
                <a:gd name="csY14" fmla="*/ 1688882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73064 w 11633641"/>
                <a:gd name="csY11" fmla="*/ 2811928 h 3745342"/>
                <a:gd name="csX12" fmla="*/ 5506625 w 11633641"/>
                <a:gd name="csY12" fmla="*/ 2358458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90242 w 11633641"/>
                <a:gd name="csY10" fmla="*/ 3088973 h 3745340"/>
                <a:gd name="csX11" fmla="*/ 5373064 w 11633641"/>
                <a:gd name="csY11" fmla="*/ 2811928 h 3745340"/>
                <a:gd name="csX12" fmla="*/ 5479487 w 11633641"/>
                <a:gd name="csY12" fmla="*/ 2369762 h 3745340"/>
                <a:gd name="csX13" fmla="*/ 5584374 w 11633641"/>
                <a:gd name="csY13" fmla="*/ 2032303 h 3745340"/>
                <a:gd name="csX14" fmla="*/ 5751803 w 11633641"/>
                <a:gd name="csY14" fmla="*/ 1660620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53680 w 11633641"/>
                <a:gd name="csY11" fmla="*/ 2811928 h 3745342"/>
                <a:gd name="csX12" fmla="*/ 5479487 w 11633641"/>
                <a:gd name="csY12" fmla="*/ 2369762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74735 w 11633641"/>
                <a:gd name="csY10" fmla="*/ 3072017 h 3745340"/>
                <a:gd name="csX11" fmla="*/ 5353680 w 11633641"/>
                <a:gd name="csY11" fmla="*/ 2811928 h 3745340"/>
                <a:gd name="csX12" fmla="*/ 5479487 w 11633641"/>
                <a:gd name="csY12" fmla="*/ 2369762 h 3745340"/>
                <a:gd name="csX13" fmla="*/ 5584374 w 11633641"/>
                <a:gd name="csY13" fmla="*/ 2032303 h 3745340"/>
                <a:gd name="csX14" fmla="*/ 5751803 w 11633641"/>
                <a:gd name="csY14" fmla="*/ 1660620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194599 w 11633641"/>
                <a:gd name="csY9" fmla="*/ 3331623 h 3745342"/>
                <a:gd name="csX10" fmla="*/ 5274735 w 11633641"/>
                <a:gd name="csY10" fmla="*/ 3072017 h 3745342"/>
                <a:gd name="csX11" fmla="*/ 5353680 w 11633641"/>
                <a:gd name="csY11" fmla="*/ 2811928 h 3745342"/>
                <a:gd name="csX12" fmla="*/ 5479487 w 11633641"/>
                <a:gd name="csY12" fmla="*/ 2369762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837"/>
                <a:gd name="csX1" fmla="*/ 3812617 w 11633641"/>
                <a:gd name="csY1" fmla="*/ 62665 h 3745837"/>
                <a:gd name="csX2" fmla="*/ 4477262 w 11633641"/>
                <a:gd name="csY2" fmla="*/ 81582 h 3745837"/>
                <a:gd name="csX3" fmla="*/ 4608220 w 11633641"/>
                <a:gd name="csY3" fmla="*/ 336760 h 3745837"/>
                <a:gd name="csX4" fmla="*/ 4689747 w 11633641"/>
                <a:gd name="csY4" fmla="*/ 1794280 h 3745837"/>
                <a:gd name="csX5" fmla="*/ 4766914 w 11633641"/>
                <a:gd name="csY5" fmla="*/ 3000254 h 3745837"/>
                <a:gd name="csX6" fmla="*/ 4832415 w 11633641"/>
                <a:gd name="csY6" fmla="*/ 3577276 h 3745837"/>
                <a:gd name="csX7" fmla="*/ 4938682 w 11633641"/>
                <a:gd name="csY7" fmla="*/ 3745295 h 3745837"/>
                <a:gd name="csX8" fmla="*/ 5096013 w 11633641"/>
                <a:gd name="csY8" fmla="*/ 3538735 h 3745837"/>
                <a:gd name="csX9" fmla="*/ 5194599 w 11633641"/>
                <a:gd name="csY9" fmla="*/ 3331623 h 3745837"/>
                <a:gd name="csX10" fmla="*/ 5274735 w 11633641"/>
                <a:gd name="csY10" fmla="*/ 3072017 h 3745837"/>
                <a:gd name="csX11" fmla="*/ 5353680 w 11633641"/>
                <a:gd name="csY11" fmla="*/ 2811928 h 3745837"/>
                <a:gd name="csX12" fmla="*/ 5479487 w 11633641"/>
                <a:gd name="csY12" fmla="*/ 2369762 h 3745837"/>
                <a:gd name="csX13" fmla="*/ 5584374 w 11633641"/>
                <a:gd name="csY13" fmla="*/ 2032303 h 3745837"/>
                <a:gd name="csX14" fmla="*/ 5751803 w 11633641"/>
                <a:gd name="csY14" fmla="*/ 1660620 h 3745837"/>
                <a:gd name="csX15" fmla="*/ 5954331 w 11633641"/>
                <a:gd name="csY15" fmla="*/ 1344723 h 3745837"/>
                <a:gd name="csX16" fmla="*/ 6150867 w 11633641"/>
                <a:gd name="csY16" fmla="*/ 1102117 h 3745837"/>
                <a:gd name="csX17" fmla="*/ 6377822 w 11633641"/>
                <a:gd name="csY17" fmla="*/ 907695 h 3745837"/>
                <a:gd name="csX18" fmla="*/ 6621739 w 11633641"/>
                <a:gd name="csY18" fmla="*/ 767715 h 3745837"/>
                <a:gd name="csX19" fmla="*/ 6913697 w 11633641"/>
                <a:gd name="csY19" fmla="*/ 621069 h 3745837"/>
                <a:gd name="csX20" fmla="*/ 7358338 w 11633641"/>
                <a:gd name="csY20" fmla="*/ 486453 h 3745837"/>
                <a:gd name="csX21" fmla="*/ 7811163 w 11633641"/>
                <a:gd name="csY21" fmla="*/ 383719 h 3745837"/>
                <a:gd name="csX22" fmla="*/ 8175513 w 11633641"/>
                <a:gd name="csY22" fmla="*/ 306101 h 3745837"/>
                <a:gd name="csX23" fmla="*/ 8793297 w 11633641"/>
                <a:gd name="csY23" fmla="*/ 207742 h 3745837"/>
                <a:gd name="csX24" fmla="*/ 9881832 w 11633641"/>
                <a:gd name="csY24" fmla="*/ 112296 h 3745837"/>
                <a:gd name="csX25" fmla="*/ 11633641 w 11633641"/>
                <a:gd name="csY25" fmla="*/ 17311 h 3745837"/>
                <a:gd name="csX0" fmla="*/ 0 w 11633641"/>
                <a:gd name="csY0" fmla="*/ 0 h 3745837"/>
                <a:gd name="csX1" fmla="*/ 3812617 w 11633641"/>
                <a:gd name="csY1" fmla="*/ 62665 h 3745837"/>
                <a:gd name="csX2" fmla="*/ 4477262 w 11633641"/>
                <a:gd name="csY2" fmla="*/ 81582 h 3745837"/>
                <a:gd name="csX3" fmla="*/ 4608220 w 11633641"/>
                <a:gd name="csY3" fmla="*/ 336760 h 3745837"/>
                <a:gd name="csX4" fmla="*/ 4689747 w 11633641"/>
                <a:gd name="csY4" fmla="*/ 1794280 h 3745837"/>
                <a:gd name="csX5" fmla="*/ 4766914 w 11633641"/>
                <a:gd name="csY5" fmla="*/ 3000254 h 3745837"/>
                <a:gd name="csX6" fmla="*/ 4832415 w 11633641"/>
                <a:gd name="csY6" fmla="*/ 3577276 h 3745837"/>
                <a:gd name="csX7" fmla="*/ 4938682 w 11633641"/>
                <a:gd name="csY7" fmla="*/ 3745295 h 3745837"/>
                <a:gd name="csX8" fmla="*/ 5096013 w 11633641"/>
                <a:gd name="csY8" fmla="*/ 3538735 h 3745837"/>
                <a:gd name="csX9" fmla="*/ 5190722 w 11633641"/>
                <a:gd name="csY9" fmla="*/ 3320318 h 3745837"/>
                <a:gd name="csX10" fmla="*/ 5274735 w 11633641"/>
                <a:gd name="csY10" fmla="*/ 3072017 h 3745837"/>
                <a:gd name="csX11" fmla="*/ 5353680 w 11633641"/>
                <a:gd name="csY11" fmla="*/ 2811928 h 3745837"/>
                <a:gd name="csX12" fmla="*/ 5479487 w 11633641"/>
                <a:gd name="csY12" fmla="*/ 2369762 h 3745837"/>
                <a:gd name="csX13" fmla="*/ 5584374 w 11633641"/>
                <a:gd name="csY13" fmla="*/ 2032303 h 3745837"/>
                <a:gd name="csX14" fmla="*/ 5751803 w 11633641"/>
                <a:gd name="csY14" fmla="*/ 1660620 h 3745837"/>
                <a:gd name="csX15" fmla="*/ 5954331 w 11633641"/>
                <a:gd name="csY15" fmla="*/ 1344723 h 3745837"/>
                <a:gd name="csX16" fmla="*/ 6150867 w 11633641"/>
                <a:gd name="csY16" fmla="*/ 1102117 h 3745837"/>
                <a:gd name="csX17" fmla="*/ 6377822 w 11633641"/>
                <a:gd name="csY17" fmla="*/ 907695 h 3745837"/>
                <a:gd name="csX18" fmla="*/ 6621739 w 11633641"/>
                <a:gd name="csY18" fmla="*/ 767715 h 3745837"/>
                <a:gd name="csX19" fmla="*/ 6913697 w 11633641"/>
                <a:gd name="csY19" fmla="*/ 621069 h 3745837"/>
                <a:gd name="csX20" fmla="*/ 7358338 w 11633641"/>
                <a:gd name="csY20" fmla="*/ 486453 h 3745837"/>
                <a:gd name="csX21" fmla="*/ 7811163 w 11633641"/>
                <a:gd name="csY21" fmla="*/ 383719 h 3745837"/>
                <a:gd name="csX22" fmla="*/ 8175513 w 11633641"/>
                <a:gd name="csY22" fmla="*/ 306101 h 3745837"/>
                <a:gd name="csX23" fmla="*/ 8793297 w 11633641"/>
                <a:gd name="csY23" fmla="*/ 207742 h 3745837"/>
                <a:gd name="csX24" fmla="*/ 9881832 w 11633641"/>
                <a:gd name="csY24" fmla="*/ 112296 h 3745837"/>
                <a:gd name="csX25" fmla="*/ 11633641 w 11633641"/>
                <a:gd name="csY25" fmla="*/ 17311 h 3745837"/>
                <a:gd name="csX0" fmla="*/ 0 w 11633641"/>
                <a:gd name="csY0" fmla="*/ 0 h 3746054"/>
                <a:gd name="csX1" fmla="*/ 3812617 w 11633641"/>
                <a:gd name="csY1" fmla="*/ 62665 h 3746054"/>
                <a:gd name="csX2" fmla="*/ 4477262 w 11633641"/>
                <a:gd name="csY2" fmla="*/ 81582 h 3746054"/>
                <a:gd name="csX3" fmla="*/ 4608220 w 11633641"/>
                <a:gd name="csY3" fmla="*/ 336760 h 3746054"/>
                <a:gd name="csX4" fmla="*/ 4689747 w 11633641"/>
                <a:gd name="csY4" fmla="*/ 1794280 h 3746054"/>
                <a:gd name="csX5" fmla="*/ 4766914 w 11633641"/>
                <a:gd name="csY5" fmla="*/ 3000254 h 3746054"/>
                <a:gd name="csX6" fmla="*/ 4859552 w 11633641"/>
                <a:gd name="csY6" fmla="*/ 3582928 h 3746054"/>
                <a:gd name="csX7" fmla="*/ 4938682 w 11633641"/>
                <a:gd name="csY7" fmla="*/ 3745295 h 3746054"/>
                <a:gd name="csX8" fmla="*/ 5096013 w 11633641"/>
                <a:gd name="csY8" fmla="*/ 3538735 h 3746054"/>
                <a:gd name="csX9" fmla="*/ 5190722 w 11633641"/>
                <a:gd name="csY9" fmla="*/ 3320318 h 3746054"/>
                <a:gd name="csX10" fmla="*/ 5274735 w 11633641"/>
                <a:gd name="csY10" fmla="*/ 3072017 h 3746054"/>
                <a:gd name="csX11" fmla="*/ 5353680 w 11633641"/>
                <a:gd name="csY11" fmla="*/ 2811928 h 3746054"/>
                <a:gd name="csX12" fmla="*/ 5479487 w 11633641"/>
                <a:gd name="csY12" fmla="*/ 2369762 h 3746054"/>
                <a:gd name="csX13" fmla="*/ 5584374 w 11633641"/>
                <a:gd name="csY13" fmla="*/ 2032303 h 3746054"/>
                <a:gd name="csX14" fmla="*/ 5751803 w 11633641"/>
                <a:gd name="csY14" fmla="*/ 1660620 h 3746054"/>
                <a:gd name="csX15" fmla="*/ 5954331 w 11633641"/>
                <a:gd name="csY15" fmla="*/ 1344723 h 3746054"/>
                <a:gd name="csX16" fmla="*/ 6150867 w 11633641"/>
                <a:gd name="csY16" fmla="*/ 1102117 h 3746054"/>
                <a:gd name="csX17" fmla="*/ 6377822 w 11633641"/>
                <a:gd name="csY17" fmla="*/ 907695 h 3746054"/>
                <a:gd name="csX18" fmla="*/ 6621739 w 11633641"/>
                <a:gd name="csY18" fmla="*/ 767715 h 3746054"/>
                <a:gd name="csX19" fmla="*/ 6913697 w 11633641"/>
                <a:gd name="csY19" fmla="*/ 621069 h 3746054"/>
                <a:gd name="csX20" fmla="*/ 7358338 w 11633641"/>
                <a:gd name="csY20" fmla="*/ 486453 h 3746054"/>
                <a:gd name="csX21" fmla="*/ 7811163 w 11633641"/>
                <a:gd name="csY21" fmla="*/ 383719 h 3746054"/>
                <a:gd name="csX22" fmla="*/ 8175513 w 11633641"/>
                <a:gd name="csY22" fmla="*/ 306101 h 3746054"/>
                <a:gd name="csX23" fmla="*/ 8793297 w 11633641"/>
                <a:gd name="csY23" fmla="*/ 207742 h 3746054"/>
                <a:gd name="csX24" fmla="*/ 9881832 w 11633641"/>
                <a:gd name="csY24" fmla="*/ 112296 h 3746054"/>
                <a:gd name="csX25" fmla="*/ 11633641 w 11633641"/>
                <a:gd name="csY25" fmla="*/ 17311 h 3746054"/>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90722 w 11633641"/>
                <a:gd name="csY9" fmla="*/ 3320318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90722 w 11633641"/>
                <a:gd name="csY9" fmla="*/ 3320318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710187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314666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314666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691522"/>
                <a:gd name="csX1" fmla="*/ 3812617 w 11633641"/>
                <a:gd name="csY1" fmla="*/ 62665 h 3691522"/>
                <a:gd name="csX2" fmla="*/ 4477262 w 11633641"/>
                <a:gd name="csY2" fmla="*/ 81582 h 3691522"/>
                <a:gd name="csX3" fmla="*/ 4608220 w 11633641"/>
                <a:gd name="csY3" fmla="*/ 336760 h 3691522"/>
                <a:gd name="csX4" fmla="*/ 4689747 w 11633641"/>
                <a:gd name="csY4" fmla="*/ 1794280 h 3691522"/>
                <a:gd name="csX5" fmla="*/ 4786298 w 11633641"/>
                <a:gd name="csY5" fmla="*/ 3005906 h 3691522"/>
                <a:gd name="csX6" fmla="*/ 4859552 w 11633641"/>
                <a:gd name="csY6" fmla="*/ 3582928 h 3691522"/>
                <a:gd name="csX7" fmla="*/ 4934805 w 11633641"/>
                <a:gd name="csY7" fmla="*/ 3688773 h 3691522"/>
                <a:gd name="csX8" fmla="*/ 5096013 w 11633641"/>
                <a:gd name="csY8" fmla="*/ 3538735 h 3691522"/>
                <a:gd name="csX9" fmla="*/ 5182968 w 11633641"/>
                <a:gd name="csY9" fmla="*/ 3314666 h 3691522"/>
                <a:gd name="csX10" fmla="*/ 5270859 w 11633641"/>
                <a:gd name="csY10" fmla="*/ 2992887 h 3691522"/>
                <a:gd name="csX11" fmla="*/ 5353680 w 11633641"/>
                <a:gd name="csY11" fmla="*/ 2710187 h 3691522"/>
                <a:gd name="csX12" fmla="*/ 5479487 w 11633641"/>
                <a:gd name="csY12" fmla="*/ 2301935 h 3691522"/>
                <a:gd name="csX13" fmla="*/ 5584374 w 11633641"/>
                <a:gd name="csY13" fmla="*/ 2032303 h 3691522"/>
                <a:gd name="csX14" fmla="*/ 5751803 w 11633641"/>
                <a:gd name="csY14" fmla="*/ 1660620 h 3691522"/>
                <a:gd name="csX15" fmla="*/ 5954331 w 11633641"/>
                <a:gd name="csY15" fmla="*/ 1344723 h 3691522"/>
                <a:gd name="csX16" fmla="*/ 6150867 w 11633641"/>
                <a:gd name="csY16" fmla="*/ 1102117 h 3691522"/>
                <a:gd name="csX17" fmla="*/ 6377822 w 11633641"/>
                <a:gd name="csY17" fmla="*/ 907695 h 3691522"/>
                <a:gd name="csX18" fmla="*/ 6621739 w 11633641"/>
                <a:gd name="csY18" fmla="*/ 767715 h 3691522"/>
                <a:gd name="csX19" fmla="*/ 6913697 w 11633641"/>
                <a:gd name="csY19" fmla="*/ 621069 h 3691522"/>
                <a:gd name="csX20" fmla="*/ 7358338 w 11633641"/>
                <a:gd name="csY20" fmla="*/ 486453 h 3691522"/>
                <a:gd name="csX21" fmla="*/ 7811163 w 11633641"/>
                <a:gd name="csY21" fmla="*/ 383719 h 3691522"/>
                <a:gd name="csX22" fmla="*/ 8175513 w 11633641"/>
                <a:gd name="csY22" fmla="*/ 306101 h 3691522"/>
                <a:gd name="csX23" fmla="*/ 8793297 w 11633641"/>
                <a:gd name="csY23" fmla="*/ 207742 h 3691522"/>
                <a:gd name="csX24" fmla="*/ 9881832 w 11633641"/>
                <a:gd name="csY24" fmla="*/ 112296 h 3691522"/>
                <a:gd name="csX25" fmla="*/ 11633641 w 11633641"/>
                <a:gd name="csY25" fmla="*/ 17311 h 3691522"/>
                <a:gd name="csX0" fmla="*/ 0 w 11633641"/>
                <a:gd name="csY0" fmla="*/ 0 h 3704954"/>
                <a:gd name="csX1" fmla="*/ 3812617 w 11633641"/>
                <a:gd name="csY1" fmla="*/ 62665 h 3704954"/>
                <a:gd name="csX2" fmla="*/ 4477262 w 11633641"/>
                <a:gd name="csY2" fmla="*/ 81582 h 3704954"/>
                <a:gd name="csX3" fmla="*/ 4608220 w 11633641"/>
                <a:gd name="csY3" fmla="*/ 336760 h 3704954"/>
                <a:gd name="csX4" fmla="*/ 4689747 w 11633641"/>
                <a:gd name="csY4" fmla="*/ 1794280 h 3704954"/>
                <a:gd name="csX5" fmla="*/ 4786298 w 11633641"/>
                <a:gd name="csY5" fmla="*/ 3005906 h 3704954"/>
                <a:gd name="csX6" fmla="*/ 4859552 w 11633641"/>
                <a:gd name="csY6" fmla="*/ 3582928 h 3704954"/>
                <a:gd name="csX7" fmla="*/ 4934805 w 11633641"/>
                <a:gd name="csY7" fmla="*/ 3688773 h 3704954"/>
                <a:gd name="csX8" fmla="*/ 5096013 w 11633641"/>
                <a:gd name="csY8" fmla="*/ 3538735 h 3704954"/>
                <a:gd name="csX9" fmla="*/ 5182968 w 11633641"/>
                <a:gd name="csY9" fmla="*/ 3314666 h 3704954"/>
                <a:gd name="csX10" fmla="*/ 5270859 w 11633641"/>
                <a:gd name="csY10" fmla="*/ 2992887 h 3704954"/>
                <a:gd name="csX11" fmla="*/ 5353680 w 11633641"/>
                <a:gd name="csY11" fmla="*/ 2710187 h 3704954"/>
                <a:gd name="csX12" fmla="*/ 5479487 w 11633641"/>
                <a:gd name="csY12" fmla="*/ 2301935 h 3704954"/>
                <a:gd name="csX13" fmla="*/ 5584374 w 11633641"/>
                <a:gd name="csY13" fmla="*/ 2032303 h 3704954"/>
                <a:gd name="csX14" fmla="*/ 5751803 w 11633641"/>
                <a:gd name="csY14" fmla="*/ 1660620 h 3704954"/>
                <a:gd name="csX15" fmla="*/ 5954331 w 11633641"/>
                <a:gd name="csY15" fmla="*/ 1344723 h 3704954"/>
                <a:gd name="csX16" fmla="*/ 6150867 w 11633641"/>
                <a:gd name="csY16" fmla="*/ 1102117 h 3704954"/>
                <a:gd name="csX17" fmla="*/ 6377822 w 11633641"/>
                <a:gd name="csY17" fmla="*/ 907695 h 3704954"/>
                <a:gd name="csX18" fmla="*/ 6621739 w 11633641"/>
                <a:gd name="csY18" fmla="*/ 767715 h 3704954"/>
                <a:gd name="csX19" fmla="*/ 6913697 w 11633641"/>
                <a:gd name="csY19" fmla="*/ 621069 h 3704954"/>
                <a:gd name="csX20" fmla="*/ 7358338 w 11633641"/>
                <a:gd name="csY20" fmla="*/ 486453 h 3704954"/>
                <a:gd name="csX21" fmla="*/ 7811163 w 11633641"/>
                <a:gd name="csY21" fmla="*/ 383719 h 3704954"/>
                <a:gd name="csX22" fmla="*/ 8175513 w 11633641"/>
                <a:gd name="csY22" fmla="*/ 306101 h 3704954"/>
                <a:gd name="csX23" fmla="*/ 8793297 w 11633641"/>
                <a:gd name="csY23" fmla="*/ 207742 h 3704954"/>
                <a:gd name="csX24" fmla="*/ 9881832 w 11633641"/>
                <a:gd name="csY24" fmla="*/ 112296 h 3704954"/>
                <a:gd name="csX25" fmla="*/ 11633641 w 11633641"/>
                <a:gd name="csY25" fmla="*/ 17311 h 3704954"/>
                <a:gd name="csX0" fmla="*/ 0 w 11633641"/>
                <a:gd name="csY0" fmla="*/ 0 h 3736907"/>
                <a:gd name="csX1" fmla="*/ 3812617 w 11633641"/>
                <a:gd name="csY1" fmla="*/ 62665 h 3736907"/>
                <a:gd name="csX2" fmla="*/ 4477262 w 11633641"/>
                <a:gd name="csY2" fmla="*/ 81582 h 3736907"/>
                <a:gd name="csX3" fmla="*/ 4608220 w 11633641"/>
                <a:gd name="csY3" fmla="*/ 336760 h 3736907"/>
                <a:gd name="csX4" fmla="*/ 4689747 w 11633641"/>
                <a:gd name="csY4" fmla="*/ 1794280 h 3736907"/>
                <a:gd name="csX5" fmla="*/ 4786298 w 11633641"/>
                <a:gd name="csY5" fmla="*/ 3005906 h 3736907"/>
                <a:gd name="csX6" fmla="*/ 4859552 w 11633641"/>
                <a:gd name="csY6" fmla="*/ 3582928 h 3736907"/>
                <a:gd name="csX7" fmla="*/ 4919298 w 11633641"/>
                <a:gd name="csY7" fmla="*/ 3722687 h 3736907"/>
                <a:gd name="csX8" fmla="*/ 5096013 w 11633641"/>
                <a:gd name="csY8" fmla="*/ 3538735 h 3736907"/>
                <a:gd name="csX9" fmla="*/ 5182968 w 11633641"/>
                <a:gd name="csY9" fmla="*/ 3314666 h 3736907"/>
                <a:gd name="csX10" fmla="*/ 5270859 w 11633641"/>
                <a:gd name="csY10" fmla="*/ 2992887 h 3736907"/>
                <a:gd name="csX11" fmla="*/ 5353680 w 11633641"/>
                <a:gd name="csY11" fmla="*/ 2710187 h 3736907"/>
                <a:gd name="csX12" fmla="*/ 5479487 w 11633641"/>
                <a:gd name="csY12" fmla="*/ 2301935 h 3736907"/>
                <a:gd name="csX13" fmla="*/ 5584374 w 11633641"/>
                <a:gd name="csY13" fmla="*/ 2032303 h 3736907"/>
                <a:gd name="csX14" fmla="*/ 5751803 w 11633641"/>
                <a:gd name="csY14" fmla="*/ 1660620 h 3736907"/>
                <a:gd name="csX15" fmla="*/ 5954331 w 11633641"/>
                <a:gd name="csY15" fmla="*/ 1344723 h 3736907"/>
                <a:gd name="csX16" fmla="*/ 6150867 w 11633641"/>
                <a:gd name="csY16" fmla="*/ 1102117 h 3736907"/>
                <a:gd name="csX17" fmla="*/ 6377822 w 11633641"/>
                <a:gd name="csY17" fmla="*/ 907695 h 3736907"/>
                <a:gd name="csX18" fmla="*/ 6621739 w 11633641"/>
                <a:gd name="csY18" fmla="*/ 767715 h 3736907"/>
                <a:gd name="csX19" fmla="*/ 6913697 w 11633641"/>
                <a:gd name="csY19" fmla="*/ 621069 h 3736907"/>
                <a:gd name="csX20" fmla="*/ 7358338 w 11633641"/>
                <a:gd name="csY20" fmla="*/ 486453 h 3736907"/>
                <a:gd name="csX21" fmla="*/ 7811163 w 11633641"/>
                <a:gd name="csY21" fmla="*/ 383719 h 3736907"/>
                <a:gd name="csX22" fmla="*/ 8175513 w 11633641"/>
                <a:gd name="csY22" fmla="*/ 306101 h 3736907"/>
                <a:gd name="csX23" fmla="*/ 8793297 w 11633641"/>
                <a:gd name="csY23" fmla="*/ 207742 h 3736907"/>
                <a:gd name="csX24" fmla="*/ 9881832 w 11633641"/>
                <a:gd name="csY24" fmla="*/ 112296 h 3736907"/>
                <a:gd name="csX25" fmla="*/ 11633641 w 11633641"/>
                <a:gd name="csY25" fmla="*/ 17311 h 3736907"/>
                <a:gd name="csX0" fmla="*/ 0 w 11633641"/>
                <a:gd name="csY0" fmla="*/ 0 h 3724216"/>
                <a:gd name="csX1" fmla="*/ 3812617 w 11633641"/>
                <a:gd name="csY1" fmla="*/ 62665 h 3724216"/>
                <a:gd name="csX2" fmla="*/ 4477262 w 11633641"/>
                <a:gd name="csY2" fmla="*/ 81582 h 3724216"/>
                <a:gd name="csX3" fmla="*/ 4608220 w 11633641"/>
                <a:gd name="csY3" fmla="*/ 336760 h 3724216"/>
                <a:gd name="csX4" fmla="*/ 4689747 w 11633641"/>
                <a:gd name="csY4" fmla="*/ 1794280 h 3724216"/>
                <a:gd name="csX5" fmla="*/ 4786298 w 11633641"/>
                <a:gd name="csY5" fmla="*/ 3005906 h 3724216"/>
                <a:gd name="csX6" fmla="*/ 4871183 w 11633641"/>
                <a:gd name="csY6" fmla="*/ 3588580 h 3724216"/>
                <a:gd name="csX7" fmla="*/ 4919298 w 11633641"/>
                <a:gd name="csY7" fmla="*/ 3722687 h 3724216"/>
                <a:gd name="csX8" fmla="*/ 5096013 w 11633641"/>
                <a:gd name="csY8" fmla="*/ 3538735 h 3724216"/>
                <a:gd name="csX9" fmla="*/ 5182968 w 11633641"/>
                <a:gd name="csY9" fmla="*/ 3314666 h 3724216"/>
                <a:gd name="csX10" fmla="*/ 5270859 w 11633641"/>
                <a:gd name="csY10" fmla="*/ 2992887 h 3724216"/>
                <a:gd name="csX11" fmla="*/ 5353680 w 11633641"/>
                <a:gd name="csY11" fmla="*/ 2710187 h 3724216"/>
                <a:gd name="csX12" fmla="*/ 5479487 w 11633641"/>
                <a:gd name="csY12" fmla="*/ 2301935 h 3724216"/>
                <a:gd name="csX13" fmla="*/ 5584374 w 11633641"/>
                <a:gd name="csY13" fmla="*/ 2032303 h 3724216"/>
                <a:gd name="csX14" fmla="*/ 5751803 w 11633641"/>
                <a:gd name="csY14" fmla="*/ 1660620 h 3724216"/>
                <a:gd name="csX15" fmla="*/ 5954331 w 11633641"/>
                <a:gd name="csY15" fmla="*/ 1344723 h 3724216"/>
                <a:gd name="csX16" fmla="*/ 6150867 w 11633641"/>
                <a:gd name="csY16" fmla="*/ 1102117 h 3724216"/>
                <a:gd name="csX17" fmla="*/ 6377822 w 11633641"/>
                <a:gd name="csY17" fmla="*/ 907695 h 3724216"/>
                <a:gd name="csX18" fmla="*/ 6621739 w 11633641"/>
                <a:gd name="csY18" fmla="*/ 767715 h 3724216"/>
                <a:gd name="csX19" fmla="*/ 6913697 w 11633641"/>
                <a:gd name="csY19" fmla="*/ 621069 h 3724216"/>
                <a:gd name="csX20" fmla="*/ 7358338 w 11633641"/>
                <a:gd name="csY20" fmla="*/ 486453 h 3724216"/>
                <a:gd name="csX21" fmla="*/ 7811163 w 11633641"/>
                <a:gd name="csY21" fmla="*/ 383719 h 3724216"/>
                <a:gd name="csX22" fmla="*/ 8175513 w 11633641"/>
                <a:gd name="csY22" fmla="*/ 306101 h 3724216"/>
                <a:gd name="csX23" fmla="*/ 8793297 w 11633641"/>
                <a:gd name="csY23" fmla="*/ 207742 h 3724216"/>
                <a:gd name="csX24" fmla="*/ 9881832 w 11633641"/>
                <a:gd name="csY24" fmla="*/ 112296 h 3724216"/>
                <a:gd name="csX25" fmla="*/ 11633641 w 11633641"/>
                <a:gd name="csY25" fmla="*/ 17311 h 3724216"/>
                <a:gd name="csX0" fmla="*/ 0 w 11633641"/>
                <a:gd name="csY0" fmla="*/ 0 h 3708035"/>
                <a:gd name="csX1" fmla="*/ 3812617 w 11633641"/>
                <a:gd name="csY1" fmla="*/ 62665 h 3708035"/>
                <a:gd name="csX2" fmla="*/ 4477262 w 11633641"/>
                <a:gd name="csY2" fmla="*/ 81582 h 3708035"/>
                <a:gd name="csX3" fmla="*/ 4608220 w 11633641"/>
                <a:gd name="csY3" fmla="*/ 336760 h 3708035"/>
                <a:gd name="csX4" fmla="*/ 4689747 w 11633641"/>
                <a:gd name="csY4" fmla="*/ 1794280 h 3708035"/>
                <a:gd name="csX5" fmla="*/ 4786298 w 11633641"/>
                <a:gd name="csY5" fmla="*/ 3005906 h 3708035"/>
                <a:gd name="csX6" fmla="*/ 4871183 w 11633641"/>
                <a:gd name="csY6" fmla="*/ 3588580 h 3708035"/>
                <a:gd name="csX7" fmla="*/ 5023971 w 11633641"/>
                <a:gd name="csY7" fmla="*/ 3705730 h 3708035"/>
                <a:gd name="csX8" fmla="*/ 5096013 w 11633641"/>
                <a:gd name="csY8" fmla="*/ 3538735 h 3708035"/>
                <a:gd name="csX9" fmla="*/ 5182968 w 11633641"/>
                <a:gd name="csY9" fmla="*/ 3314666 h 3708035"/>
                <a:gd name="csX10" fmla="*/ 5270859 w 11633641"/>
                <a:gd name="csY10" fmla="*/ 2992887 h 3708035"/>
                <a:gd name="csX11" fmla="*/ 5353680 w 11633641"/>
                <a:gd name="csY11" fmla="*/ 2710187 h 3708035"/>
                <a:gd name="csX12" fmla="*/ 5479487 w 11633641"/>
                <a:gd name="csY12" fmla="*/ 2301935 h 3708035"/>
                <a:gd name="csX13" fmla="*/ 5584374 w 11633641"/>
                <a:gd name="csY13" fmla="*/ 2032303 h 3708035"/>
                <a:gd name="csX14" fmla="*/ 5751803 w 11633641"/>
                <a:gd name="csY14" fmla="*/ 1660620 h 3708035"/>
                <a:gd name="csX15" fmla="*/ 5954331 w 11633641"/>
                <a:gd name="csY15" fmla="*/ 1344723 h 3708035"/>
                <a:gd name="csX16" fmla="*/ 6150867 w 11633641"/>
                <a:gd name="csY16" fmla="*/ 1102117 h 3708035"/>
                <a:gd name="csX17" fmla="*/ 6377822 w 11633641"/>
                <a:gd name="csY17" fmla="*/ 907695 h 3708035"/>
                <a:gd name="csX18" fmla="*/ 6621739 w 11633641"/>
                <a:gd name="csY18" fmla="*/ 767715 h 3708035"/>
                <a:gd name="csX19" fmla="*/ 6913697 w 11633641"/>
                <a:gd name="csY19" fmla="*/ 621069 h 3708035"/>
                <a:gd name="csX20" fmla="*/ 7358338 w 11633641"/>
                <a:gd name="csY20" fmla="*/ 486453 h 3708035"/>
                <a:gd name="csX21" fmla="*/ 7811163 w 11633641"/>
                <a:gd name="csY21" fmla="*/ 383719 h 3708035"/>
                <a:gd name="csX22" fmla="*/ 8175513 w 11633641"/>
                <a:gd name="csY22" fmla="*/ 306101 h 3708035"/>
                <a:gd name="csX23" fmla="*/ 8793297 w 11633641"/>
                <a:gd name="csY23" fmla="*/ 207742 h 3708035"/>
                <a:gd name="csX24" fmla="*/ 9881832 w 11633641"/>
                <a:gd name="csY24" fmla="*/ 112296 h 3708035"/>
                <a:gd name="csX25" fmla="*/ 11633641 w 11633641"/>
                <a:gd name="csY25" fmla="*/ 17311 h 3708035"/>
                <a:gd name="csX0" fmla="*/ 0 w 11633641"/>
                <a:gd name="csY0" fmla="*/ 0 h 3706792"/>
                <a:gd name="csX1" fmla="*/ 3812617 w 11633641"/>
                <a:gd name="csY1" fmla="*/ 62665 h 3706792"/>
                <a:gd name="csX2" fmla="*/ 4477262 w 11633641"/>
                <a:gd name="csY2" fmla="*/ 81582 h 3706792"/>
                <a:gd name="csX3" fmla="*/ 4608220 w 11633641"/>
                <a:gd name="csY3" fmla="*/ 336760 h 3706792"/>
                <a:gd name="csX4" fmla="*/ 4689747 w 11633641"/>
                <a:gd name="csY4" fmla="*/ 1794280 h 3706792"/>
                <a:gd name="csX5" fmla="*/ 4786298 w 11633641"/>
                <a:gd name="csY5" fmla="*/ 3005906 h 3706792"/>
                <a:gd name="csX6" fmla="*/ 4871183 w 11633641"/>
                <a:gd name="csY6" fmla="*/ 3588580 h 3706792"/>
                <a:gd name="csX7" fmla="*/ 5023971 w 11633641"/>
                <a:gd name="csY7" fmla="*/ 3705730 h 3706792"/>
                <a:gd name="csX8" fmla="*/ 5115397 w 11633641"/>
                <a:gd name="csY8" fmla="*/ 3561344 h 3706792"/>
                <a:gd name="csX9" fmla="*/ 5182968 w 11633641"/>
                <a:gd name="csY9" fmla="*/ 3314666 h 3706792"/>
                <a:gd name="csX10" fmla="*/ 5270859 w 11633641"/>
                <a:gd name="csY10" fmla="*/ 2992887 h 3706792"/>
                <a:gd name="csX11" fmla="*/ 5353680 w 11633641"/>
                <a:gd name="csY11" fmla="*/ 2710187 h 3706792"/>
                <a:gd name="csX12" fmla="*/ 5479487 w 11633641"/>
                <a:gd name="csY12" fmla="*/ 2301935 h 3706792"/>
                <a:gd name="csX13" fmla="*/ 5584374 w 11633641"/>
                <a:gd name="csY13" fmla="*/ 2032303 h 3706792"/>
                <a:gd name="csX14" fmla="*/ 5751803 w 11633641"/>
                <a:gd name="csY14" fmla="*/ 1660620 h 3706792"/>
                <a:gd name="csX15" fmla="*/ 5954331 w 11633641"/>
                <a:gd name="csY15" fmla="*/ 1344723 h 3706792"/>
                <a:gd name="csX16" fmla="*/ 6150867 w 11633641"/>
                <a:gd name="csY16" fmla="*/ 1102117 h 3706792"/>
                <a:gd name="csX17" fmla="*/ 6377822 w 11633641"/>
                <a:gd name="csY17" fmla="*/ 907695 h 3706792"/>
                <a:gd name="csX18" fmla="*/ 6621739 w 11633641"/>
                <a:gd name="csY18" fmla="*/ 767715 h 3706792"/>
                <a:gd name="csX19" fmla="*/ 6913697 w 11633641"/>
                <a:gd name="csY19" fmla="*/ 621069 h 3706792"/>
                <a:gd name="csX20" fmla="*/ 7358338 w 11633641"/>
                <a:gd name="csY20" fmla="*/ 486453 h 3706792"/>
                <a:gd name="csX21" fmla="*/ 7811163 w 11633641"/>
                <a:gd name="csY21" fmla="*/ 383719 h 3706792"/>
                <a:gd name="csX22" fmla="*/ 8175513 w 11633641"/>
                <a:gd name="csY22" fmla="*/ 306101 h 3706792"/>
                <a:gd name="csX23" fmla="*/ 8793297 w 11633641"/>
                <a:gd name="csY23" fmla="*/ 207742 h 3706792"/>
                <a:gd name="csX24" fmla="*/ 9881832 w 11633641"/>
                <a:gd name="csY24" fmla="*/ 112296 h 3706792"/>
                <a:gd name="csX25" fmla="*/ 11633641 w 11633641"/>
                <a:gd name="csY25" fmla="*/ 17311 h 3706792"/>
                <a:gd name="csX0" fmla="*/ 0 w 11633641"/>
                <a:gd name="csY0" fmla="*/ 0 h 3681425"/>
                <a:gd name="csX1" fmla="*/ 3812617 w 11633641"/>
                <a:gd name="csY1" fmla="*/ 62665 h 3681425"/>
                <a:gd name="csX2" fmla="*/ 4477262 w 11633641"/>
                <a:gd name="csY2" fmla="*/ 81582 h 3681425"/>
                <a:gd name="csX3" fmla="*/ 4608220 w 11633641"/>
                <a:gd name="csY3" fmla="*/ 336760 h 3681425"/>
                <a:gd name="csX4" fmla="*/ 4689747 w 11633641"/>
                <a:gd name="csY4" fmla="*/ 1794280 h 3681425"/>
                <a:gd name="csX5" fmla="*/ 4786298 w 11633641"/>
                <a:gd name="csY5" fmla="*/ 3005906 h 3681425"/>
                <a:gd name="csX6" fmla="*/ 4871183 w 11633641"/>
                <a:gd name="csY6" fmla="*/ 3588580 h 3681425"/>
                <a:gd name="csX7" fmla="*/ 5020094 w 11633641"/>
                <a:gd name="csY7" fmla="*/ 3677470 h 3681425"/>
                <a:gd name="csX8" fmla="*/ 5115397 w 11633641"/>
                <a:gd name="csY8" fmla="*/ 3561344 h 3681425"/>
                <a:gd name="csX9" fmla="*/ 5182968 w 11633641"/>
                <a:gd name="csY9" fmla="*/ 3314666 h 3681425"/>
                <a:gd name="csX10" fmla="*/ 5270859 w 11633641"/>
                <a:gd name="csY10" fmla="*/ 2992887 h 3681425"/>
                <a:gd name="csX11" fmla="*/ 5353680 w 11633641"/>
                <a:gd name="csY11" fmla="*/ 2710187 h 3681425"/>
                <a:gd name="csX12" fmla="*/ 5479487 w 11633641"/>
                <a:gd name="csY12" fmla="*/ 2301935 h 3681425"/>
                <a:gd name="csX13" fmla="*/ 5584374 w 11633641"/>
                <a:gd name="csY13" fmla="*/ 2032303 h 3681425"/>
                <a:gd name="csX14" fmla="*/ 5751803 w 11633641"/>
                <a:gd name="csY14" fmla="*/ 1660620 h 3681425"/>
                <a:gd name="csX15" fmla="*/ 5954331 w 11633641"/>
                <a:gd name="csY15" fmla="*/ 1344723 h 3681425"/>
                <a:gd name="csX16" fmla="*/ 6150867 w 11633641"/>
                <a:gd name="csY16" fmla="*/ 1102117 h 3681425"/>
                <a:gd name="csX17" fmla="*/ 6377822 w 11633641"/>
                <a:gd name="csY17" fmla="*/ 907695 h 3681425"/>
                <a:gd name="csX18" fmla="*/ 6621739 w 11633641"/>
                <a:gd name="csY18" fmla="*/ 767715 h 3681425"/>
                <a:gd name="csX19" fmla="*/ 6913697 w 11633641"/>
                <a:gd name="csY19" fmla="*/ 621069 h 3681425"/>
                <a:gd name="csX20" fmla="*/ 7358338 w 11633641"/>
                <a:gd name="csY20" fmla="*/ 486453 h 3681425"/>
                <a:gd name="csX21" fmla="*/ 7811163 w 11633641"/>
                <a:gd name="csY21" fmla="*/ 383719 h 3681425"/>
                <a:gd name="csX22" fmla="*/ 8175513 w 11633641"/>
                <a:gd name="csY22" fmla="*/ 306101 h 3681425"/>
                <a:gd name="csX23" fmla="*/ 8793297 w 11633641"/>
                <a:gd name="csY23" fmla="*/ 207742 h 3681425"/>
                <a:gd name="csX24" fmla="*/ 9881832 w 11633641"/>
                <a:gd name="csY24" fmla="*/ 112296 h 3681425"/>
                <a:gd name="csX25" fmla="*/ 11633641 w 11633641"/>
                <a:gd name="csY25" fmla="*/ 17311 h 3681425"/>
                <a:gd name="csX0" fmla="*/ 0 w 11633641"/>
                <a:gd name="csY0" fmla="*/ 0 h 3766196"/>
                <a:gd name="csX1" fmla="*/ 3812617 w 11633641"/>
                <a:gd name="csY1" fmla="*/ 62665 h 3766196"/>
                <a:gd name="csX2" fmla="*/ 4477262 w 11633641"/>
                <a:gd name="csY2" fmla="*/ 81582 h 3766196"/>
                <a:gd name="csX3" fmla="*/ 4608220 w 11633641"/>
                <a:gd name="csY3" fmla="*/ 336760 h 3766196"/>
                <a:gd name="csX4" fmla="*/ 4689747 w 11633641"/>
                <a:gd name="csY4" fmla="*/ 1794280 h 3766196"/>
                <a:gd name="csX5" fmla="*/ 4786298 w 11633641"/>
                <a:gd name="csY5" fmla="*/ 3005906 h 3766196"/>
                <a:gd name="csX6" fmla="*/ 4871183 w 11633641"/>
                <a:gd name="csY6" fmla="*/ 3588580 h 3766196"/>
                <a:gd name="csX7" fmla="*/ 5012004 w 11633641"/>
                <a:gd name="csY7" fmla="*/ 3765940 h 3766196"/>
                <a:gd name="csX8" fmla="*/ 5115397 w 11633641"/>
                <a:gd name="csY8" fmla="*/ 3561344 h 3766196"/>
                <a:gd name="csX9" fmla="*/ 5182968 w 11633641"/>
                <a:gd name="csY9" fmla="*/ 3314666 h 3766196"/>
                <a:gd name="csX10" fmla="*/ 5270859 w 11633641"/>
                <a:gd name="csY10" fmla="*/ 2992887 h 3766196"/>
                <a:gd name="csX11" fmla="*/ 5353680 w 11633641"/>
                <a:gd name="csY11" fmla="*/ 2710187 h 3766196"/>
                <a:gd name="csX12" fmla="*/ 5479487 w 11633641"/>
                <a:gd name="csY12" fmla="*/ 2301935 h 3766196"/>
                <a:gd name="csX13" fmla="*/ 5584374 w 11633641"/>
                <a:gd name="csY13" fmla="*/ 2032303 h 3766196"/>
                <a:gd name="csX14" fmla="*/ 5751803 w 11633641"/>
                <a:gd name="csY14" fmla="*/ 1660620 h 3766196"/>
                <a:gd name="csX15" fmla="*/ 5954331 w 11633641"/>
                <a:gd name="csY15" fmla="*/ 1344723 h 3766196"/>
                <a:gd name="csX16" fmla="*/ 6150867 w 11633641"/>
                <a:gd name="csY16" fmla="*/ 1102117 h 3766196"/>
                <a:gd name="csX17" fmla="*/ 6377822 w 11633641"/>
                <a:gd name="csY17" fmla="*/ 907695 h 3766196"/>
                <a:gd name="csX18" fmla="*/ 6621739 w 11633641"/>
                <a:gd name="csY18" fmla="*/ 767715 h 3766196"/>
                <a:gd name="csX19" fmla="*/ 6913697 w 11633641"/>
                <a:gd name="csY19" fmla="*/ 621069 h 3766196"/>
                <a:gd name="csX20" fmla="*/ 7358338 w 11633641"/>
                <a:gd name="csY20" fmla="*/ 486453 h 3766196"/>
                <a:gd name="csX21" fmla="*/ 7811163 w 11633641"/>
                <a:gd name="csY21" fmla="*/ 383719 h 3766196"/>
                <a:gd name="csX22" fmla="*/ 8175513 w 11633641"/>
                <a:gd name="csY22" fmla="*/ 306101 h 3766196"/>
                <a:gd name="csX23" fmla="*/ 8793297 w 11633641"/>
                <a:gd name="csY23" fmla="*/ 207742 h 3766196"/>
                <a:gd name="csX24" fmla="*/ 9881832 w 11633641"/>
                <a:gd name="csY24" fmla="*/ 112296 h 3766196"/>
                <a:gd name="csX25" fmla="*/ 11633641 w 11633641"/>
                <a:gd name="csY25" fmla="*/ 17311 h 3766196"/>
                <a:gd name="csX0" fmla="*/ 0 w 11633641"/>
                <a:gd name="csY0" fmla="*/ 0 h 3789725"/>
                <a:gd name="csX1" fmla="*/ 3812617 w 11633641"/>
                <a:gd name="csY1" fmla="*/ 62665 h 3789725"/>
                <a:gd name="csX2" fmla="*/ 4477262 w 11633641"/>
                <a:gd name="csY2" fmla="*/ 81582 h 3789725"/>
                <a:gd name="csX3" fmla="*/ 4608220 w 11633641"/>
                <a:gd name="csY3" fmla="*/ 336760 h 3789725"/>
                <a:gd name="csX4" fmla="*/ 4689747 w 11633641"/>
                <a:gd name="csY4" fmla="*/ 1794280 h 3789725"/>
                <a:gd name="csX5" fmla="*/ 4786298 w 11633641"/>
                <a:gd name="csY5" fmla="*/ 3005906 h 3789725"/>
                <a:gd name="csX6" fmla="*/ 4871183 w 11633641"/>
                <a:gd name="csY6" fmla="*/ 3588580 h 3789725"/>
                <a:gd name="csX7" fmla="*/ 4975596 w 11633641"/>
                <a:gd name="csY7" fmla="*/ 3789531 h 3789725"/>
                <a:gd name="csX8" fmla="*/ 5115397 w 11633641"/>
                <a:gd name="csY8" fmla="*/ 3561344 h 3789725"/>
                <a:gd name="csX9" fmla="*/ 5182968 w 11633641"/>
                <a:gd name="csY9" fmla="*/ 3314666 h 3789725"/>
                <a:gd name="csX10" fmla="*/ 5270859 w 11633641"/>
                <a:gd name="csY10" fmla="*/ 2992887 h 3789725"/>
                <a:gd name="csX11" fmla="*/ 5353680 w 11633641"/>
                <a:gd name="csY11" fmla="*/ 2710187 h 3789725"/>
                <a:gd name="csX12" fmla="*/ 5479487 w 11633641"/>
                <a:gd name="csY12" fmla="*/ 2301935 h 3789725"/>
                <a:gd name="csX13" fmla="*/ 5584374 w 11633641"/>
                <a:gd name="csY13" fmla="*/ 2032303 h 3789725"/>
                <a:gd name="csX14" fmla="*/ 5751803 w 11633641"/>
                <a:gd name="csY14" fmla="*/ 1660620 h 3789725"/>
                <a:gd name="csX15" fmla="*/ 5954331 w 11633641"/>
                <a:gd name="csY15" fmla="*/ 1344723 h 3789725"/>
                <a:gd name="csX16" fmla="*/ 6150867 w 11633641"/>
                <a:gd name="csY16" fmla="*/ 1102117 h 3789725"/>
                <a:gd name="csX17" fmla="*/ 6377822 w 11633641"/>
                <a:gd name="csY17" fmla="*/ 907695 h 3789725"/>
                <a:gd name="csX18" fmla="*/ 6621739 w 11633641"/>
                <a:gd name="csY18" fmla="*/ 767715 h 3789725"/>
                <a:gd name="csX19" fmla="*/ 6913697 w 11633641"/>
                <a:gd name="csY19" fmla="*/ 621069 h 3789725"/>
                <a:gd name="csX20" fmla="*/ 7358338 w 11633641"/>
                <a:gd name="csY20" fmla="*/ 486453 h 3789725"/>
                <a:gd name="csX21" fmla="*/ 7811163 w 11633641"/>
                <a:gd name="csY21" fmla="*/ 383719 h 3789725"/>
                <a:gd name="csX22" fmla="*/ 8175513 w 11633641"/>
                <a:gd name="csY22" fmla="*/ 306101 h 3789725"/>
                <a:gd name="csX23" fmla="*/ 8793297 w 11633641"/>
                <a:gd name="csY23" fmla="*/ 207742 h 3789725"/>
                <a:gd name="csX24" fmla="*/ 9881832 w 11633641"/>
                <a:gd name="csY24" fmla="*/ 112296 h 3789725"/>
                <a:gd name="csX25" fmla="*/ 11633641 w 11633641"/>
                <a:gd name="csY25" fmla="*/ 17311 h 3789725"/>
                <a:gd name="csX0" fmla="*/ 0 w 11633641"/>
                <a:gd name="csY0" fmla="*/ 0 h 3789727"/>
                <a:gd name="csX1" fmla="*/ 3812617 w 11633641"/>
                <a:gd name="csY1" fmla="*/ 62665 h 3789727"/>
                <a:gd name="csX2" fmla="*/ 4477262 w 11633641"/>
                <a:gd name="csY2" fmla="*/ 81582 h 3789727"/>
                <a:gd name="csX3" fmla="*/ 4608220 w 11633641"/>
                <a:gd name="csY3" fmla="*/ 336760 h 3789727"/>
                <a:gd name="csX4" fmla="*/ 4689747 w 11633641"/>
                <a:gd name="csY4" fmla="*/ 179428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5"/>
                <a:gd name="csX1" fmla="*/ 3812617 w 11633641"/>
                <a:gd name="csY1" fmla="*/ 62665 h 3789725"/>
                <a:gd name="csX2" fmla="*/ 4477262 w 11633641"/>
                <a:gd name="csY2" fmla="*/ 81582 h 3789725"/>
                <a:gd name="csX3" fmla="*/ 4608220 w 11633641"/>
                <a:gd name="csY3" fmla="*/ 336760 h 3789725"/>
                <a:gd name="csX4" fmla="*/ 4707124 w 11633641"/>
                <a:gd name="csY4" fmla="*/ 1806948 h 3789725"/>
                <a:gd name="csX5" fmla="*/ 4786298 w 11633641"/>
                <a:gd name="csY5" fmla="*/ 3005906 h 3789725"/>
                <a:gd name="csX6" fmla="*/ 4871183 w 11633641"/>
                <a:gd name="csY6" fmla="*/ 3588580 h 3789725"/>
                <a:gd name="csX7" fmla="*/ 4975596 w 11633641"/>
                <a:gd name="csY7" fmla="*/ 3789531 h 3789725"/>
                <a:gd name="csX8" fmla="*/ 5107307 w 11633641"/>
                <a:gd name="csY8" fmla="*/ 3561344 h 3789725"/>
                <a:gd name="csX9" fmla="*/ 5182968 w 11633641"/>
                <a:gd name="csY9" fmla="*/ 3314666 h 3789725"/>
                <a:gd name="csX10" fmla="*/ 5270859 w 11633641"/>
                <a:gd name="csY10" fmla="*/ 2992887 h 3789725"/>
                <a:gd name="csX11" fmla="*/ 5353680 w 11633641"/>
                <a:gd name="csY11" fmla="*/ 2710187 h 3789725"/>
                <a:gd name="csX12" fmla="*/ 5479487 w 11633641"/>
                <a:gd name="csY12" fmla="*/ 2301935 h 3789725"/>
                <a:gd name="csX13" fmla="*/ 5584374 w 11633641"/>
                <a:gd name="csY13" fmla="*/ 2032303 h 3789725"/>
                <a:gd name="csX14" fmla="*/ 5751803 w 11633641"/>
                <a:gd name="csY14" fmla="*/ 1660620 h 3789725"/>
                <a:gd name="csX15" fmla="*/ 5954331 w 11633641"/>
                <a:gd name="csY15" fmla="*/ 1344723 h 3789725"/>
                <a:gd name="csX16" fmla="*/ 6150867 w 11633641"/>
                <a:gd name="csY16" fmla="*/ 1102117 h 3789725"/>
                <a:gd name="csX17" fmla="*/ 6377822 w 11633641"/>
                <a:gd name="csY17" fmla="*/ 907695 h 3789725"/>
                <a:gd name="csX18" fmla="*/ 6621739 w 11633641"/>
                <a:gd name="csY18" fmla="*/ 767715 h 3789725"/>
                <a:gd name="csX19" fmla="*/ 6913697 w 11633641"/>
                <a:gd name="csY19" fmla="*/ 621069 h 3789725"/>
                <a:gd name="csX20" fmla="*/ 7358338 w 11633641"/>
                <a:gd name="csY20" fmla="*/ 486453 h 3789725"/>
                <a:gd name="csX21" fmla="*/ 7811163 w 11633641"/>
                <a:gd name="csY21" fmla="*/ 383719 h 3789725"/>
                <a:gd name="csX22" fmla="*/ 8175513 w 11633641"/>
                <a:gd name="csY22" fmla="*/ 306101 h 3789725"/>
                <a:gd name="csX23" fmla="*/ 8793297 w 11633641"/>
                <a:gd name="csY23" fmla="*/ 207742 h 3789725"/>
                <a:gd name="csX24" fmla="*/ 9881832 w 11633641"/>
                <a:gd name="csY24" fmla="*/ 112296 h 3789725"/>
                <a:gd name="csX25" fmla="*/ 11633641 w 11633641"/>
                <a:gd name="csY25" fmla="*/ 17311 h 3789725"/>
                <a:gd name="csX0" fmla="*/ 0 w 11633641"/>
                <a:gd name="csY0" fmla="*/ 0 h 3789727"/>
                <a:gd name="csX1" fmla="*/ 3812617 w 11633641"/>
                <a:gd name="csY1" fmla="*/ 62665 h 3789727"/>
                <a:gd name="csX2" fmla="*/ 4477262 w 11633641"/>
                <a:gd name="csY2" fmla="*/ 81582 h 3789727"/>
                <a:gd name="csX3" fmla="*/ 4608220 w 11633641"/>
                <a:gd name="csY3" fmla="*/ 336760 h 3789727"/>
                <a:gd name="csX4" fmla="*/ 4698435 w 11633641"/>
                <a:gd name="csY4" fmla="*/ 182595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7"/>
                <a:gd name="csX1" fmla="*/ 3812617 w 11633641"/>
                <a:gd name="csY1" fmla="*/ 62665 h 3789727"/>
                <a:gd name="csX2" fmla="*/ 4477262 w 11633641"/>
                <a:gd name="csY2" fmla="*/ 81582 h 3789727"/>
                <a:gd name="csX3" fmla="*/ 4669312 w 11633641"/>
                <a:gd name="csY3" fmla="*/ 336760 h 3789727"/>
                <a:gd name="csX4" fmla="*/ 4698435 w 11633641"/>
                <a:gd name="csY4" fmla="*/ 182595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7"/>
                <a:gd name="csX1" fmla="*/ 3812617 w 11633641"/>
                <a:gd name="csY1" fmla="*/ 62665 h 3789727"/>
                <a:gd name="csX2" fmla="*/ 4477262 w 11633641"/>
                <a:gd name="csY2" fmla="*/ 81582 h 3789727"/>
                <a:gd name="csX3" fmla="*/ 4669312 w 11633641"/>
                <a:gd name="csY3" fmla="*/ 336760 h 3789727"/>
                <a:gd name="csX4" fmla="*/ 4759751 w 11633641"/>
                <a:gd name="csY4" fmla="*/ 1833812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17"/>
                <a:gd name="csX1" fmla="*/ 3812617 w 11633641"/>
                <a:gd name="csY1" fmla="*/ 62665 h 3789717"/>
                <a:gd name="csX2" fmla="*/ 4477262 w 11633641"/>
                <a:gd name="csY2" fmla="*/ 81582 h 3789717"/>
                <a:gd name="csX3" fmla="*/ 4669312 w 11633641"/>
                <a:gd name="csY3" fmla="*/ 336760 h 3789717"/>
                <a:gd name="csX4" fmla="*/ 4759751 w 11633641"/>
                <a:gd name="csY4" fmla="*/ 1833812 h 3789717"/>
                <a:gd name="csX5" fmla="*/ 4822066 w 11633641"/>
                <a:gd name="csY5" fmla="*/ 3029498 h 3789717"/>
                <a:gd name="csX6" fmla="*/ 4871183 w 11633641"/>
                <a:gd name="csY6" fmla="*/ 3588580 h 3789717"/>
                <a:gd name="csX7" fmla="*/ 4975596 w 11633641"/>
                <a:gd name="csY7" fmla="*/ 3789531 h 3789717"/>
                <a:gd name="csX8" fmla="*/ 5107307 w 11633641"/>
                <a:gd name="csY8" fmla="*/ 3561344 h 3789717"/>
                <a:gd name="csX9" fmla="*/ 5182968 w 11633641"/>
                <a:gd name="csY9" fmla="*/ 3314666 h 3789717"/>
                <a:gd name="csX10" fmla="*/ 5270859 w 11633641"/>
                <a:gd name="csY10" fmla="*/ 2992887 h 3789717"/>
                <a:gd name="csX11" fmla="*/ 5353680 w 11633641"/>
                <a:gd name="csY11" fmla="*/ 2710187 h 3789717"/>
                <a:gd name="csX12" fmla="*/ 5479487 w 11633641"/>
                <a:gd name="csY12" fmla="*/ 2301935 h 3789717"/>
                <a:gd name="csX13" fmla="*/ 5584374 w 11633641"/>
                <a:gd name="csY13" fmla="*/ 2032303 h 3789717"/>
                <a:gd name="csX14" fmla="*/ 5751803 w 11633641"/>
                <a:gd name="csY14" fmla="*/ 1660620 h 3789717"/>
                <a:gd name="csX15" fmla="*/ 5954331 w 11633641"/>
                <a:gd name="csY15" fmla="*/ 1344723 h 3789717"/>
                <a:gd name="csX16" fmla="*/ 6150867 w 11633641"/>
                <a:gd name="csY16" fmla="*/ 1102117 h 3789717"/>
                <a:gd name="csX17" fmla="*/ 6377822 w 11633641"/>
                <a:gd name="csY17" fmla="*/ 907695 h 3789717"/>
                <a:gd name="csX18" fmla="*/ 6621739 w 11633641"/>
                <a:gd name="csY18" fmla="*/ 767715 h 3789717"/>
                <a:gd name="csX19" fmla="*/ 6913697 w 11633641"/>
                <a:gd name="csY19" fmla="*/ 621069 h 3789717"/>
                <a:gd name="csX20" fmla="*/ 7358338 w 11633641"/>
                <a:gd name="csY20" fmla="*/ 486453 h 3789717"/>
                <a:gd name="csX21" fmla="*/ 7811163 w 11633641"/>
                <a:gd name="csY21" fmla="*/ 383719 h 3789717"/>
                <a:gd name="csX22" fmla="*/ 8175513 w 11633641"/>
                <a:gd name="csY22" fmla="*/ 306101 h 3789717"/>
                <a:gd name="csX23" fmla="*/ 8793297 w 11633641"/>
                <a:gd name="csY23" fmla="*/ 207742 h 3789717"/>
                <a:gd name="csX24" fmla="*/ 9881832 w 11633641"/>
                <a:gd name="csY24" fmla="*/ 112296 h 3789717"/>
                <a:gd name="csX25" fmla="*/ 11633641 w 11633641"/>
                <a:gd name="csY25" fmla="*/ 17311 h 3789717"/>
                <a:gd name="csX0" fmla="*/ 0 w 11633641"/>
                <a:gd name="csY0" fmla="*/ 0 h 3790327"/>
                <a:gd name="csX1" fmla="*/ 3812617 w 11633641"/>
                <a:gd name="csY1" fmla="*/ 62665 h 3790327"/>
                <a:gd name="csX2" fmla="*/ 4477262 w 11633641"/>
                <a:gd name="csY2" fmla="*/ 81582 h 3790327"/>
                <a:gd name="csX3" fmla="*/ 4669312 w 11633641"/>
                <a:gd name="csY3" fmla="*/ 336760 h 3790327"/>
                <a:gd name="csX4" fmla="*/ 4759751 w 11633641"/>
                <a:gd name="csY4" fmla="*/ 1833812 h 3790327"/>
                <a:gd name="csX5" fmla="*/ 4822066 w 11633641"/>
                <a:gd name="csY5" fmla="*/ 3029498 h 3790327"/>
                <a:gd name="csX6" fmla="*/ 4891620 w 11633641"/>
                <a:gd name="csY6" fmla="*/ 3612171 h 3790327"/>
                <a:gd name="csX7" fmla="*/ 4975596 w 11633641"/>
                <a:gd name="csY7" fmla="*/ 3789531 h 3790327"/>
                <a:gd name="csX8" fmla="*/ 5107307 w 11633641"/>
                <a:gd name="csY8" fmla="*/ 3561344 h 3790327"/>
                <a:gd name="csX9" fmla="*/ 5182968 w 11633641"/>
                <a:gd name="csY9" fmla="*/ 3314666 h 3790327"/>
                <a:gd name="csX10" fmla="*/ 5270859 w 11633641"/>
                <a:gd name="csY10" fmla="*/ 2992887 h 3790327"/>
                <a:gd name="csX11" fmla="*/ 5353680 w 11633641"/>
                <a:gd name="csY11" fmla="*/ 2710187 h 3790327"/>
                <a:gd name="csX12" fmla="*/ 5479487 w 11633641"/>
                <a:gd name="csY12" fmla="*/ 2301935 h 3790327"/>
                <a:gd name="csX13" fmla="*/ 5584374 w 11633641"/>
                <a:gd name="csY13" fmla="*/ 2032303 h 3790327"/>
                <a:gd name="csX14" fmla="*/ 5751803 w 11633641"/>
                <a:gd name="csY14" fmla="*/ 1660620 h 3790327"/>
                <a:gd name="csX15" fmla="*/ 5954331 w 11633641"/>
                <a:gd name="csY15" fmla="*/ 1344723 h 3790327"/>
                <a:gd name="csX16" fmla="*/ 6150867 w 11633641"/>
                <a:gd name="csY16" fmla="*/ 1102117 h 3790327"/>
                <a:gd name="csX17" fmla="*/ 6377822 w 11633641"/>
                <a:gd name="csY17" fmla="*/ 907695 h 3790327"/>
                <a:gd name="csX18" fmla="*/ 6621739 w 11633641"/>
                <a:gd name="csY18" fmla="*/ 767715 h 3790327"/>
                <a:gd name="csX19" fmla="*/ 6913697 w 11633641"/>
                <a:gd name="csY19" fmla="*/ 621069 h 3790327"/>
                <a:gd name="csX20" fmla="*/ 7358338 w 11633641"/>
                <a:gd name="csY20" fmla="*/ 486453 h 3790327"/>
                <a:gd name="csX21" fmla="*/ 7811163 w 11633641"/>
                <a:gd name="csY21" fmla="*/ 383719 h 3790327"/>
                <a:gd name="csX22" fmla="*/ 8175513 w 11633641"/>
                <a:gd name="csY22" fmla="*/ 306101 h 3790327"/>
                <a:gd name="csX23" fmla="*/ 8793297 w 11633641"/>
                <a:gd name="csY23" fmla="*/ 207742 h 3790327"/>
                <a:gd name="csX24" fmla="*/ 9881832 w 11633641"/>
                <a:gd name="csY24" fmla="*/ 112296 h 3790327"/>
                <a:gd name="csX25" fmla="*/ 11633641 w 11633641"/>
                <a:gd name="csY25" fmla="*/ 17311 h 3790327"/>
                <a:gd name="csX0" fmla="*/ 0 w 11633641"/>
                <a:gd name="csY0" fmla="*/ 0 h 3790313"/>
                <a:gd name="csX1" fmla="*/ 3812617 w 11633641"/>
                <a:gd name="csY1" fmla="*/ 62665 h 3790313"/>
                <a:gd name="csX2" fmla="*/ 4477262 w 11633641"/>
                <a:gd name="csY2" fmla="*/ 8158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62665 h 3790313"/>
                <a:gd name="csX2" fmla="*/ 4477262 w 11633641"/>
                <a:gd name="csY2" fmla="*/ 8158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62665 h 3790313"/>
                <a:gd name="csX2" fmla="*/ 4533135 w 11633641"/>
                <a:gd name="csY2" fmla="*/ 98780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62665 h 3790313"/>
                <a:gd name="csX2" fmla="*/ 4549741 w 11633641"/>
                <a:gd name="csY2" fmla="*/ 7961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43498 h 3790313"/>
                <a:gd name="csX2" fmla="*/ 4549741 w 11633641"/>
                <a:gd name="csY2" fmla="*/ 7961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43498 h 3790313"/>
                <a:gd name="csX2" fmla="*/ 4549741 w 11633641"/>
                <a:gd name="csY2" fmla="*/ 79612 h 3790313"/>
                <a:gd name="csX3" fmla="*/ 4655227 w 11633641"/>
                <a:gd name="csY3" fmla="*/ 181798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584374 w 11633641"/>
                <a:gd name="csY14" fmla="*/ 2032303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63530 w 11633641"/>
                <a:gd name="csY3" fmla="*/ 143463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584374 w 11633641"/>
                <a:gd name="csY14" fmla="*/ 2032303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46924 w 11633641"/>
                <a:gd name="csY3" fmla="*/ 175409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584374 w 11633641"/>
                <a:gd name="csY14" fmla="*/ 2032303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46924 w 11633641"/>
                <a:gd name="csY3" fmla="*/ 175409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46924 w 11633641"/>
                <a:gd name="csY3" fmla="*/ 175409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743070 w 11633641"/>
                <a:gd name="csY4" fmla="*/ 419867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790486 w 11633641"/>
                <a:gd name="csY4" fmla="*/ 484508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790486 w 11633641"/>
                <a:gd name="csY4" fmla="*/ 484508 h 3790313"/>
                <a:gd name="csX5" fmla="*/ 4844044 w 11633641"/>
                <a:gd name="csY5" fmla="*/ 1916921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238"/>
                <a:gd name="csX1" fmla="*/ 3812617 w 11633641"/>
                <a:gd name="csY1" fmla="*/ 43498 h 3790238"/>
                <a:gd name="csX2" fmla="*/ 4549741 w 11633641"/>
                <a:gd name="csY2" fmla="*/ 79612 h 3790238"/>
                <a:gd name="csX3" fmla="*/ 4773365 w 11633641"/>
                <a:gd name="csY3" fmla="*/ 203113 h 3790238"/>
                <a:gd name="csX4" fmla="*/ 4790486 w 11633641"/>
                <a:gd name="csY4" fmla="*/ 484508 h 3790238"/>
                <a:gd name="csX5" fmla="*/ 4844044 w 11633641"/>
                <a:gd name="csY5" fmla="*/ 1916921 h 3790238"/>
                <a:gd name="csX6" fmla="*/ 4900615 w 11633641"/>
                <a:gd name="csY6" fmla="*/ 3083533 h 3790238"/>
                <a:gd name="csX7" fmla="*/ 4891620 w 11633641"/>
                <a:gd name="csY7" fmla="*/ 3612171 h 3790238"/>
                <a:gd name="csX8" fmla="*/ 4975596 w 11633641"/>
                <a:gd name="csY8" fmla="*/ 3789531 h 3790238"/>
                <a:gd name="csX9" fmla="*/ 5107307 w 11633641"/>
                <a:gd name="csY9" fmla="*/ 3561344 h 3790238"/>
                <a:gd name="csX10" fmla="*/ 5182968 w 11633641"/>
                <a:gd name="csY10" fmla="*/ 3314666 h 3790238"/>
                <a:gd name="csX11" fmla="*/ 5270859 w 11633641"/>
                <a:gd name="csY11" fmla="*/ 2992887 h 3790238"/>
                <a:gd name="csX12" fmla="*/ 5353680 w 11633641"/>
                <a:gd name="csY12" fmla="*/ 2710187 h 3790238"/>
                <a:gd name="csX13" fmla="*/ 5479487 w 11633641"/>
                <a:gd name="csY13" fmla="*/ 2301935 h 3790238"/>
                <a:gd name="csX14" fmla="*/ 5613436 w 11633641"/>
                <a:gd name="csY14" fmla="*/ 1955632 h 3790238"/>
                <a:gd name="csX15" fmla="*/ 5751803 w 11633641"/>
                <a:gd name="csY15" fmla="*/ 1660620 h 3790238"/>
                <a:gd name="csX16" fmla="*/ 5954331 w 11633641"/>
                <a:gd name="csY16" fmla="*/ 1344723 h 3790238"/>
                <a:gd name="csX17" fmla="*/ 6150867 w 11633641"/>
                <a:gd name="csY17" fmla="*/ 1102117 h 3790238"/>
                <a:gd name="csX18" fmla="*/ 6377822 w 11633641"/>
                <a:gd name="csY18" fmla="*/ 907695 h 3790238"/>
                <a:gd name="csX19" fmla="*/ 6630043 w 11633641"/>
                <a:gd name="csY19" fmla="*/ 748547 h 3790238"/>
                <a:gd name="csX20" fmla="*/ 6913697 w 11633641"/>
                <a:gd name="csY20" fmla="*/ 621069 h 3790238"/>
                <a:gd name="csX21" fmla="*/ 7358338 w 11633641"/>
                <a:gd name="csY21" fmla="*/ 486453 h 3790238"/>
                <a:gd name="csX22" fmla="*/ 7811163 w 11633641"/>
                <a:gd name="csY22" fmla="*/ 383719 h 3790238"/>
                <a:gd name="csX23" fmla="*/ 8175513 w 11633641"/>
                <a:gd name="csY23" fmla="*/ 306101 h 3790238"/>
                <a:gd name="csX24" fmla="*/ 8793297 w 11633641"/>
                <a:gd name="csY24" fmla="*/ 207742 h 3790238"/>
                <a:gd name="csX25" fmla="*/ 9881832 w 11633641"/>
                <a:gd name="csY25" fmla="*/ 112296 h 3790238"/>
                <a:gd name="csX26" fmla="*/ 11633641 w 11633641"/>
                <a:gd name="csY26" fmla="*/ 17311 h 3790238"/>
                <a:gd name="csX0" fmla="*/ 0 w 11633641"/>
                <a:gd name="csY0" fmla="*/ 0 h 3791085"/>
                <a:gd name="csX1" fmla="*/ 3812617 w 11633641"/>
                <a:gd name="csY1" fmla="*/ 43498 h 3791085"/>
                <a:gd name="csX2" fmla="*/ 4549741 w 11633641"/>
                <a:gd name="csY2" fmla="*/ 79612 h 3791085"/>
                <a:gd name="csX3" fmla="*/ 4773365 w 11633641"/>
                <a:gd name="csY3" fmla="*/ 203113 h 3791085"/>
                <a:gd name="csX4" fmla="*/ 4790486 w 11633641"/>
                <a:gd name="csY4" fmla="*/ 484508 h 3791085"/>
                <a:gd name="csX5" fmla="*/ 4844044 w 11633641"/>
                <a:gd name="csY5" fmla="*/ 1916921 h 3791085"/>
                <a:gd name="csX6" fmla="*/ 4900615 w 11633641"/>
                <a:gd name="csY6" fmla="*/ 3083533 h 3791085"/>
                <a:gd name="csX7" fmla="*/ 4939036 w 11633641"/>
                <a:gd name="csY7" fmla="*/ 3630640 h 3791085"/>
                <a:gd name="csX8" fmla="*/ 4975596 w 11633641"/>
                <a:gd name="csY8" fmla="*/ 3789531 h 3791085"/>
                <a:gd name="csX9" fmla="*/ 5107307 w 11633641"/>
                <a:gd name="csY9" fmla="*/ 3561344 h 3791085"/>
                <a:gd name="csX10" fmla="*/ 5182968 w 11633641"/>
                <a:gd name="csY10" fmla="*/ 3314666 h 3791085"/>
                <a:gd name="csX11" fmla="*/ 5270859 w 11633641"/>
                <a:gd name="csY11" fmla="*/ 2992887 h 3791085"/>
                <a:gd name="csX12" fmla="*/ 5353680 w 11633641"/>
                <a:gd name="csY12" fmla="*/ 2710187 h 3791085"/>
                <a:gd name="csX13" fmla="*/ 5479487 w 11633641"/>
                <a:gd name="csY13" fmla="*/ 2301935 h 3791085"/>
                <a:gd name="csX14" fmla="*/ 5613436 w 11633641"/>
                <a:gd name="csY14" fmla="*/ 1955632 h 3791085"/>
                <a:gd name="csX15" fmla="*/ 5751803 w 11633641"/>
                <a:gd name="csY15" fmla="*/ 1660620 h 3791085"/>
                <a:gd name="csX16" fmla="*/ 5954331 w 11633641"/>
                <a:gd name="csY16" fmla="*/ 1344723 h 3791085"/>
                <a:gd name="csX17" fmla="*/ 6150867 w 11633641"/>
                <a:gd name="csY17" fmla="*/ 1102117 h 3791085"/>
                <a:gd name="csX18" fmla="*/ 6377822 w 11633641"/>
                <a:gd name="csY18" fmla="*/ 907695 h 3791085"/>
                <a:gd name="csX19" fmla="*/ 6630043 w 11633641"/>
                <a:gd name="csY19" fmla="*/ 748547 h 3791085"/>
                <a:gd name="csX20" fmla="*/ 6913697 w 11633641"/>
                <a:gd name="csY20" fmla="*/ 621069 h 3791085"/>
                <a:gd name="csX21" fmla="*/ 7358338 w 11633641"/>
                <a:gd name="csY21" fmla="*/ 486453 h 3791085"/>
                <a:gd name="csX22" fmla="*/ 7811163 w 11633641"/>
                <a:gd name="csY22" fmla="*/ 383719 h 3791085"/>
                <a:gd name="csX23" fmla="*/ 8175513 w 11633641"/>
                <a:gd name="csY23" fmla="*/ 306101 h 3791085"/>
                <a:gd name="csX24" fmla="*/ 8793297 w 11633641"/>
                <a:gd name="csY24" fmla="*/ 207742 h 3791085"/>
                <a:gd name="csX25" fmla="*/ 9881832 w 11633641"/>
                <a:gd name="csY25" fmla="*/ 112296 h 3791085"/>
                <a:gd name="csX26" fmla="*/ 11633641 w 11633641"/>
                <a:gd name="csY26" fmla="*/ 17311 h 3791085"/>
                <a:gd name="csX0" fmla="*/ 0 w 11633641"/>
                <a:gd name="csY0" fmla="*/ 0 h 3910191"/>
                <a:gd name="csX1" fmla="*/ 3812617 w 11633641"/>
                <a:gd name="csY1" fmla="*/ 43498 h 3910191"/>
                <a:gd name="csX2" fmla="*/ 4549741 w 11633641"/>
                <a:gd name="csY2" fmla="*/ 79612 h 3910191"/>
                <a:gd name="csX3" fmla="*/ 4773365 w 11633641"/>
                <a:gd name="csY3" fmla="*/ 203113 h 3910191"/>
                <a:gd name="csX4" fmla="*/ 4790486 w 11633641"/>
                <a:gd name="csY4" fmla="*/ 484508 h 3910191"/>
                <a:gd name="csX5" fmla="*/ 4844044 w 11633641"/>
                <a:gd name="csY5" fmla="*/ 1916921 h 3910191"/>
                <a:gd name="csX6" fmla="*/ 4900615 w 11633641"/>
                <a:gd name="csY6" fmla="*/ 3083533 h 3910191"/>
                <a:gd name="csX7" fmla="*/ 4939036 w 11633641"/>
                <a:gd name="csY7" fmla="*/ 3630640 h 3910191"/>
                <a:gd name="csX8" fmla="*/ 4991400 w 11633641"/>
                <a:gd name="csY8" fmla="*/ 3909575 h 3910191"/>
                <a:gd name="csX9" fmla="*/ 5107307 w 11633641"/>
                <a:gd name="csY9" fmla="*/ 3561344 h 3910191"/>
                <a:gd name="csX10" fmla="*/ 5182968 w 11633641"/>
                <a:gd name="csY10" fmla="*/ 3314666 h 3910191"/>
                <a:gd name="csX11" fmla="*/ 5270859 w 11633641"/>
                <a:gd name="csY11" fmla="*/ 2992887 h 3910191"/>
                <a:gd name="csX12" fmla="*/ 5353680 w 11633641"/>
                <a:gd name="csY12" fmla="*/ 2710187 h 3910191"/>
                <a:gd name="csX13" fmla="*/ 5479487 w 11633641"/>
                <a:gd name="csY13" fmla="*/ 2301935 h 3910191"/>
                <a:gd name="csX14" fmla="*/ 5613436 w 11633641"/>
                <a:gd name="csY14" fmla="*/ 1955632 h 3910191"/>
                <a:gd name="csX15" fmla="*/ 5751803 w 11633641"/>
                <a:gd name="csY15" fmla="*/ 1660620 h 3910191"/>
                <a:gd name="csX16" fmla="*/ 5954331 w 11633641"/>
                <a:gd name="csY16" fmla="*/ 1344723 h 3910191"/>
                <a:gd name="csX17" fmla="*/ 6150867 w 11633641"/>
                <a:gd name="csY17" fmla="*/ 1102117 h 3910191"/>
                <a:gd name="csX18" fmla="*/ 6377822 w 11633641"/>
                <a:gd name="csY18" fmla="*/ 907695 h 3910191"/>
                <a:gd name="csX19" fmla="*/ 6630043 w 11633641"/>
                <a:gd name="csY19" fmla="*/ 748547 h 3910191"/>
                <a:gd name="csX20" fmla="*/ 6913697 w 11633641"/>
                <a:gd name="csY20" fmla="*/ 621069 h 3910191"/>
                <a:gd name="csX21" fmla="*/ 7358338 w 11633641"/>
                <a:gd name="csY21" fmla="*/ 486453 h 3910191"/>
                <a:gd name="csX22" fmla="*/ 7811163 w 11633641"/>
                <a:gd name="csY22" fmla="*/ 383719 h 3910191"/>
                <a:gd name="csX23" fmla="*/ 8175513 w 11633641"/>
                <a:gd name="csY23" fmla="*/ 306101 h 3910191"/>
                <a:gd name="csX24" fmla="*/ 8793297 w 11633641"/>
                <a:gd name="csY24" fmla="*/ 207742 h 3910191"/>
                <a:gd name="csX25" fmla="*/ 9881832 w 11633641"/>
                <a:gd name="csY25" fmla="*/ 112296 h 3910191"/>
                <a:gd name="csX26" fmla="*/ 11633641 w 11633641"/>
                <a:gd name="csY26" fmla="*/ 17311 h 3910191"/>
                <a:gd name="csX0" fmla="*/ 0 w 11633641"/>
                <a:gd name="csY0" fmla="*/ 0 h 4047874"/>
                <a:gd name="csX1" fmla="*/ 3812617 w 11633641"/>
                <a:gd name="csY1" fmla="*/ 43498 h 4047874"/>
                <a:gd name="csX2" fmla="*/ 4549741 w 11633641"/>
                <a:gd name="csY2" fmla="*/ 79612 h 4047874"/>
                <a:gd name="csX3" fmla="*/ 4773365 w 11633641"/>
                <a:gd name="csY3" fmla="*/ 203113 h 4047874"/>
                <a:gd name="csX4" fmla="*/ 4790486 w 11633641"/>
                <a:gd name="csY4" fmla="*/ 484508 h 4047874"/>
                <a:gd name="csX5" fmla="*/ 4844044 w 11633641"/>
                <a:gd name="csY5" fmla="*/ 1916921 h 4047874"/>
                <a:gd name="csX6" fmla="*/ 4900615 w 11633641"/>
                <a:gd name="csY6" fmla="*/ 3083533 h 4047874"/>
                <a:gd name="csX7" fmla="*/ 4939036 w 11633641"/>
                <a:gd name="csY7" fmla="*/ 3630640 h 4047874"/>
                <a:gd name="csX8" fmla="*/ 5000144 w 11633641"/>
                <a:gd name="csY8" fmla="*/ 4047512 h 4047874"/>
                <a:gd name="csX9" fmla="*/ 5107307 w 11633641"/>
                <a:gd name="csY9" fmla="*/ 3561344 h 4047874"/>
                <a:gd name="csX10" fmla="*/ 5182968 w 11633641"/>
                <a:gd name="csY10" fmla="*/ 3314666 h 4047874"/>
                <a:gd name="csX11" fmla="*/ 5270859 w 11633641"/>
                <a:gd name="csY11" fmla="*/ 2992887 h 4047874"/>
                <a:gd name="csX12" fmla="*/ 5353680 w 11633641"/>
                <a:gd name="csY12" fmla="*/ 2710187 h 4047874"/>
                <a:gd name="csX13" fmla="*/ 5479487 w 11633641"/>
                <a:gd name="csY13" fmla="*/ 2301935 h 4047874"/>
                <a:gd name="csX14" fmla="*/ 5613436 w 11633641"/>
                <a:gd name="csY14" fmla="*/ 1955632 h 4047874"/>
                <a:gd name="csX15" fmla="*/ 5751803 w 11633641"/>
                <a:gd name="csY15" fmla="*/ 1660620 h 4047874"/>
                <a:gd name="csX16" fmla="*/ 5954331 w 11633641"/>
                <a:gd name="csY16" fmla="*/ 1344723 h 4047874"/>
                <a:gd name="csX17" fmla="*/ 6150867 w 11633641"/>
                <a:gd name="csY17" fmla="*/ 1102117 h 4047874"/>
                <a:gd name="csX18" fmla="*/ 6377822 w 11633641"/>
                <a:gd name="csY18" fmla="*/ 907695 h 4047874"/>
                <a:gd name="csX19" fmla="*/ 6630043 w 11633641"/>
                <a:gd name="csY19" fmla="*/ 748547 h 4047874"/>
                <a:gd name="csX20" fmla="*/ 6913697 w 11633641"/>
                <a:gd name="csY20" fmla="*/ 621069 h 4047874"/>
                <a:gd name="csX21" fmla="*/ 7358338 w 11633641"/>
                <a:gd name="csY21" fmla="*/ 486453 h 4047874"/>
                <a:gd name="csX22" fmla="*/ 7811163 w 11633641"/>
                <a:gd name="csY22" fmla="*/ 383719 h 4047874"/>
                <a:gd name="csX23" fmla="*/ 8175513 w 11633641"/>
                <a:gd name="csY23" fmla="*/ 306101 h 4047874"/>
                <a:gd name="csX24" fmla="*/ 8793297 w 11633641"/>
                <a:gd name="csY24" fmla="*/ 207742 h 4047874"/>
                <a:gd name="csX25" fmla="*/ 9881832 w 11633641"/>
                <a:gd name="csY25" fmla="*/ 112296 h 4047874"/>
                <a:gd name="csX26" fmla="*/ 11633641 w 11633641"/>
                <a:gd name="csY26" fmla="*/ 17311 h 4047874"/>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182968 w 11633641"/>
                <a:gd name="csY10" fmla="*/ 3314666 h 4047676"/>
                <a:gd name="csX11" fmla="*/ 5270859 w 11633641"/>
                <a:gd name="csY11" fmla="*/ 2992887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217944 w 11633641"/>
                <a:gd name="csY10" fmla="*/ 3299339 h 4047676"/>
                <a:gd name="csX11" fmla="*/ 5270859 w 11633641"/>
                <a:gd name="csY11" fmla="*/ 2992887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217944 w 11633641"/>
                <a:gd name="csY10" fmla="*/ 3253360 h 4047676"/>
                <a:gd name="csX11" fmla="*/ 5270859 w 11633641"/>
                <a:gd name="csY11" fmla="*/ 2992887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217944 w 11633641"/>
                <a:gd name="csY10" fmla="*/ 3253360 h 4047676"/>
                <a:gd name="csX11" fmla="*/ 5288347 w 11633641"/>
                <a:gd name="csY11" fmla="*/ 2962236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17944 w 11633641"/>
                <a:gd name="csY10" fmla="*/ 3253360 h 4047570"/>
                <a:gd name="csX11" fmla="*/ 5288347 w 11633641"/>
                <a:gd name="csY11" fmla="*/ 2962236 h 4047570"/>
                <a:gd name="csX12" fmla="*/ 5353680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288347 w 11633641"/>
                <a:gd name="csY11" fmla="*/ 2962236 h 4047570"/>
                <a:gd name="csX12" fmla="*/ 5353680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331580 w 11633641"/>
                <a:gd name="csY11" fmla="*/ 2962236 h 4047570"/>
                <a:gd name="csX12" fmla="*/ 5353680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331580 w 11633641"/>
                <a:gd name="csY11" fmla="*/ 2962236 h 4047570"/>
                <a:gd name="csX12" fmla="*/ 5386105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331580 w 11633641"/>
                <a:gd name="csY11" fmla="*/ 2962236 h 4047570"/>
                <a:gd name="csX12" fmla="*/ 5386105 w 11633641"/>
                <a:gd name="csY12" fmla="*/ 2710187 h 4047570"/>
                <a:gd name="csX13" fmla="*/ 5501103 w 11633641"/>
                <a:gd name="csY13" fmla="*/ 231140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8200"/>
                <a:gd name="csX1" fmla="*/ 3812617 w 11633641"/>
                <a:gd name="csY1" fmla="*/ 43498 h 4048200"/>
                <a:gd name="csX2" fmla="*/ 4549741 w 11633641"/>
                <a:gd name="csY2" fmla="*/ 79612 h 4048200"/>
                <a:gd name="csX3" fmla="*/ 4773365 w 11633641"/>
                <a:gd name="csY3" fmla="*/ 203113 h 4048200"/>
                <a:gd name="csX4" fmla="*/ 4790486 w 11633641"/>
                <a:gd name="csY4" fmla="*/ 484508 h 4048200"/>
                <a:gd name="csX5" fmla="*/ 4844044 w 11633641"/>
                <a:gd name="csY5" fmla="*/ 1916921 h 4048200"/>
                <a:gd name="csX6" fmla="*/ 4900615 w 11633641"/>
                <a:gd name="csY6" fmla="*/ 3083533 h 4048200"/>
                <a:gd name="csX7" fmla="*/ 4939036 w 11633641"/>
                <a:gd name="csY7" fmla="*/ 3630640 h 4048200"/>
                <a:gd name="csX8" fmla="*/ 5000144 w 11633641"/>
                <a:gd name="csY8" fmla="*/ 4047512 h 4048200"/>
                <a:gd name="csX9" fmla="*/ 5182175 w 11633641"/>
                <a:gd name="csY9" fmla="*/ 3716942 h 4048200"/>
                <a:gd name="csX10" fmla="*/ 5266580 w 11633641"/>
                <a:gd name="csY10" fmla="*/ 3262831 h 4048200"/>
                <a:gd name="csX11" fmla="*/ 5331580 w 11633641"/>
                <a:gd name="csY11" fmla="*/ 2962236 h 4048200"/>
                <a:gd name="csX12" fmla="*/ 5386105 w 11633641"/>
                <a:gd name="csY12" fmla="*/ 2710187 h 4048200"/>
                <a:gd name="csX13" fmla="*/ 5501103 w 11633641"/>
                <a:gd name="csY13" fmla="*/ 2311405 h 4048200"/>
                <a:gd name="csX14" fmla="*/ 5613436 w 11633641"/>
                <a:gd name="csY14" fmla="*/ 1955632 h 4048200"/>
                <a:gd name="csX15" fmla="*/ 5751803 w 11633641"/>
                <a:gd name="csY15" fmla="*/ 1660620 h 4048200"/>
                <a:gd name="csX16" fmla="*/ 5954331 w 11633641"/>
                <a:gd name="csY16" fmla="*/ 1344723 h 4048200"/>
                <a:gd name="csX17" fmla="*/ 6150867 w 11633641"/>
                <a:gd name="csY17" fmla="*/ 1102117 h 4048200"/>
                <a:gd name="csX18" fmla="*/ 6377822 w 11633641"/>
                <a:gd name="csY18" fmla="*/ 907695 h 4048200"/>
                <a:gd name="csX19" fmla="*/ 6630043 w 11633641"/>
                <a:gd name="csY19" fmla="*/ 748547 h 4048200"/>
                <a:gd name="csX20" fmla="*/ 6913697 w 11633641"/>
                <a:gd name="csY20" fmla="*/ 621069 h 4048200"/>
                <a:gd name="csX21" fmla="*/ 7358338 w 11633641"/>
                <a:gd name="csY21" fmla="*/ 486453 h 4048200"/>
                <a:gd name="csX22" fmla="*/ 7811163 w 11633641"/>
                <a:gd name="csY22" fmla="*/ 383719 h 4048200"/>
                <a:gd name="csX23" fmla="*/ 8175513 w 11633641"/>
                <a:gd name="csY23" fmla="*/ 306101 h 4048200"/>
                <a:gd name="csX24" fmla="*/ 8793297 w 11633641"/>
                <a:gd name="csY24" fmla="*/ 207742 h 4048200"/>
                <a:gd name="csX25" fmla="*/ 9881832 w 11633641"/>
                <a:gd name="csY25" fmla="*/ 112296 h 4048200"/>
                <a:gd name="csX26" fmla="*/ 11633641 w 11633641"/>
                <a:gd name="csY26" fmla="*/ 17311 h 4048200"/>
                <a:gd name="csX0" fmla="*/ 0 w 11633641"/>
                <a:gd name="csY0" fmla="*/ 0 h 4057649"/>
                <a:gd name="csX1" fmla="*/ 3812617 w 11633641"/>
                <a:gd name="csY1" fmla="*/ 43498 h 4057649"/>
                <a:gd name="csX2" fmla="*/ 4549741 w 11633641"/>
                <a:gd name="csY2" fmla="*/ 79612 h 4057649"/>
                <a:gd name="csX3" fmla="*/ 4773365 w 11633641"/>
                <a:gd name="csY3" fmla="*/ 203113 h 4057649"/>
                <a:gd name="csX4" fmla="*/ 4790486 w 11633641"/>
                <a:gd name="csY4" fmla="*/ 484508 h 4057649"/>
                <a:gd name="csX5" fmla="*/ 4844044 w 11633641"/>
                <a:gd name="csY5" fmla="*/ 1916921 h 4057649"/>
                <a:gd name="csX6" fmla="*/ 4900615 w 11633641"/>
                <a:gd name="csY6" fmla="*/ 3083533 h 4057649"/>
                <a:gd name="csX7" fmla="*/ 4939036 w 11633641"/>
                <a:gd name="csY7" fmla="*/ 3630640 h 4057649"/>
                <a:gd name="csX8" fmla="*/ 5027164 w 11633641"/>
                <a:gd name="csY8" fmla="*/ 4056985 h 4057649"/>
                <a:gd name="csX9" fmla="*/ 5182175 w 11633641"/>
                <a:gd name="csY9" fmla="*/ 3716942 h 4057649"/>
                <a:gd name="csX10" fmla="*/ 5266580 w 11633641"/>
                <a:gd name="csY10" fmla="*/ 3262831 h 4057649"/>
                <a:gd name="csX11" fmla="*/ 5331580 w 11633641"/>
                <a:gd name="csY11" fmla="*/ 2962236 h 4057649"/>
                <a:gd name="csX12" fmla="*/ 5386105 w 11633641"/>
                <a:gd name="csY12" fmla="*/ 2710187 h 4057649"/>
                <a:gd name="csX13" fmla="*/ 5501103 w 11633641"/>
                <a:gd name="csY13" fmla="*/ 2311405 h 4057649"/>
                <a:gd name="csX14" fmla="*/ 5613436 w 11633641"/>
                <a:gd name="csY14" fmla="*/ 1955632 h 4057649"/>
                <a:gd name="csX15" fmla="*/ 5751803 w 11633641"/>
                <a:gd name="csY15" fmla="*/ 1660620 h 4057649"/>
                <a:gd name="csX16" fmla="*/ 5954331 w 11633641"/>
                <a:gd name="csY16" fmla="*/ 1344723 h 4057649"/>
                <a:gd name="csX17" fmla="*/ 6150867 w 11633641"/>
                <a:gd name="csY17" fmla="*/ 1102117 h 4057649"/>
                <a:gd name="csX18" fmla="*/ 6377822 w 11633641"/>
                <a:gd name="csY18" fmla="*/ 907695 h 4057649"/>
                <a:gd name="csX19" fmla="*/ 6630043 w 11633641"/>
                <a:gd name="csY19" fmla="*/ 748547 h 4057649"/>
                <a:gd name="csX20" fmla="*/ 6913697 w 11633641"/>
                <a:gd name="csY20" fmla="*/ 621069 h 4057649"/>
                <a:gd name="csX21" fmla="*/ 7358338 w 11633641"/>
                <a:gd name="csY21" fmla="*/ 486453 h 4057649"/>
                <a:gd name="csX22" fmla="*/ 7811163 w 11633641"/>
                <a:gd name="csY22" fmla="*/ 383719 h 4057649"/>
                <a:gd name="csX23" fmla="*/ 8175513 w 11633641"/>
                <a:gd name="csY23" fmla="*/ 306101 h 4057649"/>
                <a:gd name="csX24" fmla="*/ 8793297 w 11633641"/>
                <a:gd name="csY24" fmla="*/ 207742 h 4057649"/>
                <a:gd name="csX25" fmla="*/ 9881832 w 11633641"/>
                <a:gd name="csY25" fmla="*/ 112296 h 4057649"/>
                <a:gd name="csX26" fmla="*/ 11633641 w 11633641"/>
                <a:gd name="csY26" fmla="*/ 17311 h 4057649"/>
                <a:gd name="csX0" fmla="*/ 0 w 11633641"/>
                <a:gd name="csY0" fmla="*/ 0 h 4057519"/>
                <a:gd name="csX1" fmla="*/ 3812617 w 11633641"/>
                <a:gd name="csY1" fmla="*/ 43498 h 4057519"/>
                <a:gd name="csX2" fmla="*/ 4549741 w 11633641"/>
                <a:gd name="csY2" fmla="*/ 79612 h 4057519"/>
                <a:gd name="csX3" fmla="*/ 4773365 w 11633641"/>
                <a:gd name="csY3" fmla="*/ 203113 h 4057519"/>
                <a:gd name="csX4" fmla="*/ 4790486 w 11633641"/>
                <a:gd name="csY4" fmla="*/ 484508 h 4057519"/>
                <a:gd name="csX5" fmla="*/ 4844044 w 11633641"/>
                <a:gd name="csY5" fmla="*/ 1916921 h 4057519"/>
                <a:gd name="csX6" fmla="*/ 4900615 w 11633641"/>
                <a:gd name="csY6" fmla="*/ 3083533 h 4057519"/>
                <a:gd name="csX7" fmla="*/ 4955248 w 11633641"/>
                <a:gd name="csY7" fmla="*/ 3640113 h 4057519"/>
                <a:gd name="csX8" fmla="*/ 5027164 w 11633641"/>
                <a:gd name="csY8" fmla="*/ 4056985 h 4057519"/>
                <a:gd name="csX9" fmla="*/ 5182175 w 11633641"/>
                <a:gd name="csY9" fmla="*/ 3716942 h 4057519"/>
                <a:gd name="csX10" fmla="*/ 5266580 w 11633641"/>
                <a:gd name="csY10" fmla="*/ 3262831 h 4057519"/>
                <a:gd name="csX11" fmla="*/ 5331580 w 11633641"/>
                <a:gd name="csY11" fmla="*/ 2962236 h 4057519"/>
                <a:gd name="csX12" fmla="*/ 5386105 w 11633641"/>
                <a:gd name="csY12" fmla="*/ 2710187 h 4057519"/>
                <a:gd name="csX13" fmla="*/ 5501103 w 11633641"/>
                <a:gd name="csY13" fmla="*/ 2311405 h 4057519"/>
                <a:gd name="csX14" fmla="*/ 5613436 w 11633641"/>
                <a:gd name="csY14" fmla="*/ 1955632 h 4057519"/>
                <a:gd name="csX15" fmla="*/ 5751803 w 11633641"/>
                <a:gd name="csY15" fmla="*/ 1660620 h 4057519"/>
                <a:gd name="csX16" fmla="*/ 5954331 w 11633641"/>
                <a:gd name="csY16" fmla="*/ 1344723 h 4057519"/>
                <a:gd name="csX17" fmla="*/ 6150867 w 11633641"/>
                <a:gd name="csY17" fmla="*/ 1102117 h 4057519"/>
                <a:gd name="csX18" fmla="*/ 6377822 w 11633641"/>
                <a:gd name="csY18" fmla="*/ 907695 h 4057519"/>
                <a:gd name="csX19" fmla="*/ 6630043 w 11633641"/>
                <a:gd name="csY19" fmla="*/ 748547 h 4057519"/>
                <a:gd name="csX20" fmla="*/ 6913697 w 11633641"/>
                <a:gd name="csY20" fmla="*/ 621069 h 4057519"/>
                <a:gd name="csX21" fmla="*/ 7358338 w 11633641"/>
                <a:gd name="csY21" fmla="*/ 486453 h 4057519"/>
                <a:gd name="csX22" fmla="*/ 7811163 w 11633641"/>
                <a:gd name="csY22" fmla="*/ 383719 h 4057519"/>
                <a:gd name="csX23" fmla="*/ 8175513 w 11633641"/>
                <a:gd name="csY23" fmla="*/ 306101 h 4057519"/>
                <a:gd name="csX24" fmla="*/ 8793297 w 11633641"/>
                <a:gd name="csY24" fmla="*/ 207742 h 4057519"/>
                <a:gd name="csX25" fmla="*/ 9881832 w 11633641"/>
                <a:gd name="csY25" fmla="*/ 112296 h 4057519"/>
                <a:gd name="csX26" fmla="*/ 11633641 w 11633641"/>
                <a:gd name="csY26" fmla="*/ 17311 h 4057519"/>
                <a:gd name="csX0" fmla="*/ 0 w 11633641"/>
                <a:gd name="csY0" fmla="*/ 0 h 4057401"/>
                <a:gd name="csX1" fmla="*/ 3812617 w 11633641"/>
                <a:gd name="csY1" fmla="*/ 43498 h 4057401"/>
                <a:gd name="csX2" fmla="*/ 4549741 w 11633641"/>
                <a:gd name="csY2" fmla="*/ 79612 h 4057401"/>
                <a:gd name="csX3" fmla="*/ 4773365 w 11633641"/>
                <a:gd name="csY3" fmla="*/ 203113 h 4057401"/>
                <a:gd name="csX4" fmla="*/ 4790486 w 11633641"/>
                <a:gd name="csY4" fmla="*/ 484508 h 4057401"/>
                <a:gd name="csX5" fmla="*/ 4844044 w 11633641"/>
                <a:gd name="csY5" fmla="*/ 1916921 h 4057401"/>
                <a:gd name="csX6" fmla="*/ 4900615 w 11633641"/>
                <a:gd name="csY6" fmla="*/ 3083533 h 4057401"/>
                <a:gd name="csX7" fmla="*/ 4939036 w 11633641"/>
                <a:gd name="csY7" fmla="*/ 3649587 h 4057401"/>
                <a:gd name="csX8" fmla="*/ 5027164 w 11633641"/>
                <a:gd name="csY8" fmla="*/ 4056985 h 4057401"/>
                <a:gd name="csX9" fmla="*/ 5182175 w 11633641"/>
                <a:gd name="csY9" fmla="*/ 3716942 h 4057401"/>
                <a:gd name="csX10" fmla="*/ 5266580 w 11633641"/>
                <a:gd name="csY10" fmla="*/ 3262831 h 4057401"/>
                <a:gd name="csX11" fmla="*/ 5331580 w 11633641"/>
                <a:gd name="csY11" fmla="*/ 2962236 h 4057401"/>
                <a:gd name="csX12" fmla="*/ 5386105 w 11633641"/>
                <a:gd name="csY12" fmla="*/ 2710187 h 4057401"/>
                <a:gd name="csX13" fmla="*/ 5501103 w 11633641"/>
                <a:gd name="csY13" fmla="*/ 2311405 h 4057401"/>
                <a:gd name="csX14" fmla="*/ 5613436 w 11633641"/>
                <a:gd name="csY14" fmla="*/ 1955632 h 4057401"/>
                <a:gd name="csX15" fmla="*/ 5751803 w 11633641"/>
                <a:gd name="csY15" fmla="*/ 1660620 h 4057401"/>
                <a:gd name="csX16" fmla="*/ 5954331 w 11633641"/>
                <a:gd name="csY16" fmla="*/ 1344723 h 4057401"/>
                <a:gd name="csX17" fmla="*/ 6150867 w 11633641"/>
                <a:gd name="csY17" fmla="*/ 1102117 h 4057401"/>
                <a:gd name="csX18" fmla="*/ 6377822 w 11633641"/>
                <a:gd name="csY18" fmla="*/ 907695 h 4057401"/>
                <a:gd name="csX19" fmla="*/ 6630043 w 11633641"/>
                <a:gd name="csY19" fmla="*/ 748547 h 4057401"/>
                <a:gd name="csX20" fmla="*/ 6913697 w 11633641"/>
                <a:gd name="csY20" fmla="*/ 621069 h 4057401"/>
                <a:gd name="csX21" fmla="*/ 7358338 w 11633641"/>
                <a:gd name="csY21" fmla="*/ 486453 h 4057401"/>
                <a:gd name="csX22" fmla="*/ 7811163 w 11633641"/>
                <a:gd name="csY22" fmla="*/ 383719 h 4057401"/>
                <a:gd name="csX23" fmla="*/ 8175513 w 11633641"/>
                <a:gd name="csY23" fmla="*/ 306101 h 4057401"/>
                <a:gd name="csX24" fmla="*/ 8793297 w 11633641"/>
                <a:gd name="csY24" fmla="*/ 207742 h 4057401"/>
                <a:gd name="csX25" fmla="*/ 9881832 w 11633641"/>
                <a:gd name="csY25" fmla="*/ 112296 h 4057401"/>
                <a:gd name="csX26" fmla="*/ 11633641 w 11633641"/>
                <a:gd name="csY26" fmla="*/ 17311 h 4057401"/>
                <a:gd name="csX0" fmla="*/ 0 w 11633641"/>
                <a:gd name="csY0" fmla="*/ 0 h 4057401"/>
                <a:gd name="csX1" fmla="*/ 3812617 w 11633641"/>
                <a:gd name="csY1" fmla="*/ 43498 h 4057401"/>
                <a:gd name="csX2" fmla="*/ 4549741 w 11633641"/>
                <a:gd name="csY2" fmla="*/ 79612 h 4057401"/>
                <a:gd name="csX3" fmla="*/ 4773365 w 11633641"/>
                <a:gd name="csY3" fmla="*/ 203113 h 4057401"/>
                <a:gd name="csX4" fmla="*/ 4790486 w 11633641"/>
                <a:gd name="csY4" fmla="*/ 484508 h 4057401"/>
                <a:gd name="csX5" fmla="*/ 4844044 w 11633641"/>
                <a:gd name="csY5" fmla="*/ 1916921 h 4057401"/>
                <a:gd name="csX6" fmla="*/ 4900615 w 11633641"/>
                <a:gd name="csY6" fmla="*/ 3121422 h 4057401"/>
                <a:gd name="csX7" fmla="*/ 4939036 w 11633641"/>
                <a:gd name="csY7" fmla="*/ 3649587 h 4057401"/>
                <a:gd name="csX8" fmla="*/ 5027164 w 11633641"/>
                <a:gd name="csY8" fmla="*/ 4056985 h 4057401"/>
                <a:gd name="csX9" fmla="*/ 5182175 w 11633641"/>
                <a:gd name="csY9" fmla="*/ 3716942 h 4057401"/>
                <a:gd name="csX10" fmla="*/ 5266580 w 11633641"/>
                <a:gd name="csY10" fmla="*/ 3262831 h 4057401"/>
                <a:gd name="csX11" fmla="*/ 5331580 w 11633641"/>
                <a:gd name="csY11" fmla="*/ 2962236 h 4057401"/>
                <a:gd name="csX12" fmla="*/ 5386105 w 11633641"/>
                <a:gd name="csY12" fmla="*/ 2710187 h 4057401"/>
                <a:gd name="csX13" fmla="*/ 5501103 w 11633641"/>
                <a:gd name="csY13" fmla="*/ 2311405 h 4057401"/>
                <a:gd name="csX14" fmla="*/ 5613436 w 11633641"/>
                <a:gd name="csY14" fmla="*/ 1955632 h 4057401"/>
                <a:gd name="csX15" fmla="*/ 5751803 w 11633641"/>
                <a:gd name="csY15" fmla="*/ 1660620 h 4057401"/>
                <a:gd name="csX16" fmla="*/ 5954331 w 11633641"/>
                <a:gd name="csY16" fmla="*/ 1344723 h 4057401"/>
                <a:gd name="csX17" fmla="*/ 6150867 w 11633641"/>
                <a:gd name="csY17" fmla="*/ 1102117 h 4057401"/>
                <a:gd name="csX18" fmla="*/ 6377822 w 11633641"/>
                <a:gd name="csY18" fmla="*/ 907695 h 4057401"/>
                <a:gd name="csX19" fmla="*/ 6630043 w 11633641"/>
                <a:gd name="csY19" fmla="*/ 748547 h 4057401"/>
                <a:gd name="csX20" fmla="*/ 6913697 w 11633641"/>
                <a:gd name="csY20" fmla="*/ 621069 h 4057401"/>
                <a:gd name="csX21" fmla="*/ 7358338 w 11633641"/>
                <a:gd name="csY21" fmla="*/ 486453 h 4057401"/>
                <a:gd name="csX22" fmla="*/ 7811163 w 11633641"/>
                <a:gd name="csY22" fmla="*/ 383719 h 4057401"/>
                <a:gd name="csX23" fmla="*/ 8175513 w 11633641"/>
                <a:gd name="csY23" fmla="*/ 306101 h 4057401"/>
                <a:gd name="csX24" fmla="*/ 8793297 w 11633641"/>
                <a:gd name="csY24" fmla="*/ 207742 h 4057401"/>
                <a:gd name="csX25" fmla="*/ 9881832 w 11633641"/>
                <a:gd name="csY25" fmla="*/ 112296 h 4057401"/>
                <a:gd name="csX26" fmla="*/ 11633641 w 11633641"/>
                <a:gd name="csY26" fmla="*/ 17311 h 4057401"/>
                <a:gd name="csX0" fmla="*/ 0 w 11633641"/>
                <a:gd name="csY0" fmla="*/ 0 h 4059129"/>
                <a:gd name="csX1" fmla="*/ 3812617 w 11633641"/>
                <a:gd name="csY1" fmla="*/ 43498 h 4059129"/>
                <a:gd name="csX2" fmla="*/ 4549741 w 11633641"/>
                <a:gd name="csY2" fmla="*/ 79612 h 4059129"/>
                <a:gd name="csX3" fmla="*/ 4773365 w 11633641"/>
                <a:gd name="csY3" fmla="*/ 203113 h 4059129"/>
                <a:gd name="csX4" fmla="*/ 4790486 w 11633641"/>
                <a:gd name="csY4" fmla="*/ 484508 h 4059129"/>
                <a:gd name="csX5" fmla="*/ 4844044 w 11633641"/>
                <a:gd name="csY5" fmla="*/ 1916921 h 4059129"/>
                <a:gd name="csX6" fmla="*/ 4900615 w 11633641"/>
                <a:gd name="csY6" fmla="*/ 3121422 h 4059129"/>
                <a:gd name="csX7" fmla="*/ 4933631 w 11633641"/>
                <a:gd name="csY7" fmla="*/ 3554866 h 4059129"/>
                <a:gd name="csX8" fmla="*/ 5027164 w 11633641"/>
                <a:gd name="csY8" fmla="*/ 4056985 h 4059129"/>
                <a:gd name="csX9" fmla="*/ 5182175 w 11633641"/>
                <a:gd name="csY9" fmla="*/ 3716942 h 4059129"/>
                <a:gd name="csX10" fmla="*/ 5266580 w 11633641"/>
                <a:gd name="csY10" fmla="*/ 3262831 h 4059129"/>
                <a:gd name="csX11" fmla="*/ 5331580 w 11633641"/>
                <a:gd name="csY11" fmla="*/ 2962236 h 4059129"/>
                <a:gd name="csX12" fmla="*/ 5386105 w 11633641"/>
                <a:gd name="csY12" fmla="*/ 2710187 h 4059129"/>
                <a:gd name="csX13" fmla="*/ 5501103 w 11633641"/>
                <a:gd name="csY13" fmla="*/ 2311405 h 4059129"/>
                <a:gd name="csX14" fmla="*/ 5613436 w 11633641"/>
                <a:gd name="csY14" fmla="*/ 1955632 h 4059129"/>
                <a:gd name="csX15" fmla="*/ 5751803 w 11633641"/>
                <a:gd name="csY15" fmla="*/ 1660620 h 4059129"/>
                <a:gd name="csX16" fmla="*/ 5954331 w 11633641"/>
                <a:gd name="csY16" fmla="*/ 1344723 h 4059129"/>
                <a:gd name="csX17" fmla="*/ 6150867 w 11633641"/>
                <a:gd name="csY17" fmla="*/ 1102117 h 4059129"/>
                <a:gd name="csX18" fmla="*/ 6377822 w 11633641"/>
                <a:gd name="csY18" fmla="*/ 907695 h 4059129"/>
                <a:gd name="csX19" fmla="*/ 6630043 w 11633641"/>
                <a:gd name="csY19" fmla="*/ 748547 h 4059129"/>
                <a:gd name="csX20" fmla="*/ 6913697 w 11633641"/>
                <a:gd name="csY20" fmla="*/ 621069 h 4059129"/>
                <a:gd name="csX21" fmla="*/ 7358338 w 11633641"/>
                <a:gd name="csY21" fmla="*/ 486453 h 4059129"/>
                <a:gd name="csX22" fmla="*/ 7811163 w 11633641"/>
                <a:gd name="csY22" fmla="*/ 383719 h 4059129"/>
                <a:gd name="csX23" fmla="*/ 8175513 w 11633641"/>
                <a:gd name="csY23" fmla="*/ 306101 h 4059129"/>
                <a:gd name="csX24" fmla="*/ 8793297 w 11633641"/>
                <a:gd name="csY24" fmla="*/ 207742 h 4059129"/>
                <a:gd name="csX25" fmla="*/ 9881832 w 11633641"/>
                <a:gd name="csY25" fmla="*/ 112296 h 4059129"/>
                <a:gd name="csX26" fmla="*/ 11633641 w 11633641"/>
                <a:gd name="csY26" fmla="*/ 17311 h 4059129"/>
                <a:gd name="csX0" fmla="*/ 0 w 11633641"/>
                <a:gd name="csY0" fmla="*/ 0 h 4012158"/>
                <a:gd name="csX1" fmla="*/ 3812617 w 11633641"/>
                <a:gd name="csY1" fmla="*/ 43498 h 4012158"/>
                <a:gd name="csX2" fmla="*/ 4549741 w 11633641"/>
                <a:gd name="csY2" fmla="*/ 79612 h 4012158"/>
                <a:gd name="csX3" fmla="*/ 4773365 w 11633641"/>
                <a:gd name="csY3" fmla="*/ 203113 h 4012158"/>
                <a:gd name="csX4" fmla="*/ 4790486 w 11633641"/>
                <a:gd name="csY4" fmla="*/ 484508 h 4012158"/>
                <a:gd name="csX5" fmla="*/ 4844044 w 11633641"/>
                <a:gd name="csY5" fmla="*/ 1916921 h 4012158"/>
                <a:gd name="csX6" fmla="*/ 4900615 w 11633641"/>
                <a:gd name="csY6" fmla="*/ 3121422 h 4012158"/>
                <a:gd name="csX7" fmla="*/ 4933631 w 11633641"/>
                <a:gd name="csY7" fmla="*/ 3554866 h 4012158"/>
                <a:gd name="csX8" fmla="*/ 5021759 w 11633641"/>
                <a:gd name="csY8" fmla="*/ 4009626 h 4012158"/>
                <a:gd name="csX9" fmla="*/ 5182175 w 11633641"/>
                <a:gd name="csY9" fmla="*/ 3716942 h 4012158"/>
                <a:gd name="csX10" fmla="*/ 5266580 w 11633641"/>
                <a:gd name="csY10" fmla="*/ 3262831 h 4012158"/>
                <a:gd name="csX11" fmla="*/ 5331580 w 11633641"/>
                <a:gd name="csY11" fmla="*/ 2962236 h 4012158"/>
                <a:gd name="csX12" fmla="*/ 5386105 w 11633641"/>
                <a:gd name="csY12" fmla="*/ 2710187 h 4012158"/>
                <a:gd name="csX13" fmla="*/ 5501103 w 11633641"/>
                <a:gd name="csY13" fmla="*/ 2311405 h 4012158"/>
                <a:gd name="csX14" fmla="*/ 5613436 w 11633641"/>
                <a:gd name="csY14" fmla="*/ 1955632 h 4012158"/>
                <a:gd name="csX15" fmla="*/ 5751803 w 11633641"/>
                <a:gd name="csY15" fmla="*/ 1660620 h 4012158"/>
                <a:gd name="csX16" fmla="*/ 5954331 w 11633641"/>
                <a:gd name="csY16" fmla="*/ 1344723 h 4012158"/>
                <a:gd name="csX17" fmla="*/ 6150867 w 11633641"/>
                <a:gd name="csY17" fmla="*/ 1102117 h 4012158"/>
                <a:gd name="csX18" fmla="*/ 6377822 w 11633641"/>
                <a:gd name="csY18" fmla="*/ 907695 h 4012158"/>
                <a:gd name="csX19" fmla="*/ 6630043 w 11633641"/>
                <a:gd name="csY19" fmla="*/ 748547 h 4012158"/>
                <a:gd name="csX20" fmla="*/ 6913697 w 11633641"/>
                <a:gd name="csY20" fmla="*/ 621069 h 4012158"/>
                <a:gd name="csX21" fmla="*/ 7358338 w 11633641"/>
                <a:gd name="csY21" fmla="*/ 486453 h 4012158"/>
                <a:gd name="csX22" fmla="*/ 7811163 w 11633641"/>
                <a:gd name="csY22" fmla="*/ 383719 h 4012158"/>
                <a:gd name="csX23" fmla="*/ 8175513 w 11633641"/>
                <a:gd name="csY23" fmla="*/ 306101 h 4012158"/>
                <a:gd name="csX24" fmla="*/ 8793297 w 11633641"/>
                <a:gd name="csY24" fmla="*/ 207742 h 4012158"/>
                <a:gd name="csX25" fmla="*/ 9881832 w 11633641"/>
                <a:gd name="csY25" fmla="*/ 112296 h 4012158"/>
                <a:gd name="csX26" fmla="*/ 11633641 w 11633641"/>
                <a:gd name="csY26" fmla="*/ 17311 h 4012158"/>
                <a:gd name="csX0" fmla="*/ 0 w 11633641"/>
                <a:gd name="csY0" fmla="*/ 0 h 4011487"/>
                <a:gd name="csX1" fmla="*/ 3812617 w 11633641"/>
                <a:gd name="csY1" fmla="*/ 43498 h 4011487"/>
                <a:gd name="csX2" fmla="*/ 4549741 w 11633641"/>
                <a:gd name="csY2" fmla="*/ 79612 h 4011487"/>
                <a:gd name="csX3" fmla="*/ 4773365 w 11633641"/>
                <a:gd name="csY3" fmla="*/ 203113 h 4011487"/>
                <a:gd name="csX4" fmla="*/ 4790486 w 11633641"/>
                <a:gd name="csY4" fmla="*/ 484508 h 4011487"/>
                <a:gd name="csX5" fmla="*/ 4844044 w 11633641"/>
                <a:gd name="csY5" fmla="*/ 1916921 h 4011487"/>
                <a:gd name="csX6" fmla="*/ 4900615 w 11633641"/>
                <a:gd name="csY6" fmla="*/ 3121422 h 4011487"/>
                <a:gd name="csX7" fmla="*/ 4933631 w 11633641"/>
                <a:gd name="csY7" fmla="*/ 3554866 h 4011487"/>
                <a:gd name="csX8" fmla="*/ 5021759 w 11633641"/>
                <a:gd name="csY8" fmla="*/ 4009626 h 4011487"/>
                <a:gd name="csX9" fmla="*/ 5176772 w 11633641"/>
                <a:gd name="csY9" fmla="*/ 3697998 h 4011487"/>
                <a:gd name="csX10" fmla="*/ 5266580 w 11633641"/>
                <a:gd name="csY10" fmla="*/ 3262831 h 4011487"/>
                <a:gd name="csX11" fmla="*/ 5331580 w 11633641"/>
                <a:gd name="csY11" fmla="*/ 2962236 h 4011487"/>
                <a:gd name="csX12" fmla="*/ 5386105 w 11633641"/>
                <a:gd name="csY12" fmla="*/ 2710187 h 4011487"/>
                <a:gd name="csX13" fmla="*/ 5501103 w 11633641"/>
                <a:gd name="csY13" fmla="*/ 2311405 h 4011487"/>
                <a:gd name="csX14" fmla="*/ 5613436 w 11633641"/>
                <a:gd name="csY14" fmla="*/ 1955632 h 4011487"/>
                <a:gd name="csX15" fmla="*/ 5751803 w 11633641"/>
                <a:gd name="csY15" fmla="*/ 1660620 h 4011487"/>
                <a:gd name="csX16" fmla="*/ 5954331 w 11633641"/>
                <a:gd name="csY16" fmla="*/ 1344723 h 4011487"/>
                <a:gd name="csX17" fmla="*/ 6150867 w 11633641"/>
                <a:gd name="csY17" fmla="*/ 1102117 h 4011487"/>
                <a:gd name="csX18" fmla="*/ 6377822 w 11633641"/>
                <a:gd name="csY18" fmla="*/ 907695 h 4011487"/>
                <a:gd name="csX19" fmla="*/ 6630043 w 11633641"/>
                <a:gd name="csY19" fmla="*/ 748547 h 4011487"/>
                <a:gd name="csX20" fmla="*/ 6913697 w 11633641"/>
                <a:gd name="csY20" fmla="*/ 621069 h 4011487"/>
                <a:gd name="csX21" fmla="*/ 7358338 w 11633641"/>
                <a:gd name="csY21" fmla="*/ 486453 h 4011487"/>
                <a:gd name="csX22" fmla="*/ 7811163 w 11633641"/>
                <a:gd name="csY22" fmla="*/ 383719 h 4011487"/>
                <a:gd name="csX23" fmla="*/ 8175513 w 11633641"/>
                <a:gd name="csY23" fmla="*/ 306101 h 4011487"/>
                <a:gd name="csX24" fmla="*/ 8793297 w 11633641"/>
                <a:gd name="csY24" fmla="*/ 207742 h 4011487"/>
                <a:gd name="csX25" fmla="*/ 9881832 w 11633641"/>
                <a:gd name="csY25" fmla="*/ 112296 h 4011487"/>
                <a:gd name="csX26" fmla="*/ 11633641 w 11633641"/>
                <a:gd name="csY26" fmla="*/ 17311 h 4011487"/>
                <a:gd name="csX0" fmla="*/ 0 w 11633641"/>
                <a:gd name="csY0" fmla="*/ 0 h 4011499"/>
                <a:gd name="csX1" fmla="*/ 3812617 w 11633641"/>
                <a:gd name="csY1" fmla="*/ 43498 h 4011499"/>
                <a:gd name="csX2" fmla="*/ 4549741 w 11633641"/>
                <a:gd name="csY2" fmla="*/ 79612 h 4011499"/>
                <a:gd name="csX3" fmla="*/ 4773365 w 11633641"/>
                <a:gd name="csY3" fmla="*/ 203113 h 4011499"/>
                <a:gd name="csX4" fmla="*/ 4790486 w 11633641"/>
                <a:gd name="csY4" fmla="*/ 484508 h 4011499"/>
                <a:gd name="csX5" fmla="*/ 4844044 w 11633641"/>
                <a:gd name="csY5" fmla="*/ 1916921 h 4011499"/>
                <a:gd name="csX6" fmla="*/ 4900615 w 11633641"/>
                <a:gd name="csY6" fmla="*/ 3121422 h 4011499"/>
                <a:gd name="csX7" fmla="*/ 4933631 w 11633641"/>
                <a:gd name="csY7" fmla="*/ 3554866 h 4011499"/>
                <a:gd name="csX8" fmla="*/ 5021759 w 11633641"/>
                <a:gd name="csY8" fmla="*/ 4009626 h 4011499"/>
                <a:gd name="csX9" fmla="*/ 5176772 w 11633641"/>
                <a:gd name="csY9" fmla="*/ 3697998 h 4011499"/>
                <a:gd name="csX10" fmla="*/ 5282793 w 11633641"/>
                <a:gd name="csY10" fmla="*/ 3253360 h 4011499"/>
                <a:gd name="csX11" fmla="*/ 5331580 w 11633641"/>
                <a:gd name="csY11" fmla="*/ 2962236 h 4011499"/>
                <a:gd name="csX12" fmla="*/ 5386105 w 11633641"/>
                <a:gd name="csY12" fmla="*/ 2710187 h 4011499"/>
                <a:gd name="csX13" fmla="*/ 5501103 w 11633641"/>
                <a:gd name="csY13" fmla="*/ 2311405 h 4011499"/>
                <a:gd name="csX14" fmla="*/ 5613436 w 11633641"/>
                <a:gd name="csY14" fmla="*/ 1955632 h 4011499"/>
                <a:gd name="csX15" fmla="*/ 5751803 w 11633641"/>
                <a:gd name="csY15" fmla="*/ 1660620 h 4011499"/>
                <a:gd name="csX16" fmla="*/ 5954331 w 11633641"/>
                <a:gd name="csY16" fmla="*/ 1344723 h 4011499"/>
                <a:gd name="csX17" fmla="*/ 6150867 w 11633641"/>
                <a:gd name="csY17" fmla="*/ 1102117 h 4011499"/>
                <a:gd name="csX18" fmla="*/ 6377822 w 11633641"/>
                <a:gd name="csY18" fmla="*/ 907695 h 4011499"/>
                <a:gd name="csX19" fmla="*/ 6630043 w 11633641"/>
                <a:gd name="csY19" fmla="*/ 748547 h 4011499"/>
                <a:gd name="csX20" fmla="*/ 6913697 w 11633641"/>
                <a:gd name="csY20" fmla="*/ 621069 h 4011499"/>
                <a:gd name="csX21" fmla="*/ 7358338 w 11633641"/>
                <a:gd name="csY21" fmla="*/ 486453 h 4011499"/>
                <a:gd name="csX22" fmla="*/ 7811163 w 11633641"/>
                <a:gd name="csY22" fmla="*/ 383719 h 4011499"/>
                <a:gd name="csX23" fmla="*/ 8175513 w 11633641"/>
                <a:gd name="csY23" fmla="*/ 306101 h 4011499"/>
                <a:gd name="csX24" fmla="*/ 8793297 w 11633641"/>
                <a:gd name="csY24" fmla="*/ 207742 h 4011499"/>
                <a:gd name="csX25" fmla="*/ 9881832 w 11633641"/>
                <a:gd name="csY25" fmla="*/ 112296 h 4011499"/>
                <a:gd name="csX26" fmla="*/ 11633641 w 11633641"/>
                <a:gd name="csY26" fmla="*/ 17311 h 4011499"/>
                <a:gd name="csX0" fmla="*/ 0 w 11633641"/>
                <a:gd name="csY0" fmla="*/ 0 h 4011564"/>
                <a:gd name="csX1" fmla="*/ 3812617 w 11633641"/>
                <a:gd name="csY1" fmla="*/ 43498 h 4011564"/>
                <a:gd name="csX2" fmla="*/ 4549741 w 11633641"/>
                <a:gd name="csY2" fmla="*/ 79612 h 4011564"/>
                <a:gd name="csX3" fmla="*/ 4773365 w 11633641"/>
                <a:gd name="csY3" fmla="*/ 203113 h 4011564"/>
                <a:gd name="csX4" fmla="*/ 4790486 w 11633641"/>
                <a:gd name="csY4" fmla="*/ 484508 h 4011564"/>
                <a:gd name="csX5" fmla="*/ 4844044 w 11633641"/>
                <a:gd name="csY5" fmla="*/ 1916921 h 4011564"/>
                <a:gd name="csX6" fmla="*/ 4900615 w 11633641"/>
                <a:gd name="csY6" fmla="*/ 3121422 h 4011564"/>
                <a:gd name="csX7" fmla="*/ 4933631 w 11633641"/>
                <a:gd name="csY7" fmla="*/ 3554866 h 4011564"/>
                <a:gd name="csX8" fmla="*/ 5021759 w 11633641"/>
                <a:gd name="csY8" fmla="*/ 4009626 h 4011564"/>
                <a:gd name="csX9" fmla="*/ 5176772 w 11633641"/>
                <a:gd name="csY9" fmla="*/ 3697998 h 4011564"/>
                <a:gd name="csX10" fmla="*/ 5282793 w 11633641"/>
                <a:gd name="csY10" fmla="*/ 3206001 h 4011564"/>
                <a:gd name="csX11" fmla="*/ 5331580 w 11633641"/>
                <a:gd name="csY11" fmla="*/ 2962236 h 4011564"/>
                <a:gd name="csX12" fmla="*/ 5386105 w 11633641"/>
                <a:gd name="csY12" fmla="*/ 2710187 h 4011564"/>
                <a:gd name="csX13" fmla="*/ 5501103 w 11633641"/>
                <a:gd name="csY13" fmla="*/ 2311405 h 4011564"/>
                <a:gd name="csX14" fmla="*/ 5613436 w 11633641"/>
                <a:gd name="csY14" fmla="*/ 1955632 h 4011564"/>
                <a:gd name="csX15" fmla="*/ 5751803 w 11633641"/>
                <a:gd name="csY15" fmla="*/ 1660620 h 4011564"/>
                <a:gd name="csX16" fmla="*/ 5954331 w 11633641"/>
                <a:gd name="csY16" fmla="*/ 1344723 h 4011564"/>
                <a:gd name="csX17" fmla="*/ 6150867 w 11633641"/>
                <a:gd name="csY17" fmla="*/ 1102117 h 4011564"/>
                <a:gd name="csX18" fmla="*/ 6377822 w 11633641"/>
                <a:gd name="csY18" fmla="*/ 907695 h 4011564"/>
                <a:gd name="csX19" fmla="*/ 6630043 w 11633641"/>
                <a:gd name="csY19" fmla="*/ 748547 h 4011564"/>
                <a:gd name="csX20" fmla="*/ 6913697 w 11633641"/>
                <a:gd name="csY20" fmla="*/ 621069 h 4011564"/>
                <a:gd name="csX21" fmla="*/ 7358338 w 11633641"/>
                <a:gd name="csY21" fmla="*/ 486453 h 4011564"/>
                <a:gd name="csX22" fmla="*/ 7811163 w 11633641"/>
                <a:gd name="csY22" fmla="*/ 383719 h 4011564"/>
                <a:gd name="csX23" fmla="*/ 8175513 w 11633641"/>
                <a:gd name="csY23" fmla="*/ 306101 h 4011564"/>
                <a:gd name="csX24" fmla="*/ 8793297 w 11633641"/>
                <a:gd name="csY24" fmla="*/ 207742 h 4011564"/>
                <a:gd name="csX25" fmla="*/ 9881832 w 11633641"/>
                <a:gd name="csY25" fmla="*/ 112296 h 4011564"/>
                <a:gd name="csX26" fmla="*/ 11633641 w 11633641"/>
                <a:gd name="csY26" fmla="*/ 17311 h 4011564"/>
                <a:gd name="csX0" fmla="*/ 0 w 11633641"/>
                <a:gd name="csY0" fmla="*/ 0 h 4010379"/>
                <a:gd name="csX1" fmla="*/ 3812617 w 11633641"/>
                <a:gd name="csY1" fmla="*/ 43498 h 4010379"/>
                <a:gd name="csX2" fmla="*/ 4549741 w 11633641"/>
                <a:gd name="csY2" fmla="*/ 79612 h 4010379"/>
                <a:gd name="csX3" fmla="*/ 4773365 w 11633641"/>
                <a:gd name="csY3" fmla="*/ 203113 h 4010379"/>
                <a:gd name="csX4" fmla="*/ 4790486 w 11633641"/>
                <a:gd name="csY4" fmla="*/ 484508 h 4010379"/>
                <a:gd name="csX5" fmla="*/ 4844044 w 11633641"/>
                <a:gd name="csY5" fmla="*/ 1916921 h 4010379"/>
                <a:gd name="csX6" fmla="*/ 4900615 w 11633641"/>
                <a:gd name="csY6" fmla="*/ 3121422 h 4010379"/>
                <a:gd name="csX7" fmla="*/ 4933631 w 11633641"/>
                <a:gd name="csY7" fmla="*/ 3554866 h 4010379"/>
                <a:gd name="csX8" fmla="*/ 5021759 w 11633641"/>
                <a:gd name="csY8" fmla="*/ 4009626 h 4010379"/>
                <a:gd name="csX9" fmla="*/ 5160559 w 11633641"/>
                <a:gd name="csY9" fmla="*/ 3650639 h 4010379"/>
                <a:gd name="csX10" fmla="*/ 5282793 w 11633641"/>
                <a:gd name="csY10" fmla="*/ 3206001 h 4010379"/>
                <a:gd name="csX11" fmla="*/ 5331580 w 11633641"/>
                <a:gd name="csY11" fmla="*/ 2962236 h 4010379"/>
                <a:gd name="csX12" fmla="*/ 5386105 w 11633641"/>
                <a:gd name="csY12" fmla="*/ 2710187 h 4010379"/>
                <a:gd name="csX13" fmla="*/ 5501103 w 11633641"/>
                <a:gd name="csY13" fmla="*/ 2311405 h 4010379"/>
                <a:gd name="csX14" fmla="*/ 5613436 w 11633641"/>
                <a:gd name="csY14" fmla="*/ 1955632 h 4010379"/>
                <a:gd name="csX15" fmla="*/ 5751803 w 11633641"/>
                <a:gd name="csY15" fmla="*/ 1660620 h 4010379"/>
                <a:gd name="csX16" fmla="*/ 5954331 w 11633641"/>
                <a:gd name="csY16" fmla="*/ 1344723 h 4010379"/>
                <a:gd name="csX17" fmla="*/ 6150867 w 11633641"/>
                <a:gd name="csY17" fmla="*/ 1102117 h 4010379"/>
                <a:gd name="csX18" fmla="*/ 6377822 w 11633641"/>
                <a:gd name="csY18" fmla="*/ 907695 h 4010379"/>
                <a:gd name="csX19" fmla="*/ 6630043 w 11633641"/>
                <a:gd name="csY19" fmla="*/ 748547 h 4010379"/>
                <a:gd name="csX20" fmla="*/ 6913697 w 11633641"/>
                <a:gd name="csY20" fmla="*/ 621069 h 4010379"/>
                <a:gd name="csX21" fmla="*/ 7358338 w 11633641"/>
                <a:gd name="csY21" fmla="*/ 486453 h 4010379"/>
                <a:gd name="csX22" fmla="*/ 7811163 w 11633641"/>
                <a:gd name="csY22" fmla="*/ 383719 h 4010379"/>
                <a:gd name="csX23" fmla="*/ 8175513 w 11633641"/>
                <a:gd name="csY23" fmla="*/ 306101 h 4010379"/>
                <a:gd name="csX24" fmla="*/ 8793297 w 11633641"/>
                <a:gd name="csY24" fmla="*/ 207742 h 4010379"/>
                <a:gd name="csX25" fmla="*/ 9881832 w 11633641"/>
                <a:gd name="csY25" fmla="*/ 112296 h 4010379"/>
                <a:gd name="csX26" fmla="*/ 11633641 w 11633641"/>
                <a:gd name="csY26" fmla="*/ 17311 h 4010379"/>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31580 w 11633641"/>
                <a:gd name="csY11" fmla="*/ 2962236 h 4010384"/>
                <a:gd name="csX12" fmla="*/ 5386105 w 11633641"/>
                <a:gd name="csY12" fmla="*/ 2710187 h 4010384"/>
                <a:gd name="csX13" fmla="*/ 5501103 w 11633641"/>
                <a:gd name="csY13" fmla="*/ 2311405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26175 w 11633641"/>
                <a:gd name="csY11" fmla="*/ 2943292 h 4010384"/>
                <a:gd name="csX12" fmla="*/ 5386105 w 11633641"/>
                <a:gd name="csY12" fmla="*/ 2710187 h 4010384"/>
                <a:gd name="csX13" fmla="*/ 5501103 w 11633641"/>
                <a:gd name="csY13" fmla="*/ 2311405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26175 w 11633641"/>
                <a:gd name="csY11" fmla="*/ 2943292 h 4010384"/>
                <a:gd name="csX12" fmla="*/ 5396913 w 11633641"/>
                <a:gd name="csY12" fmla="*/ 2634410 h 4010384"/>
                <a:gd name="csX13" fmla="*/ 5501103 w 11633641"/>
                <a:gd name="csY13" fmla="*/ 2311405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26175 w 11633641"/>
                <a:gd name="csY11" fmla="*/ 2943292 h 4010384"/>
                <a:gd name="csX12" fmla="*/ 5396913 w 11633641"/>
                <a:gd name="csY12" fmla="*/ 2634410 h 4010384"/>
                <a:gd name="csX13" fmla="*/ 5506508 w 11633641"/>
                <a:gd name="csY13" fmla="*/ 2273519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9"/>
                <a:gd name="csX1" fmla="*/ 3812617 w 11633641"/>
                <a:gd name="csY1" fmla="*/ 43498 h 4010389"/>
                <a:gd name="csX2" fmla="*/ 4549741 w 11633641"/>
                <a:gd name="csY2" fmla="*/ 79612 h 4010389"/>
                <a:gd name="csX3" fmla="*/ 4773365 w 11633641"/>
                <a:gd name="csY3" fmla="*/ 203113 h 4010389"/>
                <a:gd name="csX4" fmla="*/ 4790486 w 11633641"/>
                <a:gd name="csY4" fmla="*/ 484508 h 4010389"/>
                <a:gd name="csX5" fmla="*/ 4844044 w 11633641"/>
                <a:gd name="csY5" fmla="*/ 1916921 h 4010389"/>
                <a:gd name="csX6" fmla="*/ 4900615 w 11633641"/>
                <a:gd name="csY6" fmla="*/ 3121422 h 4010389"/>
                <a:gd name="csX7" fmla="*/ 4933631 w 11633641"/>
                <a:gd name="csY7" fmla="*/ 3554866 h 4010389"/>
                <a:gd name="csX8" fmla="*/ 5021759 w 11633641"/>
                <a:gd name="csY8" fmla="*/ 4009626 h 4010389"/>
                <a:gd name="csX9" fmla="*/ 5160559 w 11633641"/>
                <a:gd name="csY9" fmla="*/ 3650639 h 4010389"/>
                <a:gd name="csX10" fmla="*/ 5261177 w 11633641"/>
                <a:gd name="csY10" fmla="*/ 3187059 h 4010389"/>
                <a:gd name="csX11" fmla="*/ 5326175 w 11633641"/>
                <a:gd name="csY11" fmla="*/ 2943292 h 4010389"/>
                <a:gd name="csX12" fmla="*/ 5396913 w 11633641"/>
                <a:gd name="csY12" fmla="*/ 2634410 h 4010389"/>
                <a:gd name="csX13" fmla="*/ 5506508 w 11633641"/>
                <a:gd name="csY13" fmla="*/ 2273519 h 4010389"/>
                <a:gd name="csX14" fmla="*/ 5613436 w 11633641"/>
                <a:gd name="csY14" fmla="*/ 1955632 h 4010389"/>
                <a:gd name="csX15" fmla="*/ 5751803 w 11633641"/>
                <a:gd name="csY15" fmla="*/ 1660620 h 4010389"/>
                <a:gd name="csX16" fmla="*/ 5954331 w 11633641"/>
                <a:gd name="csY16" fmla="*/ 1344723 h 4010389"/>
                <a:gd name="csX17" fmla="*/ 6150867 w 11633641"/>
                <a:gd name="csY17" fmla="*/ 1102117 h 4010389"/>
                <a:gd name="csX18" fmla="*/ 6377822 w 11633641"/>
                <a:gd name="csY18" fmla="*/ 907695 h 4010389"/>
                <a:gd name="csX19" fmla="*/ 6630043 w 11633641"/>
                <a:gd name="csY19" fmla="*/ 748547 h 4010389"/>
                <a:gd name="csX20" fmla="*/ 6913697 w 11633641"/>
                <a:gd name="csY20" fmla="*/ 621069 h 4010389"/>
                <a:gd name="csX21" fmla="*/ 7358338 w 11633641"/>
                <a:gd name="csY21" fmla="*/ 486453 h 4010389"/>
                <a:gd name="csX22" fmla="*/ 7811163 w 11633641"/>
                <a:gd name="csY22" fmla="*/ 383719 h 4010389"/>
                <a:gd name="csX23" fmla="*/ 8175513 w 11633641"/>
                <a:gd name="csY23" fmla="*/ 306101 h 4010389"/>
                <a:gd name="csX24" fmla="*/ 8793297 w 11633641"/>
                <a:gd name="csY24" fmla="*/ 207742 h 4010389"/>
                <a:gd name="csX25" fmla="*/ 9881832 w 11633641"/>
                <a:gd name="csY25" fmla="*/ 112296 h 4010389"/>
                <a:gd name="csX26" fmla="*/ 11633641 w 11633641"/>
                <a:gd name="csY26" fmla="*/ 17311 h 4010389"/>
                <a:gd name="csX0" fmla="*/ 0 w 11633641"/>
                <a:gd name="csY0" fmla="*/ 0 h 4010389"/>
                <a:gd name="csX1" fmla="*/ 3812617 w 11633641"/>
                <a:gd name="csY1" fmla="*/ 43498 h 4010389"/>
                <a:gd name="csX2" fmla="*/ 4549741 w 11633641"/>
                <a:gd name="csY2" fmla="*/ 79612 h 4010389"/>
                <a:gd name="csX3" fmla="*/ 4773365 w 11633641"/>
                <a:gd name="csY3" fmla="*/ 203113 h 4010389"/>
                <a:gd name="csX4" fmla="*/ 4790486 w 11633641"/>
                <a:gd name="csY4" fmla="*/ 484508 h 4010389"/>
                <a:gd name="csX5" fmla="*/ 4844044 w 11633641"/>
                <a:gd name="csY5" fmla="*/ 1916921 h 4010389"/>
                <a:gd name="csX6" fmla="*/ 4895210 w 11633641"/>
                <a:gd name="csY6" fmla="*/ 2865678 h 4010389"/>
                <a:gd name="csX7" fmla="*/ 4933631 w 11633641"/>
                <a:gd name="csY7" fmla="*/ 3554866 h 4010389"/>
                <a:gd name="csX8" fmla="*/ 5021759 w 11633641"/>
                <a:gd name="csY8" fmla="*/ 4009626 h 4010389"/>
                <a:gd name="csX9" fmla="*/ 5160559 w 11633641"/>
                <a:gd name="csY9" fmla="*/ 3650639 h 4010389"/>
                <a:gd name="csX10" fmla="*/ 5261177 w 11633641"/>
                <a:gd name="csY10" fmla="*/ 3187059 h 4010389"/>
                <a:gd name="csX11" fmla="*/ 5326175 w 11633641"/>
                <a:gd name="csY11" fmla="*/ 2943292 h 4010389"/>
                <a:gd name="csX12" fmla="*/ 5396913 w 11633641"/>
                <a:gd name="csY12" fmla="*/ 2634410 h 4010389"/>
                <a:gd name="csX13" fmla="*/ 5506508 w 11633641"/>
                <a:gd name="csY13" fmla="*/ 2273519 h 4010389"/>
                <a:gd name="csX14" fmla="*/ 5613436 w 11633641"/>
                <a:gd name="csY14" fmla="*/ 1955632 h 4010389"/>
                <a:gd name="csX15" fmla="*/ 5751803 w 11633641"/>
                <a:gd name="csY15" fmla="*/ 1660620 h 4010389"/>
                <a:gd name="csX16" fmla="*/ 5954331 w 11633641"/>
                <a:gd name="csY16" fmla="*/ 1344723 h 4010389"/>
                <a:gd name="csX17" fmla="*/ 6150867 w 11633641"/>
                <a:gd name="csY17" fmla="*/ 1102117 h 4010389"/>
                <a:gd name="csX18" fmla="*/ 6377822 w 11633641"/>
                <a:gd name="csY18" fmla="*/ 907695 h 4010389"/>
                <a:gd name="csX19" fmla="*/ 6630043 w 11633641"/>
                <a:gd name="csY19" fmla="*/ 748547 h 4010389"/>
                <a:gd name="csX20" fmla="*/ 6913697 w 11633641"/>
                <a:gd name="csY20" fmla="*/ 621069 h 4010389"/>
                <a:gd name="csX21" fmla="*/ 7358338 w 11633641"/>
                <a:gd name="csY21" fmla="*/ 486453 h 4010389"/>
                <a:gd name="csX22" fmla="*/ 7811163 w 11633641"/>
                <a:gd name="csY22" fmla="*/ 383719 h 4010389"/>
                <a:gd name="csX23" fmla="*/ 8175513 w 11633641"/>
                <a:gd name="csY23" fmla="*/ 306101 h 4010389"/>
                <a:gd name="csX24" fmla="*/ 8793297 w 11633641"/>
                <a:gd name="csY24" fmla="*/ 207742 h 4010389"/>
                <a:gd name="csX25" fmla="*/ 9881832 w 11633641"/>
                <a:gd name="csY25" fmla="*/ 112296 h 4010389"/>
                <a:gd name="csX26" fmla="*/ 11633641 w 11633641"/>
                <a:gd name="csY26" fmla="*/ 17311 h 4010389"/>
                <a:gd name="csX0" fmla="*/ 0 w 11633641"/>
                <a:gd name="csY0" fmla="*/ 0 h 4009918"/>
                <a:gd name="csX1" fmla="*/ 3812617 w 11633641"/>
                <a:gd name="csY1" fmla="*/ 43498 h 4009918"/>
                <a:gd name="csX2" fmla="*/ 4549741 w 11633641"/>
                <a:gd name="csY2" fmla="*/ 79612 h 4009918"/>
                <a:gd name="csX3" fmla="*/ 4773365 w 11633641"/>
                <a:gd name="csY3" fmla="*/ 203113 h 4009918"/>
                <a:gd name="csX4" fmla="*/ 4790486 w 11633641"/>
                <a:gd name="csY4" fmla="*/ 484508 h 4009918"/>
                <a:gd name="csX5" fmla="*/ 4844044 w 11633641"/>
                <a:gd name="csY5" fmla="*/ 1916921 h 4009918"/>
                <a:gd name="csX6" fmla="*/ 4895210 w 11633641"/>
                <a:gd name="csY6" fmla="*/ 2865678 h 4009918"/>
                <a:gd name="csX7" fmla="*/ 4949844 w 11633641"/>
                <a:gd name="csY7" fmla="*/ 3592754 h 4009918"/>
                <a:gd name="csX8" fmla="*/ 5021759 w 11633641"/>
                <a:gd name="csY8" fmla="*/ 4009626 h 4009918"/>
                <a:gd name="csX9" fmla="*/ 5160559 w 11633641"/>
                <a:gd name="csY9" fmla="*/ 3650639 h 4009918"/>
                <a:gd name="csX10" fmla="*/ 5261177 w 11633641"/>
                <a:gd name="csY10" fmla="*/ 3187059 h 4009918"/>
                <a:gd name="csX11" fmla="*/ 5326175 w 11633641"/>
                <a:gd name="csY11" fmla="*/ 2943292 h 4009918"/>
                <a:gd name="csX12" fmla="*/ 5396913 w 11633641"/>
                <a:gd name="csY12" fmla="*/ 2634410 h 4009918"/>
                <a:gd name="csX13" fmla="*/ 5506508 w 11633641"/>
                <a:gd name="csY13" fmla="*/ 2273519 h 4009918"/>
                <a:gd name="csX14" fmla="*/ 5613436 w 11633641"/>
                <a:gd name="csY14" fmla="*/ 1955632 h 4009918"/>
                <a:gd name="csX15" fmla="*/ 5751803 w 11633641"/>
                <a:gd name="csY15" fmla="*/ 1660620 h 4009918"/>
                <a:gd name="csX16" fmla="*/ 5954331 w 11633641"/>
                <a:gd name="csY16" fmla="*/ 1344723 h 4009918"/>
                <a:gd name="csX17" fmla="*/ 6150867 w 11633641"/>
                <a:gd name="csY17" fmla="*/ 1102117 h 4009918"/>
                <a:gd name="csX18" fmla="*/ 6377822 w 11633641"/>
                <a:gd name="csY18" fmla="*/ 907695 h 4009918"/>
                <a:gd name="csX19" fmla="*/ 6630043 w 11633641"/>
                <a:gd name="csY19" fmla="*/ 748547 h 4009918"/>
                <a:gd name="csX20" fmla="*/ 6913697 w 11633641"/>
                <a:gd name="csY20" fmla="*/ 621069 h 4009918"/>
                <a:gd name="csX21" fmla="*/ 7358338 w 11633641"/>
                <a:gd name="csY21" fmla="*/ 486453 h 4009918"/>
                <a:gd name="csX22" fmla="*/ 7811163 w 11633641"/>
                <a:gd name="csY22" fmla="*/ 383719 h 4009918"/>
                <a:gd name="csX23" fmla="*/ 8175513 w 11633641"/>
                <a:gd name="csY23" fmla="*/ 306101 h 4009918"/>
                <a:gd name="csX24" fmla="*/ 8793297 w 11633641"/>
                <a:gd name="csY24" fmla="*/ 207742 h 4009918"/>
                <a:gd name="csX25" fmla="*/ 9881832 w 11633641"/>
                <a:gd name="csY25" fmla="*/ 112296 h 4009918"/>
                <a:gd name="csX26" fmla="*/ 11633641 w 11633641"/>
                <a:gd name="csY26" fmla="*/ 17311 h 4009918"/>
                <a:gd name="csX0" fmla="*/ 0 w 11633641"/>
                <a:gd name="csY0" fmla="*/ 0 h 4009918"/>
                <a:gd name="csX1" fmla="*/ 3812617 w 11633641"/>
                <a:gd name="csY1" fmla="*/ 43498 h 4009918"/>
                <a:gd name="csX2" fmla="*/ 4549741 w 11633641"/>
                <a:gd name="csY2" fmla="*/ 79612 h 4009918"/>
                <a:gd name="csX3" fmla="*/ 4773365 w 11633641"/>
                <a:gd name="csY3" fmla="*/ 203113 h 4009918"/>
                <a:gd name="csX4" fmla="*/ 4790486 w 11633641"/>
                <a:gd name="csY4" fmla="*/ 484508 h 4009918"/>
                <a:gd name="csX5" fmla="*/ 4844044 w 11633641"/>
                <a:gd name="csY5" fmla="*/ 1916921 h 4009918"/>
                <a:gd name="csX6" fmla="*/ 4895210 w 11633641"/>
                <a:gd name="csY6" fmla="*/ 2865678 h 4009918"/>
                <a:gd name="csX7" fmla="*/ 4949844 w 11633641"/>
                <a:gd name="csY7" fmla="*/ 3592754 h 4009918"/>
                <a:gd name="csX8" fmla="*/ 5021759 w 11633641"/>
                <a:gd name="csY8" fmla="*/ 4009626 h 4009918"/>
                <a:gd name="csX9" fmla="*/ 5160559 w 11633641"/>
                <a:gd name="csY9" fmla="*/ 3650639 h 4009918"/>
                <a:gd name="csX10" fmla="*/ 5261177 w 11633641"/>
                <a:gd name="csY10" fmla="*/ 3187059 h 4009918"/>
                <a:gd name="csX11" fmla="*/ 5317431 w 11633641"/>
                <a:gd name="csY11" fmla="*/ 2943291 h 4009918"/>
                <a:gd name="csX12" fmla="*/ 5396913 w 11633641"/>
                <a:gd name="csY12" fmla="*/ 2634410 h 4009918"/>
                <a:gd name="csX13" fmla="*/ 5506508 w 11633641"/>
                <a:gd name="csY13" fmla="*/ 2273519 h 4009918"/>
                <a:gd name="csX14" fmla="*/ 5613436 w 11633641"/>
                <a:gd name="csY14" fmla="*/ 1955632 h 4009918"/>
                <a:gd name="csX15" fmla="*/ 5751803 w 11633641"/>
                <a:gd name="csY15" fmla="*/ 1660620 h 4009918"/>
                <a:gd name="csX16" fmla="*/ 5954331 w 11633641"/>
                <a:gd name="csY16" fmla="*/ 1344723 h 4009918"/>
                <a:gd name="csX17" fmla="*/ 6150867 w 11633641"/>
                <a:gd name="csY17" fmla="*/ 1102117 h 4009918"/>
                <a:gd name="csX18" fmla="*/ 6377822 w 11633641"/>
                <a:gd name="csY18" fmla="*/ 907695 h 4009918"/>
                <a:gd name="csX19" fmla="*/ 6630043 w 11633641"/>
                <a:gd name="csY19" fmla="*/ 748547 h 4009918"/>
                <a:gd name="csX20" fmla="*/ 6913697 w 11633641"/>
                <a:gd name="csY20" fmla="*/ 621069 h 4009918"/>
                <a:gd name="csX21" fmla="*/ 7358338 w 11633641"/>
                <a:gd name="csY21" fmla="*/ 486453 h 4009918"/>
                <a:gd name="csX22" fmla="*/ 7811163 w 11633641"/>
                <a:gd name="csY22" fmla="*/ 383719 h 4009918"/>
                <a:gd name="csX23" fmla="*/ 8175513 w 11633641"/>
                <a:gd name="csY23" fmla="*/ 306101 h 4009918"/>
                <a:gd name="csX24" fmla="*/ 8793297 w 11633641"/>
                <a:gd name="csY24" fmla="*/ 207742 h 4009918"/>
                <a:gd name="csX25" fmla="*/ 9881832 w 11633641"/>
                <a:gd name="csY25" fmla="*/ 112296 h 4009918"/>
                <a:gd name="csX26" fmla="*/ 11633641 w 11633641"/>
                <a:gd name="csY26" fmla="*/ 17311 h 4009918"/>
                <a:gd name="csX0" fmla="*/ 0 w 11633641"/>
                <a:gd name="csY0" fmla="*/ 0 h 4009918"/>
                <a:gd name="csX1" fmla="*/ 3812617 w 11633641"/>
                <a:gd name="csY1" fmla="*/ 43498 h 4009918"/>
                <a:gd name="csX2" fmla="*/ 4549741 w 11633641"/>
                <a:gd name="csY2" fmla="*/ 79612 h 4009918"/>
                <a:gd name="csX3" fmla="*/ 4773365 w 11633641"/>
                <a:gd name="csY3" fmla="*/ 203113 h 4009918"/>
                <a:gd name="csX4" fmla="*/ 4790486 w 11633641"/>
                <a:gd name="csY4" fmla="*/ 484508 h 4009918"/>
                <a:gd name="csX5" fmla="*/ 4844044 w 11633641"/>
                <a:gd name="csY5" fmla="*/ 1916921 h 4009918"/>
                <a:gd name="csX6" fmla="*/ 4895210 w 11633641"/>
                <a:gd name="csY6" fmla="*/ 2865678 h 4009918"/>
                <a:gd name="csX7" fmla="*/ 4949844 w 11633641"/>
                <a:gd name="csY7" fmla="*/ 3592754 h 4009918"/>
                <a:gd name="csX8" fmla="*/ 5021759 w 11633641"/>
                <a:gd name="csY8" fmla="*/ 4009626 h 4009918"/>
                <a:gd name="csX9" fmla="*/ 5160559 w 11633641"/>
                <a:gd name="csY9" fmla="*/ 3650639 h 4009918"/>
                <a:gd name="csX10" fmla="*/ 5261177 w 11633641"/>
                <a:gd name="csY10" fmla="*/ 3187059 h 4009918"/>
                <a:gd name="csX11" fmla="*/ 5317431 w 11633641"/>
                <a:gd name="csY11" fmla="*/ 2943291 h 4009918"/>
                <a:gd name="csX12" fmla="*/ 5396913 w 11633641"/>
                <a:gd name="csY12" fmla="*/ 2634410 h 4009918"/>
                <a:gd name="csX13" fmla="*/ 5506508 w 11633641"/>
                <a:gd name="csY13" fmla="*/ 2273519 h 4009918"/>
                <a:gd name="csX14" fmla="*/ 5626552 w 11633641"/>
                <a:gd name="csY14" fmla="*/ 1940306 h 4009918"/>
                <a:gd name="csX15" fmla="*/ 5751803 w 11633641"/>
                <a:gd name="csY15" fmla="*/ 1660620 h 4009918"/>
                <a:gd name="csX16" fmla="*/ 5954331 w 11633641"/>
                <a:gd name="csY16" fmla="*/ 1344723 h 4009918"/>
                <a:gd name="csX17" fmla="*/ 6150867 w 11633641"/>
                <a:gd name="csY17" fmla="*/ 1102117 h 4009918"/>
                <a:gd name="csX18" fmla="*/ 6377822 w 11633641"/>
                <a:gd name="csY18" fmla="*/ 907695 h 4009918"/>
                <a:gd name="csX19" fmla="*/ 6630043 w 11633641"/>
                <a:gd name="csY19" fmla="*/ 748547 h 4009918"/>
                <a:gd name="csX20" fmla="*/ 6913697 w 11633641"/>
                <a:gd name="csY20" fmla="*/ 621069 h 4009918"/>
                <a:gd name="csX21" fmla="*/ 7358338 w 11633641"/>
                <a:gd name="csY21" fmla="*/ 486453 h 4009918"/>
                <a:gd name="csX22" fmla="*/ 7811163 w 11633641"/>
                <a:gd name="csY22" fmla="*/ 383719 h 4009918"/>
                <a:gd name="csX23" fmla="*/ 8175513 w 11633641"/>
                <a:gd name="csY23" fmla="*/ 306101 h 4009918"/>
                <a:gd name="csX24" fmla="*/ 8793297 w 11633641"/>
                <a:gd name="csY24" fmla="*/ 207742 h 4009918"/>
                <a:gd name="csX25" fmla="*/ 9881832 w 11633641"/>
                <a:gd name="csY25" fmla="*/ 112296 h 4009918"/>
                <a:gd name="csX26" fmla="*/ 11633641 w 11633641"/>
                <a:gd name="csY26" fmla="*/ 17311 h 4009918"/>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58338 w 11633641"/>
                <a:gd name="csY21" fmla="*/ 486453 h 4201099"/>
                <a:gd name="csX22" fmla="*/ 7811163 w 11633641"/>
                <a:gd name="csY22" fmla="*/ 383719 h 4201099"/>
                <a:gd name="csX23" fmla="*/ 8175513 w 11633641"/>
                <a:gd name="csY23" fmla="*/ 306101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14459 w 11633641"/>
                <a:gd name="csY21" fmla="*/ 289394 h 4201099"/>
                <a:gd name="csX22" fmla="*/ 7811163 w 11633641"/>
                <a:gd name="csY22" fmla="*/ 383719 h 4201099"/>
                <a:gd name="csX23" fmla="*/ 8175513 w 11633641"/>
                <a:gd name="csY23" fmla="*/ 306101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14459 w 11633641"/>
                <a:gd name="csY21" fmla="*/ 289394 h 4201099"/>
                <a:gd name="csX22" fmla="*/ 7811164 w 11633641"/>
                <a:gd name="csY22" fmla="*/ 186662 h 4201099"/>
                <a:gd name="csX23" fmla="*/ 8175513 w 11633641"/>
                <a:gd name="csY23" fmla="*/ 306101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14459 w 11633641"/>
                <a:gd name="csY21" fmla="*/ 289394 h 4201099"/>
                <a:gd name="csX22" fmla="*/ 7811164 w 11633641"/>
                <a:gd name="csY22" fmla="*/ 186662 h 4201099"/>
                <a:gd name="csX23" fmla="*/ 8190139 w 11633641"/>
                <a:gd name="csY23" fmla="*/ 158308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06384 w 11633641"/>
                <a:gd name="csY20" fmla="*/ 506118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22730 w 11633641"/>
                <a:gd name="csY19" fmla="*/ 699283 h 4201099"/>
                <a:gd name="csX20" fmla="*/ 6906384 w 11633641"/>
                <a:gd name="csY20" fmla="*/ 506118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22730 w 11633641"/>
                <a:gd name="csY19" fmla="*/ 699283 h 4201099"/>
                <a:gd name="csX20" fmla="*/ 6891760 w 11633641"/>
                <a:gd name="csY20" fmla="*/ 42401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08103 w 11633641"/>
                <a:gd name="csY19" fmla="*/ 617177 h 4201099"/>
                <a:gd name="csX20" fmla="*/ 6891760 w 11633641"/>
                <a:gd name="csY20" fmla="*/ 42401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55882 w 11633641"/>
                <a:gd name="csY18" fmla="*/ 825584 h 4201099"/>
                <a:gd name="csX19" fmla="*/ 6608103 w 11633641"/>
                <a:gd name="csY19" fmla="*/ 617177 h 4201099"/>
                <a:gd name="csX20" fmla="*/ 6891760 w 11633641"/>
                <a:gd name="csY20" fmla="*/ 42401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21614 w 11633641"/>
                <a:gd name="csY17" fmla="*/ 1052850 h 4201099"/>
                <a:gd name="csX18" fmla="*/ 6355882 w 11633641"/>
                <a:gd name="csY18" fmla="*/ 825584 h 4201099"/>
                <a:gd name="csX19" fmla="*/ 6608103 w 11633641"/>
                <a:gd name="csY19" fmla="*/ 617177 h 4201099"/>
                <a:gd name="csX20" fmla="*/ 6891760 w 11633641"/>
                <a:gd name="csY20" fmla="*/ 42401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47018 w 11633641"/>
                <a:gd name="csY16" fmla="*/ 1328301 h 4201099"/>
                <a:gd name="csX17" fmla="*/ 6121614 w 11633641"/>
                <a:gd name="csY17" fmla="*/ 1052850 h 4201099"/>
                <a:gd name="csX18" fmla="*/ 6355882 w 11633641"/>
                <a:gd name="csY18" fmla="*/ 825584 h 4201099"/>
                <a:gd name="csX19" fmla="*/ 6608103 w 11633641"/>
                <a:gd name="csY19" fmla="*/ 617177 h 4201099"/>
                <a:gd name="csX20" fmla="*/ 6891760 w 11633641"/>
                <a:gd name="csY20" fmla="*/ 42401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47018 w 11633641"/>
                <a:gd name="csY16" fmla="*/ 1328301 h 4201099"/>
                <a:gd name="csX17" fmla="*/ 6121614 w 11633641"/>
                <a:gd name="csY17" fmla="*/ 1052850 h 4201099"/>
                <a:gd name="csX18" fmla="*/ 6355882 w 11633641"/>
                <a:gd name="csY18" fmla="*/ 825584 h 4201099"/>
                <a:gd name="csX19" fmla="*/ 6608103 w 11633641"/>
                <a:gd name="csY19" fmla="*/ 617177 h 4201099"/>
                <a:gd name="csX20" fmla="*/ 6891760 w 11633641"/>
                <a:gd name="csY20" fmla="*/ 45685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11633641" h="4201099">
                  <a:moveTo>
                    <a:pt x="0" y="0"/>
                  </a:moveTo>
                  <a:cubicBezTo>
                    <a:pt x="65616" y="10583"/>
                    <a:pt x="3054327" y="30229"/>
                    <a:pt x="3812617" y="43498"/>
                  </a:cubicBezTo>
                  <a:cubicBezTo>
                    <a:pt x="4570907" y="56767"/>
                    <a:pt x="4389617" y="53010"/>
                    <a:pt x="4549741" y="79612"/>
                  </a:cubicBezTo>
                  <a:cubicBezTo>
                    <a:pt x="4709865" y="106214"/>
                    <a:pt x="4753437" y="160255"/>
                    <a:pt x="4773365" y="203113"/>
                  </a:cubicBezTo>
                  <a:cubicBezTo>
                    <a:pt x="4793293" y="245971"/>
                    <a:pt x="4778706" y="198873"/>
                    <a:pt x="4790486" y="484508"/>
                  </a:cubicBezTo>
                  <a:cubicBezTo>
                    <a:pt x="4802266" y="770143"/>
                    <a:pt x="4826590" y="1520060"/>
                    <a:pt x="4844044" y="1916921"/>
                  </a:cubicBezTo>
                  <a:cubicBezTo>
                    <a:pt x="4861498" y="2313782"/>
                    <a:pt x="4877577" y="2586373"/>
                    <a:pt x="4895210" y="2865678"/>
                  </a:cubicBezTo>
                  <a:cubicBezTo>
                    <a:pt x="4912843" y="3144984"/>
                    <a:pt x="4927692" y="3370213"/>
                    <a:pt x="4949844" y="3592754"/>
                  </a:cubicBezTo>
                  <a:cubicBezTo>
                    <a:pt x="4971996" y="3815295"/>
                    <a:pt x="4993002" y="4191277"/>
                    <a:pt x="5028121" y="4200924"/>
                  </a:cubicBezTo>
                  <a:cubicBezTo>
                    <a:pt x="5063240" y="4210571"/>
                    <a:pt x="5121716" y="3819616"/>
                    <a:pt x="5160559" y="3650639"/>
                  </a:cubicBezTo>
                  <a:cubicBezTo>
                    <a:pt x="5199402" y="3481662"/>
                    <a:pt x="5235032" y="3304950"/>
                    <a:pt x="5261177" y="3187059"/>
                  </a:cubicBezTo>
                  <a:cubicBezTo>
                    <a:pt x="5287322" y="3069168"/>
                    <a:pt x="5294808" y="3035399"/>
                    <a:pt x="5317431" y="2943291"/>
                  </a:cubicBezTo>
                  <a:cubicBezTo>
                    <a:pt x="5340054" y="2851183"/>
                    <a:pt x="5365400" y="2746039"/>
                    <a:pt x="5396913" y="2634410"/>
                  </a:cubicBezTo>
                  <a:cubicBezTo>
                    <a:pt x="5428426" y="2522781"/>
                    <a:pt x="5468235" y="2389203"/>
                    <a:pt x="5506508" y="2273519"/>
                  </a:cubicBezTo>
                  <a:cubicBezTo>
                    <a:pt x="5544781" y="2157835"/>
                    <a:pt x="5585669" y="2042456"/>
                    <a:pt x="5626552" y="1940306"/>
                  </a:cubicBezTo>
                  <a:cubicBezTo>
                    <a:pt x="5667435" y="1838156"/>
                    <a:pt x="5698392" y="1762621"/>
                    <a:pt x="5751803" y="1660620"/>
                  </a:cubicBezTo>
                  <a:cubicBezTo>
                    <a:pt x="5805214" y="1558619"/>
                    <a:pt x="5885383" y="1429596"/>
                    <a:pt x="5947018" y="1328301"/>
                  </a:cubicBezTo>
                  <a:cubicBezTo>
                    <a:pt x="6008653" y="1227006"/>
                    <a:pt x="6053470" y="1136636"/>
                    <a:pt x="6121614" y="1052850"/>
                  </a:cubicBezTo>
                  <a:cubicBezTo>
                    <a:pt x="6189758" y="969064"/>
                    <a:pt x="6274801" y="898196"/>
                    <a:pt x="6355882" y="825584"/>
                  </a:cubicBezTo>
                  <a:cubicBezTo>
                    <a:pt x="6436963" y="752972"/>
                    <a:pt x="6518790" y="678632"/>
                    <a:pt x="6608103" y="617177"/>
                  </a:cubicBezTo>
                  <a:cubicBezTo>
                    <a:pt x="6697416" y="555722"/>
                    <a:pt x="6774034" y="511483"/>
                    <a:pt x="6891760" y="456852"/>
                  </a:cubicBezTo>
                  <a:cubicBezTo>
                    <a:pt x="7009486" y="402221"/>
                    <a:pt x="7161225" y="334426"/>
                    <a:pt x="7314459" y="289394"/>
                  </a:cubicBezTo>
                  <a:cubicBezTo>
                    <a:pt x="7467693" y="244362"/>
                    <a:pt x="7674968" y="216721"/>
                    <a:pt x="7811164" y="186662"/>
                  </a:cubicBezTo>
                  <a:lnTo>
                    <a:pt x="8190139" y="158308"/>
                  </a:lnTo>
                  <a:lnTo>
                    <a:pt x="8793298" y="125637"/>
                  </a:lnTo>
                  <a:lnTo>
                    <a:pt x="9881832" y="112296"/>
                  </a:lnTo>
                  <a:cubicBezTo>
                    <a:pt x="10065513" y="89513"/>
                    <a:pt x="11628830" y="14302"/>
                    <a:pt x="11633641" y="17311"/>
                  </a:cubicBez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4" name="Forme libre 103">
              <a:extLst>
                <a:ext uri="{FF2B5EF4-FFF2-40B4-BE49-F238E27FC236}">
                  <a16:creationId xmlns:a16="http://schemas.microsoft.com/office/drawing/2014/main" id="{E26A7F4C-4243-538C-7E30-70861A26078D}"/>
                </a:ext>
              </a:extLst>
            </p:cNvPr>
            <p:cNvSpPr/>
            <p:nvPr/>
          </p:nvSpPr>
          <p:spPr>
            <a:xfrm>
              <a:off x="1257177" y="3998279"/>
              <a:ext cx="9470958" cy="2362882"/>
            </a:xfrm>
            <a:custGeom>
              <a:avLst/>
              <a:gdLst>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57751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0568 w 9442383"/>
                <a:gd name="csY5" fmla="*/ 17457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26875 h 721894"/>
                <a:gd name="csX5" fmla="*/ 4850568 w 9442383"/>
                <a:gd name="csY5" fmla="*/ 17457 h 721894"/>
                <a:gd name="csX6" fmla="*/ 9442383 w 9442383"/>
                <a:gd name="csY6" fmla="*/ 0 h 721894"/>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3532 w 9442383"/>
                <a:gd name="csY4" fmla="*/ 162616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92257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912563 w 9442383"/>
                <a:gd name="csY6" fmla="*/ 1476 h 857635"/>
                <a:gd name="csX7" fmla="*/ 9442383 w 9442383"/>
                <a:gd name="csY7"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845539 w 9442383"/>
                <a:gd name="csY6" fmla="*/ 140312 h 857635"/>
                <a:gd name="csX7" fmla="*/ 9442383 w 9442383"/>
                <a:gd name="csY7" fmla="*/ 135741 h 857635"/>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8320 w 9442383"/>
                <a:gd name="csY4" fmla="*/ 4630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69313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652 h 852847"/>
                <a:gd name="csX5" fmla="*/ 4869313 w 9442383"/>
                <a:gd name="csY5" fmla="*/ 0 h 852847"/>
                <a:gd name="csX6" fmla="*/ 4869072 w 9442383"/>
                <a:gd name="csY6" fmla="*/ 145609 h 852847"/>
                <a:gd name="csX7" fmla="*/ 9442383 w 9442383"/>
                <a:gd name="csY7" fmla="*/ 130953 h 852847"/>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3987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651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4858 w 9442383"/>
                <a:gd name="csY6" fmla="*/ 296474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473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068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065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288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83832 h 991070"/>
                <a:gd name="csX7" fmla="*/ 9442383 w 9442383"/>
                <a:gd name="csY7" fmla="*/ 269176 h 991070"/>
                <a:gd name="csX0" fmla="*/ 0 w 9442383"/>
                <a:gd name="csY0" fmla="*/ 269176 h 1000595"/>
                <a:gd name="csX1" fmla="*/ 2021305 w 9442383"/>
                <a:gd name="csY1" fmla="*/ 269176 h 1000595"/>
                <a:gd name="csX2" fmla="*/ 2021305 w 9442383"/>
                <a:gd name="csY2" fmla="*/ 991070 h 1000595"/>
                <a:gd name="csX3" fmla="*/ 3866181 w 9442383"/>
                <a:gd name="csY3" fmla="*/ 1000595 h 1000595"/>
                <a:gd name="csX4" fmla="*/ 3857382 w 9442383"/>
                <a:gd name="csY4" fmla="*/ 5865 h 1000595"/>
                <a:gd name="csX5" fmla="*/ 4865099 w 9442383"/>
                <a:gd name="csY5" fmla="*/ 0 h 1000595"/>
                <a:gd name="csX6" fmla="*/ 4865897 w 9442383"/>
                <a:gd name="csY6" fmla="*/ 283832 h 1000595"/>
                <a:gd name="csX7" fmla="*/ 9442383 w 9442383"/>
                <a:gd name="csY7" fmla="*/ 269176 h 1000595"/>
                <a:gd name="csX0" fmla="*/ 0 w 9442383"/>
                <a:gd name="csY0" fmla="*/ 269176 h 994245"/>
                <a:gd name="csX1" fmla="*/ 2021305 w 9442383"/>
                <a:gd name="csY1" fmla="*/ 269176 h 994245"/>
                <a:gd name="csX2" fmla="*/ 2021305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42383"/>
                <a:gd name="csY0" fmla="*/ 269176 h 1006945"/>
                <a:gd name="csX1" fmla="*/ 2021305 w 9442383"/>
                <a:gd name="csY1" fmla="*/ 269176 h 1006945"/>
                <a:gd name="csX2" fmla="*/ 2018130 w 9442383"/>
                <a:gd name="csY2" fmla="*/ 1006945 h 1006945"/>
                <a:gd name="csX3" fmla="*/ 3866181 w 9442383"/>
                <a:gd name="csY3" fmla="*/ 994245 h 1006945"/>
                <a:gd name="csX4" fmla="*/ 3857382 w 9442383"/>
                <a:gd name="csY4" fmla="*/ 5865 h 1006945"/>
                <a:gd name="csX5" fmla="*/ 4865099 w 9442383"/>
                <a:gd name="csY5" fmla="*/ 0 h 1006945"/>
                <a:gd name="csX6" fmla="*/ 4865897 w 9442383"/>
                <a:gd name="csY6" fmla="*/ 283832 h 1006945"/>
                <a:gd name="csX7" fmla="*/ 9442383 w 9442383"/>
                <a:gd name="csY7" fmla="*/ 269176 h 10069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64608"/>
                <a:gd name="csY0" fmla="*/ 288226 h 994245"/>
                <a:gd name="csX1" fmla="*/ 2043530 w 9464608"/>
                <a:gd name="csY1" fmla="*/ 269176 h 994245"/>
                <a:gd name="csX2" fmla="*/ 2040355 w 9464608"/>
                <a:gd name="csY2" fmla="*/ 991070 h 994245"/>
                <a:gd name="csX3" fmla="*/ 3888406 w 9464608"/>
                <a:gd name="csY3" fmla="*/ 994245 h 994245"/>
                <a:gd name="csX4" fmla="*/ 3879607 w 9464608"/>
                <a:gd name="csY4" fmla="*/ 5865 h 994245"/>
                <a:gd name="csX5" fmla="*/ 4887324 w 9464608"/>
                <a:gd name="csY5" fmla="*/ 0 h 994245"/>
                <a:gd name="csX6" fmla="*/ 4888122 w 9464608"/>
                <a:gd name="csY6" fmla="*/ 283832 h 994245"/>
                <a:gd name="csX7" fmla="*/ 9464608 w 9464608"/>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5051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1876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8733"/>
                <a:gd name="csY0" fmla="*/ 262826 h 994245"/>
                <a:gd name="csX1" fmla="*/ 2027655 w 9448733"/>
                <a:gd name="csY1" fmla="*/ 269176 h 994245"/>
                <a:gd name="csX2" fmla="*/ 2024480 w 9448733"/>
                <a:gd name="csY2" fmla="*/ 991070 h 994245"/>
                <a:gd name="csX3" fmla="*/ 3872531 w 9448733"/>
                <a:gd name="csY3" fmla="*/ 994245 h 994245"/>
                <a:gd name="csX4" fmla="*/ 3863732 w 9448733"/>
                <a:gd name="csY4" fmla="*/ 5865 h 994245"/>
                <a:gd name="csX5" fmla="*/ 4871449 w 9448733"/>
                <a:gd name="csY5" fmla="*/ 0 h 994245"/>
                <a:gd name="csX6" fmla="*/ 4872247 w 9448733"/>
                <a:gd name="csY6" fmla="*/ 283832 h 994245"/>
                <a:gd name="csX7" fmla="*/ 9448733 w 9448733"/>
                <a:gd name="csY7" fmla="*/ 269176 h 994245"/>
                <a:gd name="csX0" fmla="*/ 0 w 9461433"/>
                <a:gd name="csY0" fmla="*/ 281876 h 994245"/>
                <a:gd name="csX1" fmla="*/ 2040355 w 9461433"/>
                <a:gd name="csY1" fmla="*/ 269176 h 994245"/>
                <a:gd name="csX2" fmla="*/ 2037180 w 9461433"/>
                <a:gd name="csY2" fmla="*/ 991070 h 994245"/>
                <a:gd name="csX3" fmla="*/ 3885231 w 9461433"/>
                <a:gd name="csY3" fmla="*/ 994245 h 994245"/>
                <a:gd name="csX4" fmla="*/ 3876432 w 9461433"/>
                <a:gd name="csY4" fmla="*/ 5865 h 994245"/>
                <a:gd name="csX5" fmla="*/ 4884149 w 9461433"/>
                <a:gd name="csY5" fmla="*/ 0 h 994245"/>
                <a:gd name="csX6" fmla="*/ 4884947 w 9461433"/>
                <a:gd name="csY6" fmla="*/ 283832 h 994245"/>
                <a:gd name="csX7" fmla="*/ 9461433 w 9461433"/>
                <a:gd name="csY7" fmla="*/ 269176 h 994245"/>
                <a:gd name="csX0" fmla="*/ 0 w 9445558"/>
                <a:gd name="csY0" fmla="*/ 269176 h 994245"/>
                <a:gd name="csX1" fmla="*/ 2024480 w 9445558"/>
                <a:gd name="csY1" fmla="*/ 269176 h 994245"/>
                <a:gd name="csX2" fmla="*/ 2021305 w 9445558"/>
                <a:gd name="csY2" fmla="*/ 991070 h 994245"/>
                <a:gd name="csX3" fmla="*/ 3869356 w 9445558"/>
                <a:gd name="csY3" fmla="*/ 994245 h 994245"/>
                <a:gd name="csX4" fmla="*/ 3860557 w 9445558"/>
                <a:gd name="csY4" fmla="*/ 5865 h 994245"/>
                <a:gd name="csX5" fmla="*/ 4868274 w 9445558"/>
                <a:gd name="csY5" fmla="*/ 0 h 994245"/>
                <a:gd name="csX6" fmla="*/ 4869072 w 9445558"/>
                <a:gd name="csY6" fmla="*/ 283832 h 994245"/>
                <a:gd name="csX7" fmla="*/ 9445558 w 9445558"/>
                <a:gd name="csY7" fmla="*/ 269176 h 994245"/>
                <a:gd name="csX0" fmla="*/ 0 w 9470958"/>
                <a:gd name="csY0" fmla="*/ 272351 h 994245"/>
                <a:gd name="csX1" fmla="*/ 2049880 w 9470958"/>
                <a:gd name="csY1" fmla="*/ 269176 h 994245"/>
                <a:gd name="csX2" fmla="*/ 2046705 w 9470958"/>
                <a:gd name="csY2" fmla="*/ 991070 h 994245"/>
                <a:gd name="csX3" fmla="*/ 3894756 w 9470958"/>
                <a:gd name="csY3" fmla="*/ 994245 h 994245"/>
                <a:gd name="csX4" fmla="*/ 3885957 w 9470958"/>
                <a:gd name="csY4" fmla="*/ 5865 h 994245"/>
                <a:gd name="csX5" fmla="*/ 4893674 w 9470958"/>
                <a:gd name="csY5" fmla="*/ 0 h 994245"/>
                <a:gd name="csX6" fmla="*/ 4894472 w 9470958"/>
                <a:gd name="csY6" fmla="*/ 283832 h 994245"/>
                <a:gd name="csX7" fmla="*/ 9470958 w 9470958"/>
                <a:gd name="csY7" fmla="*/ 269176 h 994245"/>
                <a:gd name="csX0" fmla="*/ 0 w 9470958"/>
                <a:gd name="csY0" fmla="*/ 449381 h 1171275"/>
                <a:gd name="csX1" fmla="*/ 2049880 w 9470958"/>
                <a:gd name="csY1" fmla="*/ 446206 h 1171275"/>
                <a:gd name="csX2" fmla="*/ 2046705 w 9470958"/>
                <a:gd name="csY2" fmla="*/ 1168100 h 1171275"/>
                <a:gd name="csX3" fmla="*/ 3894756 w 9470958"/>
                <a:gd name="csY3" fmla="*/ 1171275 h 1171275"/>
                <a:gd name="csX4" fmla="*/ 3885957 w 9470958"/>
                <a:gd name="csY4" fmla="*/ 15 h 1171275"/>
                <a:gd name="csX5" fmla="*/ 4893674 w 9470958"/>
                <a:gd name="csY5" fmla="*/ 177030 h 1171275"/>
                <a:gd name="csX6" fmla="*/ 4894472 w 9470958"/>
                <a:gd name="csY6" fmla="*/ 460862 h 1171275"/>
                <a:gd name="csX7" fmla="*/ 9470958 w 9470958"/>
                <a:gd name="csY7" fmla="*/ 446206 h 1171275"/>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79607 w 9470958"/>
                <a:gd name="csY5" fmla="*/ 8202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13953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55096 h 1171260"/>
                <a:gd name="csX7" fmla="*/ 9470958 w 9470958"/>
                <a:gd name="csY7" fmla="*/ 446191 h 1171260"/>
                <a:gd name="csX0" fmla="*/ 0 w 9470958"/>
                <a:gd name="csY0" fmla="*/ 584075 h 1305969"/>
                <a:gd name="csX1" fmla="*/ 2049880 w 9470958"/>
                <a:gd name="csY1" fmla="*/ 580900 h 1305969"/>
                <a:gd name="csX2" fmla="*/ 2046705 w 9470958"/>
                <a:gd name="csY2" fmla="*/ 1302794 h 1305969"/>
                <a:gd name="csX3" fmla="*/ 3894756 w 9470958"/>
                <a:gd name="csY3" fmla="*/ 1305969 h 1305969"/>
                <a:gd name="csX4" fmla="*/ 3885957 w 9470958"/>
                <a:gd name="csY4" fmla="*/ 134709 h 1305969"/>
                <a:gd name="csX5" fmla="*/ 4891109 w 9470958"/>
                <a:gd name="csY5" fmla="*/ 0 h 1305969"/>
                <a:gd name="csX6" fmla="*/ 4894472 w 9470958"/>
                <a:gd name="csY6" fmla="*/ 589805 h 1305969"/>
                <a:gd name="csX7" fmla="*/ 9470958 w 9470958"/>
                <a:gd name="csY7" fmla="*/ 580900 h 1305969"/>
                <a:gd name="csX0" fmla="*/ 0 w 9470958"/>
                <a:gd name="csY0" fmla="*/ 584075 h 1305969"/>
                <a:gd name="csX1" fmla="*/ 2049880 w 9470958"/>
                <a:gd name="csY1" fmla="*/ 580900 h 1305969"/>
                <a:gd name="csX2" fmla="*/ 2046705 w 9470958"/>
                <a:gd name="csY2" fmla="*/ 1302794 h 1305969"/>
                <a:gd name="csX3" fmla="*/ 3894756 w 9470958"/>
                <a:gd name="csY3" fmla="*/ 1305969 h 1305969"/>
                <a:gd name="csX4" fmla="*/ 3885957 w 9470958"/>
                <a:gd name="csY4" fmla="*/ 4534 h 1305969"/>
                <a:gd name="csX5" fmla="*/ 4891109 w 9470958"/>
                <a:gd name="csY5" fmla="*/ 0 h 1305969"/>
                <a:gd name="csX6" fmla="*/ 4894472 w 9470958"/>
                <a:gd name="csY6" fmla="*/ 589805 h 1305969"/>
                <a:gd name="csX7" fmla="*/ 9470958 w 9470958"/>
                <a:gd name="csY7" fmla="*/ 580900 h 1305969"/>
                <a:gd name="csX0" fmla="*/ 0 w 9470958"/>
                <a:gd name="csY0" fmla="*/ 720218 h 1442112"/>
                <a:gd name="csX1" fmla="*/ 2049880 w 9470958"/>
                <a:gd name="csY1" fmla="*/ 717043 h 1442112"/>
                <a:gd name="csX2" fmla="*/ 2046705 w 9470958"/>
                <a:gd name="csY2" fmla="*/ 1438937 h 1442112"/>
                <a:gd name="csX3" fmla="*/ 3894756 w 9470958"/>
                <a:gd name="csY3" fmla="*/ 1442112 h 1442112"/>
                <a:gd name="csX4" fmla="*/ 3885957 w 9470958"/>
                <a:gd name="csY4" fmla="*/ 0 h 1442112"/>
                <a:gd name="csX5" fmla="*/ 4891109 w 9470958"/>
                <a:gd name="csY5" fmla="*/ 136143 h 1442112"/>
                <a:gd name="csX6" fmla="*/ 4894472 w 9470958"/>
                <a:gd name="csY6" fmla="*/ 725948 h 1442112"/>
                <a:gd name="csX7" fmla="*/ 9470958 w 9470958"/>
                <a:gd name="csY7" fmla="*/ 717043 h 1442112"/>
                <a:gd name="csX0" fmla="*/ 0 w 9470958"/>
                <a:gd name="csY0" fmla="*/ 724752 h 1446646"/>
                <a:gd name="csX1" fmla="*/ 2049880 w 9470958"/>
                <a:gd name="csY1" fmla="*/ 721577 h 1446646"/>
                <a:gd name="csX2" fmla="*/ 2046705 w 9470958"/>
                <a:gd name="csY2" fmla="*/ 1443471 h 1446646"/>
                <a:gd name="csX3" fmla="*/ 3894756 w 9470958"/>
                <a:gd name="csY3" fmla="*/ 1446646 h 1446646"/>
                <a:gd name="csX4" fmla="*/ 3885957 w 9470958"/>
                <a:gd name="csY4" fmla="*/ 4534 h 1446646"/>
                <a:gd name="csX5" fmla="*/ 4891109 w 9470958"/>
                <a:gd name="csY5" fmla="*/ 0 h 1446646"/>
                <a:gd name="csX6" fmla="*/ 4894472 w 9470958"/>
                <a:gd name="csY6" fmla="*/ 730482 h 1446646"/>
                <a:gd name="csX7" fmla="*/ 9470958 w 9470958"/>
                <a:gd name="csY7" fmla="*/ 721577 h 1446646"/>
                <a:gd name="csX0" fmla="*/ 0 w 9470958"/>
                <a:gd name="csY0" fmla="*/ 737803 h 1459697"/>
                <a:gd name="csX1" fmla="*/ 2049880 w 9470958"/>
                <a:gd name="csY1" fmla="*/ 734628 h 1459697"/>
                <a:gd name="csX2" fmla="*/ 2046705 w 9470958"/>
                <a:gd name="csY2" fmla="*/ 1456522 h 1459697"/>
                <a:gd name="csX3" fmla="*/ 3894756 w 9470958"/>
                <a:gd name="csY3" fmla="*/ 1459697 h 1459697"/>
                <a:gd name="csX4" fmla="*/ 3885957 w 9470958"/>
                <a:gd name="csY4" fmla="*/ 0 h 1459697"/>
                <a:gd name="csX5" fmla="*/ 4891109 w 9470958"/>
                <a:gd name="csY5" fmla="*/ 13051 h 1459697"/>
                <a:gd name="csX6" fmla="*/ 4894472 w 9470958"/>
                <a:gd name="csY6" fmla="*/ 743533 h 1459697"/>
                <a:gd name="csX7" fmla="*/ 9470958 w 9470958"/>
                <a:gd name="csY7" fmla="*/ 734628 h 1459697"/>
                <a:gd name="csX0" fmla="*/ 0 w 9470958"/>
                <a:gd name="csY0" fmla="*/ 742337 h 1464231"/>
                <a:gd name="csX1" fmla="*/ 2049880 w 9470958"/>
                <a:gd name="csY1" fmla="*/ 739162 h 1464231"/>
                <a:gd name="csX2" fmla="*/ 2046705 w 9470958"/>
                <a:gd name="csY2" fmla="*/ 1461056 h 1464231"/>
                <a:gd name="csX3" fmla="*/ 3894756 w 9470958"/>
                <a:gd name="csY3" fmla="*/ 1464231 h 1464231"/>
                <a:gd name="csX4" fmla="*/ 3885957 w 9470958"/>
                <a:gd name="csY4" fmla="*/ 4534 h 1464231"/>
                <a:gd name="csX5" fmla="*/ 4899901 w 9470958"/>
                <a:gd name="csY5" fmla="*/ 0 h 1464231"/>
                <a:gd name="csX6" fmla="*/ 4894472 w 9470958"/>
                <a:gd name="csY6" fmla="*/ 748067 h 1464231"/>
                <a:gd name="csX7" fmla="*/ 9470958 w 9470958"/>
                <a:gd name="csY7" fmla="*/ 739162 h 1464231"/>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99901 w 9470958"/>
                <a:gd name="csY5" fmla="*/ 149845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99901 w 9470958"/>
                <a:gd name="csY5" fmla="*/ 1404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76150 w 9470958"/>
                <a:gd name="csY5" fmla="*/ 7341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905839 w 9470958"/>
                <a:gd name="csY5" fmla="*/ 13279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83614 w 9470958"/>
                <a:gd name="csY5" fmla="*/ 16454 h 1614076"/>
                <a:gd name="csX6" fmla="*/ 4894472 w 9470958"/>
                <a:gd name="csY6" fmla="*/ 897912 h 1614076"/>
                <a:gd name="csX7" fmla="*/ 9470958 w 9470958"/>
                <a:gd name="csY7" fmla="*/ 889007 h 1614076"/>
                <a:gd name="csX0" fmla="*/ 0 w 9470958"/>
                <a:gd name="csY0" fmla="*/ 904303 h 1626197"/>
                <a:gd name="csX1" fmla="*/ 2049880 w 9470958"/>
                <a:gd name="csY1" fmla="*/ 901128 h 1626197"/>
                <a:gd name="csX2" fmla="*/ 2046705 w 9470958"/>
                <a:gd name="csY2" fmla="*/ 1623022 h 1626197"/>
                <a:gd name="csX3" fmla="*/ 3894756 w 9470958"/>
                <a:gd name="csY3" fmla="*/ 1626197 h 1626197"/>
                <a:gd name="csX4" fmla="*/ 3874082 w 9470958"/>
                <a:gd name="csY4" fmla="*/ 12121 h 1626197"/>
                <a:gd name="csX5" fmla="*/ 4883614 w 9470958"/>
                <a:gd name="csY5" fmla="*/ 0 h 1626197"/>
                <a:gd name="csX6" fmla="*/ 4894472 w 9470958"/>
                <a:gd name="csY6" fmla="*/ 910033 h 1626197"/>
                <a:gd name="csX7" fmla="*/ 9470958 w 9470958"/>
                <a:gd name="csY7" fmla="*/ 901128 h 1626197"/>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83614 w 9470958"/>
                <a:gd name="csY5" fmla="*/ 6929 h 1614076"/>
                <a:gd name="csX6" fmla="*/ 4894472 w 9470958"/>
                <a:gd name="csY6" fmla="*/ 897912 h 1614076"/>
                <a:gd name="csX7" fmla="*/ 9470958 w 9470958"/>
                <a:gd name="csY7" fmla="*/ 889007 h 1614076"/>
                <a:gd name="csX0" fmla="*/ 0 w 9470958"/>
                <a:gd name="csY0" fmla="*/ 885253 h 1607147"/>
                <a:gd name="csX1" fmla="*/ 2049880 w 9470958"/>
                <a:gd name="csY1" fmla="*/ 882078 h 1607147"/>
                <a:gd name="csX2" fmla="*/ 2046705 w 9470958"/>
                <a:gd name="csY2" fmla="*/ 1603972 h 1607147"/>
                <a:gd name="csX3" fmla="*/ 3894756 w 9470958"/>
                <a:gd name="csY3" fmla="*/ 1607147 h 1607147"/>
                <a:gd name="csX4" fmla="*/ 3874082 w 9470958"/>
                <a:gd name="csY4" fmla="*/ 12121 h 1607147"/>
                <a:gd name="csX5" fmla="*/ 4883614 w 9470958"/>
                <a:gd name="csY5" fmla="*/ 0 h 1607147"/>
                <a:gd name="csX6" fmla="*/ 4894472 w 9470958"/>
                <a:gd name="csY6" fmla="*/ 890983 h 1607147"/>
                <a:gd name="csX7" fmla="*/ 9470958 w 9470958"/>
                <a:gd name="csY7" fmla="*/ 882078 h 1607147"/>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883614 w 9470958"/>
                <a:gd name="csY5" fmla="*/ 579 h 1607726"/>
                <a:gd name="csX6" fmla="*/ 4894472 w 9470958"/>
                <a:gd name="csY6" fmla="*/ 891562 h 1607726"/>
                <a:gd name="csX7" fmla="*/ 9470958 w 9470958"/>
                <a:gd name="csY7" fmla="*/ 882657 h 1607726"/>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902664 w 9470958"/>
                <a:gd name="csY5" fmla="*/ 3754 h 1607726"/>
                <a:gd name="csX6" fmla="*/ 4894472 w 9470958"/>
                <a:gd name="csY6" fmla="*/ 891562 h 1607726"/>
                <a:gd name="csX7" fmla="*/ 9470958 w 9470958"/>
                <a:gd name="csY7" fmla="*/ 882657 h 1607726"/>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889964 w 9470958"/>
                <a:gd name="csY5" fmla="*/ 579 h 1607726"/>
                <a:gd name="csX6" fmla="*/ 4894472 w 9470958"/>
                <a:gd name="csY6" fmla="*/ 891562 h 1607726"/>
                <a:gd name="csX7" fmla="*/ 9470958 w 9470958"/>
                <a:gd name="csY7" fmla="*/ 882657 h 1607726"/>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889964 w 9470958"/>
                <a:gd name="csY5" fmla="*/ 157654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1184 w 9470958"/>
                <a:gd name="csY5" fmla="*/ 1179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6794 w 9470958"/>
                <a:gd name="csY5" fmla="*/ 618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878745 w 9470958"/>
                <a:gd name="csY5" fmla="*/ 1179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1185 w 9470958"/>
                <a:gd name="csY5" fmla="*/ 11798 h 1764801"/>
                <a:gd name="csX6" fmla="*/ 4894472 w 9470958"/>
                <a:gd name="csY6" fmla="*/ 1048637 h 1764801"/>
                <a:gd name="csX7" fmla="*/ 9470958 w 9470958"/>
                <a:gd name="csY7" fmla="*/ 1039732 h 17648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71012 w 9470958"/>
                <a:gd name="csY4" fmla="*/ 0 h 1917201"/>
                <a:gd name="csX5" fmla="*/ 4901185 w 9470958"/>
                <a:gd name="csY5" fmla="*/ 164198 h 1917201"/>
                <a:gd name="csX6" fmla="*/ 4894472 w 9470958"/>
                <a:gd name="csY6" fmla="*/ 1201037 h 1917201"/>
                <a:gd name="csX7" fmla="*/ 9470958 w 9470958"/>
                <a:gd name="csY7" fmla="*/ 1192132 h 19172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71012 w 9470958"/>
                <a:gd name="csY4" fmla="*/ 0 h 1917201"/>
                <a:gd name="csX5" fmla="*/ 4904995 w 9470958"/>
                <a:gd name="csY5" fmla="*/ 368 h 1917201"/>
                <a:gd name="csX6" fmla="*/ 4894472 w 9470958"/>
                <a:gd name="csY6" fmla="*/ 1201037 h 1917201"/>
                <a:gd name="csX7" fmla="*/ 9470958 w 9470958"/>
                <a:gd name="csY7" fmla="*/ 1192132 h 19172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71012 w 9470958"/>
                <a:gd name="csY4" fmla="*/ 0 h 1917201"/>
                <a:gd name="csX5" fmla="*/ 4904995 w 9470958"/>
                <a:gd name="csY5" fmla="*/ 15608 h 1917201"/>
                <a:gd name="csX6" fmla="*/ 4894472 w 9470958"/>
                <a:gd name="csY6" fmla="*/ 1201037 h 1917201"/>
                <a:gd name="csX7" fmla="*/ 9470958 w 9470958"/>
                <a:gd name="csY7" fmla="*/ 1192132 h 1917201"/>
                <a:gd name="csX0" fmla="*/ 0 w 9470958"/>
                <a:gd name="csY0" fmla="*/ 1179699 h 1901593"/>
                <a:gd name="csX1" fmla="*/ 2049880 w 9470958"/>
                <a:gd name="csY1" fmla="*/ 1176524 h 1901593"/>
                <a:gd name="csX2" fmla="*/ 2046705 w 9470958"/>
                <a:gd name="csY2" fmla="*/ 1898418 h 1901593"/>
                <a:gd name="csX3" fmla="*/ 3894756 w 9470958"/>
                <a:gd name="csY3" fmla="*/ 1901593 h 1901593"/>
                <a:gd name="csX4" fmla="*/ 3871012 w 9470958"/>
                <a:gd name="csY4" fmla="*/ 3442 h 1901593"/>
                <a:gd name="csX5" fmla="*/ 4904995 w 9470958"/>
                <a:gd name="csY5" fmla="*/ 0 h 1901593"/>
                <a:gd name="csX6" fmla="*/ 4894472 w 9470958"/>
                <a:gd name="csY6" fmla="*/ 1185429 h 1901593"/>
                <a:gd name="csX7" fmla="*/ 9470958 w 9470958"/>
                <a:gd name="csY7" fmla="*/ 1176524 h 1901593"/>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67202 w 9470958"/>
                <a:gd name="csY4" fmla="*/ 0 h 1917201"/>
                <a:gd name="csX5" fmla="*/ 4904995 w 9470958"/>
                <a:gd name="csY5" fmla="*/ 15608 h 1917201"/>
                <a:gd name="csX6" fmla="*/ 4894472 w 9470958"/>
                <a:gd name="csY6" fmla="*/ 1201037 h 1917201"/>
                <a:gd name="csX7" fmla="*/ 9470958 w 9470958"/>
                <a:gd name="csY7" fmla="*/ 1192132 h 19172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67202 w 9470958"/>
                <a:gd name="csY4" fmla="*/ 0 h 1917201"/>
                <a:gd name="csX5" fmla="*/ 4901185 w 9470958"/>
                <a:gd name="csY5" fmla="*/ 368 h 1917201"/>
                <a:gd name="csX6" fmla="*/ 4894472 w 9470958"/>
                <a:gd name="csY6" fmla="*/ 1201037 h 1917201"/>
                <a:gd name="csX7" fmla="*/ 9470958 w 9470958"/>
                <a:gd name="csY7" fmla="*/ 1192132 h 1917201"/>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901185 w 9470958"/>
                <a:gd name="csY5" fmla="*/ 147968 h 2064801"/>
                <a:gd name="csX6" fmla="*/ 4894472 w 9470958"/>
                <a:gd name="csY6" fmla="*/ 1348637 h 2064801"/>
                <a:gd name="csX7" fmla="*/ 9470958 w 9470958"/>
                <a:gd name="csY7" fmla="*/ 1339732 h 2064801"/>
                <a:gd name="csX0" fmla="*/ 0 w 9470958"/>
                <a:gd name="csY0" fmla="*/ 1353339 h 2075233"/>
                <a:gd name="csX1" fmla="*/ 2049880 w 9470958"/>
                <a:gd name="csY1" fmla="*/ 1350164 h 2075233"/>
                <a:gd name="csX2" fmla="*/ 2046705 w 9470958"/>
                <a:gd name="csY2" fmla="*/ 2072058 h 2075233"/>
                <a:gd name="csX3" fmla="*/ 3894756 w 9470958"/>
                <a:gd name="csY3" fmla="*/ 2075233 h 2075233"/>
                <a:gd name="csX4" fmla="*/ 3867202 w 9470958"/>
                <a:gd name="csY4" fmla="*/ 10432 h 2075233"/>
                <a:gd name="csX5" fmla="*/ 4911985 w 9470958"/>
                <a:gd name="csY5" fmla="*/ 0 h 2075233"/>
                <a:gd name="csX6" fmla="*/ 4894472 w 9470958"/>
                <a:gd name="csY6" fmla="*/ 1359069 h 2075233"/>
                <a:gd name="csX7" fmla="*/ 9470958 w 9470958"/>
                <a:gd name="csY7" fmla="*/ 1350164 h 2075233"/>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911985 w 9470958"/>
                <a:gd name="csY5" fmla="*/ 14768 h 2064801"/>
                <a:gd name="csX6" fmla="*/ 4894472 w 9470958"/>
                <a:gd name="csY6" fmla="*/ 1348637 h 2064801"/>
                <a:gd name="csX7" fmla="*/ 9470958 w 9470958"/>
                <a:gd name="csY7" fmla="*/ 1339732 h 2064801"/>
                <a:gd name="csX0" fmla="*/ 0 w 9470958"/>
                <a:gd name="csY0" fmla="*/ 1356939 h 2078833"/>
                <a:gd name="csX1" fmla="*/ 2049880 w 9470958"/>
                <a:gd name="csY1" fmla="*/ 1353764 h 2078833"/>
                <a:gd name="csX2" fmla="*/ 2046705 w 9470958"/>
                <a:gd name="csY2" fmla="*/ 2075658 h 2078833"/>
                <a:gd name="csX3" fmla="*/ 3894756 w 9470958"/>
                <a:gd name="csY3" fmla="*/ 2078833 h 2078833"/>
                <a:gd name="csX4" fmla="*/ 3867202 w 9470958"/>
                <a:gd name="csY4" fmla="*/ 14032 h 2078833"/>
                <a:gd name="csX5" fmla="*/ 4911985 w 9470958"/>
                <a:gd name="csY5" fmla="*/ 0 h 2078833"/>
                <a:gd name="csX6" fmla="*/ 4894472 w 9470958"/>
                <a:gd name="csY6" fmla="*/ 1362669 h 2078833"/>
                <a:gd name="csX7" fmla="*/ 9470958 w 9470958"/>
                <a:gd name="csY7" fmla="*/ 1353764 h 2078833"/>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911985 w 9470958"/>
                <a:gd name="csY5" fmla="*/ 7568 h 2064801"/>
                <a:gd name="csX6" fmla="*/ 4894472 w 9470958"/>
                <a:gd name="csY6" fmla="*/ 1348637 h 2064801"/>
                <a:gd name="csX7" fmla="*/ 9470958 w 9470958"/>
                <a:gd name="csY7" fmla="*/ 1339732 h 2064801"/>
                <a:gd name="csX0" fmla="*/ 0 w 9470958"/>
                <a:gd name="csY0" fmla="*/ 1349739 h 2071633"/>
                <a:gd name="csX1" fmla="*/ 2049880 w 9470958"/>
                <a:gd name="csY1" fmla="*/ 1346564 h 2071633"/>
                <a:gd name="csX2" fmla="*/ 2046705 w 9470958"/>
                <a:gd name="csY2" fmla="*/ 2068458 h 2071633"/>
                <a:gd name="csX3" fmla="*/ 3894756 w 9470958"/>
                <a:gd name="csY3" fmla="*/ 2071633 h 2071633"/>
                <a:gd name="csX4" fmla="*/ 3867202 w 9470958"/>
                <a:gd name="csY4" fmla="*/ 6832 h 2071633"/>
                <a:gd name="csX5" fmla="*/ 4911985 w 9470958"/>
                <a:gd name="csY5" fmla="*/ 0 h 2071633"/>
                <a:gd name="csX6" fmla="*/ 4894472 w 9470958"/>
                <a:gd name="csY6" fmla="*/ 1355469 h 2071633"/>
                <a:gd name="csX7" fmla="*/ 9470958 w 9470958"/>
                <a:gd name="csY7" fmla="*/ 1346564 h 2071633"/>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5023585 w 9470958"/>
                <a:gd name="csY5" fmla="*/ 57968 h 2064801"/>
                <a:gd name="csX6" fmla="*/ 4894472 w 9470958"/>
                <a:gd name="csY6" fmla="*/ 1348637 h 2064801"/>
                <a:gd name="csX7" fmla="*/ 9470958 w 9470958"/>
                <a:gd name="csY7" fmla="*/ 1339732 h 2064801"/>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897585 w 9470958"/>
                <a:gd name="csY5" fmla="*/ 3968 h 2064801"/>
                <a:gd name="csX6" fmla="*/ 4894472 w 9470958"/>
                <a:gd name="csY6" fmla="*/ 1348637 h 2064801"/>
                <a:gd name="csX7" fmla="*/ 9470958 w 9470958"/>
                <a:gd name="csY7" fmla="*/ 1339732 h 2064801"/>
                <a:gd name="csX0" fmla="*/ 0 w 9470958"/>
                <a:gd name="csY0" fmla="*/ 1498724 h 2220618"/>
                <a:gd name="csX1" fmla="*/ 2049880 w 9470958"/>
                <a:gd name="csY1" fmla="*/ 1495549 h 2220618"/>
                <a:gd name="csX2" fmla="*/ 2046705 w 9470958"/>
                <a:gd name="csY2" fmla="*/ 2217443 h 2220618"/>
                <a:gd name="csX3" fmla="*/ 3894756 w 9470958"/>
                <a:gd name="csY3" fmla="*/ 2220618 h 2220618"/>
                <a:gd name="csX4" fmla="*/ 3867202 w 9470958"/>
                <a:gd name="csY4" fmla="*/ 0 h 2220618"/>
                <a:gd name="csX5" fmla="*/ 4897585 w 9470958"/>
                <a:gd name="csY5" fmla="*/ 159785 h 2220618"/>
                <a:gd name="csX6" fmla="*/ 4894472 w 9470958"/>
                <a:gd name="csY6" fmla="*/ 1504454 h 2220618"/>
                <a:gd name="csX7" fmla="*/ 9470958 w 9470958"/>
                <a:gd name="csY7" fmla="*/ 1495549 h 2220618"/>
                <a:gd name="csX0" fmla="*/ 0 w 9470958"/>
                <a:gd name="csY0" fmla="*/ 1498724 h 2220618"/>
                <a:gd name="csX1" fmla="*/ 2049880 w 9470958"/>
                <a:gd name="csY1" fmla="*/ 1495549 h 2220618"/>
                <a:gd name="csX2" fmla="*/ 2046705 w 9470958"/>
                <a:gd name="csY2" fmla="*/ 2217443 h 2220618"/>
                <a:gd name="csX3" fmla="*/ 3894756 w 9470958"/>
                <a:gd name="csY3" fmla="*/ 2220618 h 2220618"/>
                <a:gd name="csX4" fmla="*/ 3867202 w 9470958"/>
                <a:gd name="csY4" fmla="*/ 0 h 2220618"/>
                <a:gd name="csX5" fmla="*/ 4909886 w 9470958"/>
                <a:gd name="csY5" fmla="*/ 3968 h 2220618"/>
                <a:gd name="csX6" fmla="*/ 4894472 w 9470958"/>
                <a:gd name="csY6" fmla="*/ 1504454 h 2220618"/>
                <a:gd name="csX7" fmla="*/ 9470958 w 9470958"/>
                <a:gd name="csY7" fmla="*/ 1495549 h 2220618"/>
                <a:gd name="csX0" fmla="*/ 0 w 9470958"/>
                <a:gd name="csY0" fmla="*/ 1494756 h 2216650"/>
                <a:gd name="csX1" fmla="*/ 2049880 w 9470958"/>
                <a:gd name="csY1" fmla="*/ 1491581 h 2216650"/>
                <a:gd name="csX2" fmla="*/ 2046705 w 9470958"/>
                <a:gd name="csY2" fmla="*/ 2213475 h 2216650"/>
                <a:gd name="csX3" fmla="*/ 3894756 w 9470958"/>
                <a:gd name="csY3" fmla="*/ 2216650 h 2216650"/>
                <a:gd name="csX4" fmla="*/ 3859001 w 9470958"/>
                <a:gd name="csY4" fmla="*/ 4233 h 2216650"/>
                <a:gd name="csX5" fmla="*/ 4909886 w 9470958"/>
                <a:gd name="csY5" fmla="*/ 0 h 2216650"/>
                <a:gd name="csX6" fmla="*/ 4894472 w 9470958"/>
                <a:gd name="csY6" fmla="*/ 1500486 h 2216650"/>
                <a:gd name="csX7" fmla="*/ 9470958 w 9470958"/>
                <a:gd name="csY7" fmla="*/ 1491581 h 2216650"/>
                <a:gd name="csX0" fmla="*/ 0 w 9470958"/>
                <a:gd name="csY0" fmla="*/ 1494756 h 2216650"/>
                <a:gd name="csX1" fmla="*/ 2049880 w 9470958"/>
                <a:gd name="csY1" fmla="*/ 1491581 h 2216650"/>
                <a:gd name="csX2" fmla="*/ 2046705 w 9470958"/>
                <a:gd name="csY2" fmla="*/ 2213475 h 2216650"/>
                <a:gd name="csX3" fmla="*/ 3894756 w 9470958"/>
                <a:gd name="csY3" fmla="*/ 2216650 h 2216650"/>
                <a:gd name="csX4" fmla="*/ 3859001 w 9470958"/>
                <a:gd name="csY4" fmla="*/ 132 h 2216650"/>
                <a:gd name="csX5" fmla="*/ 4909886 w 9470958"/>
                <a:gd name="csY5" fmla="*/ 0 h 2216650"/>
                <a:gd name="csX6" fmla="*/ 4894472 w 9470958"/>
                <a:gd name="csY6" fmla="*/ 1500486 h 2216650"/>
                <a:gd name="csX7" fmla="*/ 9470958 w 9470958"/>
                <a:gd name="csY7" fmla="*/ 1491581 h 2216650"/>
                <a:gd name="csX0" fmla="*/ 0 w 9470958"/>
                <a:gd name="csY0" fmla="*/ 1637499 h 2359393"/>
                <a:gd name="csX1" fmla="*/ 2049880 w 9470958"/>
                <a:gd name="csY1" fmla="*/ 1634324 h 2359393"/>
                <a:gd name="csX2" fmla="*/ 2046705 w 9470958"/>
                <a:gd name="csY2" fmla="*/ 2356218 h 2359393"/>
                <a:gd name="csX3" fmla="*/ 3894756 w 9470958"/>
                <a:gd name="csY3" fmla="*/ 2359393 h 2359393"/>
                <a:gd name="csX4" fmla="*/ 3862176 w 9470958"/>
                <a:gd name="csY4" fmla="*/ 0 h 2359393"/>
                <a:gd name="csX5" fmla="*/ 4909886 w 9470958"/>
                <a:gd name="csY5" fmla="*/ 142743 h 2359393"/>
                <a:gd name="csX6" fmla="*/ 4894472 w 9470958"/>
                <a:gd name="csY6" fmla="*/ 1643229 h 2359393"/>
                <a:gd name="csX7" fmla="*/ 9470958 w 9470958"/>
                <a:gd name="csY7" fmla="*/ 1634324 h 2359393"/>
                <a:gd name="csX0" fmla="*/ 0 w 9470958"/>
                <a:gd name="csY0" fmla="*/ 1640806 h 2362700"/>
                <a:gd name="csX1" fmla="*/ 2049880 w 9470958"/>
                <a:gd name="csY1" fmla="*/ 1637631 h 2362700"/>
                <a:gd name="csX2" fmla="*/ 2046705 w 9470958"/>
                <a:gd name="csY2" fmla="*/ 2359525 h 2362700"/>
                <a:gd name="csX3" fmla="*/ 3894756 w 9470958"/>
                <a:gd name="csY3" fmla="*/ 2362700 h 2362700"/>
                <a:gd name="csX4" fmla="*/ 3862176 w 9470958"/>
                <a:gd name="csY4" fmla="*/ 3307 h 2362700"/>
                <a:gd name="csX5" fmla="*/ 4906711 w 9470958"/>
                <a:gd name="csY5" fmla="*/ 0 h 2362700"/>
                <a:gd name="csX6" fmla="*/ 4894472 w 9470958"/>
                <a:gd name="csY6" fmla="*/ 1646536 h 2362700"/>
                <a:gd name="csX7" fmla="*/ 9470958 w 9470958"/>
                <a:gd name="csY7" fmla="*/ 1637631 h 2362700"/>
                <a:gd name="csX0" fmla="*/ 0 w 9470958"/>
                <a:gd name="csY0" fmla="*/ 1637499 h 2359393"/>
                <a:gd name="csX1" fmla="*/ 2049880 w 9470958"/>
                <a:gd name="csY1" fmla="*/ 1634324 h 2359393"/>
                <a:gd name="csX2" fmla="*/ 2046705 w 9470958"/>
                <a:gd name="csY2" fmla="*/ 2356218 h 2359393"/>
                <a:gd name="csX3" fmla="*/ 3894756 w 9470958"/>
                <a:gd name="csY3" fmla="*/ 2359393 h 2359393"/>
                <a:gd name="csX4" fmla="*/ 3862176 w 9470958"/>
                <a:gd name="csY4" fmla="*/ 0 h 2359393"/>
                <a:gd name="csX5" fmla="*/ 4916236 w 9470958"/>
                <a:gd name="csY5" fmla="*/ 6218 h 2359393"/>
                <a:gd name="csX6" fmla="*/ 4894472 w 9470958"/>
                <a:gd name="csY6" fmla="*/ 1643229 h 2359393"/>
                <a:gd name="csX7" fmla="*/ 9470958 w 9470958"/>
                <a:gd name="csY7" fmla="*/ 1634324 h 2359393"/>
                <a:gd name="csX0" fmla="*/ 0 w 9470958"/>
                <a:gd name="csY0" fmla="*/ 1643981 h 2365875"/>
                <a:gd name="csX1" fmla="*/ 2049880 w 9470958"/>
                <a:gd name="csY1" fmla="*/ 1640806 h 2365875"/>
                <a:gd name="csX2" fmla="*/ 2046705 w 9470958"/>
                <a:gd name="csY2" fmla="*/ 2362700 h 2365875"/>
                <a:gd name="csX3" fmla="*/ 3894756 w 9470958"/>
                <a:gd name="csY3" fmla="*/ 2365875 h 2365875"/>
                <a:gd name="csX4" fmla="*/ 3862176 w 9470958"/>
                <a:gd name="csY4" fmla="*/ 6482 h 2365875"/>
                <a:gd name="csX5" fmla="*/ 4916236 w 9470958"/>
                <a:gd name="csY5" fmla="*/ 0 h 2365875"/>
                <a:gd name="csX6" fmla="*/ 4894472 w 9470958"/>
                <a:gd name="csY6" fmla="*/ 1649711 h 2365875"/>
                <a:gd name="csX7" fmla="*/ 9470958 w 9470958"/>
                <a:gd name="csY7" fmla="*/ 1640806 h 2365875"/>
                <a:gd name="csX0" fmla="*/ 0 w 9470958"/>
                <a:gd name="csY0" fmla="*/ 1637499 h 2359393"/>
                <a:gd name="csX1" fmla="*/ 2049880 w 9470958"/>
                <a:gd name="csY1" fmla="*/ 1634324 h 2359393"/>
                <a:gd name="csX2" fmla="*/ 2046705 w 9470958"/>
                <a:gd name="csY2" fmla="*/ 2356218 h 2359393"/>
                <a:gd name="csX3" fmla="*/ 3894756 w 9470958"/>
                <a:gd name="csY3" fmla="*/ 2359393 h 2359393"/>
                <a:gd name="csX4" fmla="*/ 3862176 w 9470958"/>
                <a:gd name="csY4" fmla="*/ 0 h 2359393"/>
                <a:gd name="csX5" fmla="*/ 4916236 w 9470958"/>
                <a:gd name="csY5" fmla="*/ 6218 h 2359393"/>
                <a:gd name="csX6" fmla="*/ 4894472 w 9470958"/>
                <a:gd name="csY6" fmla="*/ 1643229 h 2359393"/>
                <a:gd name="csX7" fmla="*/ 9470958 w 9470958"/>
                <a:gd name="csY7" fmla="*/ 1634324 h 2359393"/>
                <a:gd name="csX0" fmla="*/ 0 w 9470958"/>
                <a:gd name="csY0" fmla="*/ 1643981 h 2365875"/>
                <a:gd name="csX1" fmla="*/ 2049880 w 9470958"/>
                <a:gd name="csY1" fmla="*/ 1640806 h 2365875"/>
                <a:gd name="csX2" fmla="*/ 2046705 w 9470958"/>
                <a:gd name="csY2" fmla="*/ 2362700 h 2365875"/>
                <a:gd name="csX3" fmla="*/ 3894756 w 9470958"/>
                <a:gd name="csY3" fmla="*/ 2365875 h 2365875"/>
                <a:gd name="csX4" fmla="*/ 3862176 w 9470958"/>
                <a:gd name="csY4" fmla="*/ 6482 h 2365875"/>
                <a:gd name="csX5" fmla="*/ 4916236 w 9470958"/>
                <a:gd name="csY5" fmla="*/ 0 h 2365875"/>
                <a:gd name="csX6" fmla="*/ 4894472 w 9470958"/>
                <a:gd name="csY6" fmla="*/ 1649711 h 2365875"/>
                <a:gd name="csX7" fmla="*/ 9470958 w 9470958"/>
                <a:gd name="csY7" fmla="*/ 1640806 h 2365875"/>
                <a:gd name="csX0" fmla="*/ 0 w 9470958"/>
                <a:gd name="csY0" fmla="*/ 1637499 h 2359393"/>
                <a:gd name="csX1" fmla="*/ 2049880 w 9470958"/>
                <a:gd name="csY1" fmla="*/ 1634324 h 2359393"/>
                <a:gd name="csX2" fmla="*/ 2046705 w 9470958"/>
                <a:gd name="csY2" fmla="*/ 2356218 h 2359393"/>
                <a:gd name="csX3" fmla="*/ 3894756 w 9470958"/>
                <a:gd name="csY3" fmla="*/ 2359393 h 2359393"/>
                <a:gd name="csX4" fmla="*/ 3862176 w 9470958"/>
                <a:gd name="csY4" fmla="*/ 0 h 2359393"/>
                <a:gd name="csX5" fmla="*/ 4916236 w 9470958"/>
                <a:gd name="csY5" fmla="*/ 3043 h 2359393"/>
                <a:gd name="csX6" fmla="*/ 4894472 w 9470958"/>
                <a:gd name="csY6" fmla="*/ 1643229 h 2359393"/>
                <a:gd name="csX7" fmla="*/ 9470958 w 9470958"/>
                <a:gd name="csY7" fmla="*/ 1634324 h 2359393"/>
                <a:gd name="csX0" fmla="*/ 0 w 9470958"/>
                <a:gd name="csY0" fmla="*/ 1634456 h 2356350"/>
                <a:gd name="csX1" fmla="*/ 2049880 w 9470958"/>
                <a:gd name="csY1" fmla="*/ 1631281 h 2356350"/>
                <a:gd name="csX2" fmla="*/ 2046705 w 9470958"/>
                <a:gd name="csY2" fmla="*/ 2353175 h 2356350"/>
                <a:gd name="csX3" fmla="*/ 3894756 w 9470958"/>
                <a:gd name="csY3" fmla="*/ 2356350 h 2356350"/>
                <a:gd name="csX4" fmla="*/ 3845847 w 9470958"/>
                <a:gd name="csY4" fmla="*/ 223 h 2356350"/>
                <a:gd name="csX5" fmla="*/ 4916236 w 9470958"/>
                <a:gd name="csY5" fmla="*/ 0 h 2356350"/>
                <a:gd name="csX6" fmla="*/ 4894472 w 9470958"/>
                <a:gd name="csY6" fmla="*/ 1640186 h 2356350"/>
                <a:gd name="csX7" fmla="*/ 9470958 w 9470958"/>
                <a:gd name="csY7" fmla="*/ 1631281 h 2356350"/>
                <a:gd name="csX0" fmla="*/ 0 w 9470958"/>
                <a:gd name="csY0" fmla="*/ 1634456 h 2359616"/>
                <a:gd name="csX1" fmla="*/ 2049880 w 9470958"/>
                <a:gd name="csY1" fmla="*/ 1631281 h 2359616"/>
                <a:gd name="csX2" fmla="*/ 2046705 w 9470958"/>
                <a:gd name="csY2" fmla="*/ 2353175 h 2359616"/>
                <a:gd name="csX3" fmla="*/ 3852301 w 9470958"/>
                <a:gd name="csY3" fmla="*/ 2359616 h 2359616"/>
                <a:gd name="csX4" fmla="*/ 3845847 w 9470958"/>
                <a:gd name="csY4" fmla="*/ 223 h 2359616"/>
                <a:gd name="csX5" fmla="*/ 4916236 w 9470958"/>
                <a:gd name="csY5" fmla="*/ 0 h 2359616"/>
                <a:gd name="csX6" fmla="*/ 4894472 w 9470958"/>
                <a:gd name="csY6" fmla="*/ 1640186 h 2359616"/>
                <a:gd name="csX7" fmla="*/ 9470958 w 9470958"/>
                <a:gd name="csY7" fmla="*/ 1631281 h 2359616"/>
                <a:gd name="csX0" fmla="*/ 0 w 9470958"/>
                <a:gd name="csY0" fmla="*/ 1634456 h 2359616"/>
                <a:gd name="csX1" fmla="*/ 2049880 w 9470958"/>
                <a:gd name="csY1" fmla="*/ 1631281 h 2359616"/>
                <a:gd name="csX2" fmla="*/ 2046705 w 9470958"/>
                <a:gd name="csY2" fmla="*/ 2353175 h 2359616"/>
                <a:gd name="csX3" fmla="*/ 3842503 w 9470958"/>
                <a:gd name="csY3" fmla="*/ 2359616 h 2359616"/>
                <a:gd name="csX4" fmla="*/ 3845847 w 9470958"/>
                <a:gd name="csY4" fmla="*/ 223 h 2359616"/>
                <a:gd name="csX5" fmla="*/ 4916236 w 9470958"/>
                <a:gd name="csY5" fmla="*/ 0 h 2359616"/>
                <a:gd name="csX6" fmla="*/ 4894472 w 9470958"/>
                <a:gd name="csY6" fmla="*/ 1640186 h 2359616"/>
                <a:gd name="csX7" fmla="*/ 9470958 w 9470958"/>
                <a:gd name="csY7" fmla="*/ 1631281 h 2359616"/>
                <a:gd name="csX0" fmla="*/ 0 w 9470958"/>
                <a:gd name="csY0" fmla="*/ 1634456 h 2359616"/>
                <a:gd name="csX1" fmla="*/ 2049880 w 9470958"/>
                <a:gd name="csY1" fmla="*/ 1631281 h 2359616"/>
                <a:gd name="csX2" fmla="*/ 2046705 w 9470958"/>
                <a:gd name="csY2" fmla="*/ 2353175 h 2359616"/>
                <a:gd name="csX3" fmla="*/ 3842503 w 9470958"/>
                <a:gd name="csY3" fmla="*/ 2359616 h 2359616"/>
                <a:gd name="csX4" fmla="*/ 3845847 w 9470958"/>
                <a:gd name="csY4" fmla="*/ 223 h 2359616"/>
                <a:gd name="csX5" fmla="*/ 4916236 w 9470958"/>
                <a:gd name="csY5" fmla="*/ 0 h 2359616"/>
                <a:gd name="csX6" fmla="*/ 4910801 w 9470958"/>
                <a:gd name="csY6" fmla="*/ 1643452 h 2359616"/>
                <a:gd name="csX7" fmla="*/ 9470958 w 9470958"/>
                <a:gd name="csY7" fmla="*/ 1631281 h 2359616"/>
                <a:gd name="csX0" fmla="*/ 0 w 9470958"/>
                <a:gd name="csY0" fmla="*/ 1634456 h 2359616"/>
                <a:gd name="csX1" fmla="*/ 2049880 w 9470958"/>
                <a:gd name="csY1" fmla="*/ 1631281 h 2359616"/>
                <a:gd name="csX2" fmla="*/ 2046705 w 9470958"/>
                <a:gd name="csY2" fmla="*/ 2353175 h 2359616"/>
                <a:gd name="csX3" fmla="*/ 3842503 w 9470958"/>
                <a:gd name="csY3" fmla="*/ 2359616 h 2359616"/>
                <a:gd name="csX4" fmla="*/ 3829518 w 9470958"/>
                <a:gd name="csY4" fmla="*/ 223 h 2359616"/>
                <a:gd name="csX5" fmla="*/ 4916236 w 9470958"/>
                <a:gd name="csY5" fmla="*/ 0 h 2359616"/>
                <a:gd name="csX6" fmla="*/ 4910801 w 9470958"/>
                <a:gd name="csY6" fmla="*/ 1643452 h 2359616"/>
                <a:gd name="csX7" fmla="*/ 9470958 w 9470958"/>
                <a:gd name="csY7" fmla="*/ 1631281 h 2359616"/>
                <a:gd name="csX0" fmla="*/ 0 w 9470958"/>
                <a:gd name="csY0" fmla="*/ 1634456 h 2362882"/>
                <a:gd name="csX1" fmla="*/ 2049880 w 9470958"/>
                <a:gd name="csY1" fmla="*/ 1631281 h 2362882"/>
                <a:gd name="csX2" fmla="*/ 2046705 w 9470958"/>
                <a:gd name="csY2" fmla="*/ 2353175 h 2362882"/>
                <a:gd name="csX3" fmla="*/ 3832706 w 9470958"/>
                <a:gd name="csY3" fmla="*/ 2362882 h 2362882"/>
                <a:gd name="csX4" fmla="*/ 3829518 w 9470958"/>
                <a:gd name="csY4" fmla="*/ 223 h 2362882"/>
                <a:gd name="csX5" fmla="*/ 4916236 w 9470958"/>
                <a:gd name="csY5" fmla="*/ 0 h 2362882"/>
                <a:gd name="csX6" fmla="*/ 4910801 w 9470958"/>
                <a:gd name="csY6" fmla="*/ 1643452 h 2362882"/>
                <a:gd name="csX7" fmla="*/ 9470958 w 9470958"/>
                <a:gd name="csY7" fmla="*/ 1631281 h 23628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9470958" h="2362882">
                  <a:moveTo>
                    <a:pt x="0" y="1634456"/>
                  </a:moveTo>
                  <a:lnTo>
                    <a:pt x="2049880" y="1631281"/>
                  </a:lnTo>
                  <a:cubicBezTo>
                    <a:pt x="2048822" y="1877204"/>
                    <a:pt x="2047763" y="2107252"/>
                    <a:pt x="2046705" y="2353175"/>
                  </a:cubicBezTo>
                  <a:lnTo>
                    <a:pt x="3832706" y="2362882"/>
                  </a:lnTo>
                  <a:cubicBezTo>
                    <a:pt x="3830765" y="2222442"/>
                    <a:pt x="3831459" y="140663"/>
                    <a:pt x="3829518" y="223"/>
                  </a:cubicBezTo>
                  <a:lnTo>
                    <a:pt x="4916236" y="0"/>
                  </a:lnTo>
                  <a:cubicBezTo>
                    <a:pt x="4916155" y="45175"/>
                    <a:pt x="4910882" y="1598277"/>
                    <a:pt x="4910801" y="1643452"/>
                  </a:cubicBezTo>
                  <a:lnTo>
                    <a:pt x="9470958" y="1631281"/>
                  </a:ln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15" name="Groupe 114">
            <a:extLst>
              <a:ext uri="{FF2B5EF4-FFF2-40B4-BE49-F238E27FC236}">
                <a16:creationId xmlns:a16="http://schemas.microsoft.com/office/drawing/2014/main" id="{E285DD4E-7A9A-FC16-C859-7EFD36E8C349}"/>
              </a:ext>
            </a:extLst>
          </p:cNvPr>
          <p:cNvGrpSpPr/>
          <p:nvPr/>
        </p:nvGrpSpPr>
        <p:grpSpPr>
          <a:xfrm>
            <a:off x="1261809" y="331099"/>
            <a:ext cx="9470958" cy="6027560"/>
            <a:chOff x="1261809" y="331099"/>
            <a:chExt cx="9470958" cy="6027560"/>
          </a:xfrm>
        </p:grpSpPr>
        <p:sp>
          <p:nvSpPr>
            <p:cNvPr id="106" name="Forme libre 105">
              <a:extLst>
                <a:ext uri="{FF2B5EF4-FFF2-40B4-BE49-F238E27FC236}">
                  <a16:creationId xmlns:a16="http://schemas.microsoft.com/office/drawing/2014/main" id="{EB90AC27-84F3-CD70-F42E-DEED29FB9C1D}"/>
                </a:ext>
              </a:extLst>
            </p:cNvPr>
            <p:cNvSpPr/>
            <p:nvPr/>
          </p:nvSpPr>
          <p:spPr>
            <a:xfrm>
              <a:off x="3136489" y="331099"/>
              <a:ext cx="4463845" cy="913166"/>
            </a:xfrm>
            <a:custGeom>
              <a:avLst/>
              <a:gdLst>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7867 w 5410200"/>
                <a:gd name="csY20" fmla="*/ 558800 h 3683410"/>
                <a:gd name="csX21" fmla="*/ 3268133 w 5410200"/>
                <a:gd name="csY21" fmla="*/ 397933 h 3683410"/>
                <a:gd name="csX22" fmla="*/ 3725333 w 5410200"/>
                <a:gd name="csY22" fmla="*/ 330200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5333 w 5410200"/>
                <a:gd name="csY22" fmla="*/ 330200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5308 w 5410200"/>
                <a:gd name="csY23" fmla="*/ 217581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5308 w 5410200"/>
                <a:gd name="csY23" fmla="*/ 217581 h 3683410"/>
                <a:gd name="csX24" fmla="*/ 4703092 w 5410200"/>
                <a:gd name="csY24" fmla="*/ 119222 h 3683410"/>
                <a:gd name="csX25" fmla="*/ 5410200 w 5410200"/>
                <a:gd name="csY25" fmla="*/ 169333 h 3683410"/>
                <a:gd name="csX0" fmla="*/ 0 w 5782085"/>
                <a:gd name="csY0" fmla="*/ 31923 h 3715333"/>
                <a:gd name="csX1" fmla="*/ 169333 w 5782085"/>
                <a:gd name="csY1" fmla="*/ 57323 h 3715333"/>
                <a:gd name="csX2" fmla="*/ 228600 w 5782085"/>
                <a:gd name="csY2" fmla="*/ 57323 h 3715333"/>
                <a:gd name="csX3" fmla="*/ 313267 w 5782085"/>
                <a:gd name="csY3" fmla="*/ 209723 h 3715333"/>
                <a:gd name="csX4" fmla="*/ 558800 w 5782085"/>
                <a:gd name="csY4" fmla="*/ 1310390 h 3715333"/>
                <a:gd name="csX5" fmla="*/ 685800 w 5782085"/>
                <a:gd name="csY5" fmla="*/ 2334856 h 3715333"/>
                <a:gd name="csX6" fmla="*/ 821267 w 5782085"/>
                <a:gd name="csY6" fmla="*/ 3113790 h 3715333"/>
                <a:gd name="csX7" fmla="*/ 905933 w 5782085"/>
                <a:gd name="csY7" fmla="*/ 3452456 h 3715333"/>
                <a:gd name="csX8" fmla="*/ 948267 w 5782085"/>
                <a:gd name="csY8" fmla="*/ 3604856 h 3715333"/>
                <a:gd name="csX9" fmla="*/ 1024467 w 5782085"/>
                <a:gd name="csY9" fmla="*/ 3689523 h 3715333"/>
                <a:gd name="csX10" fmla="*/ 1066800 w 5782085"/>
                <a:gd name="csY10" fmla="*/ 3706456 h 3715333"/>
                <a:gd name="csX11" fmla="*/ 1168400 w 5782085"/>
                <a:gd name="csY11" fmla="*/ 3562523 h 3715333"/>
                <a:gd name="csX12" fmla="*/ 1295400 w 5782085"/>
                <a:gd name="csY12" fmla="*/ 3232323 h 3715333"/>
                <a:gd name="csX13" fmla="*/ 1464733 w 5782085"/>
                <a:gd name="csY13" fmla="*/ 2715856 h 3715333"/>
                <a:gd name="csX14" fmla="*/ 1591733 w 5782085"/>
                <a:gd name="csY14" fmla="*/ 2267123 h 3715333"/>
                <a:gd name="csX15" fmla="*/ 1735667 w 5782085"/>
                <a:gd name="csY15" fmla="*/ 1877656 h 3715333"/>
                <a:gd name="csX16" fmla="*/ 1888067 w 5782085"/>
                <a:gd name="csY16" fmla="*/ 1505123 h 3715333"/>
                <a:gd name="csX17" fmla="*/ 2074333 w 5782085"/>
                <a:gd name="csY17" fmla="*/ 1191856 h 3715333"/>
                <a:gd name="csX18" fmla="*/ 2294467 w 5782085"/>
                <a:gd name="csY18" fmla="*/ 920923 h 3715333"/>
                <a:gd name="csX19" fmla="*/ 2531533 w 5782085"/>
                <a:gd name="csY19" fmla="*/ 700790 h 3715333"/>
                <a:gd name="csX20" fmla="*/ 2823492 w 5782085"/>
                <a:gd name="csY20" fmla="*/ 564472 h 3715333"/>
                <a:gd name="csX21" fmla="*/ 3268133 w 5782085"/>
                <a:gd name="csY21" fmla="*/ 429856 h 3715333"/>
                <a:gd name="csX22" fmla="*/ 3720958 w 5782085"/>
                <a:gd name="csY22" fmla="*/ 327122 h 3715333"/>
                <a:gd name="csX23" fmla="*/ 4085308 w 5782085"/>
                <a:gd name="csY23" fmla="*/ 249504 h 3715333"/>
                <a:gd name="csX24" fmla="*/ 4703092 w 5782085"/>
                <a:gd name="csY24" fmla="*/ 151145 h 3715333"/>
                <a:gd name="csX25" fmla="*/ 5782085 w 5782085"/>
                <a:gd name="csY25" fmla="*/ 0 h 3715333"/>
                <a:gd name="csX0" fmla="*/ 0 w 5782085"/>
                <a:gd name="csY0" fmla="*/ 31923 h 3715333"/>
                <a:gd name="csX1" fmla="*/ 169333 w 5782085"/>
                <a:gd name="csY1" fmla="*/ 57323 h 3715333"/>
                <a:gd name="csX2" fmla="*/ 228600 w 5782085"/>
                <a:gd name="csY2" fmla="*/ 57323 h 3715333"/>
                <a:gd name="csX3" fmla="*/ 313267 w 5782085"/>
                <a:gd name="csY3" fmla="*/ 209723 h 3715333"/>
                <a:gd name="csX4" fmla="*/ 558800 w 5782085"/>
                <a:gd name="csY4" fmla="*/ 1310390 h 3715333"/>
                <a:gd name="csX5" fmla="*/ 685800 w 5782085"/>
                <a:gd name="csY5" fmla="*/ 2334856 h 3715333"/>
                <a:gd name="csX6" fmla="*/ 821267 w 5782085"/>
                <a:gd name="csY6" fmla="*/ 3113790 h 3715333"/>
                <a:gd name="csX7" fmla="*/ 905933 w 5782085"/>
                <a:gd name="csY7" fmla="*/ 3452456 h 3715333"/>
                <a:gd name="csX8" fmla="*/ 970142 w 5782085"/>
                <a:gd name="csY8" fmla="*/ 3604856 h 3715333"/>
                <a:gd name="csX9" fmla="*/ 1024467 w 5782085"/>
                <a:gd name="csY9" fmla="*/ 3689523 h 3715333"/>
                <a:gd name="csX10" fmla="*/ 1066800 w 5782085"/>
                <a:gd name="csY10" fmla="*/ 3706456 h 3715333"/>
                <a:gd name="csX11" fmla="*/ 1168400 w 5782085"/>
                <a:gd name="csY11" fmla="*/ 3562523 h 3715333"/>
                <a:gd name="csX12" fmla="*/ 1295400 w 5782085"/>
                <a:gd name="csY12" fmla="*/ 3232323 h 3715333"/>
                <a:gd name="csX13" fmla="*/ 1464733 w 5782085"/>
                <a:gd name="csY13" fmla="*/ 2715856 h 3715333"/>
                <a:gd name="csX14" fmla="*/ 1591733 w 5782085"/>
                <a:gd name="csY14" fmla="*/ 2267123 h 3715333"/>
                <a:gd name="csX15" fmla="*/ 1735667 w 5782085"/>
                <a:gd name="csY15" fmla="*/ 1877656 h 3715333"/>
                <a:gd name="csX16" fmla="*/ 1888067 w 5782085"/>
                <a:gd name="csY16" fmla="*/ 1505123 h 3715333"/>
                <a:gd name="csX17" fmla="*/ 2074333 w 5782085"/>
                <a:gd name="csY17" fmla="*/ 1191856 h 3715333"/>
                <a:gd name="csX18" fmla="*/ 2294467 w 5782085"/>
                <a:gd name="csY18" fmla="*/ 920923 h 3715333"/>
                <a:gd name="csX19" fmla="*/ 2531533 w 5782085"/>
                <a:gd name="csY19" fmla="*/ 700790 h 3715333"/>
                <a:gd name="csX20" fmla="*/ 2823492 w 5782085"/>
                <a:gd name="csY20" fmla="*/ 564472 h 3715333"/>
                <a:gd name="csX21" fmla="*/ 3268133 w 5782085"/>
                <a:gd name="csY21" fmla="*/ 429856 h 3715333"/>
                <a:gd name="csX22" fmla="*/ 3720958 w 5782085"/>
                <a:gd name="csY22" fmla="*/ 327122 h 3715333"/>
                <a:gd name="csX23" fmla="*/ 4085308 w 5782085"/>
                <a:gd name="csY23" fmla="*/ 249504 h 3715333"/>
                <a:gd name="csX24" fmla="*/ 4703092 w 5782085"/>
                <a:gd name="csY24" fmla="*/ 151145 h 3715333"/>
                <a:gd name="csX25" fmla="*/ 5782085 w 5782085"/>
                <a:gd name="csY25" fmla="*/ 0 h 3715333"/>
                <a:gd name="csX0" fmla="*/ 0 w 9417810"/>
                <a:gd name="csY0" fmla="*/ 0 h 3727162"/>
                <a:gd name="csX1" fmla="*/ 3805058 w 9417810"/>
                <a:gd name="csY1" fmla="*/ 69152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64777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781198 w 9417810"/>
                <a:gd name="csY2" fmla="*/ 516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781198 w 9417810"/>
                <a:gd name="csY2" fmla="*/ 51652 h 3727162"/>
                <a:gd name="csX3" fmla="*/ 3948992 w 9417810"/>
                <a:gd name="csY3" fmla="*/ 221552 h 3727162"/>
                <a:gd name="csX4" fmla="*/ 4165186 w 9417810"/>
                <a:gd name="csY4" fmla="*/ 1346682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10472"/>
                <a:gd name="csX1" fmla="*/ 3350046 w 9417810"/>
                <a:gd name="csY1" fmla="*/ 51651 h 3710472"/>
                <a:gd name="csX2" fmla="*/ 3781198 w 9417810"/>
                <a:gd name="csY2" fmla="*/ 51652 h 3710472"/>
                <a:gd name="csX3" fmla="*/ 3948992 w 9417810"/>
                <a:gd name="csY3" fmla="*/ 221552 h 3710472"/>
                <a:gd name="csX4" fmla="*/ 4165186 w 9417810"/>
                <a:gd name="csY4" fmla="*/ 1346682 h 3710472"/>
                <a:gd name="csX5" fmla="*/ 4321525 w 9417810"/>
                <a:gd name="csY5" fmla="*/ 2346685 h 3710472"/>
                <a:gd name="csX6" fmla="*/ 4456992 w 9417810"/>
                <a:gd name="csY6" fmla="*/ 3125619 h 3710472"/>
                <a:gd name="csX7" fmla="*/ 4541658 w 9417810"/>
                <a:gd name="csY7" fmla="*/ 3464285 h 3710472"/>
                <a:gd name="csX8" fmla="*/ 4605867 w 9417810"/>
                <a:gd name="csY8" fmla="*/ 3616685 h 3710472"/>
                <a:gd name="csX9" fmla="*/ 4660192 w 9417810"/>
                <a:gd name="csY9" fmla="*/ 3701352 h 3710472"/>
                <a:gd name="csX10" fmla="*/ 4736754 w 9417810"/>
                <a:gd name="csY10" fmla="*/ 3693824 h 3710472"/>
                <a:gd name="csX11" fmla="*/ 4804125 w 9417810"/>
                <a:gd name="csY11" fmla="*/ 3574352 h 3710472"/>
                <a:gd name="csX12" fmla="*/ 4931125 w 9417810"/>
                <a:gd name="csY12" fmla="*/ 3244152 h 3710472"/>
                <a:gd name="csX13" fmla="*/ 5100458 w 9417810"/>
                <a:gd name="csY13" fmla="*/ 2727685 h 3710472"/>
                <a:gd name="csX14" fmla="*/ 5227458 w 9417810"/>
                <a:gd name="csY14" fmla="*/ 2278952 h 3710472"/>
                <a:gd name="csX15" fmla="*/ 5371392 w 9417810"/>
                <a:gd name="csY15" fmla="*/ 1889485 h 3710472"/>
                <a:gd name="csX16" fmla="*/ 5523792 w 9417810"/>
                <a:gd name="csY16" fmla="*/ 1516952 h 3710472"/>
                <a:gd name="csX17" fmla="*/ 5710058 w 9417810"/>
                <a:gd name="csY17" fmla="*/ 1203685 h 3710472"/>
                <a:gd name="csX18" fmla="*/ 5930192 w 9417810"/>
                <a:gd name="csY18" fmla="*/ 932752 h 3710472"/>
                <a:gd name="csX19" fmla="*/ 6167258 w 9417810"/>
                <a:gd name="csY19" fmla="*/ 712619 h 3710472"/>
                <a:gd name="csX20" fmla="*/ 6459217 w 9417810"/>
                <a:gd name="csY20" fmla="*/ 576301 h 3710472"/>
                <a:gd name="csX21" fmla="*/ 6903858 w 9417810"/>
                <a:gd name="csY21" fmla="*/ 441685 h 3710472"/>
                <a:gd name="csX22" fmla="*/ 7356683 w 9417810"/>
                <a:gd name="csY22" fmla="*/ 338951 h 3710472"/>
                <a:gd name="csX23" fmla="*/ 7721033 w 9417810"/>
                <a:gd name="csY23" fmla="*/ 261333 h 3710472"/>
                <a:gd name="csX24" fmla="*/ 8338817 w 9417810"/>
                <a:gd name="csY24" fmla="*/ 162974 h 3710472"/>
                <a:gd name="csX25" fmla="*/ 9417810 w 9417810"/>
                <a:gd name="csY25" fmla="*/ 11829 h 3710472"/>
                <a:gd name="csX0" fmla="*/ 0 w 9417810"/>
                <a:gd name="csY0" fmla="*/ 0 h 3710474"/>
                <a:gd name="csX1" fmla="*/ 3350046 w 9417810"/>
                <a:gd name="csY1" fmla="*/ 51651 h 3710474"/>
                <a:gd name="csX2" fmla="*/ 3781198 w 9417810"/>
                <a:gd name="csY2" fmla="*/ 51652 h 3710474"/>
                <a:gd name="csX3" fmla="*/ 3948992 w 9417810"/>
                <a:gd name="csY3" fmla="*/ 221552 h 3710474"/>
                <a:gd name="csX4" fmla="*/ 4165186 w 9417810"/>
                <a:gd name="csY4" fmla="*/ 1346682 h 3710474"/>
                <a:gd name="csX5" fmla="*/ 4321525 w 9417810"/>
                <a:gd name="csY5" fmla="*/ 2346685 h 3710474"/>
                <a:gd name="csX6" fmla="*/ 4456992 w 9417810"/>
                <a:gd name="csY6" fmla="*/ 3125619 h 3710474"/>
                <a:gd name="csX7" fmla="*/ 4541658 w 9417810"/>
                <a:gd name="csY7" fmla="*/ 3464285 h 3710474"/>
                <a:gd name="csX8" fmla="*/ 4605867 w 9417810"/>
                <a:gd name="csY8" fmla="*/ 3616685 h 3710474"/>
                <a:gd name="csX9" fmla="*/ 4660192 w 9417810"/>
                <a:gd name="csY9" fmla="*/ 3701352 h 3710474"/>
                <a:gd name="csX10" fmla="*/ 4736754 w 9417810"/>
                <a:gd name="csY10" fmla="*/ 3693824 h 3710474"/>
                <a:gd name="csX11" fmla="*/ 4804125 w 9417810"/>
                <a:gd name="csY11" fmla="*/ 3574352 h 3710474"/>
                <a:gd name="csX12" fmla="*/ 4931125 w 9417810"/>
                <a:gd name="csY12" fmla="*/ 3244152 h 3710474"/>
                <a:gd name="csX13" fmla="*/ 5094402 w 9417810"/>
                <a:gd name="csY13" fmla="*/ 2727685 h 3710474"/>
                <a:gd name="csX14" fmla="*/ 5227458 w 9417810"/>
                <a:gd name="csY14" fmla="*/ 2278952 h 3710474"/>
                <a:gd name="csX15" fmla="*/ 5371392 w 9417810"/>
                <a:gd name="csY15" fmla="*/ 1889485 h 3710474"/>
                <a:gd name="csX16" fmla="*/ 5523792 w 9417810"/>
                <a:gd name="csY16" fmla="*/ 1516952 h 3710474"/>
                <a:gd name="csX17" fmla="*/ 5710058 w 9417810"/>
                <a:gd name="csY17" fmla="*/ 1203685 h 3710474"/>
                <a:gd name="csX18" fmla="*/ 5930192 w 9417810"/>
                <a:gd name="csY18" fmla="*/ 932752 h 3710474"/>
                <a:gd name="csX19" fmla="*/ 6167258 w 9417810"/>
                <a:gd name="csY19" fmla="*/ 712619 h 3710474"/>
                <a:gd name="csX20" fmla="*/ 6459217 w 9417810"/>
                <a:gd name="csY20" fmla="*/ 576301 h 3710474"/>
                <a:gd name="csX21" fmla="*/ 6903858 w 9417810"/>
                <a:gd name="csY21" fmla="*/ 441685 h 3710474"/>
                <a:gd name="csX22" fmla="*/ 7356683 w 9417810"/>
                <a:gd name="csY22" fmla="*/ 338951 h 3710474"/>
                <a:gd name="csX23" fmla="*/ 7721033 w 9417810"/>
                <a:gd name="csY23" fmla="*/ 261333 h 3710474"/>
                <a:gd name="csX24" fmla="*/ 8338817 w 9417810"/>
                <a:gd name="csY24" fmla="*/ 162974 h 3710474"/>
                <a:gd name="csX25" fmla="*/ 9417810 w 9417810"/>
                <a:gd name="csY25" fmla="*/ 11829 h 3710474"/>
                <a:gd name="csX0" fmla="*/ 0 w 9045664"/>
                <a:gd name="csY0" fmla="*/ 2095 h 3698643"/>
                <a:gd name="csX1" fmla="*/ 2977900 w 9045664"/>
                <a:gd name="csY1" fmla="*/ 39822 h 3698643"/>
                <a:gd name="csX2" fmla="*/ 3409052 w 9045664"/>
                <a:gd name="csY2" fmla="*/ 39823 h 3698643"/>
                <a:gd name="csX3" fmla="*/ 3576846 w 9045664"/>
                <a:gd name="csY3" fmla="*/ 209723 h 3698643"/>
                <a:gd name="csX4" fmla="*/ 3793040 w 9045664"/>
                <a:gd name="csY4" fmla="*/ 1334853 h 3698643"/>
                <a:gd name="csX5" fmla="*/ 3949379 w 9045664"/>
                <a:gd name="csY5" fmla="*/ 2334856 h 3698643"/>
                <a:gd name="csX6" fmla="*/ 4084846 w 9045664"/>
                <a:gd name="csY6" fmla="*/ 3113790 h 3698643"/>
                <a:gd name="csX7" fmla="*/ 4169512 w 9045664"/>
                <a:gd name="csY7" fmla="*/ 3452456 h 3698643"/>
                <a:gd name="csX8" fmla="*/ 4233721 w 9045664"/>
                <a:gd name="csY8" fmla="*/ 3604856 h 3698643"/>
                <a:gd name="csX9" fmla="*/ 4288046 w 9045664"/>
                <a:gd name="csY9" fmla="*/ 3689523 h 3698643"/>
                <a:gd name="csX10" fmla="*/ 4364608 w 9045664"/>
                <a:gd name="csY10" fmla="*/ 3681995 h 3698643"/>
                <a:gd name="csX11" fmla="*/ 4431979 w 9045664"/>
                <a:gd name="csY11" fmla="*/ 3562523 h 3698643"/>
                <a:gd name="csX12" fmla="*/ 4558979 w 9045664"/>
                <a:gd name="csY12" fmla="*/ 3232323 h 3698643"/>
                <a:gd name="csX13" fmla="*/ 4722256 w 9045664"/>
                <a:gd name="csY13" fmla="*/ 2715856 h 3698643"/>
                <a:gd name="csX14" fmla="*/ 4855312 w 9045664"/>
                <a:gd name="csY14" fmla="*/ 2267123 h 3698643"/>
                <a:gd name="csX15" fmla="*/ 4999246 w 9045664"/>
                <a:gd name="csY15" fmla="*/ 1877656 h 3698643"/>
                <a:gd name="csX16" fmla="*/ 5151646 w 9045664"/>
                <a:gd name="csY16" fmla="*/ 1505123 h 3698643"/>
                <a:gd name="csX17" fmla="*/ 5337912 w 9045664"/>
                <a:gd name="csY17" fmla="*/ 1191856 h 3698643"/>
                <a:gd name="csX18" fmla="*/ 5558046 w 9045664"/>
                <a:gd name="csY18" fmla="*/ 920923 h 3698643"/>
                <a:gd name="csX19" fmla="*/ 5795112 w 9045664"/>
                <a:gd name="csY19" fmla="*/ 700790 h 3698643"/>
                <a:gd name="csX20" fmla="*/ 6087071 w 9045664"/>
                <a:gd name="csY20" fmla="*/ 564472 h 3698643"/>
                <a:gd name="csX21" fmla="*/ 6531712 w 9045664"/>
                <a:gd name="csY21" fmla="*/ 429856 h 3698643"/>
                <a:gd name="csX22" fmla="*/ 6984537 w 9045664"/>
                <a:gd name="csY22" fmla="*/ 327122 h 3698643"/>
                <a:gd name="csX23" fmla="*/ 7348887 w 9045664"/>
                <a:gd name="csY23" fmla="*/ 249504 h 3698643"/>
                <a:gd name="csX24" fmla="*/ 7966671 w 9045664"/>
                <a:gd name="csY24" fmla="*/ 151145 h 3698643"/>
                <a:gd name="csX25" fmla="*/ 9045664 w 9045664"/>
                <a:gd name="csY25" fmla="*/ 0 h 3698643"/>
                <a:gd name="csX0" fmla="*/ 0 w 9132546"/>
                <a:gd name="csY0" fmla="*/ 9873 h 3706422"/>
                <a:gd name="csX1" fmla="*/ 2977900 w 9132546"/>
                <a:gd name="csY1" fmla="*/ 47600 h 3706422"/>
                <a:gd name="csX2" fmla="*/ 3409052 w 9132546"/>
                <a:gd name="csY2" fmla="*/ 47601 h 3706422"/>
                <a:gd name="csX3" fmla="*/ 3576846 w 9132546"/>
                <a:gd name="csY3" fmla="*/ 217501 h 3706422"/>
                <a:gd name="csX4" fmla="*/ 3793040 w 9132546"/>
                <a:gd name="csY4" fmla="*/ 1342631 h 3706422"/>
                <a:gd name="csX5" fmla="*/ 3949379 w 9132546"/>
                <a:gd name="csY5" fmla="*/ 2342634 h 3706422"/>
                <a:gd name="csX6" fmla="*/ 4084846 w 9132546"/>
                <a:gd name="csY6" fmla="*/ 3121568 h 3706422"/>
                <a:gd name="csX7" fmla="*/ 4169512 w 9132546"/>
                <a:gd name="csY7" fmla="*/ 3460234 h 3706422"/>
                <a:gd name="csX8" fmla="*/ 4233721 w 9132546"/>
                <a:gd name="csY8" fmla="*/ 3612634 h 3706422"/>
                <a:gd name="csX9" fmla="*/ 4288046 w 9132546"/>
                <a:gd name="csY9" fmla="*/ 3697301 h 3706422"/>
                <a:gd name="csX10" fmla="*/ 4364608 w 9132546"/>
                <a:gd name="csY10" fmla="*/ 3689773 h 3706422"/>
                <a:gd name="csX11" fmla="*/ 4431979 w 9132546"/>
                <a:gd name="csY11" fmla="*/ 3570301 h 3706422"/>
                <a:gd name="csX12" fmla="*/ 4558979 w 9132546"/>
                <a:gd name="csY12" fmla="*/ 3240101 h 3706422"/>
                <a:gd name="csX13" fmla="*/ 4722256 w 9132546"/>
                <a:gd name="csY13" fmla="*/ 2723634 h 3706422"/>
                <a:gd name="csX14" fmla="*/ 4855312 w 9132546"/>
                <a:gd name="csY14" fmla="*/ 2274901 h 3706422"/>
                <a:gd name="csX15" fmla="*/ 4999246 w 9132546"/>
                <a:gd name="csY15" fmla="*/ 1885434 h 3706422"/>
                <a:gd name="csX16" fmla="*/ 5151646 w 9132546"/>
                <a:gd name="csY16" fmla="*/ 1512901 h 3706422"/>
                <a:gd name="csX17" fmla="*/ 5337912 w 9132546"/>
                <a:gd name="csY17" fmla="*/ 1199634 h 3706422"/>
                <a:gd name="csX18" fmla="*/ 5558046 w 9132546"/>
                <a:gd name="csY18" fmla="*/ 928701 h 3706422"/>
                <a:gd name="csX19" fmla="*/ 5795112 w 9132546"/>
                <a:gd name="csY19" fmla="*/ 708568 h 3706422"/>
                <a:gd name="csX20" fmla="*/ 6087071 w 9132546"/>
                <a:gd name="csY20" fmla="*/ 572250 h 3706422"/>
                <a:gd name="csX21" fmla="*/ 6531712 w 9132546"/>
                <a:gd name="csY21" fmla="*/ 437634 h 3706422"/>
                <a:gd name="csX22" fmla="*/ 6984537 w 9132546"/>
                <a:gd name="csY22" fmla="*/ 334900 h 3706422"/>
                <a:gd name="csX23" fmla="*/ 7348887 w 9132546"/>
                <a:gd name="csY23" fmla="*/ 257282 h 3706422"/>
                <a:gd name="csX24" fmla="*/ 7966671 w 9132546"/>
                <a:gd name="csY24" fmla="*/ 158923 h 3706422"/>
                <a:gd name="csX25" fmla="*/ 9045664 w 9132546"/>
                <a:gd name="csY25" fmla="*/ 7778 h 3706422"/>
                <a:gd name="csX26" fmla="*/ 9068759 w 9132546"/>
                <a:gd name="csY26" fmla="*/ 22223 h 3706422"/>
                <a:gd name="csX0" fmla="*/ 0 w 9927557"/>
                <a:gd name="csY0" fmla="*/ 12774 h 3709323"/>
                <a:gd name="csX1" fmla="*/ 2977900 w 9927557"/>
                <a:gd name="csY1" fmla="*/ 50501 h 3709323"/>
                <a:gd name="csX2" fmla="*/ 3409052 w 9927557"/>
                <a:gd name="csY2" fmla="*/ 50502 h 3709323"/>
                <a:gd name="csX3" fmla="*/ 3576846 w 9927557"/>
                <a:gd name="csY3" fmla="*/ 220402 h 3709323"/>
                <a:gd name="csX4" fmla="*/ 3793040 w 9927557"/>
                <a:gd name="csY4" fmla="*/ 1345532 h 3709323"/>
                <a:gd name="csX5" fmla="*/ 3949379 w 9927557"/>
                <a:gd name="csY5" fmla="*/ 2345535 h 3709323"/>
                <a:gd name="csX6" fmla="*/ 4084846 w 9927557"/>
                <a:gd name="csY6" fmla="*/ 3124469 h 3709323"/>
                <a:gd name="csX7" fmla="*/ 4169512 w 9927557"/>
                <a:gd name="csY7" fmla="*/ 3463135 h 3709323"/>
                <a:gd name="csX8" fmla="*/ 4233721 w 9927557"/>
                <a:gd name="csY8" fmla="*/ 3615535 h 3709323"/>
                <a:gd name="csX9" fmla="*/ 4288046 w 9927557"/>
                <a:gd name="csY9" fmla="*/ 3700202 h 3709323"/>
                <a:gd name="csX10" fmla="*/ 4364608 w 9927557"/>
                <a:gd name="csY10" fmla="*/ 3692674 h 3709323"/>
                <a:gd name="csX11" fmla="*/ 4431979 w 9927557"/>
                <a:gd name="csY11" fmla="*/ 3573202 h 3709323"/>
                <a:gd name="csX12" fmla="*/ 4558979 w 9927557"/>
                <a:gd name="csY12" fmla="*/ 3243002 h 3709323"/>
                <a:gd name="csX13" fmla="*/ 4722256 w 9927557"/>
                <a:gd name="csY13" fmla="*/ 2726535 h 3709323"/>
                <a:gd name="csX14" fmla="*/ 4855312 w 9927557"/>
                <a:gd name="csY14" fmla="*/ 2277802 h 3709323"/>
                <a:gd name="csX15" fmla="*/ 4999246 w 9927557"/>
                <a:gd name="csY15" fmla="*/ 1888335 h 3709323"/>
                <a:gd name="csX16" fmla="*/ 5151646 w 9927557"/>
                <a:gd name="csY16" fmla="*/ 1515802 h 3709323"/>
                <a:gd name="csX17" fmla="*/ 5337912 w 9927557"/>
                <a:gd name="csY17" fmla="*/ 1202535 h 3709323"/>
                <a:gd name="csX18" fmla="*/ 5558046 w 9927557"/>
                <a:gd name="csY18" fmla="*/ 931602 h 3709323"/>
                <a:gd name="csX19" fmla="*/ 5795112 w 9927557"/>
                <a:gd name="csY19" fmla="*/ 711469 h 3709323"/>
                <a:gd name="csX20" fmla="*/ 6087071 w 9927557"/>
                <a:gd name="csY20" fmla="*/ 575151 h 3709323"/>
                <a:gd name="csX21" fmla="*/ 6531712 w 9927557"/>
                <a:gd name="csY21" fmla="*/ 440535 h 3709323"/>
                <a:gd name="csX22" fmla="*/ 6984537 w 9927557"/>
                <a:gd name="csY22" fmla="*/ 337801 h 3709323"/>
                <a:gd name="csX23" fmla="*/ 7348887 w 9927557"/>
                <a:gd name="csY23" fmla="*/ 260183 h 3709323"/>
                <a:gd name="csX24" fmla="*/ 7966671 w 9927557"/>
                <a:gd name="csY24" fmla="*/ 161824 h 3709323"/>
                <a:gd name="csX25" fmla="*/ 9045664 w 9927557"/>
                <a:gd name="csY25" fmla="*/ 10679 h 3709323"/>
                <a:gd name="csX26" fmla="*/ 9927557 w 9927557"/>
                <a:gd name="csY26" fmla="*/ 11199 h 3709323"/>
                <a:gd name="csX0" fmla="*/ 0 w 9927557"/>
                <a:gd name="csY0" fmla="*/ 1755 h 3698304"/>
                <a:gd name="csX1" fmla="*/ 2977900 w 9927557"/>
                <a:gd name="csY1" fmla="*/ 39482 h 3698304"/>
                <a:gd name="csX2" fmla="*/ 3409052 w 9927557"/>
                <a:gd name="csY2" fmla="*/ 39483 h 3698304"/>
                <a:gd name="csX3" fmla="*/ 3576846 w 9927557"/>
                <a:gd name="csY3" fmla="*/ 209383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409052 w 9927557"/>
                <a:gd name="csY2" fmla="*/ 39483 h 3698304"/>
                <a:gd name="csX3" fmla="*/ 3723953 w 9927557"/>
                <a:gd name="csY3" fmla="*/ 260524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23953 w 9927557"/>
                <a:gd name="csY3" fmla="*/ 260524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69924 w 9927557"/>
                <a:gd name="csY3" fmla="*/ 273310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69924 w 9927557"/>
                <a:gd name="csY3" fmla="*/ 273310 h 3698304"/>
                <a:gd name="csX4" fmla="*/ 3875787 w 9927557"/>
                <a:gd name="csY4" fmla="*/ 1347298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4004544 w 9927557"/>
                <a:gd name="csY5" fmla="*/ 2347301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69924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084846 w 9927557"/>
                <a:gd name="csY6" fmla="*/ 3113450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109275 w 9927557"/>
                <a:gd name="csY6" fmla="*/ 3106657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4000706 w 9927557"/>
                <a:gd name="csY5" fmla="*/ 2360085 h 3698304"/>
                <a:gd name="csX6" fmla="*/ 4109275 w 9927557"/>
                <a:gd name="csY6" fmla="*/ 3106657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10437280"/>
                <a:gd name="csY0" fmla="*/ 1755 h 3698304"/>
                <a:gd name="csX1" fmla="*/ 3487623 w 10437280"/>
                <a:gd name="csY1" fmla="*/ 39482 h 3698304"/>
                <a:gd name="csX2" fmla="*/ 4056566 w 10437280"/>
                <a:gd name="csY2" fmla="*/ 49899 h 3698304"/>
                <a:gd name="csX3" fmla="*/ 4246159 w 10437280"/>
                <a:gd name="csY3" fmla="*/ 273310 h 3698304"/>
                <a:gd name="csX4" fmla="*/ 4385510 w 10437280"/>
                <a:gd name="csY4" fmla="*/ 1347298 h 3698304"/>
                <a:gd name="csX5" fmla="*/ 4510429 w 10437280"/>
                <a:gd name="csY5" fmla="*/ 2360085 h 3698304"/>
                <a:gd name="csX6" fmla="*/ 4618998 w 10437280"/>
                <a:gd name="csY6" fmla="*/ 3106657 h 3698304"/>
                <a:gd name="csX7" fmla="*/ 4703664 w 10437280"/>
                <a:gd name="csY7" fmla="*/ 3465703 h 3698304"/>
                <a:gd name="csX8" fmla="*/ 4743444 w 10437280"/>
                <a:gd name="csY8" fmla="*/ 3604516 h 3698304"/>
                <a:gd name="csX9" fmla="*/ 4797769 w 10437280"/>
                <a:gd name="csY9" fmla="*/ 3689183 h 3698304"/>
                <a:gd name="csX10" fmla="*/ 4874331 w 10437280"/>
                <a:gd name="csY10" fmla="*/ 3681655 h 3698304"/>
                <a:gd name="csX11" fmla="*/ 4941702 w 10437280"/>
                <a:gd name="csY11" fmla="*/ 3562183 h 3698304"/>
                <a:gd name="csX12" fmla="*/ 5068702 w 10437280"/>
                <a:gd name="csY12" fmla="*/ 3231983 h 3698304"/>
                <a:gd name="csX13" fmla="*/ 5231979 w 10437280"/>
                <a:gd name="csY13" fmla="*/ 2715516 h 3698304"/>
                <a:gd name="csX14" fmla="*/ 5365035 w 10437280"/>
                <a:gd name="csY14" fmla="*/ 2266783 h 3698304"/>
                <a:gd name="csX15" fmla="*/ 5508969 w 10437280"/>
                <a:gd name="csY15" fmla="*/ 1877316 h 3698304"/>
                <a:gd name="csX16" fmla="*/ 5661369 w 10437280"/>
                <a:gd name="csY16" fmla="*/ 1504783 h 3698304"/>
                <a:gd name="csX17" fmla="*/ 5847635 w 10437280"/>
                <a:gd name="csY17" fmla="*/ 1191516 h 3698304"/>
                <a:gd name="csX18" fmla="*/ 6067769 w 10437280"/>
                <a:gd name="csY18" fmla="*/ 920583 h 3698304"/>
                <a:gd name="csX19" fmla="*/ 6304835 w 10437280"/>
                <a:gd name="csY19" fmla="*/ 700450 h 3698304"/>
                <a:gd name="csX20" fmla="*/ 6596794 w 10437280"/>
                <a:gd name="csY20" fmla="*/ 564132 h 3698304"/>
                <a:gd name="csX21" fmla="*/ 7041435 w 10437280"/>
                <a:gd name="csY21" fmla="*/ 429516 h 3698304"/>
                <a:gd name="csX22" fmla="*/ 7494260 w 10437280"/>
                <a:gd name="csY22" fmla="*/ 326782 h 3698304"/>
                <a:gd name="csX23" fmla="*/ 7858610 w 10437280"/>
                <a:gd name="csY23" fmla="*/ 249164 h 3698304"/>
                <a:gd name="csX24" fmla="*/ 8476394 w 10437280"/>
                <a:gd name="csY24" fmla="*/ 150805 h 3698304"/>
                <a:gd name="csX25" fmla="*/ 9564929 w 10437280"/>
                <a:gd name="csY25" fmla="*/ 55359 h 3698304"/>
                <a:gd name="csX26" fmla="*/ 10437280 w 10437280"/>
                <a:gd name="csY26" fmla="*/ 180 h 3698304"/>
                <a:gd name="csX0" fmla="*/ 0 w 10445372"/>
                <a:gd name="csY0" fmla="*/ 0 h 3741552"/>
                <a:gd name="csX1" fmla="*/ 3495715 w 10445372"/>
                <a:gd name="csY1" fmla="*/ 82730 h 3741552"/>
                <a:gd name="csX2" fmla="*/ 4064658 w 10445372"/>
                <a:gd name="csY2" fmla="*/ 9314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64658 w 10445372"/>
                <a:gd name="csY2" fmla="*/ 9314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70646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129385 w 10445372"/>
                <a:gd name="csY2" fmla="*/ 48144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72749 w 10445372"/>
                <a:gd name="csY2" fmla="*/ 59395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671658"/>
                <a:gd name="csY0" fmla="*/ 0 h 3761708"/>
                <a:gd name="csX1" fmla="*/ 3730092 w 10671658"/>
                <a:gd name="csY1" fmla="*/ 69132 h 3761708"/>
                <a:gd name="csX2" fmla="*/ 4299035 w 10671658"/>
                <a:gd name="csY2" fmla="*/ 79551 h 3761708"/>
                <a:gd name="csX3" fmla="*/ 4480537 w 10671658"/>
                <a:gd name="csY3" fmla="*/ 336714 h 3761708"/>
                <a:gd name="csX4" fmla="*/ 4619888 w 10671658"/>
                <a:gd name="csY4" fmla="*/ 1410702 h 3761708"/>
                <a:gd name="csX5" fmla="*/ 4744807 w 10671658"/>
                <a:gd name="csY5" fmla="*/ 2423489 h 3761708"/>
                <a:gd name="csX6" fmla="*/ 4853376 w 10671658"/>
                <a:gd name="csY6" fmla="*/ 3170061 h 3761708"/>
                <a:gd name="csX7" fmla="*/ 4938042 w 10671658"/>
                <a:gd name="csY7" fmla="*/ 3529107 h 3761708"/>
                <a:gd name="csX8" fmla="*/ 4977822 w 10671658"/>
                <a:gd name="csY8" fmla="*/ 3667920 h 3761708"/>
                <a:gd name="csX9" fmla="*/ 5032147 w 10671658"/>
                <a:gd name="csY9" fmla="*/ 3752587 h 3761708"/>
                <a:gd name="csX10" fmla="*/ 5108709 w 10671658"/>
                <a:gd name="csY10" fmla="*/ 3745059 h 3761708"/>
                <a:gd name="csX11" fmla="*/ 5176080 w 10671658"/>
                <a:gd name="csY11" fmla="*/ 3625587 h 3761708"/>
                <a:gd name="csX12" fmla="*/ 5303080 w 10671658"/>
                <a:gd name="csY12" fmla="*/ 3295387 h 3761708"/>
                <a:gd name="csX13" fmla="*/ 5466357 w 10671658"/>
                <a:gd name="csY13" fmla="*/ 2778920 h 3761708"/>
                <a:gd name="csX14" fmla="*/ 5599413 w 10671658"/>
                <a:gd name="csY14" fmla="*/ 2330187 h 3761708"/>
                <a:gd name="csX15" fmla="*/ 5743347 w 10671658"/>
                <a:gd name="csY15" fmla="*/ 1940720 h 3761708"/>
                <a:gd name="csX16" fmla="*/ 5895747 w 10671658"/>
                <a:gd name="csY16" fmla="*/ 1568187 h 3761708"/>
                <a:gd name="csX17" fmla="*/ 6082013 w 10671658"/>
                <a:gd name="csY17" fmla="*/ 1254920 h 3761708"/>
                <a:gd name="csX18" fmla="*/ 6302147 w 10671658"/>
                <a:gd name="csY18" fmla="*/ 983987 h 3761708"/>
                <a:gd name="csX19" fmla="*/ 6539213 w 10671658"/>
                <a:gd name="csY19" fmla="*/ 763854 h 3761708"/>
                <a:gd name="csX20" fmla="*/ 6831172 w 10671658"/>
                <a:gd name="csY20" fmla="*/ 627536 h 3761708"/>
                <a:gd name="csX21" fmla="*/ 7275813 w 10671658"/>
                <a:gd name="csY21" fmla="*/ 492920 h 3761708"/>
                <a:gd name="csX22" fmla="*/ 7728638 w 10671658"/>
                <a:gd name="csY22" fmla="*/ 390186 h 3761708"/>
                <a:gd name="csX23" fmla="*/ 8092988 w 10671658"/>
                <a:gd name="csY23" fmla="*/ 312568 h 3761708"/>
                <a:gd name="csX24" fmla="*/ 8710772 w 10671658"/>
                <a:gd name="csY24" fmla="*/ 214209 h 3761708"/>
                <a:gd name="csX25" fmla="*/ 9799307 w 10671658"/>
                <a:gd name="csY25" fmla="*/ 118763 h 3761708"/>
                <a:gd name="csX26" fmla="*/ 10671658 w 10671658"/>
                <a:gd name="csY26" fmla="*/ 63584 h 3761708"/>
                <a:gd name="csX0" fmla="*/ 0 w 11345993"/>
                <a:gd name="csY0" fmla="*/ 0 h 3761708"/>
                <a:gd name="csX1" fmla="*/ 3730092 w 11345993"/>
                <a:gd name="csY1" fmla="*/ 69132 h 3761708"/>
                <a:gd name="csX2" fmla="*/ 4299035 w 11345993"/>
                <a:gd name="csY2" fmla="*/ 79551 h 3761708"/>
                <a:gd name="csX3" fmla="*/ 4480537 w 11345993"/>
                <a:gd name="csY3" fmla="*/ 336714 h 3761708"/>
                <a:gd name="csX4" fmla="*/ 4619888 w 11345993"/>
                <a:gd name="csY4" fmla="*/ 1410702 h 3761708"/>
                <a:gd name="csX5" fmla="*/ 4744807 w 11345993"/>
                <a:gd name="csY5" fmla="*/ 2423489 h 3761708"/>
                <a:gd name="csX6" fmla="*/ 4853376 w 11345993"/>
                <a:gd name="csY6" fmla="*/ 3170061 h 3761708"/>
                <a:gd name="csX7" fmla="*/ 4938042 w 11345993"/>
                <a:gd name="csY7" fmla="*/ 3529107 h 3761708"/>
                <a:gd name="csX8" fmla="*/ 4977822 w 11345993"/>
                <a:gd name="csY8" fmla="*/ 3667920 h 3761708"/>
                <a:gd name="csX9" fmla="*/ 5032147 w 11345993"/>
                <a:gd name="csY9" fmla="*/ 3752587 h 3761708"/>
                <a:gd name="csX10" fmla="*/ 5108709 w 11345993"/>
                <a:gd name="csY10" fmla="*/ 3745059 h 3761708"/>
                <a:gd name="csX11" fmla="*/ 5176080 w 11345993"/>
                <a:gd name="csY11" fmla="*/ 3625587 h 3761708"/>
                <a:gd name="csX12" fmla="*/ 5303080 w 11345993"/>
                <a:gd name="csY12" fmla="*/ 3295387 h 3761708"/>
                <a:gd name="csX13" fmla="*/ 5466357 w 11345993"/>
                <a:gd name="csY13" fmla="*/ 2778920 h 3761708"/>
                <a:gd name="csX14" fmla="*/ 5599413 w 11345993"/>
                <a:gd name="csY14" fmla="*/ 2330187 h 3761708"/>
                <a:gd name="csX15" fmla="*/ 5743347 w 11345993"/>
                <a:gd name="csY15" fmla="*/ 1940720 h 3761708"/>
                <a:gd name="csX16" fmla="*/ 5895747 w 11345993"/>
                <a:gd name="csY16" fmla="*/ 1568187 h 3761708"/>
                <a:gd name="csX17" fmla="*/ 6082013 w 11345993"/>
                <a:gd name="csY17" fmla="*/ 1254920 h 3761708"/>
                <a:gd name="csX18" fmla="*/ 6302147 w 11345993"/>
                <a:gd name="csY18" fmla="*/ 983987 h 3761708"/>
                <a:gd name="csX19" fmla="*/ 6539213 w 11345993"/>
                <a:gd name="csY19" fmla="*/ 763854 h 3761708"/>
                <a:gd name="csX20" fmla="*/ 6831172 w 11345993"/>
                <a:gd name="csY20" fmla="*/ 627536 h 3761708"/>
                <a:gd name="csX21" fmla="*/ 7275813 w 11345993"/>
                <a:gd name="csY21" fmla="*/ 492920 h 3761708"/>
                <a:gd name="csX22" fmla="*/ 7728638 w 11345993"/>
                <a:gd name="csY22" fmla="*/ 390186 h 3761708"/>
                <a:gd name="csX23" fmla="*/ 8092988 w 11345993"/>
                <a:gd name="csY23" fmla="*/ 312568 h 3761708"/>
                <a:gd name="csX24" fmla="*/ 8710772 w 11345993"/>
                <a:gd name="csY24" fmla="*/ 214209 h 3761708"/>
                <a:gd name="csX25" fmla="*/ 9799307 w 11345993"/>
                <a:gd name="csY25" fmla="*/ 118763 h 3761708"/>
                <a:gd name="csX26" fmla="*/ 11345993 w 11345993"/>
                <a:gd name="csY26" fmla="*/ 29990 h 3761708"/>
                <a:gd name="csX0" fmla="*/ 0 w 11395775"/>
                <a:gd name="csY0" fmla="*/ 0 h 3761708"/>
                <a:gd name="csX1" fmla="*/ 3730092 w 11395775"/>
                <a:gd name="csY1" fmla="*/ 69132 h 3761708"/>
                <a:gd name="csX2" fmla="*/ 4299035 w 11395775"/>
                <a:gd name="csY2" fmla="*/ 79551 h 3761708"/>
                <a:gd name="csX3" fmla="*/ 4480537 w 11395775"/>
                <a:gd name="csY3" fmla="*/ 336714 h 3761708"/>
                <a:gd name="csX4" fmla="*/ 4619888 w 11395775"/>
                <a:gd name="csY4" fmla="*/ 1410702 h 3761708"/>
                <a:gd name="csX5" fmla="*/ 4744807 w 11395775"/>
                <a:gd name="csY5" fmla="*/ 2423489 h 3761708"/>
                <a:gd name="csX6" fmla="*/ 4853376 w 11395775"/>
                <a:gd name="csY6" fmla="*/ 3170061 h 3761708"/>
                <a:gd name="csX7" fmla="*/ 4938042 w 11395775"/>
                <a:gd name="csY7" fmla="*/ 3529107 h 3761708"/>
                <a:gd name="csX8" fmla="*/ 4977822 w 11395775"/>
                <a:gd name="csY8" fmla="*/ 3667920 h 3761708"/>
                <a:gd name="csX9" fmla="*/ 5032147 w 11395775"/>
                <a:gd name="csY9" fmla="*/ 3752587 h 3761708"/>
                <a:gd name="csX10" fmla="*/ 5108709 w 11395775"/>
                <a:gd name="csY10" fmla="*/ 3745059 h 3761708"/>
                <a:gd name="csX11" fmla="*/ 5176080 w 11395775"/>
                <a:gd name="csY11" fmla="*/ 3625587 h 3761708"/>
                <a:gd name="csX12" fmla="*/ 5303080 w 11395775"/>
                <a:gd name="csY12" fmla="*/ 3295387 h 3761708"/>
                <a:gd name="csX13" fmla="*/ 5466357 w 11395775"/>
                <a:gd name="csY13" fmla="*/ 2778920 h 3761708"/>
                <a:gd name="csX14" fmla="*/ 5599413 w 11395775"/>
                <a:gd name="csY14" fmla="*/ 2330187 h 3761708"/>
                <a:gd name="csX15" fmla="*/ 5743347 w 11395775"/>
                <a:gd name="csY15" fmla="*/ 1940720 h 3761708"/>
                <a:gd name="csX16" fmla="*/ 5895747 w 11395775"/>
                <a:gd name="csY16" fmla="*/ 1568187 h 3761708"/>
                <a:gd name="csX17" fmla="*/ 6082013 w 11395775"/>
                <a:gd name="csY17" fmla="*/ 1254920 h 3761708"/>
                <a:gd name="csX18" fmla="*/ 6302147 w 11395775"/>
                <a:gd name="csY18" fmla="*/ 983987 h 3761708"/>
                <a:gd name="csX19" fmla="*/ 6539213 w 11395775"/>
                <a:gd name="csY19" fmla="*/ 763854 h 3761708"/>
                <a:gd name="csX20" fmla="*/ 6831172 w 11395775"/>
                <a:gd name="csY20" fmla="*/ 627536 h 3761708"/>
                <a:gd name="csX21" fmla="*/ 7275813 w 11395775"/>
                <a:gd name="csY21" fmla="*/ 492920 h 3761708"/>
                <a:gd name="csX22" fmla="*/ 7728638 w 11395775"/>
                <a:gd name="csY22" fmla="*/ 390186 h 3761708"/>
                <a:gd name="csX23" fmla="*/ 8092988 w 11395775"/>
                <a:gd name="csY23" fmla="*/ 312568 h 3761708"/>
                <a:gd name="csX24" fmla="*/ 8710772 w 11395775"/>
                <a:gd name="csY24" fmla="*/ 214209 h 3761708"/>
                <a:gd name="csX25" fmla="*/ 9799307 w 11395775"/>
                <a:gd name="csY25" fmla="*/ 118763 h 3761708"/>
                <a:gd name="csX26" fmla="*/ 11395775 w 11395775"/>
                <a:gd name="csY26" fmla="*/ 36710 h 3761708"/>
                <a:gd name="csX0" fmla="*/ 0 w 11478300"/>
                <a:gd name="csY0" fmla="*/ 0 h 3755241"/>
                <a:gd name="csX1" fmla="*/ 3812617 w 11478300"/>
                <a:gd name="csY1" fmla="*/ 62665 h 3755241"/>
                <a:gd name="csX2" fmla="*/ 4381560 w 11478300"/>
                <a:gd name="csY2" fmla="*/ 73084 h 3755241"/>
                <a:gd name="csX3" fmla="*/ 4563062 w 11478300"/>
                <a:gd name="csY3" fmla="*/ 330247 h 3755241"/>
                <a:gd name="csX4" fmla="*/ 4702413 w 11478300"/>
                <a:gd name="csY4" fmla="*/ 1404235 h 3755241"/>
                <a:gd name="csX5" fmla="*/ 4827332 w 11478300"/>
                <a:gd name="csY5" fmla="*/ 2417022 h 3755241"/>
                <a:gd name="csX6" fmla="*/ 4935901 w 11478300"/>
                <a:gd name="csY6" fmla="*/ 3163594 h 3755241"/>
                <a:gd name="csX7" fmla="*/ 5020567 w 11478300"/>
                <a:gd name="csY7" fmla="*/ 3522640 h 3755241"/>
                <a:gd name="csX8" fmla="*/ 5060347 w 11478300"/>
                <a:gd name="csY8" fmla="*/ 3661453 h 3755241"/>
                <a:gd name="csX9" fmla="*/ 5114672 w 11478300"/>
                <a:gd name="csY9" fmla="*/ 3746120 h 3755241"/>
                <a:gd name="csX10" fmla="*/ 5191234 w 11478300"/>
                <a:gd name="csY10" fmla="*/ 3738592 h 3755241"/>
                <a:gd name="csX11" fmla="*/ 5258605 w 11478300"/>
                <a:gd name="csY11" fmla="*/ 3619120 h 3755241"/>
                <a:gd name="csX12" fmla="*/ 5385605 w 11478300"/>
                <a:gd name="csY12" fmla="*/ 3288920 h 3755241"/>
                <a:gd name="csX13" fmla="*/ 5548882 w 11478300"/>
                <a:gd name="csY13" fmla="*/ 2772453 h 3755241"/>
                <a:gd name="csX14" fmla="*/ 5681938 w 11478300"/>
                <a:gd name="csY14" fmla="*/ 2323720 h 3755241"/>
                <a:gd name="csX15" fmla="*/ 5825872 w 11478300"/>
                <a:gd name="csY15" fmla="*/ 1934253 h 3755241"/>
                <a:gd name="csX16" fmla="*/ 5978272 w 11478300"/>
                <a:gd name="csY16" fmla="*/ 1561720 h 3755241"/>
                <a:gd name="csX17" fmla="*/ 6164538 w 11478300"/>
                <a:gd name="csY17" fmla="*/ 1248453 h 3755241"/>
                <a:gd name="csX18" fmla="*/ 6384672 w 11478300"/>
                <a:gd name="csY18" fmla="*/ 977520 h 3755241"/>
                <a:gd name="csX19" fmla="*/ 6621738 w 11478300"/>
                <a:gd name="csY19" fmla="*/ 757387 h 3755241"/>
                <a:gd name="csX20" fmla="*/ 6913697 w 11478300"/>
                <a:gd name="csY20" fmla="*/ 621069 h 3755241"/>
                <a:gd name="csX21" fmla="*/ 7358338 w 11478300"/>
                <a:gd name="csY21" fmla="*/ 486453 h 3755241"/>
                <a:gd name="csX22" fmla="*/ 7811163 w 11478300"/>
                <a:gd name="csY22" fmla="*/ 383719 h 3755241"/>
                <a:gd name="csX23" fmla="*/ 8175513 w 11478300"/>
                <a:gd name="csY23" fmla="*/ 306101 h 3755241"/>
                <a:gd name="csX24" fmla="*/ 8793297 w 11478300"/>
                <a:gd name="csY24" fmla="*/ 207742 h 3755241"/>
                <a:gd name="csX25" fmla="*/ 9881832 w 11478300"/>
                <a:gd name="csY25" fmla="*/ 112296 h 3755241"/>
                <a:gd name="csX26" fmla="*/ 11478300 w 11478300"/>
                <a:gd name="csY26" fmla="*/ 30243 h 3755241"/>
                <a:gd name="csX0" fmla="*/ 0 w 11633641"/>
                <a:gd name="csY0" fmla="*/ 0 h 3755241"/>
                <a:gd name="csX1" fmla="*/ 3812617 w 11633641"/>
                <a:gd name="csY1" fmla="*/ 62665 h 3755241"/>
                <a:gd name="csX2" fmla="*/ 4381560 w 11633641"/>
                <a:gd name="csY2" fmla="*/ 73084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33369 w 11633641"/>
                <a:gd name="csY19" fmla="*/ 783208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40000 w 11633641"/>
                <a:gd name="csY4" fmla="*/ 14441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40000 w 11633641"/>
                <a:gd name="csY4" fmla="*/ 1444177 h 3755241"/>
                <a:gd name="csX5" fmla="*/ 4843436 w 11633641"/>
                <a:gd name="csY5" fmla="*/ 24313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43436 w 11633641"/>
                <a:gd name="csY5" fmla="*/ 24313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885150 w 11633641"/>
                <a:gd name="csY6" fmla="*/ 3323912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885150 w 11633641"/>
                <a:gd name="csY6" fmla="*/ 3323912 h 3755241"/>
                <a:gd name="csX7" fmla="*/ 4938884 w 11633641"/>
                <a:gd name="csY7" fmla="*/ 363189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862356"/>
                <a:gd name="csX1" fmla="*/ 3812617 w 11633641"/>
                <a:gd name="csY1" fmla="*/ 62665 h 3862356"/>
                <a:gd name="csX2" fmla="*/ 4477262 w 11633641"/>
                <a:gd name="csY2" fmla="*/ 81582 h 3862356"/>
                <a:gd name="csX3" fmla="*/ 4612685 w 11633641"/>
                <a:gd name="csY3" fmla="*/ 330247 h 3862356"/>
                <a:gd name="csX4" fmla="*/ 4706166 w 11633641"/>
                <a:gd name="csY4" fmla="*/ 1567498 h 3862356"/>
                <a:gd name="csX5" fmla="*/ 4801143 w 11633641"/>
                <a:gd name="csY5" fmla="*/ 2579309 h 3862356"/>
                <a:gd name="csX6" fmla="*/ 4885150 w 11633641"/>
                <a:gd name="csY6" fmla="*/ 3323912 h 3862356"/>
                <a:gd name="csX7" fmla="*/ 4938884 w 11633641"/>
                <a:gd name="csY7" fmla="*/ 3631890 h 3862356"/>
                <a:gd name="csX8" fmla="*/ 5001925 w 11633641"/>
                <a:gd name="csY8" fmla="*/ 3860202 h 3862356"/>
                <a:gd name="csX9" fmla="*/ 5114672 w 11633641"/>
                <a:gd name="csY9" fmla="*/ 3746120 h 3862356"/>
                <a:gd name="csX10" fmla="*/ 5191234 w 11633641"/>
                <a:gd name="csY10" fmla="*/ 3738592 h 3862356"/>
                <a:gd name="csX11" fmla="*/ 5258605 w 11633641"/>
                <a:gd name="csY11" fmla="*/ 3619120 h 3862356"/>
                <a:gd name="csX12" fmla="*/ 5385605 w 11633641"/>
                <a:gd name="csY12" fmla="*/ 3288920 h 3862356"/>
                <a:gd name="csX13" fmla="*/ 5548882 w 11633641"/>
                <a:gd name="csY13" fmla="*/ 2772453 h 3862356"/>
                <a:gd name="csX14" fmla="*/ 5681938 w 11633641"/>
                <a:gd name="csY14" fmla="*/ 2323720 h 3862356"/>
                <a:gd name="csX15" fmla="*/ 5825872 w 11633641"/>
                <a:gd name="csY15" fmla="*/ 1934253 h 3862356"/>
                <a:gd name="csX16" fmla="*/ 5978272 w 11633641"/>
                <a:gd name="csY16" fmla="*/ 1561720 h 3862356"/>
                <a:gd name="csX17" fmla="*/ 6164538 w 11633641"/>
                <a:gd name="csY17" fmla="*/ 1248453 h 3862356"/>
                <a:gd name="csX18" fmla="*/ 6384672 w 11633641"/>
                <a:gd name="csY18" fmla="*/ 977520 h 3862356"/>
                <a:gd name="csX19" fmla="*/ 6621739 w 11633641"/>
                <a:gd name="csY19" fmla="*/ 767715 h 3862356"/>
                <a:gd name="csX20" fmla="*/ 6913697 w 11633641"/>
                <a:gd name="csY20" fmla="*/ 621069 h 3862356"/>
                <a:gd name="csX21" fmla="*/ 7358338 w 11633641"/>
                <a:gd name="csY21" fmla="*/ 486453 h 3862356"/>
                <a:gd name="csX22" fmla="*/ 7811163 w 11633641"/>
                <a:gd name="csY22" fmla="*/ 383719 h 3862356"/>
                <a:gd name="csX23" fmla="*/ 8175513 w 11633641"/>
                <a:gd name="csY23" fmla="*/ 306101 h 3862356"/>
                <a:gd name="csX24" fmla="*/ 8793297 w 11633641"/>
                <a:gd name="csY24" fmla="*/ 207742 h 3862356"/>
                <a:gd name="csX25" fmla="*/ 9881832 w 11633641"/>
                <a:gd name="csY25" fmla="*/ 112296 h 3862356"/>
                <a:gd name="csX26" fmla="*/ 11633641 w 11633641"/>
                <a:gd name="csY26" fmla="*/ 17311 h 3862356"/>
                <a:gd name="csX0" fmla="*/ 0 w 11633641"/>
                <a:gd name="csY0" fmla="*/ 0 h 3867273"/>
                <a:gd name="csX1" fmla="*/ 3812617 w 11633641"/>
                <a:gd name="csY1" fmla="*/ 62665 h 3867273"/>
                <a:gd name="csX2" fmla="*/ 4477262 w 11633641"/>
                <a:gd name="csY2" fmla="*/ 81582 h 3867273"/>
                <a:gd name="csX3" fmla="*/ 4612685 w 11633641"/>
                <a:gd name="csY3" fmla="*/ 330247 h 3867273"/>
                <a:gd name="csX4" fmla="*/ 4706166 w 11633641"/>
                <a:gd name="csY4" fmla="*/ 1567498 h 3867273"/>
                <a:gd name="csX5" fmla="*/ 4801143 w 11633641"/>
                <a:gd name="csY5" fmla="*/ 2579309 h 3867273"/>
                <a:gd name="csX6" fmla="*/ 4885150 w 11633641"/>
                <a:gd name="csY6" fmla="*/ 3323912 h 3867273"/>
                <a:gd name="csX7" fmla="*/ 4938884 w 11633641"/>
                <a:gd name="csY7" fmla="*/ 3631890 h 3867273"/>
                <a:gd name="csX8" fmla="*/ 5001925 w 11633641"/>
                <a:gd name="csY8" fmla="*/ 3860202 h 3867273"/>
                <a:gd name="csX9" fmla="*/ 5127654 w 11633641"/>
                <a:gd name="csY9" fmla="*/ 3802905 h 3867273"/>
                <a:gd name="csX10" fmla="*/ 5191234 w 11633641"/>
                <a:gd name="csY10" fmla="*/ 3738592 h 3867273"/>
                <a:gd name="csX11" fmla="*/ 5258605 w 11633641"/>
                <a:gd name="csY11" fmla="*/ 3619120 h 3867273"/>
                <a:gd name="csX12" fmla="*/ 5385605 w 11633641"/>
                <a:gd name="csY12" fmla="*/ 3288920 h 3867273"/>
                <a:gd name="csX13" fmla="*/ 5548882 w 11633641"/>
                <a:gd name="csY13" fmla="*/ 2772453 h 3867273"/>
                <a:gd name="csX14" fmla="*/ 5681938 w 11633641"/>
                <a:gd name="csY14" fmla="*/ 2323720 h 3867273"/>
                <a:gd name="csX15" fmla="*/ 5825872 w 11633641"/>
                <a:gd name="csY15" fmla="*/ 1934253 h 3867273"/>
                <a:gd name="csX16" fmla="*/ 5978272 w 11633641"/>
                <a:gd name="csY16" fmla="*/ 1561720 h 3867273"/>
                <a:gd name="csX17" fmla="*/ 6164538 w 11633641"/>
                <a:gd name="csY17" fmla="*/ 1248453 h 3867273"/>
                <a:gd name="csX18" fmla="*/ 6384672 w 11633641"/>
                <a:gd name="csY18" fmla="*/ 977520 h 3867273"/>
                <a:gd name="csX19" fmla="*/ 6621739 w 11633641"/>
                <a:gd name="csY19" fmla="*/ 767715 h 3867273"/>
                <a:gd name="csX20" fmla="*/ 6913697 w 11633641"/>
                <a:gd name="csY20" fmla="*/ 621069 h 3867273"/>
                <a:gd name="csX21" fmla="*/ 7358338 w 11633641"/>
                <a:gd name="csY21" fmla="*/ 486453 h 3867273"/>
                <a:gd name="csX22" fmla="*/ 7811163 w 11633641"/>
                <a:gd name="csY22" fmla="*/ 383719 h 3867273"/>
                <a:gd name="csX23" fmla="*/ 8175513 w 11633641"/>
                <a:gd name="csY23" fmla="*/ 306101 h 3867273"/>
                <a:gd name="csX24" fmla="*/ 8793297 w 11633641"/>
                <a:gd name="csY24" fmla="*/ 207742 h 3867273"/>
                <a:gd name="csX25" fmla="*/ 9881832 w 11633641"/>
                <a:gd name="csY25" fmla="*/ 112296 h 3867273"/>
                <a:gd name="csX26" fmla="*/ 11633641 w 11633641"/>
                <a:gd name="csY26" fmla="*/ 17311 h 3867273"/>
                <a:gd name="csX0" fmla="*/ 0 w 11633641"/>
                <a:gd name="csY0" fmla="*/ 0 h 3906791"/>
                <a:gd name="csX1" fmla="*/ 3812617 w 11633641"/>
                <a:gd name="csY1" fmla="*/ 62665 h 3906791"/>
                <a:gd name="csX2" fmla="*/ 4477262 w 11633641"/>
                <a:gd name="csY2" fmla="*/ 81582 h 3906791"/>
                <a:gd name="csX3" fmla="*/ 4612685 w 11633641"/>
                <a:gd name="csY3" fmla="*/ 330247 h 3906791"/>
                <a:gd name="csX4" fmla="*/ 4706166 w 11633641"/>
                <a:gd name="csY4" fmla="*/ 1567498 h 3906791"/>
                <a:gd name="csX5" fmla="*/ 4801143 w 11633641"/>
                <a:gd name="csY5" fmla="*/ 2579309 h 3906791"/>
                <a:gd name="csX6" fmla="*/ 4885150 w 11633641"/>
                <a:gd name="csY6" fmla="*/ 3323912 h 3906791"/>
                <a:gd name="csX7" fmla="*/ 4938884 w 11633641"/>
                <a:gd name="csY7" fmla="*/ 3631890 h 3906791"/>
                <a:gd name="csX8" fmla="*/ 5001925 w 11633641"/>
                <a:gd name="csY8" fmla="*/ 3860202 h 3906791"/>
                <a:gd name="csX9" fmla="*/ 5134145 w 11633641"/>
                <a:gd name="csY9" fmla="*/ 3897548 h 3906791"/>
                <a:gd name="csX10" fmla="*/ 5191234 w 11633641"/>
                <a:gd name="csY10" fmla="*/ 3738592 h 3906791"/>
                <a:gd name="csX11" fmla="*/ 5258605 w 11633641"/>
                <a:gd name="csY11" fmla="*/ 3619120 h 3906791"/>
                <a:gd name="csX12" fmla="*/ 5385605 w 11633641"/>
                <a:gd name="csY12" fmla="*/ 3288920 h 3906791"/>
                <a:gd name="csX13" fmla="*/ 5548882 w 11633641"/>
                <a:gd name="csY13" fmla="*/ 2772453 h 3906791"/>
                <a:gd name="csX14" fmla="*/ 5681938 w 11633641"/>
                <a:gd name="csY14" fmla="*/ 2323720 h 3906791"/>
                <a:gd name="csX15" fmla="*/ 5825872 w 11633641"/>
                <a:gd name="csY15" fmla="*/ 1934253 h 3906791"/>
                <a:gd name="csX16" fmla="*/ 5978272 w 11633641"/>
                <a:gd name="csY16" fmla="*/ 1561720 h 3906791"/>
                <a:gd name="csX17" fmla="*/ 6164538 w 11633641"/>
                <a:gd name="csY17" fmla="*/ 1248453 h 3906791"/>
                <a:gd name="csX18" fmla="*/ 6384672 w 11633641"/>
                <a:gd name="csY18" fmla="*/ 977520 h 3906791"/>
                <a:gd name="csX19" fmla="*/ 6621739 w 11633641"/>
                <a:gd name="csY19" fmla="*/ 767715 h 3906791"/>
                <a:gd name="csX20" fmla="*/ 6913697 w 11633641"/>
                <a:gd name="csY20" fmla="*/ 621069 h 3906791"/>
                <a:gd name="csX21" fmla="*/ 7358338 w 11633641"/>
                <a:gd name="csY21" fmla="*/ 486453 h 3906791"/>
                <a:gd name="csX22" fmla="*/ 7811163 w 11633641"/>
                <a:gd name="csY22" fmla="*/ 383719 h 3906791"/>
                <a:gd name="csX23" fmla="*/ 8175513 w 11633641"/>
                <a:gd name="csY23" fmla="*/ 306101 h 3906791"/>
                <a:gd name="csX24" fmla="*/ 8793297 w 11633641"/>
                <a:gd name="csY24" fmla="*/ 207742 h 3906791"/>
                <a:gd name="csX25" fmla="*/ 9881832 w 11633641"/>
                <a:gd name="csY25" fmla="*/ 112296 h 3906791"/>
                <a:gd name="csX26" fmla="*/ 11633641 w 11633641"/>
                <a:gd name="csY26" fmla="*/ 17311 h 3906791"/>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567498 h 3905397"/>
                <a:gd name="csX5" fmla="*/ 4801143 w 11633641"/>
                <a:gd name="csY5" fmla="*/ 2579309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801143 w 11633641"/>
                <a:gd name="csY5" fmla="*/ 2579309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781669 w 11633641"/>
                <a:gd name="csY5" fmla="*/ 2702345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781669 w 11633641"/>
                <a:gd name="csY5" fmla="*/ 2702345 h 3905397"/>
                <a:gd name="csX6" fmla="*/ 4872167 w 11633641"/>
                <a:gd name="csY6" fmla="*/ 3484804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2367"/>
                <a:gd name="csX1" fmla="*/ 3812617 w 11633641"/>
                <a:gd name="csY1" fmla="*/ 62665 h 3902367"/>
                <a:gd name="csX2" fmla="*/ 4477262 w 11633641"/>
                <a:gd name="csY2" fmla="*/ 81582 h 3902367"/>
                <a:gd name="csX3" fmla="*/ 4612685 w 11633641"/>
                <a:gd name="csY3" fmla="*/ 330247 h 3902367"/>
                <a:gd name="csX4" fmla="*/ 4706166 w 11633641"/>
                <a:gd name="csY4" fmla="*/ 1681069 h 3902367"/>
                <a:gd name="csX5" fmla="*/ 4781669 w 11633641"/>
                <a:gd name="csY5" fmla="*/ 2702345 h 3902367"/>
                <a:gd name="csX6" fmla="*/ 4872167 w 11633641"/>
                <a:gd name="csY6" fmla="*/ 3484804 h 3902367"/>
                <a:gd name="csX7" fmla="*/ 4932393 w 11633641"/>
                <a:gd name="csY7" fmla="*/ 3764390 h 3902367"/>
                <a:gd name="csX8" fmla="*/ 5001925 w 11633641"/>
                <a:gd name="csY8" fmla="*/ 3860202 h 3902367"/>
                <a:gd name="csX9" fmla="*/ 5134145 w 11633641"/>
                <a:gd name="csY9" fmla="*/ 3897548 h 3902367"/>
                <a:gd name="csX10" fmla="*/ 5217200 w 11633641"/>
                <a:gd name="csY10" fmla="*/ 3757520 h 3902367"/>
                <a:gd name="csX11" fmla="*/ 5258605 w 11633641"/>
                <a:gd name="csY11" fmla="*/ 3619120 h 3902367"/>
                <a:gd name="csX12" fmla="*/ 5385605 w 11633641"/>
                <a:gd name="csY12" fmla="*/ 3288920 h 3902367"/>
                <a:gd name="csX13" fmla="*/ 5548882 w 11633641"/>
                <a:gd name="csY13" fmla="*/ 2772453 h 3902367"/>
                <a:gd name="csX14" fmla="*/ 5681938 w 11633641"/>
                <a:gd name="csY14" fmla="*/ 2323720 h 3902367"/>
                <a:gd name="csX15" fmla="*/ 5825872 w 11633641"/>
                <a:gd name="csY15" fmla="*/ 1934253 h 3902367"/>
                <a:gd name="csX16" fmla="*/ 5978272 w 11633641"/>
                <a:gd name="csY16" fmla="*/ 1561720 h 3902367"/>
                <a:gd name="csX17" fmla="*/ 6164538 w 11633641"/>
                <a:gd name="csY17" fmla="*/ 1248453 h 3902367"/>
                <a:gd name="csX18" fmla="*/ 6384672 w 11633641"/>
                <a:gd name="csY18" fmla="*/ 977520 h 3902367"/>
                <a:gd name="csX19" fmla="*/ 6621739 w 11633641"/>
                <a:gd name="csY19" fmla="*/ 767715 h 3902367"/>
                <a:gd name="csX20" fmla="*/ 6913697 w 11633641"/>
                <a:gd name="csY20" fmla="*/ 621069 h 3902367"/>
                <a:gd name="csX21" fmla="*/ 7358338 w 11633641"/>
                <a:gd name="csY21" fmla="*/ 486453 h 3902367"/>
                <a:gd name="csX22" fmla="*/ 7811163 w 11633641"/>
                <a:gd name="csY22" fmla="*/ 383719 h 3902367"/>
                <a:gd name="csX23" fmla="*/ 8175513 w 11633641"/>
                <a:gd name="csY23" fmla="*/ 306101 h 3902367"/>
                <a:gd name="csX24" fmla="*/ 8793297 w 11633641"/>
                <a:gd name="csY24" fmla="*/ 207742 h 3902367"/>
                <a:gd name="csX25" fmla="*/ 9881832 w 11633641"/>
                <a:gd name="csY25" fmla="*/ 112296 h 3902367"/>
                <a:gd name="csX26" fmla="*/ 11633641 w 11633641"/>
                <a:gd name="csY26" fmla="*/ 17311 h 3902367"/>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7200 w 11633641"/>
                <a:gd name="csY10" fmla="*/ 3757520 h 3860247"/>
                <a:gd name="csX11" fmla="*/ 5258605 w 11633641"/>
                <a:gd name="csY11" fmla="*/ 3619120 h 3860247"/>
                <a:gd name="csX12" fmla="*/ 5385605 w 11633641"/>
                <a:gd name="csY12" fmla="*/ 3288920 h 3860247"/>
                <a:gd name="csX13" fmla="*/ 5548882 w 11633641"/>
                <a:gd name="csY13" fmla="*/ 2772453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0245"/>
                <a:gd name="csX1" fmla="*/ 3812617 w 11633641"/>
                <a:gd name="csY1" fmla="*/ 62665 h 3860245"/>
                <a:gd name="csX2" fmla="*/ 4477262 w 11633641"/>
                <a:gd name="csY2" fmla="*/ 81582 h 3860245"/>
                <a:gd name="csX3" fmla="*/ 4612685 w 11633641"/>
                <a:gd name="csY3" fmla="*/ 330247 h 3860245"/>
                <a:gd name="csX4" fmla="*/ 4706166 w 11633641"/>
                <a:gd name="csY4" fmla="*/ 1681069 h 3860245"/>
                <a:gd name="csX5" fmla="*/ 4781669 w 11633641"/>
                <a:gd name="csY5" fmla="*/ 2702345 h 3860245"/>
                <a:gd name="csX6" fmla="*/ 4872167 w 11633641"/>
                <a:gd name="csY6" fmla="*/ 3484804 h 3860245"/>
                <a:gd name="csX7" fmla="*/ 4932393 w 11633641"/>
                <a:gd name="csY7" fmla="*/ 3764390 h 3860245"/>
                <a:gd name="csX8" fmla="*/ 5001925 w 11633641"/>
                <a:gd name="csY8" fmla="*/ 3860202 h 3860245"/>
                <a:gd name="csX9" fmla="*/ 5166602 w 11633641"/>
                <a:gd name="csY9" fmla="*/ 3755585 h 3860245"/>
                <a:gd name="csX10" fmla="*/ 5210709 w 11633641"/>
                <a:gd name="csY10" fmla="*/ 3625021 h 3860245"/>
                <a:gd name="csX11" fmla="*/ 5258605 w 11633641"/>
                <a:gd name="csY11" fmla="*/ 3619120 h 3860245"/>
                <a:gd name="csX12" fmla="*/ 5385605 w 11633641"/>
                <a:gd name="csY12" fmla="*/ 3288920 h 3860245"/>
                <a:gd name="csX13" fmla="*/ 5548882 w 11633641"/>
                <a:gd name="csY13" fmla="*/ 2772453 h 3860245"/>
                <a:gd name="csX14" fmla="*/ 5681938 w 11633641"/>
                <a:gd name="csY14" fmla="*/ 2323720 h 3860245"/>
                <a:gd name="csX15" fmla="*/ 5825872 w 11633641"/>
                <a:gd name="csY15" fmla="*/ 1934253 h 3860245"/>
                <a:gd name="csX16" fmla="*/ 5978272 w 11633641"/>
                <a:gd name="csY16" fmla="*/ 1561720 h 3860245"/>
                <a:gd name="csX17" fmla="*/ 6164538 w 11633641"/>
                <a:gd name="csY17" fmla="*/ 1248453 h 3860245"/>
                <a:gd name="csX18" fmla="*/ 6384672 w 11633641"/>
                <a:gd name="csY18" fmla="*/ 977520 h 3860245"/>
                <a:gd name="csX19" fmla="*/ 6621739 w 11633641"/>
                <a:gd name="csY19" fmla="*/ 767715 h 3860245"/>
                <a:gd name="csX20" fmla="*/ 6913697 w 11633641"/>
                <a:gd name="csY20" fmla="*/ 621069 h 3860245"/>
                <a:gd name="csX21" fmla="*/ 7358338 w 11633641"/>
                <a:gd name="csY21" fmla="*/ 486453 h 3860245"/>
                <a:gd name="csX22" fmla="*/ 7811163 w 11633641"/>
                <a:gd name="csY22" fmla="*/ 383719 h 3860245"/>
                <a:gd name="csX23" fmla="*/ 8175513 w 11633641"/>
                <a:gd name="csY23" fmla="*/ 306101 h 3860245"/>
                <a:gd name="csX24" fmla="*/ 8793297 w 11633641"/>
                <a:gd name="csY24" fmla="*/ 207742 h 3860245"/>
                <a:gd name="csX25" fmla="*/ 9881832 w 11633641"/>
                <a:gd name="csY25" fmla="*/ 112296 h 3860245"/>
                <a:gd name="csX26" fmla="*/ 11633641 w 11633641"/>
                <a:gd name="csY26" fmla="*/ 17311 h 3860245"/>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0709 w 11633641"/>
                <a:gd name="csY10" fmla="*/ 3625021 h 3860247"/>
                <a:gd name="csX11" fmla="*/ 5258605 w 11633641"/>
                <a:gd name="csY11" fmla="*/ 3458227 h 3860247"/>
                <a:gd name="csX12" fmla="*/ 5385605 w 11633641"/>
                <a:gd name="csY12" fmla="*/ 3288920 h 3860247"/>
                <a:gd name="csX13" fmla="*/ 5548882 w 11633641"/>
                <a:gd name="csY13" fmla="*/ 2772453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0245"/>
                <a:gd name="csX1" fmla="*/ 3812617 w 11633641"/>
                <a:gd name="csY1" fmla="*/ 62665 h 3860245"/>
                <a:gd name="csX2" fmla="*/ 4477262 w 11633641"/>
                <a:gd name="csY2" fmla="*/ 81582 h 3860245"/>
                <a:gd name="csX3" fmla="*/ 4612685 w 11633641"/>
                <a:gd name="csY3" fmla="*/ 330247 h 3860245"/>
                <a:gd name="csX4" fmla="*/ 4706166 w 11633641"/>
                <a:gd name="csY4" fmla="*/ 1681069 h 3860245"/>
                <a:gd name="csX5" fmla="*/ 4781669 w 11633641"/>
                <a:gd name="csY5" fmla="*/ 2702345 h 3860245"/>
                <a:gd name="csX6" fmla="*/ 4872167 w 11633641"/>
                <a:gd name="csY6" fmla="*/ 3484804 h 3860245"/>
                <a:gd name="csX7" fmla="*/ 4932393 w 11633641"/>
                <a:gd name="csY7" fmla="*/ 3764390 h 3860245"/>
                <a:gd name="csX8" fmla="*/ 5001925 w 11633641"/>
                <a:gd name="csY8" fmla="*/ 3860202 h 3860245"/>
                <a:gd name="csX9" fmla="*/ 5166602 w 11633641"/>
                <a:gd name="csY9" fmla="*/ 3755585 h 3860245"/>
                <a:gd name="csX10" fmla="*/ 5210709 w 11633641"/>
                <a:gd name="csY10" fmla="*/ 3625021 h 3860245"/>
                <a:gd name="csX11" fmla="*/ 5258605 w 11633641"/>
                <a:gd name="csY11" fmla="*/ 3458227 h 3860245"/>
                <a:gd name="csX12" fmla="*/ 5372622 w 11633641"/>
                <a:gd name="csY12" fmla="*/ 3137491 h 3860245"/>
                <a:gd name="csX13" fmla="*/ 5548882 w 11633641"/>
                <a:gd name="csY13" fmla="*/ 2772453 h 3860245"/>
                <a:gd name="csX14" fmla="*/ 5681938 w 11633641"/>
                <a:gd name="csY14" fmla="*/ 2323720 h 3860245"/>
                <a:gd name="csX15" fmla="*/ 5825872 w 11633641"/>
                <a:gd name="csY15" fmla="*/ 1934253 h 3860245"/>
                <a:gd name="csX16" fmla="*/ 5978272 w 11633641"/>
                <a:gd name="csY16" fmla="*/ 1561720 h 3860245"/>
                <a:gd name="csX17" fmla="*/ 6164538 w 11633641"/>
                <a:gd name="csY17" fmla="*/ 1248453 h 3860245"/>
                <a:gd name="csX18" fmla="*/ 6384672 w 11633641"/>
                <a:gd name="csY18" fmla="*/ 977520 h 3860245"/>
                <a:gd name="csX19" fmla="*/ 6621739 w 11633641"/>
                <a:gd name="csY19" fmla="*/ 767715 h 3860245"/>
                <a:gd name="csX20" fmla="*/ 6913697 w 11633641"/>
                <a:gd name="csY20" fmla="*/ 621069 h 3860245"/>
                <a:gd name="csX21" fmla="*/ 7358338 w 11633641"/>
                <a:gd name="csY21" fmla="*/ 486453 h 3860245"/>
                <a:gd name="csX22" fmla="*/ 7811163 w 11633641"/>
                <a:gd name="csY22" fmla="*/ 383719 h 3860245"/>
                <a:gd name="csX23" fmla="*/ 8175513 w 11633641"/>
                <a:gd name="csY23" fmla="*/ 306101 h 3860245"/>
                <a:gd name="csX24" fmla="*/ 8793297 w 11633641"/>
                <a:gd name="csY24" fmla="*/ 207742 h 3860245"/>
                <a:gd name="csX25" fmla="*/ 9881832 w 11633641"/>
                <a:gd name="csY25" fmla="*/ 112296 h 3860245"/>
                <a:gd name="csX26" fmla="*/ 11633641 w 11633641"/>
                <a:gd name="csY26" fmla="*/ 17311 h 3860245"/>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0709 w 11633641"/>
                <a:gd name="csY10" fmla="*/ 3625021 h 3860247"/>
                <a:gd name="csX11" fmla="*/ 5258605 w 11633641"/>
                <a:gd name="csY11" fmla="*/ 3458227 h 3860247"/>
                <a:gd name="csX12" fmla="*/ 5372622 w 11633641"/>
                <a:gd name="csY12" fmla="*/ 3137491 h 3860247"/>
                <a:gd name="csX13" fmla="*/ 5522917 w 11633641"/>
                <a:gd name="csY13" fmla="*/ 2630491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1490"/>
                <a:gd name="csX1" fmla="*/ 3812617 w 11633641"/>
                <a:gd name="csY1" fmla="*/ 62665 h 3861490"/>
                <a:gd name="csX2" fmla="*/ 4477262 w 11633641"/>
                <a:gd name="csY2" fmla="*/ 81582 h 3861490"/>
                <a:gd name="csX3" fmla="*/ 4612685 w 11633641"/>
                <a:gd name="csY3" fmla="*/ 330247 h 3861490"/>
                <a:gd name="csX4" fmla="*/ 4706166 w 11633641"/>
                <a:gd name="csY4" fmla="*/ 1681069 h 3861490"/>
                <a:gd name="csX5" fmla="*/ 4781669 w 11633641"/>
                <a:gd name="csY5" fmla="*/ 2702345 h 3861490"/>
                <a:gd name="csX6" fmla="*/ 4872167 w 11633641"/>
                <a:gd name="csY6" fmla="*/ 3484804 h 3861490"/>
                <a:gd name="csX7" fmla="*/ 4932393 w 11633641"/>
                <a:gd name="csY7" fmla="*/ 3764390 h 3861490"/>
                <a:gd name="csX8" fmla="*/ 5001925 w 11633641"/>
                <a:gd name="csY8" fmla="*/ 3860202 h 3861490"/>
                <a:gd name="csX9" fmla="*/ 5153620 w 11633641"/>
                <a:gd name="csY9" fmla="*/ 3708263 h 3861490"/>
                <a:gd name="csX10" fmla="*/ 5210709 w 11633641"/>
                <a:gd name="csY10" fmla="*/ 3625021 h 3861490"/>
                <a:gd name="csX11" fmla="*/ 5258605 w 11633641"/>
                <a:gd name="csY11" fmla="*/ 3458227 h 3861490"/>
                <a:gd name="csX12" fmla="*/ 5372622 w 11633641"/>
                <a:gd name="csY12" fmla="*/ 3137491 h 3861490"/>
                <a:gd name="csX13" fmla="*/ 5522917 w 11633641"/>
                <a:gd name="csY13" fmla="*/ 2630491 h 3861490"/>
                <a:gd name="csX14" fmla="*/ 5681938 w 11633641"/>
                <a:gd name="csY14" fmla="*/ 2323720 h 3861490"/>
                <a:gd name="csX15" fmla="*/ 5825872 w 11633641"/>
                <a:gd name="csY15" fmla="*/ 1934253 h 3861490"/>
                <a:gd name="csX16" fmla="*/ 5978272 w 11633641"/>
                <a:gd name="csY16" fmla="*/ 1561720 h 3861490"/>
                <a:gd name="csX17" fmla="*/ 6164538 w 11633641"/>
                <a:gd name="csY17" fmla="*/ 1248453 h 3861490"/>
                <a:gd name="csX18" fmla="*/ 6384672 w 11633641"/>
                <a:gd name="csY18" fmla="*/ 977520 h 3861490"/>
                <a:gd name="csX19" fmla="*/ 6621739 w 11633641"/>
                <a:gd name="csY19" fmla="*/ 767715 h 3861490"/>
                <a:gd name="csX20" fmla="*/ 6913697 w 11633641"/>
                <a:gd name="csY20" fmla="*/ 621069 h 3861490"/>
                <a:gd name="csX21" fmla="*/ 7358338 w 11633641"/>
                <a:gd name="csY21" fmla="*/ 486453 h 3861490"/>
                <a:gd name="csX22" fmla="*/ 7811163 w 11633641"/>
                <a:gd name="csY22" fmla="*/ 383719 h 3861490"/>
                <a:gd name="csX23" fmla="*/ 8175513 w 11633641"/>
                <a:gd name="csY23" fmla="*/ 306101 h 3861490"/>
                <a:gd name="csX24" fmla="*/ 8793297 w 11633641"/>
                <a:gd name="csY24" fmla="*/ 207742 h 3861490"/>
                <a:gd name="csX25" fmla="*/ 9881832 w 11633641"/>
                <a:gd name="csY25" fmla="*/ 112296 h 3861490"/>
                <a:gd name="csX26" fmla="*/ 11633641 w 11633641"/>
                <a:gd name="csY26" fmla="*/ 17311 h 3861490"/>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10709 w 11633641"/>
                <a:gd name="csY10" fmla="*/ 3625021 h 3880120"/>
                <a:gd name="csX11" fmla="*/ 5258605 w 11633641"/>
                <a:gd name="csY11" fmla="*/ 3458227 h 3880120"/>
                <a:gd name="csX12" fmla="*/ 5372622 w 11633641"/>
                <a:gd name="csY12" fmla="*/ 3137491 h 3880120"/>
                <a:gd name="csX13" fmla="*/ 5522917 w 11633641"/>
                <a:gd name="csY13" fmla="*/ 2630491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458227 h 3880122"/>
                <a:gd name="csX12" fmla="*/ 5372622 w 11633641"/>
                <a:gd name="csY12" fmla="*/ 3137491 h 3880122"/>
                <a:gd name="csX13" fmla="*/ 5522917 w 11633641"/>
                <a:gd name="csY13" fmla="*/ 2630491 h 3880122"/>
                <a:gd name="csX14" fmla="*/ 5681938 w 11633641"/>
                <a:gd name="csY14" fmla="*/ 2323720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72622 w 11633641"/>
                <a:gd name="csY12" fmla="*/ 3137491 h 3880120"/>
                <a:gd name="csX13" fmla="*/ 5522917 w 11633641"/>
                <a:gd name="csY13" fmla="*/ 2630491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2917 w 11633641"/>
                <a:gd name="csY13" fmla="*/ 2630491 h 3880122"/>
                <a:gd name="csX14" fmla="*/ 5681938 w 11633641"/>
                <a:gd name="csY14" fmla="*/ 2323720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9409 w 11633641"/>
                <a:gd name="csY13" fmla="*/ 2469599 h 3880122"/>
                <a:gd name="csX14" fmla="*/ 5655973 w 11633641"/>
                <a:gd name="csY14" fmla="*/ 2172293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55973 w 11633641"/>
                <a:gd name="csY14" fmla="*/ 2172293 h 3880120"/>
                <a:gd name="csX15" fmla="*/ 5786925 w 11633641"/>
                <a:gd name="csY15" fmla="*/ 1801755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9409 w 11633641"/>
                <a:gd name="csY13" fmla="*/ 2469599 h 3880122"/>
                <a:gd name="csX14" fmla="*/ 5617025 w 11633641"/>
                <a:gd name="csY14" fmla="*/ 2172293 h 3880122"/>
                <a:gd name="csX15" fmla="*/ 5786925 w 11633641"/>
                <a:gd name="csY15" fmla="*/ 1801755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17025 w 11633641"/>
                <a:gd name="csY14" fmla="*/ 2172293 h 3880120"/>
                <a:gd name="csX15" fmla="*/ 5786925 w 11633641"/>
                <a:gd name="csY15" fmla="*/ 1801755 h 3880120"/>
                <a:gd name="csX16" fmla="*/ 5958798 w 11633641"/>
                <a:gd name="csY16" fmla="*/ 1457614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16510 w 11633641"/>
                <a:gd name="csY10" fmla="*/ 3499978 h 3880122"/>
                <a:gd name="csX11" fmla="*/ 5258605 w 11633641"/>
                <a:gd name="csY11" fmla="*/ 3373049 h 3880122"/>
                <a:gd name="csX12" fmla="*/ 5346656 w 11633641"/>
                <a:gd name="csY12" fmla="*/ 3071242 h 3880122"/>
                <a:gd name="csX13" fmla="*/ 5529409 w 11633641"/>
                <a:gd name="csY13" fmla="*/ 2469599 h 3880122"/>
                <a:gd name="csX14" fmla="*/ 5617025 w 11633641"/>
                <a:gd name="csY14" fmla="*/ 2172293 h 3880122"/>
                <a:gd name="csX15" fmla="*/ 5786925 w 11633641"/>
                <a:gd name="csY15" fmla="*/ 1801755 h 3880122"/>
                <a:gd name="csX16" fmla="*/ 5958798 w 11633641"/>
                <a:gd name="csY16" fmla="*/ 1457614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16510 w 11633641"/>
                <a:gd name="csY10" fmla="*/ 3499978 h 3880120"/>
                <a:gd name="csX11" fmla="*/ 5258605 w 11633641"/>
                <a:gd name="csY11" fmla="*/ 3373049 h 3880120"/>
                <a:gd name="csX12" fmla="*/ 5342100 w 11633641"/>
                <a:gd name="csY12" fmla="*/ 3024732 h 3880120"/>
                <a:gd name="csX13" fmla="*/ 5529409 w 11633641"/>
                <a:gd name="csY13" fmla="*/ 2469599 h 3880120"/>
                <a:gd name="csX14" fmla="*/ 5617025 w 11633641"/>
                <a:gd name="csY14" fmla="*/ 2172293 h 3880120"/>
                <a:gd name="csX15" fmla="*/ 5786925 w 11633641"/>
                <a:gd name="csY15" fmla="*/ 1801755 h 3880120"/>
                <a:gd name="csX16" fmla="*/ 5958798 w 11633641"/>
                <a:gd name="csY16" fmla="*/ 1457614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16510 w 11633641"/>
                <a:gd name="csY10" fmla="*/ 3499978 h 3880122"/>
                <a:gd name="csX11" fmla="*/ 5240377 w 11633641"/>
                <a:gd name="csY11" fmla="*/ 3366403 h 3880122"/>
                <a:gd name="csX12" fmla="*/ 5342100 w 11633641"/>
                <a:gd name="csY12" fmla="*/ 3024732 h 3880122"/>
                <a:gd name="csX13" fmla="*/ 5529409 w 11633641"/>
                <a:gd name="csY13" fmla="*/ 2469599 h 3880122"/>
                <a:gd name="csX14" fmla="*/ 5617025 w 11633641"/>
                <a:gd name="csY14" fmla="*/ 2172293 h 3880122"/>
                <a:gd name="csX15" fmla="*/ 5786925 w 11633641"/>
                <a:gd name="csY15" fmla="*/ 1801755 h 3880122"/>
                <a:gd name="csX16" fmla="*/ 5958798 w 11633641"/>
                <a:gd name="csY16" fmla="*/ 1457614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798"/>
                <a:gd name="csX1" fmla="*/ 3812617 w 11633641"/>
                <a:gd name="csY1" fmla="*/ 62665 h 3880798"/>
                <a:gd name="csX2" fmla="*/ 4477262 w 11633641"/>
                <a:gd name="csY2" fmla="*/ 81582 h 3880798"/>
                <a:gd name="csX3" fmla="*/ 4612685 w 11633641"/>
                <a:gd name="csY3" fmla="*/ 330247 h 3880798"/>
                <a:gd name="csX4" fmla="*/ 4706166 w 11633641"/>
                <a:gd name="csY4" fmla="*/ 1681069 h 3880798"/>
                <a:gd name="csX5" fmla="*/ 4781669 w 11633641"/>
                <a:gd name="csY5" fmla="*/ 2702345 h 3880798"/>
                <a:gd name="csX6" fmla="*/ 4872167 w 11633641"/>
                <a:gd name="csY6" fmla="*/ 3484804 h 3880798"/>
                <a:gd name="csX7" fmla="*/ 4932393 w 11633641"/>
                <a:gd name="csY7" fmla="*/ 3764390 h 3880798"/>
                <a:gd name="csX8" fmla="*/ 5047365 w 11633641"/>
                <a:gd name="csY8" fmla="*/ 3879132 h 3880798"/>
                <a:gd name="csX9" fmla="*/ 5153621 w 11633641"/>
                <a:gd name="csY9" fmla="*/ 3688330 h 3880798"/>
                <a:gd name="csX10" fmla="*/ 5216510 w 11633641"/>
                <a:gd name="csY10" fmla="*/ 3499978 h 3880798"/>
                <a:gd name="csX11" fmla="*/ 5240377 w 11633641"/>
                <a:gd name="csY11" fmla="*/ 3366403 h 3880798"/>
                <a:gd name="csX12" fmla="*/ 5342100 w 11633641"/>
                <a:gd name="csY12" fmla="*/ 3024732 h 3880798"/>
                <a:gd name="csX13" fmla="*/ 5529409 w 11633641"/>
                <a:gd name="csY13" fmla="*/ 2469599 h 3880798"/>
                <a:gd name="csX14" fmla="*/ 5617025 w 11633641"/>
                <a:gd name="csY14" fmla="*/ 2172293 h 3880798"/>
                <a:gd name="csX15" fmla="*/ 5786925 w 11633641"/>
                <a:gd name="csY15" fmla="*/ 1801755 h 3880798"/>
                <a:gd name="csX16" fmla="*/ 5958798 w 11633641"/>
                <a:gd name="csY16" fmla="*/ 1457614 h 3880798"/>
                <a:gd name="csX17" fmla="*/ 6164538 w 11633641"/>
                <a:gd name="csY17" fmla="*/ 1248453 h 3880798"/>
                <a:gd name="csX18" fmla="*/ 6384672 w 11633641"/>
                <a:gd name="csY18" fmla="*/ 977520 h 3880798"/>
                <a:gd name="csX19" fmla="*/ 6621739 w 11633641"/>
                <a:gd name="csY19" fmla="*/ 767715 h 3880798"/>
                <a:gd name="csX20" fmla="*/ 6913697 w 11633641"/>
                <a:gd name="csY20" fmla="*/ 621069 h 3880798"/>
                <a:gd name="csX21" fmla="*/ 7358338 w 11633641"/>
                <a:gd name="csY21" fmla="*/ 486453 h 3880798"/>
                <a:gd name="csX22" fmla="*/ 7811163 w 11633641"/>
                <a:gd name="csY22" fmla="*/ 383719 h 3880798"/>
                <a:gd name="csX23" fmla="*/ 8175513 w 11633641"/>
                <a:gd name="csY23" fmla="*/ 306101 h 3880798"/>
                <a:gd name="csX24" fmla="*/ 8793297 w 11633641"/>
                <a:gd name="csY24" fmla="*/ 207742 h 3880798"/>
                <a:gd name="csX25" fmla="*/ 9881832 w 11633641"/>
                <a:gd name="csY25" fmla="*/ 112296 h 3880798"/>
                <a:gd name="csX26" fmla="*/ 11633641 w 11633641"/>
                <a:gd name="csY26" fmla="*/ 17311 h 3880798"/>
                <a:gd name="csX0" fmla="*/ 0 w 11633641"/>
                <a:gd name="csY0" fmla="*/ 0 h 3887326"/>
                <a:gd name="csX1" fmla="*/ 3812617 w 11633641"/>
                <a:gd name="csY1" fmla="*/ 62665 h 3887326"/>
                <a:gd name="csX2" fmla="*/ 4477262 w 11633641"/>
                <a:gd name="csY2" fmla="*/ 81582 h 3887326"/>
                <a:gd name="csX3" fmla="*/ 4612685 w 11633641"/>
                <a:gd name="csY3" fmla="*/ 330247 h 3887326"/>
                <a:gd name="csX4" fmla="*/ 4706166 w 11633641"/>
                <a:gd name="csY4" fmla="*/ 1681069 h 3887326"/>
                <a:gd name="csX5" fmla="*/ 4781669 w 11633641"/>
                <a:gd name="csY5" fmla="*/ 2702345 h 3887326"/>
                <a:gd name="csX6" fmla="*/ 4872167 w 11633641"/>
                <a:gd name="csY6" fmla="*/ 3484804 h 3887326"/>
                <a:gd name="csX7" fmla="*/ 4932393 w 11633641"/>
                <a:gd name="csY7" fmla="*/ 3764390 h 3887326"/>
                <a:gd name="csX8" fmla="*/ 5015465 w 11633641"/>
                <a:gd name="csY8" fmla="*/ 3885776 h 3887326"/>
                <a:gd name="csX9" fmla="*/ 5153621 w 11633641"/>
                <a:gd name="csY9" fmla="*/ 3688330 h 3887326"/>
                <a:gd name="csX10" fmla="*/ 5216510 w 11633641"/>
                <a:gd name="csY10" fmla="*/ 3499978 h 3887326"/>
                <a:gd name="csX11" fmla="*/ 5240377 w 11633641"/>
                <a:gd name="csY11" fmla="*/ 3366403 h 3887326"/>
                <a:gd name="csX12" fmla="*/ 5342100 w 11633641"/>
                <a:gd name="csY12" fmla="*/ 3024732 h 3887326"/>
                <a:gd name="csX13" fmla="*/ 5529409 w 11633641"/>
                <a:gd name="csY13" fmla="*/ 2469599 h 3887326"/>
                <a:gd name="csX14" fmla="*/ 5617025 w 11633641"/>
                <a:gd name="csY14" fmla="*/ 2172293 h 3887326"/>
                <a:gd name="csX15" fmla="*/ 5786925 w 11633641"/>
                <a:gd name="csY15" fmla="*/ 1801755 h 3887326"/>
                <a:gd name="csX16" fmla="*/ 5958798 w 11633641"/>
                <a:gd name="csY16" fmla="*/ 1457614 h 3887326"/>
                <a:gd name="csX17" fmla="*/ 6164538 w 11633641"/>
                <a:gd name="csY17" fmla="*/ 1248453 h 3887326"/>
                <a:gd name="csX18" fmla="*/ 6384672 w 11633641"/>
                <a:gd name="csY18" fmla="*/ 977520 h 3887326"/>
                <a:gd name="csX19" fmla="*/ 6621739 w 11633641"/>
                <a:gd name="csY19" fmla="*/ 767715 h 3887326"/>
                <a:gd name="csX20" fmla="*/ 6913697 w 11633641"/>
                <a:gd name="csY20" fmla="*/ 621069 h 3887326"/>
                <a:gd name="csX21" fmla="*/ 7358338 w 11633641"/>
                <a:gd name="csY21" fmla="*/ 486453 h 3887326"/>
                <a:gd name="csX22" fmla="*/ 7811163 w 11633641"/>
                <a:gd name="csY22" fmla="*/ 383719 h 3887326"/>
                <a:gd name="csX23" fmla="*/ 8175513 w 11633641"/>
                <a:gd name="csY23" fmla="*/ 306101 h 3887326"/>
                <a:gd name="csX24" fmla="*/ 8793297 w 11633641"/>
                <a:gd name="csY24" fmla="*/ 207742 h 3887326"/>
                <a:gd name="csX25" fmla="*/ 9881832 w 11633641"/>
                <a:gd name="csY25" fmla="*/ 112296 h 3887326"/>
                <a:gd name="csX26" fmla="*/ 11633641 w 11633641"/>
                <a:gd name="csY26" fmla="*/ 17311 h 3887326"/>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6510 w 11633641"/>
                <a:gd name="csY10" fmla="*/ 3499978 h 3888617"/>
                <a:gd name="csX11" fmla="*/ 5240377 w 11633641"/>
                <a:gd name="csY11" fmla="*/ 3366403 h 3888617"/>
                <a:gd name="csX12" fmla="*/ 5342100 w 11633641"/>
                <a:gd name="csY12" fmla="*/ 3024732 h 3888617"/>
                <a:gd name="csX13" fmla="*/ 5529409 w 11633641"/>
                <a:gd name="csY13" fmla="*/ 2469599 h 3888617"/>
                <a:gd name="csX14" fmla="*/ 5617025 w 11633641"/>
                <a:gd name="csY14" fmla="*/ 2172293 h 3888617"/>
                <a:gd name="csX15" fmla="*/ 5786925 w 11633641"/>
                <a:gd name="csY15" fmla="*/ 1801755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29409 w 11633641"/>
                <a:gd name="csY13" fmla="*/ 2469599 h 3888615"/>
                <a:gd name="csX14" fmla="*/ 5617025 w 11633641"/>
                <a:gd name="csY14" fmla="*/ 2172293 h 3888615"/>
                <a:gd name="csX15" fmla="*/ 5786925 w 11633641"/>
                <a:gd name="csY15" fmla="*/ 1801755 h 3888615"/>
                <a:gd name="csX16" fmla="*/ 5958798 w 11633641"/>
                <a:gd name="csY16" fmla="*/ 1457614 h 3888615"/>
                <a:gd name="csX17" fmla="*/ 6164538 w 11633641"/>
                <a:gd name="csY17" fmla="*/ 1248453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7025 w 11633641"/>
                <a:gd name="csY14" fmla="*/ 2172293 h 3888617"/>
                <a:gd name="csX15" fmla="*/ 5786925 w 11633641"/>
                <a:gd name="csY15" fmla="*/ 1801755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86925 w 11633641"/>
                <a:gd name="csY15" fmla="*/ 1801755 h 3888615"/>
                <a:gd name="csX16" fmla="*/ 5958798 w 11633641"/>
                <a:gd name="csY16" fmla="*/ 1457614 h 3888615"/>
                <a:gd name="csX17" fmla="*/ 6164538 w 11633641"/>
                <a:gd name="csY17" fmla="*/ 1248453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07911 w 11633641"/>
                <a:gd name="csY14" fmla="*/ 2099207 h 3888617"/>
                <a:gd name="csX15" fmla="*/ 5773255 w 11633641"/>
                <a:gd name="csY15" fmla="*/ 1755244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73255 w 11633641"/>
                <a:gd name="csY15" fmla="*/ 1755244 h 3888615"/>
                <a:gd name="csX16" fmla="*/ 5958798 w 11633641"/>
                <a:gd name="csY16" fmla="*/ 1457614 h 3888615"/>
                <a:gd name="csX17" fmla="*/ 6150867 w 11633641"/>
                <a:gd name="csY17" fmla="*/ 1208589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07911 w 11633641"/>
                <a:gd name="csY14" fmla="*/ 2099207 h 3888617"/>
                <a:gd name="csX15" fmla="*/ 5773255 w 11633641"/>
                <a:gd name="csY15" fmla="*/ 1755244 h 3888617"/>
                <a:gd name="csX16" fmla="*/ 5958798 w 11633641"/>
                <a:gd name="csY16" fmla="*/ 1457614 h 3888617"/>
                <a:gd name="csX17" fmla="*/ 6150867 w 11633641"/>
                <a:gd name="csY17" fmla="*/ 1208589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73255 w 11633641"/>
                <a:gd name="csY15" fmla="*/ 1755244 h 3888615"/>
                <a:gd name="csX16" fmla="*/ 5958798 w 11633641"/>
                <a:gd name="csY16" fmla="*/ 1457614 h 3888615"/>
                <a:gd name="csX17" fmla="*/ 6150867 w 11633641"/>
                <a:gd name="csY17" fmla="*/ 1182012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58798 w 11633641"/>
                <a:gd name="csY16" fmla="*/ 1457614 h 3888617"/>
                <a:gd name="csX17" fmla="*/ 6150867 w 11633641"/>
                <a:gd name="csY17" fmla="*/ 1182012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73255 w 11633641"/>
                <a:gd name="csY15" fmla="*/ 1755244 h 3888615"/>
                <a:gd name="csX16" fmla="*/ 5958798 w 11633641"/>
                <a:gd name="csY16" fmla="*/ 1427654 h 3888615"/>
                <a:gd name="csX17" fmla="*/ 6150867 w 11633641"/>
                <a:gd name="csY17" fmla="*/ 1182012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65648 w 11633641"/>
                <a:gd name="csY16" fmla="*/ 1367733 h 3888617"/>
                <a:gd name="csX17" fmla="*/ 6150867 w 11633641"/>
                <a:gd name="csY17" fmla="*/ 1182012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73255 w 11633641"/>
                <a:gd name="csY15" fmla="*/ 1755244 h 3888615"/>
                <a:gd name="csX16" fmla="*/ 5965648 w 11633641"/>
                <a:gd name="csY16" fmla="*/ 1367733 h 3888615"/>
                <a:gd name="csX17" fmla="*/ 6150867 w 11633641"/>
                <a:gd name="csY17" fmla="*/ 1102117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65648 w 11633641"/>
                <a:gd name="csY16" fmla="*/ 1367733 h 3888617"/>
                <a:gd name="csX17" fmla="*/ 6150867 w 11633641"/>
                <a:gd name="csY17" fmla="*/ 1102117 h 3888617"/>
                <a:gd name="csX18" fmla="*/ 6377822 w 11633641"/>
                <a:gd name="csY18" fmla="*/ 90769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59556 w 11633641"/>
                <a:gd name="csY15" fmla="*/ 1745257 h 3888615"/>
                <a:gd name="csX16" fmla="*/ 5965648 w 11633641"/>
                <a:gd name="csY16" fmla="*/ 1367733 h 3888615"/>
                <a:gd name="csX17" fmla="*/ 6150867 w 11633641"/>
                <a:gd name="csY17" fmla="*/ 1102117 h 3888615"/>
                <a:gd name="csX18" fmla="*/ 6377822 w 11633641"/>
                <a:gd name="csY18" fmla="*/ 90769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59556 w 11633641"/>
                <a:gd name="csY15" fmla="*/ 1745257 h 3888617"/>
                <a:gd name="csX16" fmla="*/ 5958798 w 11633641"/>
                <a:gd name="csY16" fmla="*/ 1357746 h 3888617"/>
                <a:gd name="csX17" fmla="*/ 6150867 w 11633641"/>
                <a:gd name="csY17" fmla="*/ 1102117 h 3888617"/>
                <a:gd name="csX18" fmla="*/ 6377822 w 11633641"/>
                <a:gd name="csY18" fmla="*/ 90769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902382"/>
                <a:gd name="csX1" fmla="*/ 3812617 w 11633641"/>
                <a:gd name="csY1" fmla="*/ 62665 h 3902382"/>
                <a:gd name="csX2" fmla="*/ 4477262 w 11633641"/>
                <a:gd name="csY2" fmla="*/ 81582 h 3902382"/>
                <a:gd name="csX3" fmla="*/ 4612685 w 11633641"/>
                <a:gd name="csY3" fmla="*/ 330247 h 3902382"/>
                <a:gd name="csX4" fmla="*/ 4706166 w 11633641"/>
                <a:gd name="csY4" fmla="*/ 1681069 h 3902382"/>
                <a:gd name="csX5" fmla="*/ 4781669 w 11633641"/>
                <a:gd name="csY5" fmla="*/ 2702345 h 3902382"/>
                <a:gd name="csX6" fmla="*/ 4872167 w 11633641"/>
                <a:gd name="csY6" fmla="*/ 3484804 h 3902382"/>
                <a:gd name="csX7" fmla="*/ 4932393 w 11633641"/>
                <a:gd name="csY7" fmla="*/ 3764390 h 3902382"/>
                <a:gd name="csX8" fmla="*/ 4996133 w 11633641"/>
                <a:gd name="csY8" fmla="*/ 3899870 h 3902382"/>
                <a:gd name="csX9" fmla="*/ 5144507 w 11633641"/>
                <a:gd name="csY9" fmla="*/ 3655109 h 3902382"/>
                <a:gd name="csX10" fmla="*/ 5211953 w 11633641"/>
                <a:gd name="csY10" fmla="*/ 3460113 h 3902382"/>
                <a:gd name="csX11" fmla="*/ 5240377 w 11633641"/>
                <a:gd name="csY11" fmla="*/ 3366403 h 3902382"/>
                <a:gd name="csX12" fmla="*/ 5342100 w 11633641"/>
                <a:gd name="csY12" fmla="*/ 3024732 h 3902382"/>
                <a:gd name="csX13" fmla="*/ 5506624 w 11633641"/>
                <a:gd name="csY13" fmla="*/ 2443022 h 3902382"/>
                <a:gd name="csX14" fmla="*/ 5612468 w 11633641"/>
                <a:gd name="csY14" fmla="*/ 2132428 h 3902382"/>
                <a:gd name="csX15" fmla="*/ 5759556 w 11633641"/>
                <a:gd name="csY15" fmla="*/ 1745257 h 3902382"/>
                <a:gd name="csX16" fmla="*/ 5958798 w 11633641"/>
                <a:gd name="csY16" fmla="*/ 1357746 h 3902382"/>
                <a:gd name="csX17" fmla="*/ 6150867 w 11633641"/>
                <a:gd name="csY17" fmla="*/ 1102117 h 3902382"/>
                <a:gd name="csX18" fmla="*/ 6377822 w 11633641"/>
                <a:gd name="csY18" fmla="*/ 907695 h 3902382"/>
                <a:gd name="csX19" fmla="*/ 6621739 w 11633641"/>
                <a:gd name="csY19" fmla="*/ 767715 h 3902382"/>
                <a:gd name="csX20" fmla="*/ 6913697 w 11633641"/>
                <a:gd name="csY20" fmla="*/ 621069 h 3902382"/>
                <a:gd name="csX21" fmla="*/ 7358338 w 11633641"/>
                <a:gd name="csY21" fmla="*/ 486453 h 3902382"/>
                <a:gd name="csX22" fmla="*/ 7811163 w 11633641"/>
                <a:gd name="csY22" fmla="*/ 383719 h 3902382"/>
                <a:gd name="csX23" fmla="*/ 8175513 w 11633641"/>
                <a:gd name="csY23" fmla="*/ 306101 h 3902382"/>
                <a:gd name="csX24" fmla="*/ 8793297 w 11633641"/>
                <a:gd name="csY24" fmla="*/ 207742 h 3902382"/>
                <a:gd name="csX25" fmla="*/ 9881832 w 11633641"/>
                <a:gd name="csY25" fmla="*/ 112296 h 3902382"/>
                <a:gd name="csX26" fmla="*/ 11633641 w 11633641"/>
                <a:gd name="csY26" fmla="*/ 17311 h 3902382"/>
                <a:gd name="csX0" fmla="*/ 0 w 11633641"/>
                <a:gd name="csY0" fmla="*/ 0 h 3905613"/>
                <a:gd name="csX1" fmla="*/ 3812617 w 11633641"/>
                <a:gd name="csY1" fmla="*/ 62665 h 3905613"/>
                <a:gd name="csX2" fmla="*/ 4477262 w 11633641"/>
                <a:gd name="csY2" fmla="*/ 81582 h 3905613"/>
                <a:gd name="csX3" fmla="*/ 4612685 w 11633641"/>
                <a:gd name="csY3" fmla="*/ 330247 h 3905613"/>
                <a:gd name="csX4" fmla="*/ 4706166 w 11633641"/>
                <a:gd name="csY4" fmla="*/ 1681069 h 3905613"/>
                <a:gd name="csX5" fmla="*/ 4781669 w 11633641"/>
                <a:gd name="csY5" fmla="*/ 2702345 h 3905613"/>
                <a:gd name="csX6" fmla="*/ 4872167 w 11633641"/>
                <a:gd name="csY6" fmla="*/ 3484804 h 3905613"/>
                <a:gd name="csX7" fmla="*/ 4917894 w 11633641"/>
                <a:gd name="csY7" fmla="*/ 3799625 h 3905613"/>
                <a:gd name="csX8" fmla="*/ 4996133 w 11633641"/>
                <a:gd name="csY8" fmla="*/ 3899870 h 3905613"/>
                <a:gd name="csX9" fmla="*/ 5144507 w 11633641"/>
                <a:gd name="csY9" fmla="*/ 3655109 h 3905613"/>
                <a:gd name="csX10" fmla="*/ 5211953 w 11633641"/>
                <a:gd name="csY10" fmla="*/ 3460113 h 3905613"/>
                <a:gd name="csX11" fmla="*/ 5240377 w 11633641"/>
                <a:gd name="csY11" fmla="*/ 3366403 h 3905613"/>
                <a:gd name="csX12" fmla="*/ 5342100 w 11633641"/>
                <a:gd name="csY12" fmla="*/ 3024732 h 3905613"/>
                <a:gd name="csX13" fmla="*/ 5506624 w 11633641"/>
                <a:gd name="csY13" fmla="*/ 2443022 h 3905613"/>
                <a:gd name="csX14" fmla="*/ 5612468 w 11633641"/>
                <a:gd name="csY14" fmla="*/ 2132428 h 3905613"/>
                <a:gd name="csX15" fmla="*/ 5759556 w 11633641"/>
                <a:gd name="csY15" fmla="*/ 1745257 h 3905613"/>
                <a:gd name="csX16" fmla="*/ 5958798 w 11633641"/>
                <a:gd name="csY16" fmla="*/ 1357746 h 3905613"/>
                <a:gd name="csX17" fmla="*/ 6150867 w 11633641"/>
                <a:gd name="csY17" fmla="*/ 1102117 h 3905613"/>
                <a:gd name="csX18" fmla="*/ 6377822 w 11633641"/>
                <a:gd name="csY18" fmla="*/ 907695 h 3905613"/>
                <a:gd name="csX19" fmla="*/ 6621739 w 11633641"/>
                <a:gd name="csY19" fmla="*/ 767715 h 3905613"/>
                <a:gd name="csX20" fmla="*/ 6913697 w 11633641"/>
                <a:gd name="csY20" fmla="*/ 621069 h 3905613"/>
                <a:gd name="csX21" fmla="*/ 7358338 w 11633641"/>
                <a:gd name="csY21" fmla="*/ 486453 h 3905613"/>
                <a:gd name="csX22" fmla="*/ 7811163 w 11633641"/>
                <a:gd name="csY22" fmla="*/ 383719 h 3905613"/>
                <a:gd name="csX23" fmla="*/ 8175513 w 11633641"/>
                <a:gd name="csY23" fmla="*/ 306101 h 3905613"/>
                <a:gd name="csX24" fmla="*/ 8793297 w 11633641"/>
                <a:gd name="csY24" fmla="*/ 207742 h 3905613"/>
                <a:gd name="csX25" fmla="*/ 9881832 w 11633641"/>
                <a:gd name="csY25" fmla="*/ 112296 h 3905613"/>
                <a:gd name="csX26" fmla="*/ 11633641 w 11633641"/>
                <a:gd name="csY26" fmla="*/ 17311 h 3905613"/>
                <a:gd name="csX0" fmla="*/ 0 w 11633641"/>
                <a:gd name="csY0" fmla="*/ 0 h 3905387"/>
                <a:gd name="csX1" fmla="*/ 3812617 w 11633641"/>
                <a:gd name="csY1" fmla="*/ 62665 h 3905387"/>
                <a:gd name="csX2" fmla="*/ 4477262 w 11633641"/>
                <a:gd name="csY2" fmla="*/ 81582 h 3905387"/>
                <a:gd name="csX3" fmla="*/ 4612685 w 11633641"/>
                <a:gd name="csY3" fmla="*/ 330247 h 3905387"/>
                <a:gd name="csX4" fmla="*/ 4706166 w 11633641"/>
                <a:gd name="csY4" fmla="*/ 1681069 h 3905387"/>
                <a:gd name="csX5" fmla="*/ 4781669 w 11633641"/>
                <a:gd name="csY5" fmla="*/ 2702345 h 3905387"/>
                <a:gd name="csX6" fmla="*/ 4843166 w 11633641"/>
                <a:gd name="csY6" fmla="*/ 3505945 h 3905387"/>
                <a:gd name="csX7" fmla="*/ 4917894 w 11633641"/>
                <a:gd name="csY7" fmla="*/ 3799625 h 3905387"/>
                <a:gd name="csX8" fmla="*/ 4996133 w 11633641"/>
                <a:gd name="csY8" fmla="*/ 3899870 h 3905387"/>
                <a:gd name="csX9" fmla="*/ 5144507 w 11633641"/>
                <a:gd name="csY9" fmla="*/ 3655109 h 3905387"/>
                <a:gd name="csX10" fmla="*/ 5211953 w 11633641"/>
                <a:gd name="csY10" fmla="*/ 3460113 h 3905387"/>
                <a:gd name="csX11" fmla="*/ 5240377 w 11633641"/>
                <a:gd name="csY11" fmla="*/ 3366403 h 3905387"/>
                <a:gd name="csX12" fmla="*/ 5342100 w 11633641"/>
                <a:gd name="csY12" fmla="*/ 3024732 h 3905387"/>
                <a:gd name="csX13" fmla="*/ 5506624 w 11633641"/>
                <a:gd name="csY13" fmla="*/ 2443022 h 3905387"/>
                <a:gd name="csX14" fmla="*/ 5612468 w 11633641"/>
                <a:gd name="csY14" fmla="*/ 2132428 h 3905387"/>
                <a:gd name="csX15" fmla="*/ 5759556 w 11633641"/>
                <a:gd name="csY15" fmla="*/ 1745257 h 3905387"/>
                <a:gd name="csX16" fmla="*/ 5958798 w 11633641"/>
                <a:gd name="csY16" fmla="*/ 1357746 h 3905387"/>
                <a:gd name="csX17" fmla="*/ 6150867 w 11633641"/>
                <a:gd name="csY17" fmla="*/ 1102117 h 3905387"/>
                <a:gd name="csX18" fmla="*/ 6377822 w 11633641"/>
                <a:gd name="csY18" fmla="*/ 907695 h 3905387"/>
                <a:gd name="csX19" fmla="*/ 6621739 w 11633641"/>
                <a:gd name="csY19" fmla="*/ 767715 h 3905387"/>
                <a:gd name="csX20" fmla="*/ 6913697 w 11633641"/>
                <a:gd name="csY20" fmla="*/ 621069 h 3905387"/>
                <a:gd name="csX21" fmla="*/ 7358338 w 11633641"/>
                <a:gd name="csY21" fmla="*/ 486453 h 3905387"/>
                <a:gd name="csX22" fmla="*/ 7811163 w 11633641"/>
                <a:gd name="csY22" fmla="*/ 383719 h 3905387"/>
                <a:gd name="csX23" fmla="*/ 8175513 w 11633641"/>
                <a:gd name="csY23" fmla="*/ 306101 h 3905387"/>
                <a:gd name="csX24" fmla="*/ 8793297 w 11633641"/>
                <a:gd name="csY24" fmla="*/ 207742 h 3905387"/>
                <a:gd name="csX25" fmla="*/ 9881832 w 11633641"/>
                <a:gd name="csY25" fmla="*/ 112296 h 3905387"/>
                <a:gd name="csX26" fmla="*/ 11633641 w 11633641"/>
                <a:gd name="csY26" fmla="*/ 17311 h 3905387"/>
                <a:gd name="csX0" fmla="*/ 0 w 11633641"/>
                <a:gd name="csY0" fmla="*/ 0 h 3905387"/>
                <a:gd name="csX1" fmla="*/ 3812617 w 11633641"/>
                <a:gd name="csY1" fmla="*/ 62665 h 3905387"/>
                <a:gd name="csX2" fmla="*/ 4477262 w 11633641"/>
                <a:gd name="csY2" fmla="*/ 81582 h 3905387"/>
                <a:gd name="csX3" fmla="*/ 4612685 w 11633641"/>
                <a:gd name="csY3" fmla="*/ 330247 h 3905387"/>
                <a:gd name="csX4" fmla="*/ 4706166 w 11633641"/>
                <a:gd name="csY4" fmla="*/ 1681069 h 3905387"/>
                <a:gd name="csX5" fmla="*/ 4757501 w 11633641"/>
                <a:gd name="csY5" fmla="*/ 2702345 h 3905387"/>
                <a:gd name="csX6" fmla="*/ 4843166 w 11633641"/>
                <a:gd name="csY6" fmla="*/ 3505945 h 3905387"/>
                <a:gd name="csX7" fmla="*/ 4917894 w 11633641"/>
                <a:gd name="csY7" fmla="*/ 3799625 h 3905387"/>
                <a:gd name="csX8" fmla="*/ 4996133 w 11633641"/>
                <a:gd name="csY8" fmla="*/ 3899870 h 3905387"/>
                <a:gd name="csX9" fmla="*/ 5144507 w 11633641"/>
                <a:gd name="csY9" fmla="*/ 3655109 h 3905387"/>
                <a:gd name="csX10" fmla="*/ 5211953 w 11633641"/>
                <a:gd name="csY10" fmla="*/ 3460113 h 3905387"/>
                <a:gd name="csX11" fmla="*/ 5240377 w 11633641"/>
                <a:gd name="csY11" fmla="*/ 3366403 h 3905387"/>
                <a:gd name="csX12" fmla="*/ 5342100 w 11633641"/>
                <a:gd name="csY12" fmla="*/ 3024732 h 3905387"/>
                <a:gd name="csX13" fmla="*/ 5506624 w 11633641"/>
                <a:gd name="csY13" fmla="*/ 2443022 h 3905387"/>
                <a:gd name="csX14" fmla="*/ 5612468 w 11633641"/>
                <a:gd name="csY14" fmla="*/ 2132428 h 3905387"/>
                <a:gd name="csX15" fmla="*/ 5759556 w 11633641"/>
                <a:gd name="csY15" fmla="*/ 1745257 h 3905387"/>
                <a:gd name="csX16" fmla="*/ 5958798 w 11633641"/>
                <a:gd name="csY16" fmla="*/ 1357746 h 3905387"/>
                <a:gd name="csX17" fmla="*/ 6150867 w 11633641"/>
                <a:gd name="csY17" fmla="*/ 1102117 h 3905387"/>
                <a:gd name="csX18" fmla="*/ 6377822 w 11633641"/>
                <a:gd name="csY18" fmla="*/ 907695 h 3905387"/>
                <a:gd name="csX19" fmla="*/ 6621739 w 11633641"/>
                <a:gd name="csY19" fmla="*/ 767715 h 3905387"/>
                <a:gd name="csX20" fmla="*/ 6913697 w 11633641"/>
                <a:gd name="csY20" fmla="*/ 621069 h 3905387"/>
                <a:gd name="csX21" fmla="*/ 7358338 w 11633641"/>
                <a:gd name="csY21" fmla="*/ 486453 h 3905387"/>
                <a:gd name="csX22" fmla="*/ 7811163 w 11633641"/>
                <a:gd name="csY22" fmla="*/ 383719 h 3905387"/>
                <a:gd name="csX23" fmla="*/ 8175513 w 11633641"/>
                <a:gd name="csY23" fmla="*/ 306101 h 3905387"/>
                <a:gd name="csX24" fmla="*/ 8793297 w 11633641"/>
                <a:gd name="csY24" fmla="*/ 207742 h 3905387"/>
                <a:gd name="csX25" fmla="*/ 9881832 w 11633641"/>
                <a:gd name="csY25" fmla="*/ 112296 h 3905387"/>
                <a:gd name="csX26" fmla="*/ 11633641 w 11633641"/>
                <a:gd name="csY26" fmla="*/ 17311 h 3905387"/>
                <a:gd name="csX0" fmla="*/ 0 w 11633641"/>
                <a:gd name="csY0" fmla="*/ 0 h 3946001"/>
                <a:gd name="csX1" fmla="*/ 3812617 w 11633641"/>
                <a:gd name="csY1" fmla="*/ 62665 h 3946001"/>
                <a:gd name="csX2" fmla="*/ 4477262 w 11633641"/>
                <a:gd name="csY2" fmla="*/ 81582 h 3946001"/>
                <a:gd name="csX3" fmla="*/ 4612685 w 11633641"/>
                <a:gd name="csY3" fmla="*/ 330247 h 3946001"/>
                <a:gd name="csX4" fmla="*/ 4706166 w 11633641"/>
                <a:gd name="csY4" fmla="*/ 1681069 h 3946001"/>
                <a:gd name="csX5" fmla="*/ 4757501 w 11633641"/>
                <a:gd name="csY5" fmla="*/ 2702345 h 3946001"/>
                <a:gd name="csX6" fmla="*/ 4843166 w 11633641"/>
                <a:gd name="csY6" fmla="*/ 3505945 h 3946001"/>
                <a:gd name="csX7" fmla="*/ 4917894 w 11633641"/>
                <a:gd name="csY7" fmla="*/ 3799625 h 3946001"/>
                <a:gd name="csX8" fmla="*/ 4976799 w 11633641"/>
                <a:gd name="csY8" fmla="*/ 3942152 h 3946001"/>
                <a:gd name="csX9" fmla="*/ 5144507 w 11633641"/>
                <a:gd name="csY9" fmla="*/ 3655109 h 3946001"/>
                <a:gd name="csX10" fmla="*/ 5211953 w 11633641"/>
                <a:gd name="csY10" fmla="*/ 3460113 h 3946001"/>
                <a:gd name="csX11" fmla="*/ 5240377 w 11633641"/>
                <a:gd name="csY11" fmla="*/ 3366403 h 3946001"/>
                <a:gd name="csX12" fmla="*/ 5342100 w 11633641"/>
                <a:gd name="csY12" fmla="*/ 3024732 h 3946001"/>
                <a:gd name="csX13" fmla="*/ 5506624 w 11633641"/>
                <a:gd name="csY13" fmla="*/ 2443022 h 3946001"/>
                <a:gd name="csX14" fmla="*/ 5612468 w 11633641"/>
                <a:gd name="csY14" fmla="*/ 2132428 h 3946001"/>
                <a:gd name="csX15" fmla="*/ 5759556 w 11633641"/>
                <a:gd name="csY15" fmla="*/ 1745257 h 3946001"/>
                <a:gd name="csX16" fmla="*/ 5958798 w 11633641"/>
                <a:gd name="csY16" fmla="*/ 1357746 h 3946001"/>
                <a:gd name="csX17" fmla="*/ 6150867 w 11633641"/>
                <a:gd name="csY17" fmla="*/ 1102117 h 3946001"/>
                <a:gd name="csX18" fmla="*/ 6377822 w 11633641"/>
                <a:gd name="csY18" fmla="*/ 907695 h 3946001"/>
                <a:gd name="csX19" fmla="*/ 6621739 w 11633641"/>
                <a:gd name="csY19" fmla="*/ 767715 h 3946001"/>
                <a:gd name="csX20" fmla="*/ 6913697 w 11633641"/>
                <a:gd name="csY20" fmla="*/ 621069 h 3946001"/>
                <a:gd name="csX21" fmla="*/ 7358338 w 11633641"/>
                <a:gd name="csY21" fmla="*/ 486453 h 3946001"/>
                <a:gd name="csX22" fmla="*/ 7811163 w 11633641"/>
                <a:gd name="csY22" fmla="*/ 383719 h 3946001"/>
                <a:gd name="csX23" fmla="*/ 8175513 w 11633641"/>
                <a:gd name="csY23" fmla="*/ 306101 h 3946001"/>
                <a:gd name="csX24" fmla="*/ 8793297 w 11633641"/>
                <a:gd name="csY24" fmla="*/ 207742 h 3946001"/>
                <a:gd name="csX25" fmla="*/ 9881832 w 11633641"/>
                <a:gd name="csY25" fmla="*/ 112296 h 3946001"/>
                <a:gd name="csX26" fmla="*/ 11633641 w 11633641"/>
                <a:gd name="csY26" fmla="*/ 17311 h 3946001"/>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706166 w 11633641"/>
                <a:gd name="csY4" fmla="*/ 1681069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672332 w 11633641"/>
                <a:gd name="csY4" fmla="*/ 1695163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696500 w 11633641"/>
                <a:gd name="csY4" fmla="*/ 1716305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50686"/>
                <a:gd name="csX1" fmla="*/ 3812617 w 11633641"/>
                <a:gd name="csY1" fmla="*/ 62665 h 3950686"/>
                <a:gd name="csX2" fmla="*/ 4477262 w 11633641"/>
                <a:gd name="csY2" fmla="*/ 81582 h 3950686"/>
                <a:gd name="csX3" fmla="*/ 4612685 w 11633641"/>
                <a:gd name="csY3" fmla="*/ 330247 h 3950686"/>
                <a:gd name="csX4" fmla="*/ 4696500 w 11633641"/>
                <a:gd name="csY4" fmla="*/ 1716305 h 3950686"/>
                <a:gd name="csX5" fmla="*/ 4757501 w 11633641"/>
                <a:gd name="csY5" fmla="*/ 2702345 h 3950686"/>
                <a:gd name="csX6" fmla="*/ 4794833 w 11633641"/>
                <a:gd name="csY6" fmla="*/ 3209973 h 3950686"/>
                <a:gd name="csX7" fmla="*/ 4888894 w 11633641"/>
                <a:gd name="csY7" fmla="*/ 3813719 h 3950686"/>
                <a:gd name="csX8" fmla="*/ 4976799 w 11633641"/>
                <a:gd name="csY8" fmla="*/ 3942152 h 3950686"/>
                <a:gd name="csX9" fmla="*/ 5144507 w 11633641"/>
                <a:gd name="csY9" fmla="*/ 3655109 h 3950686"/>
                <a:gd name="csX10" fmla="*/ 5211953 w 11633641"/>
                <a:gd name="csY10" fmla="*/ 3460113 h 3950686"/>
                <a:gd name="csX11" fmla="*/ 5240377 w 11633641"/>
                <a:gd name="csY11" fmla="*/ 3366403 h 3950686"/>
                <a:gd name="csX12" fmla="*/ 5342100 w 11633641"/>
                <a:gd name="csY12" fmla="*/ 3024732 h 3950686"/>
                <a:gd name="csX13" fmla="*/ 5506624 w 11633641"/>
                <a:gd name="csY13" fmla="*/ 2443022 h 3950686"/>
                <a:gd name="csX14" fmla="*/ 5612468 w 11633641"/>
                <a:gd name="csY14" fmla="*/ 2132428 h 3950686"/>
                <a:gd name="csX15" fmla="*/ 5759556 w 11633641"/>
                <a:gd name="csY15" fmla="*/ 1745257 h 3950686"/>
                <a:gd name="csX16" fmla="*/ 5958798 w 11633641"/>
                <a:gd name="csY16" fmla="*/ 1357746 h 3950686"/>
                <a:gd name="csX17" fmla="*/ 6150867 w 11633641"/>
                <a:gd name="csY17" fmla="*/ 1102117 h 3950686"/>
                <a:gd name="csX18" fmla="*/ 6377822 w 11633641"/>
                <a:gd name="csY18" fmla="*/ 907695 h 3950686"/>
                <a:gd name="csX19" fmla="*/ 6621739 w 11633641"/>
                <a:gd name="csY19" fmla="*/ 767715 h 3950686"/>
                <a:gd name="csX20" fmla="*/ 6913697 w 11633641"/>
                <a:gd name="csY20" fmla="*/ 621069 h 3950686"/>
                <a:gd name="csX21" fmla="*/ 7358338 w 11633641"/>
                <a:gd name="csY21" fmla="*/ 486453 h 3950686"/>
                <a:gd name="csX22" fmla="*/ 7811163 w 11633641"/>
                <a:gd name="csY22" fmla="*/ 383719 h 3950686"/>
                <a:gd name="csX23" fmla="*/ 8175513 w 11633641"/>
                <a:gd name="csY23" fmla="*/ 306101 h 3950686"/>
                <a:gd name="csX24" fmla="*/ 8793297 w 11633641"/>
                <a:gd name="csY24" fmla="*/ 207742 h 3950686"/>
                <a:gd name="csX25" fmla="*/ 9881832 w 11633641"/>
                <a:gd name="csY25" fmla="*/ 112296 h 3950686"/>
                <a:gd name="csX26" fmla="*/ 11633641 w 11633641"/>
                <a:gd name="csY26" fmla="*/ 17311 h 3950686"/>
                <a:gd name="csX0" fmla="*/ 0 w 11633641"/>
                <a:gd name="csY0" fmla="*/ 0 h 3950444"/>
                <a:gd name="csX1" fmla="*/ 3812617 w 11633641"/>
                <a:gd name="csY1" fmla="*/ 62665 h 3950444"/>
                <a:gd name="csX2" fmla="*/ 4477262 w 11633641"/>
                <a:gd name="csY2" fmla="*/ 81582 h 3950444"/>
                <a:gd name="csX3" fmla="*/ 4612685 w 11633641"/>
                <a:gd name="csY3" fmla="*/ 330247 h 3950444"/>
                <a:gd name="csX4" fmla="*/ 4696500 w 11633641"/>
                <a:gd name="csY4" fmla="*/ 1716305 h 3950444"/>
                <a:gd name="csX5" fmla="*/ 4757501 w 11633641"/>
                <a:gd name="csY5" fmla="*/ 2702345 h 3950444"/>
                <a:gd name="csX6" fmla="*/ 4809332 w 11633641"/>
                <a:gd name="csY6" fmla="*/ 3224067 h 3950444"/>
                <a:gd name="csX7" fmla="*/ 4888894 w 11633641"/>
                <a:gd name="csY7" fmla="*/ 3813719 h 3950444"/>
                <a:gd name="csX8" fmla="*/ 4976799 w 11633641"/>
                <a:gd name="csY8" fmla="*/ 3942152 h 3950444"/>
                <a:gd name="csX9" fmla="*/ 5144507 w 11633641"/>
                <a:gd name="csY9" fmla="*/ 3655109 h 3950444"/>
                <a:gd name="csX10" fmla="*/ 5211953 w 11633641"/>
                <a:gd name="csY10" fmla="*/ 3460113 h 3950444"/>
                <a:gd name="csX11" fmla="*/ 5240377 w 11633641"/>
                <a:gd name="csY11" fmla="*/ 3366403 h 3950444"/>
                <a:gd name="csX12" fmla="*/ 5342100 w 11633641"/>
                <a:gd name="csY12" fmla="*/ 3024732 h 3950444"/>
                <a:gd name="csX13" fmla="*/ 5506624 w 11633641"/>
                <a:gd name="csY13" fmla="*/ 2443022 h 3950444"/>
                <a:gd name="csX14" fmla="*/ 5612468 w 11633641"/>
                <a:gd name="csY14" fmla="*/ 2132428 h 3950444"/>
                <a:gd name="csX15" fmla="*/ 5759556 w 11633641"/>
                <a:gd name="csY15" fmla="*/ 1745257 h 3950444"/>
                <a:gd name="csX16" fmla="*/ 5958798 w 11633641"/>
                <a:gd name="csY16" fmla="*/ 1357746 h 3950444"/>
                <a:gd name="csX17" fmla="*/ 6150867 w 11633641"/>
                <a:gd name="csY17" fmla="*/ 1102117 h 3950444"/>
                <a:gd name="csX18" fmla="*/ 6377822 w 11633641"/>
                <a:gd name="csY18" fmla="*/ 907695 h 3950444"/>
                <a:gd name="csX19" fmla="*/ 6621739 w 11633641"/>
                <a:gd name="csY19" fmla="*/ 767715 h 3950444"/>
                <a:gd name="csX20" fmla="*/ 6913697 w 11633641"/>
                <a:gd name="csY20" fmla="*/ 621069 h 3950444"/>
                <a:gd name="csX21" fmla="*/ 7358338 w 11633641"/>
                <a:gd name="csY21" fmla="*/ 486453 h 3950444"/>
                <a:gd name="csX22" fmla="*/ 7811163 w 11633641"/>
                <a:gd name="csY22" fmla="*/ 383719 h 3950444"/>
                <a:gd name="csX23" fmla="*/ 8175513 w 11633641"/>
                <a:gd name="csY23" fmla="*/ 306101 h 3950444"/>
                <a:gd name="csX24" fmla="*/ 8793297 w 11633641"/>
                <a:gd name="csY24" fmla="*/ 207742 h 3950444"/>
                <a:gd name="csX25" fmla="*/ 9881832 w 11633641"/>
                <a:gd name="csY25" fmla="*/ 112296 h 3950444"/>
                <a:gd name="csX26" fmla="*/ 11633641 w 11633641"/>
                <a:gd name="csY26" fmla="*/ 17311 h 3950444"/>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11953 w 11633641"/>
                <a:gd name="csY10" fmla="*/ 3460113 h 3955140"/>
                <a:gd name="csX11" fmla="*/ 5240377 w 11633641"/>
                <a:gd name="csY11" fmla="*/ 3366403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11953 w 11633641"/>
                <a:gd name="csY10" fmla="*/ 3460113 h 3955140"/>
                <a:gd name="csX11" fmla="*/ 5288713 w 11633641"/>
                <a:gd name="csY11" fmla="*/ 3197278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88713 w 11633641"/>
                <a:gd name="csY11" fmla="*/ 3197278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07635 w 11633641"/>
                <a:gd name="csY14" fmla="*/ 2054911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07635 w 11633641"/>
                <a:gd name="csY14" fmla="*/ 2054911 h 3955140"/>
                <a:gd name="csX15" fmla="*/ 5759556 w 11633641"/>
                <a:gd name="csY15" fmla="*/ 1688882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61434 w 11633641"/>
                <a:gd name="csY12" fmla="*/ 2806276 h 3955140"/>
                <a:gd name="csX13" fmla="*/ 5506625 w 11633641"/>
                <a:gd name="csY13" fmla="*/ 2358458 h 3955140"/>
                <a:gd name="csX14" fmla="*/ 5607635 w 11633641"/>
                <a:gd name="csY14" fmla="*/ 2054911 h 3955140"/>
                <a:gd name="csX15" fmla="*/ 5759556 w 11633641"/>
                <a:gd name="csY15" fmla="*/ 1688882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57501 w 11633641"/>
                <a:gd name="csY5" fmla="*/ 2702345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74165 w 11633641"/>
                <a:gd name="csY5" fmla="*/ 2734741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51946 w 11633641"/>
                <a:gd name="csY5" fmla="*/ 2759036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79720 w 11633641"/>
                <a:gd name="csY5" fmla="*/ 2815727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707610 w 11633641"/>
                <a:gd name="csY4" fmla="*/ 1748699 h 3914657"/>
                <a:gd name="csX5" fmla="*/ 4779720 w 11633641"/>
                <a:gd name="csY5" fmla="*/ 2815727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707610 w 11633641"/>
                <a:gd name="csY4" fmla="*/ 1748699 h 3914657"/>
                <a:gd name="csX5" fmla="*/ 4774165 w 11633641"/>
                <a:gd name="csY5" fmla="*/ 2888615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1445"/>
                <a:gd name="csX1" fmla="*/ 3812617 w 11633641"/>
                <a:gd name="csY1" fmla="*/ 62665 h 3911445"/>
                <a:gd name="csX2" fmla="*/ 4477262 w 11633641"/>
                <a:gd name="csY2" fmla="*/ 81582 h 3911445"/>
                <a:gd name="csX3" fmla="*/ 4612685 w 11633641"/>
                <a:gd name="csY3" fmla="*/ 330247 h 3911445"/>
                <a:gd name="csX4" fmla="*/ 4707610 w 11633641"/>
                <a:gd name="csY4" fmla="*/ 1748699 h 3911445"/>
                <a:gd name="csX5" fmla="*/ 4774165 w 11633641"/>
                <a:gd name="csY5" fmla="*/ 2888615 h 3911445"/>
                <a:gd name="csX6" fmla="*/ 4803778 w 11633641"/>
                <a:gd name="csY6" fmla="*/ 3313153 h 3911445"/>
                <a:gd name="csX7" fmla="*/ 4888894 w 11633641"/>
                <a:gd name="csY7" fmla="*/ 3813719 h 3911445"/>
                <a:gd name="csX8" fmla="*/ 5015683 w 11633641"/>
                <a:gd name="csY8" fmla="*/ 3893558 h 3911445"/>
                <a:gd name="csX9" fmla="*/ 5125173 w 11633641"/>
                <a:gd name="csY9" fmla="*/ 3584640 h 3911445"/>
                <a:gd name="csX10" fmla="*/ 5207120 w 11633641"/>
                <a:gd name="csY10" fmla="*/ 3340316 h 3911445"/>
                <a:gd name="csX11" fmla="*/ 5279047 w 11633641"/>
                <a:gd name="csY11" fmla="*/ 3098621 h 3911445"/>
                <a:gd name="csX12" fmla="*/ 5361434 w 11633641"/>
                <a:gd name="csY12" fmla="*/ 2806276 h 3911445"/>
                <a:gd name="csX13" fmla="*/ 5506625 w 11633641"/>
                <a:gd name="csY13" fmla="*/ 2358458 h 3911445"/>
                <a:gd name="csX14" fmla="*/ 5607635 w 11633641"/>
                <a:gd name="csY14" fmla="*/ 2054911 h 3911445"/>
                <a:gd name="csX15" fmla="*/ 5759556 w 11633641"/>
                <a:gd name="csY15" fmla="*/ 1688882 h 3911445"/>
                <a:gd name="csX16" fmla="*/ 5958798 w 11633641"/>
                <a:gd name="csY16" fmla="*/ 1357746 h 3911445"/>
                <a:gd name="csX17" fmla="*/ 6150867 w 11633641"/>
                <a:gd name="csY17" fmla="*/ 1102117 h 3911445"/>
                <a:gd name="csX18" fmla="*/ 6377822 w 11633641"/>
                <a:gd name="csY18" fmla="*/ 907695 h 3911445"/>
                <a:gd name="csX19" fmla="*/ 6621739 w 11633641"/>
                <a:gd name="csY19" fmla="*/ 767715 h 3911445"/>
                <a:gd name="csX20" fmla="*/ 6913697 w 11633641"/>
                <a:gd name="csY20" fmla="*/ 621069 h 3911445"/>
                <a:gd name="csX21" fmla="*/ 7358338 w 11633641"/>
                <a:gd name="csY21" fmla="*/ 486453 h 3911445"/>
                <a:gd name="csX22" fmla="*/ 7811163 w 11633641"/>
                <a:gd name="csY22" fmla="*/ 383719 h 3911445"/>
                <a:gd name="csX23" fmla="*/ 8175513 w 11633641"/>
                <a:gd name="csY23" fmla="*/ 306101 h 3911445"/>
                <a:gd name="csX24" fmla="*/ 8793297 w 11633641"/>
                <a:gd name="csY24" fmla="*/ 207742 h 3911445"/>
                <a:gd name="csX25" fmla="*/ 9881832 w 11633641"/>
                <a:gd name="csY25" fmla="*/ 112296 h 3911445"/>
                <a:gd name="csX26" fmla="*/ 11633641 w 11633641"/>
                <a:gd name="csY26" fmla="*/ 17311 h 3911445"/>
                <a:gd name="csX0" fmla="*/ 0 w 11633641"/>
                <a:gd name="csY0" fmla="*/ 0 h 3910418"/>
                <a:gd name="csX1" fmla="*/ 3812617 w 11633641"/>
                <a:gd name="csY1" fmla="*/ 62665 h 3910418"/>
                <a:gd name="csX2" fmla="*/ 4477262 w 11633641"/>
                <a:gd name="csY2" fmla="*/ 81582 h 3910418"/>
                <a:gd name="csX3" fmla="*/ 4612685 w 11633641"/>
                <a:gd name="csY3" fmla="*/ 330247 h 3910418"/>
                <a:gd name="csX4" fmla="*/ 4707610 w 11633641"/>
                <a:gd name="csY4" fmla="*/ 1748699 h 3910418"/>
                <a:gd name="csX5" fmla="*/ 4774165 w 11633641"/>
                <a:gd name="csY5" fmla="*/ 2888615 h 3910418"/>
                <a:gd name="csX6" fmla="*/ 4831552 w 11633641"/>
                <a:gd name="csY6" fmla="*/ 3345548 h 3910418"/>
                <a:gd name="csX7" fmla="*/ 4888894 w 11633641"/>
                <a:gd name="csY7" fmla="*/ 3813719 h 3910418"/>
                <a:gd name="csX8" fmla="*/ 5015683 w 11633641"/>
                <a:gd name="csY8" fmla="*/ 3893558 h 3910418"/>
                <a:gd name="csX9" fmla="*/ 5125173 w 11633641"/>
                <a:gd name="csY9" fmla="*/ 3584640 h 3910418"/>
                <a:gd name="csX10" fmla="*/ 5207120 w 11633641"/>
                <a:gd name="csY10" fmla="*/ 3340316 h 3910418"/>
                <a:gd name="csX11" fmla="*/ 5279047 w 11633641"/>
                <a:gd name="csY11" fmla="*/ 3098621 h 3910418"/>
                <a:gd name="csX12" fmla="*/ 5361434 w 11633641"/>
                <a:gd name="csY12" fmla="*/ 2806276 h 3910418"/>
                <a:gd name="csX13" fmla="*/ 5506625 w 11633641"/>
                <a:gd name="csY13" fmla="*/ 2358458 h 3910418"/>
                <a:gd name="csX14" fmla="*/ 5607635 w 11633641"/>
                <a:gd name="csY14" fmla="*/ 2054911 h 3910418"/>
                <a:gd name="csX15" fmla="*/ 5759556 w 11633641"/>
                <a:gd name="csY15" fmla="*/ 1688882 h 3910418"/>
                <a:gd name="csX16" fmla="*/ 5958798 w 11633641"/>
                <a:gd name="csY16" fmla="*/ 1357746 h 3910418"/>
                <a:gd name="csX17" fmla="*/ 6150867 w 11633641"/>
                <a:gd name="csY17" fmla="*/ 1102117 h 3910418"/>
                <a:gd name="csX18" fmla="*/ 6377822 w 11633641"/>
                <a:gd name="csY18" fmla="*/ 907695 h 3910418"/>
                <a:gd name="csX19" fmla="*/ 6621739 w 11633641"/>
                <a:gd name="csY19" fmla="*/ 767715 h 3910418"/>
                <a:gd name="csX20" fmla="*/ 6913697 w 11633641"/>
                <a:gd name="csY20" fmla="*/ 621069 h 3910418"/>
                <a:gd name="csX21" fmla="*/ 7358338 w 11633641"/>
                <a:gd name="csY21" fmla="*/ 486453 h 3910418"/>
                <a:gd name="csX22" fmla="*/ 7811163 w 11633641"/>
                <a:gd name="csY22" fmla="*/ 383719 h 3910418"/>
                <a:gd name="csX23" fmla="*/ 8175513 w 11633641"/>
                <a:gd name="csY23" fmla="*/ 306101 h 3910418"/>
                <a:gd name="csX24" fmla="*/ 8793297 w 11633641"/>
                <a:gd name="csY24" fmla="*/ 207742 h 3910418"/>
                <a:gd name="csX25" fmla="*/ 9881832 w 11633641"/>
                <a:gd name="csY25" fmla="*/ 112296 h 3910418"/>
                <a:gd name="csX26" fmla="*/ 11633641 w 11633641"/>
                <a:gd name="csY26" fmla="*/ 17311 h 3910418"/>
                <a:gd name="csX0" fmla="*/ 0 w 11633641"/>
                <a:gd name="csY0" fmla="*/ 0 h 3909236"/>
                <a:gd name="csX1" fmla="*/ 3812617 w 11633641"/>
                <a:gd name="csY1" fmla="*/ 62665 h 3909236"/>
                <a:gd name="csX2" fmla="*/ 4477262 w 11633641"/>
                <a:gd name="csY2" fmla="*/ 81582 h 3909236"/>
                <a:gd name="csX3" fmla="*/ 4612685 w 11633641"/>
                <a:gd name="csY3" fmla="*/ 330247 h 3909236"/>
                <a:gd name="csX4" fmla="*/ 4707610 w 11633641"/>
                <a:gd name="csY4" fmla="*/ 1748699 h 3909236"/>
                <a:gd name="csX5" fmla="*/ 4774165 w 11633641"/>
                <a:gd name="csY5" fmla="*/ 2888615 h 3909236"/>
                <a:gd name="csX6" fmla="*/ 4814887 w 11633641"/>
                <a:gd name="csY6" fmla="*/ 3386043 h 3909236"/>
                <a:gd name="csX7" fmla="*/ 4888894 w 11633641"/>
                <a:gd name="csY7" fmla="*/ 3813719 h 3909236"/>
                <a:gd name="csX8" fmla="*/ 5015683 w 11633641"/>
                <a:gd name="csY8" fmla="*/ 3893558 h 3909236"/>
                <a:gd name="csX9" fmla="*/ 5125173 w 11633641"/>
                <a:gd name="csY9" fmla="*/ 3584640 h 3909236"/>
                <a:gd name="csX10" fmla="*/ 5207120 w 11633641"/>
                <a:gd name="csY10" fmla="*/ 3340316 h 3909236"/>
                <a:gd name="csX11" fmla="*/ 5279047 w 11633641"/>
                <a:gd name="csY11" fmla="*/ 3098621 h 3909236"/>
                <a:gd name="csX12" fmla="*/ 5361434 w 11633641"/>
                <a:gd name="csY12" fmla="*/ 2806276 h 3909236"/>
                <a:gd name="csX13" fmla="*/ 5506625 w 11633641"/>
                <a:gd name="csY13" fmla="*/ 2358458 h 3909236"/>
                <a:gd name="csX14" fmla="*/ 5607635 w 11633641"/>
                <a:gd name="csY14" fmla="*/ 2054911 h 3909236"/>
                <a:gd name="csX15" fmla="*/ 5759556 w 11633641"/>
                <a:gd name="csY15" fmla="*/ 1688882 h 3909236"/>
                <a:gd name="csX16" fmla="*/ 5958798 w 11633641"/>
                <a:gd name="csY16" fmla="*/ 1357746 h 3909236"/>
                <a:gd name="csX17" fmla="*/ 6150867 w 11633641"/>
                <a:gd name="csY17" fmla="*/ 1102117 h 3909236"/>
                <a:gd name="csX18" fmla="*/ 6377822 w 11633641"/>
                <a:gd name="csY18" fmla="*/ 907695 h 3909236"/>
                <a:gd name="csX19" fmla="*/ 6621739 w 11633641"/>
                <a:gd name="csY19" fmla="*/ 767715 h 3909236"/>
                <a:gd name="csX20" fmla="*/ 6913697 w 11633641"/>
                <a:gd name="csY20" fmla="*/ 621069 h 3909236"/>
                <a:gd name="csX21" fmla="*/ 7358338 w 11633641"/>
                <a:gd name="csY21" fmla="*/ 486453 h 3909236"/>
                <a:gd name="csX22" fmla="*/ 7811163 w 11633641"/>
                <a:gd name="csY22" fmla="*/ 383719 h 3909236"/>
                <a:gd name="csX23" fmla="*/ 8175513 w 11633641"/>
                <a:gd name="csY23" fmla="*/ 306101 h 3909236"/>
                <a:gd name="csX24" fmla="*/ 8793297 w 11633641"/>
                <a:gd name="csY24" fmla="*/ 207742 h 3909236"/>
                <a:gd name="csX25" fmla="*/ 9881832 w 11633641"/>
                <a:gd name="csY25" fmla="*/ 112296 h 3909236"/>
                <a:gd name="csX26" fmla="*/ 11633641 w 11633641"/>
                <a:gd name="csY26" fmla="*/ 17311 h 3909236"/>
                <a:gd name="csX0" fmla="*/ 0 w 11633641"/>
                <a:gd name="csY0" fmla="*/ 0 h 3842748"/>
                <a:gd name="csX1" fmla="*/ 3812617 w 11633641"/>
                <a:gd name="csY1" fmla="*/ 62665 h 3842748"/>
                <a:gd name="csX2" fmla="*/ 4477262 w 11633641"/>
                <a:gd name="csY2" fmla="*/ 81582 h 3842748"/>
                <a:gd name="csX3" fmla="*/ 4612685 w 11633641"/>
                <a:gd name="csY3" fmla="*/ 330247 h 3842748"/>
                <a:gd name="csX4" fmla="*/ 4707610 w 11633641"/>
                <a:gd name="csY4" fmla="*/ 1748699 h 3842748"/>
                <a:gd name="csX5" fmla="*/ 4774165 w 11633641"/>
                <a:gd name="csY5" fmla="*/ 2888615 h 3842748"/>
                <a:gd name="csX6" fmla="*/ 4814887 w 11633641"/>
                <a:gd name="csY6" fmla="*/ 3386043 h 3842748"/>
                <a:gd name="csX7" fmla="*/ 4888894 w 11633641"/>
                <a:gd name="csY7" fmla="*/ 3813719 h 3842748"/>
                <a:gd name="csX8" fmla="*/ 5065676 w 11633641"/>
                <a:gd name="csY8" fmla="*/ 3780174 h 3842748"/>
                <a:gd name="csX9" fmla="*/ 5125173 w 11633641"/>
                <a:gd name="csY9" fmla="*/ 3584640 h 3842748"/>
                <a:gd name="csX10" fmla="*/ 5207120 w 11633641"/>
                <a:gd name="csY10" fmla="*/ 3340316 h 3842748"/>
                <a:gd name="csX11" fmla="*/ 5279047 w 11633641"/>
                <a:gd name="csY11" fmla="*/ 3098621 h 3842748"/>
                <a:gd name="csX12" fmla="*/ 5361434 w 11633641"/>
                <a:gd name="csY12" fmla="*/ 2806276 h 3842748"/>
                <a:gd name="csX13" fmla="*/ 5506625 w 11633641"/>
                <a:gd name="csY13" fmla="*/ 2358458 h 3842748"/>
                <a:gd name="csX14" fmla="*/ 5607635 w 11633641"/>
                <a:gd name="csY14" fmla="*/ 2054911 h 3842748"/>
                <a:gd name="csX15" fmla="*/ 5759556 w 11633641"/>
                <a:gd name="csY15" fmla="*/ 1688882 h 3842748"/>
                <a:gd name="csX16" fmla="*/ 5958798 w 11633641"/>
                <a:gd name="csY16" fmla="*/ 1357746 h 3842748"/>
                <a:gd name="csX17" fmla="*/ 6150867 w 11633641"/>
                <a:gd name="csY17" fmla="*/ 1102117 h 3842748"/>
                <a:gd name="csX18" fmla="*/ 6377822 w 11633641"/>
                <a:gd name="csY18" fmla="*/ 907695 h 3842748"/>
                <a:gd name="csX19" fmla="*/ 6621739 w 11633641"/>
                <a:gd name="csY19" fmla="*/ 767715 h 3842748"/>
                <a:gd name="csX20" fmla="*/ 6913697 w 11633641"/>
                <a:gd name="csY20" fmla="*/ 621069 h 3842748"/>
                <a:gd name="csX21" fmla="*/ 7358338 w 11633641"/>
                <a:gd name="csY21" fmla="*/ 486453 h 3842748"/>
                <a:gd name="csX22" fmla="*/ 7811163 w 11633641"/>
                <a:gd name="csY22" fmla="*/ 383719 h 3842748"/>
                <a:gd name="csX23" fmla="*/ 8175513 w 11633641"/>
                <a:gd name="csY23" fmla="*/ 306101 h 3842748"/>
                <a:gd name="csX24" fmla="*/ 8793297 w 11633641"/>
                <a:gd name="csY24" fmla="*/ 207742 h 3842748"/>
                <a:gd name="csX25" fmla="*/ 9881832 w 11633641"/>
                <a:gd name="csY25" fmla="*/ 112296 h 3842748"/>
                <a:gd name="csX26" fmla="*/ 11633641 w 11633641"/>
                <a:gd name="csY26" fmla="*/ 17311 h 3842748"/>
                <a:gd name="csX0" fmla="*/ 0 w 11633641"/>
                <a:gd name="csY0" fmla="*/ 0 h 3808592"/>
                <a:gd name="csX1" fmla="*/ 3812617 w 11633641"/>
                <a:gd name="csY1" fmla="*/ 62665 h 3808592"/>
                <a:gd name="csX2" fmla="*/ 4477262 w 11633641"/>
                <a:gd name="csY2" fmla="*/ 81582 h 3808592"/>
                <a:gd name="csX3" fmla="*/ 4612685 w 11633641"/>
                <a:gd name="csY3" fmla="*/ 330247 h 3808592"/>
                <a:gd name="csX4" fmla="*/ 4707610 w 11633641"/>
                <a:gd name="csY4" fmla="*/ 1748699 h 3808592"/>
                <a:gd name="csX5" fmla="*/ 4774165 w 11633641"/>
                <a:gd name="csY5" fmla="*/ 2888615 h 3808592"/>
                <a:gd name="csX6" fmla="*/ 4814887 w 11633641"/>
                <a:gd name="csY6" fmla="*/ 3386043 h 3808592"/>
                <a:gd name="csX7" fmla="*/ 4905559 w 11633641"/>
                <a:gd name="csY7" fmla="*/ 3765126 h 3808592"/>
                <a:gd name="csX8" fmla="*/ 5065676 w 11633641"/>
                <a:gd name="csY8" fmla="*/ 3780174 h 3808592"/>
                <a:gd name="csX9" fmla="*/ 5125173 w 11633641"/>
                <a:gd name="csY9" fmla="*/ 3584640 h 3808592"/>
                <a:gd name="csX10" fmla="*/ 5207120 w 11633641"/>
                <a:gd name="csY10" fmla="*/ 3340316 h 3808592"/>
                <a:gd name="csX11" fmla="*/ 5279047 w 11633641"/>
                <a:gd name="csY11" fmla="*/ 3098621 h 3808592"/>
                <a:gd name="csX12" fmla="*/ 5361434 w 11633641"/>
                <a:gd name="csY12" fmla="*/ 2806276 h 3808592"/>
                <a:gd name="csX13" fmla="*/ 5506625 w 11633641"/>
                <a:gd name="csY13" fmla="*/ 2358458 h 3808592"/>
                <a:gd name="csX14" fmla="*/ 5607635 w 11633641"/>
                <a:gd name="csY14" fmla="*/ 2054911 h 3808592"/>
                <a:gd name="csX15" fmla="*/ 5759556 w 11633641"/>
                <a:gd name="csY15" fmla="*/ 1688882 h 3808592"/>
                <a:gd name="csX16" fmla="*/ 5958798 w 11633641"/>
                <a:gd name="csY16" fmla="*/ 1357746 h 3808592"/>
                <a:gd name="csX17" fmla="*/ 6150867 w 11633641"/>
                <a:gd name="csY17" fmla="*/ 1102117 h 3808592"/>
                <a:gd name="csX18" fmla="*/ 6377822 w 11633641"/>
                <a:gd name="csY18" fmla="*/ 907695 h 3808592"/>
                <a:gd name="csX19" fmla="*/ 6621739 w 11633641"/>
                <a:gd name="csY19" fmla="*/ 767715 h 3808592"/>
                <a:gd name="csX20" fmla="*/ 6913697 w 11633641"/>
                <a:gd name="csY20" fmla="*/ 621069 h 3808592"/>
                <a:gd name="csX21" fmla="*/ 7358338 w 11633641"/>
                <a:gd name="csY21" fmla="*/ 486453 h 3808592"/>
                <a:gd name="csX22" fmla="*/ 7811163 w 11633641"/>
                <a:gd name="csY22" fmla="*/ 383719 h 3808592"/>
                <a:gd name="csX23" fmla="*/ 8175513 w 11633641"/>
                <a:gd name="csY23" fmla="*/ 306101 h 3808592"/>
                <a:gd name="csX24" fmla="*/ 8793297 w 11633641"/>
                <a:gd name="csY24" fmla="*/ 207742 h 3808592"/>
                <a:gd name="csX25" fmla="*/ 9881832 w 11633641"/>
                <a:gd name="csY25" fmla="*/ 112296 h 3808592"/>
                <a:gd name="csX26" fmla="*/ 11633641 w 11633641"/>
                <a:gd name="csY26" fmla="*/ 17311 h 3808592"/>
                <a:gd name="csX0" fmla="*/ 0 w 11633641"/>
                <a:gd name="csY0" fmla="*/ 0 h 3806538"/>
                <a:gd name="csX1" fmla="*/ 3812617 w 11633641"/>
                <a:gd name="csY1" fmla="*/ 62665 h 3806538"/>
                <a:gd name="csX2" fmla="*/ 4477262 w 11633641"/>
                <a:gd name="csY2" fmla="*/ 81582 h 3806538"/>
                <a:gd name="csX3" fmla="*/ 4612685 w 11633641"/>
                <a:gd name="csY3" fmla="*/ 330247 h 3806538"/>
                <a:gd name="csX4" fmla="*/ 4707610 w 11633641"/>
                <a:gd name="csY4" fmla="*/ 1748699 h 3806538"/>
                <a:gd name="csX5" fmla="*/ 4774165 w 11633641"/>
                <a:gd name="csY5" fmla="*/ 2888615 h 3806538"/>
                <a:gd name="csX6" fmla="*/ 4848216 w 11633641"/>
                <a:gd name="csY6" fmla="*/ 3418438 h 3806538"/>
                <a:gd name="csX7" fmla="*/ 4905559 w 11633641"/>
                <a:gd name="csY7" fmla="*/ 3765126 h 3806538"/>
                <a:gd name="csX8" fmla="*/ 5065676 w 11633641"/>
                <a:gd name="csY8" fmla="*/ 3780174 h 3806538"/>
                <a:gd name="csX9" fmla="*/ 5125173 w 11633641"/>
                <a:gd name="csY9" fmla="*/ 3584640 h 3806538"/>
                <a:gd name="csX10" fmla="*/ 5207120 w 11633641"/>
                <a:gd name="csY10" fmla="*/ 3340316 h 3806538"/>
                <a:gd name="csX11" fmla="*/ 5279047 w 11633641"/>
                <a:gd name="csY11" fmla="*/ 3098621 h 3806538"/>
                <a:gd name="csX12" fmla="*/ 5361434 w 11633641"/>
                <a:gd name="csY12" fmla="*/ 2806276 h 3806538"/>
                <a:gd name="csX13" fmla="*/ 5506625 w 11633641"/>
                <a:gd name="csY13" fmla="*/ 2358458 h 3806538"/>
                <a:gd name="csX14" fmla="*/ 5607635 w 11633641"/>
                <a:gd name="csY14" fmla="*/ 2054911 h 3806538"/>
                <a:gd name="csX15" fmla="*/ 5759556 w 11633641"/>
                <a:gd name="csY15" fmla="*/ 1688882 h 3806538"/>
                <a:gd name="csX16" fmla="*/ 5958798 w 11633641"/>
                <a:gd name="csY16" fmla="*/ 1357746 h 3806538"/>
                <a:gd name="csX17" fmla="*/ 6150867 w 11633641"/>
                <a:gd name="csY17" fmla="*/ 1102117 h 3806538"/>
                <a:gd name="csX18" fmla="*/ 6377822 w 11633641"/>
                <a:gd name="csY18" fmla="*/ 907695 h 3806538"/>
                <a:gd name="csX19" fmla="*/ 6621739 w 11633641"/>
                <a:gd name="csY19" fmla="*/ 767715 h 3806538"/>
                <a:gd name="csX20" fmla="*/ 6913697 w 11633641"/>
                <a:gd name="csY20" fmla="*/ 621069 h 3806538"/>
                <a:gd name="csX21" fmla="*/ 7358338 w 11633641"/>
                <a:gd name="csY21" fmla="*/ 486453 h 3806538"/>
                <a:gd name="csX22" fmla="*/ 7811163 w 11633641"/>
                <a:gd name="csY22" fmla="*/ 383719 h 3806538"/>
                <a:gd name="csX23" fmla="*/ 8175513 w 11633641"/>
                <a:gd name="csY23" fmla="*/ 306101 h 3806538"/>
                <a:gd name="csX24" fmla="*/ 8793297 w 11633641"/>
                <a:gd name="csY24" fmla="*/ 207742 h 3806538"/>
                <a:gd name="csX25" fmla="*/ 9881832 w 11633641"/>
                <a:gd name="csY25" fmla="*/ 112296 h 3806538"/>
                <a:gd name="csX26" fmla="*/ 11633641 w 11633641"/>
                <a:gd name="csY26" fmla="*/ 17311 h 3806538"/>
                <a:gd name="csX0" fmla="*/ 0 w 11633641"/>
                <a:gd name="csY0" fmla="*/ 0 h 3804544"/>
                <a:gd name="csX1" fmla="*/ 3812617 w 11633641"/>
                <a:gd name="csY1" fmla="*/ 62665 h 3804544"/>
                <a:gd name="csX2" fmla="*/ 4477262 w 11633641"/>
                <a:gd name="csY2" fmla="*/ 81582 h 3804544"/>
                <a:gd name="csX3" fmla="*/ 4612685 w 11633641"/>
                <a:gd name="csY3" fmla="*/ 330247 h 3804544"/>
                <a:gd name="csX4" fmla="*/ 4707610 w 11633641"/>
                <a:gd name="csY4" fmla="*/ 1748699 h 3804544"/>
                <a:gd name="csX5" fmla="*/ 4774165 w 11633641"/>
                <a:gd name="csY5" fmla="*/ 2888615 h 3804544"/>
                <a:gd name="csX6" fmla="*/ 4820443 w 11633641"/>
                <a:gd name="csY6" fmla="*/ 3450833 h 3804544"/>
                <a:gd name="csX7" fmla="*/ 4905559 w 11633641"/>
                <a:gd name="csY7" fmla="*/ 3765126 h 3804544"/>
                <a:gd name="csX8" fmla="*/ 5065676 w 11633641"/>
                <a:gd name="csY8" fmla="*/ 3780174 h 3804544"/>
                <a:gd name="csX9" fmla="*/ 5125173 w 11633641"/>
                <a:gd name="csY9" fmla="*/ 3584640 h 3804544"/>
                <a:gd name="csX10" fmla="*/ 5207120 w 11633641"/>
                <a:gd name="csY10" fmla="*/ 3340316 h 3804544"/>
                <a:gd name="csX11" fmla="*/ 5279047 w 11633641"/>
                <a:gd name="csY11" fmla="*/ 3098621 h 3804544"/>
                <a:gd name="csX12" fmla="*/ 5361434 w 11633641"/>
                <a:gd name="csY12" fmla="*/ 2806276 h 3804544"/>
                <a:gd name="csX13" fmla="*/ 5506625 w 11633641"/>
                <a:gd name="csY13" fmla="*/ 2358458 h 3804544"/>
                <a:gd name="csX14" fmla="*/ 5607635 w 11633641"/>
                <a:gd name="csY14" fmla="*/ 2054911 h 3804544"/>
                <a:gd name="csX15" fmla="*/ 5759556 w 11633641"/>
                <a:gd name="csY15" fmla="*/ 1688882 h 3804544"/>
                <a:gd name="csX16" fmla="*/ 5958798 w 11633641"/>
                <a:gd name="csY16" fmla="*/ 1357746 h 3804544"/>
                <a:gd name="csX17" fmla="*/ 6150867 w 11633641"/>
                <a:gd name="csY17" fmla="*/ 1102117 h 3804544"/>
                <a:gd name="csX18" fmla="*/ 6377822 w 11633641"/>
                <a:gd name="csY18" fmla="*/ 907695 h 3804544"/>
                <a:gd name="csX19" fmla="*/ 6621739 w 11633641"/>
                <a:gd name="csY19" fmla="*/ 767715 h 3804544"/>
                <a:gd name="csX20" fmla="*/ 6913697 w 11633641"/>
                <a:gd name="csY20" fmla="*/ 621069 h 3804544"/>
                <a:gd name="csX21" fmla="*/ 7358338 w 11633641"/>
                <a:gd name="csY21" fmla="*/ 486453 h 3804544"/>
                <a:gd name="csX22" fmla="*/ 7811163 w 11633641"/>
                <a:gd name="csY22" fmla="*/ 383719 h 3804544"/>
                <a:gd name="csX23" fmla="*/ 8175513 w 11633641"/>
                <a:gd name="csY23" fmla="*/ 306101 h 3804544"/>
                <a:gd name="csX24" fmla="*/ 8793297 w 11633641"/>
                <a:gd name="csY24" fmla="*/ 207742 h 3804544"/>
                <a:gd name="csX25" fmla="*/ 9881832 w 11633641"/>
                <a:gd name="csY25" fmla="*/ 112296 h 3804544"/>
                <a:gd name="csX26" fmla="*/ 11633641 w 11633641"/>
                <a:gd name="csY26" fmla="*/ 17311 h 3804544"/>
                <a:gd name="csX0" fmla="*/ 0 w 11633641"/>
                <a:gd name="csY0" fmla="*/ 0 h 3784208"/>
                <a:gd name="csX1" fmla="*/ 3812617 w 11633641"/>
                <a:gd name="csY1" fmla="*/ 62665 h 3784208"/>
                <a:gd name="csX2" fmla="*/ 4477262 w 11633641"/>
                <a:gd name="csY2" fmla="*/ 81582 h 3784208"/>
                <a:gd name="csX3" fmla="*/ 4612685 w 11633641"/>
                <a:gd name="csY3" fmla="*/ 330247 h 3784208"/>
                <a:gd name="csX4" fmla="*/ 4707610 w 11633641"/>
                <a:gd name="csY4" fmla="*/ 1748699 h 3784208"/>
                <a:gd name="csX5" fmla="*/ 4774165 w 11633641"/>
                <a:gd name="csY5" fmla="*/ 2888615 h 3784208"/>
                <a:gd name="csX6" fmla="*/ 4820443 w 11633641"/>
                <a:gd name="csY6" fmla="*/ 3450833 h 3784208"/>
                <a:gd name="csX7" fmla="*/ 4905559 w 11633641"/>
                <a:gd name="csY7" fmla="*/ 3765126 h 3784208"/>
                <a:gd name="csX8" fmla="*/ 5060121 w 11633641"/>
                <a:gd name="csY8" fmla="*/ 3731581 h 3784208"/>
                <a:gd name="csX9" fmla="*/ 5125173 w 11633641"/>
                <a:gd name="csY9" fmla="*/ 3584640 h 3784208"/>
                <a:gd name="csX10" fmla="*/ 5207120 w 11633641"/>
                <a:gd name="csY10" fmla="*/ 3340316 h 3784208"/>
                <a:gd name="csX11" fmla="*/ 5279047 w 11633641"/>
                <a:gd name="csY11" fmla="*/ 3098621 h 3784208"/>
                <a:gd name="csX12" fmla="*/ 5361434 w 11633641"/>
                <a:gd name="csY12" fmla="*/ 2806276 h 3784208"/>
                <a:gd name="csX13" fmla="*/ 5506625 w 11633641"/>
                <a:gd name="csY13" fmla="*/ 2358458 h 3784208"/>
                <a:gd name="csX14" fmla="*/ 5607635 w 11633641"/>
                <a:gd name="csY14" fmla="*/ 2054911 h 3784208"/>
                <a:gd name="csX15" fmla="*/ 5759556 w 11633641"/>
                <a:gd name="csY15" fmla="*/ 1688882 h 3784208"/>
                <a:gd name="csX16" fmla="*/ 5958798 w 11633641"/>
                <a:gd name="csY16" fmla="*/ 1357746 h 3784208"/>
                <a:gd name="csX17" fmla="*/ 6150867 w 11633641"/>
                <a:gd name="csY17" fmla="*/ 1102117 h 3784208"/>
                <a:gd name="csX18" fmla="*/ 6377822 w 11633641"/>
                <a:gd name="csY18" fmla="*/ 907695 h 3784208"/>
                <a:gd name="csX19" fmla="*/ 6621739 w 11633641"/>
                <a:gd name="csY19" fmla="*/ 767715 h 3784208"/>
                <a:gd name="csX20" fmla="*/ 6913697 w 11633641"/>
                <a:gd name="csY20" fmla="*/ 621069 h 3784208"/>
                <a:gd name="csX21" fmla="*/ 7358338 w 11633641"/>
                <a:gd name="csY21" fmla="*/ 486453 h 3784208"/>
                <a:gd name="csX22" fmla="*/ 7811163 w 11633641"/>
                <a:gd name="csY22" fmla="*/ 383719 h 3784208"/>
                <a:gd name="csX23" fmla="*/ 8175513 w 11633641"/>
                <a:gd name="csY23" fmla="*/ 306101 h 3784208"/>
                <a:gd name="csX24" fmla="*/ 8793297 w 11633641"/>
                <a:gd name="csY24" fmla="*/ 207742 h 3784208"/>
                <a:gd name="csX25" fmla="*/ 9881832 w 11633641"/>
                <a:gd name="csY25" fmla="*/ 112296 h 3784208"/>
                <a:gd name="csX26" fmla="*/ 11633641 w 11633641"/>
                <a:gd name="csY26" fmla="*/ 17311 h 3784208"/>
                <a:gd name="csX0" fmla="*/ 0 w 11633641"/>
                <a:gd name="csY0" fmla="*/ 0 h 3777785"/>
                <a:gd name="csX1" fmla="*/ 3812617 w 11633641"/>
                <a:gd name="csY1" fmla="*/ 62665 h 3777785"/>
                <a:gd name="csX2" fmla="*/ 4477262 w 11633641"/>
                <a:gd name="csY2" fmla="*/ 81582 h 3777785"/>
                <a:gd name="csX3" fmla="*/ 4612685 w 11633641"/>
                <a:gd name="csY3" fmla="*/ 330247 h 3777785"/>
                <a:gd name="csX4" fmla="*/ 4707610 w 11633641"/>
                <a:gd name="csY4" fmla="*/ 1748699 h 3777785"/>
                <a:gd name="csX5" fmla="*/ 4774165 w 11633641"/>
                <a:gd name="csY5" fmla="*/ 2888615 h 3777785"/>
                <a:gd name="csX6" fmla="*/ 4820443 w 11633641"/>
                <a:gd name="csY6" fmla="*/ 3450833 h 3777785"/>
                <a:gd name="csX7" fmla="*/ 4905559 w 11633641"/>
                <a:gd name="csY7" fmla="*/ 3765126 h 3777785"/>
                <a:gd name="csX8" fmla="*/ 5063998 w 11633641"/>
                <a:gd name="csY8" fmla="*/ 3703320 h 3777785"/>
                <a:gd name="csX9" fmla="*/ 5125173 w 11633641"/>
                <a:gd name="csY9" fmla="*/ 3584640 h 3777785"/>
                <a:gd name="csX10" fmla="*/ 5207120 w 11633641"/>
                <a:gd name="csY10" fmla="*/ 3340316 h 3777785"/>
                <a:gd name="csX11" fmla="*/ 5279047 w 11633641"/>
                <a:gd name="csY11" fmla="*/ 3098621 h 3777785"/>
                <a:gd name="csX12" fmla="*/ 5361434 w 11633641"/>
                <a:gd name="csY12" fmla="*/ 2806276 h 3777785"/>
                <a:gd name="csX13" fmla="*/ 5506625 w 11633641"/>
                <a:gd name="csY13" fmla="*/ 2358458 h 3777785"/>
                <a:gd name="csX14" fmla="*/ 5607635 w 11633641"/>
                <a:gd name="csY14" fmla="*/ 2054911 h 3777785"/>
                <a:gd name="csX15" fmla="*/ 5759556 w 11633641"/>
                <a:gd name="csY15" fmla="*/ 1688882 h 3777785"/>
                <a:gd name="csX16" fmla="*/ 5958798 w 11633641"/>
                <a:gd name="csY16" fmla="*/ 1357746 h 3777785"/>
                <a:gd name="csX17" fmla="*/ 6150867 w 11633641"/>
                <a:gd name="csY17" fmla="*/ 1102117 h 3777785"/>
                <a:gd name="csX18" fmla="*/ 6377822 w 11633641"/>
                <a:gd name="csY18" fmla="*/ 907695 h 3777785"/>
                <a:gd name="csX19" fmla="*/ 6621739 w 11633641"/>
                <a:gd name="csY19" fmla="*/ 767715 h 3777785"/>
                <a:gd name="csX20" fmla="*/ 6913697 w 11633641"/>
                <a:gd name="csY20" fmla="*/ 621069 h 3777785"/>
                <a:gd name="csX21" fmla="*/ 7358338 w 11633641"/>
                <a:gd name="csY21" fmla="*/ 486453 h 3777785"/>
                <a:gd name="csX22" fmla="*/ 7811163 w 11633641"/>
                <a:gd name="csY22" fmla="*/ 383719 h 3777785"/>
                <a:gd name="csX23" fmla="*/ 8175513 w 11633641"/>
                <a:gd name="csY23" fmla="*/ 306101 h 3777785"/>
                <a:gd name="csX24" fmla="*/ 8793297 w 11633641"/>
                <a:gd name="csY24" fmla="*/ 207742 h 3777785"/>
                <a:gd name="csX25" fmla="*/ 9881832 w 11633641"/>
                <a:gd name="csY25" fmla="*/ 112296 h 3777785"/>
                <a:gd name="csX26" fmla="*/ 11633641 w 11633641"/>
                <a:gd name="csY26" fmla="*/ 17311 h 3777785"/>
                <a:gd name="csX0" fmla="*/ 0 w 11633641"/>
                <a:gd name="csY0" fmla="*/ 0 h 3779216"/>
                <a:gd name="csX1" fmla="*/ 3812617 w 11633641"/>
                <a:gd name="csY1" fmla="*/ 62665 h 3779216"/>
                <a:gd name="csX2" fmla="*/ 4477262 w 11633641"/>
                <a:gd name="csY2" fmla="*/ 81582 h 3779216"/>
                <a:gd name="csX3" fmla="*/ 4612685 w 11633641"/>
                <a:gd name="csY3" fmla="*/ 330247 h 3779216"/>
                <a:gd name="csX4" fmla="*/ 4707610 w 11633641"/>
                <a:gd name="csY4" fmla="*/ 1748699 h 3779216"/>
                <a:gd name="csX5" fmla="*/ 4774165 w 11633641"/>
                <a:gd name="csY5" fmla="*/ 2888615 h 3779216"/>
                <a:gd name="csX6" fmla="*/ 4820443 w 11633641"/>
                <a:gd name="csY6" fmla="*/ 3450833 h 3779216"/>
                <a:gd name="csX7" fmla="*/ 4905559 w 11633641"/>
                <a:gd name="csY7" fmla="*/ 3765126 h 3779216"/>
                <a:gd name="csX8" fmla="*/ 5063998 w 11633641"/>
                <a:gd name="csY8" fmla="*/ 3703320 h 3779216"/>
                <a:gd name="csX9" fmla="*/ 5144557 w 11633641"/>
                <a:gd name="csY9" fmla="*/ 3511161 h 3779216"/>
                <a:gd name="csX10" fmla="*/ 5207120 w 11633641"/>
                <a:gd name="csY10" fmla="*/ 3340316 h 3779216"/>
                <a:gd name="csX11" fmla="*/ 5279047 w 11633641"/>
                <a:gd name="csY11" fmla="*/ 3098621 h 3779216"/>
                <a:gd name="csX12" fmla="*/ 5361434 w 11633641"/>
                <a:gd name="csY12" fmla="*/ 2806276 h 3779216"/>
                <a:gd name="csX13" fmla="*/ 5506625 w 11633641"/>
                <a:gd name="csY13" fmla="*/ 2358458 h 3779216"/>
                <a:gd name="csX14" fmla="*/ 5607635 w 11633641"/>
                <a:gd name="csY14" fmla="*/ 2054911 h 3779216"/>
                <a:gd name="csX15" fmla="*/ 5759556 w 11633641"/>
                <a:gd name="csY15" fmla="*/ 1688882 h 3779216"/>
                <a:gd name="csX16" fmla="*/ 5958798 w 11633641"/>
                <a:gd name="csY16" fmla="*/ 1357746 h 3779216"/>
                <a:gd name="csX17" fmla="*/ 6150867 w 11633641"/>
                <a:gd name="csY17" fmla="*/ 1102117 h 3779216"/>
                <a:gd name="csX18" fmla="*/ 6377822 w 11633641"/>
                <a:gd name="csY18" fmla="*/ 907695 h 3779216"/>
                <a:gd name="csX19" fmla="*/ 6621739 w 11633641"/>
                <a:gd name="csY19" fmla="*/ 767715 h 3779216"/>
                <a:gd name="csX20" fmla="*/ 6913697 w 11633641"/>
                <a:gd name="csY20" fmla="*/ 621069 h 3779216"/>
                <a:gd name="csX21" fmla="*/ 7358338 w 11633641"/>
                <a:gd name="csY21" fmla="*/ 486453 h 3779216"/>
                <a:gd name="csX22" fmla="*/ 7811163 w 11633641"/>
                <a:gd name="csY22" fmla="*/ 383719 h 3779216"/>
                <a:gd name="csX23" fmla="*/ 8175513 w 11633641"/>
                <a:gd name="csY23" fmla="*/ 306101 h 3779216"/>
                <a:gd name="csX24" fmla="*/ 8793297 w 11633641"/>
                <a:gd name="csY24" fmla="*/ 207742 h 3779216"/>
                <a:gd name="csX25" fmla="*/ 9881832 w 11633641"/>
                <a:gd name="csY25" fmla="*/ 112296 h 3779216"/>
                <a:gd name="csX26" fmla="*/ 11633641 w 11633641"/>
                <a:gd name="csY26" fmla="*/ 17311 h 3779216"/>
                <a:gd name="csX0" fmla="*/ 0 w 11633641"/>
                <a:gd name="csY0" fmla="*/ 0 h 3764606"/>
                <a:gd name="csX1" fmla="*/ 3812617 w 11633641"/>
                <a:gd name="csY1" fmla="*/ 62665 h 3764606"/>
                <a:gd name="csX2" fmla="*/ 4477262 w 11633641"/>
                <a:gd name="csY2" fmla="*/ 81582 h 3764606"/>
                <a:gd name="csX3" fmla="*/ 4612685 w 11633641"/>
                <a:gd name="csY3" fmla="*/ 330247 h 3764606"/>
                <a:gd name="csX4" fmla="*/ 4707610 w 11633641"/>
                <a:gd name="csY4" fmla="*/ 1748699 h 3764606"/>
                <a:gd name="csX5" fmla="*/ 4774165 w 11633641"/>
                <a:gd name="csY5" fmla="*/ 2888615 h 3764606"/>
                <a:gd name="csX6" fmla="*/ 4820443 w 11633641"/>
                <a:gd name="csY6" fmla="*/ 3450833 h 3764606"/>
                <a:gd name="csX7" fmla="*/ 4928819 w 11633641"/>
                <a:gd name="csY7" fmla="*/ 3748169 h 3764606"/>
                <a:gd name="csX8" fmla="*/ 5063998 w 11633641"/>
                <a:gd name="csY8" fmla="*/ 3703320 h 3764606"/>
                <a:gd name="csX9" fmla="*/ 5144557 w 11633641"/>
                <a:gd name="csY9" fmla="*/ 3511161 h 3764606"/>
                <a:gd name="csX10" fmla="*/ 5207120 w 11633641"/>
                <a:gd name="csY10" fmla="*/ 3340316 h 3764606"/>
                <a:gd name="csX11" fmla="*/ 5279047 w 11633641"/>
                <a:gd name="csY11" fmla="*/ 3098621 h 3764606"/>
                <a:gd name="csX12" fmla="*/ 5361434 w 11633641"/>
                <a:gd name="csY12" fmla="*/ 2806276 h 3764606"/>
                <a:gd name="csX13" fmla="*/ 5506625 w 11633641"/>
                <a:gd name="csY13" fmla="*/ 2358458 h 3764606"/>
                <a:gd name="csX14" fmla="*/ 5607635 w 11633641"/>
                <a:gd name="csY14" fmla="*/ 2054911 h 3764606"/>
                <a:gd name="csX15" fmla="*/ 5759556 w 11633641"/>
                <a:gd name="csY15" fmla="*/ 1688882 h 3764606"/>
                <a:gd name="csX16" fmla="*/ 5958798 w 11633641"/>
                <a:gd name="csY16" fmla="*/ 1357746 h 3764606"/>
                <a:gd name="csX17" fmla="*/ 6150867 w 11633641"/>
                <a:gd name="csY17" fmla="*/ 1102117 h 3764606"/>
                <a:gd name="csX18" fmla="*/ 6377822 w 11633641"/>
                <a:gd name="csY18" fmla="*/ 907695 h 3764606"/>
                <a:gd name="csX19" fmla="*/ 6621739 w 11633641"/>
                <a:gd name="csY19" fmla="*/ 767715 h 3764606"/>
                <a:gd name="csX20" fmla="*/ 6913697 w 11633641"/>
                <a:gd name="csY20" fmla="*/ 621069 h 3764606"/>
                <a:gd name="csX21" fmla="*/ 7358338 w 11633641"/>
                <a:gd name="csY21" fmla="*/ 486453 h 3764606"/>
                <a:gd name="csX22" fmla="*/ 7811163 w 11633641"/>
                <a:gd name="csY22" fmla="*/ 383719 h 3764606"/>
                <a:gd name="csX23" fmla="*/ 8175513 w 11633641"/>
                <a:gd name="csY23" fmla="*/ 306101 h 3764606"/>
                <a:gd name="csX24" fmla="*/ 8793297 w 11633641"/>
                <a:gd name="csY24" fmla="*/ 207742 h 3764606"/>
                <a:gd name="csX25" fmla="*/ 9881832 w 11633641"/>
                <a:gd name="csY25" fmla="*/ 112296 h 3764606"/>
                <a:gd name="csX26" fmla="*/ 11633641 w 11633641"/>
                <a:gd name="csY26" fmla="*/ 17311 h 3764606"/>
                <a:gd name="csX0" fmla="*/ 0 w 11633641"/>
                <a:gd name="csY0" fmla="*/ 0 h 3764604"/>
                <a:gd name="csX1" fmla="*/ 3812617 w 11633641"/>
                <a:gd name="csY1" fmla="*/ 62665 h 3764604"/>
                <a:gd name="csX2" fmla="*/ 4477262 w 11633641"/>
                <a:gd name="csY2" fmla="*/ 81582 h 3764604"/>
                <a:gd name="csX3" fmla="*/ 4612685 w 11633641"/>
                <a:gd name="csY3" fmla="*/ 330247 h 3764604"/>
                <a:gd name="csX4" fmla="*/ 4707610 w 11633641"/>
                <a:gd name="csY4" fmla="*/ 1748699 h 3764604"/>
                <a:gd name="csX5" fmla="*/ 4774165 w 11633641"/>
                <a:gd name="csY5" fmla="*/ 2888615 h 3764604"/>
                <a:gd name="csX6" fmla="*/ 4839827 w 11633641"/>
                <a:gd name="csY6" fmla="*/ 3450833 h 3764604"/>
                <a:gd name="csX7" fmla="*/ 4928819 w 11633641"/>
                <a:gd name="csY7" fmla="*/ 3748169 h 3764604"/>
                <a:gd name="csX8" fmla="*/ 5063998 w 11633641"/>
                <a:gd name="csY8" fmla="*/ 3703320 h 3764604"/>
                <a:gd name="csX9" fmla="*/ 5144557 w 11633641"/>
                <a:gd name="csY9" fmla="*/ 3511161 h 3764604"/>
                <a:gd name="csX10" fmla="*/ 5207120 w 11633641"/>
                <a:gd name="csY10" fmla="*/ 3340316 h 3764604"/>
                <a:gd name="csX11" fmla="*/ 5279047 w 11633641"/>
                <a:gd name="csY11" fmla="*/ 3098621 h 3764604"/>
                <a:gd name="csX12" fmla="*/ 5361434 w 11633641"/>
                <a:gd name="csY12" fmla="*/ 2806276 h 3764604"/>
                <a:gd name="csX13" fmla="*/ 5506625 w 11633641"/>
                <a:gd name="csY13" fmla="*/ 2358458 h 3764604"/>
                <a:gd name="csX14" fmla="*/ 5607635 w 11633641"/>
                <a:gd name="csY14" fmla="*/ 2054911 h 3764604"/>
                <a:gd name="csX15" fmla="*/ 5759556 w 11633641"/>
                <a:gd name="csY15" fmla="*/ 1688882 h 3764604"/>
                <a:gd name="csX16" fmla="*/ 5958798 w 11633641"/>
                <a:gd name="csY16" fmla="*/ 1357746 h 3764604"/>
                <a:gd name="csX17" fmla="*/ 6150867 w 11633641"/>
                <a:gd name="csY17" fmla="*/ 1102117 h 3764604"/>
                <a:gd name="csX18" fmla="*/ 6377822 w 11633641"/>
                <a:gd name="csY18" fmla="*/ 907695 h 3764604"/>
                <a:gd name="csX19" fmla="*/ 6621739 w 11633641"/>
                <a:gd name="csY19" fmla="*/ 767715 h 3764604"/>
                <a:gd name="csX20" fmla="*/ 6913697 w 11633641"/>
                <a:gd name="csY20" fmla="*/ 621069 h 3764604"/>
                <a:gd name="csX21" fmla="*/ 7358338 w 11633641"/>
                <a:gd name="csY21" fmla="*/ 486453 h 3764604"/>
                <a:gd name="csX22" fmla="*/ 7811163 w 11633641"/>
                <a:gd name="csY22" fmla="*/ 383719 h 3764604"/>
                <a:gd name="csX23" fmla="*/ 8175513 w 11633641"/>
                <a:gd name="csY23" fmla="*/ 306101 h 3764604"/>
                <a:gd name="csX24" fmla="*/ 8793297 w 11633641"/>
                <a:gd name="csY24" fmla="*/ 207742 h 3764604"/>
                <a:gd name="csX25" fmla="*/ 9881832 w 11633641"/>
                <a:gd name="csY25" fmla="*/ 112296 h 3764604"/>
                <a:gd name="csX26" fmla="*/ 11633641 w 11633641"/>
                <a:gd name="csY26" fmla="*/ 17311 h 3764604"/>
                <a:gd name="csX0" fmla="*/ 0 w 11633641"/>
                <a:gd name="csY0" fmla="*/ 0 h 3774272"/>
                <a:gd name="csX1" fmla="*/ 3812617 w 11633641"/>
                <a:gd name="csY1" fmla="*/ 62665 h 3774272"/>
                <a:gd name="csX2" fmla="*/ 4477262 w 11633641"/>
                <a:gd name="csY2" fmla="*/ 81582 h 3774272"/>
                <a:gd name="csX3" fmla="*/ 4612685 w 11633641"/>
                <a:gd name="csY3" fmla="*/ 330247 h 3774272"/>
                <a:gd name="csX4" fmla="*/ 4707610 w 11633641"/>
                <a:gd name="csY4" fmla="*/ 1748699 h 3774272"/>
                <a:gd name="csX5" fmla="*/ 4774165 w 11633641"/>
                <a:gd name="csY5" fmla="*/ 2888615 h 3774272"/>
                <a:gd name="csX6" fmla="*/ 4839827 w 11633641"/>
                <a:gd name="csY6" fmla="*/ 3450833 h 3774272"/>
                <a:gd name="csX7" fmla="*/ 4952080 w 11633641"/>
                <a:gd name="csY7" fmla="*/ 3759473 h 3774272"/>
                <a:gd name="csX8" fmla="*/ 5063998 w 11633641"/>
                <a:gd name="csY8" fmla="*/ 3703320 h 3774272"/>
                <a:gd name="csX9" fmla="*/ 5144557 w 11633641"/>
                <a:gd name="csY9" fmla="*/ 3511161 h 3774272"/>
                <a:gd name="csX10" fmla="*/ 5207120 w 11633641"/>
                <a:gd name="csY10" fmla="*/ 3340316 h 3774272"/>
                <a:gd name="csX11" fmla="*/ 5279047 w 11633641"/>
                <a:gd name="csY11" fmla="*/ 3098621 h 3774272"/>
                <a:gd name="csX12" fmla="*/ 5361434 w 11633641"/>
                <a:gd name="csY12" fmla="*/ 2806276 h 3774272"/>
                <a:gd name="csX13" fmla="*/ 5506625 w 11633641"/>
                <a:gd name="csY13" fmla="*/ 2358458 h 3774272"/>
                <a:gd name="csX14" fmla="*/ 5607635 w 11633641"/>
                <a:gd name="csY14" fmla="*/ 2054911 h 3774272"/>
                <a:gd name="csX15" fmla="*/ 5759556 w 11633641"/>
                <a:gd name="csY15" fmla="*/ 1688882 h 3774272"/>
                <a:gd name="csX16" fmla="*/ 5958798 w 11633641"/>
                <a:gd name="csY16" fmla="*/ 1357746 h 3774272"/>
                <a:gd name="csX17" fmla="*/ 6150867 w 11633641"/>
                <a:gd name="csY17" fmla="*/ 1102117 h 3774272"/>
                <a:gd name="csX18" fmla="*/ 6377822 w 11633641"/>
                <a:gd name="csY18" fmla="*/ 907695 h 3774272"/>
                <a:gd name="csX19" fmla="*/ 6621739 w 11633641"/>
                <a:gd name="csY19" fmla="*/ 767715 h 3774272"/>
                <a:gd name="csX20" fmla="*/ 6913697 w 11633641"/>
                <a:gd name="csY20" fmla="*/ 621069 h 3774272"/>
                <a:gd name="csX21" fmla="*/ 7358338 w 11633641"/>
                <a:gd name="csY21" fmla="*/ 486453 h 3774272"/>
                <a:gd name="csX22" fmla="*/ 7811163 w 11633641"/>
                <a:gd name="csY22" fmla="*/ 383719 h 3774272"/>
                <a:gd name="csX23" fmla="*/ 8175513 w 11633641"/>
                <a:gd name="csY23" fmla="*/ 306101 h 3774272"/>
                <a:gd name="csX24" fmla="*/ 8793297 w 11633641"/>
                <a:gd name="csY24" fmla="*/ 207742 h 3774272"/>
                <a:gd name="csX25" fmla="*/ 9881832 w 11633641"/>
                <a:gd name="csY25" fmla="*/ 112296 h 3774272"/>
                <a:gd name="csX26" fmla="*/ 11633641 w 11633641"/>
                <a:gd name="csY26" fmla="*/ 17311 h 3774272"/>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74165 w 11633641"/>
                <a:gd name="csY5" fmla="*/ 2888615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8798 w 11633641"/>
                <a:gd name="csY16" fmla="*/ 1357746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8798 w 11633641"/>
                <a:gd name="csY16" fmla="*/ 1357746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689747 w 11633641"/>
                <a:gd name="csY4" fmla="*/ 1794280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84028 w 11633641"/>
                <a:gd name="csY5" fmla="*/ 2924246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84028 w 11633641"/>
                <a:gd name="csY5" fmla="*/ 2924246 h 3773480"/>
                <a:gd name="csX6" fmla="*/ 4859211 w 11633641"/>
                <a:gd name="csY6" fmla="*/ 3462138 h 3773480"/>
                <a:gd name="csX7" fmla="*/ 4916351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2572"/>
                <a:gd name="csX1" fmla="*/ 3812617 w 11633641"/>
                <a:gd name="csY1" fmla="*/ 62665 h 3772572"/>
                <a:gd name="csX2" fmla="*/ 4477262 w 11633641"/>
                <a:gd name="csY2" fmla="*/ 81582 h 3772572"/>
                <a:gd name="csX3" fmla="*/ 4585890 w 11633641"/>
                <a:gd name="csY3" fmla="*/ 330248 h 3772572"/>
                <a:gd name="csX4" fmla="*/ 4689747 w 11633641"/>
                <a:gd name="csY4" fmla="*/ 1794280 h 3772572"/>
                <a:gd name="csX5" fmla="*/ 4784028 w 11633641"/>
                <a:gd name="csY5" fmla="*/ 2924246 h 3772572"/>
                <a:gd name="csX6" fmla="*/ 4836880 w 11633641"/>
                <a:gd name="csY6" fmla="*/ 3475161 h 3772572"/>
                <a:gd name="csX7" fmla="*/ 4916351 w 11633641"/>
                <a:gd name="csY7" fmla="*/ 3759473 h 3772572"/>
                <a:gd name="csX8" fmla="*/ 5063998 w 11633641"/>
                <a:gd name="csY8" fmla="*/ 3703320 h 3772572"/>
                <a:gd name="csX9" fmla="*/ 5144557 w 11633641"/>
                <a:gd name="csY9" fmla="*/ 3511161 h 3772572"/>
                <a:gd name="csX10" fmla="*/ 5207120 w 11633641"/>
                <a:gd name="csY10" fmla="*/ 3340316 h 3772572"/>
                <a:gd name="csX11" fmla="*/ 5279047 w 11633641"/>
                <a:gd name="csY11" fmla="*/ 3098621 h 3772572"/>
                <a:gd name="csX12" fmla="*/ 5361434 w 11633641"/>
                <a:gd name="csY12" fmla="*/ 2806276 h 3772572"/>
                <a:gd name="csX13" fmla="*/ 5506625 w 11633641"/>
                <a:gd name="csY13" fmla="*/ 2358458 h 3772572"/>
                <a:gd name="csX14" fmla="*/ 5607635 w 11633641"/>
                <a:gd name="csY14" fmla="*/ 2054911 h 3772572"/>
                <a:gd name="csX15" fmla="*/ 5759556 w 11633641"/>
                <a:gd name="csY15" fmla="*/ 1688882 h 3772572"/>
                <a:gd name="csX16" fmla="*/ 5954331 w 11633641"/>
                <a:gd name="csY16" fmla="*/ 1344723 h 3772572"/>
                <a:gd name="csX17" fmla="*/ 6150867 w 11633641"/>
                <a:gd name="csY17" fmla="*/ 1102117 h 3772572"/>
                <a:gd name="csX18" fmla="*/ 6377822 w 11633641"/>
                <a:gd name="csY18" fmla="*/ 907695 h 3772572"/>
                <a:gd name="csX19" fmla="*/ 6621739 w 11633641"/>
                <a:gd name="csY19" fmla="*/ 767715 h 3772572"/>
                <a:gd name="csX20" fmla="*/ 6913697 w 11633641"/>
                <a:gd name="csY20" fmla="*/ 621069 h 3772572"/>
                <a:gd name="csX21" fmla="*/ 7358338 w 11633641"/>
                <a:gd name="csY21" fmla="*/ 486453 h 3772572"/>
                <a:gd name="csX22" fmla="*/ 7811163 w 11633641"/>
                <a:gd name="csY22" fmla="*/ 383719 h 3772572"/>
                <a:gd name="csX23" fmla="*/ 8175513 w 11633641"/>
                <a:gd name="csY23" fmla="*/ 306101 h 3772572"/>
                <a:gd name="csX24" fmla="*/ 8793297 w 11633641"/>
                <a:gd name="csY24" fmla="*/ 207742 h 3772572"/>
                <a:gd name="csX25" fmla="*/ 9881832 w 11633641"/>
                <a:gd name="csY25" fmla="*/ 112296 h 3772572"/>
                <a:gd name="csX26" fmla="*/ 11633641 w 11633641"/>
                <a:gd name="csY26" fmla="*/ 17311 h 3772572"/>
                <a:gd name="csX0" fmla="*/ 0 w 11633641"/>
                <a:gd name="csY0" fmla="*/ 0 h 3772572"/>
                <a:gd name="csX1" fmla="*/ 3812617 w 11633641"/>
                <a:gd name="csY1" fmla="*/ 62665 h 3772572"/>
                <a:gd name="csX2" fmla="*/ 4477262 w 11633641"/>
                <a:gd name="csY2" fmla="*/ 81582 h 3772572"/>
                <a:gd name="csX3" fmla="*/ 4585890 w 11633641"/>
                <a:gd name="csY3" fmla="*/ 330248 h 3772572"/>
                <a:gd name="csX4" fmla="*/ 4689747 w 11633641"/>
                <a:gd name="csY4" fmla="*/ 1794280 h 3772572"/>
                <a:gd name="csX5" fmla="*/ 4775095 w 11633641"/>
                <a:gd name="csY5" fmla="*/ 2956803 h 3772572"/>
                <a:gd name="csX6" fmla="*/ 4836880 w 11633641"/>
                <a:gd name="csY6" fmla="*/ 3475161 h 3772572"/>
                <a:gd name="csX7" fmla="*/ 4916351 w 11633641"/>
                <a:gd name="csY7" fmla="*/ 3759473 h 3772572"/>
                <a:gd name="csX8" fmla="*/ 5063998 w 11633641"/>
                <a:gd name="csY8" fmla="*/ 3703320 h 3772572"/>
                <a:gd name="csX9" fmla="*/ 5144557 w 11633641"/>
                <a:gd name="csY9" fmla="*/ 3511161 h 3772572"/>
                <a:gd name="csX10" fmla="*/ 5207120 w 11633641"/>
                <a:gd name="csY10" fmla="*/ 3340316 h 3772572"/>
                <a:gd name="csX11" fmla="*/ 5279047 w 11633641"/>
                <a:gd name="csY11" fmla="*/ 3098621 h 3772572"/>
                <a:gd name="csX12" fmla="*/ 5361434 w 11633641"/>
                <a:gd name="csY12" fmla="*/ 2806276 h 3772572"/>
                <a:gd name="csX13" fmla="*/ 5506625 w 11633641"/>
                <a:gd name="csY13" fmla="*/ 2358458 h 3772572"/>
                <a:gd name="csX14" fmla="*/ 5607635 w 11633641"/>
                <a:gd name="csY14" fmla="*/ 2054911 h 3772572"/>
                <a:gd name="csX15" fmla="*/ 5759556 w 11633641"/>
                <a:gd name="csY15" fmla="*/ 1688882 h 3772572"/>
                <a:gd name="csX16" fmla="*/ 5954331 w 11633641"/>
                <a:gd name="csY16" fmla="*/ 1344723 h 3772572"/>
                <a:gd name="csX17" fmla="*/ 6150867 w 11633641"/>
                <a:gd name="csY17" fmla="*/ 1102117 h 3772572"/>
                <a:gd name="csX18" fmla="*/ 6377822 w 11633641"/>
                <a:gd name="csY18" fmla="*/ 907695 h 3772572"/>
                <a:gd name="csX19" fmla="*/ 6621739 w 11633641"/>
                <a:gd name="csY19" fmla="*/ 767715 h 3772572"/>
                <a:gd name="csX20" fmla="*/ 6913697 w 11633641"/>
                <a:gd name="csY20" fmla="*/ 621069 h 3772572"/>
                <a:gd name="csX21" fmla="*/ 7358338 w 11633641"/>
                <a:gd name="csY21" fmla="*/ 486453 h 3772572"/>
                <a:gd name="csX22" fmla="*/ 7811163 w 11633641"/>
                <a:gd name="csY22" fmla="*/ 383719 h 3772572"/>
                <a:gd name="csX23" fmla="*/ 8175513 w 11633641"/>
                <a:gd name="csY23" fmla="*/ 306101 h 3772572"/>
                <a:gd name="csX24" fmla="*/ 8793297 w 11633641"/>
                <a:gd name="csY24" fmla="*/ 207742 h 3772572"/>
                <a:gd name="csX25" fmla="*/ 9881832 w 11633641"/>
                <a:gd name="csY25" fmla="*/ 112296 h 3772572"/>
                <a:gd name="csX26" fmla="*/ 11633641 w 11633641"/>
                <a:gd name="csY26" fmla="*/ 17311 h 3772572"/>
                <a:gd name="csX0" fmla="*/ 0 w 11633641"/>
                <a:gd name="csY0" fmla="*/ 0 h 3764710"/>
                <a:gd name="csX1" fmla="*/ 3812617 w 11633641"/>
                <a:gd name="csY1" fmla="*/ 62665 h 3764710"/>
                <a:gd name="csX2" fmla="*/ 4477262 w 11633641"/>
                <a:gd name="csY2" fmla="*/ 81582 h 3764710"/>
                <a:gd name="csX3" fmla="*/ 4585890 w 11633641"/>
                <a:gd name="csY3" fmla="*/ 330248 h 3764710"/>
                <a:gd name="csX4" fmla="*/ 4689747 w 11633641"/>
                <a:gd name="csY4" fmla="*/ 1794280 h 3764710"/>
                <a:gd name="csX5" fmla="*/ 4775095 w 11633641"/>
                <a:gd name="csY5" fmla="*/ 2956803 h 3764710"/>
                <a:gd name="csX6" fmla="*/ 4836880 w 11633641"/>
                <a:gd name="csY6" fmla="*/ 3475161 h 3764710"/>
                <a:gd name="csX7" fmla="*/ 4916351 w 11633641"/>
                <a:gd name="csY7" fmla="*/ 3759473 h 3764710"/>
                <a:gd name="csX8" fmla="*/ 5063998 w 11633641"/>
                <a:gd name="csY8" fmla="*/ 3703320 h 3764710"/>
                <a:gd name="csX9" fmla="*/ 5144557 w 11633641"/>
                <a:gd name="csY9" fmla="*/ 3511161 h 3764710"/>
                <a:gd name="csX10" fmla="*/ 5207120 w 11633641"/>
                <a:gd name="csY10" fmla="*/ 3340316 h 3764710"/>
                <a:gd name="csX11" fmla="*/ 5279047 w 11633641"/>
                <a:gd name="csY11" fmla="*/ 3098621 h 3764710"/>
                <a:gd name="csX12" fmla="*/ 5361434 w 11633641"/>
                <a:gd name="csY12" fmla="*/ 2806276 h 3764710"/>
                <a:gd name="csX13" fmla="*/ 5506625 w 11633641"/>
                <a:gd name="csY13" fmla="*/ 2358458 h 3764710"/>
                <a:gd name="csX14" fmla="*/ 5607635 w 11633641"/>
                <a:gd name="csY14" fmla="*/ 2054911 h 3764710"/>
                <a:gd name="csX15" fmla="*/ 5759556 w 11633641"/>
                <a:gd name="csY15" fmla="*/ 1688882 h 3764710"/>
                <a:gd name="csX16" fmla="*/ 5954331 w 11633641"/>
                <a:gd name="csY16" fmla="*/ 1344723 h 3764710"/>
                <a:gd name="csX17" fmla="*/ 6150867 w 11633641"/>
                <a:gd name="csY17" fmla="*/ 1102117 h 3764710"/>
                <a:gd name="csX18" fmla="*/ 6377822 w 11633641"/>
                <a:gd name="csY18" fmla="*/ 907695 h 3764710"/>
                <a:gd name="csX19" fmla="*/ 6621739 w 11633641"/>
                <a:gd name="csY19" fmla="*/ 767715 h 3764710"/>
                <a:gd name="csX20" fmla="*/ 6913697 w 11633641"/>
                <a:gd name="csY20" fmla="*/ 621069 h 3764710"/>
                <a:gd name="csX21" fmla="*/ 7358338 w 11633641"/>
                <a:gd name="csY21" fmla="*/ 486453 h 3764710"/>
                <a:gd name="csX22" fmla="*/ 7811163 w 11633641"/>
                <a:gd name="csY22" fmla="*/ 383719 h 3764710"/>
                <a:gd name="csX23" fmla="*/ 8175513 w 11633641"/>
                <a:gd name="csY23" fmla="*/ 306101 h 3764710"/>
                <a:gd name="csX24" fmla="*/ 8793297 w 11633641"/>
                <a:gd name="csY24" fmla="*/ 207742 h 3764710"/>
                <a:gd name="csX25" fmla="*/ 9881832 w 11633641"/>
                <a:gd name="csY25" fmla="*/ 112296 h 3764710"/>
                <a:gd name="csX26" fmla="*/ 11633641 w 11633641"/>
                <a:gd name="csY26" fmla="*/ 17311 h 3764710"/>
                <a:gd name="csX0" fmla="*/ 0 w 11633641"/>
                <a:gd name="csY0" fmla="*/ 0 h 3800690"/>
                <a:gd name="csX1" fmla="*/ 3812617 w 11633641"/>
                <a:gd name="csY1" fmla="*/ 62665 h 3800690"/>
                <a:gd name="csX2" fmla="*/ 4477262 w 11633641"/>
                <a:gd name="csY2" fmla="*/ 81582 h 3800690"/>
                <a:gd name="csX3" fmla="*/ 4585890 w 11633641"/>
                <a:gd name="csY3" fmla="*/ 330248 h 3800690"/>
                <a:gd name="csX4" fmla="*/ 4689747 w 11633641"/>
                <a:gd name="csY4" fmla="*/ 1794280 h 3800690"/>
                <a:gd name="csX5" fmla="*/ 4775095 w 11633641"/>
                <a:gd name="csY5" fmla="*/ 2956803 h 3800690"/>
                <a:gd name="csX6" fmla="*/ 4836880 w 11633641"/>
                <a:gd name="csY6" fmla="*/ 3475161 h 3800690"/>
                <a:gd name="csX7" fmla="*/ 4916351 w 11633641"/>
                <a:gd name="csY7" fmla="*/ 3759473 h 3800690"/>
                <a:gd name="csX8" fmla="*/ 5063998 w 11633641"/>
                <a:gd name="csY8" fmla="*/ 3703320 h 3800690"/>
                <a:gd name="csX9" fmla="*/ 5144557 w 11633641"/>
                <a:gd name="csY9" fmla="*/ 3511161 h 3800690"/>
                <a:gd name="csX10" fmla="*/ 5207120 w 11633641"/>
                <a:gd name="csY10" fmla="*/ 3340316 h 3800690"/>
                <a:gd name="csX11" fmla="*/ 5279047 w 11633641"/>
                <a:gd name="csY11" fmla="*/ 3098621 h 3800690"/>
                <a:gd name="csX12" fmla="*/ 5361434 w 11633641"/>
                <a:gd name="csY12" fmla="*/ 2806276 h 3800690"/>
                <a:gd name="csX13" fmla="*/ 5506625 w 11633641"/>
                <a:gd name="csY13" fmla="*/ 2358458 h 3800690"/>
                <a:gd name="csX14" fmla="*/ 5607635 w 11633641"/>
                <a:gd name="csY14" fmla="*/ 2054911 h 3800690"/>
                <a:gd name="csX15" fmla="*/ 5759556 w 11633641"/>
                <a:gd name="csY15" fmla="*/ 1688882 h 3800690"/>
                <a:gd name="csX16" fmla="*/ 5954331 w 11633641"/>
                <a:gd name="csY16" fmla="*/ 1344723 h 3800690"/>
                <a:gd name="csX17" fmla="*/ 6150867 w 11633641"/>
                <a:gd name="csY17" fmla="*/ 1102117 h 3800690"/>
                <a:gd name="csX18" fmla="*/ 6377822 w 11633641"/>
                <a:gd name="csY18" fmla="*/ 907695 h 3800690"/>
                <a:gd name="csX19" fmla="*/ 6621739 w 11633641"/>
                <a:gd name="csY19" fmla="*/ 767715 h 3800690"/>
                <a:gd name="csX20" fmla="*/ 6913697 w 11633641"/>
                <a:gd name="csY20" fmla="*/ 621069 h 3800690"/>
                <a:gd name="csX21" fmla="*/ 7358338 w 11633641"/>
                <a:gd name="csY21" fmla="*/ 486453 h 3800690"/>
                <a:gd name="csX22" fmla="*/ 7811163 w 11633641"/>
                <a:gd name="csY22" fmla="*/ 383719 h 3800690"/>
                <a:gd name="csX23" fmla="*/ 8175513 w 11633641"/>
                <a:gd name="csY23" fmla="*/ 306101 h 3800690"/>
                <a:gd name="csX24" fmla="*/ 8793297 w 11633641"/>
                <a:gd name="csY24" fmla="*/ 207742 h 3800690"/>
                <a:gd name="csX25" fmla="*/ 9881832 w 11633641"/>
                <a:gd name="csY25" fmla="*/ 112296 h 3800690"/>
                <a:gd name="csX26" fmla="*/ 11633641 w 11633641"/>
                <a:gd name="csY26" fmla="*/ 17311 h 3800690"/>
                <a:gd name="csX0" fmla="*/ 0 w 11633641"/>
                <a:gd name="csY0" fmla="*/ 0 h 3829377"/>
                <a:gd name="csX1" fmla="*/ 3812617 w 11633641"/>
                <a:gd name="csY1" fmla="*/ 62665 h 3829377"/>
                <a:gd name="csX2" fmla="*/ 4477262 w 11633641"/>
                <a:gd name="csY2" fmla="*/ 81582 h 3829377"/>
                <a:gd name="csX3" fmla="*/ 4585890 w 11633641"/>
                <a:gd name="csY3" fmla="*/ 330248 h 3829377"/>
                <a:gd name="csX4" fmla="*/ 4689747 w 11633641"/>
                <a:gd name="csY4" fmla="*/ 1794280 h 3829377"/>
                <a:gd name="csX5" fmla="*/ 4775095 w 11633641"/>
                <a:gd name="csY5" fmla="*/ 2956803 h 3829377"/>
                <a:gd name="csX6" fmla="*/ 4836880 w 11633641"/>
                <a:gd name="csY6" fmla="*/ 3475161 h 3829377"/>
                <a:gd name="csX7" fmla="*/ 4916351 w 11633641"/>
                <a:gd name="csY7" fmla="*/ 3759473 h 3829377"/>
                <a:gd name="csX8" fmla="*/ 5063998 w 11633641"/>
                <a:gd name="csY8" fmla="*/ 3703320 h 3829377"/>
                <a:gd name="csX9" fmla="*/ 5144557 w 11633641"/>
                <a:gd name="csY9" fmla="*/ 3511161 h 3829377"/>
                <a:gd name="csX10" fmla="*/ 5207120 w 11633641"/>
                <a:gd name="csY10" fmla="*/ 3340316 h 3829377"/>
                <a:gd name="csX11" fmla="*/ 5279047 w 11633641"/>
                <a:gd name="csY11" fmla="*/ 3098621 h 3829377"/>
                <a:gd name="csX12" fmla="*/ 5361434 w 11633641"/>
                <a:gd name="csY12" fmla="*/ 2806276 h 3829377"/>
                <a:gd name="csX13" fmla="*/ 5506625 w 11633641"/>
                <a:gd name="csY13" fmla="*/ 2358458 h 3829377"/>
                <a:gd name="csX14" fmla="*/ 5607635 w 11633641"/>
                <a:gd name="csY14" fmla="*/ 2054911 h 3829377"/>
                <a:gd name="csX15" fmla="*/ 5759556 w 11633641"/>
                <a:gd name="csY15" fmla="*/ 1688882 h 3829377"/>
                <a:gd name="csX16" fmla="*/ 5954331 w 11633641"/>
                <a:gd name="csY16" fmla="*/ 1344723 h 3829377"/>
                <a:gd name="csX17" fmla="*/ 6150867 w 11633641"/>
                <a:gd name="csY17" fmla="*/ 1102117 h 3829377"/>
                <a:gd name="csX18" fmla="*/ 6377822 w 11633641"/>
                <a:gd name="csY18" fmla="*/ 907695 h 3829377"/>
                <a:gd name="csX19" fmla="*/ 6621739 w 11633641"/>
                <a:gd name="csY19" fmla="*/ 767715 h 3829377"/>
                <a:gd name="csX20" fmla="*/ 6913697 w 11633641"/>
                <a:gd name="csY20" fmla="*/ 621069 h 3829377"/>
                <a:gd name="csX21" fmla="*/ 7358338 w 11633641"/>
                <a:gd name="csY21" fmla="*/ 486453 h 3829377"/>
                <a:gd name="csX22" fmla="*/ 7811163 w 11633641"/>
                <a:gd name="csY22" fmla="*/ 383719 h 3829377"/>
                <a:gd name="csX23" fmla="*/ 8175513 w 11633641"/>
                <a:gd name="csY23" fmla="*/ 306101 h 3829377"/>
                <a:gd name="csX24" fmla="*/ 8793297 w 11633641"/>
                <a:gd name="csY24" fmla="*/ 207742 h 3829377"/>
                <a:gd name="csX25" fmla="*/ 9881832 w 11633641"/>
                <a:gd name="csY25" fmla="*/ 112296 h 3829377"/>
                <a:gd name="csX26" fmla="*/ 11633641 w 11633641"/>
                <a:gd name="csY26" fmla="*/ 17311 h 3829377"/>
                <a:gd name="csX0" fmla="*/ 0 w 11633641"/>
                <a:gd name="csY0" fmla="*/ 0 h 3839085"/>
                <a:gd name="csX1" fmla="*/ 3812617 w 11633641"/>
                <a:gd name="csY1" fmla="*/ 62665 h 3839085"/>
                <a:gd name="csX2" fmla="*/ 4477262 w 11633641"/>
                <a:gd name="csY2" fmla="*/ 81582 h 3839085"/>
                <a:gd name="csX3" fmla="*/ 4585890 w 11633641"/>
                <a:gd name="csY3" fmla="*/ 330248 h 3839085"/>
                <a:gd name="csX4" fmla="*/ 4689747 w 11633641"/>
                <a:gd name="csY4" fmla="*/ 1794280 h 3839085"/>
                <a:gd name="csX5" fmla="*/ 4775095 w 11633641"/>
                <a:gd name="csY5" fmla="*/ 2956803 h 3839085"/>
                <a:gd name="csX6" fmla="*/ 4836880 w 11633641"/>
                <a:gd name="csY6" fmla="*/ 3475161 h 3839085"/>
                <a:gd name="csX7" fmla="*/ 4916351 w 11633641"/>
                <a:gd name="csY7" fmla="*/ 3759473 h 3839085"/>
                <a:gd name="csX8" fmla="*/ 5063998 w 11633641"/>
                <a:gd name="csY8" fmla="*/ 3703320 h 3839085"/>
                <a:gd name="csX9" fmla="*/ 5144557 w 11633641"/>
                <a:gd name="csY9" fmla="*/ 3511161 h 3839085"/>
                <a:gd name="csX10" fmla="*/ 5207120 w 11633641"/>
                <a:gd name="csY10" fmla="*/ 3340316 h 3839085"/>
                <a:gd name="csX11" fmla="*/ 5279047 w 11633641"/>
                <a:gd name="csY11" fmla="*/ 3098621 h 3839085"/>
                <a:gd name="csX12" fmla="*/ 5361434 w 11633641"/>
                <a:gd name="csY12" fmla="*/ 2806276 h 3839085"/>
                <a:gd name="csX13" fmla="*/ 5506625 w 11633641"/>
                <a:gd name="csY13" fmla="*/ 2358458 h 3839085"/>
                <a:gd name="csX14" fmla="*/ 5607635 w 11633641"/>
                <a:gd name="csY14" fmla="*/ 2054911 h 3839085"/>
                <a:gd name="csX15" fmla="*/ 5759556 w 11633641"/>
                <a:gd name="csY15" fmla="*/ 1688882 h 3839085"/>
                <a:gd name="csX16" fmla="*/ 5954331 w 11633641"/>
                <a:gd name="csY16" fmla="*/ 1344723 h 3839085"/>
                <a:gd name="csX17" fmla="*/ 6150867 w 11633641"/>
                <a:gd name="csY17" fmla="*/ 1102117 h 3839085"/>
                <a:gd name="csX18" fmla="*/ 6377822 w 11633641"/>
                <a:gd name="csY18" fmla="*/ 907695 h 3839085"/>
                <a:gd name="csX19" fmla="*/ 6621739 w 11633641"/>
                <a:gd name="csY19" fmla="*/ 767715 h 3839085"/>
                <a:gd name="csX20" fmla="*/ 6913697 w 11633641"/>
                <a:gd name="csY20" fmla="*/ 621069 h 3839085"/>
                <a:gd name="csX21" fmla="*/ 7358338 w 11633641"/>
                <a:gd name="csY21" fmla="*/ 486453 h 3839085"/>
                <a:gd name="csX22" fmla="*/ 7811163 w 11633641"/>
                <a:gd name="csY22" fmla="*/ 383719 h 3839085"/>
                <a:gd name="csX23" fmla="*/ 8175513 w 11633641"/>
                <a:gd name="csY23" fmla="*/ 306101 h 3839085"/>
                <a:gd name="csX24" fmla="*/ 8793297 w 11633641"/>
                <a:gd name="csY24" fmla="*/ 207742 h 3839085"/>
                <a:gd name="csX25" fmla="*/ 9881832 w 11633641"/>
                <a:gd name="csY25" fmla="*/ 112296 h 3839085"/>
                <a:gd name="csX26" fmla="*/ 11633641 w 11633641"/>
                <a:gd name="csY26" fmla="*/ 17311 h 3839085"/>
                <a:gd name="csX0" fmla="*/ 0 w 11633641"/>
                <a:gd name="csY0" fmla="*/ 0 h 3786769"/>
                <a:gd name="csX1" fmla="*/ 3812617 w 11633641"/>
                <a:gd name="csY1" fmla="*/ 62665 h 3786769"/>
                <a:gd name="csX2" fmla="*/ 4477262 w 11633641"/>
                <a:gd name="csY2" fmla="*/ 81582 h 3786769"/>
                <a:gd name="csX3" fmla="*/ 4585890 w 11633641"/>
                <a:gd name="csY3" fmla="*/ 330248 h 3786769"/>
                <a:gd name="csX4" fmla="*/ 4689747 w 11633641"/>
                <a:gd name="csY4" fmla="*/ 1794280 h 3786769"/>
                <a:gd name="csX5" fmla="*/ 4775095 w 11633641"/>
                <a:gd name="csY5" fmla="*/ 2956803 h 3786769"/>
                <a:gd name="csX6" fmla="*/ 4836880 w 11633641"/>
                <a:gd name="csY6" fmla="*/ 3475161 h 3786769"/>
                <a:gd name="csX7" fmla="*/ 4916351 w 11633641"/>
                <a:gd name="csY7" fmla="*/ 3759473 h 3786769"/>
                <a:gd name="csX8" fmla="*/ 5086328 w 11633641"/>
                <a:gd name="csY8" fmla="*/ 3716343 h 3786769"/>
                <a:gd name="csX9" fmla="*/ 5144557 w 11633641"/>
                <a:gd name="csY9" fmla="*/ 3511161 h 3786769"/>
                <a:gd name="csX10" fmla="*/ 5207120 w 11633641"/>
                <a:gd name="csY10" fmla="*/ 3340316 h 3786769"/>
                <a:gd name="csX11" fmla="*/ 5279047 w 11633641"/>
                <a:gd name="csY11" fmla="*/ 3098621 h 3786769"/>
                <a:gd name="csX12" fmla="*/ 5361434 w 11633641"/>
                <a:gd name="csY12" fmla="*/ 2806276 h 3786769"/>
                <a:gd name="csX13" fmla="*/ 5506625 w 11633641"/>
                <a:gd name="csY13" fmla="*/ 2358458 h 3786769"/>
                <a:gd name="csX14" fmla="*/ 5607635 w 11633641"/>
                <a:gd name="csY14" fmla="*/ 2054911 h 3786769"/>
                <a:gd name="csX15" fmla="*/ 5759556 w 11633641"/>
                <a:gd name="csY15" fmla="*/ 1688882 h 3786769"/>
                <a:gd name="csX16" fmla="*/ 5954331 w 11633641"/>
                <a:gd name="csY16" fmla="*/ 1344723 h 3786769"/>
                <a:gd name="csX17" fmla="*/ 6150867 w 11633641"/>
                <a:gd name="csY17" fmla="*/ 1102117 h 3786769"/>
                <a:gd name="csX18" fmla="*/ 6377822 w 11633641"/>
                <a:gd name="csY18" fmla="*/ 907695 h 3786769"/>
                <a:gd name="csX19" fmla="*/ 6621739 w 11633641"/>
                <a:gd name="csY19" fmla="*/ 767715 h 3786769"/>
                <a:gd name="csX20" fmla="*/ 6913697 w 11633641"/>
                <a:gd name="csY20" fmla="*/ 621069 h 3786769"/>
                <a:gd name="csX21" fmla="*/ 7358338 w 11633641"/>
                <a:gd name="csY21" fmla="*/ 486453 h 3786769"/>
                <a:gd name="csX22" fmla="*/ 7811163 w 11633641"/>
                <a:gd name="csY22" fmla="*/ 383719 h 3786769"/>
                <a:gd name="csX23" fmla="*/ 8175513 w 11633641"/>
                <a:gd name="csY23" fmla="*/ 306101 h 3786769"/>
                <a:gd name="csX24" fmla="*/ 8793297 w 11633641"/>
                <a:gd name="csY24" fmla="*/ 207742 h 3786769"/>
                <a:gd name="csX25" fmla="*/ 9881832 w 11633641"/>
                <a:gd name="csY25" fmla="*/ 112296 h 3786769"/>
                <a:gd name="csX26" fmla="*/ 11633641 w 11633641"/>
                <a:gd name="csY26" fmla="*/ 17311 h 3786769"/>
                <a:gd name="csX0" fmla="*/ 0 w 11633641"/>
                <a:gd name="csY0" fmla="*/ 0 h 3778261"/>
                <a:gd name="csX1" fmla="*/ 3812617 w 11633641"/>
                <a:gd name="csY1" fmla="*/ 62665 h 3778261"/>
                <a:gd name="csX2" fmla="*/ 4477262 w 11633641"/>
                <a:gd name="csY2" fmla="*/ 81582 h 3778261"/>
                <a:gd name="csX3" fmla="*/ 4585890 w 11633641"/>
                <a:gd name="csY3" fmla="*/ 330248 h 3778261"/>
                <a:gd name="csX4" fmla="*/ 4689747 w 11633641"/>
                <a:gd name="csY4" fmla="*/ 1794280 h 3778261"/>
                <a:gd name="csX5" fmla="*/ 4775095 w 11633641"/>
                <a:gd name="csY5" fmla="*/ 2956803 h 3778261"/>
                <a:gd name="csX6" fmla="*/ 4836880 w 11633641"/>
                <a:gd name="csY6" fmla="*/ 3475161 h 3778261"/>
                <a:gd name="csX7" fmla="*/ 4916351 w 11633641"/>
                <a:gd name="csY7" fmla="*/ 3759473 h 3778261"/>
                <a:gd name="csX8" fmla="*/ 5086328 w 11633641"/>
                <a:gd name="csY8" fmla="*/ 3716343 h 3778261"/>
                <a:gd name="csX9" fmla="*/ 5144557 w 11633641"/>
                <a:gd name="csY9" fmla="*/ 3511161 h 3778261"/>
                <a:gd name="csX10" fmla="*/ 5207120 w 11633641"/>
                <a:gd name="csY10" fmla="*/ 3340316 h 3778261"/>
                <a:gd name="csX11" fmla="*/ 5279047 w 11633641"/>
                <a:gd name="csY11" fmla="*/ 3098621 h 3778261"/>
                <a:gd name="csX12" fmla="*/ 5361434 w 11633641"/>
                <a:gd name="csY12" fmla="*/ 2806276 h 3778261"/>
                <a:gd name="csX13" fmla="*/ 5506625 w 11633641"/>
                <a:gd name="csY13" fmla="*/ 2358458 h 3778261"/>
                <a:gd name="csX14" fmla="*/ 5607635 w 11633641"/>
                <a:gd name="csY14" fmla="*/ 2054911 h 3778261"/>
                <a:gd name="csX15" fmla="*/ 5759556 w 11633641"/>
                <a:gd name="csY15" fmla="*/ 1688882 h 3778261"/>
                <a:gd name="csX16" fmla="*/ 5954331 w 11633641"/>
                <a:gd name="csY16" fmla="*/ 1344723 h 3778261"/>
                <a:gd name="csX17" fmla="*/ 6150867 w 11633641"/>
                <a:gd name="csY17" fmla="*/ 1102117 h 3778261"/>
                <a:gd name="csX18" fmla="*/ 6377822 w 11633641"/>
                <a:gd name="csY18" fmla="*/ 907695 h 3778261"/>
                <a:gd name="csX19" fmla="*/ 6621739 w 11633641"/>
                <a:gd name="csY19" fmla="*/ 767715 h 3778261"/>
                <a:gd name="csX20" fmla="*/ 6913697 w 11633641"/>
                <a:gd name="csY20" fmla="*/ 621069 h 3778261"/>
                <a:gd name="csX21" fmla="*/ 7358338 w 11633641"/>
                <a:gd name="csY21" fmla="*/ 486453 h 3778261"/>
                <a:gd name="csX22" fmla="*/ 7811163 w 11633641"/>
                <a:gd name="csY22" fmla="*/ 383719 h 3778261"/>
                <a:gd name="csX23" fmla="*/ 8175513 w 11633641"/>
                <a:gd name="csY23" fmla="*/ 306101 h 3778261"/>
                <a:gd name="csX24" fmla="*/ 8793297 w 11633641"/>
                <a:gd name="csY24" fmla="*/ 207742 h 3778261"/>
                <a:gd name="csX25" fmla="*/ 9881832 w 11633641"/>
                <a:gd name="csY25" fmla="*/ 112296 h 3778261"/>
                <a:gd name="csX26" fmla="*/ 11633641 w 11633641"/>
                <a:gd name="csY26" fmla="*/ 17311 h 3778261"/>
                <a:gd name="csX0" fmla="*/ 0 w 11633641"/>
                <a:gd name="csY0" fmla="*/ 0 h 3776333"/>
                <a:gd name="csX1" fmla="*/ 3812617 w 11633641"/>
                <a:gd name="csY1" fmla="*/ 62665 h 3776333"/>
                <a:gd name="csX2" fmla="*/ 4477262 w 11633641"/>
                <a:gd name="csY2" fmla="*/ 81582 h 3776333"/>
                <a:gd name="csX3" fmla="*/ 4585890 w 11633641"/>
                <a:gd name="csY3" fmla="*/ 330248 h 3776333"/>
                <a:gd name="csX4" fmla="*/ 4689747 w 11633641"/>
                <a:gd name="csY4" fmla="*/ 1794280 h 3776333"/>
                <a:gd name="csX5" fmla="*/ 4775095 w 11633641"/>
                <a:gd name="csY5" fmla="*/ 2956803 h 3776333"/>
                <a:gd name="csX6" fmla="*/ 4832415 w 11633641"/>
                <a:gd name="csY6" fmla="*/ 3501209 h 3776333"/>
                <a:gd name="csX7" fmla="*/ 4916351 w 11633641"/>
                <a:gd name="csY7" fmla="*/ 3759473 h 3776333"/>
                <a:gd name="csX8" fmla="*/ 5086328 w 11633641"/>
                <a:gd name="csY8" fmla="*/ 3716343 h 3776333"/>
                <a:gd name="csX9" fmla="*/ 5144557 w 11633641"/>
                <a:gd name="csY9" fmla="*/ 3511161 h 3776333"/>
                <a:gd name="csX10" fmla="*/ 5207120 w 11633641"/>
                <a:gd name="csY10" fmla="*/ 3340316 h 3776333"/>
                <a:gd name="csX11" fmla="*/ 5279047 w 11633641"/>
                <a:gd name="csY11" fmla="*/ 3098621 h 3776333"/>
                <a:gd name="csX12" fmla="*/ 5361434 w 11633641"/>
                <a:gd name="csY12" fmla="*/ 2806276 h 3776333"/>
                <a:gd name="csX13" fmla="*/ 5506625 w 11633641"/>
                <a:gd name="csY13" fmla="*/ 2358458 h 3776333"/>
                <a:gd name="csX14" fmla="*/ 5607635 w 11633641"/>
                <a:gd name="csY14" fmla="*/ 2054911 h 3776333"/>
                <a:gd name="csX15" fmla="*/ 5759556 w 11633641"/>
                <a:gd name="csY15" fmla="*/ 1688882 h 3776333"/>
                <a:gd name="csX16" fmla="*/ 5954331 w 11633641"/>
                <a:gd name="csY16" fmla="*/ 1344723 h 3776333"/>
                <a:gd name="csX17" fmla="*/ 6150867 w 11633641"/>
                <a:gd name="csY17" fmla="*/ 1102117 h 3776333"/>
                <a:gd name="csX18" fmla="*/ 6377822 w 11633641"/>
                <a:gd name="csY18" fmla="*/ 907695 h 3776333"/>
                <a:gd name="csX19" fmla="*/ 6621739 w 11633641"/>
                <a:gd name="csY19" fmla="*/ 767715 h 3776333"/>
                <a:gd name="csX20" fmla="*/ 6913697 w 11633641"/>
                <a:gd name="csY20" fmla="*/ 621069 h 3776333"/>
                <a:gd name="csX21" fmla="*/ 7358338 w 11633641"/>
                <a:gd name="csY21" fmla="*/ 486453 h 3776333"/>
                <a:gd name="csX22" fmla="*/ 7811163 w 11633641"/>
                <a:gd name="csY22" fmla="*/ 383719 h 3776333"/>
                <a:gd name="csX23" fmla="*/ 8175513 w 11633641"/>
                <a:gd name="csY23" fmla="*/ 306101 h 3776333"/>
                <a:gd name="csX24" fmla="*/ 8793297 w 11633641"/>
                <a:gd name="csY24" fmla="*/ 207742 h 3776333"/>
                <a:gd name="csX25" fmla="*/ 9881832 w 11633641"/>
                <a:gd name="csY25" fmla="*/ 112296 h 3776333"/>
                <a:gd name="csX26" fmla="*/ 11633641 w 11633641"/>
                <a:gd name="csY26" fmla="*/ 17311 h 3776333"/>
                <a:gd name="csX0" fmla="*/ 0 w 11633641"/>
                <a:gd name="csY0" fmla="*/ 0 h 3760961"/>
                <a:gd name="csX1" fmla="*/ 3812617 w 11633641"/>
                <a:gd name="csY1" fmla="*/ 62665 h 3760961"/>
                <a:gd name="csX2" fmla="*/ 4477262 w 11633641"/>
                <a:gd name="csY2" fmla="*/ 81582 h 3760961"/>
                <a:gd name="csX3" fmla="*/ 4585890 w 11633641"/>
                <a:gd name="csY3" fmla="*/ 330248 h 3760961"/>
                <a:gd name="csX4" fmla="*/ 4689747 w 11633641"/>
                <a:gd name="csY4" fmla="*/ 1794280 h 3760961"/>
                <a:gd name="csX5" fmla="*/ 4775095 w 11633641"/>
                <a:gd name="csY5" fmla="*/ 2956803 h 3760961"/>
                <a:gd name="csX6" fmla="*/ 4832415 w 11633641"/>
                <a:gd name="csY6" fmla="*/ 3501209 h 3760961"/>
                <a:gd name="csX7" fmla="*/ 4916351 w 11633641"/>
                <a:gd name="csY7" fmla="*/ 3759473 h 3760961"/>
                <a:gd name="csX8" fmla="*/ 5090794 w 11633641"/>
                <a:gd name="csY8" fmla="*/ 3599139 h 3760961"/>
                <a:gd name="csX9" fmla="*/ 5144557 w 11633641"/>
                <a:gd name="csY9" fmla="*/ 3511161 h 3760961"/>
                <a:gd name="csX10" fmla="*/ 5207120 w 11633641"/>
                <a:gd name="csY10" fmla="*/ 3340316 h 3760961"/>
                <a:gd name="csX11" fmla="*/ 5279047 w 11633641"/>
                <a:gd name="csY11" fmla="*/ 3098621 h 3760961"/>
                <a:gd name="csX12" fmla="*/ 5361434 w 11633641"/>
                <a:gd name="csY12" fmla="*/ 2806276 h 3760961"/>
                <a:gd name="csX13" fmla="*/ 5506625 w 11633641"/>
                <a:gd name="csY13" fmla="*/ 2358458 h 3760961"/>
                <a:gd name="csX14" fmla="*/ 5607635 w 11633641"/>
                <a:gd name="csY14" fmla="*/ 2054911 h 3760961"/>
                <a:gd name="csX15" fmla="*/ 5759556 w 11633641"/>
                <a:gd name="csY15" fmla="*/ 1688882 h 3760961"/>
                <a:gd name="csX16" fmla="*/ 5954331 w 11633641"/>
                <a:gd name="csY16" fmla="*/ 1344723 h 3760961"/>
                <a:gd name="csX17" fmla="*/ 6150867 w 11633641"/>
                <a:gd name="csY17" fmla="*/ 1102117 h 3760961"/>
                <a:gd name="csX18" fmla="*/ 6377822 w 11633641"/>
                <a:gd name="csY18" fmla="*/ 907695 h 3760961"/>
                <a:gd name="csX19" fmla="*/ 6621739 w 11633641"/>
                <a:gd name="csY19" fmla="*/ 767715 h 3760961"/>
                <a:gd name="csX20" fmla="*/ 6913697 w 11633641"/>
                <a:gd name="csY20" fmla="*/ 621069 h 3760961"/>
                <a:gd name="csX21" fmla="*/ 7358338 w 11633641"/>
                <a:gd name="csY21" fmla="*/ 486453 h 3760961"/>
                <a:gd name="csX22" fmla="*/ 7811163 w 11633641"/>
                <a:gd name="csY22" fmla="*/ 383719 h 3760961"/>
                <a:gd name="csX23" fmla="*/ 8175513 w 11633641"/>
                <a:gd name="csY23" fmla="*/ 306101 h 3760961"/>
                <a:gd name="csX24" fmla="*/ 8793297 w 11633641"/>
                <a:gd name="csY24" fmla="*/ 207742 h 3760961"/>
                <a:gd name="csX25" fmla="*/ 9881832 w 11633641"/>
                <a:gd name="csY25" fmla="*/ 112296 h 3760961"/>
                <a:gd name="csX26" fmla="*/ 11633641 w 11633641"/>
                <a:gd name="csY26" fmla="*/ 17311 h 3760961"/>
                <a:gd name="csX0" fmla="*/ 0 w 11633641"/>
                <a:gd name="csY0" fmla="*/ 0 h 3762004"/>
                <a:gd name="csX1" fmla="*/ 3812617 w 11633641"/>
                <a:gd name="csY1" fmla="*/ 62665 h 3762004"/>
                <a:gd name="csX2" fmla="*/ 4477262 w 11633641"/>
                <a:gd name="csY2" fmla="*/ 81582 h 3762004"/>
                <a:gd name="csX3" fmla="*/ 4585890 w 11633641"/>
                <a:gd name="csY3" fmla="*/ 330248 h 3762004"/>
                <a:gd name="csX4" fmla="*/ 4689747 w 11633641"/>
                <a:gd name="csY4" fmla="*/ 1794280 h 3762004"/>
                <a:gd name="csX5" fmla="*/ 4775095 w 11633641"/>
                <a:gd name="csY5" fmla="*/ 2956803 h 3762004"/>
                <a:gd name="csX6" fmla="*/ 4832415 w 11633641"/>
                <a:gd name="csY6" fmla="*/ 3501209 h 3762004"/>
                <a:gd name="csX7" fmla="*/ 4916351 w 11633641"/>
                <a:gd name="csY7" fmla="*/ 3759473 h 3762004"/>
                <a:gd name="csX8" fmla="*/ 5090794 w 11633641"/>
                <a:gd name="csY8" fmla="*/ 3599139 h 3762004"/>
                <a:gd name="csX9" fmla="*/ 5144557 w 11633641"/>
                <a:gd name="csY9" fmla="*/ 3511161 h 3762004"/>
                <a:gd name="csX10" fmla="*/ 5207120 w 11633641"/>
                <a:gd name="csY10" fmla="*/ 3340316 h 3762004"/>
                <a:gd name="csX11" fmla="*/ 5279047 w 11633641"/>
                <a:gd name="csY11" fmla="*/ 3098621 h 3762004"/>
                <a:gd name="csX12" fmla="*/ 5361434 w 11633641"/>
                <a:gd name="csY12" fmla="*/ 2806276 h 3762004"/>
                <a:gd name="csX13" fmla="*/ 5506625 w 11633641"/>
                <a:gd name="csY13" fmla="*/ 2358458 h 3762004"/>
                <a:gd name="csX14" fmla="*/ 5607635 w 11633641"/>
                <a:gd name="csY14" fmla="*/ 2054911 h 3762004"/>
                <a:gd name="csX15" fmla="*/ 5759556 w 11633641"/>
                <a:gd name="csY15" fmla="*/ 1688882 h 3762004"/>
                <a:gd name="csX16" fmla="*/ 5954331 w 11633641"/>
                <a:gd name="csY16" fmla="*/ 1344723 h 3762004"/>
                <a:gd name="csX17" fmla="*/ 6150867 w 11633641"/>
                <a:gd name="csY17" fmla="*/ 1102117 h 3762004"/>
                <a:gd name="csX18" fmla="*/ 6377822 w 11633641"/>
                <a:gd name="csY18" fmla="*/ 907695 h 3762004"/>
                <a:gd name="csX19" fmla="*/ 6621739 w 11633641"/>
                <a:gd name="csY19" fmla="*/ 767715 h 3762004"/>
                <a:gd name="csX20" fmla="*/ 6913697 w 11633641"/>
                <a:gd name="csY20" fmla="*/ 621069 h 3762004"/>
                <a:gd name="csX21" fmla="*/ 7358338 w 11633641"/>
                <a:gd name="csY21" fmla="*/ 486453 h 3762004"/>
                <a:gd name="csX22" fmla="*/ 7811163 w 11633641"/>
                <a:gd name="csY22" fmla="*/ 383719 h 3762004"/>
                <a:gd name="csX23" fmla="*/ 8175513 w 11633641"/>
                <a:gd name="csY23" fmla="*/ 306101 h 3762004"/>
                <a:gd name="csX24" fmla="*/ 8793297 w 11633641"/>
                <a:gd name="csY24" fmla="*/ 207742 h 3762004"/>
                <a:gd name="csX25" fmla="*/ 9881832 w 11633641"/>
                <a:gd name="csY25" fmla="*/ 112296 h 3762004"/>
                <a:gd name="csX26" fmla="*/ 11633641 w 11633641"/>
                <a:gd name="csY26" fmla="*/ 17311 h 3762004"/>
                <a:gd name="csX0" fmla="*/ 0 w 11633641"/>
                <a:gd name="csY0" fmla="*/ 0 h 3760882"/>
                <a:gd name="csX1" fmla="*/ 3812617 w 11633641"/>
                <a:gd name="csY1" fmla="*/ 62665 h 3760882"/>
                <a:gd name="csX2" fmla="*/ 4477262 w 11633641"/>
                <a:gd name="csY2" fmla="*/ 81582 h 3760882"/>
                <a:gd name="csX3" fmla="*/ 4585890 w 11633641"/>
                <a:gd name="csY3" fmla="*/ 330248 h 3760882"/>
                <a:gd name="csX4" fmla="*/ 4689747 w 11633641"/>
                <a:gd name="csY4" fmla="*/ 1794280 h 3760882"/>
                <a:gd name="csX5" fmla="*/ 4775095 w 11633641"/>
                <a:gd name="csY5" fmla="*/ 2956803 h 3760882"/>
                <a:gd name="csX6" fmla="*/ 4832415 w 11633641"/>
                <a:gd name="csY6" fmla="*/ 3501209 h 3760882"/>
                <a:gd name="csX7" fmla="*/ 4916351 w 11633641"/>
                <a:gd name="csY7" fmla="*/ 3759473 h 3760882"/>
                <a:gd name="csX8" fmla="*/ 5090794 w 11633641"/>
                <a:gd name="csY8" fmla="*/ 3599139 h 3760882"/>
                <a:gd name="csX9" fmla="*/ 5135625 w 11633641"/>
                <a:gd name="csY9" fmla="*/ 3478605 h 3760882"/>
                <a:gd name="csX10" fmla="*/ 5207120 w 11633641"/>
                <a:gd name="csY10" fmla="*/ 3340316 h 3760882"/>
                <a:gd name="csX11" fmla="*/ 5279047 w 11633641"/>
                <a:gd name="csY11" fmla="*/ 3098621 h 3760882"/>
                <a:gd name="csX12" fmla="*/ 5361434 w 11633641"/>
                <a:gd name="csY12" fmla="*/ 2806276 h 3760882"/>
                <a:gd name="csX13" fmla="*/ 5506625 w 11633641"/>
                <a:gd name="csY13" fmla="*/ 2358458 h 3760882"/>
                <a:gd name="csX14" fmla="*/ 5607635 w 11633641"/>
                <a:gd name="csY14" fmla="*/ 2054911 h 3760882"/>
                <a:gd name="csX15" fmla="*/ 5759556 w 11633641"/>
                <a:gd name="csY15" fmla="*/ 1688882 h 3760882"/>
                <a:gd name="csX16" fmla="*/ 5954331 w 11633641"/>
                <a:gd name="csY16" fmla="*/ 1344723 h 3760882"/>
                <a:gd name="csX17" fmla="*/ 6150867 w 11633641"/>
                <a:gd name="csY17" fmla="*/ 1102117 h 3760882"/>
                <a:gd name="csX18" fmla="*/ 6377822 w 11633641"/>
                <a:gd name="csY18" fmla="*/ 907695 h 3760882"/>
                <a:gd name="csX19" fmla="*/ 6621739 w 11633641"/>
                <a:gd name="csY19" fmla="*/ 767715 h 3760882"/>
                <a:gd name="csX20" fmla="*/ 6913697 w 11633641"/>
                <a:gd name="csY20" fmla="*/ 621069 h 3760882"/>
                <a:gd name="csX21" fmla="*/ 7358338 w 11633641"/>
                <a:gd name="csY21" fmla="*/ 486453 h 3760882"/>
                <a:gd name="csX22" fmla="*/ 7811163 w 11633641"/>
                <a:gd name="csY22" fmla="*/ 383719 h 3760882"/>
                <a:gd name="csX23" fmla="*/ 8175513 w 11633641"/>
                <a:gd name="csY23" fmla="*/ 306101 h 3760882"/>
                <a:gd name="csX24" fmla="*/ 8793297 w 11633641"/>
                <a:gd name="csY24" fmla="*/ 207742 h 3760882"/>
                <a:gd name="csX25" fmla="*/ 9881832 w 11633641"/>
                <a:gd name="csY25" fmla="*/ 112296 h 3760882"/>
                <a:gd name="csX26" fmla="*/ 11633641 w 11633641"/>
                <a:gd name="csY26" fmla="*/ 17311 h 3760882"/>
                <a:gd name="csX0" fmla="*/ 0 w 11633641"/>
                <a:gd name="csY0" fmla="*/ 0 h 3760882"/>
                <a:gd name="csX1" fmla="*/ 3812617 w 11633641"/>
                <a:gd name="csY1" fmla="*/ 62665 h 3760882"/>
                <a:gd name="csX2" fmla="*/ 4477262 w 11633641"/>
                <a:gd name="csY2" fmla="*/ 81582 h 3760882"/>
                <a:gd name="csX3" fmla="*/ 4585890 w 11633641"/>
                <a:gd name="csY3" fmla="*/ 330248 h 3760882"/>
                <a:gd name="csX4" fmla="*/ 4689747 w 11633641"/>
                <a:gd name="csY4" fmla="*/ 1794280 h 3760882"/>
                <a:gd name="csX5" fmla="*/ 4775095 w 11633641"/>
                <a:gd name="csY5" fmla="*/ 2956803 h 3760882"/>
                <a:gd name="csX6" fmla="*/ 4832415 w 11633641"/>
                <a:gd name="csY6" fmla="*/ 3501209 h 3760882"/>
                <a:gd name="csX7" fmla="*/ 4916351 w 11633641"/>
                <a:gd name="csY7" fmla="*/ 3759473 h 3760882"/>
                <a:gd name="csX8" fmla="*/ 5090794 w 11633641"/>
                <a:gd name="csY8" fmla="*/ 3599139 h 3760882"/>
                <a:gd name="csX9" fmla="*/ 5135625 w 11633641"/>
                <a:gd name="csY9" fmla="*/ 3478605 h 3760882"/>
                <a:gd name="csX10" fmla="*/ 5211586 w 11633641"/>
                <a:gd name="csY10" fmla="*/ 3294737 h 3760882"/>
                <a:gd name="csX11" fmla="*/ 5279047 w 11633641"/>
                <a:gd name="csY11" fmla="*/ 3098621 h 3760882"/>
                <a:gd name="csX12" fmla="*/ 5361434 w 11633641"/>
                <a:gd name="csY12" fmla="*/ 2806276 h 3760882"/>
                <a:gd name="csX13" fmla="*/ 5506625 w 11633641"/>
                <a:gd name="csY13" fmla="*/ 2358458 h 3760882"/>
                <a:gd name="csX14" fmla="*/ 5607635 w 11633641"/>
                <a:gd name="csY14" fmla="*/ 2054911 h 3760882"/>
                <a:gd name="csX15" fmla="*/ 5759556 w 11633641"/>
                <a:gd name="csY15" fmla="*/ 1688882 h 3760882"/>
                <a:gd name="csX16" fmla="*/ 5954331 w 11633641"/>
                <a:gd name="csY16" fmla="*/ 1344723 h 3760882"/>
                <a:gd name="csX17" fmla="*/ 6150867 w 11633641"/>
                <a:gd name="csY17" fmla="*/ 1102117 h 3760882"/>
                <a:gd name="csX18" fmla="*/ 6377822 w 11633641"/>
                <a:gd name="csY18" fmla="*/ 907695 h 3760882"/>
                <a:gd name="csX19" fmla="*/ 6621739 w 11633641"/>
                <a:gd name="csY19" fmla="*/ 767715 h 3760882"/>
                <a:gd name="csX20" fmla="*/ 6913697 w 11633641"/>
                <a:gd name="csY20" fmla="*/ 621069 h 3760882"/>
                <a:gd name="csX21" fmla="*/ 7358338 w 11633641"/>
                <a:gd name="csY21" fmla="*/ 486453 h 3760882"/>
                <a:gd name="csX22" fmla="*/ 7811163 w 11633641"/>
                <a:gd name="csY22" fmla="*/ 383719 h 3760882"/>
                <a:gd name="csX23" fmla="*/ 8175513 w 11633641"/>
                <a:gd name="csY23" fmla="*/ 306101 h 3760882"/>
                <a:gd name="csX24" fmla="*/ 8793297 w 11633641"/>
                <a:gd name="csY24" fmla="*/ 207742 h 3760882"/>
                <a:gd name="csX25" fmla="*/ 9881832 w 11633641"/>
                <a:gd name="csY25" fmla="*/ 112296 h 3760882"/>
                <a:gd name="csX26" fmla="*/ 11633641 w 11633641"/>
                <a:gd name="csY26" fmla="*/ 17311 h 3760882"/>
                <a:gd name="csX0" fmla="*/ 0 w 11633641"/>
                <a:gd name="csY0" fmla="*/ 0 h 3760871"/>
                <a:gd name="csX1" fmla="*/ 3812617 w 11633641"/>
                <a:gd name="csY1" fmla="*/ 62665 h 3760871"/>
                <a:gd name="csX2" fmla="*/ 4477262 w 11633641"/>
                <a:gd name="csY2" fmla="*/ 81582 h 3760871"/>
                <a:gd name="csX3" fmla="*/ 4585890 w 11633641"/>
                <a:gd name="csY3" fmla="*/ 330248 h 3760871"/>
                <a:gd name="csX4" fmla="*/ 4689747 w 11633641"/>
                <a:gd name="csY4" fmla="*/ 1794280 h 3760871"/>
                <a:gd name="csX5" fmla="*/ 4775095 w 11633641"/>
                <a:gd name="csY5" fmla="*/ 2956803 h 3760871"/>
                <a:gd name="csX6" fmla="*/ 4832415 w 11633641"/>
                <a:gd name="csY6" fmla="*/ 3501209 h 3760871"/>
                <a:gd name="csX7" fmla="*/ 4916351 w 11633641"/>
                <a:gd name="csY7" fmla="*/ 3759473 h 3760871"/>
                <a:gd name="csX8" fmla="*/ 5090794 w 11633641"/>
                <a:gd name="csY8" fmla="*/ 3599139 h 3760871"/>
                <a:gd name="csX9" fmla="*/ 5157955 w 11633641"/>
                <a:gd name="csY9" fmla="*/ 3485115 h 3760871"/>
                <a:gd name="csX10" fmla="*/ 5211586 w 11633641"/>
                <a:gd name="csY10" fmla="*/ 3294737 h 3760871"/>
                <a:gd name="csX11" fmla="*/ 5279047 w 11633641"/>
                <a:gd name="csY11" fmla="*/ 3098621 h 3760871"/>
                <a:gd name="csX12" fmla="*/ 5361434 w 11633641"/>
                <a:gd name="csY12" fmla="*/ 2806276 h 3760871"/>
                <a:gd name="csX13" fmla="*/ 5506625 w 11633641"/>
                <a:gd name="csY13" fmla="*/ 2358458 h 3760871"/>
                <a:gd name="csX14" fmla="*/ 5607635 w 11633641"/>
                <a:gd name="csY14" fmla="*/ 2054911 h 3760871"/>
                <a:gd name="csX15" fmla="*/ 5759556 w 11633641"/>
                <a:gd name="csY15" fmla="*/ 1688882 h 3760871"/>
                <a:gd name="csX16" fmla="*/ 5954331 w 11633641"/>
                <a:gd name="csY16" fmla="*/ 1344723 h 3760871"/>
                <a:gd name="csX17" fmla="*/ 6150867 w 11633641"/>
                <a:gd name="csY17" fmla="*/ 1102117 h 3760871"/>
                <a:gd name="csX18" fmla="*/ 6377822 w 11633641"/>
                <a:gd name="csY18" fmla="*/ 907695 h 3760871"/>
                <a:gd name="csX19" fmla="*/ 6621739 w 11633641"/>
                <a:gd name="csY19" fmla="*/ 767715 h 3760871"/>
                <a:gd name="csX20" fmla="*/ 6913697 w 11633641"/>
                <a:gd name="csY20" fmla="*/ 621069 h 3760871"/>
                <a:gd name="csX21" fmla="*/ 7358338 w 11633641"/>
                <a:gd name="csY21" fmla="*/ 486453 h 3760871"/>
                <a:gd name="csX22" fmla="*/ 7811163 w 11633641"/>
                <a:gd name="csY22" fmla="*/ 383719 h 3760871"/>
                <a:gd name="csX23" fmla="*/ 8175513 w 11633641"/>
                <a:gd name="csY23" fmla="*/ 306101 h 3760871"/>
                <a:gd name="csX24" fmla="*/ 8793297 w 11633641"/>
                <a:gd name="csY24" fmla="*/ 207742 h 3760871"/>
                <a:gd name="csX25" fmla="*/ 9881832 w 11633641"/>
                <a:gd name="csY25" fmla="*/ 112296 h 3760871"/>
                <a:gd name="csX26" fmla="*/ 11633641 w 11633641"/>
                <a:gd name="csY26" fmla="*/ 17311 h 3760871"/>
                <a:gd name="csX0" fmla="*/ 0 w 11633641"/>
                <a:gd name="csY0" fmla="*/ 0 h 3764481"/>
                <a:gd name="csX1" fmla="*/ 3812617 w 11633641"/>
                <a:gd name="csY1" fmla="*/ 62665 h 3764481"/>
                <a:gd name="csX2" fmla="*/ 4477262 w 11633641"/>
                <a:gd name="csY2" fmla="*/ 81582 h 3764481"/>
                <a:gd name="csX3" fmla="*/ 4585890 w 11633641"/>
                <a:gd name="csY3" fmla="*/ 330248 h 3764481"/>
                <a:gd name="csX4" fmla="*/ 4689747 w 11633641"/>
                <a:gd name="csY4" fmla="*/ 1794280 h 3764481"/>
                <a:gd name="csX5" fmla="*/ 4775095 w 11633641"/>
                <a:gd name="csY5" fmla="*/ 2956803 h 3764481"/>
                <a:gd name="csX6" fmla="*/ 4832415 w 11633641"/>
                <a:gd name="csY6" fmla="*/ 3501209 h 3764481"/>
                <a:gd name="csX7" fmla="*/ 4916351 w 11633641"/>
                <a:gd name="csY7" fmla="*/ 3759473 h 3764481"/>
                <a:gd name="csX8" fmla="*/ 5090795 w 11633641"/>
                <a:gd name="csY8" fmla="*/ 3657740 h 3764481"/>
                <a:gd name="csX9" fmla="*/ 5157955 w 11633641"/>
                <a:gd name="csY9" fmla="*/ 3485115 h 3764481"/>
                <a:gd name="csX10" fmla="*/ 5211586 w 11633641"/>
                <a:gd name="csY10" fmla="*/ 3294737 h 3764481"/>
                <a:gd name="csX11" fmla="*/ 5279047 w 11633641"/>
                <a:gd name="csY11" fmla="*/ 3098621 h 3764481"/>
                <a:gd name="csX12" fmla="*/ 5361434 w 11633641"/>
                <a:gd name="csY12" fmla="*/ 2806276 h 3764481"/>
                <a:gd name="csX13" fmla="*/ 5506625 w 11633641"/>
                <a:gd name="csY13" fmla="*/ 2358458 h 3764481"/>
                <a:gd name="csX14" fmla="*/ 5607635 w 11633641"/>
                <a:gd name="csY14" fmla="*/ 2054911 h 3764481"/>
                <a:gd name="csX15" fmla="*/ 5759556 w 11633641"/>
                <a:gd name="csY15" fmla="*/ 1688882 h 3764481"/>
                <a:gd name="csX16" fmla="*/ 5954331 w 11633641"/>
                <a:gd name="csY16" fmla="*/ 1344723 h 3764481"/>
                <a:gd name="csX17" fmla="*/ 6150867 w 11633641"/>
                <a:gd name="csY17" fmla="*/ 1102117 h 3764481"/>
                <a:gd name="csX18" fmla="*/ 6377822 w 11633641"/>
                <a:gd name="csY18" fmla="*/ 907695 h 3764481"/>
                <a:gd name="csX19" fmla="*/ 6621739 w 11633641"/>
                <a:gd name="csY19" fmla="*/ 767715 h 3764481"/>
                <a:gd name="csX20" fmla="*/ 6913697 w 11633641"/>
                <a:gd name="csY20" fmla="*/ 621069 h 3764481"/>
                <a:gd name="csX21" fmla="*/ 7358338 w 11633641"/>
                <a:gd name="csY21" fmla="*/ 486453 h 3764481"/>
                <a:gd name="csX22" fmla="*/ 7811163 w 11633641"/>
                <a:gd name="csY22" fmla="*/ 383719 h 3764481"/>
                <a:gd name="csX23" fmla="*/ 8175513 w 11633641"/>
                <a:gd name="csY23" fmla="*/ 306101 h 3764481"/>
                <a:gd name="csX24" fmla="*/ 8793297 w 11633641"/>
                <a:gd name="csY24" fmla="*/ 207742 h 3764481"/>
                <a:gd name="csX25" fmla="*/ 9881832 w 11633641"/>
                <a:gd name="csY25" fmla="*/ 112296 h 3764481"/>
                <a:gd name="csX26" fmla="*/ 11633641 w 11633641"/>
                <a:gd name="csY26" fmla="*/ 17311 h 3764481"/>
                <a:gd name="csX0" fmla="*/ 0 w 11633641"/>
                <a:gd name="csY0" fmla="*/ 0 h 3760872"/>
                <a:gd name="csX1" fmla="*/ 3812617 w 11633641"/>
                <a:gd name="csY1" fmla="*/ 62665 h 3760872"/>
                <a:gd name="csX2" fmla="*/ 4477262 w 11633641"/>
                <a:gd name="csY2" fmla="*/ 81582 h 3760872"/>
                <a:gd name="csX3" fmla="*/ 4585890 w 11633641"/>
                <a:gd name="csY3" fmla="*/ 330248 h 3760872"/>
                <a:gd name="csX4" fmla="*/ 4689747 w 11633641"/>
                <a:gd name="csY4" fmla="*/ 1794280 h 3760872"/>
                <a:gd name="csX5" fmla="*/ 4775095 w 11633641"/>
                <a:gd name="csY5" fmla="*/ 2956803 h 3760872"/>
                <a:gd name="csX6" fmla="*/ 4832415 w 11633641"/>
                <a:gd name="csY6" fmla="*/ 3501209 h 3760872"/>
                <a:gd name="csX7" fmla="*/ 4916351 w 11633641"/>
                <a:gd name="csY7" fmla="*/ 3759473 h 3760872"/>
                <a:gd name="csX8" fmla="*/ 5090795 w 11633641"/>
                <a:gd name="csY8" fmla="*/ 3599138 h 3760872"/>
                <a:gd name="csX9" fmla="*/ 5157955 w 11633641"/>
                <a:gd name="csY9" fmla="*/ 3485115 h 3760872"/>
                <a:gd name="csX10" fmla="*/ 5211586 w 11633641"/>
                <a:gd name="csY10" fmla="*/ 3294737 h 3760872"/>
                <a:gd name="csX11" fmla="*/ 5279047 w 11633641"/>
                <a:gd name="csY11" fmla="*/ 3098621 h 3760872"/>
                <a:gd name="csX12" fmla="*/ 5361434 w 11633641"/>
                <a:gd name="csY12" fmla="*/ 2806276 h 3760872"/>
                <a:gd name="csX13" fmla="*/ 5506625 w 11633641"/>
                <a:gd name="csY13" fmla="*/ 2358458 h 3760872"/>
                <a:gd name="csX14" fmla="*/ 5607635 w 11633641"/>
                <a:gd name="csY14" fmla="*/ 2054911 h 3760872"/>
                <a:gd name="csX15" fmla="*/ 5759556 w 11633641"/>
                <a:gd name="csY15" fmla="*/ 1688882 h 3760872"/>
                <a:gd name="csX16" fmla="*/ 5954331 w 11633641"/>
                <a:gd name="csY16" fmla="*/ 1344723 h 3760872"/>
                <a:gd name="csX17" fmla="*/ 6150867 w 11633641"/>
                <a:gd name="csY17" fmla="*/ 1102117 h 3760872"/>
                <a:gd name="csX18" fmla="*/ 6377822 w 11633641"/>
                <a:gd name="csY18" fmla="*/ 907695 h 3760872"/>
                <a:gd name="csX19" fmla="*/ 6621739 w 11633641"/>
                <a:gd name="csY19" fmla="*/ 767715 h 3760872"/>
                <a:gd name="csX20" fmla="*/ 6913697 w 11633641"/>
                <a:gd name="csY20" fmla="*/ 621069 h 3760872"/>
                <a:gd name="csX21" fmla="*/ 7358338 w 11633641"/>
                <a:gd name="csY21" fmla="*/ 486453 h 3760872"/>
                <a:gd name="csX22" fmla="*/ 7811163 w 11633641"/>
                <a:gd name="csY22" fmla="*/ 383719 h 3760872"/>
                <a:gd name="csX23" fmla="*/ 8175513 w 11633641"/>
                <a:gd name="csY23" fmla="*/ 306101 h 3760872"/>
                <a:gd name="csX24" fmla="*/ 8793297 w 11633641"/>
                <a:gd name="csY24" fmla="*/ 207742 h 3760872"/>
                <a:gd name="csX25" fmla="*/ 9881832 w 11633641"/>
                <a:gd name="csY25" fmla="*/ 112296 h 3760872"/>
                <a:gd name="csX26" fmla="*/ 11633641 w 11633641"/>
                <a:gd name="csY26" fmla="*/ 17311 h 3760872"/>
                <a:gd name="csX0" fmla="*/ 0 w 11633641"/>
                <a:gd name="csY0" fmla="*/ 0 h 3761007"/>
                <a:gd name="csX1" fmla="*/ 3812617 w 11633641"/>
                <a:gd name="csY1" fmla="*/ 62665 h 3761007"/>
                <a:gd name="csX2" fmla="*/ 4477262 w 11633641"/>
                <a:gd name="csY2" fmla="*/ 81582 h 3761007"/>
                <a:gd name="csX3" fmla="*/ 4585890 w 11633641"/>
                <a:gd name="csY3" fmla="*/ 330248 h 3761007"/>
                <a:gd name="csX4" fmla="*/ 4689747 w 11633641"/>
                <a:gd name="csY4" fmla="*/ 1794280 h 3761007"/>
                <a:gd name="csX5" fmla="*/ 4775095 w 11633641"/>
                <a:gd name="csY5" fmla="*/ 2956803 h 3761007"/>
                <a:gd name="csX6" fmla="*/ 4832415 w 11633641"/>
                <a:gd name="csY6" fmla="*/ 3501209 h 3761007"/>
                <a:gd name="csX7" fmla="*/ 4916351 w 11633641"/>
                <a:gd name="csY7" fmla="*/ 3759473 h 3761007"/>
                <a:gd name="csX8" fmla="*/ 5090795 w 11633641"/>
                <a:gd name="csY8" fmla="*/ 3599138 h 3761007"/>
                <a:gd name="csX9" fmla="*/ 5171354 w 11633641"/>
                <a:gd name="csY9" fmla="*/ 3406979 h 3761007"/>
                <a:gd name="csX10" fmla="*/ 5211586 w 11633641"/>
                <a:gd name="csY10" fmla="*/ 3294737 h 3761007"/>
                <a:gd name="csX11" fmla="*/ 5279047 w 11633641"/>
                <a:gd name="csY11" fmla="*/ 3098621 h 3761007"/>
                <a:gd name="csX12" fmla="*/ 5361434 w 11633641"/>
                <a:gd name="csY12" fmla="*/ 2806276 h 3761007"/>
                <a:gd name="csX13" fmla="*/ 5506625 w 11633641"/>
                <a:gd name="csY13" fmla="*/ 2358458 h 3761007"/>
                <a:gd name="csX14" fmla="*/ 5607635 w 11633641"/>
                <a:gd name="csY14" fmla="*/ 2054911 h 3761007"/>
                <a:gd name="csX15" fmla="*/ 5759556 w 11633641"/>
                <a:gd name="csY15" fmla="*/ 1688882 h 3761007"/>
                <a:gd name="csX16" fmla="*/ 5954331 w 11633641"/>
                <a:gd name="csY16" fmla="*/ 1344723 h 3761007"/>
                <a:gd name="csX17" fmla="*/ 6150867 w 11633641"/>
                <a:gd name="csY17" fmla="*/ 1102117 h 3761007"/>
                <a:gd name="csX18" fmla="*/ 6377822 w 11633641"/>
                <a:gd name="csY18" fmla="*/ 907695 h 3761007"/>
                <a:gd name="csX19" fmla="*/ 6621739 w 11633641"/>
                <a:gd name="csY19" fmla="*/ 767715 h 3761007"/>
                <a:gd name="csX20" fmla="*/ 6913697 w 11633641"/>
                <a:gd name="csY20" fmla="*/ 621069 h 3761007"/>
                <a:gd name="csX21" fmla="*/ 7358338 w 11633641"/>
                <a:gd name="csY21" fmla="*/ 486453 h 3761007"/>
                <a:gd name="csX22" fmla="*/ 7811163 w 11633641"/>
                <a:gd name="csY22" fmla="*/ 383719 h 3761007"/>
                <a:gd name="csX23" fmla="*/ 8175513 w 11633641"/>
                <a:gd name="csY23" fmla="*/ 306101 h 3761007"/>
                <a:gd name="csX24" fmla="*/ 8793297 w 11633641"/>
                <a:gd name="csY24" fmla="*/ 207742 h 3761007"/>
                <a:gd name="csX25" fmla="*/ 9881832 w 11633641"/>
                <a:gd name="csY25" fmla="*/ 112296 h 3761007"/>
                <a:gd name="csX26" fmla="*/ 11633641 w 11633641"/>
                <a:gd name="csY26" fmla="*/ 17311 h 3761007"/>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47614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11885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77923"/>
                <a:gd name="csX1" fmla="*/ 3812617 w 11633641"/>
                <a:gd name="csY1" fmla="*/ 62665 h 3777923"/>
                <a:gd name="csX2" fmla="*/ 4477262 w 11633641"/>
                <a:gd name="csY2" fmla="*/ 81582 h 3777923"/>
                <a:gd name="csX3" fmla="*/ 4585890 w 11633641"/>
                <a:gd name="csY3" fmla="*/ 330248 h 3777923"/>
                <a:gd name="csX4" fmla="*/ 4689747 w 11633641"/>
                <a:gd name="csY4" fmla="*/ 1794280 h 3777923"/>
                <a:gd name="csX5" fmla="*/ 4775095 w 11633641"/>
                <a:gd name="csY5" fmla="*/ 2956803 h 3777923"/>
                <a:gd name="csX6" fmla="*/ 4832415 w 11633641"/>
                <a:gd name="csY6" fmla="*/ 3501209 h 3777923"/>
                <a:gd name="csX7" fmla="*/ 4911885 w 11633641"/>
                <a:gd name="csY7" fmla="*/ 3765985 h 3777923"/>
                <a:gd name="csX8" fmla="*/ 5090795 w 11633641"/>
                <a:gd name="csY8" fmla="*/ 3599138 h 3777923"/>
                <a:gd name="csX9" fmla="*/ 5171354 w 11633641"/>
                <a:gd name="csY9" fmla="*/ 3406979 h 3777923"/>
                <a:gd name="csX10" fmla="*/ 5211586 w 11633641"/>
                <a:gd name="csY10" fmla="*/ 3294737 h 3777923"/>
                <a:gd name="csX11" fmla="*/ 5279047 w 11633641"/>
                <a:gd name="csY11" fmla="*/ 3098621 h 3777923"/>
                <a:gd name="csX12" fmla="*/ 5361434 w 11633641"/>
                <a:gd name="csY12" fmla="*/ 2806276 h 3777923"/>
                <a:gd name="csX13" fmla="*/ 5506625 w 11633641"/>
                <a:gd name="csY13" fmla="*/ 2358458 h 3777923"/>
                <a:gd name="csX14" fmla="*/ 5607635 w 11633641"/>
                <a:gd name="csY14" fmla="*/ 2054911 h 3777923"/>
                <a:gd name="csX15" fmla="*/ 5759556 w 11633641"/>
                <a:gd name="csY15" fmla="*/ 1688882 h 3777923"/>
                <a:gd name="csX16" fmla="*/ 5954331 w 11633641"/>
                <a:gd name="csY16" fmla="*/ 1344723 h 3777923"/>
                <a:gd name="csX17" fmla="*/ 6150867 w 11633641"/>
                <a:gd name="csY17" fmla="*/ 1102117 h 3777923"/>
                <a:gd name="csX18" fmla="*/ 6377822 w 11633641"/>
                <a:gd name="csY18" fmla="*/ 907695 h 3777923"/>
                <a:gd name="csX19" fmla="*/ 6621739 w 11633641"/>
                <a:gd name="csY19" fmla="*/ 767715 h 3777923"/>
                <a:gd name="csX20" fmla="*/ 6913697 w 11633641"/>
                <a:gd name="csY20" fmla="*/ 621069 h 3777923"/>
                <a:gd name="csX21" fmla="*/ 7358338 w 11633641"/>
                <a:gd name="csY21" fmla="*/ 486453 h 3777923"/>
                <a:gd name="csX22" fmla="*/ 7811163 w 11633641"/>
                <a:gd name="csY22" fmla="*/ 383719 h 3777923"/>
                <a:gd name="csX23" fmla="*/ 8175513 w 11633641"/>
                <a:gd name="csY23" fmla="*/ 306101 h 3777923"/>
                <a:gd name="csX24" fmla="*/ 8793297 w 11633641"/>
                <a:gd name="csY24" fmla="*/ 207742 h 3777923"/>
                <a:gd name="csX25" fmla="*/ 9881832 w 11633641"/>
                <a:gd name="csY25" fmla="*/ 112296 h 3777923"/>
                <a:gd name="csX26" fmla="*/ 11633641 w 11633641"/>
                <a:gd name="csY26" fmla="*/ 17311 h 3777923"/>
                <a:gd name="csX0" fmla="*/ 0 w 11633641"/>
                <a:gd name="csY0" fmla="*/ 0 h 3795667"/>
                <a:gd name="csX1" fmla="*/ 3812617 w 11633641"/>
                <a:gd name="csY1" fmla="*/ 62665 h 3795667"/>
                <a:gd name="csX2" fmla="*/ 4477262 w 11633641"/>
                <a:gd name="csY2" fmla="*/ 81582 h 3795667"/>
                <a:gd name="csX3" fmla="*/ 4585890 w 11633641"/>
                <a:gd name="csY3" fmla="*/ 330248 h 3795667"/>
                <a:gd name="csX4" fmla="*/ 4689747 w 11633641"/>
                <a:gd name="csY4" fmla="*/ 1794280 h 3795667"/>
                <a:gd name="csX5" fmla="*/ 4775095 w 11633641"/>
                <a:gd name="csY5" fmla="*/ 2956803 h 3795667"/>
                <a:gd name="csX6" fmla="*/ 4832415 w 11633641"/>
                <a:gd name="csY6" fmla="*/ 3501209 h 3795667"/>
                <a:gd name="csX7" fmla="*/ 4911885 w 11633641"/>
                <a:gd name="csY7" fmla="*/ 3765985 h 3795667"/>
                <a:gd name="csX8" fmla="*/ 5090795 w 11633641"/>
                <a:gd name="csY8" fmla="*/ 3599138 h 3795667"/>
                <a:gd name="csX9" fmla="*/ 5171354 w 11633641"/>
                <a:gd name="csY9" fmla="*/ 3406979 h 3795667"/>
                <a:gd name="csX10" fmla="*/ 5211586 w 11633641"/>
                <a:gd name="csY10" fmla="*/ 3294737 h 3795667"/>
                <a:gd name="csX11" fmla="*/ 5279047 w 11633641"/>
                <a:gd name="csY11" fmla="*/ 3098621 h 3795667"/>
                <a:gd name="csX12" fmla="*/ 5361434 w 11633641"/>
                <a:gd name="csY12" fmla="*/ 2806276 h 3795667"/>
                <a:gd name="csX13" fmla="*/ 5506625 w 11633641"/>
                <a:gd name="csY13" fmla="*/ 2358458 h 3795667"/>
                <a:gd name="csX14" fmla="*/ 5607635 w 11633641"/>
                <a:gd name="csY14" fmla="*/ 2054911 h 3795667"/>
                <a:gd name="csX15" fmla="*/ 5759556 w 11633641"/>
                <a:gd name="csY15" fmla="*/ 1688882 h 3795667"/>
                <a:gd name="csX16" fmla="*/ 5954331 w 11633641"/>
                <a:gd name="csY16" fmla="*/ 1344723 h 3795667"/>
                <a:gd name="csX17" fmla="*/ 6150867 w 11633641"/>
                <a:gd name="csY17" fmla="*/ 1102117 h 3795667"/>
                <a:gd name="csX18" fmla="*/ 6377822 w 11633641"/>
                <a:gd name="csY18" fmla="*/ 907695 h 3795667"/>
                <a:gd name="csX19" fmla="*/ 6621739 w 11633641"/>
                <a:gd name="csY19" fmla="*/ 767715 h 3795667"/>
                <a:gd name="csX20" fmla="*/ 6913697 w 11633641"/>
                <a:gd name="csY20" fmla="*/ 621069 h 3795667"/>
                <a:gd name="csX21" fmla="*/ 7358338 w 11633641"/>
                <a:gd name="csY21" fmla="*/ 486453 h 3795667"/>
                <a:gd name="csX22" fmla="*/ 7811163 w 11633641"/>
                <a:gd name="csY22" fmla="*/ 383719 h 3795667"/>
                <a:gd name="csX23" fmla="*/ 8175513 w 11633641"/>
                <a:gd name="csY23" fmla="*/ 306101 h 3795667"/>
                <a:gd name="csX24" fmla="*/ 8793297 w 11633641"/>
                <a:gd name="csY24" fmla="*/ 207742 h 3795667"/>
                <a:gd name="csX25" fmla="*/ 9881832 w 11633641"/>
                <a:gd name="csY25" fmla="*/ 112296 h 3795667"/>
                <a:gd name="csX26" fmla="*/ 11633641 w 11633641"/>
                <a:gd name="csY26" fmla="*/ 17311 h 3795667"/>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11885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93214"/>
                <a:gd name="csX1" fmla="*/ 3812617 w 11633641"/>
                <a:gd name="csY1" fmla="*/ 62665 h 3793214"/>
                <a:gd name="csX2" fmla="*/ 4477262 w 11633641"/>
                <a:gd name="csY2" fmla="*/ 81582 h 3793214"/>
                <a:gd name="csX3" fmla="*/ 4585890 w 11633641"/>
                <a:gd name="csY3" fmla="*/ 330248 h 3793214"/>
                <a:gd name="csX4" fmla="*/ 4689747 w 11633641"/>
                <a:gd name="csY4" fmla="*/ 1794280 h 3793214"/>
                <a:gd name="csX5" fmla="*/ 4775095 w 11633641"/>
                <a:gd name="csY5" fmla="*/ 2956803 h 3793214"/>
                <a:gd name="csX6" fmla="*/ 4832415 w 11633641"/>
                <a:gd name="csY6" fmla="*/ 3501209 h 3793214"/>
                <a:gd name="csX7" fmla="*/ 4911885 w 11633641"/>
                <a:gd name="csY7" fmla="*/ 3765985 h 3793214"/>
                <a:gd name="csX8" fmla="*/ 5090795 w 11633641"/>
                <a:gd name="csY8" fmla="*/ 3599138 h 3793214"/>
                <a:gd name="csX9" fmla="*/ 5171354 w 11633641"/>
                <a:gd name="csY9" fmla="*/ 3406979 h 3793214"/>
                <a:gd name="csX10" fmla="*/ 5211586 w 11633641"/>
                <a:gd name="csY10" fmla="*/ 3294737 h 3793214"/>
                <a:gd name="csX11" fmla="*/ 5279047 w 11633641"/>
                <a:gd name="csY11" fmla="*/ 3098621 h 3793214"/>
                <a:gd name="csX12" fmla="*/ 5361434 w 11633641"/>
                <a:gd name="csY12" fmla="*/ 2806276 h 3793214"/>
                <a:gd name="csX13" fmla="*/ 5506625 w 11633641"/>
                <a:gd name="csY13" fmla="*/ 2358458 h 3793214"/>
                <a:gd name="csX14" fmla="*/ 5607635 w 11633641"/>
                <a:gd name="csY14" fmla="*/ 2054911 h 3793214"/>
                <a:gd name="csX15" fmla="*/ 5759556 w 11633641"/>
                <a:gd name="csY15" fmla="*/ 1688882 h 3793214"/>
                <a:gd name="csX16" fmla="*/ 5954331 w 11633641"/>
                <a:gd name="csY16" fmla="*/ 1344723 h 3793214"/>
                <a:gd name="csX17" fmla="*/ 6150867 w 11633641"/>
                <a:gd name="csY17" fmla="*/ 1102117 h 3793214"/>
                <a:gd name="csX18" fmla="*/ 6377822 w 11633641"/>
                <a:gd name="csY18" fmla="*/ 907695 h 3793214"/>
                <a:gd name="csX19" fmla="*/ 6621739 w 11633641"/>
                <a:gd name="csY19" fmla="*/ 767715 h 3793214"/>
                <a:gd name="csX20" fmla="*/ 6913697 w 11633641"/>
                <a:gd name="csY20" fmla="*/ 621069 h 3793214"/>
                <a:gd name="csX21" fmla="*/ 7358338 w 11633641"/>
                <a:gd name="csY21" fmla="*/ 486453 h 3793214"/>
                <a:gd name="csX22" fmla="*/ 7811163 w 11633641"/>
                <a:gd name="csY22" fmla="*/ 383719 h 3793214"/>
                <a:gd name="csX23" fmla="*/ 8175513 w 11633641"/>
                <a:gd name="csY23" fmla="*/ 306101 h 3793214"/>
                <a:gd name="csX24" fmla="*/ 8793297 w 11633641"/>
                <a:gd name="csY24" fmla="*/ 207742 h 3793214"/>
                <a:gd name="csX25" fmla="*/ 9881832 w 11633641"/>
                <a:gd name="csY25" fmla="*/ 112296 h 3793214"/>
                <a:gd name="csX26" fmla="*/ 11633641 w 11633641"/>
                <a:gd name="csY26" fmla="*/ 17311 h 3793214"/>
                <a:gd name="csX0" fmla="*/ 0 w 11633641"/>
                <a:gd name="csY0" fmla="*/ 0 h 3816183"/>
                <a:gd name="csX1" fmla="*/ 3812617 w 11633641"/>
                <a:gd name="csY1" fmla="*/ 62665 h 3816183"/>
                <a:gd name="csX2" fmla="*/ 4477262 w 11633641"/>
                <a:gd name="csY2" fmla="*/ 81582 h 3816183"/>
                <a:gd name="csX3" fmla="*/ 4585890 w 11633641"/>
                <a:gd name="csY3" fmla="*/ 330248 h 3816183"/>
                <a:gd name="csX4" fmla="*/ 4689747 w 11633641"/>
                <a:gd name="csY4" fmla="*/ 1794280 h 3816183"/>
                <a:gd name="csX5" fmla="*/ 4775095 w 11633641"/>
                <a:gd name="csY5" fmla="*/ 2956803 h 3816183"/>
                <a:gd name="csX6" fmla="*/ 4832415 w 11633641"/>
                <a:gd name="csY6" fmla="*/ 3501209 h 3816183"/>
                <a:gd name="csX7" fmla="*/ 4911885 w 11633641"/>
                <a:gd name="csY7" fmla="*/ 3765985 h 3816183"/>
                <a:gd name="csX8" fmla="*/ 5090795 w 11633641"/>
                <a:gd name="csY8" fmla="*/ 3599138 h 3816183"/>
                <a:gd name="csX9" fmla="*/ 5171354 w 11633641"/>
                <a:gd name="csY9" fmla="*/ 3406979 h 3816183"/>
                <a:gd name="csX10" fmla="*/ 5211586 w 11633641"/>
                <a:gd name="csY10" fmla="*/ 3294737 h 3816183"/>
                <a:gd name="csX11" fmla="*/ 5279047 w 11633641"/>
                <a:gd name="csY11" fmla="*/ 3098621 h 3816183"/>
                <a:gd name="csX12" fmla="*/ 5361434 w 11633641"/>
                <a:gd name="csY12" fmla="*/ 2806276 h 3816183"/>
                <a:gd name="csX13" fmla="*/ 5506625 w 11633641"/>
                <a:gd name="csY13" fmla="*/ 2358458 h 3816183"/>
                <a:gd name="csX14" fmla="*/ 5607635 w 11633641"/>
                <a:gd name="csY14" fmla="*/ 2054911 h 3816183"/>
                <a:gd name="csX15" fmla="*/ 5759556 w 11633641"/>
                <a:gd name="csY15" fmla="*/ 1688882 h 3816183"/>
                <a:gd name="csX16" fmla="*/ 5954331 w 11633641"/>
                <a:gd name="csY16" fmla="*/ 1344723 h 3816183"/>
                <a:gd name="csX17" fmla="*/ 6150867 w 11633641"/>
                <a:gd name="csY17" fmla="*/ 1102117 h 3816183"/>
                <a:gd name="csX18" fmla="*/ 6377822 w 11633641"/>
                <a:gd name="csY18" fmla="*/ 907695 h 3816183"/>
                <a:gd name="csX19" fmla="*/ 6621739 w 11633641"/>
                <a:gd name="csY19" fmla="*/ 767715 h 3816183"/>
                <a:gd name="csX20" fmla="*/ 6913697 w 11633641"/>
                <a:gd name="csY20" fmla="*/ 621069 h 3816183"/>
                <a:gd name="csX21" fmla="*/ 7358338 w 11633641"/>
                <a:gd name="csY21" fmla="*/ 486453 h 3816183"/>
                <a:gd name="csX22" fmla="*/ 7811163 w 11633641"/>
                <a:gd name="csY22" fmla="*/ 383719 h 3816183"/>
                <a:gd name="csX23" fmla="*/ 8175513 w 11633641"/>
                <a:gd name="csY23" fmla="*/ 306101 h 3816183"/>
                <a:gd name="csX24" fmla="*/ 8793297 w 11633641"/>
                <a:gd name="csY24" fmla="*/ 207742 h 3816183"/>
                <a:gd name="csX25" fmla="*/ 9881832 w 11633641"/>
                <a:gd name="csY25" fmla="*/ 112296 h 3816183"/>
                <a:gd name="csX26" fmla="*/ 11633641 w 11633641"/>
                <a:gd name="csY26" fmla="*/ 17311 h 3816183"/>
                <a:gd name="csX0" fmla="*/ 0 w 11633641"/>
                <a:gd name="csY0" fmla="*/ 0 h 3840391"/>
                <a:gd name="csX1" fmla="*/ 3812617 w 11633641"/>
                <a:gd name="csY1" fmla="*/ 62665 h 3840391"/>
                <a:gd name="csX2" fmla="*/ 4477262 w 11633641"/>
                <a:gd name="csY2" fmla="*/ 81582 h 3840391"/>
                <a:gd name="csX3" fmla="*/ 4585890 w 11633641"/>
                <a:gd name="csY3" fmla="*/ 330248 h 3840391"/>
                <a:gd name="csX4" fmla="*/ 4689747 w 11633641"/>
                <a:gd name="csY4" fmla="*/ 1794280 h 3840391"/>
                <a:gd name="csX5" fmla="*/ 4775095 w 11633641"/>
                <a:gd name="csY5" fmla="*/ 2956803 h 3840391"/>
                <a:gd name="csX6" fmla="*/ 4832415 w 11633641"/>
                <a:gd name="csY6" fmla="*/ 3501209 h 3840391"/>
                <a:gd name="csX7" fmla="*/ 4911885 w 11633641"/>
                <a:gd name="csY7" fmla="*/ 3765985 h 3840391"/>
                <a:gd name="csX8" fmla="*/ 5090795 w 11633641"/>
                <a:gd name="csY8" fmla="*/ 3599138 h 3840391"/>
                <a:gd name="csX9" fmla="*/ 5171354 w 11633641"/>
                <a:gd name="csY9" fmla="*/ 3406979 h 3840391"/>
                <a:gd name="csX10" fmla="*/ 5211586 w 11633641"/>
                <a:gd name="csY10" fmla="*/ 3294737 h 3840391"/>
                <a:gd name="csX11" fmla="*/ 5279047 w 11633641"/>
                <a:gd name="csY11" fmla="*/ 3098621 h 3840391"/>
                <a:gd name="csX12" fmla="*/ 5361434 w 11633641"/>
                <a:gd name="csY12" fmla="*/ 2806276 h 3840391"/>
                <a:gd name="csX13" fmla="*/ 5506625 w 11633641"/>
                <a:gd name="csY13" fmla="*/ 2358458 h 3840391"/>
                <a:gd name="csX14" fmla="*/ 5607635 w 11633641"/>
                <a:gd name="csY14" fmla="*/ 2054911 h 3840391"/>
                <a:gd name="csX15" fmla="*/ 5759556 w 11633641"/>
                <a:gd name="csY15" fmla="*/ 1688882 h 3840391"/>
                <a:gd name="csX16" fmla="*/ 5954331 w 11633641"/>
                <a:gd name="csY16" fmla="*/ 1344723 h 3840391"/>
                <a:gd name="csX17" fmla="*/ 6150867 w 11633641"/>
                <a:gd name="csY17" fmla="*/ 1102117 h 3840391"/>
                <a:gd name="csX18" fmla="*/ 6377822 w 11633641"/>
                <a:gd name="csY18" fmla="*/ 907695 h 3840391"/>
                <a:gd name="csX19" fmla="*/ 6621739 w 11633641"/>
                <a:gd name="csY19" fmla="*/ 767715 h 3840391"/>
                <a:gd name="csX20" fmla="*/ 6913697 w 11633641"/>
                <a:gd name="csY20" fmla="*/ 621069 h 3840391"/>
                <a:gd name="csX21" fmla="*/ 7358338 w 11633641"/>
                <a:gd name="csY21" fmla="*/ 486453 h 3840391"/>
                <a:gd name="csX22" fmla="*/ 7811163 w 11633641"/>
                <a:gd name="csY22" fmla="*/ 383719 h 3840391"/>
                <a:gd name="csX23" fmla="*/ 8175513 w 11633641"/>
                <a:gd name="csY23" fmla="*/ 306101 h 3840391"/>
                <a:gd name="csX24" fmla="*/ 8793297 w 11633641"/>
                <a:gd name="csY24" fmla="*/ 207742 h 3840391"/>
                <a:gd name="csX25" fmla="*/ 9881832 w 11633641"/>
                <a:gd name="csY25" fmla="*/ 112296 h 3840391"/>
                <a:gd name="csX26" fmla="*/ 11633641 w 11633641"/>
                <a:gd name="csY26" fmla="*/ 17311 h 3840391"/>
                <a:gd name="csX0" fmla="*/ 0 w 11633641"/>
                <a:gd name="csY0" fmla="*/ 0 h 3840391"/>
                <a:gd name="csX1" fmla="*/ 3812617 w 11633641"/>
                <a:gd name="csY1" fmla="*/ 62665 h 3840391"/>
                <a:gd name="csX2" fmla="*/ 4477262 w 11633641"/>
                <a:gd name="csY2" fmla="*/ 81582 h 3840391"/>
                <a:gd name="csX3" fmla="*/ 4585890 w 11633641"/>
                <a:gd name="csY3" fmla="*/ 330248 h 3840391"/>
                <a:gd name="csX4" fmla="*/ 4689747 w 11633641"/>
                <a:gd name="csY4" fmla="*/ 1794280 h 3840391"/>
                <a:gd name="csX5" fmla="*/ 4775095 w 11633641"/>
                <a:gd name="csY5" fmla="*/ 2956803 h 3840391"/>
                <a:gd name="csX6" fmla="*/ 4832415 w 11633641"/>
                <a:gd name="csY6" fmla="*/ 3501209 h 3840391"/>
                <a:gd name="csX7" fmla="*/ 4911885 w 11633641"/>
                <a:gd name="csY7" fmla="*/ 3765985 h 3840391"/>
                <a:gd name="csX8" fmla="*/ 5090795 w 11633641"/>
                <a:gd name="csY8" fmla="*/ 3599138 h 3840391"/>
                <a:gd name="csX9" fmla="*/ 5171354 w 11633641"/>
                <a:gd name="csY9" fmla="*/ 3406979 h 3840391"/>
                <a:gd name="csX10" fmla="*/ 5211586 w 11633641"/>
                <a:gd name="csY10" fmla="*/ 3294737 h 3840391"/>
                <a:gd name="csX11" fmla="*/ 5279047 w 11633641"/>
                <a:gd name="csY11" fmla="*/ 3098621 h 3840391"/>
                <a:gd name="csX12" fmla="*/ 5361434 w 11633641"/>
                <a:gd name="csY12" fmla="*/ 2806276 h 3840391"/>
                <a:gd name="csX13" fmla="*/ 5506625 w 11633641"/>
                <a:gd name="csY13" fmla="*/ 2358458 h 3840391"/>
                <a:gd name="csX14" fmla="*/ 5607635 w 11633641"/>
                <a:gd name="csY14" fmla="*/ 2054911 h 3840391"/>
                <a:gd name="csX15" fmla="*/ 5759556 w 11633641"/>
                <a:gd name="csY15" fmla="*/ 1688882 h 3840391"/>
                <a:gd name="csX16" fmla="*/ 5954331 w 11633641"/>
                <a:gd name="csY16" fmla="*/ 1344723 h 3840391"/>
                <a:gd name="csX17" fmla="*/ 6150867 w 11633641"/>
                <a:gd name="csY17" fmla="*/ 1102117 h 3840391"/>
                <a:gd name="csX18" fmla="*/ 6377822 w 11633641"/>
                <a:gd name="csY18" fmla="*/ 907695 h 3840391"/>
                <a:gd name="csX19" fmla="*/ 6621739 w 11633641"/>
                <a:gd name="csY19" fmla="*/ 767715 h 3840391"/>
                <a:gd name="csX20" fmla="*/ 6913697 w 11633641"/>
                <a:gd name="csY20" fmla="*/ 621069 h 3840391"/>
                <a:gd name="csX21" fmla="*/ 7358338 w 11633641"/>
                <a:gd name="csY21" fmla="*/ 486453 h 3840391"/>
                <a:gd name="csX22" fmla="*/ 7811163 w 11633641"/>
                <a:gd name="csY22" fmla="*/ 383719 h 3840391"/>
                <a:gd name="csX23" fmla="*/ 8175513 w 11633641"/>
                <a:gd name="csY23" fmla="*/ 306101 h 3840391"/>
                <a:gd name="csX24" fmla="*/ 8793297 w 11633641"/>
                <a:gd name="csY24" fmla="*/ 207742 h 3840391"/>
                <a:gd name="csX25" fmla="*/ 9881832 w 11633641"/>
                <a:gd name="csY25" fmla="*/ 112296 h 3840391"/>
                <a:gd name="csX26" fmla="*/ 11633641 w 11633641"/>
                <a:gd name="csY26" fmla="*/ 17311 h 3840391"/>
                <a:gd name="csX0" fmla="*/ 0 w 11633641"/>
                <a:gd name="csY0" fmla="*/ 0 h 3868982"/>
                <a:gd name="csX1" fmla="*/ 3812617 w 11633641"/>
                <a:gd name="csY1" fmla="*/ 62665 h 3868982"/>
                <a:gd name="csX2" fmla="*/ 4477262 w 11633641"/>
                <a:gd name="csY2" fmla="*/ 81582 h 3868982"/>
                <a:gd name="csX3" fmla="*/ 4585890 w 11633641"/>
                <a:gd name="csY3" fmla="*/ 330248 h 3868982"/>
                <a:gd name="csX4" fmla="*/ 4689747 w 11633641"/>
                <a:gd name="csY4" fmla="*/ 1794280 h 3868982"/>
                <a:gd name="csX5" fmla="*/ 4775095 w 11633641"/>
                <a:gd name="csY5" fmla="*/ 2956803 h 3868982"/>
                <a:gd name="csX6" fmla="*/ 4832415 w 11633641"/>
                <a:gd name="csY6" fmla="*/ 3501209 h 3868982"/>
                <a:gd name="csX7" fmla="*/ 4902953 w 11633641"/>
                <a:gd name="csY7" fmla="*/ 3798541 h 3868982"/>
                <a:gd name="csX8" fmla="*/ 5090795 w 11633641"/>
                <a:gd name="csY8" fmla="*/ 3599138 h 3868982"/>
                <a:gd name="csX9" fmla="*/ 5171354 w 11633641"/>
                <a:gd name="csY9" fmla="*/ 3406979 h 3868982"/>
                <a:gd name="csX10" fmla="*/ 5211586 w 11633641"/>
                <a:gd name="csY10" fmla="*/ 3294737 h 3868982"/>
                <a:gd name="csX11" fmla="*/ 5279047 w 11633641"/>
                <a:gd name="csY11" fmla="*/ 3098621 h 3868982"/>
                <a:gd name="csX12" fmla="*/ 5361434 w 11633641"/>
                <a:gd name="csY12" fmla="*/ 2806276 h 3868982"/>
                <a:gd name="csX13" fmla="*/ 5506625 w 11633641"/>
                <a:gd name="csY13" fmla="*/ 2358458 h 3868982"/>
                <a:gd name="csX14" fmla="*/ 5607635 w 11633641"/>
                <a:gd name="csY14" fmla="*/ 2054911 h 3868982"/>
                <a:gd name="csX15" fmla="*/ 5759556 w 11633641"/>
                <a:gd name="csY15" fmla="*/ 1688882 h 3868982"/>
                <a:gd name="csX16" fmla="*/ 5954331 w 11633641"/>
                <a:gd name="csY16" fmla="*/ 1344723 h 3868982"/>
                <a:gd name="csX17" fmla="*/ 6150867 w 11633641"/>
                <a:gd name="csY17" fmla="*/ 1102117 h 3868982"/>
                <a:gd name="csX18" fmla="*/ 6377822 w 11633641"/>
                <a:gd name="csY18" fmla="*/ 907695 h 3868982"/>
                <a:gd name="csX19" fmla="*/ 6621739 w 11633641"/>
                <a:gd name="csY19" fmla="*/ 767715 h 3868982"/>
                <a:gd name="csX20" fmla="*/ 6913697 w 11633641"/>
                <a:gd name="csY20" fmla="*/ 621069 h 3868982"/>
                <a:gd name="csX21" fmla="*/ 7358338 w 11633641"/>
                <a:gd name="csY21" fmla="*/ 486453 h 3868982"/>
                <a:gd name="csX22" fmla="*/ 7811163 w 11633641"/>
                <a:gd name="csY22" fmla="*/ 383719 h 3868982"/>
                <a:gd name="csX23" fmla="*/ 8175513 w 11633641"/>
                <a:gd name="csY23" fmla="*/ 306101 h 3868982"/>
                <a:gd name="csX24" fmla="*/ 8793297 w 11633641"/>
                <a:gd name="csY24" fmla="*/ 207742 h 3868982"/>
                <a:gd name="csX25" fmla="*/ 9881832 w 11633641"/>
                <a:gd name="csY25" fmla="*/ 112296 h 3868982"/>
                <a:gd name="csX26" fmla="*/ 11633641 w 11633641"/>
                <a:gd name="csY26" fmla="*/ 17311 h 3868982"/>
                <a:gd name="csX0" fmla="*/ 0 w 11633641"/>
                <a:gd name="csY0" fmla="*/ 0 h 3800212"/>
                <a:gd name="csX1" fmla="*/ 3812617 w 11633641"/>
                <a:gd name="csY1" fmla="*/ 62665 h 3800212"/>
                <a:gd name="csX2" fmla="*/ 4477262 w 11633641"/>
                <a:gd name="csY2" fmla="*/ 81582 h 3800212"/>
                <a:gd name="csX3" fmla="*/ 4585890 w 11633641"/>
                <a:gd name="csY3" fmla="*/ 330248 h 3800212"/>
                <a:gd name="csX4" fmla="*/ 4689747 w 11633641"/>
                <a:gd name="csY4" fmla="*/ 1794280 h 3800212"/>
                <a:gd name="csX5" fmla="*/ 4775095 w 11633641"/>
                <a:gd name="csY5" fmla="*/ 2956803 h 3800212"/>
                <a:gd name="csX6" fmla="*/ 4832415 w 11633641"/>
                <a:gd name="csY6" fmla="*/ 3501209 h 3800212"/>
                <a:gd name="csX7" fmla="*/ 4902953 w 11633641"/>
                <a:gd name="csY7" fmla="*/ 3798541 h 3800212"/>
                <a:gd name="csX8" fmla="*/ 5122058 w 11633641"/>
                <a:gd name="csY8" fmla="*/ 3612162 h 3800212"/>
                <a:gd name="csX9" fmla="*/ 5171354 w 11633641"/>
                <a:gd name="csY9" fmla="*/ 3406979 h 3800212"/>
                <a:gd name="csX10" fmla="*/ 5211586 w 11633641"/>
                <a:gd name="csY10" fmla="*/ 3294737 h 3800212"/>
                <a:gd name="csX11" fmla="*/ 5279047 w 11633641"/>
                <a:gd name="csY11" fmla="*/ 3098621 h 3800212"/>
                <a:gd name="csX12" fmla="*/ 5361434 w 11633641"/>
                <a:gd name="csY12" fmla="*/ 2806276 h 3800212"/>
                <a:gd name="csX13" fmla="*/ 5506625 w 11633641"/>
                <a:gd name="csY13" fmla="*/ 2358458 h 3800212"/>
                <a:gd name="csX14" fmla="*/ 5607635 w 11633641"/>
                <a:gd name="csY14" fmla="*/ 2054911 h 3800212"/>
                <a:gd name="csX15" fmla="*/ 5759556 w 11633641"/>
                <a:gd name="csY15" fmla="*/ 1688882 h 3800212"/>
                <a:gd name="csX16" fmla="*/ 5954331 w 11633641"/>
                <a:gd name="csY16" fmla="*/ 1344723 h 3800212"/>
                <a:gd name="csX17" fmla="*/ 6150867 w 11633641"/>
                <a:gd name="csY17" fmla="*/ 1102117 h 3800212"/>
                <a:gd name="csX18" fmla="*/ 6377822 w 11633641"/>
                <a:gd name="csY18" fmla="*/ 907695 h 3800212"/>
                <a:gd name="csX19" fmla="*/ 6621739 w 11633641"/>
                <a:gd name="csY19" fmla="*/ 767715 h 3800212"/>
                <a:gd name="csX20" fmla="*/ 6913697 w 11633641"/>
                <a:gd name="csY20" fmla="*/ 621069 h 3800212"/>
                <a:gd name="csX21" fmla="*/ 7358338 w 11633641"/>
                <a:gd name="csY21" fmla="*/ 486453 h 3800212"/>
                <a:gd name="csX22" fmla="*/ 7811163 w 11633641"/>
                <a:gd name="csY22" fmla="*/ 383719 h 3800212"/>
                <a:gd name="csX23" fmla="*/ 8175513 w 11633641"/>
                <a:gd name="csY23" fmla="*/ 306101 h 3800212"/>
                <a:gd name="csX24" fmla="*/ 8793297 w 11633641"/>
                <a:gd name="csY24" fmla="*/ 207742 h 3800212"/>
                <a:gd name="csX25" fmla="*/ 9881832 w 11633641"/>
                <a:gd name="csY25" fmla="*/ 112296 h 3800212"/>
                <a:gd name="csX26" fmla="*/ 11633641 w 11633641"/>
                <a:gd name="csY26" fmla="*/ 17311 h 3800212"/>
                <a:gd name="csX0" fmla="*/ 0 w 11633641"/>
                <a:gd name="csY0" fmla="*/ 0 h 3799414"/>
                <a:gd name="csX1" fmla="*/ 3812617 w 11633641"/>
                <a:gd name="csY1" fmla="*/ 62665 h 3799414"/>
                <a:gd name="csX2" fmla="*/ 4477262 w 11633641"/>
                <a:gd name="csY2" fmla="*/ 81582 h 3799414"/>
                <a:gd name="csX3" fmla="*/ 4585890 w 11633641"/>
                <a:gd name="csY3" fmla="*/ 330248 h 3799414"/>
                <a:gd name="csX4" fmla="*/ 4689747 w 11633641"/>
                <a:gd name="csY4" fmla="*/ 1794280 h 3799414"/>
                <a:gd name="csX5" fmla="*/ 4775095 w 11633641"/>
                <a:gd name="csY5" fmla="*/ 2956803 h 3799414"/>
                <a:gd name="csX6" fmla="*/ 4832415 w 11633641"/>
                <a:gd name="csY6" fmla="*/ 3501209 h 3799414"/>
                <a:gd name="csX7" fmla="*/ 4902953 w 11633641"/>
                <a:gd name="csY7" fmla="*/ 3798541 h 3799414"/>
                <a:gd name="csX8" fmla="*/ 5090796 w 11633641"/>
                <a:gd name="csY8" fmla="*/ 3586118 h 3799414"/>
                <a:gd name="csX9" fmla="*/ 5171354 w 11633641"/>
                <a:gd name="csY9" fmla="*/ 3406979 h 3799414"/>
                <a:gd name="csX10" fmla="*/ 5211586 w 11633641"/>
                <a:gd name="csY10" fmla="*/ 3294737 h 3799414"/>
                <a:gd name="csX11" fmla="*/ 5279047 w 11633641"/>
                <a:gd name="csY11" fmla="*/ 3098621 h 3799414"/>
                <a:gd name="csX12" fmla="*/ 5361434 w 11633641"/>
                <a:gd name="csY12" fmla="*/ 2806276 h 3799414"/>
                <a:gd name="csX13" fmla="*/ 5506625 w 11633641"/>
                <a:gd name="csY13" fmla="*/ 2358458 h 3799414"/>
                <a:gd name="csX14" fmla="*/ 5607635 w 11633641"/>
                <a:gd name="csY14" fmla="*/ 2054911 h 3799414"/>
                <a:gd name="csX15" fmla="*/ 5759556 w 11633641"/>
                <a:gd name="csY15" fmla="*/ 1688882 h 3799414"/>
                <a:gd name="csX16" fmla="*/ 5954331 w 11633641"/>
                <a:gd name="csY16" fmla="*/ 1344723 h 3799414"/>
                <a:gd name="csX17" fmla="*/ 6150867 w 11633641"/>
                <a:gd name="csY17" fmla="*/ 1102117 h 3799414"/>
                <a:gd name="csX18" fmla="*/ 6377822 w 11633641"/>
                <a:gd name="csY18" fmla="*/ 907695 h 3799414"/>
                <a:gd name="csX19" fmla="*/ 6621739 w 11633641"/>
                <a:gd name="csY19" fmla="*/ 767715 h 3799414"/>
                <a:gd name="csX20" fmla="*/ 6913697 w 11633641"/>
                <a:gd name="csY20" fmla="*/ 621069 h 3799414"/>
                <a:gd name="csX21" fmla="*/ 7358338 w 11633641"/>
                <a:gd name="csY21" fmla="*/ 486453 h 3799414"/>
                <a:gd name="csX22" fmla="*/ 7811163 w 11633641"/>
                <a:gd name="csY22" fmla="*/ 383719 h 3799414"/>
                <a:gd name="csX23" fmla="*/ 8175513 w 11633641"/>
                <a:gd name="csY23" fmla="*/ 306101 h 3799414"/>
                <a:gd name="csX24" fmla="*/ 8793297 w 11633641"/>
                <a:gd name="csY24" fmla="*/ 207742 h 3799414"/>
                <a:gd name="csX25" fmla="*/ 9881832 w 11633641"/>
                <a:gd name="csY25" fmla="*/ 112296 h 3799414"/>
                <a:gd name="csX26" fmla="*/ 11633641 w 11633641"/>
                <a:gd name="csY26" fmla="*/ 17311 h 3799414"/>
                <a:gd name="csX0" fmla="*/ 0 w 11633641"/>
                <a:gd name="csY0" fmla="*/ 0 h 3799720"/>
                <a:gd name="csX1" fmla="*/ 3812617 w 11633641"/>
                <a:gd name="csY1" fmla="*/ 62665 h 3799720"/>
                <a:gd name="csX2" fmla="*/ 4477262 w 11633641"/>
                <a:gd name="csY2" fmla="*/ 81582 h 3799720"/>
                <a:gd name="csX3" fmla="*/ 4585890 w 11633641"/>
                <a:gd name="csY3" fmla="*/ 330248 h 3799720"/>
                <a:gd name="csX4" fmla="*/ 4689747 w 11633641"/>
                <a:gd name="csY4" fmla="*/ 1794280 h 3799720"/>
                <a:gd name="csX5" fmla="*/ 4775095 w 11633641"/>
                <a:gd name="csY5" fmla="*/ 2956803 h 3799720"/>
                <a:gd name="csX6" fmla="*/ 4832415 w 11633641"/>
                <a:gd name="csY6" fmla="*/ 3501209 h 3799720"/>
                <a:gd name="csX7" fmla="*/ 4902953 w 11633641"/>
                <a:gd name="csY7" fmla="*/ 3798541 h 3799720"/>
                <a:gd name="csX8" fmla="*/ 5090796 w 11633641"/>
                <a:gd name="csY8" fmla="*/ 3586118 h 3799720"/>
                <a:gd name="csX9" fmla="*/ 5171354 w 11633641"/>
                <a:gd name="csY9" fmla="*/ 3406979 h 3799720"/>
                <a:gd name="csX10" fmla="*/ 5211586 w 11633641"/>
                <a:gd name="csY10" fmla="*/ 3294737 h 3799720"/>
                <a:gd name="csX11" fmla="*/ 5279047 w 11633641"/>
                <a:gd name="csY11" fmla="*/ 3098621 h 3799720"/>
                <a:gd name="csX12" fmla="*/ 5361434 w 11633641"/>
                <a:gd name="csY12" fmla="*/ 2806276 h 3799720"/>
                <a:gd name="csX13" fmla="*/ 5506625 w 11633641"/>
                <a:gd name="csY13" fmla="*/ 2358458 h 3799720"/>
                <a:gd name="csX14" fmla="*/ 5607635 w 11633641"/>
                <a:gd name="csY14" fmla="*/ 2054911 h 3799720"/>
                <a:gd name="csX15" fmla="*/ 5759556 w 11633641"/>
                <a:gd name="csY15" fmla="*/ 1688882 h 3799720"/>
                <a:gd name="csX16" fmla="*/ 5954331 w 11633641"/>
                <a:gd name="csY16" fmla="*/ 1344723 h 3799720"/>
                <a:gd name="csX17" fmla="*/ 6150867 w 11633641"/>
                <a:gd name="csY17" fmla="*/ 1102117 h 3799720"/>
                <a:gd name="csX18" fmla="*/ 6377822 w 11633641"/>
                <a:gd name="csY18" fmla="*/ 907695 h 3799720"/>
                <a:gd name="csX19" fmla="*/ 6621739 w 11633641"/>
                <a:gd name="csY19" fmla="*/ 767715 h 3799720"/>
                <a:gd name="csX20" fmla="*/ 6913697 w 11633641"/>
                <a:gd name="csY20" fmla="*/ 621069 h 3799720"/>
                <a:gd name="csX21" fmla="*/ 7358338 w 11633641"/>
                <a:gd name="csY21" fmla="*/ 486453 h 3799720"/>
                <a:gd name="csX22" fmla="*/ 7811163 w 11633641"/>
                <a:gd name="csY22" fmla="*/ 383719 h 3799720"/>
                <a:gd name="csX23" fmla="*/ 8175513 w 11633641"/>
                <a:gd name="csY23" fmla="*/ 306101 h 3799720"/>
                <a:gd name="csX24" fmla="*/ 8793297 w 11633641"/>
                <a:gd name="csY24" fmla="*/ 207742 h 3799720"/>
                <a:gd name="csX25" fmla="*/ 9881832 w 11633641"/>
                <a:gd name="csY25" fmla="*/ 112296 h 3799720"/>
                <a:gd name="csX26" fmla="*/ 11633641 w 11633641"/>
                <a:gd name="csY26" fmla="*/ 17311 h 3799720"/>
                <a:gd name="csX0" fmla="*/ 0 w 11633641"/>
                <a:gd name="csY0" fmla="*/ 0 h 3799848"/>
                <a:gd name="csX1" fmla="*/ 3812617 w 11633641"/>
                <a:gd name="csY1" fmla="*/ 62665 h 3799848"/>
                <a:gd name="csX2" fmla="*/ 4477262 w 11633641"/>
                <a:gd name="csY2" fmla="*/ 81582 h 3799848"/>
                <a:gd name="csX3" fmla="*/ 4585890 w 11633641"/>
                <a:gd name="csY3" fmla="*/ 330248 h 3799848"/>
                <a:gd name="csX4" fmla="*/ 4689747 w 11633641"/>
                <a:gd name="csY4" fmla="*/ 1794280 h 3799848"/>
                <a:gd name="csX5" fmla="*/ 4775095 w 11633641"/>
                <a:gd name="csY5" fmla="*/ 2956803 h 3799848"/>
                <a:gd name="csX6" fmla="*/ 4832415 w 11633641"/>
                <a:gd name="csY6" fmla="*/ 3501209 h 3799848"/>
                <a:gd name="csX7" fmla="*/ 4902953 w 11633641"/>
                <a:gd name="csY7" fmla="*/ 3798541 h 3799848"/>
                <a:gd name="csX8" fmla="*/ 5090796 w 11633641"/>
                <a:gd name="csY8" fmla="*/ 3586118 h 3799848"/>
                <a:gd name="csX9" fmla="*/ 5171354 w 11633641"/>
                <a:gd name="csY9" fmla="*/ 3406979 h 3799848"/>
                <a:gd name="csX10" fmla="*/ 5211586 w 11633641"/>
                <a:gd name="csY10" fmla="*/ 3294737 h 3799848"/>
                <a:gd name="csX11" fmla="*/ 5279047 w 11633641"/>
                <a:gd name="csY11" fmla="*/ 3098621 h 3799848"/>
                <a:gd name="csX12" fmla="*/ 5361434 w 11633641"/>
                <a:gd name="csY12" fmla="*/ 2806276 h 3799848"/>
                <a:gd name="csX13" fmla="*/ 5506625 w 11633641"/>
                <a:gd name="csY13" fmla="*/ 2358458 h 3799848"/>
                <a:gd name="csX14" fmla="*/ 5607635 w 11633641"/>
                <a:gd name="csY14" fmla="*/ 2054911 h 3799848"/>
                <a:gd name="csX15" fmla="*/ 5759556 w 11633641"/>
                <a:gd name="csY15" fmla="*/ 1688882 h 3799848"/>
                <a:gd name="csX16" fmla="*/ 5954331 w 11633641"/>
                <a:gd name="csY16" fmla="*/ 1344723 h 3799848"/>
                <a:gd name="csX17" fmla="*/ 6150867 w 11633641"/>
                <a:gd name="csY17" fmla="*/ 1102117 h 3799848"/>
                <a:gd name="csX18" fmla="*/ 6377822 w 11633641"/>
                <a:gd name="csY18" fmla="*/ 907695 h 3799848"/>
                <a:gd name="csX19" fmla="*/ 6621739 w 11633641"/>
                <a:gd name="csY19" fmla="*/ 767715 h 3799848"/>
                <a:gd name="csX20" fmla="*/ 6913697 w 11633641"/>
                <a:gd name="csY20" fmla="*/ 621069 h 3799848"/>
                <a:gd name="csX21" fmla="*/ 7358338 w 11633641"/>
                <a:gd name="csY21" fmla="*/ 486453 h 3799848"/>
                <a:gd name="csX22" fmla="*/ 7811163 w 11633641"/>
                <a:gd name="csY22" fmla="*/ 383719 h 3799848"/>
                <a:gd name="csX23" fmla="*/ 8175513 w 11633641"/>
                <a:gd name="csY23" fmla="*/ 306101 h 3799848"/>
                <a:gd name="csX24" fmla="*/ 8793297 w 11633641"/>
                <a:gd name="csY24" fmla="*/ 207742 h 3799848"/>
                <a:gd name="csX25" fmla="*/ 9881832 w 11633641"/>
                <a:gd name="csY25" fmla="*/ 112296 h 3799848"/>
                <a:gd name="csX26" fmla="*/ 11633641 w 11633641"/>
                <a:gd name="csY26" fmla="*/ 17311 h 3799848"/>
                <a:gd name="csX0" fmla="*/ 0 w 11633641"/>
                <a:gd name="csY0" fmla="*/ 0 h 3799415"/>
                <a:gd name="csX1" fmla="*/ 3812617 w 11633641"/>
                <a:gd name="csY1" fmla="*/ 62665 h 3799415"/>
                <a:gd name="csX2" fmla="*/ 4477262 w 11633641"/>
                <a:gd name="csY2" fmla="*/ 81582 h 3799415"/>
                <a:gd name="csX3" fmla="*/ 4585890 w 11633641"/>
                <a:gd name="csY3" fmla="*/ 330248 h 3799415"/>
                <a:gd name="csX4" fmla="*/ 4689747 w 11633641"/>
                <a:gd name="csY4" fmla="*/ 1794280 h 3799415"/>
                <a:gd name="csX5" fmla="*/ 4775095 w 11633641"/>
                <a:gd name="csY5" fmla="*/ 2956803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415"/>
                <a:gd name="csX1" fmla="*/ 3812617 w 11633641"/>
                <a:gd name="csY1" fmla="*/ 62665 h 3799415"/>
                <a:gd name="csX2" fmla="*/ 4477262 w 11633641"/>
                <a:gd name="csY2" fmla="*/ 81582 h 3799415"/>
                <a:gd name="csX3" fmla="*/ 4608220 w 11633641"/>
                <a:gd name="csY3" fmla="*/ 336760 h 3799415"/>
                <a:gd name="csX4" fmla="*/ 4689747 w 11633641"/>
                <a:gd name="csY4" fmla="*/ 1794280 h 3799415"/>
                <a:gd name="csX5" fmla="*/ 4775095 w 11633641"/>
                <a:gd name="csY5" fmla="*/ 2956803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415"/>
                <a:gd name="csX1" fmla="*/ 3812617 w 11633641"/>
                <a:gd name="csY1" fmla="*/ 62665 h 3799415"/>
                <a:gd name="csX2" fmla="*/ 4477262 w 11633641"/>
                <a:gd name="csY2" fmla="*/ 81582 h 3799415"/>
                <a:gd name="csX3" fmla="*/ 4608220 w 11633641"/>
                <a:gd name="csY3" fmla="*/ 336760 h 3799415"/>
                <a:gd name="csX4" fmla="*/ 4689747 w 11633641"/>
                <a:gd name="csY4" fmla="*/ 1794280 h 3799415"/>
                <a:gd name="csX5" fmla="*/ 4761696 w 11633641"/>
                <a:gd name="csY5" fmla="*/ 2969826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719"/>
                <a:gd name="csX1" fmla="*/ 3812617 w 11633641"/>
                <a:gd name="csY1" fmla="*/ 62665 h 3799719"/>
                <a:gd name="csX2" fmla="*/ 4477262 w 11633641"/>
                <a:gd name="csY2" fmla="*/ 81582 h 3799719"/>
                <a:gd name="csX3" fmla="*/ 4608220 w 11633641"/>
                <a:gd name="csY3" fmla="*/ 336760 h 3799719"/>
                <a:gd name="csX4" fmla="*/ 4689747 w 11633641"/>
                <a:gd name="csY4" fmla="*/ 1794280 h 3799719"/>
                <a:gd name="csX5" fmla="*/ 4761696 w 11633641"/>
                <a:gd name="csY5" fmla="*/ 2969826 h 3799719"/>
                <a:gd name="csX6" fmla="*/ 4832415 w 11633641"/>
                <a:gd name="csY6" fmla="*/ 3501209 h 3799719"/>
                <a:gd name="csX7" fmla="*/ 4938682 w 11633641"/>
                <a:gd name="csY7" fmla="*/ 3798541 h 3799719"/>
                <a:gd name="csX8" fmla="*/ 5090796 w 11633641"/>
                <a:gd name="csY8" fmla="*/ 3586118 h 3799719"/>
                <a:gd name="csX9" fmla="*/ 5171354 w 11633641"/>
                <a:gd name="csY9" fmla="*/ 3406979 h 3799719"/>
                <a:gd name="csX10" fmla="*/ 5211586 w 11633641"/>
                <a:gd name="csY10" fmla="*/ 3294737 h 3799719"/>
                <a:gd name="csX11" fmla="*/ 5279047 w 11633641"/>
                <a:gd name="csY11" fmla="*/ 3098621 h 3799719"/>
                <a:gd name="csX12" fmla="*/ 5361434 w 11633641"/>
                <a:gd name="csY12" fmla="*/ 2806276 h 3799719"/>
                <a:gd name="csX13" fmla="*/ 5506625 w 11633641"/>
                <a:gd name="csY13" fmla="*/ 2358458 h 3799719"/>
                <a:gd name="csX14" fmla="*/ 5607635 w 11633641"/>
                <a:gd name="csY14" fmla="*/ 2054911 h 3799719"/>
                <a:gd name="csX15" fmla="*/ 5759556 w 11633641"/>
                <a:gd name="csY15" fmla="*/ 1688882 h 3799719"/>
                <a:gd name="csX16" fmla="*/ 5954331 w 11633641"/>
                <a:gd name="csY16" fmla="*/ 1344723 h 3799719"/>
                <a:gd name="csX17" fmla="*/ 6150867 w 11633641"/>
                <a:gd name="csY17" fmla="*/ 1102117 h 3799719"/>
                <a:gd name="csX18" fmla="*/ 6377822 w 11633641"/>
                <a:gd name="csY18" fmla="*/ 907695 h 3799719"/>
                <a:gd name="csX19" fmla="*/ 6621739 w 11633641"/>
                <a:gd name="csY19" fmla="*/ 767715 h 3799719"/>
                <a:gd name="csX20" fmla="*/ 6913697 w 11633641"/>
                <a:gd name="csY20" fmla="*/ 621069 h 3799719"/>
                <a:gd name="csX21" fmla="*/ 7358338 w 11633641"/>
                <a:gd name="csY21" fmla="*/ 486453 h 3799719"/>
                <a:gd name="csX22" fmla="*/ 7811163 w 11633641"/>
                <a:gd name="csY22" fmla="*/ 383719 h 3799719"/>
                <a:gd name="csX23" fmla="*/ 8175513 w 11633641"/>
                <a:gd name="csY23" fmla="*/ 306101 h 3799719"/>
                <a:gd name="csX24" fmla="*/ 8793297 w 11633641"/>
                <a:gd name="csY24" fmla="*/ 207742 h 3799719"/>
                <a:gd name="csX25" fmla="*/ 9881832 w 11633641"/>
                <a:gd name="csY25" fmla="*/ 112296 h 3799719"/>
                <a:gd name="csX26" fmla="*/ 11633641 w 11633641"/>
                <a:gd name="csY26" fmla="*/ 17311 h 3799719"/>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11586 w 11633641"/>
                <a:gd name="csY10" fmla="*/ 3294737 h 3799456"/>
                <a:gd name="csX11" fmla="*/ 5279047 w 11633641"/>
                <a:gd name="csY11" fmla="*/ 3098621 h 3799456"/>
                <a:gd name="csX12" fmla="*/ 5361434 w 11633641"/>
                <a:gd name="csY12" fmla="*/ 2806276 h 3799456"/>
                <a:gd name="csX13" fmla="*/ 5506625 w 11633641"/>
                <a:gd name="csY13" fmla="*/ 2358458 h 3799456"/>
                <a:gd name="csX14" fmla="*/ 5607635 w 11633641"/>
                <a:gd name="csY14" fmla="*/ 2054911 h 3799456"/>
                <a:gd name="csX15" fmla="*/ 5759556 w 11633641"/>
                <a:gd name="csY15" fmla="*/ 1688882 h 3799456"/>
                <a:gd name="csX16" fmla="*/ 5954331 w 11633641"/>
                <a:gd name="csY16" fmla="*/ 1344723 h 3799456"/>
                <a:gd name="csX17" fmla="*/ 6150867 w 11633641"/>
                <a:gd name="csY17" fmla="*/ 1102117 h 3799456"/>
                <a:gd name="csX18" fmla="*/ 6377822 w 11633641"/>
                <a:gd name="csY18" fmla="*/ 907695 h 3799456"/>
                <a:gd name="csX19" fmla="*/ 6621739 w 11633641"/>
                <a:gd name="csY19" fmla="*/ 767715 h 3799456"/>
                <a:gd name="csX20" fmla="*/ 6913697 w 11633641"/>
                <a:gd name="csY20" fmla="*/ 621069 h 3799456"/>
                <a:gd name="csX21" fmla="*/ 7358338 w 11633641"/>
                <a:gd name="csY21" fmla="*/ 486453 h 3799456"/>
                <a:gd name="csX22" fmla="*/ 7811163 w 11633641"/>
                <a:gd name="csY22" fmla="*/ 383719 h 3799456"/>
                <a:gd name="csX23" fmla="*/ 8175513 w 11633641"/>
                <a:gd name="csY23" fmla="*/ 306101 h 3799456"/>
                <a:gd name="csX24" fmla="*/ 8793297 w 11633641"/>
                <a:gd name="csY24" fmla="*/ 207742 h 3799456"/>
                <a:gd name="csX25" fmla="*/ 9881832 w 11633641"/>
                <a:gd name="csY25" fmla="*/ 112296 h 3799456"/>
                <a:gd name="csX26" fmla="*/ 11633641 w 11633641"/>
                <a:gd name="csY26" fmla="*/ 17311 h 3799456"/>
                <a:gd name="csX0" fmla="*/ 0 w 11633641"/>
                <a:gd name="csY0" fmla="*/ 0 h 3799454"/>
                <a:gd name="csX1" fmla="*/ 3812617 w 11633641"/>
                <a:gd name="csY1" fmla="*/ 62665 h 3799454"/>
                <a:gd name="csX2" fmla="*/ 4477262 w 11633641"/>
                <a:gd name="csY2" fmla="*/ 81582 h 3799454"/>
                <a:gd name="csX3" fmla="*/ 4608220 w 11633641"/>
                <a:gd name="csY3" fmla="*/ 336760 h 3799454"/>
                <a:gd name="csX4" fmla="*/ 4689747 w 11633641"/>
                <a:gd name="csY4" fmla="*/ 1794280 h 3799454"/>
                <a:gd name="csX5" fmla="*/ 4761696 w 11633641"/>
                <a:gd name="csY5" fmla="*/ 2969826 h 3799454"/>
                <a:gd name="csX6" fmla="*/ 4832415 w 11633641"/>
                <a:gd name="csY6" fmla="*/ 3501209 h 3799454"/>
                <a:gd name="csX7" fmla="*/ 4938682 w 11633641"/>
                <a:gd name="csY7" fmla="*/ 3798541 h 3799454"/>
                <a:gd name="csX8" fmla="*/ 5090796 w 11633641"/>
                <a:gd name="csY8" fmla="*/ 3586118 h 3799454"/>
                <a:gd name="csX9" fmla="*/ 5162422 w 11633641"/>
                <a:gd name="csY9" fmla="*/ 3361401 h 3799454"/>
                <a:gd name="csX10" fmla="*/ 5238381 w 11633641"/>
                <a:gd name="csY10" fmla="*/ 3118928 h 3799454"/>
                <a:gd name="csX11" fmla="*/ 5279047 w 11633641"/>
                <a:gd name="csY11" fmla="*/ 3098621 h 3799454"/>
                <a:gd name="csX12" fmla="*/ 5361434 w 11633641"/>
                <a:gd name="csY12" fmla="*/ 2806276 h 3799454"/>
                <a:gd name="csX13" fmla="*/ 5506625 w 11633641"/>
                <a:gd name="csY13" fmla="*/ 2358458 h 3799454"/>
                <a:gd name="csX14" fmla="*/ 5607635 w 11633641"/>
                <a:gd name="csY14" fmla="*/ 2054911 h 3799454"/>
                <a:gd name="csX15" fmla="*/ 5759556 w 11633641"/>
                <a:gd name="csY15" fmla="*/ 1688882 h 3799454"/>
                <a:gd name="csX16" fmla="*/ 5954331 w 11633641"/>
                <a:gd name="csY16" fmla="*/ 1344723 h 3799454"/>
                <a:gd name="csX17" fmla="*/ 6150867 w 11633641"/>
                <a:gd name="csY17" fmla="*/ 1102117 h 3799454"/>
                <a:gd name="csX18" fmla="*/ 6377822 w 11633641"/>
                <a:gd name="csY18" fmla="*/ 907695 h 3799454"/>
                <a:gd name="csX19" fmla="*/ 6621739 w 11633641"/>
                <a:gd name="csY19" fmla="*/ 767715 h 3799454"/>
                <a:gd name="csX20" fmla="*/ 6913697 w 11633641"/>
                <a:gd name="csY20" fmla="*/ 621069 h 3799454"/>
                <a:gd name="csX21" fmla="*/ 7358338 w 11633641"/>
                <a:gd name="csY21" fmla="*/ 486453 h 3799454"/>
                <a:gd name="csX22" fmla="*/ 7811163 w 11633641"/>
                <a:gd name="csY22" fmla="*/ 383719 h 3799454"/>
                <a:gd name="csX23" fmla="*/ 8175513 w 11633641"/>
                <a:gd name="csY23" fmla="*/ 306101 h 3799454"/>
                <a:gd name="csX24" fmla="*/ 8793297 w 11633641"/>
                <a:gd name="csY24" fmla="*/ 207742 h 3799454"/>
                <a:gd name="csX25" fmla="*/ 9881832 w 11633641"/>
                <a:gd name="csY25" fmla="*/ 112296 h 3799454"/>
                <a:gd name="csX26" fmla="*/ 11633641 w 11633641"/>
                <a:gd name="csY26" fmla="*/ 17311 h 3799454"/>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38381 w 11633641"/>
                <a:gd name="csY10" fmla="*/ 3118928 h 3799456"/>
                <a:gd name="csX11" fmla="*/ 5361434 w 11633641"/>
                <a:gd name="csY11" fmla="*/ 2806276 h 3799456"/>
                <a:gd name="csX12" fmla="*/ 5506625 w 11633641"/>
                <a:gd name="csY12" fmla="*/ 2358458 h 3799456"/>
                <a:gd name="csX13" fmla="*/ 5607635 w 11633641"/>
                <a:gd name="csY13" fmla="*/ 2054911 h 3799456"/>
                <a:gd name="csX14" fmla="*/ 5759556 w 11633641"/>
                <a:gd name="csY14" fmla="*/ 1688882 h 3799456"/>
                <a:gd name="csX15" fmla="*/ 5954331 w 11633641"/>
                <a:gd name="csY15" fmla="*/ 1344723 h 3799456"/>
                <a:gd name="csX16" fmla="*/ 6150867 w 11633641"/>
                <a:gd name="csY16" fmla="*/ 1102117 h 3799456"/>
                <a:gd name="csX17" fmla="*/ 6377822 w 11633641"/>
                <a:gd name="csY17" fmla="*/ 907695 h 3799456"/>
                <a:gd name="csX18" fmla="*/ 6621739 w 11633641"/>
                <a:gd name="csY18" fmla="*/ 767715 h 3799456"/>
                <a:gd name="csX19" fmla="*/ 6913697 w 11633641"/>
                <a:gd name="csY19" fmla="*/ 621069 h 3799456"/>
                <a:gd name="csX20" fmla="*/ 7358338 w 11633641"/>
                <a:gd name="csY20" fmla="*/ 486453 h 3799456"/>
                <a:gd name="csX21" fmla="*/ 7811163 w 11633641"/>
                <a:gd name="csY21" fmla="*/ 383719 h 3799456"/>
                <a:gd name="csX22" fmla="*/ 8175513 w 11633641"/>
                <a:gd name="csY22" fmla="*/ 306101 h 3799456"/>
                <a:gd name="csX23" fmla="*/ 8793297 w 11633641"/>
                <a:gd name="csY23" fmla="*/ 207742 h 3799456"/>
                <a:gd name="csX24" fmla="*/ 9881832 w 11633641"/>
                <a:gd name="csY24" fmla="*/ 112296 h 3799456"/>
                <a:gd name="csX25" fmla="*/ 11633641 w 11633641"/>
                <a:gd name="csY25" fmla="*/ 17311 h 3799456"/>
                <a:gd name="csX0" fmla="*/ 0 w 11633641"/>
                <a:gd name="csY0" fmla="*/ 0 h 3799454"/>
                <a:gd name="csX1" fmla="*/ 3812617 w 11633641"/>
                <a:gd name="csY1" fmla="*/ 62665 h 3799454"/>
                <a:gd name="csX2" fmla="*/ 4477262 w 11633641"/>
                <a:gd name="csY2" fmla="*/ 81582 h 3799454"/>
                <a:gd name="csX3" fmla="*/ 4608220 w 11633641"/>
                <a:gd name="csY3" fmla="*/ 336760 h 3799454"/>
                <a:gd name="csX4" fmla="*/ 4689747 w 11633641"/>
                <a:gd name="csY4" fmla="*/ 1794280 h 3799454"/>
                <a:gd name="csX5" fmla="*/ 4761696 w 11633641"/>
                <a:gd name="csY5" fmla="*/ 2969826 h 3799454"/>
                <a:gd name="csX6" fmla="*/ 4832415 w 11633641"/>
                <a:gd name="csY6" fmla="*/ 3501209 h 3799454"/>
                <a:gd name="csX7" fmla="*/ 4938682 w 11633641"/>
                <a:gd name="csY7" fmla="*/ 3798541 h 3799454"/>
                <a:gd name="csX8" fmla="*/ 5090796 w 11633641"/>
                <a:gd name="csY8" fmla="*/ 3586118 h 3799454"/>
                <a:gd name="csX9" fmla="*/ 5162422 w 11633641"/>
                <a:gd name="csY9" fmla="*/ 3361401 h 3799454"/>
                <a:gd name="csX10" fmla="*/ 5265178 w 11633641"/>
                <a:gd name="csY10" fmla="*/ 3125440 h 3799454"/>
                <a:gd name="csX11" fmla="*/ 5361434 w 11633641"/>
                <a:gd name="csY11" fmla="*/ 2806276 h 3799454"/>
                <a:gd name="csX12" fmla="*/ 5506625 w 11633641"/>
                <a:gd name="csY12" fmla="*/ 2358458 h 3799454"/>
                <a:gd name="csX13" fmla="*/ 5607635 w 11633641"/>
                <a:gd name="csY13" fmla="*/ 2054911 h 3799454"/>
                <a:gd name="csX14" fmla="*/ 5759556 w 11633641"/>
                <a:gd name="csY14" fmla="*/ 1688882 h 3799454"/>
                <a:gd name="csX15" fmla="*/ 5954331 w 11633641"/>
                <a:gd name="csY15" fmla="*/ 1344723 h 3799454"/>
                <a:gd name="csX16" fmla="*/ 6150867 w 11633641"/>
                <a:gd name="csY16" fmla="*/ 1102117 h 3799454"/>
                <a:gd name="csX17" fmla="*/ 6377822 w 11633641"/>
                <a:gd name="csY17" fmla="*/ 907695 h 3799454"/>
                <a:gd name="csX18" fmla="*/ 6621739 w 11633641"/>
                <a:gd name="csY18" fmla="*/ 767715 h 3799454"/>
                <a:gd name="csX19" fmla="*/ 6913697 w 11633641"/>
                <a:gd name="csY19" fmla="*/ 621069 h 3799454"/>
                <a:gd name="csX20" fmla="*/ 7358338 w 11633641"/>
                <a:gd name="csY20" fmla="*/ 486453 h 3799454"/>
                <a:gd name="csX21" fmla="*/ 7811163 w 11633641"/>
                <a:gd name="csY21" fmla="*/ 383719 h 3799454"/>
                <a:gd name="csX22" fmla="*/ 8175513 w 11633641"/>
                <a:gd name="csY22" fmla="*/ 306101 h 3799454"/>
                <a:gd name="csX23" fmla="*/ 8793297 w 11633641"/>
                <a:gd name="csY23" fmla="*/ 207742 h 3799454"/>
                <a:gd name="csX24" fmla="*/ 9881832 w 11633641"/>
                <a:gd name="csY24" fmla="*/ 112296 h 3799454"/>
                <a:gd name="csX25" fmla="*/ 11633641 w 11633641"/>
                <a:gd name="csY25" fmla="*/ 17311 h 3799454"/>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60713 w 11633641"/>
                <a:gd name="csY10" fmla="*/ 3092883 h 3799456"/>
                <a:gd name="csX11" fmla="*/ 5361434 w 11633641"/>
                <a:gd name="csY11" fmla="*/ 2806276 h 3799456"/>
                <a:gd name="csX12" fmla="*/ 5506625 w 11633641"/>
                <a:gd name="csY12" fmla="*/ 2358458 h 3799456"/>
                <a:gd name="csX13" fmla="*/ 5607635 w 11633641"/>
                <a:gd name="csY13" fmla="*/ 2054911 h 3799456"/>
                <a:gd name="csX14" fmla="*/ 5759556 w 11633641"/>
                <a:gd name="csY14" fmla="*/ 1688882 h 3799456"/>
                <a:gd name="csX15" fmla="*/ 5954331 w 11633641"/>
                <a:gd name="csY15" fmla="*/ 1344723 h 3799456"/>
                <a:gd name="csX16" fmla="*/ 6150867 w 11633641"/>
                <a:gd name="csY16" fmla="*/ 1102117 h 3799456"/>
                <a:gd name="csX17" fmla="*/ 6377822 w 11633641"/>
                <a:gd name="csY17" fmla="*/ 907695 h 3799456"/>
                <a:gd name="csX18" fmla="*/ 6621739 w 11633641"/>
                <a:gd name="csY18" fmla="*/ 767715 h 3799456"/>
                <a:gd name="csX19" fmla="*/ 6913697 w 11633641"/>
                <a:gd name="csY19" fmla="*/ 621069 h 3799456"/>
                <a:gd name="csX20" fmla="*/ 7358338 w 11633641"/>
                <a:gd name="csY20" fmla="*/ 486453 h 3799456"/>
                <a:gd name="csX21" fmla="*/ 7811163 w 11633641"/>
                <a:gd name="csY21" fmla="*/ 383719 h 3799456"/>
                <a:gd name="csX22" fmla="*/ 8175513 w 11633641"/>
                <a:gd name="csY22" fmla="*/ 306101 h 3799456"/>
                <a:gd name="csX23" fmla="*/ 8793297 w 11633641"/>
                <a:gd name="csY23" fmla="*/ 207742 h 3799456"/>
                <a:gd name="csX24" fmla="*/ 9881832 w 11633641"/>
                <a:gd name="csY24" fmla="*/ 112296 h 3799456"/>
                <a:gd name="csX25" fmla="*/ 11633641 w 11633641"/>
                <a:gd name="csY25" fmla="*/ 17311 h 3799456"/>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1696 w 11633641"/>
                <a:gd name="csY5" fmla="*/ 2969826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60713 w 11633641"/>
                <a:gd name="csY10" fmla="*/ 3092883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1696 w 11633641"/>
                <a:gd name="csY5" fmla="*/ 2969826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87782 w 11633641"/>
                <a:gd name="csY5" fmla="*/ 2985040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6914 w 11633641"/>
                <a:gd name="csY5" fmla="*/ 3000254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8552"/>
                <a:gd name="csX1" fmla="*/ 3812617 w 11633641"/>
                <a:gd name="csY1" fmla="*/ 62665 h 3798552"/>
                <a:gd name="csX2" fmla="*/ 4477262 w 11633641"/>
                <a:gd name="csY2" fmla="*/ 81582 h 3798552"/>
                <a:gd name="csX3" fmla="*/ 4608220 w 11633641"/>
                <a:gd name="csY3" fmla="*/ 336760 h 3798552"/>
                <a:gd name="csX4" fmla="*/ 4689747 w 11633641"/>
                <a:gd name="csY4" fmla="*/ 1794280 h 3798552"/>
                <a:gd name="csX5" fmla="*/ 4766914 w 11633641"/>
                <a:gd name="csY5" fmla="*/ 3000254 h 3798552"/>
                <a:gd name="csX6" fmla="*/ 4832415 w 11633641"/>
                <a:gd name="csY6" fmla="*/ 3577276 h 3798552"/>
                <a:gd name="csX7" fmla="*/ 4938682 w 11633641"/>
                <a:gd name="csY7" fmla="*/ 3798541 h 3798552"/>
                <a:gd name="csX8" fmla="*/ 5090796 w 11633641"/>
                <a:gd name="csY8" fmla="*/ 3586118 h 3798552"/>
                <a:gd name="csX9" fmla="*/ 5180287 w 11633641"/>
                <a:gd name="csY9" fmla="*/ 3367913 h 3798552"/>
                <a:gd name="csX10" fmla="*/ 5276220 w 11633641"/>
                <a:gd name="csY10" fmla="*/ 3098535 h 3798552"/>
                <a:gd name="csX11" fmla="*/ 5361434 w 11633641"/>
                <a:gd name="csY11" fmla="*/ 2806276 h 3798552"/>
                <a:gd name="csX12" fmla="*/ 5506625 w 11633641"/>
                <a:gd name="csY12" fmla="*/ 2358458 h 3798552"/>
                <a:gd name="csX13" fmla="*/ 5607635 w 11633641"/>
                <a:gd name="csY13" fmla="*/ 2054911 h 3798552"/>
                <a:gd name="csX14" fmla="*/ 5759556 w 11633641"/>
                <a:gd name="csY14" fmla="*/ 1688882 h 3798552"/>
                <a:gd name="csX15" fmla="*/ 5954331 w 11633641"/>
                <a:gd name="csY15" fmla="*/ 1344723 h 3798552"/>
                <a:gd name="csX16" fmla="*/ 6150867 w 11633641"/>
                <a:gd name="csY16" fmla="*/ 1102117 h 3798552"/>
                <a:gd name="csX17" fmla="*/ 6377822 w 11633641"/>
                <a:gd name="csY17" fmla="*/ 907695 h 3798552"/>
                <a:gd name="csX18" fmla="*/ 6621739 w 11633641"/>
                <a:gd name="csY18" fmla="*/ 767715 h 3798552"/>
                <a:gd name="csX19" fmla="*/ 6913697 w 11633641"/>
                <a:gd name="csY19" fmla="*/ 621069 h 3798552"/>
                <a:gd name="csX20" fmla="*/ 7358338 w 11633641"/>
                <a:gd name="csY20" fmla="*/ 486453 h 3798552"/>
                <a:gd name="csX21" fmla="*/ 7811163 w 11633641"/>
                <a:gd name="csY21" fmla="*/ 383719 h 3798552"/>
                <a:gd name="csX22" fmla="*/ 8175513 w 11633641"/>
                <a:gd name="csY22" fmla="*/ 306101 h 3798552"/>
                <a:gd name="csX23" fmla="*/ 8793297 w 11633641"/>
                <a:gd name="csY23" fmla="*/ 207742 h 3798552"/>
                <a:gd name="csX24" fmla="*/ 9881832 w 11633641"/>
                <a:gd name="csY24" fmla="*/ 112296 h 3798552"/>
                <a:gd name="csX25" fmla="*/ 11633641 w 11633641"/>
                <a:gd name="csY25" fmla="*/ 17311 h 3798552"/>
                <a:gd name="csX0" fmla="*/ 0 w 11633641"/>
                <a:gd name="csY0" fmla="*/ 0 h 3745311"/>
                <a:gd name="csX1" fmla="*/ 3812617 w 11633641"/>
                <a:gd name="csY1" fmla="*/ 62665 h 3745311"/>
                <a:gd name="csX2" fmla="*/ 4477262 w 11633641"/>
                <a:gd name="csY2" fmla="*/ 81582 h 3745311"/>
                <a:gd name="csX3" fmla="*/ 4608220 w 11633641"/>
                <a:gd name="csY3" fmla="*/ 336760 h 3745311"/>
                <a:gd name="csX4" fmla="*/ 4689747 w 11633641"/>
                <a:gd name="csY4" fmla="*/ 1794280 h 3745311"/>
                <a:gd name="csX5" fmla="*/ 4766914 w 11633641"/>
                <a:gd name="csY5" fmla="*/ 3000254 h 3745311"/>
                <a:gd name="csX6" fmla="*/ 4832415 w 11633641"/>
                <a:gd name="csY6" fmla="*/ 3577276 h 3745311"/>
                <a:gd name="csX7" fmla="*/ 4938682 w 11633641"/>
                <a:gd name="csY7" fmla="*/ 3745295 h 3745311"/>
                <a:gd name="csX8" fmla="*/ 5090796 w 11633641"/>
                <a:gd name="csY8" fmla="*/ 3586118 h 3745311"/>
                <a:gd name="csX9" fmla="*/ 5180287 w 11633641"/>
                <a:gd name="csY9" fmla="*/ 3367913 h 3745311"/>
                <a:gd name="csX10" fmla="*/ 5276220 w 11633641"/>
                <a:gd name="csY10" fmla="*/ 3098535 h 3745311"/>
                <a:gd name="csX11" fmla="*/ 5361434 w 11633641"/>
                <a:gd name="csY11" fmla="*/ 2806276 h 3745311"/>
                <a:gd name="csX12" fmla="*/ 5506625 w 11633641"/>
                <a:gd name="csY12" fmla="*/ 2358458 h 3745311"/>
                <a:gd name="csX13" fmla="*/ 5607635 w 11633641"/>
                <a:gd name="csY13" fmla="*/ 2054911 h 3745311"/>
                <a:gd name="csX14" fmla="*/ 5759556 w 11633641"/>
                <a:gd name="csY14" fmla="*/ 1688882 h 3745311"/>
                <a:gd name="csX15" fmla="*/ 5954331 w 11633641"/>
                <a:gd name="csY15" fmla="*/ 1344723 h 3745311"/>
                <a:gd name="csX16" fmla="*/ 6150867 w 11633641"/>
                <a:gd name="csY16" fmla="*/ 1102117 h 3745311"/>
                <a:gd name="csX17" fmla="*/ 6377822 w 11633641"/>
                <a:gd name="csY17" fmla="*/ 907695 h 3745311"/>
                <a:gd name="csX18" fmla="*/ 6621739 w 11633641"/>
                <a:gd name="csY18" fmla="*/ 767715 h 3745311"/>
                <a:gd name="csX19" fmla="*/ 6913697 w 11633641"/>
                <a:gd name="csY19" fmla="*/ 621069 h 3745311"/>
                <a:gd name="csX20" fmla="*/ 7358338 w 11633641"/>
                <a:gd name="csY20" fmla="*/ 486453 h 3745311"/>
                <a:gd name="csX21" fmla="*/ 7811163 w 11633641"/>
                <a:gd name="csY21" fmla="*/ 383719 h 3745311"/>
                <a:gd name="csX22" fmla="*/ 8175513 w 11633641"/>
                <a:gd name="csY22" fmla="*/ 306101 h 3745311"/>
                <a:gd name="csX23" fmla="*/ 8793297 w 11633641"/>
                <a:gd name="csY23" fmla="*/ 207742 h 3745311"/>
                <a:gd name="csX24" fmla="*/ 9881832 w 11633641"/>
                <a:gd name="csY24" fmla="*/ 112296 h 3745311"/>
                <a:gd name="csX25" fmla="*/ 11633641 w 11633641"/>
                <a:gd name="csY25" fmla="*/ 17311 h 3745311"/>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80287 w 11633641"/>
                <a:gd name="csY9" fmla="*/ 3367913 h 3745484"/>
                <a:gd name="csX10" fmla="*/ 5276220 w 11633641"/>
                <a:gd name="csY10" fmla="*/ 3098535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76220 w 11633641"/>
                <a:gd name="csY10" fmla="*/ 3098535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55351 w 11633641"/>
                <a:gd name="csY10" fmla="*/ 3083321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74735 w 11633641"/>
                <a:gd name="csY10" fmla="*/ 3088973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986"/>
                <a:gd name="csX1" fmla="*/ 3812617 w 11633641"/>
                <a:gd name="csY1" fmla="*/ 62665 h 3745986"/>
                <a:gd name="csX2" fmla="*/ 4477262 w 11633641"/>
                <a:gd name="csY2" fmla="*/ 81582 h 3745986"/>
                <a:gd name="csX3" fmla="*/ 4608220 w 11633641"/>
                <a:gd name="csY3" fmla="*/ 336760 h 3745986"/>
                <a:gd name="csX4" fmla="*/ 4689747 w 11633641"/>
                <a:gd name="csY4" fmla="*/ 1794280 h 3745986"/>
                <a:gd name="csX5" fmla="*/ 4766914 w 11633641"/>
                <a:gd name="csY5" fmla="*/ 3000254 h 3745986"/>
                <a:gd name="csX6" fmla="*/ 4832415 w 11633641"/>
                <a:gd name="csY6" fmla="*/ 3577276 h 3745986"/>
                <a:gd name="csX7" fmla="*/ 4938682 w 11633641"/>
                <a:gd name="csY7" fmla="*/ 3745295 h 3745986"/>
                <a:gd name="csX8" fmla="*/ 5088260 w 11633641"/>
                <a:gd name="csY8" fmla="*/ 3533083 h 3745986"/>
                <a:gd name="csX9" fmla="*/ 5190722 w 11633641"/>
                <a:gd name="csY9" fmla="*/ 3314666 h 3745986"/>
                <a:gd name="csX10" fmla="*/ 5274735 w 11633641"/>
                <a:gd name="csY10" fmla="*/ 3088973 h 3745986"/>
                <a:gd name="csX11" fmla="*/ 5361434 w 11633641"/>
                <a:gd name="csY11" fmla="*/ 2806276 h 3745986"/>
                <a:gd name="csX12" fmla="*/ 5506625 w 11633641"/>
                <a:gd name="csY12" fmla="*/ 2358458 h 3745986"/>
                <a:gd name="csX13" fmla="*/ 5607635 w 11633641"/>
                <a:gd name="csY13" fmla="*/ 2054911 h 3745986"/>
                <a:gd name="csX14" fmla="*/ 5759556 w 11633641"/>
                <a:gd name="csY14" fmla="*/ 1688882 h 3745986"/>
                <a:gd name="csX15" fmla="*/ 5954331 w 11633641"/>
                <a:gd name="csY15" fmla="*/ 1344723 h 3745986"/>
                <a:gd name="csX16" fmla="*/ 6150867 w 11633641"/>
                <a:gd name="csY16" fmla="*/ 1102117 h 3745986"/>
                <a:gd name="csX17" fmla="*/ 6377822 w 11633641"/>
                <a:gd name="csY17" fmla="*/ 907695 h 3745986"/>
                <a:gd name="csX18" fmla="*/ 6621739 w 11633641"/>
                <a:gd name="csY18" fmla="*/ 767715 h 3745986"/>
                <a:gd name="csX19" fmla="*/ 6913697 w 11633641"/>
                <a:gd name="csY19" fmla="*/ 621069 h 3745986"/>
                <a:gd name="csX20" fmla="*/ 7358338 w 11633641"/>
                <a:gd name="csY20" fmla="*/ 486453 h 3745986"/>
                <a:gd name="csX21" fmla="*/ 7811163 w 11633641"/>
                <a:gd name="csY21" fmla="*/ 383719 h 3745986"/>
                <a:gd name="csX22" fmla="*/ 8175513 w 11633641"/>
                <a:gd name="csY22" fmla="*/ 306101 h 3745986"/>
                <a:gd name="csX23" fmla="*/ 8793297 w 11633641"/>
                <a:gd name="csY23" fmla="*/ 207742 h 3745986"/>
                <a:gd name="csX24" fmla="*/ 9881832 w 11633641"/>
                <a:gd name="csY24" fmla="*/ 112296 h 3745986"/>
                <a:gd name="csX25" fmla="*/ 11633641 w 11633641"/>
                <a:gd name="csY25" fmla="*/ 17311 h 3745986"/>
                <a:gd name="csX0" fmla="*/ 0 w 11633641"/>
                <a:gd name="csY0" fmla="*/ 0 h 3745986"/>
                <a:gd name="csX1" fmla="*/ 3812617 w 11633641"/>
                <a:gd name="csY1" fmla="*/ 62665 h 3745986"/>
                <a:gd name="csX2" fmla="*/ 4477262 w 11633641"/>
                <a:gd name="csY2" fmla="*/ 81582 h 3745986"/>
                <a:gd name="csX3" fmla="*/ 4608220 w 11633641"/>
                <a:gd name="csY3" fmla="*/ 336760 h 3745986"/>
                <a:gd name="csX4" fmla="*/ 4689747 w 11633641"/>
                <a:gd name="csY4" fmla="*/ 1794280 h 3745986"/>
                <a:gd name="csX5" fmla="*/ 4766914 w 11633641"/>
                <a:gd name="csY5" fmla="*/ 3000254 h 3745986"/>
                <a:gd name="csX6" fmla="*/ 4832415 w 11633641"/>
                <a:gd name="csY6" fmla="*/ 3577276 h 3745986"/>
                <a:gd name="csX7" fmla="*/ 4938682 w 11633641"/>
                <a:gd name="csY7" fmla="*/ 3745295 h 3745986"/>
                <a:gd name="csX8" fmla="*/ 5088260 w 11633641"/>
                <a:gd name="csY8" fmla="*/ 3533083 h 3745986"/>
                <a:gd name="csX9" fmla="*/ 5190722 w 11633641"/>
                <a:gd name="csY9" fmla="*/ 3314666 h 3745986"/>
                <a:gd name="csX10" fmla="*/ 5274735 w 11633641"/>
                <a:gd name="csY10" fmla="*/ 3088973 h 3745986"/>
                <a:gd name="csX11" fmla="*/ 5373064 w 11633641"/>
                <a:gd name="csY11" fmla="*/ 2811928 h 3745986"/>
                <a:gd name="csX12" fmla="*/ 5506625 w 11633641"/>
                <a:gd name="csY12" fmla="*/ 2358458 h 3745986"/>
                <a:gd name="csX13" fmla="*/ 5607635 w 11633641"/>
                <a:gd name="csY13" fmla="*/ 2054911 h 3745986"/>
                <a:gd name="csX14" fmla="*/ 5759556 w 11633641"/>
                <a:gd name="csY14" fmla="*/ 1688882 h 3745986"/>
                <a:gd name="csX15" fmla="*/ 5954331 w 11633641"/>
                <a:gd name="csY15" fmla="*/ 1344723 h 3745986"/>
                <a:gd name="csX16" fmla="*/ 6150867 w 11633641"/>
                <a:gd name="csY16" fmla="*/ 1102117 h 3745986"/>
                <a:gd name="csX17" fmla="*/ 6377822 w 11633641"/>
                <a:gd name="csY17" fmla="*/ 907695 h 3745986"/>
                <a:gd name="csX18" fmla="*/ 6621739 w 11633641"/>
                <a:gd name="csY18" fmla="*/ 767715 h 3745986"/>
                <a:gd name="csX19" fmla="*/ 6913697 w 11633641"/>
                <a:gd name="csY19" fmla="*/ 621069 h 3745986"/>
                <a:gd name="csX20" fmla="*/ 7358338 w 11633641"/>
                <a:gd name="csY20" fmla="*/ 486453 h 3745986"/>
                <a:gd name="csX21" fmla="*/ 7811163 w 11633641"/>
                <a:gd name="csY21" fmla="*/ 383719 h 3745986"/>
                <a:gd name="csX22" fmla="*/ 8175513 w 11633641"/>
                <a:gd name="csY22" fmla="*/ 306101 h 3745986"/>
                <a:gd name="csX23" fmla="*/ 8793297 w 11633641"/>
                <a:gd name="csY23" fmla="*/ 207742 h 3745986"/>
                <a:gd name="csX24" fmla="*/ 9881832 w 11633641"/>
                <a:gd name="csY24" fmla="*/ 112296 h 3745986"/>
                <a:gd name="csX25" fmla="*/ 11633641 w 11633641"/>
                <a:gd name="csY25" fmla="*/ 17311 h 3745986"/>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190722 w 11633641"/>
                <a:gd name="csY9" fmla="*/ 3314666 h 3745342"/>
                <a:gd name="csX10" fmla="*/ 5274735 w 11633641"/>
                <a:gd name="csY10" fmla="*/ 3088973 h 3745342"/>
                <a:gd name="csX11" fmla="*/ 5373064 w 11633641"/>
                <a:gd name="csY11" fmla="*/ 2811928 h 3745342"/>
                <a:gd name="csX12" fmla="*/ 5506625 w 11633641"/>
                <a:gd name="csY12" fmla="*/ 2358458 h 3745342"/>
                <a:gd name="csX13" fmla="*/ 5607635 w 11633641"/>
                <a:gd name="csY13" fmla="*/ 2054911 h 3745342"/>
                <a:gd name="csX14" fmla="*/ 5759556 w 11633641"/>
                <a:gd name="csY14" fmla="*/ 1688882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74735 w 11633641"/>
                <a:gd name="csY10" fmla="*/ 3088973 h 3745340"/>
                <a:gd name="csX11" fmla="*/ 5373064 w 11633641"/>
                <a:gd name="csY11" fmla="*/ 2811928 h 3745340"/>
                <a:gd name="csX12" fmla="*/ 5506625 w 11633641"/>
                <a:gd name="csY12" fmla="*/ 2358458 h 3745340"/>
                <a:gd name="csX13" fmla="*/ 5607635 w 11633641"/>
                <a:gd name="csY13" fmla="*/ 2054911 h 3745340"/>
                <a:gd name="csX14" fmla="*/ 5759556 w 11633641"/>
                <a:gd name="csY14" fmla="*/ 1688882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73064 w 11633641"/>
                <a:gd name="csY11" fmla="*/ 2811928 h 3745342"/>
                <a:gd name="csX12" fmla="*/ 5506625 w 11633641"/>
                <a:gd name="csY12" fmla="*/ 2358458 h 3745342"/>
                <a:gd name="csX13" fmla="*/ 5607635 w 11633641"/>
                <a:gd name="csY13" fmla="*/ 2054911 h 3745342"/>
                <a:gd name="csX14" fmla="*/ 5759556 w 11633641"/>
                <a:gd name="csY14" fmla="*/ 1688882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90242 w 11633641"/>
                <a:gd name="csY10" fmla="*/ 3088973 h 3745340"/>
                <a:gd name="csX11" fmla="*/ 5373064 w 11633641"/>
                <a:gd name="csY11" fmla="*/ 2811928 h 3745340"/>
                <a:gd name="csX12" fmla="*/ 5506625 w 11633641"/>
                <a:gd name="csY12" fmla="*/ 2358458 h 3745340"/>
                <a:gd name="csX13" fmla="*/ 5584374 w 11633641"/>
                <a:gd name="csY13" fmla="*/ 2032303 h 3745340"/>
                <a:gd name="csX14" fmla="*/ 5759556 w 11633641"/>
                <a:gd name="csY14" fmla="*/ 1688882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73064 w 11633641"/>
                <a:gd name="csY11" fmla="*/ 2811928 h 3745342"/>
                <a:gd name="csX12" fmla="*/ 5506625 w 11633641"/>
                <a:gd name="csY12" fmla="*/ 2358458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90242 w 11633641"/>
                <a:gd name="csY10" fmla="*/ 3088973 h 3745340"/>
                <a:gd name="csX11" fmla="*/ 5373064 w 11633641"/>
                <a:gd name="csY11" fmla="*/ 2811928 h 3745340"/>
                <a:gd name="csX12" fmla="*/ 5479487 w 11633641"/>
                <a:gd name="csY12" fmla="*/ 2369762 h 3745340"/>
                <a:gd name="csX13" fmla="*/ 5584374 w 11633641"/>
                <a:gd name="csY13" fmla="*/ 2032303 h 3745340"/>
                <a:gd name="csX14" fmla="*/ 5751803 w 11633641"/>
                <a:gd name="csY14" fmla="*/ 1660620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53680 w 11633641"/>
                <a:gd name="csY11" fmla="*/ 2811928 h 3745342"/>
                <a:gd name="csX12" fmla="*/ 5479487 w 11633641"/>
                <a:gd name="csY12" fmla="*/ 2369762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74735 w 11633641"/>
                <a:gd name="csY10" fmla="*/ 3072017 h 3745340"/>
                <a:gd name="csX11" fmla="*/ 5353680 w 11633641"/>
                <a:gd name="csY11" fmla="*/ 2811928 h 3745340"/>
                <a:gd name="csX12" fmla="*/ 5479487 w 11633641"/>
                <a:gd name="csY12" fmla="*/ 2369762 h 3745340"/>
                <a:gd name="csX13" fmla="*/ 5584374 w 11633641"/>
                <a:gd name="csY13" fmla="*/ 2032303 h 3745340"/>
                <a:gd name="csX14" fmla="*/ 5751803 w 11633641"/>
                <a:gd name="csY14" fmla="*/ 1660620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194599 w 11633641"/>
                <a:gd name="csY9" fmla="*/ 3331623 h 3745342"/>
                <a:gd name="csX10" fmla="*/ 5274735 w 11633641"/>
                <a:gd name="csY10" fmla="*/ 3072017 h 3745342"/>
                <a:gd name="csX11" fmla="*/ 5353680 w 11633641"/>
                <a:gd name="csY11" fmla="*/ 2811928 h 3745342"/>
                <a:gd name="csX12" fmla="*/ 5479487 w 11633641"/>
                <a:gd name="csY12" fmla="*/ 2369762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837"/>
                <a:gd name="csX1" fmla="*/ 3812617 w 11633641"/>
                <a:gd name="csY1" fmla="*/ 62665 h 3745837"/>
                <a:gd name="csX2" fmla="*/ 4477262 w 11633641"/>
                <a:gd name="csY2" fmla="*/ 81582 h 3745837"/>
                <a:gd name="csX3" fmla="*/ 4608220 w 11633641"/>
                <a:gd name="csY3" fmla="*/ 336760 h 3745837"/>
                <a:gd name="csX4" fmla="*/ 4689747 w 11633641"/>
                <a:gd name="csY4" fmla="*/ 1794280 h 3745837"/>
                <a:gd name="csX5" fmla="*/ 4766914 w 11633641"/>
                <a:gd name="csY5" fmla="*/ 3000254 h 3745837"/>
                <a:gd name="csX6" fmla="*/ 4832415 w 11633641"/>
                <a:gd name="csY6" fmla="*/ 3577276 h 3745837"/>
                <a:gd name="csX7" fmla="*/ 4938682 w 11633641"/>
                <a:gd name="csY7" fmla="*/ 3745295 h 3745837"/>
                <a:gd name="csX8" fmla="*/ 5096013 w 11633641"/>
                <a:gd name="csY8" fmla="*/ 3538735 h 3745837"/>
                <a:gd name="csX9" fmla="*/ 5194599 w 11633641"/>
                <a:gd name="csY9" fmla="*/ 3331623 h 3745837"/>
                <a:gd name="csX10" fmla="*/ 5274735 w 11633641"/>
                <a:gd name="csY10" fmla="*/ 3072017 h 3745837"/>
                <a:gd name="csX11" fmla="*/ 5353680 w 11633641"/>
                <a:gd name="csY11" fmla="*/ 2811928 h 3745837"/>
                <a:gd name="csX12" fmla="*/ 5479487 w 11633641"/>
                <a:gd name="csY12" fmla="*/ 2369762 h 3745837"/>
                <a:gd name="csX13" fmla="*/ 5584374 w 11633641"/>
                <a:gd name="csY13" fmla="*/ 2032303 h 3745837"/>
                <a:gd name="csX14" fmla="*/ 5751803 w 11633641"/>
                <a:gd name="csY14" fmla="*/ 1660620 h 3745837"/>
                <a:gd name="csX15" fmla="*/ 5954331 w 11633641"/>
                <a:gd name="csY15" fmla="*/ 1344723 h 3745837"/>
                <a:gd name="csX16" fmla="*/ 6150867 w 11633641"/>
                <a:gd name="csY16" fmla="*/ 1102117 h 3745837"/>
                <a:gd name="csX17" fmla="*/ 6377822 w 11633641"/>
                <a:gd name="csY17" fmla="*/ 907695 h 3745837"/>
                <a:gd name="csX18" fmla="*/ 6621739 w 11633641"/>
                <a:gd name="csY18" fmla="*/ 767715 h 3745837"/>
                <a:gd name="csX19" fmla="*/ 6913697 w 11633641"/>
                <a:gd name="csY19" fmla="*/ 621069 h 3745837"/>
                <a:gd name="csX20" fmla="*/ 7358338 w 11633641"/>
                <a:gd name="csY20" fmla="*/ 486453 h 3745837"/>
                <a:gd name="csX21" fmla="*/ 7811163 w 11633641"/>
                <a:gd name="csY21" fmla="*/ 383719 h 3745837"/>
                <a:gd name="csX22" fmla="*/ 8175513 w 11633641"/>
                <a:gd name="csY22" fmla="*/ 306101 h 3745837"/>
                <a:gd name="csX23" fmla="*/ 8793297 w 11633641"/>
                <a:gd name="csY23" fmla="*/ 207742 h 3745837"/>
                <a:gd name="csX24" fmla="*/ 9881832 w 11633641"/>
                <a:gd name="csY24" fmla="*/ 112296 h 3745837"/>
                <a:gd name="csX25" fmla="*/ 11633641 w 11633641"/>
                <a:gd name="csY25" fmla="*/ 17311 h 3745837"/>
                <a:gd name="csX0" fmla="*/ 0 w 11633641"/>
                <a:gd name="csY0" fmla="*/ 0 h 3745837"/>
                <a:gd name="csX1" fmla="*/ 3812617 w 11633641"/>
                <a:gd name="csY1" fmla="*/ 62665 h 3745837"/>
                <a:gd name="csX2" fmla="*/ 4477262 w 11633641"/>
                <a:gd name="csY2" fmla="*/ 81582 h 3745837"/>
                <a:gd name="csX3" fmla="*/ 4608220 w 11633641"/>
                <a:gd name="csY3" fmla="*/ 336760 h 3745837"/>
                <a:gd name="csX4" fmla="*/ 4689747 w 11633641"/>
                <a:gd name="csY4" fmla="*/ 1794280 h 3745837"/>
                <a:gd name="csX5" fmla="*/ 4766914 w 11633641"/>
                <a:gd name="csY5" fmla="*/ 3000254 h 3745837"/>
                <a:gd name="csX6" fmla="*/ 4832415 w 11633641"/>
                <a:gd name="csY6" fmla="*/ 3577276 h 3745837"/>
                <a:gd name="csX7" fmla="*/ 4938682 w 11633641"/>
                <a:gd name="csY7" fmla="*/ 3745295 h 3745837"/>
                <a:gd name="csX8" fmla="*/ 5096013 w 11633641"/>
                <a:gd name="csY8" fmla="*/ 3538735 h 3745837"/>
                <a:gd name="csX9" fmla="*/ 5190722 w 11633641"/>
                <a:gd name="csY9" fmla="*/ 3320318 h 3745837"/>
                <a:gd name="csX10" fmla="*/ 5274735 w 11633641"/>
                <a:gd name="csY10" fmla="*/ 3072017 h 3745837"/>
                <a:gd name="csX11" fmla="*/ 5353680 w 11633641"/>
                <a:gd name="csY11" fmla="*/ 2811928 h 3745837"/>
                <a:gd name="csX12" fmla="*/ 5479487 w 11633641"/>
                <a:gd name="csY12" fmla="*/ 2369762 h 3745837"/>
                <a:gd name="csX13" fmla="*/ 5584374 w 11633641"/>
                <a:gd name="csY13" fmla="*/ 2032303 h 3745837"/>
                <a:gd name="csX14" fmla="*/ 5751803 w 11633641"/>
                <a:gd name="csY14" fmla="*/ 1660620 h 3745837"/>
                <a:gd name="csX15" fmla="*/ 5954331 w 11633641"/>
                <a:gd name="csY15" fmla="*/ 1344723 h 3745837"/>
                <a:gd name="csX16" fmla="*/ 6150867 w 11633641"/>
                <a:gd name="csY16" fmla="*/ 1102117 h 3745837"/>
                <a:gd name="csX17" fmla="*/ 6377822 w 11633641"/>
                <a:gd name="csY17" fmla="*/ 907695 h 3745837"/>
                <a:gd name="csX18" fmla="*/ 6621739 w 11633641"/>
                <a:gd name="csY18" fmla="*/ 767715 h 3745837"/>
                <a:gd name="csX19" fmla="*/ 6913697 w 11633641"/>
                <a:gd name="csY19" fmla="*/ 621069 h 3745837"/>
                <a:gd name="csX20" fmla="*/ 7358338 w 11633641"/>
                <a:gd name="csY20" fmla="*/ 486453 h 3745837"/>
                <a:gd name="csX21" fmla="*/ 7811163 w 11633641"/>
                <a:gd name="csY21" fmla="*/ 383719 h 3745837"/>
                <a:gd name="csX22" fmla="*/ 8175513 w 11633641"/>
                <a:gd name="csY22" fmla="*/ 306101 h 3745837"/>
                <a:gd name="csX23" fmla="*/ 8793297 w 11633641"/>
                <a:gd name="csY23" fmla="*/ 207742 h 3745837"/>
                <a:gd name="csX24" fmla="*/ 9881832 w 11633641"/>
                <a:gd name="csY24" fmla="*/ 112296 h 3745837"/>
                <a:gd name="csX25" fmla="*/ 11633641 w 11633641"/>
                <a:gd name="csY25" fmla="*/ 17311 h 3745837"/>
                <a:gd name="csX0" fmla="*/ 0 w 11633641"/>
                <a:gd name="csY0" fmla="*/ 0 h 3746054"/>
                <a:gd name="csX1" fmla="*/ 3812617 w 11633641"/>
                <a:gd name="csY1" fmla="*/ 62665 h 3746054"/>
                <a:gd name="csX2" fmla="*/ 4477262 w 11633641"/>
                <a:gd name="csY2" fmla="*/ 81582 h 3746054"/>
                <a:gd name="csX3" fmla="*/ 4608220 w 11633641"/>
                <a:gd name="csY3" fmla="*/ 336760 h 3746054"/>
                <a:gd name="csX4" fmla="*/ 4689747 w 11633641"/>
                <a:gd name="csY4" fmla="*/ 1794280 h 3746054"/>
                <a:gd name="csX5" fmla="*/ 4766914 w 11633641"/>
                <a:gd name="csY5" fmla="*/ 3000254 h 3746054"/>
                <a:gd name="csX6" fmla="*/ 4859552 w 11633641"/>
                <a:gd name="csY6" fmla="*/ 3582928 h 3746054"/>
                <a:gd name="csX7" fmla="*/ 4938682 w 11633641"/>
                <a:gd name="csY7" fmla="*/ 3745295 h 3746054"/>
                <a:gd name="csX8" fmla="*/ 5096013 w 11633641"/>
                <a:gd name="csY8" fmla="*/ 3538735 h 3746054"/>
                <a:gd name="csX9" fmla="*/ 5190722 w 11633641"/>
                <a:gd name="csY9" fmla="*/ 3320318 h 3746054"/>
                <a:gd name="csX10" fmla="*/ 5274735 w 11633641"/>
                <a:gd name="csY10" fmla="*/ 3072017 h 3746054"/>
                <a:gd name="csX11" fmla="*/ 5353680 w 11633641"/>
                <a:gd name="csY11" fmla="*/ 2811928 h 3746054"/>
                <a:gd name="csX12" fmla="*/ 5479487 w 11633641"/>
                <a:gd name="csY12" fmla="*/ 2369762 h 3746054"/>
                <a:gd name="csX13" fmla="*/ 5584374 w 11633641"/>
                <a:gd name="csY13" fmla="*/ 2032303 h 3746054"/>
                <a:gd name="csX14" fmla="*/ 5751803 w 11633641"/>
                <a:gd name="csY14" fmla="*/ 1660620 h 3746054"/>
                <a:gd name="csX15" fmla="*/ 5954331 w 11633641"/>
                <a:gd name="csY15" fmla="*/ 1344723 h 3746054"/>
                <a:gd name="csX16" fmla="*/ 6150867 w 11633641"/>
                <a:gd name="csY16" fmla="*/ 1102117 h 3746054"/>
                <a:gd name="csX17" fmla="*/ 6377822 w 11633641"/>
                <a:gd name="csY17" fmla="*/ 907695 h 3746054"/>
                <a:gd name="csX18" fmla="*/ 6621739 w 11633641"/>
                <a:gd name="csY18" fmla="*/ 767715 h 3746054"/>
                <a:gd name="csX19" fmla="*/ 6913697 w 11633641"/>
                <a:gd name="csY19" fmla="*/ 621069 h 3746054"/>
                <a:gd name="csX20" fmla="*/ 7358338 w 11633641"/>
                <a:gd name="csY20" fmla="*/ 486453 h 3746054"/>
                <a:gd name="csX21" fmla="*/ 7811163 w 11633641"/>
                <a:gd name="csY21" fmla="*/ 383719 h 3746054"/>
                <a:gd name="csX22" fmla="*/ 8175513 w 11633641"/>
                <a:gd name="csY22" fmla="*/ 306101 h 3746054"/>
                <a:gd name="csX23" fmla="*/ 8793297 w 11633641"/>
                <a:gd name="csY23" fmla="*/ 207742 h 3746054"/>
                <a:gd name="csX24" fmla="*/ 9881832 w 11633641"/>
                <a:gd name="csY24" fmla="*/ 112296 h 3746054"/>
                <a:gd name="csX25" fmla="*/ 11633641 w 11633641"/>
                <a:gd name="csY25" fmla="*/ 17311 h 3746054"/>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90722 w 11633641"/>
                <a:gd name="csY9" fmla="*/ 3320318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90722 w 11633641"/>
                <a:gd name="csY9" fmla="*/ 3320318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710187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314666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314666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691522"/>
                <a:gd name="csX1" fmla="*/ 3812617 w 11633641"/>
                <a:gd name="csY1" fmla="*/ 62665 h 3691522"/>
                <a:gd name="csX2" fmla="*/ 4477262 w 11633641"/>
                <a:gd name="csY2" fmla="*/ 81582 h 3691522"/>
                <a:gd name="csX3" fmla="*/ 4608220 w 11633641"/>
                <a:gd name="csY3" fmla="*/ 336760 h 3691522"/>
                <a:gd name="csX4" fmla="*/ 4689747 w 11633641"/>
                <a:gd name="csY4" fmla="*/ 1794280 h 3691522"/>
                <a:gd name="csX5" fmla="*/ 4786298 w 11633641"/>
                <a:gd name="csY5" fmla="*/ 3005906 h 3691522"/>
                <a:gd name="csX6" fmla="*/ 4859552 w 11633641"/>
                <a:gd name="csY6" fmla="*/ 3582928 h 3691522"/>
                <a:gd name="csX7" fmla="*/ 4934805 w 11633641"/>
                <a:gd name="csY7" fmla="*/ 3688773 h 3691522"/>
                <a:gd name="csX8" fmla="*/ 5096013 w 11633641"/>
                <a:gd name="csY8" fmla="*/ 3538735 h 3691522"/>
                <a:gd name="csX9" fmla="*/ 5182968 w 11633641"/>
                <a:gd name="csY9" fmla="*/ 3314666 h 3691522"/>
                <a:gd name="csX10" fmla="*/ 5270859 w 11633641"/>
                <a:gd name="csY10" fmla="*/ 2992887 h 3691522"/>
                <a:gd name="csX11" fmla="*/ 5353680 w 11633641"/>
                <a:gd name="csY11" fmla="*/ 2710187 h 3691522"/>
                <a:gd name="csX12" fmla="*/ 5479487 w 11633641"/>
                <a:gd name="csY12" fmla="*/ 2301935 h 3691522"/>
                <a:gd name="csX13" fmla="*/ 5584374 w 11633641"/>
                <a:gd name="csY13" fmla="*/ 2032303 h 3691522"/>
                <a:gd name="csX14" fmla="*/ 5751803 w 11633641"/>
                <a:gd name="csY14" fmla="*/ 1660620 h 3691522"/>
                <a:gd name="csX15" fmla="*/ 5954331 w 11633641"/>
                <a:gd name="csY15" fmla="*/ 1344723 h 3691522"/>
                <a:gd name="csX16" fmla="*/ 6150867 w 11633641"/>
                <a:gd name="csY16" fmla="*/ 1102117 h 3691522"/>
                <a:gd name="csX17" fmla="*/ 6377822 w 11633641"/>
                <a:gd name="csY17" fmla="*/ 907695 h 3691522"/>
                <a:gd name="csX18" fmla="*/ 6621739 w 11633641"/>
                <a:gd name="csY18" fmla="*/ 767715 h 3691522"/>
                <a:gd name="csX19" fmla="*/ 6913697 w 11633641"/>
                <a:gd name="csY19" fmla="*/ 621069 h 3691522"/>
                <a:gd name="csX20" fmla="*/ 7358338 w 11633641"/>
                <a:gd name="csY20" fmla="*/ 486453 h 3691522"/>
                <a:gd name="csX21" fmla="*/ 7811163 w 11633641"/>
                <a:gd name="csY21" fmla="*/ 383719 h 3691522"/>
                <a:gd name="csX22" fmla="*/ 8175513 w 11633641"/>
                <a:gd name="csY22" fmla="*/ 306101 h 3691522"/>
                <a:gd name="csX23" fmla="*/ 8793297 w 11633641"/>
                <a:gd name="csY23" fmla="*/ 207742 h 3691522"/>
                <a:gd name="csX24" fmla="*/ 9881832 w 11633641"/>
                <a:gd name="csY24" fmla="*/ 112296 h 3691522"/>
                <a:gd name="csX25" fmla="*/ 11633641 w 11633641"/>
                <a:gd name="csY25" fmla="*/ 17311 h 3691522"/>
                <a:gd name="csX0" fmla="*/ 0 w 11633641"/>
                <a:gd name="csY0" fmla="*/ 0 h 3704954"/>
                <a:gd name="csX1" fmla="*/ 3812617 w 11633641"/>
                <a:gd name="csY1" fmla="*/ 62665 h 3704954"/>
                <a:gd name="csX2" fmla="*/ 4477262 w 11633641"/>
                <a:gd name="csY2" fmla="*/ 81582 h 3704954"/>
                <a:gd name="csX3" fmla="*/ 4608220 w 11633641"/>
                <a:gd name="csY3" fmla="*/ 336760 h 3704954"/>
                <a:gd name="csX4" fmla="*/ 4689747 w 11633641"/>
                <a:gd name="csY4" fmla="*/ 1794280 h 3704954"/>
                <a:gd name="csX5" fmla="*/ 4786298 w 11633641"/>
                <a:gd name="csY5" fmla="*/ 3005906 h 3704954"/>
                <a:gd name="csX6" fmla="*/ 4859552 w 11633641"/>
                <a:gd name="csY6" fmla="*/ 3582928 h 3704954"/>
                <a:gd name="csX7" fmla="*/ 4934805 w 11633641"/>
                <a:gd name="csY7" fmla="*/ 3688773 h 3704954"/>
                <a:gd name="csX8" fmla="*/ 5096013 w 11633641"/>
                <a:gd name="csY8" fmla="*/ 3538735 h 3704954"/>
                <a:gd name="csX9" fmla="*/ 5182968 w 11633641"/>
                <a:gd name="csY9" fmla="*/ 3314666 h 3704954"/>
                <a:gd name="csX10" fmla="*/ 5270859 w 11633641"/>
                <a:gd name="csY10" fmla="*/ 2992887 h 3704954"/>
                <a:gd name="csX11" fmla="*/ 5353680 w 11633641"/>
                <a:gd name="csY11" fmla="*/ 2710187 h 3704954"/>
                <a:gd name="csX12" fmla="*/ 5479487 w 11633641"/>
                <a:gd name="csY12" fmla="*/ 2301935 h 3704954"/>
                <a:gd name="csX13" fmla="*/ 5584374 w 11633641"/>
                <a:gd name="csY13" fmla="*/ 2032303 h 3704954"/>
                <a:gd name="csX14" fmla="*/ 5751803 w 11633641"/>
                <a:gd name="csY14" fmla="*/ 1660620 h 3704954"/>
                <a:gd name="csX15" fmla="*/ 5954331 w 11633641"/>
                <a:gd name="csY15" fmla="*/ 1344723 h 3704954"/>
                <a:gd name="csX16" fmla="*/ 6150867 w 11633641"/>
                <a:gd name="csY16" fmla="*/ 1102117 h 3704954"/>
                <a:gd name="csX17" fmla="*/ 6377822 w 11633641"/>
                <a:gd name="csY17" fmla="*/ 907695 h 3704954"/>
                <a:gd name="csX18" fmla="*/ 6621739 w 11633641"/>
                <a:gd name="csY18" fmla="*/ 767715 h 3704954"/>
                <a:gd name="csX19" fmla="*/ 6913697 w 11633641"/>
                <a:gd name="csY19" fmla="*/ 621069 h 3704954"/>
                <a:gd name="csX20" fmla="*/ 7358338 w 11633641"/>
                <a:gd name="csY20" fmla="*/ 486453 h 3704954"/>
                <a:gd name="csX21" fmla="*/ 7811163 w 11633641"/>
                <a:gd name="csY21" fmla="*/ 383719 h 3704954"/>
                <a:gd name="csX22" fmla="*/ 8175513 w 11633641"/>
                <a:gd name="csY22" fmla="*/ 306101 h 3704954"/>
                <a:gd name="csX23" fmla="*/ 8793297 w 11633641"/>
                <a:gd name="csY23" fmla="*/ 207742 h 3704954"/>
                <a:gd name="csX24" fmla="*/ 9881832 w 11633641"/>
                <a:gd name="csY24" fmla="*/ 112296 h 3704954"/>
                <a:gd name="csX25" fmla="*/ 11633641 w 11633641"/>
                <a:gd name="csY25" fmla="*/ 17311 h 3704954"/>
                <a:gd name="csX0" fmla="*/ 0 w 11633641"/>
                <a:gd name="csY0" fmla="*/ 0 h 3736907"/>
                <a:gd name="csX1" fmla="*/ 3812617 w 11633641"/>
                <a:gd name="csY1" fmla="*/ 62665 h 3736907"/>
                <a:gd name="csX2" fmla="*/ 4477262 w 11633641"/>
                <a:gd name="csY2" fmla="*/ 81582 h 3736907"/>
                <a:gd name="csX3" fmla="*/ 4608220 w 11633641"/>
                <a:gd name="csY3" fmla="*/ 336760 h 3736907"/>
                <a:gd name="csX4" fmla="*/ 4689747 w 11633641"/>
                <a:gd name="csY4" fmla="*/ 1794280 h 3736907"/>
                <a:gd name="csX5" fmla="*/ 4786298 w 11633641"/>
                <a:gd name="csY5" fmla="*/ 3005906 h 3736907"/>
                <a:gd name="csX6" fmla="*/ 4859552 w 11633641"/>
                <a:gd name="csY6" fmla="*/ 3582928 h 3736907"/>
                <a:gd name="csX7" fmla="*/ 4919298 w 11633641"/>
                <a:gd name="csY7" fmla="*/ 3722687 h 3736907"/>
                <a:gd name="csX8" fmla="*/ 5096013 w 11633641"/>
                <a:gd name="csY8" fmla="*/ 3538735 h 3736907"/>
                <a:gd name="csX9" fmla="*/ 5182968 w 11633641"/>
                <a:gd name="csY9" fmla="*/ 3314666 h 3736907"/>
                <a:gd name="csX10" fmla="*/ 5270859 w 11633641"/>
                <a:gd name="csY10" fmla="*/ 2992887 h 3736907"/>
                <a:gd name="csX11" fmla="*/ 5353680 w 11633641"/>
                <a:gd name="csY11" fmla="*/ 2710187 h 3736907"/>
                <a:gd name="csX12" fmla="*/ 5479487 w 11633641"/>
                <a:gd name="csY12" fmla="*/ 2301935 h 3736907"/>
                <a:gd name="csX13" fmla="*/ 5584374 w 11633641"/>
                <a:gd name="csY13" fmla="*/ 2032303 h 3736907"/>
                <a:gd name="csX14" fmla="*/ 5751803 w 11633641"/>
                <a:gd name="csY14" fmla="*/ 1660620 h 3736907"/>
                <a:gd name="csX15" fmla="*/ 5954331 w 11633641"/>
                <a:gd name="csY15" fmla="*/ 1344723 h 3736907"/>
                <a:gd name="csX16" fmla="*/ 6150867 w 11633641"/>
                <a:gd name="csY16" fmla="*/ 1102117 h 3736907"/>
                <a:gd name="csX17" fmla="*/ 6377822 w 11633641"/>
                <a:gd name="csY17" fmla="*/ 907695 h 3736907"/>
                <a:gd name="csX18" fmla="*/ 6621739 w 11633641"/>
                <a:gd name="csY18" fmla="*/ 767715 h 3736907"/>
                <a:gd name="csX19" fmla="*/ 6913697 w 11633641"/>
                <a:gd name="csY19" fmla="*/ 621069 h 3736907"/>
                <a:gd name="csX20" fmla="*/ 7358338 w 11633641"/>
                <a:gd name="csY20" fmla="*/ 486453 h 3736907"/>
                <a:gd name="csX21" fmla="*/ 7811163 w 11633641"/>
                <a:gd name="csY21" fmla="*/ 383719 h 3736907"/>
                <a:gd name="csX22" fmla="*/ 8175513 w 11633641"/>
                <a:gd name="csY22" fmla="*/ 306101 h 3736907"/>
                <a:gd name="csX23" fmla="*/ 8793297 w 11633641"/>
                <a:gd name="csY23" fmla="*/ 207742 h 3736907"/>
                <a:gd name="csX24" fmla="*/ 9881832 w 11633641"/>
                <a:gd name="csY24" fmla="*/ 112296 h 3736907"/>
                <a:gd name="csX25" fmla="*/ 11633641 w 11633641"/>
                <a:gd name="csY25" fmla="*/ 17311 h 3736907"/>
                <a:gd name="csX0" fmla="*/ 0 w 11633641"/>
                <a:gd name="csY0" fmla="*/ 0 h 3724216"/>
                <a:gd name="csX1" fmla="*/ 3812617 w 11633641"/>
                <a:gd name="csY1" fmla="*/ 62665 h 3724216"/>
                <a:gd name="csX2" fmla="*/ 4477262 w 11633641"/>
                <a:gd name="csY2" fmla="*/ 81582 h 3724216"/>
                <a:gd name="csX3" fmla="*/ 4608220 w 11633641"/>
                <a:gd name="csY3" fmla="*/ 336760 h 3724216"/>
                <a:gd name="csX4" fmla="*/ 4689747 w 11633641"/>
                <a:gd name="csY4" fmla="*/ 1794280 h 3724216"/>
                <a:gd name="csX5" fmla="*/ 4786298 w 11633641"/>
                <a:gd name="csY5" fmla="*/ 3005906 h 3724216"/>
                <a:gd name="csX6" fmla="*/ 4871183 w 11633641"/>
                <a:gd name="csY6" fmla="*/ 3588580 h 3724216"/>
                <a:gd name="csX7" fmla="*/ 4919298 w 11633641"/>
                <a:gd name="csY7" fmla="*/ 3722687 h 3724216"/>
                <a:gd name="csX8" fmla="*/ 5096013 w 11633641"/>
                <a:gd name="csY8" fmla="*/ 3538735 h 3724216"/>
                <a:gd name="csX9" fmla="*/ 5182968 w 11633641"/>
                <a:gd name="csY9" fmla="*/ 3314666 h 3724216"/>
                <a:gd name="csX10" fmla="*/ 5270859 w 11633641"/>
                <a:gd name="csY10" fmla="*/ 2992887 h 3724216"/>
                <a:gd name="csX11" fmla="*/ 5353680 w 11633641"/>
                <a:gd name="csY11" fmla="*/ 2710187 h 3724216"/>
                <a:gd name="csX12" fmla="*/ 5479487 w 11633641"/>
                <a:gd name="csY12" fmla="*/ 2301935 h 3724216"/>
                <a:gd name="csX13" fmla="*/ 5584374 w 11633641"/>
                <a:gd name="csY13" fmla="*/ 2032303 h 3724216"/>
                <a:gd name="csX14" fmla="*/ 5751803 w 11633641"/>
                <a:gd name="csY14" fmla="*/ 1660620 h 3724216"/>
                <a:gd name="csX15" fmla="*/ 5954331 w 11633641"/>
                <a:gd name="csY15" fmla="*/ 1344723 h 3724216"/>
                <a:gd name="csX16" fmla="*/ 6150867 w 11633641"/>
                <a:gd name="csY16" fmla="*/ 1102117 h 3724216"/>
                <a:gd name="csX17" fmla="*/ 6377822 w 11633641"/>
                <a:gd name="csY17" fmla="*/ 907695 h 3724216"/>
                <a:gd name="csX18" fmla="*/ 6621739 w 11633641"/>
                <a:gd name="csY18" fmla="*/ 767715 h 3724216"/>
                <a:gd name="csX19" fmla="*/ 6913697 w 11633641"/>
                <a:gd name="csY19" fmla="*/ 621069 h 3724216"/>
                <a:gd name="csX20" fmla="*/ 7358338 w 11633641"/>
                <a:gd name="csY20" fmla="*/ 486453 h 3724216"/>
                <a:gd name="csX21" fmla="*/ 7811163 w 11633641"/>
                <a:gd name="csY21" fmla="*/ 383719 h 3724216"/>
                <a:gd name="csX22" fmla="*/ 8175513 w 11633641"/>
                <a:gd name="csY22" fmla="*/ 306101 h 3724216"/>
                <a:gd name="csX23" fmla="*/ 8793297 w 11633641"/>
                <a:gd name="csY23" fmla="*/ 207742 h 3724216"/>
                <a:gd name="csX24" fmla="*/ 9881832 w 11633641"/>
                <a:gd name="csY24" fmla="*/ 112296 h 3724216"/>
                <a:gd name="csX25" fmla="*/ 11633641 w 11633641"/>
                <a:gd name="csY25" fmla="*/ 17311 h 3724216"/>
                <a:gd name="csX0" fmla="*/ 0 w 11633641"/>
                <a:gd name="csY0" fmla="*/ 0 h 3708035"/>
                <a:gd name="csX1" fmla="*/ 3812617 w 11633641"/>
                <a:gd name="csY1" fmla="*/ 62665 h 3708035"/>
                <a:gd name="csX2" fmla="*/ 4477262 w 11633641"/>
                <a:gd name="csY2" fmla="*/ 81582 h 3708035"/>
                <a:gd name="csX3" fmla="*/ 4608220 w 11633641"/>
                <a:gd name="csY3" fmla="*/ 336760 h 3708035"/>
                <a:gd name="csX4" fmla="*/ 4689747 w 11633641"/>
                <a:gd name="csY4" fmla="*/ 1794280 h 3708035"/>
                <a:gd name="csX5" fmla="*/ 4786298 w 11633641"/>
                <a:gd name="csY5" fmla="*/ 3005906 h 3708035"/>
                <a:gd name="csX6" fmla="*/ 4871183 w 11633641"/>
                <a:gd name="csY6" fmla="*/ 3588580 h 3708035"/>
                <a:gd name="csX7" fmla="*/ 5023971 w 11633641"/>
                <a:gd name="csY7" fmla="*/ 3705730 h 3708035"/>
                <a:gd name="csX8" fmla="*/ 5096013 w 11633641"/>
                <a:gd name="csY8" fmla="*/ 3538735 h 3708035"/>
                <a:gd name="csX9" fmla="*/ 5182968 w 11633641"/>
                <a:gd name="csY9" fmla="*/ 3314666 h 3708035"/>
                <a:gd name="csX10" fmla="*/ 5270859 w 11633641"/>
                <a:gd name="csY10" fmla="*/ 2992887 h 3708035"/>
                <a:gd name="csX11" fmla="*/ 5353680 w 11633641"/>
                <a:gd name="csY11" fmla="*/ 2710187 h 3708035"/>
                <a:gd name="csX12" fmla="*/ 5479487 w 11633641"/>
                <a:gd name="csY12" fmla="*/ 2301935 h 3708035"/>
                <a:gd name="csX13" fmla="*/ 5584374 w 11633641"/>
                <a:gd name="csY13" fmla="*/ 2032303 h 3708035"/>
                <a:gd name="csX14" fmla="*/ 5751803 w 11633641"/>
                <a:gd name="csY14" fmla="*/ 1660620 h 3708035"/>
                <a:gd name="csX15" fmla="*/ 5954331 w 11633641"/>
                <a:gd name="csY15" fmla="*/ 1344723 h 3708035"/>
                <a:gd name="csX16" fmla="*/ 6150867 w 11633641"/>
                <a:gd name="csY16" fmla="*/ 1102117 h 3708035"/>
                <a:gd name="csX17" fmla="*/ 6377822 w 11633641"/>
                <a:gd name="csY17" fmla="*/ 907695 h 3708035"/>
                <a:gd name="csX18" fmla="*/ 6621739 w 11633641"/>
                <a:gd name="csY18" fmla="*/ 767715 h 3708035"/>
                <a:gd name="csX19" fmla="*/ 6913697 w 11633641"/>
                <a:gd name="csY19" fmla="*/ 621069 h 3708035"/>
                <a:gd name="csX20" fmla="*/ 7358338 w 11633641"/>
                <a:gd name="csY20" fmla="*/ 486453 h 3708035"/>
                <a:gd name="csX21" fmla="*/ 7811163 w 11633641"/>
                <a:gd name="csY21" fmla="*/ 383719 h 3708035"/>
                <a:gd name="csX22" fmla="*/ 8175513 w 11633641"/>
                <a:gd name="csY22" fmla="*/ 306101 h 3708035"/>
                <a:gd name="csX23" fmla="*/ 8793297 w 11633641"/>
                <a:gd name="csY23" fmla="*/ 207742 h 3708035"/>
                <a:gd name="csX24" fmla="*/ 9881832 w 11633641"/>
                <a:gd name="csY24" fmla="*/ 112296 h 3708035"/>
                <a:gd name="csX25" fmla="*/ 11633641 w 11633641"/>
                <a:gd name="csY25" fmla="*/ 17311 h 3708035"/>
                <a:gd name="csX0" fmla="*/ 0 w 11633641"/>
                <a:gd name="csY0" fmla="*/ 0 h 3706792"/>
                <a:gd name="csX1" fmla="*/ 3812617 w 11633641"/>
                <a:gd name="csY1" fmla="*/ 62665 h 3706792"/>
                <a:gd name="csX2" fmla="*/ 4477262 w 11633641"/>
                <a:gd name="csY2" fmla="*/ 81582 h 3706792"/>
                <a:gd name="csX3" fmla="*/ 4608220 w 11633641"/>
                <a:gd name="csY3" fmla="*/ 336760 h 3706792"/>
                <a:gd name="csX4" fmla="*/ 4689747 w 11633641"/>
                <a:gd name="csY4" fmla="*/ 1794280 h 3706792"/>
                <a:gd name="csX5" fmla="*/ 4786298 w 11633641"/>
                <a:gd name="csY5" fmla="*/ 3005906 h 3706792"/>
                <a:gd name="csX6" fmla="*/ 4871183 w 11633641"/>
                <a:gd name="csY6" fmla="*/ 3588580 h 3706792"/>
                <a:gd name="csX7" fmla="*/ 5023971 w 11633641"/>
                <a:gd name="csY7" fmla="*/ 3705730 h 3706792"/>
                <a:gd name="csX8" fmla="*/ 5115397 w 11633641"/>
                <a:gd name="csY8" fmla="*/ 3561344 h 3706792"/>
                <a:gd name="csX9" fmla="*/ 5182968 w 11633641"/>
                <a:gd name="csY9" fmla="*/ 3314666 h 3706792"/>
                <a:gd name="csX10" fmla="*/ 5270859 w 11633641"/>
                <a:gd name="csY10" fmla="*/ 2992887 h 3706792"/>
                <a:gd name="csX11" fmla="*/ 5353680 w 11633641"/>
                <a:gd name="csY11" fmla="*/ 2710187 h 3706792"/>
                <a:gd name="csX12" fmla="*/ 5479487 w 11633641"/>
                <a:gd name="csY12" fmla="*/ 2301935 h 3706792"/>
                <a:gd name="csX13" fmla="*/ 5584374 w 11633641"/>
                <a:gd name="csY13" fmla="*/ 2032303 h 3706792"/>
                <a:gd name="csX14" fmla="*/ 5751803 w 11633641"/>
                <a:gd name="csY14" fmla="*/ 1660620 h 3706792"/>
                <a:gd name="csX15" fmla="*/ 5954331 w 11633641"/>
                <a:gd name="csY15" fmla="*/ 1344723 h 3706792"/>
                <a:gd name="csX16" fmla="*/ 6150867 w 11633641"/>
                <a:gd name="csY16" fmla="*/ 1102117 h 3706792"/>
                <a:gd name="csX17" fmla="*/ 6377822 w 11633641"/>
                <a:gd name="csY17" fmla="*/ 907695 h 3706792"/>
                <a:gd name="csX18" fmla="*/ 6621739 w 11633641"/>
                <a:gd name="csY18" fmla="*/ 767715 h 3706792"/>
                <a:gd name="csX19" fmla="*/ 6913697 w 11633641"/>
                <a:gd name="csY19" fmla="*/ 621069 h 3706792"/>
                <a:gd name="csX20" fmla="*/ 7358338 w 11633641"/>
                <a:gd name="csY20" fmla="*/ 486453 h 3706792"/>
                <a:gd name="csX21" fmla="*/ 7811163 w 11633641"/>
                <a:gd name="csY21" fmla="*/ 383719 h 3706792"/>
                <a:gd name="csX22" fmla="*/ 8175513 w 11633641"/>
                <a:gd name="csY22" fmla="*/ 306101 h 3706792"/>
                <a:gd name="csX23" fmla="*/ 8793297 w 11633641"/>
                <a:gd name="csY23" fmla="*/ 207742 h 3706792"/>
                <a:gd name="csX24" fmla="*/ 9881832 w 11633641"/>
                <a:gd name="csY24" fmla="*/ 112296 h 3706792"/>
                <a:gd name="csX25" fmla="*/ 11633641 w 11633641"/>
                <a:gd name="csY25" fmla="*/ 17311 h 3706792"/>
                <a:gd name="csX0" fmla="*/ 0 w 11633641"/>
                <a:gd name="csY0" fmla="*/ 0 h 3681425"/>
                <a:gd name="csX1" fmla="*/ 3812617 w 11633641"/>
                <a:gd name="csY1" fmla="*/ 62665 h 3681425"/>
                <a:gd name="csX2" fmla="*/ 4477262 w 11633641"/>
                <a:gd name="csY2" fmla="*/ 81582 h 3681425"/>
                <a:gd name="csX3" fmla="*/ 4608220 w 11633641"/>
                <a:gd name="csY3" fmla="*/ 336760 h 3681425"/>
                <a:gd name="csX4" fmla="*/ 4689747 w 11633641"/>
                <a:gd name="csY4" fmla="*/ 1794280 h 3681425"/>
                <a:gd name="csX5" fmla="*/ 4786298 w 11633641"/>
                <a:gd name="csY5" fmla="*/ 3005906 h 3681425"/>
                <a:gd name="csX6" fmla="*/ 4871183 w 11633641"/>
                <a:gd name="csY6" fmla="*/ 3588580 h 3681425"/>
                <a:gd name="csX7" fmla="*/ 5020094 w 11633641"/>
                <a:gd name="csY7" fmla="*/ 3677470 h 3681425"/>
                <a:gd name="csX8" fmla="*/ 5115397 w 11633641"/>
                <a:gd name="csY8" fmla="*/ 3561344 h 3681425"/>
                <a:gd name="csX9" fmla="*/ 5182968 w 11633641"/>
                <a:gd name="csY9" fmla="*/ 3314666 h 3681425"/>
                <a:gd name="csX10" fmla="*/ 5270859 w 11633641"/>
                <a:gd name="csY10" fmla="*/ 2992887 h 3681425"/>
                <a:gd name="csX11" fmla="*/ 5353680 w 11633641"/>
                <a:gd name="csY11" fmla="*/ 2710187 h 3681425"/>
                <a:gd name="csX12" fmla="*/ 5479487 w 11633641"/>
                <a:gd name="csY12" fmla="*/ 2301935 h 3681425"/>
                <a:gd name="csX13" fmla="*/ 5584374 w 11633641"/>
                <a:gd name="csY13" fmla="*/ 2032303 h 3681425"/>
                <a:gd name="csX14" fmla="*/ 5751803 w 11633641"/>
                <a:gd name="csY14" fmla="*/ 1660620 h 3681425"/>
                <a:gd name="csX15" fmla="*/ 5954331 w 11633641"/>
                <a:gd name="csY15" fmla="*/ 1344723 h 3681425"/>
                <a:gd name="csX16" fmla="*/ 6150867 w 11633641"/>
                <a:gd name="csY16" fmla="*/ 1102117 h 3681425"/>
                <a:gd name="csX17" fmla="*/ 6377822 w 11633641"/>
                <a:gd name="csY17" fmla="*/ 907695 h 3681425"/>
                <a:gd name="csX18" fmla="*/ 6621739 w 11633641"/>
                <a:gd name="csY18" fmla="*/ 767715 h 3681425"/>
                <a:gd name="csX19" fmla="*/ 6913697 w 11633641"/>
                <a:gd name="csY19" fmla="*/ 621069 h 3681425"/>
                <a:gd name="csX20" fmla="*/ 7358338 w 11633641"/>
                <a:gd name="csY20" fmla="*/ 486453 h 3681425"/>
                <a:gd name="csX21" fmla="*/ 7811163 w 11633641"/>
                <a:gd name="csY21" fmla="*/ 383719 h 3681425"/>
                <a:gd name="csX22" fmla="*/ 8175513 w 11633641"/>
                <a:gd name="csY22" fmla="*/ 306101 h 3681425"/>
                <a:gd name="csX23" fmla="*/ 8793297 w 11633641"/>
                <a:gd name="csY23" fmla="*/ 207742 h 3681425"/>
                <a:gd name="csX24" fmla="*/ 9881832 w 11633641"/>
                <a:gd name="csY24" fmla="*/ 112296 h 3681425"/>
                <a:gd name="csX25" fmla="*/ 11633641 w 11633641"/>
                <a:gd name="csY25" fmla="*/ 17311 h 3681425"/>
                <a:gd name="csX0" fmla="*/ 0 w 11633641"/>
                <a:gd name="csY0" fmla="*/ 0 h 3766196"/>
                <a:gd name="csX1" fmla="*/ 3812617 w 11633641"/>
                <a:gd name="csY1" fmla="*/ 62665 h 3766196"/>
                <a:gd name="csX2" fmla="*/ 4477262 w 11633641"/>
                <a:gd name="csY2" fmla="*/ 81582 h 3766196"/>
                <a:gd name="csX3" fmla="*/ 4608220 w 11633641"/>
                <a:gd name="csY3" fmla="*/ 336760 h 3766196"/>
                <a:gd name="csX4" fmla="*/ 4689747 w 11633641"/>
                <a:gd name="csY4" fmla="*/ 1794280 h 3766196"/>
                <a:gd name="csX5" fmla="*/ 4786298 w 11633641"/>
                <a:gd name="csY5" fmla="*/ 3005906 h 3766196"/>
                <a:gd name="csX6" fmla="*/ 4871183 w 11633641"/>
                <a:gd name="csY6" fmla="*/ 3588580 h 3766196"/>
                <a:gd name="csX7" fmla="*/ 5012004 w 11633641"/>
                <a:gd name="csY7" fmla="*/ 3765940 h 3766196"/>
                <a:gd name="csX8" fmla="*/ 5115397 w 11633641"/>
                <a:gd name="csY8" fmla="*/ 3561344 h 3766196"/>
                <a:gd name="csX9" fmla="*/ 5182968 w 11633641"/>
                <a:gd name="csY9" fmla="*/ 3314666 h 3766196"/>
                <a:gd name="csX10" fmla="*/ 5270859 w 11633641"/>
                <a:gd name="csY10" fmla="*/ 2992887 h 3766196"/>
                <a:gd name="csX11" fmla="*/ 5353680 w 11633641"/>
                <a:gd name="csY11" fmla="*/ 2710187 h 3766196"/>
                <a:gd name="csX12" fmla="*/ 5479487 w 11633641"/>
                <a:gd name="csY12" fmla="*/ 2301935 h 3766196"/>
                <a:gd name="csX13" fmla="*/ 5584374 w 11633641"/>
                <a:gd name="csY13" fmla="*/ 2032303 h 3766196"/>
                <a:gd name="csX14" fmla="*/ 5751803 w 11633641"/>
                <a:gd name="csY14" fmla="*/ 1660620 h 3766196"/>
                <a:gd name="csX15" fmla="*/ 5954331 w 11633641"/>
                <a:gd name="csY15" fmla="*/ 1344723 h 3766196"/>
                <a:gd name="csX16" fmla="*/ 6150867 w 11633641"/>
                <a:gd name="csY16" fmla="*/ 1102117 h 3766196"/>
                <a:gd name="csX17" fmla="*/ 6377822 w 11633641"/>
                <a:gd name="csY17" fmla="*/ 907695 h 3766196"/>
                <a:gd name="csX18" fmla="*/ 6621739 w 11633641"/>
                <a:gd name="csY18" fmla="*/ 767715 h 3766196"/>
                <a:gd name="csX19" fmla="*/ 6913697 w 11633641"/>
                <a:gd name="csY19" fmla="*/ 621069 h 3766196"/>
                <a:gd name="csX20" fmla="*/ 7358338 w 11633641"/>
                <a:gd name="csY20" fmla="*/ 486453 h 3766196"/>
                <a:gd name="csX21" fmla="*/ 7811163 w 11633641"/>
                <a:gd name="csY21" fmla="*/ 383719 h 3766196"/>
                <a:gd name="csX22" fmla="*/ 8175513 w 11633641"/>
                <a:gd name="csY22" fmla="*/ 306101 h 3766196"/>
                <a:gd name="csX23" fmla="*/ 8793297 w 11633641"/>
                <a:gd name="csY23" fmla="*/ 207742 h 3766196"/>
                <a:gd name="csX24" fmla="*/ 9881832 w 11633641"/>
                <a:gd name="csY24" fmla="*/ 112296 h 3766196"/>
                <a:gd name="csX25" fmla="*/ 11633641 w 11633641"/>
                <a:gd name="csY25" fmla="*/ 17311 h 3766196"/>
                <a:gd name="csX0" fmla="*/ 0 w 11633641"/>
                <a:gd name="csY0" fmla="*/ 0 h 3789725"/>
                <a:gd name="csX1" fmla="*/ 3812617 w 11633641"/>
                <a:gd name="csY1" fmla="*/ 62665 h 3789725"/>
                <a:gd name="csX2" fmla="*/ 4477262 w 11633641"/>
                <a:gd name="csY2" fmla="*/ 81582 h 3789725"/>
                <a:gd name="csX3" fmla="*/ 4608220 w 11633641"/>
                <a:gd name="csY3" fmla="*/ 336760 h 3789725"/>
                <a:gd name="csX4" fmla="*/ 4689747 w 11633641"/>
                <a:gd name="csY4" fmla="*/ 1794280 h 3789725"/>
                <a:gd name="csX5" fmla="*/ 4786298 w 11633641"/>
                <a:gd name="csY5" fmla="*/ 3005906 h 3789725"/>
                <a:gd name="csX6" fmla="*/ 4871183 w 11633641"/>
                <a:gd name="csY6" fmla="*/ 3588580 h 3789725"/>
                <a:gd name="csX7" fmla="*/ 4975596 w 11633641"/>
                <a:gd name="csY7" fmla="*/ 3789531 h 3789725"/>
                <a:gd name="csX8" fmla="*/ 5115397 w 11633641"/>
                <a:gd name="csY8" fmla="*/ 3561344 h 3789725"/>
                <a:gd name="csX9" fmla="*/ 5182968 w 11633641"/>
                <a:gd name="csY9" fmla="*/ 3314666 h 3789725"/>
                <a:gd name="csX10" fmla="*/ 5270859 w 11633641"/>
                <a:gd name="csY10" fmla="*/ 2992887 h 3789725"/>
                <a:gd name="csX11" fmla="*/ 5353680 w 11633641"/>
                <a:gd name="csY11" fmla="*/ 2710187 h 3789725"/>
                <a:gd name="csX12" fmla="*/ 5479487 w 11633641"/>
                <a:gd name="csY12" fmla="*/ 2301935 h 3789725"/>
                <a:gd name="csX13" fmla="*/ 5584374 w 11633641"/>
                <a:gd name="csY13" fmla="*/ 2032303 h 3789725"/>
                <a:gd name="csX14" fmla="*/ 5751803 w 11633641"/>
                <a:gd name="csY14" fmla="*/ 1660620 h 3789725"/>
                <a:gd name="csX15" fmla="*/ 5954331 w 11633641"/>
                <a:gd name="csY15" fmla="*/ 1344723 h 3789725"/>
                <a:gd name="csX16" fmla="*/ 6150867 w 11633641"/>
                <a:gd name="csY16" fmla="*/ 1102117 h 3789725"/>
                <a:gd name="csX17" fmla="*/ 6377822 w 11633641"/>
                <a:gd name="csY17" fmla="*/ 907695 h 3789725"/>
                <a:gd name="csX18" fmla="*/ 6621739 w 11633641"/>
                <a:gd name="csY18" fmla="*/ 767715 h 3789725"/>
                <a:gd name="csX19" fmla="*/ 6913697 w 11633641"/>
                <a:gd name="csY19" fmla="*/ 621069 h 3789725"/>
                <a:gd name="csX20" fmla="*/ 7358338 w 11633641"/>
                <a:gd name="csY20" fmla="*/ 486453 h 3789725"/>
                <a:gd name="csX21" fmla="*/ 7811163 w 11633641"/>
                <a:gd name="csY21" fmla="*/ 383719 h 3789725"/>
                <a:gd name="csX22" fmla="*/ 8175513 w 11633641"/>
                <a:gd name="csY22" fmla="*/ 306101 h 3789725"/>
                <a:gd name="csX23" fmla="*/ 8793297 w 11633641"/>
                <a:gd name="csY23" fmla="*/ 207742 h 3789725"/>
                <a:gd name="csX24" fmla="*/ 9881832 w 11633641"/>
                <a:gd name="csY24" fmla="*/ 112296 h 3789725"/>
                <a:gd name="csX25" fmla="*/ 11633641 w 11633641"/>
                <a:gd name="csY25" fmla="*/ 17311 h 3789725"/>
                <a:gd name="csX0" fmla="*/ 0 w 11633641"/>
                <a:gd name="csY0" fmla="*/ 0 h 3789727"/>
                <a:gd name="csX1" fmla="*/ 3812617 w 11633641"/>
                <a:gd name="csY1" fmla="*/ 62665 h 3789727"/>
                <a:gd name="csX2" fmla="*/ 4477262 w 11633641"/>
                <a:gd name="csY2" fmla="*/ 81582 h 3789727"/>
                <a:gd name="csX3" fmla="*/ 4608220 w 11633641"/>
                <a:gd name="csY3" fmla="*/ 336760 h 3789727"/>
                <a:gd name="csX4" fmla="*/ 4689747 w 11633641"/>
                <a:gd name="csY4" fmla="*/ 179428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5"/>
                <a:gd name="csX1" fmla="*/ 3812617 w 11633641"/>
                <a:gd name="csY1" fmla="*/ 62665 h 3789725"/>
                <a:gd name="csX2" fmla="*/ 4477262 w 11633641"/>
                <a:gd name="csY2" fmla="*/ 81582 h 3789725"/>
                <a:gd name="csX3" fmla="*/ 4608220 w 11633641"/>
                <a:gd name="csY3" fmla="*/ 336760 h 3789725"/>
                <a:gd name="csX4" fmla="*/ 4707124 w 11633641"/>
                <a:gd name="csY4" fmla="*/ 1806948 h 3789725"/>
                <a:gd name="csX5" fmla="*/ 4786298 w 11633641"/>
                <a:gd name="csY5" fmla="*/ 3005906 h 3789725"/>
                <a:gd name="csX6" fmla="*/ 4871183 w 11633641"/>
                <a:gd name="csY6" fmla="*/ 3588580 h 3789725"/>
                <a:gd name="csX7" fmla="*/ 4975596 w 11633641"/>
                <a:gd name="csY7" fmla="*/ 3789531 h 3789725"/>
                <a:gd name="csX8" fmla="*/ 5107307 w 11633641"/>
                <a:gd name="csY8" fmla="*/ 3561344 h 3789725"/>
                <a:gd name="csX9" fmla="*/ 5182968 w 11633641"/>
                <a:gd name="csY9" fmla="*/ 3314666 h 3789725"/>
                <a:gd name="csX10" fmla="*/ 5270859 w 11633641"/>
                <a:gd name="csY10" fmla="*/ 2992887 h 3789725"/>
                <a:gd name="csX11" fmla="*/ 5353680 w 11633641"/>
                <a:gd name="csY11" fmla="*/ 2710187 h 3789725"/>
                <a:gd name="csX12" fmla="*/ 5479487 w 11633641"/>
                <a:gd name="csY12" fmla="*/ 2301935 h 3789725"/>
                <a:gd name="csX13" fmla="*/ 5584374 w 11633641"/>
                <a:gd name="csY13" fmla="*/ 2032303 h 3789725"/>
                <a:gd name="csX14" fmla="*/ 5751803 w 11633641"/>
                <a:gd name="csY14" fmla="*/ 1660620 h 3789725"/>
                <a:gd name="csX15" fmla="*/ 5954331 w 11633641"/>
                <a:gd name="csY15" fmla="*/ 1344723 h 3789725"/>
                <a:gd name="csX16" fmla="*/ 6150867 w 11633641"/>
                <a:gd name="csY16" fmla="*/ 1102117 h 3789725"/>
                <a:gd name="csX17" fmla="*/ 6377822 w 11633641"/>
                <a:gd name="csY17" fmla="*/ 907695 h 3789725"/>
                <a:gd name="csX18" fmla="*/ 6621739 w 11633641"/>
                <a:gd name="csY18" fmla="*/ 767715 h 3789725"/>
                <a:gd name="csX19" fmla="*/ 6913697 w 11633641"/>
                <a:gd name="csY19" fmla="*/ 621069 h 3789725"/>
                <a:gd name="csX20" fmla="*/ 7358338 w 11633641"/>
                <a:gd name="csY20" fmla="*/ 486453 h 3789725"/>
                <a:gd name="csX21" fmla="*/ 7811163 w 11633641"/>
                <a:gd name="csY21" fmla="*/ 383719 h 3789725"/>
                <a:gd name="csX22" fmla="*/ 8175513 w 11633641"/>
                <a:gd name="csY22" fmla="*/ 306101 h 3789725"/>
                <a:gd name="csX23" fmla="*/ 8793297 w 11633641"/>
                <a:gd name="csY23" fmla="*/ 207742 h 3789725"/>
                <a:gd name="csX24" fmla="*/ 9881832 w 11633641"/>
                <a:gd name="csY24" fmla="*/ 112296 h 3789725"/>
                <a:gd name="csX25" fmla="*/ 11633641 w 11633641"/>
                <a:gd name="csY25" fmla="*/ 17311 h 3789725"/>
                <a:gd name="csX0" fmla="*/ 0 w 11633641"/>
                <a:gd name="csY0" fmla="*/ 0 h 3789727"/>
                <a:gd name="csX1" fmla="*/ 3812617 w 11633641"/>
                <a:gd name="csY1" fmla="*/ 62665 h 3789727"/>
                <a:gd name="csX2" fmla="*/ 4477262 w 11633641"/>
                <a:gd name="csY2" fmla="*/ 81582 h 3789727"/>
                <a:gd name="csX3" fmla="*/ 4608220 w 11633641"/>
                <a:gd name="csY3" fmla="*/ 336760 h 3789727"/>
                <a:gd name="csX4" fmla="*/ 4698435 w 11633641"/>
                <a:gd name="csY4" fmla="*/ 182595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7"/>
                <a:gd name="csX1" fmla="*/ 3812617 w 11633641"/>
                <a:gd name="csY1" fmla="*/ 62665 h 3789727"/>
                <a:gd name="csX2" fmla="*/ 4477262 w 11633641"/>
                <a:gd name="csY2" fmla="*/ 81582 h 3789727"/>
                <a:gd name="csX3" fmla="*/ 4669312 w 11633641"/>
                <a:gd name="csY3" fmla="*/ 336760 h 3789727"/>
                <a:gd name="csX4" fmla="*/ 4698435 w 11633641"/>
                <a:gd name="csY4" fmla="*/ 182595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7"/>
                <a:gd name="csX1" fmla="*/ 3812617 w 11633641"/>
                <a:gd name="csY1" fmla="*/ 62665 h 3789727"/>
                <a:gd name="csX2" fmla="*/ 4477262 w 11633641"/>
                <a:gd name="csY2" fmla="*/ 81582 h 3789727"/>
                <a:gd name="csX3" fmla="*/ 4669312 w 11633641"/>
                <a:gd name="csY3" fmla="*/ 336760 h 3789727"/>
                <a:gd name="csX4" fmla="*/ 4759751 w 11633641"/>
                <a:gd name="csY4" fmla="*/ 1833812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17"/>
                <a:gd name="csX1" fmla="*/ 3812617 w 11633641"/>
                <a:gd name="csY1" fmla="*/ 62665 h 3789717"/>
                <a:gd name="csX2" fmla="*/ 4477262 w 11633641"/>
                <a:gd name="csY2" fmla="*/ 81582 h 3789717"/>
                <a:gd name="csX3" fmla="*/ 4669312 w 11633641"/>
                <a:gd name="csY3" fmla="*/ 336760 h 3789717"/>
                <a:gd name="csX4" fmla="*/ 4759751 w 11633641"/>
                <a:gd name="csY4" fmla="*/ 1833812 h 3789717"/>
                <a:gd name="csX5" fmla="*/ 4822066 w 11633641"/>
                <a:gd name="csY5" fmla="*/ 3029498 h 3789717"/>
                <a:gd name="csX6" fmla="*/ 4871183 w 11633641"/>
                <a:gd name="csY6" fmla="*/ 3588580 h 3789717"/>
                <a:gd name="csX7" fmla="*/ 4975596 w 11633641"/>
                <a:gd name="csY7" fmla="*/ 3789531 h 3789717"/>
                <a:gd name="csX8" fmla="*/ 5107307 w 11633641"/>
                <a:gd name="csY8" fmla="*/ 3561344 h 3789717"/>
                <a:gd name="csX9" fmla="*/ 5182968 w 11633641"/>
                <a:gd name="csY9" fmla="*/ 3314666 h 3789717"/>
                <a:gd name="csX10" fmla="*/ 5270859 w 11633641"/>
                <a:gd name="csY10" fmla="*/ 2992887 h 3789717"/>
                <a:gd name="csX11" fmla="*/ 5353680 w 11633641"/>
                <a:gd name="csY11" fmla="*/ 2710187 h 3789717"/>
                <a:gd name="csX12" fmla="*/ 5479487 w 11633641"/>
                <a:gd name="csY12" fmla="*/ 2301935 h 3789717"/>
                <a:gd name="csX13" fmla="*/ 5584374 w 11633641"/>
                <a:gd name="csY13" fmla="*/ 2032303 h 3789717"/>
                <a:gd name="csX14" fmla="*/ 5751803 w 11633641"/>
                <a:gd name="csY14" fmla="*/ 1660620 h 3789717"/>
                <a:gd name="csX15" fmla="*/ 5954331 w 11633641"/>
                <a:gd name="csY15" fmla="*/ 1344723 h 3789717"/>
                <a:gd name="csX16" fmla="*/ 6150867 w 11633641"/>
                <a:gd name="csY16" fmla="*/ 1102117 h 3789717"/>
                <a:gd name="csX17" fmla="*/ 6377822 w 11633641"/>
                <a:gd name="csY17" fmla="*/ 907695 h 3789717"/>
                <a:gd name="csX18" fmla="*/ 6621739 w 11633641"/>
                <a:gd name="csY18" fmla="*/ 767715 h 3789717"/>
                <a:gd name="csX19" fmla="*/ 6913697 w 11633641"/>
                <a:gd name="csY19" fmla="*/ 621069 h 3789717"/>
                <a:gd name="csX20" fmla="*/ 7358338 w 11633641"/>
                <a:gd name="csY20" fmla="*/ 486453 h 3789717"/>
                <a:gd name="csX21" fmla="*/ 7811163 w 11633641"/>
                <a:gd name="csY21" fmla="*/ 383719 h 3789717"/>
                <a:gd name="csX22" fmla="*/ 8175513 w 11633641"/>
                <a:gd name="csY22" fmla="*/ 306101 h 3789717"/>
                <a:gd name="csX23" fmla="*/ 8793297 w 11633641"/>
                <a:gd name="csY23" fmla="*/ 207742 h 3789717"/>
                <a:gd name="csX24" fmla="*/ 9881832 w 11633641"/>
                <a:gd name="csY24" fmla="*/ 112296 h 3789717"/>
                <a:gd name="csX25" fmla="*/ 11633641 w 11633641"/>
                <a:gd name="csY25" fmla="*/ 17311 h 3789717"/>
                <a:gd name="csX0" fmla="*/ 0 w 11633641"/>
                <a:gd name="csY0" fmla="*/ 0 h 3790327"/>
                <a:gd name="csX1" fmla="*/ 3812617 w 11633641"/>
                <a:gd name="csY1" fmla="*/ 62665 h 3790327"/>
                <a:gd name="csX2" fmla="*/ 4477262 w 11633641"/>
                <a:gd name="csY2" fmla="*/ 81582 h 3790327"/>
                <a:gd name="csX3" fmla="*/ 4669312 w 11633641"/>
                <a:gd name="csY3" fmla="*/ 336760 h 3790327"/>
                <a:gd name="csX4" fmla="*/ 4759751 w 11633641"/>
                <a:gd name="csY4" fmla="*/ 1833812 h 3790327"/>
                <a:gd name="csX5" fmla="*/ 4822066 w 11633641"/>
                <a:gd name="csY5" fmla="*/ 3029498 h 3790327"/>
                <a:gd name="csX6" fmla="*/ 4891620 w 11633641"/>
                <a:gd name="csY6" fmla="*/ 3612171 h 3790327"/>
                <a:gd name="csX7" fmla="*/ 4975596 w 11633641"/>
                <a:gd name="csY7" fmla="*/ 3789531 h 3790327"/>
                <a:gd name="csX8" fmla="*/ 5107307 w 11633641"/>
                <a:gd name="csY8" fmla="*/ 3561344 h 3790327"/>
                <a:gd name="csX9" fmla="*/ 5182968 w 11633641"/>
                <a:gd name="csY9" fmla="*/ 3314666 h 3790327"/>
                <a:gd name="csX10" fmla="*/ 5270859 w 11633641"/>
                <a:gd name="csY10" fmla="*/ 2992887 h 3790327"/>
                <a:gd name="csX11" fmla="*/ 5353680 w 11633641"/>
                <a:gd name="csY11" fmla="*/ 2710187 h 3790327"/>
                <a:gd name="csX12" fmla="*/ 5479487 w 11633641"/>
                <a:gd name="csY12" fmla="*/ 2301935 h 3790327"/>
                <a:gd name="csX13" fmla="*/ 5584374 w 11633641"/>
                <a:gd name="csY13" fmla="*/ 2032303 h 3790327"/>
                <a:gd name="csX14" fmla="*/ 5751803 w 11633641"/>
                <a:gd name="csY14" fmla="*/ 1660620 h 3790327"/>
                <a:gd name="csX15" fmla="*/ 5954331 w 11633641"/>
                <a:gd name="csY15" fmla="*/ 1344723 h 3790327"/>
                <a:gd name="csX16" fmla="*/ 6150867 w 11633641"/>
                <a:gd name="csY16" fmla="*/ 1102117 h 3790327"/>
                <a:gd name="csX17" fmla="*/ 6377822 w 11633641"/>
                <a:gd name="csY17" fmla="*/ 907695 h 3790327"/>
                <a:gd name="csX18" fmla="*/ 6621739 w 11633641"/>
                <a:gd name="csY18" fmla="*/ 767715 h 3790327"/>
                <a:gd name="csX19" fmla="*/ 6913697 w 11633641"/>
                <a:gd name="csY19" fmla="*/ 621069 h 3790327"/>
                <a:gd name="csX20" fmla="*/ 7358338 w 11633641"/>
                <a:gd name="csY20" fmla="*/ 486453 h 3790327"/>
                <a:gd name="csX21" fmla="*/ 7811163 w 11633641"/>
                <a:gd name="csY21" fmla="*/ 383719 h 3790327"/>
                <a:gd name="csX22" fmla="*/ 8175513 w 11633641"/>
                <a:gd name="csY22" fmla="*/ 306101 h 3790327"/>
                <a:gd name="csX23" fmla="*/ 8793297 w 11633641"/>
                <a:gd name="csY23" fmla="*/ 207742 h 3790327"/>
                <a:gd name="csX24" fmla="*/ 9881832 w 11633641"/>
                <a:gd name="csY24" fmla="*/ 112296 h 3790327"/>
                <a:gd name="csX25" fmla="*/ 11633641 w 11633641"/>
                <a:gd name="csY25" fmla="*/ 17311 h 3790327"/>
                <a:gd name="csX0" fmla="*/ 0 w 11633641"/>
                <a:gd name="csY0" fmla="*/ 0 h 3790313"/>
                <a:gd name="csX1" fmla="*/ 3812617 w 11633641"/>
                <a:gd name="csY1" fmla="*/ 62665 h 3790313"/>
                <a:gd name="csX2" fmla="*/ 4477262 w 11633641"/>
                <a:gd name="csY2" fmla="*/ 8158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62665 h 3790313"/>
                <a:gd name="csX2" fmla="*/ 4477262 w 11633641"/>
                <a:gd name="csY2" fmla="*/ 8158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62665 h 3790313"/>
                <a:gd name="csX2" fmla="*/ 4533135 w 11633641"/>
                <a:gd name="csY2" fmla="*/ 98780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62665 h 3790313"/>
                <a:gd name="csX2" fmla="*/ 4549741 w 11633641"/>
                <a:gd name="csY2" fmla="*/ 7961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43498 h 3790313"/>
                <a:gd name="csX2" fmla="*/ 4549741 w 11633641"/>
                <a:gd name="csY2" fmla="*/ 7961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43498 h 3790313"/>
                <a:gd name="csX2" fmla="*/ 4549741 w 11633641"/>
                <a:gd name="csY2" fmla="*/ 79612 h 3790313"/>
                <a:gd name="csX3" fmla="*/ 4655227 w 11633641"/>
                <a:gd name="csY3" fmla="*/ 181798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584374 w 11633641"/>
                <a:gd name="csY14" fmla="*/ 2032303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63530 w 11633641"/>
                <a:gd name="csY3" fmla="*/ 143463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584374 w 11633641"/>
                <a:gd name="csY14" fmla="*/ 2032303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46924 w 11633641"/>
                <a:gd name="csY3" fmla="*/ 175409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584374 w 11633641"/>
                <a:gd name="csY14" fmla="*/ 2032303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46924 w 11633641"/>
                <a:gd name="csY3" fmla="*/ 175409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46924 w 11633641"/>
                <a:gd name="csY3" fmla="*/ 175409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743070 w 11633641"/>
                <a:gd name="csY4" fmla="*/ 419867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790486 w 11633641"/>
                <a:gd name="csY4" fmla="*/ 484508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790486 w 11633641"/>
                <a:gd name="csY4" fmla="*/ 484508 h 3790313"/>
                <a:gd name="csX5" fmla="*/ 4844044 w 11633641"/>
                <a:gd name="csY5" fmla="*/ 1916921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238"/>
                <a:gd name="csX1" fmla="*/ 3812617 w 11633641"/>
                <a:gd name="csY1" fmla="*/ 43498 h 3790238"/>
                <a:gd name="csX2" fmla="*/ 4549741 w 11633641"/>
                <a:gd name="csY2" fmla="*/ 79612 h 3790238"/>
                <a:gd name="csX3" fmla="*/ 4773365 w 11633641"/>
                <a:gd name="csY3" fmla="*/ 203113 h 3790238"/>
                <a:gd name="csX4" fmla="*/ 4790486 w 11633641"/>
                <a:gd name="csY4" fmla="*/ 484508 h 3790238"/>
                <a:gd name="csX5" fmla="*/ 4844044 w 11633641"/>
                <a:gd name="csY5" fmla="*/ 1916921 h 3790238"/>
                <a:gd name="csX6" fmla="*/ 4900615 w 11633641"/>
                <a:gd name="csY6" fmla="*/ 3083533 h 3790238"/>
                <a:gd name="csX7" fmla="*/ 4891620 w 11633641"/>
                <a:gd name="csY7" fmla="*/ 3612171 h 3790238"/>
                <a:gd name="csX8" fmla="*/ 4975596 w 11633641"/>
                <a:gd name="csY8" fmla="*/ 3789531 h 3790238"/>
                <a:gd name="csX9" fmla="*/ 5107307 w 11633641"/>
                <a:gd name="csY9" fmla="*/ 3561344 h 3790238"/>
                <a:gd name="csX10" fmla="*/ 5182968 w 11633641"/>
                <a:gd name="csY10" fmla="*/ 3314666 h 3790238"/>
                <a:gd name="csX11" fmla="*/ 5270859 w 11633641"/>
                <a:gd name="csY11" fmla="*/ 2992887 h 3790238"/>
                <a:gd name="csX12" fmla="*/ 5353680 w 11633641"/>
                <a:gd name="csY12" fmla="*/ 2710187 h 3790238"/>
                <a:gd name="csX13" fmla="*/ 5479487 w 11633641"/>
                <a:gd name="csY13" fmla="*/ 2301935 h 3790238"/>
                <a:gd name="csX14" fmla="*/ 5613436 w 11633641"/>
                <a:gd name="csY14" fmla="*/ 1955632 h 3790238"/>
                <a:gd name="csX15" fmla="*/ 5751803 w 11633641"/>
                <a:gd name="csY15" fmla="*/ 1660620 h 3790238"/>
                <a:gd name="csX16" fmla="*/ 5954331 w 11633641"/>
                <a:gd name="csY16" fmla="*/ 1344723 h 3790238"/>
                <a:gd name="csX17" fmla="*/ 6150867 w 11633641"/>
                <a:gd name="csY17" fmla="*/ 1102117 h 3790238"/>
                <a:gd name="csX18" fmla="*/ 6377822 w 11633641"/>
                <a:gd name="csY18" fmla="*/ 907695 h 3790238"/>
                <a:gd name="csX19" fmla="*/ 6630043 w 11633641"/>
                <a:gd name="csY19" fmla="*/ 748547 h 3790238"/>
                <a:gd name="csX20" fmla="*/ 6913697 w 11633641"/>
                <a:gd name="csY20" fmla="*/ 621069 h 3790238"/>
                <a:gd name="csX21" fmla="*/ 7358338 w 11633641"/>
                <a:gd name="csY21" fmla="*/ 486453 h 3790238"/>
                <a:gd name="csX22" fmla="*/ 7811163 w 11633641"/>
                <a:gd name="csY22" fmla="*/ 383719 h 3790238"/>
                <a:gd name="csX23" fmla="*/ 8175513 w 11633641"/>
                <a:gd name="csY23" fmla="*/ 306101 h 3790238"/>
                <a:gd name="csX24" fmla="*/ 8793297 w 11633641"/>
                <a:gd name="csY24" fmla="*/ 207742 h 3790238"/>
                <a:gd name="csX25" fmla="*/ 9881832 w 11633641"/>
                <a:gd name="csY25" fmla="*/ 112296 h 3790238"/>
                <a:gd name="csX26" fmla="*/ 11633641 w 11633641"/>
                <a:gd name="csY26" fmla="*/ 17311 h 3790238"/>
                <a:gd name="csX0" fmla="*/ 0 w 11633641"/>
                <a:gd name="csY0" fmla="*/ 0 h 3791085"/>
                <a:gd name="csX1" fmla="*/ 3812617 w 11633641"/>
                <a:gd name="csY1" fmla="*/ 43498 h 3791085"/>
                <a:gd name="csX2" fmla="*/ 4549741 w 11633641"/>
                <a:gd name="csY2" fmla="*/ 79612 h 3791085"/>
                <a:gd name="csX3" fmla="*/ 4773365 w 11633641"/>
                <a:gd name="csY3" fmla="*/ 203113 h 3791085"/>
                <a:gd name="csX4" fmla="*/ 4790486 w 11633641"/>
                <a:gd name="csY4" fmla="*/ 484508 h 3791085"/>
                <a:gd name="csX5" fmla="*/ 4844044 w 11633641"/>
                <a:gd name="csY5" fmla="*/ 1916921 h 3791085"/>
                <a:gd name="csX6" fmla="*/ 4900615 w 11633641"/>
                <a:gd name="csY6" fmla="*/ 3083533 h 3791085"/>
                <a:gd name="csX7" fmla="*/ 4939036 w 11633641"/>
                <a:gd name="csY7" fmla="*/ 3630640 h 3791085"/>
                <a:gd name="csX8" fmla="*/ 4975596 w 11633641"/>
                <a:gd name="csY8" fmla="*/ 3789531 h 3791085"/>
                <a:gd name="csX9" fmla="*/ 5107307 w 11633641"/>
                <a:gd name="csY9" fmla="*/ 3561344 h 3791085"/>
                <a:gd name="csX10" fmla="*/ 5182968 w 11633641"/>
                <a:gd name="csY10" fmla="*/ 3314666 h 3791085"/>
                <a:gd name="csX11" fmla="*/ 5270859 w 11633641"/>
                <a:gd name="csY11" fmla="*/ 2992887 h 3791085"/>
                <a:gd name="csX12" fmla="*/ 5353680 w 11633641"/>
                <a:gd name="csY12" fmla="*/ 2710187 h 3791085"/>
                <a:gd name="csX13" fmla="*/ 5479487 w 11633641"/>
                <a:gd name="csY13" fmla="*/ 2301935 h 3791085"/>
                <a:gd name="csX14" fmla="*/ 5613436 w 11633641"/>
                <a:gd name="csY14" fmla="*/ 1955632 h 3791085"/>
                <a:gd name="csX15" fmla="*/ 5751803 w 11633641"/>
                <a:gd name="csY15" fmla="*/ 1660620 h 3791085"/>
                <a:gd name="csX16" fmla="*/ 5954331 w 11633641"/>
                <a:gd name="csY16" fmla="*/ 1344723 h 3791085"/>
                <a:gd name="csX17" fmla="*/ 6150867 w 11633641"/>
                <a:gd name="csY17" fmla="*/ 1102117 h 3791085"/>
                <a:gd name="csX18" fmla="*/ 6377822 w 11633641"/>
                <a:gd name="csY18" fmla="*/ 907695 h 3791085"/>
                <a:gd name="csX19" fmla="*/ 6630043 w 11633641"/>
                <a:gd name="csY19" fmla="*/ 748547 h 3791085"/>
                <a:gd name="csX20" fmla="*/ 6913697 w 11633641"/>
                <a:gd name="csY20" fmla="*/ 621069 h 3791085"/>
                <a:gd name="csX21" fmla="*/ 7358338 w 11633641"/>
                <a:gd name="csY21" fmla="*/ 486453 h 3791085"/>
                <a:gd name="csX22" fmla="*/ 7811163 w 11633641"/>
                <a:gd name="csY22" fmla="*/ 383719 h 3791085"/>
                <a:gd name="csX23" fmla="*/ 8175513 w 11633641"/>
                <a:gd name="csY23" fmla="*/ 306101 h 3791085"/>
                <a:gd name="csX24" fmla="*/ 8793297 w 11633641"/>
                <a:gd name="csY24" fmla="*/ 207742 h 3791085"/>
                <a:gd name="csX25" fmla="*/ 9881832 w 11633641"/>
                <a:gd name="csY25" fmla="*/ 112296 h 3791085"/>
                <a:gd name="csX26" fmla="*/ 11633641 w 11633641"/>
                <a:gd name="csY26" fmla="*/ 17311 h 3791085"/>
                <a:gd name="csX0" fmla="*/ 0 w 11633641"/>
                <a:gd name="csY0" fmla="*/ 0 h 3910191"/>
                <a:gd name="csX1" fmla="*/ 3812617 w 11633641"/>
                <a:gd name="csY1" fmla="*/ 43498 h 3910191"/>
                <a:gd name="csX2" fmla="*/ 4549741 w 11633641"/>
                <a:gd name="csY2" fmla="*/ 79612 h 3910191"/>
                <a:gd name="csX3" fmla="*/ 4773365 w 11633641"/>
                <a:gd name="csY3" fmla="*/ 203113 h 3910191"/>
                <a:gd name="csX4" fmla="*/ 4790486 w 11633641"/>
                <a:gd name="csY4" fmla="*/ 484508 h 3910191"/>
                <a:gd name="csX5" fmla="*/ 4844044 w 11633641"/>
                <a:gd name="csY5" fmla="*/ 1916921 h 3910191"/>
                <a:gd name="csX6" fmla="*/ 4900615 w 11633641"/>
                <a:gd name="csY6" fmla="*/ 3083533 h 3910191"/>
                <a:gd name="csX7" fmla="*/ 4939036 w 11633641"/>
                <a:gd name="csY7" fmla="*/ 3630640 h 3910191"/>
                <a:gd name="csX8" fmla="*/ 4991400 w 11633641"/>
                <a:gd name="csY8" fmla="*/ 3909575 h 3910191"/>
                <a:gd name="csX9" fmla="*/ 5107307 w 11633641"/>
                <a:gd name="csY9" fmla="*/ 3561344 h 3910191"/>
                <a:gd name="csX10" fmla="*/ 5182968 w 11633641"/>
                <a:gd name="csY10" fmla="*/ 3314666 h 3910191"/>
                <a:gd name="csX11" fmla="*/ 5270859 w 11633641"/>
                <a:gd name="csY11" fmla="*/ 2992887 h 3910191"/>
                <a:gd name="csX12" fmla="*/ 5353680 w 11633641"/>
                <a:gd name="csY12" fmla="*/ 2710187 h 3910191"/>
                <a:gd name="csX13" fmla="*/ 5479487 w 11633641"/>
                <a:gd name="csY13" fmla="*/ 2301935 h 3910191"/>
                <a:gd name="csX14" fmla="*/ 5613436 w 11633641"/>
                <a:gd name="csY14" fmla="*/ 1955632 h 3910191"/>
                <a:gd name="csX15" fmla="*/ 5751803 w 11633641"/>
                <a:gd name="csY15" fmla="*/ 1660620 h 3910191"/>
                <a:gd name="csX16" fmla="*/ 5954331 w 11633641"/>
                <a:gd name="csY16" fmla="*/ 1344723 h 3910191"/>
                <a:gd name="csX17" fmla="*/ 6150867 w 11633641"/>
                <a:gd name="csY17" fmla="*/ 1102117 h 3910191"/>
                <a:gd name="csX18" fmla="*/ 6377822 w 11633641"/>
                <a:gd name="csY18" fmla="*/ 907695 h 3910191"/>
                <a:gd name="csX19" fmla="*/ 6630043 w 11633641"/>
                <a:gd name="csY19" fmla="*/ 748547 h 3910191"/>
                <a:gd name="csX20" fmla="*/ 6913697 w 11633641"/>
                <a:gd name="csY20" fmla="*/ 621069 h 3910191"/>
                <a:gd name="csX21" fmla="*/ 7358338 w 11633641"/>
                <a:gd name="csY21" fmla="*/ 486453 h 3910191"/>
                <a:gd name="csX22" fmla="*/ 7811163 w 11633641"/>
                <a:gd name="csY22" fmla="*/ 383719 h 3910191"/>
                <a:gd name="csX23" fmla="*/ 8175513 w 11633641"/>
                <a:gd name="csY23" fmla="*/ 306101 h 3910191"/>
                <a:gd name="csX24" fmla="*/ 8793297 w 11633641"/>
                <a:gd name="csY24" fmla="*/ 207742 h 3910191"/>
                <a:gd name="csX25" fmla="*/ 9881832 w 11633641"/>
                <a:gd name="csY25" fmla="*/ 112296 h 3910191"/>
                <a:gd name="csX26" fmla="*/ 11633641 w 11633641"/>
                <a:gd name="csY26" fmla="*/ 17311 h 3910191"/>
                <a:gd name="csX0" fmla="*/ 0 w 11633641"/>
                <a:gd name="csY0" fmla="*/ 0 h 4047874"/>
                <a:gd name="csX1" fmla="*/ 3812617 w 11633641"/>
                <a:gd name="csY1" fmla="*/ 43498 h 4047874"/>
                <a:gd name="csX2" fmla="*/ 4549741 w 11633641"/>
                <a:gd name="csY2" fmla="*/ 79612 h 4047874"/>
                <a:gd name="csX3" fmla="*/ 4773365 w 11633641"/>
                <a:gd name="csY3" fmla="*/ 203113 h 4047874"/>
                <a:gd name="csX4" fmla="*/ 4790486 w 11633641"/>
                <a:gd name="csY4" fmla="*/ 484508 h 4047874"/>
                <a:gd name="csX5" fmla="*/ 4844044 w 11633641"/>
                <a:gd name="csY5" fmla="*/ 1916921 h 4047874"/>
                <a:gd name="csX6" fmla="*/ 4900615 w 11633641"/>
                <a:gd name="csY6" fmla="*/ 3083533 h 4047874"/>
                <a:gd name="csX7" fmla="*/ 4939036 w 11633641"/>
                <a:gd name="csY7" fmla="*/ 3630640 h 4047874"/>
                <a:gd name="csX8" fmla="*/ 5000144 w 11633641"/>
                <a:gd name="csY8" fmla="*/ 4047512 h 4047874"/>
                <a:gd name="csX9" fmla="*/ 5107307 w 11633641"/>
                <a:gd name="csY9" fmla="*/ 3561344 h 4047874"/>
                <a:gd name="csX10" fmla="*/ 5182968 w 11633641"/>
                <a:gd name="csY10" fmla="*/ 3314666 h 4047874"/>
                <a:gd name="csX11" fmla="*/ 5270859 w 11633641"/>
                <a:gd name="csY11" fmla="*/ 2992887 h 4047874"/>
                <a:gd name="csX12" fmla="*/ 5353680 w 11633641"/>
                <a:gd name="csY12" fmla="*/ 2710187 h 4047874"/>
                <a:gd name="csX13" fmla="*/ 5479487 w 11633641"/>
                <a:gd name="csY13" fmla="*/ 2301935 h 4047874"/>
                <a:gd name="csX14" fmla="*/ 5613436 w 11633641"/>
                <a:gd name="csY14" fmla="*/ 1955632 h 4047874"/>
                <a:gd name="csX15" fmla="*/ 5751803 w 11633641"/>
                <a:gd name="csY15" fmla="*/ 1660620 h 4047874"/>
                <a:gd name="csX16" fmla="*/ 5954331 w 11633641"/>
                <a:gd name="csY16" fmla="*/ 1344723 h 4047874"/>
                <a:gd name="csX17" fmla="*/ 6150867 w 11633641"/>
                <a:gd name="csY17" fmla="*/ 1102117 h 4047874"/>
                <a:gd name="csX18" fmla="*/ 6377822 w 11633641"/>
                <a:gd name="csY18" fmla="*/ 907695 h 4047874"/>
                <a:gd name="csX19" fmla="*/ 6630043 w 11633641"/>
                <a:gd name="csY19" fmla="*/ 748547 h 4047874"/>
                <a:gd name="csX20" fmla="*/ 6913697 w 11633641"/>
                <a:gd name="csY20" fmla="*/ 621069 h 4047874"/>
                <a:gd name="csX21" fmla="*/ 7358338 w 11633641"/>
                <a:gd name="csY21" fmla="*/ 486453 h 4047874"/>
                <a:gd name="csX22" fmla="*/ 7811163 w 11633641"/>
                <a:gd name="csY22" fmla="*/ 383719 h 4047874"/>
                <a:gd name="csX23" fmla="*/ 8175513 w 11633641"/>
                <a:gd name="csY23" fmla="*/ 306101 h 4047874"/>
                <a:gd name="csX24" fmla="*/ 8793297 w 11633641"/>
                <a:gd name="csY24" fmla="*/ 207742 h 4047874"/>
                <a:gd name="csX25" fmla="*/ 9881832 w 11633641"/>
                <a:gd name="csY25" fmla="*/ 112296 h 4047874"/>
                <a:gd name="csX26" fmla="*/ 11633641 w 11633641"/>
                <a:gd name="csY26" fmla="*/ 17311 h 4047874"/>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182968 w 11633641"/>
                <a:gd name="csY10" fmla="*/ 3314666 h 4047676"/>
                <a:gd name="csX11" fmla="*/ 5270859 w 11633641"/>
                <a:gd name="csY11" fmla="*/ 2992887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217944 w 11633641"/>
                <a:gd name="csY10" fmla="*/ 3299339 h 4047676"/>
                <a:gd name="csX11" fmla="*/ 5270859 w 11633641"/>
                <a:gd name="csY11" fmla="*/ 2992887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217944 w 11633641"/>
                <a:gd name="csY10" fmla="*/ 3253360 h 4047676"/>
                <a:gd name="csX11" fmla="*/ 5270859 w 11633641"/>
                <a:gd name="csY11" fmla="*/ 2992887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217944 w 11633641"/>
                <a:gd name="csY10" fmla="*/ 3253360 h 4047676"/>
                <a:gd name="csX11" fmla="*/ 5288347 w 11633641"/>
                <a:gd name="csY11" fmla="*/ 2962236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17944 w 11633641"/>
                <a:gd name="csY10" fmla="*/ 3253360 h 4047570"/>
                <a:gd name="csX11" fmla="*/ 5288347 w 11633641"/>
                <a:gd name="csY11" fmla="*/ 2962236 h 4047570"/>
                <a:gd name="csX12" fmla="*/ 5353680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288347 w 11633641"/>
                <a:gd name="csY11" fmla="*/ 2962236 h 4047570"/>
                <a:gd name="csX12" fmla="*/ 5353680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331580 w 11633641"/>
                <a:gd name="csY11" fmla="*/ 2962236 h 4047570"/>
                <a:gd name="csX12" fmla="*/ 5353680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331580 w 11633641"/>
                <a:gd name="csY11" fmla="*/ 2962236 h 4047570"/>
                <a:gd name="csX12" fmla="*/ 5386105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331580 w 11633641"/>
                <a:gd name="csY11" fmla="*/ 2962236 h 4047570"/>
                <a:gd name="csX12" fmla="*/ 5386105 w 11633641"/>
                <a:gd name="csY12" fmla="*/ 2710187 h 4047570"/>
                <a:gd name="csX13" fmla="*/ 5501103 w 11633641"/>
                <a:gd name="csY13" fmla="*/ 231140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8200"/>
                <a:gd name="csX1" fmla="*/ 3812617 w 11633641"/>
                <a:gd name="csY1" fmla="*/ 43498 h 4048200"/>
                <a:gd name="csX2" fmla="*/ 4549741 w 11633641"/>
                <a:gd name="csY2" fmla="*/ 79612 h 4048200"/>
                <a:gd name="csX3" fmla="*/ 4773365 w 11633641"/>
                <a:gd name="csY3" fmla="*/ 203113 h 4048200"/>
                <a:gd name="csX4" fmla="*/ 4790486 w 11633641"/>
                <a:gd name="csY4" fmla="*/ 484508 h 4048200"/>
                <a:gd name="csX5" fmla="*/ 4844044 w 11633641"/>
                <a:gd name="csY5" fmla="*/ 1916921 h 4048200"/>
                <a:gd name="csX6" fmla="*/ 4900615 w 11633641"/>
                <a:gd name="csY6" fmla="*/ 3083533 h 4048200"/>
                <a:gd name="csX7" fmla="*/ 4939036 w 11633641"/>
                <a:gd name="csY7" fmla="*/ 3630640 h 4048200"/>
                <a:gd name="csX8" fmla="*/ 5000144 w 11633641"/>
                <a:gd name="csY8" fmla="*/ 4047512 h 4048200"/>
                <a:gd name="csX9" fmla="*/ 5182175 w 11633641"/>
                <a:gd name="csY9" fmla="*/ 3716942 h 4048200"/>
                <a:gd name="csX10" fmla="*/ 5266580 w 11633641"/>
                <a:gd name="csY10" fmla="*/ 3262831 h 4048200"/>
                <a:gd name="csX11" fmla="*/ 5331580 w 11633641"/>
                <a:gd name="csY11" fmla="*/ 2962236 h 4048200"/>
                <a:gd name="csX12" fmla="*/ 5386105 w 11633641"/>
                <a:gd name="csY12" fmla="*/ 2710187 h 4048200"/>
                <a:gd name="csX13" fmla="*/ 5501103 w 11633641"/>
                <a:gd name="csY13" fmla="*/ 2311405 h 4048200"/>
                <a:gd name="csX14" fmla="*/ 5613436 w 11633641"/>
                <a:gd name="csY14" fmla="*/ 1955632 h 4048200"/>
                <a:gd name="csX15" fmla="*/ 5751803 w 11633641"/>
                <a:gd name="csY15" fmla="*/ 1660620 h 4048200"/>
                <a:gd name="csX16" fmla="*/ 5954331 w 11633641"/>
                <a:gd name="csY16" fmla="*/ 1344723 h 4048200"/>
                <a:gd name="csX17" fmla="*/ 6150867 w 11633641"/>
                <a:gd name="csY17" fmla="*/ 1102117 h 4048200"/>
                <a:gd name="csX18" fmla="*/ 6377822 w 11633641"/>
                <a:gd name="csY18" fmla="*/ 907695 h 4048200"/>
                <a:gd name="csX19" fmla="*/ 6630043 w 11633641"/>
                <a:gd name="csY19" fmla="*/ 748547 h 4048200"/>
                <a:gd name="csX20" fmla="*/ 6913697 w 11633641"/>
                <a:gd name="csY20" fmla="*/ 621069 h 4048200"/>
                <a:gd name="csX21" fmla="*/ 7358338 w 11633641"/>
                <a:gd name="csY21" fmla="*/ 486453 h 4048200"/>
                <a:gd name="csX22" fmla="*/ 7811163 w 11633641"/>
                <a:gd name="csY22" fmla="*/ 383719 h 4048200"/>
                <a:gd name="csX23" fmla="*/ 8175513 w 11633641"/>
                <a:gd name="csY23" fmla="*/ 306101 h 4048200"/>
                <a:gd name="csX24" fmla="*/ 8793297 w 11633641"/>
                <a:gd name="csY24" fmla="*/ 207742 h 4048200"/>
                <a:gd name="csX25" fmla="*/ 9881832 w 11633641"/>
                <a:gd name="csY25" fmla="*/ 112296 h 4048200"/>
                <a:gd name="csX26" fmla="*/ 11633641 w 11633641"/>
                <a:gd name="csY26" fmla="*/ 17311 h 4048200"/>
                <a:gd name="csX0" fmla="*/ 0 w 11633641"/>
                <a:gd name="csY0" fmla="*/ 0 h 4057649"/>
                <a:gd name="csX1" fmla="*/ 3812617 w 11633641"/>
                <a:gd name="csY1" fmla="*/ 43498 h 4057649"/>
                <a:gd name="csX2" fmla="*/ 4549741 w 11633641"/>
                <a:gd name="csY2" fmla="*/ 79612 h 4057649"/>
                <a:gd name="csX3" fmla="*/ 4773365 w 11633641"/>
                <a:gd name="csY3" fmla="*/ 203113 h 4057649"/>
                <a:gd name="csX4" fmla="*/ 4790486 w 11633641"/>
                <a:gd name="csY4" fmla="*/ 484508 h 4057649"/>
                <a:gd name="csX5" fmla="*/ 4844044 w 11633641"/>
                <a:gd name="csY5" fmla="*/ 1916921 h 4057649"/>
                <a:gd name="csX6" fmla="*/ 4900615 w 11633641"/>
                <a:gd name="csY6" fmla="*/ 3083533 h 4057649"/>
                <a:gd name="csX7" fmla="*/ 4939036 w 11633641"/>
                <a:gd name="csY7" fmla="*/ 3630640 h 4057649"/>
                <a:gd name="csX8" fmla="*/ 5027164 w 11633641"/>
                <a:gd name="csY8" fmla="*/ 4056985 h 4057649"/>
                <a:gd name="csX9" fmla="*/ 5182175 w 11633641"/>
                <a:gd name="csY9" fmla="*/ 3716942 h 4057649"/>
                <a:gd name="csX10" fmla="*/ 5266580 w 11633641"/>
                <a:gd name="csY10" fmla="*/ 3262831 h 4057649"/>
                <a:gd name="csX11" fmla="*/ 5331580 w 11633641"/>
                <a:gd name="csY11" fmla="*/ 2962236 h 4057649"/>
                <a:gd name="csX12" fmla="*/ 5386105 w 11633641"/>
                <a:gd name="csY12" fmla="*/ 2710187 h 4057649"/>
                <a:gd name="csX13" fmla="*/ 5501103 w 11633641"/>
                <a:gd name="csY13" fmla="*/ 2311405 h 4057649"/>
                <a:gd name="csX14" fmla="*/ 5613436 w 11633641"/>
                <a:gd name="csY14" fmla="*/ 1955632 h 4057649"/>
                <a:gd name="csX15" fmla="*/ 5751803 w 11633641"/>
                <a:gd name="csY15" fmla="*/ 1660620 h 4057649"/>
                <a:gd name="csX16" fmla="*/ 5954331 w 11633641"/>
                <a:gd name="csY16" fmla="*/ 1344723 h 4057649"/>
                <a:gd name="csX17" fmla="*/ 6150867 w 11633641"/>
                <a:gd name="csY17" fmla="*/ 1102117 h 4057649"/>
                <a:gd name="csX18" fmla="*/ 6377822 w 11633641"/>
                <a:gd name="csY18" fmla="*/ 907695 h 4057649"/>
                <a:gd name="csX19" fmla="*/ 6630043 w 11633641"/>
                <a:gd name="csY19" fmla="*/ 748547 h 4057649"/>
                <a:gd name="csX20" fmla="*/ 6913697 w 11633641"/>
                <a:gd name="csY20" fmla="*/ 621069 h 4057649"/>
                <a:gd name="csX21" fmla="*/ 7358338 w 11633641"/>
                <a:gd name="csY21" fmla="*/ 486453 h 4057649"/>
                <a:gd name="csX22" fmla="*/ 7811163 w 11633641"/>
                <a:gd name="csY22" fmla="*/ 383719 h 4057649"/>
                <a:gd name="csX23" fmla="*/ 8175513 w 11633641"/>
                <a:gd name="csY23" fmla="*/ 306101 h 4057649"/>
                <a:gd name="csX24" fmla="*/ 8793297 w 11633641"/>
                <a:gd name="csY24" fmla="*/ 207742 h 4057649"/>
                <a:gd name="csX25" fmla="*/ 9881832 w 11633641"/>
                <a:gd name="csY25" fmla="*/ 112296 h 4057649"/>
                <a:gd name="csX26" fmla="*/ 11633641 w 11633641"/>
                <a:gd name="csY26" fmla="*/ 17311 h 4057649"/>
                <a:gd name="csX0" fmla="*/ 0 w 11633641"/>
                <a:gd name="csY0" fmla="*/ 0 h 4057519"/>
                <a:gd name="csX1" fmla="*/ 3812617 w 11633641"/>
                <a:gd name="csY1" fmla="*/ 43498 h 4057519"/>
                <a:gd name="csX2" fmla="*/ 4549741 w 11633641"/>
                <a:gd name="csY2" fmla="*/ 79612 h 4057519"/>
                <a:gd name="csX3" fmla="*/ 4773365 w 11633641"/>
                <a:gd name="csY3" fmla="*/ 203113 h 4057519"/>
                <a:gd name="csX4" fmla="*/ 4790486 w 11633641"/>
                <a:gd name="csY4" fmla="*/ 484508 h 4057519"/>
                <a:gd name="csX5" fmla="*/ 4844044 w 11633641"/>
                <a:gd name="csY5" fmla="*/ 1916921 h 4057519"/>
                <a:gd name="csX6" fmla="*/ 4900615 w 11633641"/>
                <a:gd name="csY6" fmla="*/ 3083533 h 4057519"/>
                <a:gd name="csX7" fmla="*/ 4955248 w 11633641"/>
                <a:gd name="csY7" fmla="*/ 3640113 h 4057519"/>
                <a:gd name="csX8" fmla="*/ 5027164 w 11633641"/>
                <a:gd name="csY8" fmla="*/ 4056985 h 4057519"/>
                <a:gd name="csX9" fmla="*/ 5182175 w 11633641"/>
                <a:gd name="csY9" fmla="*/ 3716942 h 4057519"/>
                <a:gd name="csX10" fmla="*/ 5266580 w 11633641"/>
                <a:gd name="csY10" fmla="*/ 3262831 h 4057519"/>
                <a:gd name="csX11" fmla="*/ 5331580 w 11633641"/>
                <a:gd name="csY11" fmla="*/ 2962236 h 4057519"/>
                <a:gd name="csX12" fmla="*/ 5386105 w 11633641"/>
                <a:gd name="csY12" fmla="*/ 2710187 h 4057519"/>
                <a:gd name="csX13" fmla="*/ 5501103 w 11633641"/>
                <a:gd name="csY13" fmla="*/ 2311405 h 4057519"/>
                <a:gd name="csX14" fmla="*/ 5613436 w 11633641"/>
                <a:gd name="csY14" fmla="*/ 1955632 h 4057519"/>
                <a:gd name="csX15" fmla="*/ 5751803 w 11633641"/>
                <a:gd name="csY15" fmla="*/ 1660620 h 4057519"/>
                <a:gd name="csX16" fmla="*/ 5954331 w 11633641"/>
                <a:gd name="csY16" fmla="*/ 1344723 h 4057519"/>
                <a:gd name="csX17" fmla="*/ 6150867 w 11633641"/>
                <a:gd name="csY17" fmla="*/ 1102117 h 4057519"/>
                <a:gd name="csX18" fmla="*/ 6377822 w 11633641"/>
                <a:gd name="csY18" fmla="*/ 907695 h 4057519"/>
                <a:gd name="csX19" fmla="*/ 6630043 w 11633641"/>
                <a:gd name="csY19" fmla="*/ 748547 h 4057519"/>
                <a:gd name="csX20" fmla="*/ 6913697 w 11633641"/>
                <a:gd name="csY20" fmla="*/ 621069 h 4057519"/>
                <a:gd name="csX21" fmla="*/ 7358338 w 11633641"/>
                <a:gd name="csY21" fmla="*/ 486453 h 4057519"/>
                <a:gd name="csX22" fmla="*/ 7811163 w 11633641"/>
                <a:gd name="csY22" fmla="*/ 383719 h 4057519"/>
                <a:gd name="csX23" fmla="*/ 8175513 w 11633641"/>
                <a:gd name="csY23" fmla="*/ 306101 h 4057519"/>
                <a:gd name="csX24" fmla="*/ 8793297 w 11633641"/>
                <a:gd name="csY24" fmla="*/ 207742 h 4057519"/>
                <a:gd name="csX25" fmla="*/ 9881832 w 11633641"/>
                <a:gd name="csY25" fmla="*/ 112296 h 4057519"/>
                <a:gd name="csX26" fmla="*/ 11633641 w 11633641"/>
                <a:gd name="csY26" fmla="*/ 17311 h 4057519"/>
                <a:gd name="csX0" fmla="*/ 0 w 11633641"/>
                <a:gd name="csY0" fmla="*/ 0 h 4057401"/>
                <a:gd name="csX1" fmla="*/ 3812617 w 11633641"/>
                <a:gd name="csY1" fmla="*/ 43498 h 4057401"/>
                <a:gd name="csX2" fmla="*/ 4549741 w 11633641"/>
                <a:gd name="csY2" fmla="*/ 79612 h 4057401"/>
                <a:gd name="csX3" fmla="*/ 4773365 w 11633641"/>
                <a:gd name="csY3" fmla="*/ 203113 h 4057401"/>
                <a:gd name="csX4" fmla="*/ 4790486 w 11633641"/>
                <a:gd name="csY4" fmla="*/ 484508 h 4057401"/>
                <a:gd name="csX5" fmla="*/ 4844044 w 11633641"/>
                <a:gd name="csY5" fmla="*/ 1916921 h 4057401"/>
                <a:gd name="csX6" fmla="*/ 4900615 w 11633641"/>
                <a:gd name="csY6" fmla="*/ 3083533 h 4057401"/>
                <a:gd name="csX7" fmla="*/ 4939036 w 11633641"/>
                <a:gd name="csY7" fmla="*/ 3649587 h 4057401"/>
                <a:gd name="csX8" fmla="*/ 5027164 w 11633641"/>
                <a:gd name="csY8" fmla="*/ 4056985 h 4057401"/>
                <a:gd name="csX9" fmla="*/ 5182175 w 11633641"/>
                <a:gd name="csY9" fmla="*/ 3716942 h 4057401"/>
                <a:gd name="csX10" fmla="*/ 5266580 w 11633641"/>
                <a:gd name="csY10" fmla="*/ 3262831 h 4057401"/>
                <a:gd name="csX11" fmla="*/ 5331580 w 11633641"/>
                <a:gd name="csY11" fmla="*/ 2962236 h 4057401"/>
                <a:gd name="csX12" fmla="*/ 5386105 w 11633641"/>
                <a:gd name="csY12" fmla="*/ 2710187 h 4057401"/>
                <a:gd name="csX13" fmla="*/ 5501103 w 11633641"/>
                <a:gd name="csY13" fmla="*/ 2311405 h 4057401"/>
                <a:gd name="csX14" fmla="*/ 5613436 w 11633641"/>
                <a:gd name="csY14" fmla="*/ 1955632 h 4057401"/>
                <a:gd name="csX15" fmla="*/ 5751803 w 11633641"/>
                <a:gd name="csY15" fmla="*/ 1660620 h 4057401"/>
                <a:gd name="csX16" fmla="*/ 5954331 w 11633641"/>
                <a:gd name="csY16" fmla="*/ 1344723 h 4057401"/>
                <a:gd name="csX17" fmla="*/ 6150867 w 11633641"/>
                <a:gd name="csY17" fmla="*/ 1102117 h 4057401"/>
                <a:gd name="csX18" fmla="*/ 6377822 w 11633641"/>
                <a:gd name="csY18" fmla="*/ 907695 h 4057401"/>
                <a:gd name="csX19" fmla="*/ 6630043 w 11633641"/>
                <a:gd name="csY19" fmla="*/ 748547 h 4057401"/>
                <a:gd name="csX20" fmla="*/ 6913697 w 11633641"/>
                <a:gd name="csY20" fmla="*/ 621069 h 4057401"/>
                <a:gd name="csX21" fmla="*/ 7358338 w 11633641"/>
                <a:gd name="csY21" fmla="*/ 486453 h 4057401"/>
                <a:gd name="csX22" fmla="*/ 7811163 w 11633641"/>
                <a:gd name="csY22" fmla="*/ 383719 h 4057401"/>
                <a:gd name="csX23" fmla="*/ 8175513 w 11633641"/>
                <a:gd name="csY23" fmla="*/ 306101 h 4057401"/>
                <a:gd name="csX24" fmla="*/ 8793297 w 11633641"/>
                <a:gd name="csY24" fmla="*/ 207742 h 4057401"/>
                <a:gd name="csX25" fmla="*/ 9881832 w 11633641"/>
                <a:gd name="csY25" fmla="*/ 112296 h 4057401"/>
                <a:gd name="csX26" fmla="*/ 11633641 w 11633641"/>
                <a:gd name="csY26" fmla="*/ 17311 h 4057401"/>
                <a:gd name="csX0" fmla="*/ 0 w 11633641"/>
                <a:gd name="csY0" fmla="*/ 0 h 4057401"/>
                <a:gd name="csX1" fmla="*/ 3812617 w 11633641"/>
                <a:gd name="csY1" fmla="*/ 43498 h 4057401"/>
                <a:gd name="csX2" fmla="*/ 4549741 w 11633641"/>
                <a:gd name="csY2" fmla="*/ 79612 h 4057401"/>
                <a:gd name="csX3" fmla="*/ 4773365 w 11633641"/>
                <a:gd name="csY3" fmla="*/ 203113 h 4057401"/>
                <a:gd name="csX4" fmla="*/ 4790486 w 11633641"/>
                <a:gd name="csY4" fmla="*/ 484508 h 4057401"/>
                <a:gd name="csX5" fmla="*/ 4844044 w 11633641"/>
                <a:gd name="csY5" fmla="*/ 1916921 h 4057401"/>
                <a:gd name="csX6" fmla="*/ 4900615 w 11633641"/>
                <a:gd name="csY6" fmla="*/ 3121422 h 4057401"/>
                <a:gd name="csX7" fmla="*/ 4939036 w 11633641"/>
                <a:gd name="csY7" fmla="*/ 3649587 h 4057401"/>
                <a:gd name="csX8" fmla="*/ 5027164 w 11633641"/>
                <a:gd name="csY8" fmla="*/ 4056985 h 4057401"/>
                <a:gd name="csX9" fmla="*/ 5182175 w 11633641"/>
                <a:gd name="csY9" fmla="*/ 3716942 h 4057401"/>
                <a:gd name="csX10" fmla="*/ 5266580 w 11633641"/>
                <a:gd name="csY10" fmla="*/ 3262831 h 4057401"/>
                <a:gd name="csX11" fmla="*/ 5331580 w 11633641"/>
                <a:gd name="csY11" fmla="*/ 2962236 h 4057401"/>
                <a:gd name="csX12" fmla="*/ 5386105 w 11633641"/>
                <a:gd name="csY12" fmla="*/ 2710187 h 4057401"/>
                <a:gd name="csX13" fmla="*/ 5501103 w 11633641"/>
                <a:gd name="csY13" fmla="*/ 2311405 h 4057401"/>
                <a:gd name="csX14" fmla="*/ 5613436 w 11633641"/>
                <a:gd name="csY14" fmla="*/ 1955632 h 4057401"/>
                <a:gd name="csX15" fmla="*/ 5751803 w 11633641"/>
                <a:gd name="csY15" fmla="*/ 1660620 h 4057401"/>
                <a:gd name="csX16" fmla="*/ 5954331 w 11633641"/>
                <a:gd name="csY16" fmla="*/ 1344723 h 4057401"/>
                <a:gd name="csX17" fmla="*/ 6150867 w 11633641"/>
                <a:gd name="csY17" fmla="*/ 1102117 h 4057401"/>
                <a:gd name="csX18" fmla="*/ 6377822 w 11633641"/>
                <a:gd name="csY18" fmla="*/ 907695 h 4057401"/>
                <a:gd name="csX19" fmla="*/ 6630043 w 11633641"/>
                <a:gd name="csY19" fmla="*/ 748547 h 4057401"/>
                <a:gd name="csX20" fmla="*/ 6913697 w 11633641"/>
                <a:gd name="csY20" fmla="*/ 621069 h 4057401"/>
                <a:gd name="csX21" fmla="*/ 7358338 w 11633641"/>
                <a:gd name="csY21" fmla="*/ 486453 h 4057401"/>
                <a:gd name="csX22" fmla="*/ 7811163 w 11633641"/>
                <a:gd name="csY22" fmla="*/ 383719 h 4057401"/>
                <a:gd name="csX23" fmla="*/ 8175513 w 11633641"/>
                <a:gd name="csY23" fmla="*/ 306101 h 4057401"/>
                <a:gd name="csX24" fmla="*/ 8793297 w 11633641"/>
                <a:gd name="csY24" fmla="*/ 207742 h 4057401"/>
                <a:gd name="csX25" fmla="*/ 9881832 w 11633641"/>
                <a:gd name="csY25" fmla="*/ 112296 h 4057401"/>
                <a:gd name="csX26" fmla="*/ 11633641 w 11633641"/>
                <a:gd name="csY26" fmla="*/ 17311 h 4057401"/>
                <a:gd name="csX0" fmla="*/ 0 w 11633641"/>
                <a:gd name="csY0" fmla="*/ 0 h 4059129"/>
                <a:gd name="csX1" fmla="*/ 3812617 w 11633641"/>
                <a:gd name="csY1" fmla="*/ 43498 h 4059129"/>
                <a:gd name="csX2" fmla="*/ 4549741 w 11633641"/>
                <a:gd name="csY2" fmla="*/ 79612 h 4059129"/>
                <a:gd name="csX3" fmla="*/ 4773365 w 11633641"/>
                <a:gd name="csY3" fmla="*/ 203113 h 4059129"/>
                <a:gd name="csX4" fmla="*/ 4790486 w 11633641"/>
                <a:gd name="csY4" fmla="*/ 484508 h 4059129"/>
                <a:gd name="csX5" fmla="*/ 4844044 w 11633641"/>
                <a:gd name="csY5" fmla="*/ 1916921 h 4059129"/>
                <a:gd name="csX6" fmla="*/ 4900615 w 11633641"/>
                <a:gd name="csY6" fmla="*/ 3121422 h 4059129"/>
                <a:gd name="csX7" fmla="*/ 4933631 w 11633641"/>
                <a:gd name="csY7" fmla="*/ 3554866 h 4059129"/>
                <a:gd name="csX8" fmla="*/ 5027164 w 11633641"/>
                <a:gd name="csY8" fmla="*/ 4056985 h 4059129"/>
                <a:gd name="csX9" fmla="*/ 5182175 w 11633641"/>
                <a:gd name="csY9" fmla="*/ 3716942 h 4059129"/>
                <a:gd name="csX10" fmla="*/ 5266580 w 11633641"/>
                <a:gd name="csY10" fmla="*/ 3262831 h 4059129"/>
                <a:gd name="csX11" fmla="*/ 5331580 w 11633641"/>
                <a:gd name="csY11" fmla="*/ 2962236 h 4059129"/>
                <a:gd name="csX12" fmla="*/ 5386105 w 11633641"/>
                <a:gd name="csY12" fmla="*/ 2710187 h 4059129"/>
                <a:gd name="csX13" fmla="*/ 5501103 w 11633641"/>
                <a:gd name="csY13" fmla="*/ 2311405 h 4059129"/>
                <a:gd name="csX14" fmla="*/ 5613436 w 11633641"/>
                <a:gd name="csY14" fmla="*/ 1955632 h 4059129"/>
                <a:gd name="csX15" fmla="*/ 5751803 w 11633641"/>
                <a:gd name="csY15" fmla="*/ 1660620 h 4059129"/>
                <a:gd name="csX16" fmla="*/ 5954331 w 11633641"/>
                <a:gd name="csY16" fmla="*/ 1344723 h 4059129"/>
                <a:gd name="csX17" fmla="*/ 6150867 w 11633641"/>
                <a:gd name="csY17" fmla="*/ 1102117 h 4059129"/>
                <a:gd name="csX18" fmla="*/ 6377822 w 11633641"/>
                <a:gd name="csY18" fmla="*/ 907695 h 4059129"/>
                <a:gd name="csX19" fmla="*/ 6630043 w 11633641"/>
                <a:gd name="csY19" fmla="*/ 748547 h 4059129"/>
                <a:gd name="csX20" fmla="*/ 6913697 w 11633641"/>
                <a:gd name="csY20" fmla="*/ 621069 h 4059129"/>
                <a:gd name="csX21" fmla="*/ 7358338 w 11633641"/>
                <a:gd name="csY21" fmla="*/ 486453 h 4059129"/>
                <a:gd name="csX22" fmla="*/ 7811163 w 11633641"/>
                <a:gd name="csY22" fmla="*/ 383719 h 4059129"/>
                <a:gd name="csX23" fmla="*/ 8175513 w 11633641"/>
                <a:gd name="csY23" fmla="*/ 306101 h 4059129"/>
                <a:gd name="csX24" fmla="*/ 8793297 w 11633641"/>
                <a:gd name="csY24" fmla="*/ 207742 h 4059129"/>
                <a:gd name="csX25" fmla="*/ 9881832 w 11633641"/>
                <a:gd name="csY25" fmla="*/ 112296 h 4059129"/>
                <a:gd name="csX26" fmla="*/ 11633641 w 11633641"/>
                <a:gd name="csY26" fmla="*/ 17311 h 4059129"/>
                <a:gd name="csX0" fmla="*/ 0 w 11633641"/>
                <a:gd name="csY0" fmla="*/ 0 h 4012158"/>
                <a:gd name="csX1" fmla="*/ 3812617 w 11633641"/>
                <a:gd name="csY1" fmla="*/ 43498 h 4012158"/>
                <a:gd name="csX2" fmla="*/ 4549741 w 11633641"/>
                <a:gd name="csY2" fmla="*/ 79612 h 4012158"/>
                <a:gd name="csX3" fmla="*/ 4773365 w 11633641"/>
                <a:gd name="csY3" fmla="*/ 203113 h 4012158"/>
                <a:gd name="csX4" fmla="*/ 4790486 w 11633641"/>
                <a:gd name="csY4" fmla="*/ 484508 h 4012158"/>
                <a:gd name="csX5" fmla="*/ 4844044 w 11633641"/>
                <a:gd name="csY5" fmla="*/ 1916921 h 4012158"/>
                <a:gd name="csX6" fmla="*/ 4900615 w 11633641"/>
                <a:gd name="csY6" fmla="*/ 3121422 h 4012158"/>
                <a:gd name="csX7" fmla="*/ 4933631 w 11633641"/>
                <a:gd name="csY7" fmla="*/ 3554866 h 4012158"/>
                <a:gd name="csX8" fmla="*/ 5021759 w 11633641"/>
                <a:gd name="csY8" fmla="*/ 4009626 h 4012158"/>
                <a:gd name="csX9" fmla="*/ 5182175 w 11633641"/>
                <a:gd name="csY9" fmla="*/ 3716942 h 4012158"/>
                <a:gd name="csX10" fmla="*/ 5266580 w 11633641"/>
                <a:gd name="csY10" fmla="*/ 3262831 h 4012158"/>
                <a:gd name="csX11" fmla="*/ 5331580 w 11633641"/>
                <a:gd name="csY11" fmla="*/ 2962236 h 4012158"/>
                <a:gd name="csX12" fmla="*/ 5386105 w 11633641"/>
                <a:gd name="csY12" fmla="*/ 2710187 h 4012158"/>
                <a:gd name="csX13" fmla="*/ 5501103 w 11633641"/>
                <a:gd name="csY13" fmla="*/ 2311405 h 4012158"/>
                <a:gd name="csX14" fmla="*/ 5613436 w 11633641"/>
                <a:gd name="csY14" fmla="*/ 1955632 h 4012158"/>
                <a:gd name="csX15" fmla="*/ 5751803 w 11633641"/>
                <a:gd name="csY15" fmla="*/ 1660620 h 4012158"/>
                <a:gd name="csX16" fmla="*/ 5954331 w 11633641"/>
                <a:gd name="csY16" fmla="*/ 1344723 h 4012158"/>
                <a:gd name="csX17" fmla="*/ 6150867 w 11633641"/>
                <a:gd name="csY17" fmla="*/ 1102117 h 4012158"/>
                <a:gd name="csX18" fmla="*/ 6377822 w 11633641"/>
                <a:gd name="csY18" fmla="*/ 907695 h 4012158"/>
                <a:gd name="csX19" fmla="*/ 6630043 w 11633641"/>
                <a:gd name="csY19" fmla="*/ 748547 h 4012158"/>
                <a:gd name="csX20" fmla="*/ 6913697 w 11633641"/>
                <a:gd name="csY20" fmla="*/ 621069 h 4012158"/>
                <a:gd name="csX21" fmla="*/ 7358338 w 11633641"/>
                <a:gd name="csY21" fmla="*/ 486453 h 4012158"/>
                <a:gd name="csX22" fmla="*/ 7811163 w 11633641"/>
                <a:gd name="csY22" fmla="*/ 383719 h 4012158"/>
                <a:gd name="csX23" fmla="*/ 8175513 w 11633641"/>
                <a:gd name="csY23" fmla="*/ 306101 h 4012158"/>
                <a:gd name="csX24" fmla="*/ 8793297 w 11633641"/>
                <a:gd name="csY24" fmla="*/ 207742 h 4012158"/>
                <a:gd name="csX25" fmla="*/ 9881832 w 11633641"/>
                <a:gd name="csY25" fmla="*/ 112296 h 4012158"/>
                <a:gd name="csX26" fmla="*/ 11633641 w 11633641"/>
                <a:gd name="csY26" fmla="*/ 17311 h 4012158"/>
                <a:gd name="csX0" fmla="*/ 0 w 11633641"/>
                <a:gd name="csY0" fmla="*/ 0 h 4011487"/>
                <a:gd name="csX1" fmla="*/ 3812617 w 11633641"/>
                <a:gd name="csY1" fmla="*/ 43498 h 4011487"/>
                <a:gd name="csX2" fmla="*/ 4549741 w 11633641"/>
                <a:gd name="csY2" fmla="*/ 79612 h 4011487"/>
                <a:gd name="csX3" fmla="*/ 4773365 w 11633641"/>
                <a:gd name="csY3" fmla="*/ 203113 h 4011487"/>
                <a:gd name="csX4" fmla="*/ 4790486 w 11633641"/>
                <a:gd name="csY4" fmla="*/ 484508 h 4011487"/>
                <a:gd name="csX5" fmla="*/ 4844044 w 11633641"/>
                <a:gd name="csY5" fmla="*/ 1916921 h 4011487"/>
                <a:gd name="csX6" fmla="*/ 4900615 w 11633641"/>
                <a:gd name="csY6" fmla="*/ 3121422 h 4011487"/>
                <a:gd name="csX7" fmla="*/ 4933631 w 11633641"/>
                <a:gd name="csY7" fmla="*/ 3554866 h 4011487"/>
                <a:gd name="csX8" fmla="*/ 5021759 w 11633641"/>
                <a:gd name="csY8" fmla="*/ 4009626 h 4011487"/>
                <a:gd name="csX9" fmla="*/ 5176772 w 11633641"/>
                <a:gd name="csY9" fmla="*/ 3697998 h 4011487"/>
                <a:gd name="csX10" fmla="*/ 5266580 w 11633641"/>
                <a:gd name="csY10" fmla="*/ 3262831 h 4011487"/>
                <a:gd name="csX11" fmla="*/ 5331580 w 11633641"/>
                <a:gd name="csY11" fmla="*/ 2962236 h 4011487"/>
                <a:gd name="csX12" fmla="*/ 5386105 w 11633641"/>
                <a:gd name="csY12" fmla="*/ 2710187 h 4011487"/>
                <a:gd name="csX13" fmla="*/ 5501103 w 11633641"/>
                <a:gd name="csY13" fmla="*/ 2311405 h 4011487"/>
                <a:gd name="csX14" fmla="*/ 5613436 w 11633641"/>
                <a:gd name="csY14" fmla="*/ 1955632 h 4011487"/>
                <a:gd name="csX15" fmla="*/ 5751803 w 11633641"/>
                <a:gd name="csY15" fmla="*/ 1660620 h 4011487"/>
                <a:gd name="csX16" fmla="*/ 5954331 w 11633641"/>
                <a:gd name="csY16" fmla="*/ 1344723 h 4011487"/>
                <a:gd name="csX17" fmla="*/ 6150867 w 11633641"/>
                <a:gd name="csY17" fmla="*/ 1102117 h 4011487"/>
                <a:gd name="csX18" fmla="*/ 6377822 w 11633641"/>
                <a:gd name="csY18" fmla="*/ 907695 h 4011487"/>
                <a:gd name="csX19" fmla="*/ 6630043 w 11633641"/>
                <a:gd name="csY19" fmla="*/ 748547 h 4011487"/>
                <a:gd name="csX20" fmla="*/ 6913697 w 11633641"/>
                <a:gd name="csY20" fmla="*/ 621069 h 4011487"/>
                <a:gd name="csX21" fmla="*/ 7358338 w 11633641"/>
                <a:gd name="csY21" fmla="*/ 486453 h 4011487"/>
                <a:gd name="csX22" fmla="*/ 7811163 w 11633641"/>
                <a:gd name="csY22" fmla="*/ 383719 h 4011487"/>
                <a:gd name="csX23" fmla="*/ 8175513 w 11633641"/>
                <a:gd name="csY23" fmla="*/ 306101 h 4011487"/>
                <a:gd name="csX24" fmla="*/ 8793297 w 11633641"/>
                <a:gd name="csY24" fmla="*/ 207742 h 4011487"/>
                <a:gd name="csX25" fmla="*/ 9881832 w 11633641"/>
                <a:gd name="csY25" fmla="*/ 112296 h 4011487"/>
                <a:gd name="csX26" fmla="*/ 11633641 w 11633641"/>
                <a:gd name="csY26" fmla="*/ 17311 h 4011487"/>
                <a:gd name="csX0" fmla="*/ 0 w 11633641"/>
                <a:gd name="csY0" fmla="*/ 0 h 4011499"/>
                <a:gd name="csX1" fmla="*/ 3812617 w 11633641"/>
                <a:gd name="csY1" fmla="*/ 43498 h 4011499"/>
                <a:gd name="csX2" fmla="*/ 4549741 w 11633641"/>
                <a:gd name="csY2" fmla="*/ 79612 h 4011499"/>
                <a:gd name="csX3" fmla="*/ 4773365 w 11633641"/>
                <a:gd name="csY3" fmla="*/ 203113 h 4011499"/>
                <a:gd name="csX4" fmla="*/ 4790486 w 11633641"/>
                <a:gd name="csY4" fmla="*/ 484508 h 4011499"/>
                <a:gd name="csX5" fmla="*/ 4844044 w 11633641"/>
                <a:gd name="csY5" fmla="*/ 1916921 h 4011499"/>
                <a:gd name="csX6" fmla="*/ 4900615 w 11633641"/>
                <a:gd name="csY6" fmla="*/ 3121422 h 4011499"/>
                <a:gd name="csX7" fmla="*/ 4933631 w 11633641"/>
                <a:gd name="csY7" fmla="*/ 3554866 h 4011499"/>
                <a:gd name="csX8" fmla="*/ 5021759 w 11633641"/>
                <a:gd name="csY8" fmla="*/ 4009626 h 4011499"/>
                <a:gd name="csX9" fmla="*/ 5176772 w 11633641"/>
                <a:gd name="csY9" fmla="*/ 3697998 h 4011499"/>
                <a:gd name="csX10" fmla="*/ 5282793 w 11633641"/>
                <a:gd name="csY10" fmla="*/ 3253360 h 4011499"/>
                <a:gd name="csX11" fmla="*/ 5331580 w 11633641"/>
                <a:gd name="csY11" fmla="*/ 2962236 h 4011499"/>
                <a:gd name="csX12" fmla="*/ 5386105 w 11633641"/>
                <a:gd name="csY12" fmla="*/ 2710187 h 4011499"/>
                <a:gd name="csX13" fmla="*/ 5501103 w 11633641"/>
                <a:gd name="csY13" fmla="*/ 2311405 h 4011499"/>
                <a:gd name="csX14" fmla="*/ 5613436 w 11633641"/>
                <a:gd name="csY14" fmla="*/ 1955632 h 4011499"/>
                <a:gd name="csX15" fmla="*/ 5751803 w 11633641"/>
                <a:gd name="csY15" fmla="*/ 1660620 h 4011499"/>
                <a:gd name="csX16" fmla="*/ 5954331 w 11633641"/>
                <a:gd name="csY16" fmla="*/ 1344723 h 4011499"/>
                <a:gd name="csX17" fmla="*/ 6150867 w 11633641"/>
                <a:gd name="csY17" fmla="*/ 1102117 h 4011499"/>
                <a:gd name="csX18" fmla="*/ 6377822 w 11633641"/>
                <a:gd name="csY18" fmla="*/ 907695 h 4011499"/>
                <a:gd name="csX19" fmla="*/ 6630043 w 11633641"/>
                <a:gd name="csY19" fmla="*/ 748547 h 4011499"/>
                <a:gd name="csX20" fmla="*/ 6913697 w 11633641"/>
                <a:gd name="csY20" fmla="*/ 621069 h 4011499"/>
                <a:gd name="csX21" fmla="*/ 7358338 w 11633641"/>
                <a:gd name="csY21" fmla="*/ 486453 h 4011499"/>
                <a:gd name="csX22" fmla="*/ 7811163 w 11633641"/>
                <a:gd name="csY22" fmla="*/ 383719 h 4011499"/>
                <a:gd name="csX23" fmla="*/ 8175513 w 11633641"/>
                <a:gd name="csY23" fmla="*/ 306101 h 4011499"/>
                <a:gd name="csX24" fmla="*/ 8793297 w 11633641"/>
                <a:gd name="csY24" fmla="*/ 207742 h 4011499"/>
                <a:gd name="csX25" fmla="*/ 9881832 w 11633641"/>
                <a:gd name="csY25" fmla="*/ 112296 h 4011499"/>
                <a:gd name="csX26" fmla="*/ 11633641 w 11633641"/>
                <a:gd name="csY26" fmla="*/ 17311 h 4011499"/>
                <a:gd name="csX0" fmla="*/ 0 w 11633641"/>
                <a:gd name="csY0" fmla="*/ 0 h 4011564"/>
                <a:gd name="csX1" fmla="*/ 3812617 w 11633641"/>
                <a:gd name="csY1" fmla="*/ 43498 h 4011564"/>
                <a:gd name="csX2" fmla="*/ 4549741 w 11633641"/>
                <a:gd name="csY2" fmla="*/ 79612 h 4011564"/>
                <a:gd name="csX3" fmla="*/ 4773365 w 11633641"/>
                <a:gd name="csY3" fmla="*/ 203113 h 4011564"/>
                <a:gd name="csX4" fmla="*/ 4790486 w 11633641"/>
                <a:gd name="csY4" fmla="*/ 484508 h 4011564"/>
                <a:gd name="csX5" fmla="*/ 4844044 w 11633641"/>
                <a:gd name="csY5" fmla="*/ 1916921 h 4011564"/>
                <a:gd name="csX6" fmla="*/ 4900615 w 11633641"/>
                <a:gd name="csY6" fmla="*/ 3121422 h 4011564"/>
                <a:gd name="csX7" fmla="*/ 4933631 w 11633641"/>
                <a:gd name="csY7" fmla="*/ 3554866 h 4011564"/>
                <a:gd name="csX8" fmla="*/ 5021759 w 11633641"/>
                <a:gd name="csY8" fmla="*/ 4009626 h 4011564"/>
                <a:gd name="csX9" fmla="*/ 5176772 w 11633641"/>
                <a:gd name="csY9" fmla="*/ 3697998 h 4011564"/>
                <a:gd name="csX10" fmla="*/ 5282793 w 11633641"/>
                <a:gd name="csY10" fmla="*/ 3206001 h 4011564"/>
                <a:gd name="csX11" fmla="*/ 5331580 w 11633641"/>
                <a:gd name="csY11" fmla="*/ 2962236 h 4011564"/>
                <a:gd name="csX12" fmla="*/ 5386105 w 11633641"/>
                <a:gd name="csY12" fmla="*/ 2710187 h 4011564"/>
                <a:gd name="csX13" fmla="*/ 5501103 w 11633641"/>
                <a:gd name="csY13" fmla="*/ 2311405 h 4011564"/>
                <a:gd name="csX14" fmla="*/ 5613436 w 11633641"/>
                <a:gd name="csY14" fmla="*/ 1955632 h 4011564"/>
                <a:gd name="csX15" fmla="*/ 5751803 w 11633641"/>
                <a:gd name="csY15" fmla="*/ 1660620 h 4011564"/>
                <a:gd name="csX16" fmla="*/ 5954331 w 11633641"/>
                <a:gd name="csY16" fmla="*/ 1344723 h 4011564"/>
                <a:gd name="csX17" fmla="*/ 6150867 w 11633641"/>
                <a:gd name="csY17" fmla="*/ 1102117 h 4011564"/>
                <a:gd name="csX18" fmla="*/ 6377822 w 11633641"/>
                <a:gd name="csY18" fmla="*/ 907695 h 4011564"/>
                <a:gd name="csX19" fmla="*/ 6630043 w 11633641"/>
                <a:gd name="csY19" fmla="*/ 748547 h 4011564"/>
                <a:gd name="csX20" fmla="*/ 6913697 w 11633641"/>
                <a:gd name="csY20" fmla="*/ 621069 h 4011564"/>
                <a:gd name="csX21" fmla="*/ 7358338 w 11633641"/>
                <a:gd name="csY21" fmla="*/ 486453 h 4011564"/>
                <a:gd name="csX22" fmla="*/ 7811163 w 11633641"/>
                <a:gd name="csY22" fmla="*/ 383719 h 4011564"/>
                <a:gd name="csX23" fmla="*/ 8175513 w 11633641"/>
                <a:gd name="csY23" fmla="*/ 306101 h 4011564"/>
                <a:gd name="csX24" fmla="*/ 8793297 w 11633641"/>
                <a:gd name="csY24" fmla="*/ 207742 h 4011564"/>
                <a:gd name="csX25" fmla="*/ 9881832 w 11633641"/>
                <a:gd name="csY25" fmla="*/ 112296 h 4011564"/>
                <a:gd name="csX26" fmla="*/ 11633641 w 11633641"/>
                <a:gd name="csY26" fmla="*/ 17311 h 4011564"/>
                <a:gd name="csX0" fmla="*/ 0 w 11633641"/>
                <a:gd name="csY0" fmla="*/ 0 h 4010379"/>
                <a:gd name="csX1" fmla="*/ 3812617 w 11633641"/>
                <a:gd name="csY1" fmla="*/ 43498 h 4010379"/>
                <a:gd name="csX2" fmla="*/ 4549741 w 11633641"/>
                <a:gd name="csY2" fmla="*/ 79612 h 4010379"/>
                <a:gd name="csX3" fmla="*/ 4773365 w 11633641"/>
                <a:gd name="csY3" fmla="*/ 203113 h 4010379"/>
                <a:gd name="csX4" fmla="*/ 4790486 w 11633641"/>
                <a:gd name="csY4" fmla="*/ 484508 h 4010379"/>
                <a:gd name="csX5" fmla="*/ 4844044 w 11633641"/>
                <a:gd name="csY5" fmla="*/ 1916921 h 4010379"/>
                <a:gd name="csX6" fmla="*/ 4900615 w 11633641"/>
                <a:gd name="csY6" fmla="*/ 3121422 h 4010379"/>
                <a:gd name="csX7" fmla="*/ 4933631 w 11633641"/>
                <a:gd name="csY7" fmla="*/ 3554866 h 4010379"/>
                <a:gd name="csX8" fmla="*/ 5021759 w 11633641"/>
                <a:gd name="csY8" fmla="*/ 4009626 h 4010379"/>
                <a:gd name="csX9" fmla="*/ 5160559 w 11633641"/>
                <a:gd name="csY9" fmla="*/ 3650639 h 4010379"/>
                <a:gd name="csX10" fmla="*/ 5282793 w 11633641"/>
                <a:gd name="csY10" fmla="*/ 3206001 h 4010379"/>
                <a:gd name="csX11" fmla="*/ 5331580 w 11633641"/>
                <a:gd name="csY11" fmla="*/ 2962236 h 4010379"/>
                <a:gd name="csX12" fmla="*/ 5386105 w 11633641"/>
                <a:gd name="csY12" fmla="*/ 2710187 h 4010379"/>
                <a:gd name="csX13" fmla="*/ 5501103 w 11633641"/>
                <a:gd name="csY13" fmla="*/ 2311405 h 4010379"/>
                <a:gd name="csX14" fmla="*/ 5613436 w 11633641"/>
                <a:gd name="csY14" fmla="*/ 1955632 h 4010379"/>
                <a:gd name="csX15" fmla="*/ 5751803 w 11633641"/>
                <a:gd name="csY15" fmla="*/ 1660620 h 4010379"/>
                <a:gd name="csX16" fmla="*/ 5954331 w 11633641"/>
                <a:gd name="csY16" fmla="*/ 1344723 h 4010379"/>
                <a:gd name="csX17" fmla="*/ 6150867 w 11633641"/>
                <a:gd name="csY17" fmla="*/ 1102117 h 4010379"/>
                <a:gd name="csX18" fmla="*/ 6377822 w 11633641"/>
                <a:gd name="csY18" fmla="*/ 907695 h 4010379"/>
                <a:gd name="csX19" fmla="*/ 6630043 w 11633641"/>
                <a:gd name="csY19" fmla="*/ 748547 h 4010379"/>
                <a:gd name="csX20" fmla="*/ 6913697 w 11633641"/>
                <a:gd name="csY20" fmla="*/ 621069 h 4010379"/>
                <a:gd name="csX21" fmla="*/ 7358338 w 11633641"/>
                <a:gd name="csY21" fmla="*/ 486453 h 4010379"/>
                <a:gd name="csX22" fmla="*/ 7811163 w 11633641"/>
                <a:gd name="csY22" fmla="*/ 383719 h 4010379"/>
                <a:gd name="csX23" fmla="*/ 8175513 w 11633641"/>
                <a:gd name="csY23" fmla="*/ 306101 h 4010379"/>
                <a:gd name="csX24" fmla="*/ 8793297 w 11633641"/>
                <a:gd name="csY24" fmla="*/ 207742 h 4010379"/>
                <a:gd name="csX25" fmla="*/ 9881832 w 11633641"/>
                <a:gd name="csY25" fmla="*/ 112296 h 4010379"/>
                <a:gd name="csX26" fmla="*/ 11633641 w 11633641"/>
                <a:gd name="csY26" fmla="*/ 17311 h 4010379"/>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31580 w 11633641"/>
                <a:gd name="csY11" fmla="*/ 2962236 h 4010384"/>
                <a:gd name="csX12" fmla="*/ 5386105 w 11633641"/>
                <a:gd name="csY12" fmla="*/ 2710187 h 4010384"/>
                <a:gd name="csX13" fmla="*/ 5501103 w 11633641"/>
                <a:gd name="csY13" fmla="*/ 2311405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26175 w 11633641"/>
                <a:gd name="csY11" fmla="*/ 2943292 h 4010384"/>
                <a:gd name="csX12" fmla="*/ 5386105 w 11633641"/>
                <a:gd name="csY12" fmla="*/ 2710187 h 4010384"/>
                <a:gd name="csX13" fmla="*/ 5501103 w 11633641"/>
                <a:gd name="csY13" fmla="*/ 2311405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26175 w 11633641"/>
                <a:gd name="csY11" fmla="*/ 2943292 h 4010384"/>
                <a:gd name="csX12" fmla="*/ 5396913 w 11633641"/>
                <a:gd name="csY12" fmla="*/ 2634410 h 4010384"/>
                <a:gd name="csX13" fmla="*/ 5501103 w 11633641"/>
                <a:gd name="csY13" fmla="*/ 2311405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26175 w 11633641"/>
                <a:gd name="csY11" fmla="*/ 2943292 h 4010384"/>
                <a:gd name="csX12" fmla="*/ 5396913 w 11633641"/>
                <a:gd name="csY12" fmla="*/ 2634410 h 4010384"/>
                <a:gd name="csX13" fmla="*/ 5506508 w 11633641"/>
                <a:gd name="csY13" fmla="*/ 2273519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9"/>
                <a:gd name="csX1" fmla="*/ 3812617 w 11633641"/>
                <a:gd name="csY1" fmla="*/ 43498 h 4010389"/>
                <a:gd name="csX2" fmla="*/ 4549741 w 11633641"/>
                <a:gd name="csY2" fmla="*/ 79612 h 4010389"/>
                <a:gd name="csX3" fmla="*/ 4773365 w 11633641"/>
                <a:gd name="csY3" fmla="*/ 203113 h 4010389"/>
                <a:gd name="csX4" fmla="*/ 4790486 w 11633641"/>
                <a:gd name="csY4" fmla="*/ 484508 h 4010389"/>
                <a:gd name="csX5" fmla="*/ 4844044 w 11633641"/>
                <a:gd name="csY5" fmla="*/ 1916921 h 4010389"/>
                <a:gd name="csX6" fmla="*/ 4900615 w 11633641"/>
                <a:gd name="csY6" fmla="*/ 3121422 h 4010389"/>
                <a:gd name="csX7" fmla="*/ 4933631 w 11633641"/>
                <a:gd name="csY7" fmla="*/ 3554866 h 4010389"/>
                <a:gd name="csX8" fmla="*/ 5021759 w 11633641"/>
                <a:gd name="csY8" fmla="*/ 4009626 h 4010389"/>
                <a:gd name="csX9" fmla="*/ 5160559 w 11633641"/>
                <a:gd name="csY9" fmla="*/ 3650639 h 4010389"/>
                <a:gd name="csX10" fmla="*/ 5261177 w 11633641"/>
                <a:gd name="csY10" fmla="*/ 3187059 h 4010389"/>
                <a:gd name="csX11" fmla="*/ 5326175 w 11633641"/>
                <a:gd name="csY11" fmla="*/ 2943292 h 4010389"/>
                <a:gd name="csX12" fmla="*/ 5396913 w 11633641"/>
                <a:gd name="csY12" fmla="*/ 2634410 h 4010389"/>
                <a:gd name="csX13" fmla="*/ 5506508 w 11633641"/>
                <a:gd name="csY13" fmla="*/ 2273519 h 4010389"/>
                <a:gd name="csX14" fmla="*/ 5613436 w 11633641"/>
                <a:gd name="csY14" fmla="*/ 1955632 h 4010389"/>
                <a:gd name="csX15" fmla="*/ 5751803 w 11633641"/>
                <a:gd name="csY15" fmla="*/ 1660620 h 4010389"/>
                <a:gd name="csX16" fmla="*/ 5954331 w 11633641"/>
                <a:gd name="csY16" fmla="*/ 1344723 h 4010389"/>
                <a:gd name="csX17" fmla="*/ 6150867 w 11633641"/>
                <a:gd name="csY17" fmla="*/ 1102117 h 4010389"/>
                <a:gd name="csX18" fmla="*/ 6377822 w 11633641"/>
                <a:gd name="csY18" fmla="*/ 907695 h 4010389"/>
                <a:gd name="csX19" fmla="*/ 6630043 w 11633641"/>
                <a:gd name="csY19" fmla="*/ 748547 h 4010389"/>
                <a:gd name="csX20" fmla="*/ 6913697 w 11633641"/>
                <a:gd name="csY20" fmla="*/ 621069 h 4010389"/>
                <a:gd name="csX21" fmla="*/ 7358338 w 11633641"/>
                <a:gd name="csY21" fmla="*/ 486453 h 4010389"/>
                <a:gd name="csX22" fmla="*/ 7811163 w 11633641"/>
                <a:gd name="csY22" fmla="*/ 383719 h 4010389"/>
                <a:gd name="csX23" fmla="*/ 8175513 w 11633641"/>
                <a:gd name="csY23" fmla="*/ 306101 h 4010389"/>
                <a:gd name="csX24" fmla="*/ 8793297 w 11633641"/>
                <a:gd name="csY24" fmla="*/ 207742 h 4010389"/>
                <a:gd name="csX25" fmla="*/ 9881832 w 11633641"/>
                <a:gd name="csY25" fmla="*/ 112296 h 4010389"/>
                <a:gd name="csX26" fmla="*/ 11633641 w 11633641"/>
                <a:gd name="csY26" fmla="*/ 17311 h 4010389"/>
                <a:gd name="csX0" fmla="*/ 0 w 11633641"/>
                <a:gd name="csY0" fmla="*/ 0 h 4010389"/>
                <a:gd name="csX1" fmla="*/ 3812617 w 11633641"/>
                <a:gd name="csY1" fmla="*/ 43498 h 4010389"/>
                <a:gd name="csX2" fmla="*/ 4549741 w 11633641"/>
                <a:gd name="csY2" fmla="*/ 79612 h 4010389"/>
                <a:gd name="csX3" fmla="*/ 4773365 w 11633641"/>
                <a:gd name="csY3" fmla="*/ 203113 h 4010389"/>
                <a:gd name="csX4" fmla="*/ 4790486 w 11633641"/>
                <a:gd name="csY4" fmla="*/ 484508 h 4010389"/>
                <a:gd name="csX5" fmla="*/ 4844044 w 11633641"/>
                <a:gd name="csY5" fmla="*/ 1916921 h 4010389"/>
                <a:gd name="csX6" fmla="*/ 4895210 w 11633641"/>
                <a:gd name="csY6" fmla="*/ 2865678 h 4010389"/>
                <a:gd name="csX7" fmla="*/ 4933631 w 11633641"/>
                <a:gd name="csY7" fmla="*/ 3554866 h 4010389"/>
                <a:gd name="csX8" fmla="*/ 5021759 w 11633641"/>
                <a:gd name="csY8" fmla="*/ 4009626 h 4010389"/>
                <a:gd name="csX9" fmla="*/ 5160559 w 11633641"/>
                <a:gd name="csY9" fmla="*/ 3650639 h 4010389"/>
                <a:gd name="csX10" fmla="*/ 5261177 w 11633641"/>
                <a:gd name="csY10" fmla="*/ 3187059 h 4010389"/>
                <a:gd name="csX11" fmla="*/ 5326175 w 11633641"/>
                <a:gd name="csY11" fmla="*/ 2943292 h 4010389"/>
                <a:gd name="csX12" fmla="*/ 5396913 w 11633641"/>
                <a:gd name="csY12" fmla="*/ 2634410 h 4010389"/>
                <a:gd name="csX13" fmla="*/ 5506508 w 11633641"/>
                <a:gd name="csY13" fmla="*/ 2273519 h 4010389"/>
                <a:gd name="csX14" fmla="*/ 5613436 w 11633641"/>
                <a:gd name="csY14" fmla="*/ 1955632 h 4010389"/>
                <a:gd name="csX15" fmla="*/ 5751803 w 11633641"/>
                <a:gd name="csY15" fmla="*/ 1660620 h 4010389"/>
                <a:gd name="csX16" fmla="*/ 5954331 w 11633641"/>
                <a:gd name="csY16" fmla="*/ 1344723 h 4010389"/>
                <a:gd name="csX17" fmla="*/ 6150867 w 11633641"/>
                <a:gd name="csY17" fmla="*/ 1102117 h 4010389"/>
                <a:gd name="csX18" fmla="*/ 6377822 w 11633641"/>
                <a:gd name="csY18" fmla="*/ 907695 h 4010389"/>
                <a:gd name="csX19" fmla="*/ 6630043 w 11633641"/>
                <a:gd name="csY19" fmla="*/ 748547 h 4010389"/>
                <a:gd name="csX20" fmla="*/ 6913697 w 11633641"/>
                <a:gd name="csY20" fmla="*/ 621069 h 4010389"/>
                <a:gd name="csX21" fmla="*/ 7358338 w 11633641"/>
                <a:gd name="csY21" fmla="*/ 486453 h 4010389"/>
                <a:gd name="csX22" fmla="*/ 7811163 w 11633641"/>
                <a:gd name="csY22" fmla="*/ 383719 h 4010389"/>
                <a:gd name="csX23" fmla="*/ 8175513 w 11633641"/>
                <a:gd name="csY23" fmla="*/ 306101 h 4010389"/>
                <a:gd name="csX24" fmla="*/ 8793297 w 11633641"/>
                <a:gd name="csY24" fmla="*/ 207742 h 4010389"/>
                <a:gd name="csX25" fmla="*/ 9881832 w 11633641"/>
                <a:gd name="csY25" fmla="*/ 112296 h 4010389"/>
                <a:gd name="csX26" fmla="*/ 11633641 w 11633641"/>
                <a:gd name="csY26" fmla="*/ 17311 h 4010389"/>
                <a:gd name="csX0" fmla="*/ 0 w 11633641"/>
                <a:gd name="csY0" fmla="*/ 0 h 4009918"/>
                <a:gd name="csX1" fmla="*/ 3812617 w 11633641"/>
                <a:gd name="csY1" fmla="*/ 43498 h 4009918"/>
                <a:gd name="csX2" fmla="*/ 4549741 w 11633641"/>
                <a:gd name="csY2" fmla="*/ 79612 h 4009918"/>
                <a:gd name="csX3" fmla="*/ 4773365 w 11633641"/>
                <a:gd name="csY3" fmla="*/ 203113 h 4009918"/>
                <a:gd name="csX4" fmla="*/ 4790486 w 11633641"/>
                <a:gd name="csY4" fmla="*/ 484508 h 4009918"/>
                <a:gd name="csX5" fmla="*/ 4844044 w 11633641"/>
                <a:gd name="csY5" fmla="*/ 1916921 h 4009918"/>
                <a:gd name="csX6" fmla="*/ 4895210 w 11633641"/>
                <a:gd name="csY6" fmla="*/ 2865678 h 4009918"/>
                <a:gd name="csX7" fmla="*/ 4949844 w 11633641"/>
                <a:gd name="csY7" fmla="*/ 3592754 h 4009918"/>
                <a:gd name="csX8" fmla="*/ 5021759 w 11633641"/>
                <a:gd name="csY8" fmla="*/ 4009626 h 4009918"/>
                <a:gd name="csX9" fmla="*/ 5160559 w 11633641"/>
                <a:gd name="csY9" fmla="*/ 3650639 h 4009918"/>
                <a:gd name="csX10" fmla="*/ 5261177 w 11633641"/>
                <a:gd name="csY10" fmla="*/ 3187059 h 4009918"/>
                <a:gd name="csX11" fmla="*/ 5326175 w 11633641"/>
                <a:gd name="csY11" fmla="*/ 2943292 h 4009918"/>
                <a:gd name="csX12" fmla="*/ 5396913 w 11633641"/>
                <a:gd name="csY12" fmla="*/ 2634410 h 4009918"/>
                <a:gd name="csX13" fmla="*/ 5506508 w 11633641"/>
                <a:gd name="csY13" fmla="*/ 2273519 h 4009918"/>
                <a:gd name="csX14" fmla="*/ 5613436 w 11633641"/>
                <a:gd name="csY14" fmla="*/ 1955632 h 4009918"/>
                <a:gd name="csX15" fmla="*/ 5751803 w 11633641"/>
                <a:gd name="csY15" fmla="*/ 1660620 h 4009918"/>
                <a:gd name="csX16" fmla="*/ 5954331 w 11633641"/>
                <a:gd name="csY16" fmla="*/ 1344723 h 4009918"/>
                <a:gd name="csX17" fmla="*/ 6150867 w 11633641"/>
                <a:gd name="csY17" fmla="*/ 1102117 h 4009918"/>
                <a:gd name="csX18" fmla="*/ 6377822 w 11633641"/>
                <a:gd name="csY18" fmla="*/ 907695 h 4009918"/>
                <a:gd name="csX19" fmla="*/ 6630043 w 11633641"/>
                <a:gd name="csY19" fmla="*/ 748547 h 4009918"/>
                <a:gd name="csX20" fmla="*/ 6913697 w 11633641"/>
                <a:gd name="csY20" fmla="*/ 621069 h 4009918"/>
                <a:gd name="csX21" fmla="*/ 7358338 w 11633641"/>
                <a:gd name="csY21" fmla="*/ 486453 h 4009918"/>
                <a:gd name="csX22" fmla="*/ 7811163 w 11633641"/>
                <a:gd name="csY22" fmla="*/ 383719 h 4009918"/>
                <a:gd name="csX23" fmla="*/ 8175513 w 11633641"/>
                <a:gd name="csY23" fmla="*/ 306101 h 4009918"/>
                <a:gd name="csX24" fmla="*/ 8793297 w 11633641"/>
                <a:gd name="csY24" fmla="*/ 207742 h 4009918"/>
                <a:gd name="csX25" fmla="*/ 9881832 w 11633641"/>
                <a:gd name="csY25" fmla="*/ 112296 h 4009918"/>
                <a:gd name="csX26" fmla="*/ 11633641 w 11633641"/>
                <a:gd name="csY26" fmla="*/ 17311 h 4009918"/>
                <a:gd name="csX0" fmla="*/ 0 w 11633641"/>
                <a:gd name="csY0" fmla="*/ 0 h 4009918"/>
                <a:gd name="csX1" fmla="*/ 3812617 w 11633641"/>
                <a:gd name="csY1" fmla="*/ 43498 h 4009918"/>
                <a:gd name="csX2" fmla="*/ 4549741 w 11633641"/>
                <a:gd name="csY2" fmla="*/ 79612 h 4009918"/>
                <a:gd name="csX3" fmla="*/ 4773365 w 11633641"/>
                <a:gd name="csY3" fmla="*/ 203113 h 4009918"/>
                <a:gd name="csX4" fmla="*/ 4790486 w 11633641"/>
                <a:gd name="csY4" fmla="*/ 484508 h 4009918"/>
                <a:gd name="csX5" fmla="*/ 4844044 w 11633641"/>
                <a:gd name="csY5" fmla="*/ 1916921 h 4009918"/>
                <a:gd name="csX6" fmla="*/ 4895210 w 11633641"/>
                <a:gd name="csY6" fmla="*/ 2865678 h 4009918"/>
                <a:gd name="csX7" fmla="*/ 4949844 w 11633641"/>
                <a:gd name="csY7" fmla="*/ 3592754 h 4009918"/>
                <a:gd name="csX8" fmla="*/ 5021759 w 11633641"/>
                <a:gd name="csY8" fmla="*/ 4009626 h 4009918"/>
                <a:gd name="csX9" fmla="*/ 5160559 w 11633641"/>
                <a:gd name="csY9" fmla="*/ 3650639 h 4009918"/>
                <a:gd name="csX10" fmla="*/ 5261177 w 11633641"/>
                <a:gd name="csY10" fmla="*/ 3187059 h 4009918"/>
                <a:gd name="csX11" fmla="*/ 5317431 w 11633641"/>
                <a:gd name="csY11" fmla="*/ 2943291 h 4009918"/>
                <a:gd name="csX12" fmla="*/ 5396913 w 11633641"/>
                <a:gd name="csY12" fmla="*/ 2634410 h 4009918"/>
                <a:gd name="csX13" fmla="*/ 5506508 w 11633641"/>
                <a:gd name="csY13" fmla="*/ 2273519 h 4009918"/>
                <a:gd name="csX14" fmla="*/ 5613436 w 11633641"/>
                <a:gd name="csY14" fmla="*/ 1955632 h 4009918"/>
                <a:gd name="csX15" fmla="*/ 5751803 w 11633641"/>
                <a:gd name="csY15" fmla="*/ 1660620 h 4009918"/>
                <a:gd name="csX16" fmla="*/ 5954331 w 11633641"/>
                <a:gd name="csY16" fmla="*/ 1344723 h 4009918"/>
                <a:gd name="csX17" fmla="*/ 6150867 w 11633641"/>
                <a:gd name="csY17" fmla="*/ 1102117 h 4009918"/>
                <a:gd name="csX18" fmla="*/ 6377822 w 11633641"/>
                <a:gd name="csY18" fmla="*/ 907695 h 4009918"/>
                <a:gd name="csX19" fmla="*/ 6630043 w 11633641"/>
                <a:gd name="csY19" fmla="*/ 748547 h 4009918"/>
                <a:gd name="csX20" fmla="*/ 6913697 w 11633641"/>
                <a:gd name="csY20" fmla="*/ 621069 h 4009918"/>
                <a:gd name="csX21" fmla="*/ 7358338 w 11633641"/>
                <a:gd name="csY21" fmla="*/ 486453 h 4009918"/>
                <a:gd name="csX22" fmla="*/ 7811163 w 11633641"/>
                <a:gd name="csY22" fmla="*/ 383719 h 4009918"/>
                <a:gd name="csX23" fmla="*/ 8175513 w 11633641"/>
                <a:gd name="csY23" fmla="*/ 306101 h 4009918"/>
                <a:gd name="csX24" fmla="*/ 8793297 w 11633641"/>
                <a:gd name="csY24" fmla="*/ 207742 h 4009918"/>
                <a:gd name="csX25" fmla="*/ 9881832 w 11633641"/>
                <a:gd name="csY25" fmla="*/ 112296 h 4009918"/>
                <a:gd name="csX26" fmla="*/ 11633641 w 11633641"/>
                <a:gd name="csY26" fmla="*/ 17311 h 4009918"/>
                <a:gd name="csX0" fmla="*/ 0 w 11633641"/>
                <a:gd name="csY0" fmla="*/ 0 h 4009918"/>
                <a:gd name="csX1" fmla="*/ 3812617 w 11633641"/>
                <a:gd name="csY1" fmla="*/ 43498 h 4009918"/>
                <a:gd name="csX2" fmla="*/ 4549741 w 11633641"/>
                <a:gd name="csY2" fmla="*/ 79612 h 4009918"/>
                <a:gd name="csX3" fmla="*/ 4773365 w 11633641"/>
                <a:gd name="csY3" fmla="*/ 203113 h 4009918"/>
                <a:gd name="csX4" fmla="*/ 4790486 w 11633641"/>
                <a:gd name="csY4" fmla="*/ 484508 h 4009918"/>
                <a:gd name="csX5" fmla="*/ 4844044 w 11633641"/>
                <a:gd name="csY5" fmla="*/ 1916921 h 4009918"/>
                <a:gd name="csX6" fmla="*/ 4895210 w 11633641"/>
                <a:gd name="csY6" fmla="*/ 2865678 h 4009918"/>
                <a:gd name="csX7" fmla="*/ 4949844 w 11633641"/>
                <a:gd name="csY7" fmla="*/ 3592754 h 4009918"/>
                <a:gd name="csX8" fmla="*/ 5021759 w 11633641"/>
                <a:gd name="csY8" fmla="*/ 4009626 h 4009918"/>
                <a:gd name="csX9" fmla="*/ 5160559 w 11633641"/>
                <a:gd name="csY9" fmla="*/ 3650639 h 4009918"/>
                <a:gd name="csX10" fmla="*/ 5261177 w 11633641"/>
                <a:gd name="csY10" fmla="*/ 3187059 h 4009918"/>
                <a:gd name="csX11" fmla="*/ 5317431 w 11633641"/>
                <a:gd name="csY11" fmla="*/ 2943291 h 4009918"/>
                <a:gd name="csX12" fmla="*/ 5396913 w 11633641"/>
                <a:gd name="csY12" fmla="*/ 2634410 h 4009918"/>
                <a:gd name="csX13" fmla="*/ 5506508 w 11633641"/>
                <a:gd name="csY13" fmla="*/ 2273519 h 4009918"/>
                <a:gd name="csX14" fmla="*/ 5626552 w 11633641"/>
                <a:gd name="csY14" fmla="*/ 1940306 h 4009918"/>
                <a:gd name="csX15" fmla="*/ 5751803 w 11633641"/>
                <a:gd name="csY15" fmla="*/ 1660620 h 4009918"/>
                <a:gd name="csX16" fmla="*/ 5954331 w 11633641"/>
                <a:gd name="csY16" fmla="*/ 1344723 h 4009918"/>
                <a:gd name="csX17" fmla="*/ 6150867 w 11633641"/>
                <a:gd name="csY17" fmla="*/ 1102117 h 4009918"/>
                <a:gd name="csX18" fmla="*/ 6377822 w 11633641"/>
                <a:gd name="csY18" fmla="*/ 907695 h 4009918"/>
                <a:gd name="csX19" fmla="*/ 6630043 w 11633641"/>
                <a:gd name="csY19" fmla="*/ 748547 h 4009918"/>
                <a:gd name="csX20" fmla="*/ 6913697 w 11633641"/>
                <a:gd name="csY20" fmla="*/ 621069 h 4009918"/>
                <a:gd name="csX21" fmla="*/ 7358338 w 11633641"/>
                <a:gd name="csY21" fmla="*/ 486453 h 4009918"/>
                <a:gd name="csX22" fmla="*/ 7811163 w 11633641"/>
                <a:gd name="csY22" fmla="*/ 383719 h 4009918"/>
                <a:gd name="csX23" fmla="*/ 8175513 w 11633641"/>
                <a:gd name="csY23" fmla="*/ 306101 h 4009918"/>
                <a:gd name="csX24" fmla="*/ 8793297 w 11633641"/>
                <a:gd name="csY24" fmla="*/ 207742 h 4009918"/>
                <a:gd name="csX25" fmla="*/ 9881832 w 11633641"/>
                <a:gd name="csY25" fmla="*/ 112296 h 4009918"/>
                <a:gd name="csX26" fmla="*/ 11633641 w 11633641"/>
                <a:gd name="csY26" fmla="*/ 17311 h 4009918"/>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58338 w 11633641"/>
                <a:gd name="csY21" fmla="*/ 486453 h 4201099"/>
                <a:gd name="csX22" fmla="*/ 7811163 w 11633641"/>
                <a:gd name="csY22" fmla="*/ 383719 h 4201099"/>
                <a:gd name="csX23" fmla="*/ 8175513 w 11633641"/>
                <a:gd name="csY23" fmla="*/ 306101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14459 w 11633641"/>
                <a:gd name="csY21" fmla="*/ 289394 h 4201099"/>
                <a:gd name="csX22" fmla="*/ 7811163 w 11633641"/>
                <a:gd name="csY22" fmla="*/ 383719 h 4201099"/>
                <a:gd name="csX23" fmla="*/ 8175513 w 11633641"/>
                <a:gd name="csY23" fmla="*/ 306101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14459 w 11633641"/>
                <a:gd name="csY21" fmla="*/ 289394 h 4201099"/>
                <a:gd name="csX22" fmla="*/ 7811164 w 11633641"/>
                <a:gd name="csY22" fmla="*/ 186662 h 4201099"/>
                <a:gd name="csX23" fmla="*/ 8175513 w 11633641"/>
                <a:gd name="csY23" fmla="*/ 306101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14459 w 11633641"/>
                <a:gd name="csY21" fmla="*/ 289394 h 4201099"/>
                <a:gd name="csX22" fmla="*/ 7811164 w 11633641"/>
                <a:gd name="csY22" fmla="*/ 186662 h 4201099"/>
                <a:gd name="csX23" fmla="*/ 8190139 w 11633641"/>
                <a:gd name="csY23" fmla="*/ 158308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06384 w 11633641"/>
                <a:gd name="csY20" fmla="*/ 506118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22730 w 11633641"/>
                <a:gd name="csY19" fmla="*/ 699283 h 4201099"/>
                <a:gd name="csX20" fmla="*/ 6906384 w 11633641"/>
                <a:gd name="csY20" fmla="*/ 506118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22730 w 11633641"/>
                <a:gd name="csY19" fmla="*/ 699283 h 4201099"/>
                <a:gd name="csX20" fmla="*/ 6891760 w 11633641"/>
                <a:gd name="csY20" fmla="*/ 42401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08103 w 11633641"/>
                <a:gd name="csY19" fmla="*/ 617177 h 4201099"/>
                <a:gd name="csX20" fmla="*/ 6891760 w 11633641"/>
                <a:gd name="csY20" fmla="*/ 42401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55882 w 11633641"/>
                <a:gd name="csY18" fmla="*/ 825584 h 4201099"/>
                <a:gd name="csX19" fmla="*/ 6608103 w 11633641"/>
                <a:gd name="csY19" fmla="*/ 617177 h 4201099"/>
                <a:gd name="csX20" fmla="*/ 6891760 w 11633641"/>
                <a:gd name="csY20" fmla="*/ 42401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21614 w 11633641"/>
                <a:gd name="csY17" fmla="*/ 1052850 h 4201099"/>
                <a:gd name="csX18" fmla="*/ 6355882 w 11633641"/>
                <a:gd name="csY18" fmla="*/ 825584 h 4201099"/>
                <a:gd name="csX19" fmla="*/ 6608103 w 11633641"/>
                <a:gd name="csY19" fmla="*/ 617177 h 4201099"/>
                <a:gd name="csX20" fmla="*/ 6891760 w 11633641"/>
                <a:gd name="csY20" fmla="*/ 42401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47018 w 11633641"/>
                <a:gd name="csY16" fmla="*/ 1328301 h 4201099"/>
                <a:gd name="csX17" fmla="*/ 6121614 w 11633641"/>
                <a:gd name="csY17" fmla="*/ 1052850 h 4201099"/>
                <a:gd name="csX18" fmla="*/ 6355882 w 11633641"/>
                <a:gd name="csY18" fmla="*/ 825584 h 4201099"/>
                <a:gd name="csX19" fmla="*/ 6608103 w 11633641"/>
                <a:gd name="csY19" fmla="*/ 617177 h 4201099"/>
                <a:gd name="csX20" fmla="*/ 6891760 w 11633641"/>
                <a:gd name="csY20" fmla="*/ 42401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47018 w 11633641"/>
                <a:gd name="csY16" fmla="*/ 1328301 h 4201099"/>
                <a:gd name="csX17" fmla="*/ 6121614 w 11633641"/>
                <a:gd name="csY17" fmla="*/ 1052850 h 4201099"/>
                <a:gd name="csX18" fmla="*/ 6355882 w 11633641"/>
                <a:gd name="csY18" fmla="*/ 825584 h 4201099"/>
                <a:gd name="csX19" fmla="*/ 6608103 w 11633641"/>
                <a:gd name="csY19" fmla="*/ 617177 h 4201099"/>
                <a:gd name="csX20" fmla="*/ 6891760 w 11633641"/>
                <a:gd name="csY20" fmla="*/ 45685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47018 w 11633641"/>
                <a:gd name="csY16" fmla="*/ 1328301 h 4201099"/>
                <a:gd name="csX17" fmla="*/ 6146437 w 11633641"/>
                <a:gd name="csY17" fmla="*/ 1068451 h 4201099"/>
                <a:gd name="csX18" fmla="*/ 6355882 w 11633641"/>
                <a:gd name="csY18" fmla="*/ 825584 h 4201099"/>
                <a:gd name="csX19" fmla="*/ 6608103 w 11633641"/>
                <a:gd name="csY19" fmla="*/ 617177 h 4201099"/>
                <a:gd name="csX20" fmla="*/ 6891760 w 11633641"/>
                <a:gd name="csY20" fmla="*/ 45685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506508 w 11633641"/>
                <a:gd name="csY12" fmla="*/ 2273519 h 4201099"/>
                <a:gd name="csX13" fmla="*/ 5626552 w 11633641"/>
                <a:gd name="csY13" fmla="*/ 1940306 h 4201099"/>
                <a:gd name="csX14" fmla="*/ 5751803 w 11633641"/>
                <a:gd name="csY14" fmla="*/ 1660620 h 4201099"/>
                <a:gd name="csX15" fmla="*/ 5947018 w 11633641"/>
                <a:gd name="csY15" fmla="*/ 1328301 h 4201099"/>
                <a:gd name="csX16" fmla="*/ 6146437 w 11633641"/>
                <a:gd name="csY16" fmla="*/ 1068451 h 4201099"/>
                <a:gd name="csX17" fmla="*/ 6355882 w 11633641"/>
                <a:gd name="csY17" fmla="*/ 825584 h 4201099"/>
                <a:gd name="csX18" fmla="*/ 6608103 w 11633641"/>
                <a:gd name="csY18" fmla="*/ 617177 h 4201099"/>
                <a:gd name="csX19" fmla="*/ 6891760 w 11633641"/>
                <a:gd name="csY19" fmla="*/ 456852 h 4201099"/>
                <a:gd name="csX20" fmla="*/ 7314459 w 11633641"/>
                <a:gd name="csY20" fmla="*/ 289394 h 4201099"/>
                <a:gd name="csX21" fmla="*/ 7811164 w 11633641"/>
                <a:gd name="csY21" fmla="*/ 186662 h 4201099"/>
                <a:gd name="csX22" fmla="*/ 8190139 w 11633641"/>
                <a:gd name="csY22" fmla="*/ 158308 h 4201099"/>
                <a:gd name="csX23" fmla="*/ 8793298 w 11633641"/>
                <a:gd name="csY23" fmla="*/ 125637 h 4201099"/>
                <a:gd name="csX24" fmla="*/ 9881832 w 11633641"/>
                <a:gd name="csY24" fmla="*/ 112296 h 4201099"/>
                <a:gd name="csX25" fmla="*/ 11633641 w 11633641"/>
                <a:gd name="csY25"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506508 w 11633641"/>
                <a:gd name="csY12" fmla="*/ 2273519 h 4201099"/>
                <a:gd name="csX13" fmla="*/ 5626552 w 11633641"/>
                <a:gd name="csY13" fmla="*/ 1940306 h 4201099"/>
                <a:gd name="csX14" fmla="*/ 5947018 w 11633641"/>
                <a:gd name="csY14" fmla="*/ 1328301 h 4201099"/>
                <a:gd name="csX15" fmla="*/ 6146437 w 11633641"/>
                <a:gd name="csY15" fmla="*/ 1068451 h 4201099"/>
                <a:gd name="csX16" fmla="*/ 6355882 w 11633641"/>
                <a:gd name="csY16" fmla="*/ 825584 h 4201099"/>
                <a:gd name="csX17" fmla="*/ 6608103 w 11633641"/>
                <a:gd name="csY17" fmla="*/ 617177 h 4201099"/>
                <a:gd name="csX18" fmla="*/ 6891760 w 11633641"/>
                <a:gd name="csY18" fmla="*/ 456852 h 4201099"/>
                <a:gd name="csX19" fmla="*/ 7314459 w 11633641"/>
                <a:gd name="csY19" fmla="*/ 289394 h 4201099"/>
                <a:gd name="csX20" fmla="*/ 7811164 w 11633641"/>
                <a:gd name="csY20" fmla="*/ 186662 h 4201099"/>
                <a:gd name="csX21" fmla="*/ 8190139 w 11633641"/>
                <a:gd name="csY21" fmla="*/ 158308 h 4201099"/>
                <a:gd name="csX22" fmla="*/ 8793298 w 11633641"/>
                <a:gd name="csY22" fmla="*/ 125637 h 4201099"/>
                <a:gd name="csX23" fmla="*/ 9881832 w 11633641"/>
                <a:gd name="csY23" fmla="*/ 112296 h 4201099"/>
                <a:gd name="csX24" fmla="*/ 11633641 w 11633641"/>
                <a:gd name="csY24"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506508 w 11633641"/>
                <a:gd name="csY12" fmla="*/ 2273519 h 4201099"/>
                <a:gd name="csX13" fmla="*/ 5651375 w 11633641"/>
                <a:gd name="csY13" fmla="*/ 1971506 h 4201099"/>
                <a:gd name="csX14" fmla="*/ 5947018 w 11633641"/>
                <a:gd name="csY14" fmla="*/ 1328301 h 4201099"/>
                <a:gd name="csX15" fmla="*/ 6146437 w 11633641"/>
                <a:gd name="csY15" fmla="*/ 1068451 h 4201099"/>
                <a:gd name="csX16" fmla="*/ 6355882 w 11633641"/>
                <a:gd name="csY16" fmla="*/ 825584 h 4201099"/>
                <a:gd name="csX17" fmla="*/ 6608103 w 11633641"/>
                <a:gd name="csY17" fmla="*/ 617177 h 4201099"/>
                <a:gd name="csX18" fmla="*/ 6891760 w 11633641"/>
                <a:gd name="csY18" fmla="*/ 456852 h 4201099"/>
                <a:gd name="csX19" fmla="*/ 7314459 w 11633641"/>
                <a:gd name="csY19" fmla="*/ 289394 h 4201099"/>
                <a:gd name="csX20" fmla="*/ 7811164 w 11633641"/>
                <a:gd name="csY20" fmla="*/ 186662 h 4201099"/>
                <a:gd name="csX21" fmla="*/ 8190139 w 11633641"/>
                <a:gd name="csY21" fmla="*/ 158308 h 4201099"/>
                <a:gd name="csX22" fmla="*/ 8793298 w 11633641"/>
                <a:gd name="csY22" fmla="*/ 125637 h 4201099"/>
                <a:gd name="csX23" fmla="*/ 9881832 w 11633641"/>
                <a:gd name="csY23" fmla="*/ 112296 h 4201099"/>
                <a:gd name="csX24" fmla="*/ 11633641 w 11633641"/>
                <a:gd name="csY24"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98233 w 11633641"/>
                <a:gd name="csY12" fmla="*/ 2445120 h 4201099"/>
                <a:gd name="csX13" fmla="*/ 5651375 w 11633641"/>
                <a:gd name="csY13" fmla="*/ 1971506 h 4201099"/>
                <a:gd name="csX14" fmla="*/ 5947018 w 11633641"/>
                <a:gd name="csY14" fmla="*/ 1328301 h 4201099"/>
                <a:gd name="csX15" fmla="*/ 6146437 w 11633641"/>
                <a:gd name="csY15" fmla="*/ 1068451 h 4201099"/>
                <a:gd name="csX16" fmla="*/ 6355882 w 11633641"/>
                <a:gd name="csY16" fmla="*/ 825584 h 4201099"/>
                <a:gd name="csX17" fmla="*/ 6608103 w 11633641"/>
                <a:gd name="csY17" fmla="*/ 617177 h 4201099"/>
                <a:gd name="csX18" fmla="*/ 6891760 w 11633641"/>
                <a:gd name="csY18" fmla="*/ 456852 h 4201099"/>
                <a:gd name="csX19" fmla="*/ 7314459 w 11633641"/>
                <a:gd name="csY19" fmla="*/ 289394 h 4201099"/>
                <a:gd name="csX20" fmla="*/ 7811164 w 11633641"/>
                <a:gd name="csY20" fmla="*/ 186662 h 4201099"/>
                <a:gd name="csX21" fmla="*/ 8190139 w 11633641"/>
                <a:gd name="csY21" fmla="*/ 158308 h 4201099"/>
                <a:gd name="csX22" fmla="*/ 8793298 w 11633641"/>
                <a:gd name="csY22" fmla="*/ 125637 h 4201099"/>
                <a:gd name="csX23" fmla="*/ 9881832 w 11633641"/>
                <a:gd name="csY23" fmla="*/ 112296 h 4201099"/>
                <a:gd name="csX24" fmla="*/ 11633641 w 11633641"/>
                <a:gd name="csY24"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81684 w 11633641"/>
                <a:gd name="csY12" fmla="*/ 2382719 h 4201099"/>
                <a:gd name="csX13" fmla="*/ 5651375 w 11633641"/>
                <a:gd name="csY13" fmla="*/ 1971506 h 4201099"/>
                <a:gd name="csX14" fmla="*/ 5947018 w 11633641"/>
                <a:gd name="csY14" fmla="*/ 1328301 h 4201099"/>
                <a:gd name="csX15" fmla="*/ 6146437 w 11633641"/>
                <a:gd name="csY15" fmla="*/ 1068451 h 4201099"/>
                <a:gd name="csX16" fmla="*/ 6355882 w 11633641"/>
                <a:gd name="csY16" fmla="*/ 825584 h 4201099"/>
                <a:gd name="csX17" fmla="*/ 6608103 w 11633641"/>
                <a:gd name="csY17" fmla="*/ 617177 h 4201099"/>
                <a:gd name="csX18" fmla="*/ 6891760 w 11633641"/>
                <a:gd name="csY18" fmla="*/ 456852 h 4201099"/>
                <a:gd name="csX19" fmla="*/ 7314459 w 11633641"/>
                <a:gd name="csY19" fmla="*/ 289394 h 4201099"/>
                <a:gd name="csX20" fmla="*/ 7811164 w 11633641"/>
                <a:gd name="csY20" fmla="*/ 186662 h 4201099"/>
                <a:gd name="csX21" fmla="*/ 8190139 w 11633641"/>
                <a:gd name="csY21" fmla="*/ 158308 h 4201099"/>
                <a:gd name="csX22" fmla="*/ 8793298 w 11633641"/>
                <a:gd name="csY22" fmla="*/ 125637 h 4201099"/>
                <a:gd name="csX23" fmla="*/ 9881832 w 11633641"/>
                <a:gd name="csY23" fmla="*/ 112296 h 4201099"/>
                <a:gd name="csX24" fmla="*/ 11633641 w 11633641"/>
                <a:gd name="csY24"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81684 w 11633641"/>
                <a:gd name="csY12" fmla="*/ 2382719 h 4201099"/>
                <a:gd name="csX13" fmla="*/ 5651375 w 11633641"/>
                <a:gd name="csY13" fmla="*/ 1971506 h 4201099"/>
                <a:gd name="csX14" fmla="*/ 5947018 w 11633641"/>
                <a:gd name="csY14" fmla="*/ 1328301 h 4201099"/>
                <a:gd name="csX15" fmla="*/ 6355882 w 11633641"/>
                <a:gd name="csY15" fmla="*/ 825584 h 4201099"/>
                <a:gd name="csX16" fmla="*/ 6608103 w 11633641"/>
                <a:gd name="csY16" fmla="*/ 617177 h 4201099"/>
                <a:gd name="csX17" fmla="*/ 6891760 w 11633641"/>
                <a:gd name="csY17" fmla="*/ 456852 h 4201099"/>
                <a:gd name="csX18" fmla="*/ 7314459 w 11633641"/>
                <a:gd name="csY18" fmla="*/ 289394 h 4201099"/>
                <a:gd name="csX19" fmla="*/ 7811164 w 11633641"/>
                <a:gd name="csY19" fmla="*/ 186662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81684 w 11633641"/>
                <a:gd name="csY12" fmla="*/ 2382719 h 4201099"/>
                <a:gd name="csX13" fmla="*/ 5651375 w 11633641"/>
                <a:gd name="csY13" fmla="*/ 1971506 h 4201099"/>
                <a:gd name="csX14" fmla="*/ 5980118 w 11633641"/>
                <a:gd name="csY14" fmla="*/ 1359501 h 4201099"/>
                <a:gd name="csX15" fmla="*/ 6355882 w 11633641"/>
                <a:gd name="csY15" fmla="*/ 825584 h 4201099"/>
                <a:gd name="csX16" fmla="*/ 6608103 w 11633641"/>
                <a:gd name="csY16" fmla="*/ 617177 h 4201099"/>
                <a:gd name="csX17" fmla="*/ 6891760 w 11633641"/>
                <a:gd name="csY17" fmla="*/ 456852 h 4201099"/>
                <a:gd name="csX18" fmla="*/ 7314459 w 11633641"/>
                <a:gd name="csY18" fmla="*/ 289394 h 4201099"/>
                <a:gd name="csX19" fmla="*/ 7811164 w 11633641"/>
                <a:gd name="csY19" fmla="*/ 186662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89958 w 11633641"/>
                <a:gd name="csY12" fmla="*/ 2429520 h 4201099"/>
                <a:gd name="csX13" fmla="*/ 5651375 w 11633641"/>
                <a:gd name="csY13" fmla="*/ 1971506 h 4201099"/>
                <a:gd name="csX14" fmla="*/ 5980118 w 11633641"/>
                <a:gd name="csY14" fmla="*/ 1359501 h 4201099"/>
                <a:gd name="csX15" fmla="*/ 6355882 w 11633641"/>
                <a:gd name="csY15" fmla="*/ 825584 h 4201099"/>
                <a:gd name="csX16" fmla="*/ 6608103 w 11633641"/>
                <a:gd name="csY16" fmla="*/ 617177 h 4201099"/>
                <a:gd name="csX17" fmla="*/ 6891760 w 11633641"/>
                <a:gd name="csY17" fmla="*/ 456852 h 4201099"/>
                <a:gd name="csX18" fmla="*/ 7314459 w 11633641"/>
                <a:gd name="csY18" fmla="*/ 289394 h 4201099"/>
                <a:gd name="csX19" fmla="*/ 7811164 w 11633641"/>
                <a:gd name="csY19" fmla="*/ 186662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55882 w 11633641"/>
                <a:gd name="csY15" fmla="*/ 825584 h 4201099"/>
                <a:gd name="csX16" fmla="*/ 6608103 w 11633641"/>
                <a:gd name="csY16" fmla="*/ 617177 h 4201099"/>
                <a:gd name="csX17" fmla="*/ 6891760 w 11633641"/>
                <a:gd name="csY17" fmla="*/ 456852 h 4201099"/>
                <a:gd name="csX18" fmla="*/ 7314459 w 11633641"/>
                <a:gd name="csY18" fmla="*/ 289394 h 4201099"/>
                <a:gd name="csX19" fmla="*/ 7811164 w 11633641"/>
                <a:gd name="csY19" fmla="*/ 186662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08103 w 11633641"/>
                <a:gd name="csY16" fmla="*/ 617177 h 4201099"/>
                <a:gd name="csX17" fmla="*/ 6891760 w 11633641"/>
                <a:gd name="csY17" fmla="*/ 456852 h 4201099"/>
                <a:gd name="csX18" fmla="*/ 7314459 w 11633641"/>
                <a:gd name="csY18" fmla="*/ 289394 h 4201099"/>
                <a:gd name="csX19" fmla="*/ 7811164 w 11633641"/>
                <a:gd name="csY19" fmla="*/ 186662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66026 w 11633641"/>
                <a:gd name="csY16" fmla="*/ 632779 h 4201099"/>
                <a:gd name="csX17" fmla="*/ 6891760 w 11633641"/>
                <a:gd name="csY17" fmla="*/ 456852 h 4201099"/>
                <a:gd name="csX18" fmla="*/ 7314459 w 11633641"/>
                <a:gd name="csY18" fmla="*/ 289394 h 4201099"/>
                <a:gd name="csX19" fmla="*/ 7811164 w 11633641"/>
                <a:gd name="csY19" fmla="*/ 186662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66026 w 11633641"/>
                <a:gd name="csY16" fmla="*/ 632779 h 4201099"/>
                <a:gd name="csX17" fmla="*/ 6891760 w 11633641"/>
                <a:gd name="csY17" fmla="*/ 456852 h 4201099"/>
                <a:gd name="csX18" fmla="*/ 7314459 w 11633641"/>
                <a:gd name="csY18" fmla="*/ 289394 h 4201099"/>
                <a:gd name="csX19" fmla="*/ 7819439 w 11633641"/>
                <a:gd name="csY19" fmla="*/ 155460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66026 w 11633641"/>
                <a:gd name="csY16" fmla="*/ 632779 h 4201099"/>
                <a:gd name="csX17" fmla="*/ 6891760 w 11633641"/>
                <a:gd name="csY17" fmla="*/ 456852 h 4201099"/>
                <a:gd name="csX18" fmla="*/ 7314460 w 11633641"/>
                <a:gd name="csY18" fmla="*/ 211395 h 4201099"/>
                <a:gd name="csX19" fmla="*/ 7819439 w 11633641"/>
                <a:gd name="csY19" fmla="*/ 155460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66026 w 11633641"/>
                <a:gd name="csY16" fmla="*/ 632779 h 4201099"/>
                <a:gd name="csX17" fmla="*/ 6891760 w 11633641"/>
                <a:gd name="csY17" fmla="*/ 456852 h 4201099"/>
                <a:gd name="csX18" fmla="*/ 7314460 w 11633641"/>
                <a:gd name="csY18" fmla="*/ 211395 h 4201099"/>
                <a:gd name="csX19" fmla="*/ 7819439 w 11633641"/>
                <a:gd name="csY19" fmla="*/ 155460 h 4201099"/>
                <a:gd name="csX20" fmla="*/ 8190138 w 11633641"/>
                <a:gd name="csY20" fmla="*/ 111510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66026 w 11633641"/>
                <a:gd name="csY16" fmla="*/ 632779 h 4201099"/>
                <a:gd name="csX17" fmla="*/ 6891760 w 11633641"/>
                <a:gd name="csY17" fmla="*/ 456852 h 4201099"/>
                <a:gd name="csX18" fmla="*/ 7314460 w 11633641"/>
                <a:gd name="csY18" fmla="*/ 211395 h 4201099"/>
                <a:gd name="csX19" fmla="*/ 7819439 w 11633641"/>
                <a:gd name="csY19" fmla="*/ 124260 h 4201099"/>
                <a:gd name="csX20" fmla="*/ 8190138 w 11633641"/>
                <a:gd name="csY20" fmla="*/ 111510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66026 w 11633641"/>
                <a:gd name="csY16" fmla="*/ 632779 h 4201099"/>
                <a:gd name="csX17" fmla="*/ 6875210 w 11633641"/>
                <a:gd name="csY17" fmla="*/ 425654 h 4201099"/>
                <a:gd name="csX18" fmla="*/ 7314460 w 11633641"/>
                <a:gd name="csY18" fmla="*/ 211395 h 4201099"/>
                <a:gd name="csX19" fmla="*/ 7819439 w 11633641"/>
                <a:gd name="csY19" fmla="*/ 124260 h 4201099"/>
                <a:gd name="csX20" fmla="*/ 8190138 w 11633641"/>
                <a:gd name="csY20" fmla="*/ 111510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57752 w 11633641"/>
                <a:gd name="csY16" fmla="*/ 570378 h 4201099"/>
                <a:gd name="csX17" fmla="*/ 6875210 w 11633641"/>
                <a:gd name="csY17" fmla="*/ 425654 h 4201099"/>
                <a:gd name="csX18" fmla="*/ 7314460 w 11633641"/>
                <a:gd name="csY18" fmla="*/ 211395 h 4201099"/>
                <a:gd name="csX19" fmla="*/ 7819439 w 11633641"/>
                <a:gd name="csY19" fmla="*/ 124260 h 4201099"/>
                <a:gd name="csX20" fmla="*/ 8190138 w 11633641"/>
                <a:gd name="csY20" fmla="*/ 111510 h 4201099"/>
                <a:gd name="csX21" fmla="*/ 8793298 w 11633641"/>
                <a:gd name="csY21" fmla="*/ 125637 h 4201099"/>
                <a:gd name="csX22" fmla="*/ 9881832 w 11633641"/>
                <a:gd name="csY22" fmla="*/ 112296 h 4201099"/>
                <a:gd name="csX23" fmla="*/ 11633641 w 11633641"/>
                <a:gd name="csY23" fmla="*/ 17311 h 42010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11633641" h="4201099">
                  <a:moveTo>
                    <a:pt x="0" y="0"/>
                  </a:moveTo>
                  <a:cubicBezTo>
                    <a:pt x="65616" y="10583"/>
                    <a:pt x="3054327" y="30229"/>
                    <a:pt x="3812617" y="43498"/>
                  </a:cubicBezTo>
                  <a:cubicBezTo>
                    <a:pt x="4570907" y="56767"/>
                    <a:pt x="4389617" y="53010"/>
                    <a:pt x="4549741" y="79612"/>
                  </a:cubicBezTo>
                  <a:cubicBezTo>
                    <a:pt x="4709865" y="106214"/>
                    <a:pt x="4753437" y="160255"/>
                    <a:pt x="4773365" y="203113"/>
                  </a:cubicBezTo>
                  <a:cubicBezTo>
                    <a:pt x="4793293" y="245971"/>
                    <a:pt x="4778706" y="198873"/>
                    <a:pt x="4790486" y="484508"/>
                  </a:cubicBezTo>
                  <a:cubicBezTo>
                    <a:pt x="4802266" y="770143"/>
                    <a:pt x="4826590" y="1520060"/>
                    <a:pt x="4844044" y="1916921"/>
                  </a:cubicBezTo>
                  <a:cubicBezTo>
                    <a:pt x="4861498" y="2313782"/>
                    <a:pt x="4877577" y="2586373"/>
                    <a:pt x="4895210" y="2865678"/>
                  </a:cubicBezTo>
                  <a:cubicBezTo>
                    <a:pt x="4912843" y="3144984"/>
                    <a:pt x="4927692" y="3370213"/>
                    <a:pt x="4949844" y="3592754"/>
                  </a:cubicBezTo>
                  <a:cubicBezTo>
                    <a:pt x="4971996" y="3815295"/>
                    <a:pt x="4993002" y="4191277"/>
                    <a:pt x="5028121" y="4200924"/>
                  </a:cubicBezTo>
                  <a:cubicBezTo>
                    <a:pt x="5063240" y="4210571"/>
                    <a:pt x="5121716" y="3819616"/>
                    <a:pt x="5160559" y="3650639"/>
                  </a:cubicBezTo>
                  <a:cubicBezTo>
                    <a:pt x="5199402" y="3481662"/>
                    <a:pt x="5235032" y="3304950"/>
                    <a:pt x="5261177" y="3187059"/>
                  </a:cubicBezTo>
                  <a:cubicBezTo>
                    <a:pt x="5287322" y="3069168"/>
                    <a:pt x="5282059" y="3074748"/>
                    <a:pt x="5317431" y="2943291"/>
                  </a:cubicBezTo>
                  <a:cubicBezTo>
                    <a:pt x="5352803" y="2811834"/>
                    <a:pt x="5417752" y="2560283"/>
                    <a:pt x="5473409" y="2398319"/>
                  </a:cubicBezTo>
                  <a:cubicBezTo>
                    <a:pt x="5529066" y="2236355"/>
                    <a:pt x="5566924" y="2144642"/>
                    <a:pt x="5651375" y="1971506"/>
                  </a:cubicBezTo>
                  <a:cubicBezTo>
                    <a:pt x="5735826" y="1798370"/>
                    <a:pt x="5859942" y="1542688"/>
                    <a:pt x="5980118" y="1359501"/>
                  </a:cubicBezTo>
                  <a:cubicBezTo>
                    <a:pt x="6100294" y="1176314"/>
                    <a:pt x="6259492" y="1003906"/>
                    <a:pt x="6372431" y="872386"/>
                  </a:cubicBezTo>
                  <a:cubicBezTo>
                    <a:pt x="6485370" y="740866"/>
                    <a:pt x="6573956" y="644833"/>
                    <a:pt x="6657752" y="570378"/>
                  </a:cubicBezTo>
                  <a:cubicBezTo>
                    <a:pt x="6741548" y="495923"/>
                    <a:pt x="6765759" y="485484"/>
                    <a:pt x="6875210" y="425654"/>
                  </a:cubicBezTo>
                  <a:cubicBezTo>
                    <a:pt x="6984661" y="365824"/>
                    <a:pt x="7157088" y="261627"/>
                    <a:pt x="7314460" y="211395"/>
                  </a:cubicBezTo>
                  <a:cubicBezTo>
                    <a:pt x="7471832" y="161163"/>
                    <a:pt x="7683243" y="154319"/>
                    <a:pt x="7819439" y="124260"/>
                  </a:cubicBezTo>
                  <a:lnTo>
                    <a:pt x="8190138" y="111510"/>
                  </a:lnTo>
                  <a:lnTo>
                    <a:pt x="8793298" y="125637"/>
                  </a:lnTo>
                  <a:lnTo>
                    <a:pt x="9881832" y="112296"/>
                  </a:lnTo>
                  <a:cubicBezTo>
                    <a:pt x="10065513" y="89513"/>
                    <a:pt x="11628830" y="14302"/>
                    <a:pt x="11633641" y="17311"/>
                  </a:cubicBez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4" name="Forme libre 113">
              <a:extLst>
                <a:ext uri="{FF2B5EF4-FFF2-40B4-BE49-F238E27FC236}">
                  <a16:creationId xmlns:a16="http://schemas.microsoft.com/office/drawing/2014/main" id="{93A146CF-4F6B-B7FD-5924-C42CE521E2F2}"/>
                </a:ext>
              </a:extLst>
            </p:cNvPr>
            <p:cNvSpPr/>
            <p:nvPr/>
          </p:nvSpPr>
          <p:spPr>
            <a:xfrm>
              <a:off x="1261809" y="3852902"/>
              <a:ext cx="9470958" cy="2505757"/>
            </a:xfrm>
            <a:custGeom>
              <a:avLst/>
              <a:gdLst>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57751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0568 w 9442383"/>
                <a:gd name="csY5" fmla="*/ 17457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26875 h 721894"/>
                <a:gd name="csX5" fmla="*/ 4850568 w 9442383"/>
                <a:gd name="csY5" fmla="*/ 17457 h 721894"/>
                <a:gd name="csX6" fmla="*/ 9442383 w 9442383"/>
                <a:gd name="csY6" fmla="*/ 0 h 721894"/>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3532 w 9442383"/>
                <a:gd name="csY4" fmla="*/ 162616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92257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912563 w 9442383"/>
                <a:gd name="csY6" fmla="*/ 1476 h 857635"/>
                <a:gd name="csX7" fmla="*/ 9442383 w 9442383"/>
                <a:gd name="csY7"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845539 w 9442383"/>
                <a:gd name="csY6" fmla="*/ 140312 h 857635"/>
                <a:gd name="csX7" fmla="*/ 9442383 w 9442383"/>
                <a:gd name="csY7" fmla="*/ 135741 h 857635"/>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8320 w 9442383"/>
                <a:gd name="csY4" fmla="*/ 4630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69313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652 h 852847"/>
                <a:gd name="csX5" fmla="*/ 4869313 w 9442383"/>
                <a:gd name="csY5" fmla="*/ 0 h 852847"/>
                <a:gd name="csX6" fmla="*/ 4869072 w 9442383"/>
                <a:gd name="csY6" fmla="*/ 145609 h 852847"/>
                <a:gd name="csX7" fmla="*/ 9442383 w 9442383"/>
                <a:gd name="csY7" fmla="*/ 130953 h 852847"/>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3987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651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4858 w 9442383"/>
                <a:gd name="csY6" fmla="*/ 296474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473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068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065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288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83832 h 991070"/>
                <a:gd name="csX7" fmla="*/ 9442383 w 9442383"/>
                <a:gd name="csY7" fmla="*/ 269176 h 991070"/>
                <a:gd name="csX0" fmla="*/ 0 w 9442383"/>
                <a:gd name="csY0" fmla="*/ 269176 h 1000595"/>
                <a:gd name="csX1" fmla="*/ 2021305 w 9442383"/>
                <a:gd name="csY1" fmla="*/ 269176 h 1000595"/>
                <a:gd name="csX2" fmla="*/ 2021305 w 9442383"/>
                <a:gd name="csY2" fmla="*/ 991070 h 1000595"/>
                <a:gd name="csX3" fmla="*/ 3866181 w 9442383"/>
                <a:gd name="csY3" fmla="*/ 1000595 h 1000595"/>
                <a:gd name="csX4" fmla="*/ 3857382 w 9442383"/>
                <a:gd name="csY4" fmla="*/ 5865 h 1000595"/>
                <a:gd name="csX5" fmla="*/ 4865099 w 9442383"/>
                <a:gd name="csY5" fmla="*/ 0 h 1000595"/>
                <a:gd name="csX6" fmla="*/ 4865897 w 9442383"/>
                <a:gd name="csY6" fmla="*/ 283832 h 1000595"/>
                <a:gd name="csX7" fmla="*/ 9442383 w 9442383"/>
                <a:gd name="csY7" fmla="*/ 269176 h 1000595"/>
                <a:gd name="csX0" fmla="*/ 0 w 9442383"/>
                <a:gd name="csY0" fmla="*/ 269176 h 994245"/>
                <a:gd name="csX1" fmla="*/ 2021305 w 9442383"/>
                <a:gd name="csY1" fmla="*/ 269176 h 994245"/>
                <a:gd name="csX2" fmla="*/ 2021305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42383"/>
                <a:gd name="csY0" fmla="*/ 269176 h 1006945"/>
                <a:gd name="csX1" fmla="*/ 2021305 w 9442383"/>
                <a:gd name="csY1" fmla="*/ 269176 h 1006945"/>
                <a:gd name="csX2" fmla="*/ 2018130 w 9442383"/>
                <a:gd name="csY2" fmla="*/ 1006945 h 1006945"/>
                <a:gd name="csX3" fmla="*/ 3866181 w 9442383"/>
                <a:gd name="csY3" fmla="*/ 994245 h 1006945"/>
                <a:gd name="csX4" fmla="*/ 3857382 w 9442383"/>
                <a:gd name="csY4" fmla="*/ 5865 h 1006945"/>
                <a:gd name="csX5" fmla="*/ 4865099 w 9442383"/>
                <a:gd name="csY5" fmla="*/ 0 h 1006945"/>
                <a:gd name="csX6" fmla="*/ 4865897 w 9442383"/>
                <a:gd name="csY6" fmla="*/ 283832 h 1006945"/>
                <a:gd name="csX7" fmla="*/ 9442383 w 9442383"/>
                <a:gd name="csY7" fmla="*/ 269176 h 10069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64608"/>
                <a:gd name="csY0" fmla="*/ 288226 h 994245"/>
                <a:gd name="csX1" fmla="*/ 2043530 w 9464608"/>
                <a:gd name="csY1" fmla="*/ 269176 h 994245"/>
                <a:gd name="csX2" fmla="*/ 2040355 w 9464608"/>
                <a:gd name="csY2" fmla="*/ 991070 h 994245"/>
                <a:gd name="csX3" fmla="*/ 3888406 w 9464608"/>
                <a:gd name="csY3" fmla="*/ 994245 h 994245"/>
                <a:gd name="csX4" fmla="*/ 3879607 w 9464608"/>
                <a:gd name="csY4" fmla="*/ 5865 h 994245"/>
                <a:gd name="csX5" fmla="*/ 4887324 w 9464608"/>
                <a:gd name="csY5" fmla="*/ 0 h 994245"/>
                <a:gd name="csX6" fmla="*/ 4888122 w 9464608"/>
                <a:gd name="csY6" fmla="*/ 283832 h 994245"/>
                <a:gd name="csX7" fmla="*/ 9464608 w 9464608"/>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5051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1876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8733"/>
                <a:gd name="csY0" fmla="*/ 262826 h 994245"/>
                <a:gd name="csX1" fmla="*/ 2027655 w 9448733"/>
                <a:gd name="csY1" fmla="*/ 269176 h 994245"/>
                <a:gd name="csX2" fmla="*/ 2024480 w 9448733"/>
                <a:gd name="csY2" fmla="*/ 991070 h 994245"/>
                <a:gd name="csX3" fmla="*/ 3872531 w 9448733"/>
                <a:gd name="csY3" fmla="*/ 994245 h 994245"/>
                <a:gd name="csX4" fmla="*/ 3863732 w 9448733"/>
                <a:gd name="csY4" fmla="*/ 5865 h 994245"/>
                <a:gd name="csX5" fmla="*/ 4871449 w 9448733"/>
                <a:gd name="csY5" fmla="*/ 0 h 994245"/>
                <a:gd name="csX6" fmla="*/ 4872247 w 9448733"/>
                <a:gd name="csY6" fmla="*/ 283832 h 994245"/>
                <a:gd name="csX7" fmla="*/ 9448733 w 9448733"/>
                <a:gd name="csY7" fmla="*/ 269176 h 994245"/>
                <a:gd name="csX0" fmla="*/ 0 w 9461433"/>
                <a:gd name="csY0" fmla="*/ 281876 h 994245"/>
                <a:gd name="csX1" fmla="*/ 2040355 w 9461433"/>
                <a:gd name="csY1" fmla="*/ 269176 h 994245"/>
                <a:gd name="csX2" fmla="*/ 2037180 w 9461433"/>
                <a:gd name="csY2" fmla="*/ 991070 h 994245"/>
                <a:gd name="csX3" fmla="*/ 3885231 w 9461433"/>
                <a:gd name="csY3" fmla="*/ 994245 h 994245"/>
                <a:gd name="csX4" fmla="*/ 3876432 w 9461433"/>
                <a:gd name="csY4" fmla="*/ 5865 h 994245"/>
                <a:gd name="csX5" fmla="*/ 4884149 w 9461433"/>
                <a:gd name="csY5" fmla="*/ 0 h 994245"/>
                <a:gd name="csX6" fmla="*/ 4884947 w 9461433"/>
                <a:gd name="csY6" fmla="*/ 283832 h 994245"/>
                <a:gd name="csX7" fmla="*/ 9461433 w 9461433"/>
                <a:gd name="csY7" fmla="*/ 269176 h 994245"/>
                <a:gd name="csX0" fmla="*/ 0 w 9445558"/>
                <a:gd name="csY0" fmla="*/ 269176 h 994245"/>
                <a:gd name="csX1" fmla="*/ 2024480 w 9445558"/>
                <a:gd name="csY1" fmla="*/ 269176 h 994245"/>
                <a:gd name="csX2" fmla="*/ 2021305 w 9445558"/>
                <a:gd name="csY2" fmla="*/ 991070 h 994245"/>
                <a:gd name="csX3" fmla="*/ 3869356 w 9445558"/>
                <a:gd name="csY3" fmla="*/ 994245 h 994245"/>
                <a:gd name="csX4" fmla="*/ 3860557 w 9445558"/>
                <a:gd name="csY4" fmla="*/ 5865 h 994245"/>
                <a:gd name="csX5" fmla="*/ 4868274 w 9445558"/>
                <a:gd name="csY5" fmla="*/ 0 h 994245"/>
                <a:gd name="csX6" fmla="*/ 4869072 w 9445558"/>
                <a:gd name="csY6" fmla="*/ 283832 h 994245"/>
                <a:gd name="csX7" fmla="*/ 9445558 w 9445558"/>
                <a:gd name="csY7" fmla="*/ 269176 h 994245"/>
                <a:gd name="csX0" fmla="*/ 0 w 9470958"/>
                <a:gd name="csY0" fmla="*/ 272351 h 994245"/>
                <a:gd name="csX1" fmla="*/ 2049880 w 9470958"/>
                <a:gd name="csY1" fmla="*/ 269176 h 994245"/>
                <a:gd name="csX2" fmla="*/ 2046705 w 9470958"/>
                <a:gd name="csY2" fmla="*/ 991070 h 994245"/>
                <a:gd name="csX3" fmla="*/ 3894756 w 9470958"/>
                <a:gd name="csY3" fmla="*/ 994245 h 994245"/>
                <a:gd name="csX4" fmla="*/ 3885957 w 9470958"/>
                <a:gd name="csY4" fmla="*/ 5865 h 994245"/>
                <a:gd name="csX5" fmla="*/ 4893674 w 9470958"/>
                <a:gd name="csY5" fmla="*/ 0 h 994245"/>
                <a:gd name="csX6" fmla="*/ 4894472 w 9470958"/>
                <a:gd name="csY6" fmla="*/ 283832 h 994245"/>
                <a:gd name="csX7" fmla="*/ 9470958 w 9470958"/>
                <a:gd name="csY7" fmla="*/ 269176 h 994245"/>
                <a:gd name="csX0" fmla="*/ 0 w 9470958"/>
                <a:gd name="csY0" fmla="*/ 449381 h 1171275"/>
                <a:gd name="csX1" fmla="*/ 2049880 w 9470958"/>
                <a:gd name="csY1" fmla="*/ 446206 h 1171275"/>
                <a:gd name="csX2" fmla="*/ 2046705 w 9470958"/>
                <a:gd name="csY2" fmla="*/ 1168100 h 1171275"/>
                <a:gd name="csX3" fmla="*/ 3894756 w 9470958"/>
                <a:gd name="csY3" fmla="*/ 1171275 h 1171275"/>
                <a:gd name="csX4" fmla="*/ 3885957 w 9470958"/>
                <a:gd name="csY4" fmla="*/ 15 h 1171275"/>
                <a:gd name="csX5" fmla="*/ 4893674 w 9470958"/>
                <a:gd name="csY5" fmla="*/ 177030 h 1171275"/>
                <a:gd name="csX6" fmla="*/ 4894472 w 9470958"/>
                <a:gd name="csY6" fmla="*/ 460862 h 1171275"/>
                <a:gd name="csX7" fmla="*/ 9470958 w 9470958"/>
                <a:gd name="csY7" fmla="*/ 446206 h 1171275"/>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79607 w 9470958"/>
                <a:gd name="csY5" fmla="*/ 8202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13953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55096 h 1171260"/>
                <a:gd name="csX7" fmla="*/ 9470958 w 9470958"/>
                <a:gd name="csY7" fmla="*/ 446191 h 1171260"/>
                <a:gd name="csX0" fmla="*/ 0 w 9470958"/>
                <a:gd name="csY0" fmla="*/ 584075 h 1305969"/>
                <a:gd name="csX1" fmla="*/ 2049880 w 9470958"/>
                <a:gd name="csY1" fmla="*/ 580900 h 1305969"/>
                <a:gd name="csX2" fmla="*/ 2046705 w 9470958"/>
                <a:gd name="csY2" fmla="*/ 1302794 h 1305969"/>
                <a:gd name="csX3" fmla="*/ 3894756 w 9470958"/>
                <a:gd name="csY3" fmla="*/ 1305969 h 1305969"/>
                <a:gd name="csX4" fmla="*/ 3885957 w 9470958"/>
                <a:gd name="csY4" fmla="*/ 134709 h 1305969"/>
                <a:gd name="csX5" fmla="*/ 4891109 w 9470958"/>
                <a:gd name="csY5" fmla="*/ 0 h 1305969"/>
                <a:gd name="csX6" fmla="*/ 4894472 w 9470958"/>
                <a:gd name="csY6" fmla="*/ 589805 h 1305969"/>
                <a:gd name="csX7" fmla="*/ 9470958 w 9470958"/>
                <a:gd name="csY7" fmla="*/ 580900 h 1305969"/>
                <a:gd name="csX0" fmla="*/ 0 w 9470958"/>
                <a:gd name="csY0" fmla="*/ 584075 h 1305969"/>
                <a:gd name="csX1" fmla="*/ 2049880 w 9470958"/>
                <a:gd name="csY1" fmla="*/ 580900 h 1305969"/>
                <a:gd name="csX2" fmla="*/ 2046705 w 9470958"/>
                <a:gd name="csY2" fmla="*/ 1302794 h 1305969"/>
                <a:gd name="csX3" fmla="*/ 3894756 w 9470958"/>
                <a:gd name="csY3" fmla="*/ 1305969 h 1305969"/>
                <a:gd name="csX4" fmla="*/ 3885957 w 9470958"/>
                <a:gd name="csY4" fmla="*/ 4534 h 1305969"/>
                <a:gd name="csX5" fmla="*/ 4891109 w 9470958"/>
                <a:gd name="csY5" fmla="*/ 0 h 1305969"/>
                <a:gd name="csX6" fmla="*/ 4894472 w 9470958"/>
                <a:gd name="csY6" fmla="*/ 589805 h 1305969"/>
                <a:gd name="csX7" fmla="*/ 9470958 w 9470958"/>
                <a:gd name="csY7" fmla="*/ 580900 h 1305969"/>
                <a:gd name="csX0" fmla="*/ 0 w 9470958"/>
                <a:gd name="csY0" fmla="*/ 720218 h 1442112"/>
                <a:gd name="csX1" fmla="*/ 2049880 w 9470958"/>
                <a:gd name="csY1" fmla="*/ 717043 h 1442112"/>
                <a:gd name="csX2" fmla="*/ 2046705 w 9470958"/>
                <a:gd name="csY2" fmla="*/ 1438937 h 1442112"/>
                <a:gd name="csX3" fmla="*/ 3894756 w 9470958"/>
                <a:gd name="csY3" fmla="*/ 1442112 h 1442112"/>
                <a:gd name="csX4" fmla="*/ 3885957 w 9470958"/>
                <a:gd name="csY4" fmla="*/ 0 h 1442112"/>
                <a:gd name="csX5" fmla="*/ 4891109 w 9470958"/>
                <a:gd name="csY5" fmla="*/ 136143 h 1442112"/>
                <a:gd name="csX6" fmla="*/ 4894472 w 9470958"/>
                <a:gd name="csY6" fmla="*/ 725948 h 1442112"/>
                <a:gd name="csX7" fmla="*/ 9470958 w 9470958"/>
                <a:gd name="csY7" fmla="*/ 717043 h 1442112"/>
                <a:gd name="csX0" fmla="*/ 0 w 9470958"/>
                <a:gd name="csY0" fmla="*/ 724752 h 1446646"/>
                <a:gd name="csX1" fmla="*/ 2049880 w 9470958"/>
                <a:gd name="csY1" fmla="*/ 721577 h 1446646"/>
                <a:gd name="csX2" fmla="*/ 2046705 w 9470958"/>
                <a:gd name="csY2" fmla="*/ 1443471 h 1446646"/>
                <a:gd name="csX3" fmla="*/ 3894756 w 9470958"/>
                <a:gd name="csY3" fmla="*/ 1446646 h 1446646"/>
                <a:gd name="csX4" fmla="*/ 3885957 w 9470958"/>
                <a:gd name="csY4" fmla="*/ 4534 h 1446646"/>
                <a:gd name="csX5" fmla="*/ 4891109 w 9470958"/>
                <a:gd name="csY5" fmla="*/ 0 h 1446646"/>
                <a:gd name="csX6" fmla="*/ 4894472 w 9470958"/>
                <a:gd name="csY6" fmla="*/ 730482 h 1446646"/>
                <a:gd name="csX7" fmla="*/ 9470958 w 9470958"/>
                <a:gd name="csY7" fmla="*/ 721577 h 1446646"/>
                <a:gd name="csX0" fmla="*/ 0 w 9470958"/>
                <a:gd name="csY0" fmla="*/ 737803 h 1459697"/>
                <a:gd name="csX1" fmla="*/ 2049880 w 9470958"/>
                <a:gd name="csY1" fmla="*/ 734628 h 1459697"/>
                <a:gd name="csX2" fmla="*/ 2046705 w 9470958"/>
                <a:gd name="csY2" fmla="*/ 1456522 h 1459697"/>
                <a:gd name="csX3" fmla="*/ 3894756 w 9470958"/>
                <a:gd name="csY3" fmla="*/ 1459697 h 1459697"/>
                <a:gd name="csX4" fmla="*/ 3885957 w 9470958"/>
                <a:gd name="csY4" fmla="*/ 0 h 1459697"/>
                <a:gd name="csX5" fmla="*/ 4891109 w 9470958"/>
                <a:gd name="csY5" fmla="*/ 13051 h 1459697"/>
                <a:gd name="csX6" fmla="*/ 4894472 w 9470958"/>
                <a:gd name="csY6" fmla="*/ 743533 h 1459697"/>
                <a:gd name="csX7" fmla="*/ 9470958 w 9470958"/>
                <a:gd name="csY7" fmla="*/ 734628 h 1459697"/>
                <a:gd name="csX0" fmla="*/ 0 w 9470958"/>
                <a:gd name="csY0" fmla="*/ 742337 h 1464231"/>
                <a:gd name="csX1" fmla="*/ 2049880 w 9470958"/>
                <a:gd name="csY1" fmla="*/ 739162 h 1464231"/>
                <a:gd name="csX2" fmla="*/ 2046705 w 9470958"/>
                <a:gd name="csY2" fmla="*/ 1461056 h 1464231"/>
                <a:gd name="csX3" fmla="*/ 3894756 w 9470958"/>
                <a:gd name="csY3" fmla="*/ 1464231 h 1464231"/>
                <a:gd name="csX4" fmla="*/ 3885957 w 9470958"/>
                <a:gd name="csY4" fmla="*/ 4534 h 1464231"/>
                <a:gd name="csX5" fmla="*/ 4899901 w 9470958"/>
                <a:gd name="csY5" fmla="*/ 0 h 1464231"/>
                <a:gd name="csX6" fmla="*/ 4894472 w 9470958"/>
                <a:gd name="csY6" fmla="*/ 748067 h 1464231"/>
                <a:gd name="csX7" fmla="*/ 9470958 w 9470958"/>
                <a:gd name="csY7" fmla="*/ 739162 h 1464231"/>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99901 w 9470958"/>
                <a:gd name="csY5" fmla="*/ 149845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99901 w 9470958"/>
                <a:gd name="csY5" fmla="*/ 1404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76150 w 9470958"/>
                <a:gd name="csY5" fmla="*/ 7341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905839 w 9470958"/>
                <a:gd name="csY5" fmla="*/ 13279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83614 w 9470958"/>
                <a:gd name="csY5" fmla="*/ 16454 h 1614076"/>
                <a:gd name="csX6" fmla="*/ 4894472 w 9470958"/>
                <a:gd name="csY6" fmla="*/ 897912 h 1614076"/>
                <a:gd name="csX7" fmla="*/ 9470958 w 9470958"/>
                <a:gd name="csY7" fmla="*/ 889007 h 1614076"/>
                <a:gd name="csX0" fmla="*/ 0 w 9470958"/>
                <a:gd name="csY0" fmla="*/ 904303 h 1626197"/>
                <a:gd name="csX1" fmla="*/ 2049880 w 9470958"/>
                <a:gd name="csY1" fmla="*/ 901128 h 1626197"/>
                <a:gd name="csX2" fmla="*/ 2046705 w 9470958"/>
                <a:gd name="csY2" fmla="*/ 1623022 h 1626197"/>
                <a:gd name="csX3" fmla="*/ 3894756 w 9470958"/>
                <a:gd name="csY3" fmla="*/ 1626197 h 1626197"/>
                <a:gd name="csX4" fmla="*/ 3874082 w 9470958"/>
                <a:gd name="csY4" fmla="*/ 12121 h 1626197"/>
                <a:gd name="csX5" fmla="*/ 4883614 w 9470958"/>
                <a:gd name="csY5" fmla="*/ 0 h 1626197"/>
                <a:gd name="csX6" fmla="*/ 4894472 w 9470958"/>
                <a:gd name="csY6" fmla="*/ 910033 h 1626197"/>
                <a:gd name="csX7" fmla="*/ 9470958 w 9470958"/>
                <a:gd name="csY7" fmla="*/ 901128 h 1626197"/>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83614 w 9470958"/>
                <a:gd name="csY5" fmla="*/ 6929 h 1614076"/>
                <a:gd name="csX6" fmla="*/ 4894472 w 9470958"/>
                <a:gd name="csY6" fmla="*/ 897912 h 1614076"/>
                <a:gd name="csX7" fmla="*/ 9470958 w 9470958"/>
                <a:gd name="csY7" fmla="*/ 889007 h 1614076"/>
                <a:gd name="csX0" fmla="*/ 0 w 9470958"/>
                <a:gd name="csY0" fmla="*/ 885253 h 1607147"/>
                <a:gd name="csX1" fmla="*/ 2049880 w 9470958"/>
                <a:gd name="csY1" fmla="*/ 882078 h 1607147"/>
                <a:gd name="csX2" fmla="*/ 2046705 w 9470958"/>
                <a:gd name="csY2" fmla="*/ 1603972 h 1607147"/>
                <a:gd name="csX3" fmla="*/ 3894756 w 9470958"/>
                <a:gd name="csY3" fmla="*/ 1607147 h 1607147"/>
                <a:gd name="csX4" fmla="*/ 3874082 w 9470958"/>
                <a:gd name="csY4" fmla="*/ 12121 h 1607147"/>
                <a:gd name="csX5" fmla="*/ 4883614 w 9470958"/>
                <a:gd name="csY5" fmla="*/ 0 h 1607147"/>
                <a:gd name="csX6" fmla="*/ 4894472 w 9470958"/>
                <a:gd name="csY6" fmla="*/ 890983 h 1607147"/>
                <a:gd name="csX7" fmla="*/ 9470958 w 9470958"/>
                <a:gd name="csY7" fmla="*/ 882078 h 1607147"/>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883614 w 9470958"/>
                <a:gd name="csY5" fmla="*/ 579 h 1607726"/>
                <a:gd name="csX6" fmla="*/ 4894472 w 9470958"/>
                <a:gd name="csY6" fmla="*/ 891562 h 1607726"/>
                <a:gd name="csX7" fmla="*/ 9470958 w 9470958"/>
                <a:gd name="csY7" fmla="*/ 882657 h 1607726"/>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902664 w 9470958"/>
                <a:gd name="csY5" fmla="*/ 3754 h 1607726"/>
                <a:gd name="csX6" fmla="*/ 4894472 w 9470958"/>
                <a:gd name="csY6" fmla="*/ 891562 h 1607726"/>
                <a:gd name="csX7" fmla="*/ 9470958 w 9470958"/>
                <a:gd name="csY7" fmla="*/ 882657 h 1607726"/>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889964 w 9470958"/>
                <a:gd name="csY5" fmla="*/ 579 h 1607726"/>
                <a:gd name="csX6" fmla="*/ 4894472 w 9470958"/>
                <a:gd name="csY6" fmla="*/ 891562 h 1607726"/>
                <a:gd name="csX7" fmla="*/ 9470958 w 9470958"/>
                <a:gd name="csY7" fmla="*/ 882657 h 1607726"/>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889964 w 9470958"/>
                <a:gd name="csY5" fmla="*/ 157654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1184 w 9470958"/>
                <a:gd name="csY5" fmla="*/ 1179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6794 w 9470958"/>
                <a:gd name="csY5" fmla="*/ 618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878745 w 9470958"/>
                <a:gd name="csY5" fmla="*/ 1179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1185 w 9470958"/>
                <a:gd name="csY5" fmla="*/ 11798 h 1764801"/>
                <a:gd name="csX6" fmla="*/ 4894472 w 9470958"/>
                <a:gd name="csY6" fmla="*/ 1048637 h 1764801"/>
                <a:gd name="csX7" fmla="*/ 9470958 w 9470958"/>
                <a:gd name="csY7" fmla="*/ 1039732 h 17648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71012 w 9470958"/>
                <a:gd name="csY4" fmla="*/ 0 h 1917201"/>
                <a:gd name="csX5" fmla="*/ 4901185 w 9470958"/>
                <a:gd name="csY5" fmla="*/ 164198 h 1917201"/>
                <a:gd name="csX6" fmla="*/ 4894472 w 9470958"/>
                <a:gd name="csY6" fmla="*/ 1201037 h 1917201"/>
                <a:gd name="csX7" fmla="*/ 9470958 w 9470958"/>
                <a:gd name="csY7" fmla="*/ 1192132 h 19172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71012 w 9470958"/>
                <a:gd name="csY4" fmla="*/ 0 h 1917201"/>
                <a:gd name="csX5" fmla="*/ 4904995 w 9470958"/>
                <a:gd name="csY5" fmla="*/ 368 h 1917201"/>
                <a:gd name="csX6" fmla="*/ 4894472 w 9470958"/>
                <a:gd name="csY6" fmla="*/ 1201037 h 1917201"/>
                <a:gd name="csX7" fmla="*/ 9470958 w 9470958"/>
                <a:gd name="csY7" fmla="*/ 1192132 h 19172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71012 w 9470958"/>
                <a:gd name="csY4" fmla="*/ 0 h 1917201"/>
                <a:gd name="csX5" fmla="*/ 4904995 w 9470958"/>
                <a:gd name="csY5" fmla="*/ 15608 h 1917201"/>
                <a:gd name="csX6" fmla="*/ 4894472 w 9470958"/>
                <a:gd name="csY6" fmla="*/ 1201037 h 1917201"/>
                <a:gd name="csX7" fmla="*/ 9470958 w 9470958"/>
                <a:gd name="csY7" fmla="*/ 1192132 h 1917201"/>
                <a:gd name="csX0" fmla="*/ 0 w 9470958"/>
                <a:gd name="csY0" fmla="*/ 1179699 h 1901593"/>
                <a:gd name="csX1" fmla="*/ 2049880 w 9470958"/>
                <a:gd name="csY1" fmla="*/ 1176524 h 1901593"/>
                <a:gd name="csX2" fmla="*/ 2046705 w 9470958"/>
                <a:gd name="csY2" fmla="*/ 1898418 h 1901593"/>
                <a:gd name="csX3" fmla="*/ 3894756 w 9470958"/>
                <a:gd name="csY3" fmla="*/ 1901593 h 1901593"/>
                <a:gd name="csX4" fmla="*/ 3871012 w 9470958"/>
                <a:gd name="csY4" fmla="*/ 3442 h 1901593"/>
                <a:gd name="csX5" fmla="*/ 4904995 w 9470958"/>
                <a:gd name="csY5" fmla="*/ 0 h 1901593"/>
                <a:gd name="csX6" fmla="*/ 4894472 w 9470958"/>
                <a:gd name="csY6" fmla="*/ 1185429 h 1901593"/>
                <a:gd name="csX7" fmla="*/ 9470958 w 9470958"/>
                <a:gd name="csY7" fmla="*/ 1176524 h 1901593"/>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67202 w 9470958"/>
                <a:gd name="csY4" fmla="*/ 0 h 1917201"/>
                <a:gd name="csX5" fmla="*/ 4904995 w 9470958"/>
                <a:gd name="csY5" fmla="*/ 15608 h 1917201"/>
                <a:gd name="csX6" fmla="*/ 4894472 w 9470958"/>
                <a:gd name="csY6" fmla="*/ 1201037 h 1917201"/>
                <a:gd name="csX7" fmla="*/ 9470958 w 9470958"/>
                <a:gd name="csY7" fmla="*/ 1192132 h 19172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67202 w 9470958"/>
                <a:gd name="csY4" fmla="*/ 0 h 1917201"/>
                <a:gd name="csX5" fmla="*/ 4901185 w 9470958"/>
                <a:gd name="csY5" fmla="*/ 368 h 1917201"/>
                <a:gd name="csX6" fmla="*/ 4894472 w 9470958"/>
                <a:gd name="csY6" fmla="*/ 1201037 h 1917201"/>
                <a:gd name="csX7" fmla="*/ 9470958 w 9470958"/>
                <a:gd name="csY7" fmla="*/ 1192132 h 1917201"/>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901185 w 9470958"/>
                <a:gd name="csY5" fmla="*/ 147968 h 2064801"/>
                <a:gd name="csX6" fmla="*/ 4894472 w 9470958"/>
                <a:gd name="csY6" fmla="*/ 1348637 h 2064801"/>
                <a:gd name="csX7" fmla="*/ 9470958 w 9470958"/>
                <a:gd name="csY7" fmla="*/ 1339732 h 2064801"/>
                <a:gd name="csX0" fmla="*/ 0 w 9470958"/>
                <a:gd name="csY0" fmla="*/ 1353339 h 2075233"/>
                <a:gd name="csX1" fmla="*/ 2049880 w 9470958"/>
                <a:gd name="csY1" fmla="*/ 1350164 h 2075233"/>
                <a:gd name="csX2" fmla="*/ 2046705 w 9470958"/>
                <a:gd name="csY2" fmla="*/ 2072058 h 2075233"/>
                <a:gd name="csX3" fmla="*/ 3894756 w 9470958"/>
                <a:gd name="csY3" fmla="*/ 2075233 h 2075233"/>
                <a:gd name="csX4" fmla="*/ 3867202 w 9470958"/>
                <a:gd name="csY4" fmla="*/ 10432 h 2075233"/>
                <a:gd name="csX5" fmla="*/ 4911985 w 9470958"/>
                <a:gd name="csY5" fmla="*/ 0 h 2075233"/>
                <a:gd name="csX6" fmla="*/ 4894472 w 9470958"/>
                <a:gd name="csY6" fmla="*/ 1359069 h 2075233"/>
                <a:gd name="csX7" fmla="*/ 9470958 w 9470958"/>
                <a:gd name="csY7" fmla="*/ 1350164 h 2075233"/>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911985 w 9470958"/>
                <a:gd name="csY5" fmla="*/ 14768 h 2064801"/>
                <a:gd name="csX6" fmla="*/ 4894472 w 9470958"/>
                <a:gd name="csY6" fmla="*/ 1348637 h 2064801"/>
                <a:gd name="csX7" fmla="*/ 9470958 w 9470958"/>
                <a:gd name="csY7" fmla="*/ 1339732 h 2064801"/>
                <a:gd name="csX0" fmla="*/ 0 w 9470958"/>
                <a:gd name="csY0" fmla="*/ 1356939 h 2078833"/>
                <a:gd name="csX1" fmla="*/ 2049880 w 9470958"/>
                <a:gd name="csY1" fmla="*/ 1353764 h 2078833"/>
                <a:gd name="csX2" fmla="*/ 2046705 w 9470958"/>
                <a:gd name="csY2" fmla="*/ 2075658 h 2078833"/>
                <a:gd name="csX3" fmla="*/ 3894756 w 9470958"/>
                <a:gd name="csY3" fmla="*/ 2078833 h 2078833"/>
                <a:gd name="csX4" fmla="*/ 3867202 w 9470958"/>
                <a:gd name="csY4" fmla="*/ 14032 h 2078833"/>
                <a:gd name="csX5" fmla="*/ 4911985 w 9470958"/>
                <a:gd name="csY5" fmla="*/ 0 h 2078833"/>
                <a:gd name="csX6" fmla="*/ 4894472 w 9470958"/>
                <a:gd name="csY6" fmla="*/ 1362669 h 2078833"/>
                <a:gd name="csX7" fmla="*/ 9470958 w 9470958"/>
                <a:gd name="csY7" fmla="*/ 1353764 h 2078833"/>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911985 w 9470958"/>
                <a:gd name="csY5" fmla="*/ 7568 h 2064801"/>
                <a:gd name="csX6" fmla="*/ 4894472 w 9470958"/>
                <a:gd name="csY6" fmla="*/ 1348637 h 2064801"/>
                <a:gd name="csX7" fmla="*/ 9470958 w 9470958"/>
                <a:gd name="csY7" fmla="*/ 1339732 h 2064801"/>
                <a:gd name="csX0" fmla="*/ 0 w 9470958"/>
                <a:gd name="csY0" fmla="*/ 1349739 h 2071633"/>
                <a:gd name="csX1" fmla="*/ 2049880 w 9470958"/>
                <a:gd name="csY1" fmla="*/ 1346564 h 2071633"/>
                <a:gd name="csX2" fmla="*/ 2046705 w 9470958"/>
                <a:gd name="csY2" fmla="*/ 2068458 h 2071633"/>
                <a:gd name="csX3" fmla="*/ 3894756 w 9470958"/>
                <a:gd name="csY3" fmla="*/ 2071633 h 2071633"/>
                <a:gd name="csX4" fmla="*/ 3867202 w 9470958"/>
                <a:gd name="csY4" fmla="*/ 6832 h 2071633"/>
                <a:gd name="csX5" fmla="*/ 4911985 w 9470958"/>
                <a:gd name="csY5" fmla="*/ 0 h 2071633"/>
                <a:gd name="csX6" fmla="*/ 4894472 w 9470958"/>
                <a:gd name="csY6" fmla="*/ 1355469 h 2071633"/>
                <a:gd name="csX7" fmla="*/ 9470958 w 9470958"/>
                <a:gd name="csY7" fmla="*/ 1346564 h 2071633"/>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5023585 w 9470958"/>
                <a:gd name="csY5" fmla="*/ 57968 h 2064801"/>
                <a:gd name="csX6" fmla="*/ 4894472 w 9470958"/>
                <a:gd name="csY6" fmla="*/ 1348637 h 2064801"/>
                <a:gd name="csX7" fmla="*/ 9470958 w 9470958"/>
                <a:gd name="csY7" fmla="*/ 1339732 h 2064801"/>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897585 w 9470958"/>
                <a:gd name="csY5" fmla="*/ 3968 h 2064801"/>
                <a:gd name="csX6" fmla="*/ 4894472 w 9470958"/>
                <a:gd name="csY6" fmla="*/ 1348637 h 2064801"/>
                <a:gd name="csX7" fmla="*/ 9470958 w 9470958"/>
                <a:gd name="csY7" fmla="*/ 1339732 h 2064801"/>
                <a:gd name="csX0" fmla="*/ 0 w 9470958"/>
                <a:gd name="csY0" fmla="*/ 1498724 h 2220618"/>
                <a:gd name="csX1" fmla="*/ 2049880 w 9470958"/>
                <a:gd name="csY1" fmla="*/ 1495549 h 2220618"/>
                <a:gd name="csX2" fmla="*/ 2046705 w 9470958"/>
                <a:gd name="csY2" fmla="*/ 2217443 h 2220618"/>
                <a:gd name="csX3" fmla="*/ 3894756 w 9470958"/>
                <a:gd name="csY3" fmla="*/ 2220618 h 2220618"/>
                <a:gd name="csX4" fmla="*/ 3867202 w 9470958"/>
                <a:gd name="csY4" fmla="*/ 0 h 2220618"/>
                <a:gd name="csX5" fmla="*/ 4897585 w 9470958"/>
                <a:gd name="csY5" fmla="*/ 159785 h 2220618"/>
                <a:gd name="csX6" fmla="*/ 4894472 w 9470958"/>
                <a:gd name="csY6" fmla="*/ 1504454 h 2220618"/>
                <a:gd name="csX7" fmla="*/ 9470958 w 9470958"/>
                <a:gd name="csY7" fmla="*/ 1495549 h 2220618"/>
                <a:gd name="csX0" fmla="*/ 0 w 9470958"/>
                <a:gd name="csY0" fmla="*/ 1498724 h 2220618"/>
                <a:gd name="csX1" fmla="*/ 2049880 w 9470958"/>
                <a:gd name="csY1" fmla="*/ 1495549 h 2220618"/>
                <a:gd name="csX2" fmla="*/ 2046705 w 9470958"/>
                <a:gd name="csY2" fmla="*/ 2217443 h 2220618"/>
                <a:gd name="csX3" fmla="*/ 3894756 w 9470958"/>
                <a:gd name="csY3" fmla="*/ 2220618 h 2220618"/>
                <a:gd name="csX4" fmla="*/ 3867202 w 9470958"/>
                <a:gd name="csY4" fmla="*/ 0 h 2220618"/>
                <a:gd name="csX5" fmla="*/ 4909886 w 9470958"/>
                <a:gd name="csY5" fmla="*/ 3968 h 2220618"/>
                <a:gd name="csX6" fmla="*/ 4894472 w 9470958"/>
                <a:gd name="csY6" fmla="*/ 1504454 h 2220618"/>
                <a:gd name="csX7" fmla="*/ 9470958 w 9470958"/>
                <a:gd name="csY7" fmla="*/ 1495549 h 2220618"/>
                <a:gd name="csX0" fmla="*/ 0 w 9470958"/>
                <a:gd name="csY0" fmla="*/ 1494756 h 2216650"/>
                <a:gd name="csX1" fmla="*/ 2049880 w 9470958"/>
                <a:gd name="csY1" fmla="*/ 1491581 h 2216650"/>
                <a:gd name="csX2" fmla="*/ 2046705 w 9470958"/>
                <a:gd name="csY2" fmla="*/ 2213475 h 2216650"/>
                <a:gd name="csX3" fmla="*/ 3894756 w 9470958"/>
                <a:gd name="csY3" fmla="*/ 2216650 h 2216650"/>
                <a:gd name="csX4" fmla="*/ 3859001 w 9470958"/>
                <a:gd name="csY4" fmla="*/ 4233 h 2216650"/>
                <a:gd name="csX5" fmla="*/ 4909886 w 9470958"/>
                <a:gd name="csY5" fmla="*/ 0 h 2216650"/>
                <a:gd name="csX6" fmla="*/ 4894472 w 9470958"/>
                <a:gd name="csY6" fmla="*/ 1500486 h 2216650"/>
                <a:gd name="csX7" fmla="*/ 9470958 w 9470958"/>
                <a:gd name="csY7" fmla="*/ 1491581 h 2216650"/>
                <a:gd name="csX0" fmla="*/ 0 w 9470958"/>
                <a:gd name="csY0" fmla="*/ 1494756 h 2216650"/>
                <a:gd name="csX1" fmla="*/ 2049880 w 9470958"/>
                <a:gd name="csY1" fmla="*/ 1491581 h 2216650"/>
                <a:gd name="csX2" fmla="*/ 2046705 w 9470958"/>
                <a:gd name="csY2" fmla="*/ 2213475 h 2216650"/>
                <a:gd name="csX3" fmla="*/ 3894756 w 9470958"/>
                <a:gd name="csY3" fmla="*/ 2216650 h 2216650"/>
                <a:gd name="csX4" fmla="*/ 3859001 w 9470958"/>
                <a:gd name="csY4" fmla="*/ 132 h 2216650"/>
                <a:gd name="csX5" fmla="*/ 4909886 w 9470958"/>
                <a:gd name="csY5" fmla="*/ 0 h 2216650"/>
                <a:gd name="csX6" fmla="*/ 4894472 w 9470958"/>
                <a:gd name="csY6" fmla="*/ 1500486 h 2216650"/>
                <a:gd name="csX7" fmla="*/ 9470958 w 9470958"/>
                <a:gd name="csY7" fmla="*/ 1491581 h 2216650"/>
                <a:gd name="csX0" fmla="*/ 0 w 9470958"/>
                <a:gd name="csY0" fmla="*/ 1637499 h 2359393"/>
                <a:gd name="csX1" fmla="*/ 2049880 w 9470958"/>
                <a:gd name="csY1" fmla="*/ 1634324 h 2359393"/>
                <a:gd name="csX2" fmla="*/ 2046705 w 9470958"/>
                <a:gd name="csY2" fmla="*/ 2356218 h 2359393"/>
                <a:gd name="csX3" fmla="*/ 3894756 w 9470958"/>
                <a:gd name="csY3" fmla="*/ 2359393 h 2359393"/>
                <a:gd name="csX4" fmla="*/ 3862176 w 9470958"/>
                <a:gd name="csY4" fmla="*/ 0 h 2359393"/>
                <a:gd name="csX5" fmla="*/ 4909886 w 9470958"/>
                <a:gd name="csY5" fmla="*/ 142743 h 2359393"/>
                <a:gd name="csX6" fmla="*/ 4894472 w 9470958"/>
                <a:gd name="csY6" fmla="*/ 1643229 h 2359393"/>
                <a:gd name="csX7" fmla="*/ 9470958 w 9470958"/>
                <a:gd name="csY7" fmla="*/ 1634324 h 2359393"/>
                <a:gd name="csX0" fmla="*/ 0 w 9470958"/>
                <a:gd name="csY0" fmla="*/ 1640806 h 2362700"/>
                <a:gd name="csX1" fmla="*/ 2049880 w 9470958"/>
                <a:gd name="csY1" fmla="*/ 1637631 h 2362700"/>
                <a:gd name="csX2" fmla="*/ 2046705 w 9470958"/>
                <a:gd name="csY2" fmla="*/ 2359525 h 2362700"/>
                <a:gd name="csX3" fmla="*/ 3894756 w 9470958"/>
                <a:gd name="csY3" fmla="*/ 2362700 h 2362700"/>
                <a:gd name="csX4" fmla="*/ 3862176 w 9470958"/>
                <a:gd name="csY4" fmla="*/ 3307 h 2362700"/>
                <a:gd name="csX5" fmla="*/ 4906711 w 9470958"/>
                <a:gd name="csY5" fmla="*/ 0 h 2362700"/>
                <a:gd name="csX6" fmla="*/ 4894472 w 9470958"/>
                <a:gd name="csY6" fmla="*/ 1646536 h 2362700"/>
                <a:gd name="csX7" fmla="*/ 9470958 w 9470958"/>
                <a:gd name="csY7" fmla="*/ 1637631 h 2362700"/>
                <a:gd name="csX0" fmla="*/ 0 w 9470958"/>
                <a:gd name="csY0" fmla="*/ 1637499 h 2359393"/>
                <a:gd name="csX1" fmla="*/ 2049880 w 9470958"/>
                <a:gd name="csY1" fmla="*/ 1634324 h 2359393"/>
                <a:gd name="csX2" fmla="*/ 2046705 w 9470958"/>
                <a:gd name="csY2" fmla="*/ 2356218 h 2359393"/>
                <a:gd name="csX3" fmla="*/ 3894756 w 9470958"/>
                <a:gd name="csY3" fmla="*/ 2359393 h 2359393"/>
                <a:gd name="csX4" fmla="*/ 3862176 w 9470958"/>
                <a:gd name="csY4" fmla="*/ 0 h 2359393"/>
                <a:gd name="csX5" fmla="*/ 4916236 w 9470958"/>
                <a:gd name="csY5" fmla="*/ 6218 h 2359393"/>
                <a:gd name="csX6" fmla="*/ 4894472 w 9470958"/>
                <a:gd name="csY6" fmla="*/ 1643229 h 2359393"/>
                <a:gd name="csX7" fmla="*/ 9470958 w 9470958"/>
                <a:gd name="csY7" fmla="*/ 1634324 h 2359393"/>
                <a:gd name="csX0" fmla="*/ 0 w 9470958"/>
                <a:gd name="csY0" fmla="*/ 1643981 h 2365875"/>
                <a:gd name="csX1" fmla="*/ 2049880 w 9470958"/>
                <a:gd name="csY1" fmla="*/ 1640806 h 2365875"/>
                <a:gd name="csX2" fmla="*/ 2046705 w 9470958"/>
                <a:gd name="csY2" fmla="*/ 2362700 h 2365875"/>
                <a:gd name="csX3" fmla="*/ 3894756 w 9470958"/>
                <a:gd name="csY3" fmla="*/ 2365875 h 2365875"/>
                <a:gd name="csX4" fmla="*/ 3862176 w 9470958"/>
                <a:gd name="csY4" fmla="*/ 6482 h 2365875"/>
                <a:gd name="csX5" fmla="*/ 4916236 w 9470958"/>
                <a:gd name="csY5" fmla="*/ 0 h 2365875"/>
                <a:gd name="csX6" fmla="*/ 4894472 w 9470958"/>
                <a:gd name="csY6" fmla="*/ 1649711 h 2365875"/>
                <a:gd name="csX7" fmla="*/ 9470958 w 9470958"/>
                <a:gd name="csY7" fmla="*/ 1640806 h 2365875"/>
                <a:gd name="csX0" fmla="*/ 0 w 9470958"/>
                <a:gd name="csY0" fmla="*/ 1637499 h 2359393"/>
                <a:gd name="csX1" fmla="*/ 2049880 w 9470958"/>
                <a:gd name="csY1" fmla="*/ 1634324 h 2359393"/>
                <a:gd name="csX2" fmla="*/ 2046705 w 9470958"/>
                <a:gd name="csY2" fmla="*/ 2356218 h 2359393"/>
                <a:gd name="csX3" fmla="*/ 3894756 w 9470958"/>
                <a:gd name="csY3" fmla="*/ 2359393 h 2359393"/>
                <a:gd name="csX4" fmla="*/ 3862176 w 9470958"/>
                <a:gd name="csY4" fmla="*/ 0 h 2359393"/>
                <a:gd name="csX5" fmla="*/ 4916236 w 9470958"/>
                <a:gd name="csY5" fmla="*/ 6218 h 2359393"/>
                <a:gd name="csX6" fmla="*/ 4894472 w 9470958"/>
                <a:gd name="csY6" fmla="*/ 1643229 h 2359393"/>
                <a:gd name="csX7" fmla="*/ 9470958 w 9470958"/>
                <a:gd name="csY7" fmla="*/ 1634324 h 2359393"/>
                <a:gd name="csX0" fmla="*/ 0 w 9470958"/>
                <a:gd name="csY0" fmla="*/ 1643981 h 2365875"/>
                <a:gd name="csX1" fmla="*/ 2049880 w 9470958"/>
                <a:gd name="csY1" fmla="*/ 1640806 h 2365875"/>
                <a:gd name="csX2" fmla="*/ 2046705 w 9470958"/>
                <a:gd name="csY2" fmla="*/ 2362700 h 2365875"/>
                <a:gd name="csX3" fmla="*/ 3894756 w 9470958"/>
                <a:gd name="csY3" fmla="*/ 2365875 h 2365875"/>
                <a:gd name="csX4" fmla="*/ 3862176 w 9470958"/>
                <a:gd name="csY4" fmla="*/ 6482 h 2365875"/>
                <a:gd name="csX5" fmla="*/ 4916236 w 9470958"/>
                <a:gd name="csY5" fmla="*/ 0 h 2365875"/>
                <a:gd name="csX6" fmla="*/ 4894472 w 9470958"/>
                <a:gd name="csY6" fmla="*/ 1649711 h 2365875"/>
                <a:gd name="csX7" fmla="*/ 9470958 w 9470958"/>
                <a:gd name="csY7" fmla="*/ 1640806 h 2365875"/>
                <a:gd name="csX0" fmla="*/ 0 w 9470958"/>
                <a:gd name="csY0" fmla="*/ 1637499 h 2359393"/>
                <a:gd name="csX1" fmla="*/ 2049880 w 9470958"/>
                <a:gd name="csY1" fmla="*/ 1634324 h 2359393"/>
                <a:gd name="csX2" fmla="*/ 2046705 w 9470958"/>
                <a:gd name="csY2" fmla="*/ 2356218 h 2359393"/>
                <a:gd name="csX3" fmla="*/ 3894756 w 9470958"/>
                <a:gd name="csY3" fmla="*/ 2359393 h 2359393"/>
                <a:gd name="csX4" fmla="*/ 3862176 w 9470958"/>
                <a:gd name="csY4" fmla="*/ 0 h 2359393"/>
                <a:gd name="csX5" fmla="*/ 4916236 w 9470958"/>
                <a:gd name="csY5" fmla="*/ 3043 h 2359393"/>
                <a:gd name="csX6" fmla="*/ 4894472 w 9470958"/>
                <a:gd name="csY6" fmla="*/ 1643229 h 2359393"/>
                <a:gd name="csX7" fmla="*/ 9470958 w 9470958"/>
                <a:gd name="csY7" fmla="*/ 1634324 h 2359393"/>
                <a:gd name="csX0" fmla="*/ 0 w 9470958"/>
                <a:gd name="csY0" fmla="*/ 1634456 h 2356350"/>
                <a:gd name="csX1" fmla="*/ 2049880 w 9470958"/>
                <a:gd name="csY1" fmla="*/ 1631281 h 2356350"/>
                <a:gd name="csX2" fmla="*/ 2046705 w 9470958"/>
                <a:gd name="csY2" fmla="*/ 2353175 h 2356350"/>
                <a:gd name="csX3" fmla="*/ 3894756 w 9470958"/>
                <a:gd name="csY3" fmla="*/ 2356350 h 2356350"/>
                <a:gd name="csX4" fmla="*/ 3845847 w 9470958"/>
                <a:gd name="csY4" fmla="*/ 223 h 2356350"/>
                <a:gd name="csX5" fmla="*/ 4916236 w 9470958"/>
                <a:gd name="csY5" fmla="*/ 0 h 2356350"/>
                <a:gd name="csX6" fmla="*/ 4894472 w 9470958"/>
                <a:gd name="csY6" fmla="*/ 1640186 h 2356350"/>
                <a:gd name="csX7" fmla="*/ 9470958 w 9470958"/>
                <a:gd name="csY7" fmla="*/ 1631281 h 2356350"/>
                <a:gd name="csX0" fmla="*/ 0 w 9470958"/>
                <a:gd name="csY0" fmla="*/ 1634456 h 2359616"/>
                <a:gd name="csX1" fmla="*/ 2049880 w 9470958"/>
                <a:gd name="csY1" fmla="*/ 1631281 h 2359616"/>
                <a:gd name="csX2" fmla="*/ 2046705 w 9470958"/>
                <a:gd name="csY2" fmla="*/ 2353175 h 2359616"/>
                <a:gd name="csX3" fmla="*/ 3852301 w 9470958"/>
                <a:gd name="csY3" fmla="*/ 2359616 h 2359616"/>
                <a:gd name="csX4" fmla="*/ 3845847 w 9470958"/>
                <a:gd name="csY4" fmla="*/ 223 h 2359616"/>
                <a:gd name="csX5" fmla="*/ 4916236 w 9470958"/>
                <a:gd name="csY5" fmla="*/ 0 h 2359616"/>
                <a:gd name="csX6" fmla="*/ 4894472 w 9470958"/>
                <a:gd name="csY6" fmla="*/ 1640186 h 2359616"/>
                <a:gd name="csX7" fmla="*/ 9470958 w 9470958"/>
                <a:gd name="csY7" fmla="*/ 1631281 h 2359616"/>
                <a:gd name="csX0" fmla="*/ 0 w 9470958"/>
                <a:gd name="csY0" fmla="*/ 1634456 h 2359616"/>
                <a:gd name="csX1" fmla="*/ 2049880 w 9470958"/>
                <a:gd name="csY1" fmla="*/ 1631281 h 2359616"/>
                <a:gd name="csX2" fmla="*/ 2046705 w 9470958"/>
                <a:gd name="csY2" fmla="*/ 2353175 h 2359616"/>
                <a:gd name="csX3" fmla="*/ 3842503 w 9470958"/>
                <a:gd name="csY3" fmla="*/ 2359616 h 2359616"/>
                <a:gd name="csX4" fmla="*/ 3845847 w 9470958"/>
                <a:gd name="csY4" fmla="*/ 223 h 2359616"/>
                <a:gd name="csX5" fmla="*/ 4916236 w 9470958"/>
                <a:gd name="csY5" fmla="*/ 0 h 2359616"/>
                <a:gd name="csX6" fmla="*/ 4894472 w 9470958"/>
                <a:gd name="csY6" fmla="*/ 1640186 h 2359616"/>
                <a:gd name="csX7" fmla="*/ 9470958 w 9470958"/>
                <a:gd name="csY7" fmla="*/ 1631281 h 2359616"/>
                <a:gd name="csX0" fmla="*/ 0 w 9470958"/>
                <a:gd name="csY0" fmla="*/ 1634456 h 2359616"/>
                <a:gd name="csX1" fmla="*/ 2049880 w 9470958"/>
                <a:gd name="csY1" fmla="*/ 1631281 h 2359616"/>
                <a:gd name="csX2" fmla="*/ 2046705 w 9470958"/>
                <a:gd name="csY2" fmla="*/ 2353175 h 2359616"/>
                <a:gd name="csX3" fmla="*/ 3842503 w 9470958"/>
                <a:gd name="csY3" fmla="*/ 2359616 h 2359616"/>
                <a:gd name="csX4" fmla="*/ 3845847 w 9470958"/>
                <a:gd name="csY4" fmla="*/ 223 h 2359616"/>
                <a:gd name="csX5" fmla="*/ 4916236 w 9470958"/>
                <a:gd name="csY5" fmla="*/ 0 h 2359616"/>
                <a:gd name="csX6" fmla="*/ 4910801 w 9470958"/>
                <a:gd name="csY6" fmla="*/ 1643452 h 2359616"/>
                <a:gd name="csX7" fmla="*/ 9470958 w 9470958"/>
                <a:gd name="csY7" fmla="*/ 1631281 h 2359616"/>
                <a:gd name="csX0" fmla="*/ 0 w 9470958"/>
                <a:gd name="csY0" fmla="*/ 1634456 h 2359616"/>
                <a:gd name="csX1" fmla="*/ 2049880 w 9470958"/>
                <a:gd name="csY1" fmla="*/ 1631281 h 2359616"/>
                <a:gd name="csX2" fmla="*/ 2046705 w 9470958"/>
                <a:gd name="csY2" fmla="*/ 2353175 h 2359616"/>
                <a:gd name="csX3" fmla="*/ 3842503 w 9470958"/>
                <a:gd name="csY3" fmla="*/ 2359616 h 2359616"/>
                <a:gd name="csX4" fmla="*/ 3829518 w 9470958"/>
                <a:gd name="csY4" fmla="*/ 223 h 2359616"/>
                <a:gd name="csX5" fmla="*/ 4916236 w 9470958"/>
                <a:gd name="csY5" fmla="*/ 0 h 2359616"/>
                <a:gd name="csX6" fmla="*/ 4910801 w 9470958"/>
                <a:gd name="csY6" fmla="*/ 1643452 h 2359616"/>
                <a:gd name="csX7" fmla="*/ 9470958 w 9470958"/>
                <a:gd name="csY7" fmla="*/ 1631281 h 2359616"/>
                <a:gd name="csX0" fmla="*/ 0 w 9470958"/>
                <a:gd name="csY0" fmla="*/ 1634456 h 2362882"/>
                <a:gd name="csX1" fmla="*/ 2049880 w 9470958"/>
                <a:gd name="csY1" fmla="*/ 1631281 h 2362882"/>
                <a:gd name="csX2" fmla="*/ 2046705 w 9470958"/>
                <a:gd name="csY2" fmla="*/ 2353175 h 2362882"/>
                <a:gd name="csX3" fmla="*/ 3832706 w 9470958"/>
                <a:gd name="csY3" fmla="*/ 2362882 h 2362882"/>
                <a:gd name="csX4" fmla="*/ 3829518 w 9470958"/>
                <a:gd name="csY4" fmla="*/ 223 h 2362882"/>
                <a:gd name="csX5" fmla="*/ 4916236 w 9470958"/>
                <a:gd name="csY5" fmla="*/ 0 h 2362882"/>
                <a:gd name="csX6" fmla="*/ 4910801 w 9470958"/>
                <a:gd name="csY6" fmla="*/ 1643452 h 2362882"/>
                <a:gd name="csX7" fmla="*/ 9470958 w 9470958"/>
                <a:gd name="csY7" fmla="*/ 1631281 h 2362882"/>
                <a:gd name="csX0" fmla="*/ 0 w 9470958"/>
                <a:gd name="csY0" fmla="*/ 1817113 h 2545539"/>
                <a:gd name="csX1" fmla="*/ 2049880 w 9470958"/>
                <a:gd name="csY1" fmla="*/ 1813938 h 2545539"/>
                <a:gd name="csX2" fmla="*/ 2046705 w 9470958"/>
                <a:gd name="csY2" fmla="*/ 2535832 h 2545539"/>
                <a:gd name="csX3" fmla="*/ 3832706 w 9470958"/>
                <a:gd name="csY3" fmla="*/ 2545539 h 2545539"/>
                <a:gd name="csX4" fmla="*/ 3829518 w 9470958"/>
                <a:gd name="csY4" fmla="*/ 0 h 2545539"/>
                <a:gd name="csX5" fmla="*/ 4916236 w 9470958"/>
                <a:gd name="csY5" fmla="*/ 182657 h 2545539"/>
                <a:gd name="csX6" fmla="*/ 4910801 w 9470958"/>
                <a:gd name="csY6" fmla="*/ 1826109 h 2545539"/>
                <a:gd name="csX7" fmla="*/ 9470958 w 9470958"/>
                <a:gd name="csY7" fmla="*/ 1813938 h 2545539"/>
                <a:gd name="csX0" fmla="*/ 0 w 9470958"/>
                <a:gd name="csY0" fmla="*/ 1817113 h 2545539"/>
                <a:gd name="csX1" fmla="*/ 2049880 w 9470958"/>
                <a:gd name="csY1" fmla="*/ 1813938 h 2545539"/>
                <a:gd name="csX2" fmla="*/ 2046705 w 9470958"/>
                <a:gd name="csY2" fmla="*/ 2535832 h 2545539"/>
                <a:gd name="csX3" fmla="*/ 3832706 w 9470958"/>
                <a:gd name="csY3" fmla="*/ 2545539 h 2545539"/>
                <a:gd name="csX4" fmla="*/ 3829518 w 9470958"/>
                <a:gd name="csY4" fmla="*/ 0 h 2545539"/>
                <a:gd name="csX5" fmla="*/ 4916236 w 9470958"/>
                <a:gd name="csY5" fmla="*/ 16922 h 2545539"/>
                <a:gd name="csX6" fmla="*/ 4910801 w 9470958"/>
                <a:gd name="csY6" fmla="*/ 1826109 h 2545539"/>
                <a:gd name="csX7" fmla="*/ 9470958 w 9470958"/>
                <a:gd name="csY7" fmla="*/ 1813938 h 2545539"/>
                <a:gd name="csX0" fmla="*/ 0 w 9470958"/>
                <a:gd name="csY0" fmla="*/ 1800191 h 2528617"/>
                <a:gd name="csX1" fmla="*/ 2049880 w 9470958"/>
                <a:gd name="csY1" fmla="*/ 1797016 h 2528617"/>
                <a:gd name="csX2" fmla="*/ 2046705 w 9470958"/>
                <a:gd name="csY2" fmla="*/ 2518910 h 2528617"/>
                <a:gd name="csX3" fmla="*/ 3832706 w 9470958"/>
                <a:gd name="csY3" fmla="*/ 2528617 h 2528617"/>
                <a:gd name="csX4" fmla="*/ 3829518 w 9470958"/>
                <a:gd name="csY4" fmla="*/ 11653 h 2528617"/>
                <a:gd name="csX5" fmla="*/ 4916236 w 9470958"/>
                <a:gd name="csY5" fmla="*/ 0 h 2528617"/>
                <a:gd name="csX6" fmla="*/ 4910801 w 9470958"/>
                <a:gd name="csY6" fmla="*/ 1809187 h 2528617"/>
                <a:gd name="csX7" fmla="*/ 9470958 w 9470958"/>
                <a:gd name="csY7" fmla="*/ 1797016 h 2528617"/>
                <a:gd name="csX0" fmla="*/ 0 w 9470958"/>
                <a:gd name="csY0" fmla="*/ 1805683 h 2534109"/>
                <a:gd name="csX1" fmla="*/ 2049880 w 9470958"/>
                <a:gd name="csY1" fmla="*/ 1802508 h 2534109"/>
                <a:gd name="csX2" fmla="*/ 2046705 w 9470958"/>
                <a:gd name="csY2" fmla="*/ 2524402 h 2534109"/>
                <a:gd name="csX3" fmla="*/ 3832706 w 9470958"/>
                <a:gd name="csY3" fmla="*/ 2534109 h 2534109"/>
                <a:gd name="csX4" fmla="*/ 3829518 w 9470958"/>
                <a:gd name="csY4" fmla="*/ 0 h 2534109"/>
                <a:gd name="csX5" fmla="*/ 4916236 w 9470958"/>
                <a:gd name="csY5" fmla="*/ 5492 h 2534109"/>
                <a:gd name="csX6" fmla="*/ 4910801 w 9470958"/>
                <a:gd name="csY6" fmla="*/ 1814679 h 2534109"/>
                <a:gd name="csX7" fmla="*/ 9470958 w 9470958"/>
                <a:gd name="csY7" fmla="*/ 1802508 h 2534109"/>
                <a:gd name="csX0" fmla="*/ 0 w 9470958"/>
                <a:gd name="csY0" fmla="*/ 1800191 h 2528617"/>
                <a:gd name="csX1" fmla="*/ 2049880 w 9470958"/>
                <a:gd name="csY1" fmla="*/ 1797016 h 2528617"/>
                <a:gd name="csX2" fmla="*/ 2046705 w 9470958"/>
                <a:gd name="csY2" fmla="*/ 2518910 h 2528617"/>
                <a:gd name="csX3" fmla="*/ 3832706 w 9470958"/>
                <a:gd name="csY3" fmla="*/ 2528617 h 2528617"/>
                <a:gd name="csX4" fmla="*/ 3823803 w 9470958"/>
                <a:gd name="csY4" fmla="*/ 5938 h 2528617"/>
                <a:gd name="csX5" fmla="*/ 4916236 w 9470958"/>
                <a:gd name="csY5" fmla="*/ 0 h 2528617"/>
                <a:gd name="csX6" fmla="*/ 4910801 w 9470958"/>
                <a:gd name="csY6" fmla="*/ 1809187 h 2528617"/>
                <a:gd name="csX7" fmla="*/ 9470958 w 9470958"/>
                <a:gd name="csY7" fmla="*/ 1797016 h 2528617"/>
                <a:gd name="csX0" fmla="*/ 0 w 9470958"/>
                <a:gd name="csY0" fmla="*/ 1794253 h 2522679"/>
                <a:gd name="csX1" fmla="*/ 2049880 w 9470958"/>
                <a:gd name="csY1" fmla="*/ 1791078 h 2522679"/>
                <a:gd name="csX2" fmla="*/ 2046705 w 9470958"/>
                <a:gd name="csY2" fmla="*/ 2512972 h 2522679"/>
                <a:gd name="csX3" fmla="*/ 3832706 w 9470958"/>
                <a:gd name="csY3" fmla="*/ 2522679 h 2522679"/>
                <a:gd name="csX4" fmla="*/ 3823803 w 9470958"/>
                <a:gd name="csY4" fmla="*/ 0 h 2522679"/>
                <a:gd name="csX5" fmla="*/ 4916236 w 9470958"/>
                <a:gd name="csY5" fmla="*/ 16922 h 2522679"/>
                <a:gd name="csX6" fmla="*/ 4910801 w 9470958"/>
                <a:gd name="csY6" fmla="*/ 1803249 h 2522679"/>
                <a:gd name="csX7" fmla="*/ 9470958 w 9470958"/>
                <a:gd name="csY7" fmla="*/ 1791078 h 2522679"/>
                <a:gd name="csX0" fmla="*/ 0 w 9470958"/>
                <a:gd name="csY0" fmla="*/ 1805906 h 2534332"/>
                <a:gd name="csX1" fmla="*/ 2049880 w 9470958"/>
                <a:gd name="csY1" fmla="*/ 1802731 h 2534332"/>
                <a:gd name="csX2" fmla="*/ 2046705 w 9470958"/>
                <a:gd name="csY2" fmla="*/ 2524625 h 2534332"/>
                <a:gd name="csX3" fmla="*/ 3832706 w 9470958"/>
                <a:gd name="csY3" fmla="*/ 2534332 h 2534332"/>
                <a:gd name="csX4" fmla="*/ 3823803 w 9470958"/>
                <a:gd name="csY4" fmla="*/ 11653 h 2534332"/>
                <a:gd name="csX5" fmla="*/ 4916236 w 9470958"/>
                <a:gd name="csY5" fmla="*/ 0 h 2534332"/>
                <a:gd name="csX6" fmla="*/ 4910801 w 9470958"/>
                <a:gd name="csY6" fmla="*/ 1814902 h 2534332"/>
                <a:gd name="csX7" fmla="*/ 9470958 w 9470958"/>
                <a:gd name="csY7" fmla="*/ 1802731 h 2534332"/>
                <a:gd name="csX0" fmla="*/ 0 w 9470958"/>
                <a:gd name="csY0" fmla="*/ 1794253 h 2522679"/>
                <a:gd name="csX1" fmla="*/ 2049880 w 9470958"/>
                <a:gd name="csY1" fmla="*/ 1791078 h 2522679"/>
                <a:gd name="csX2" fmla="*/ 2046705 w 9470958"/>
                <a:gd name="csY2" fmla="*/ 2512972 h 2522679"/>
                <a:gd name="csX3" fmla="*/ 3832706 w 9470958"/>
                <a:gd name="csY3" fmla="*/ 2522679 h 2522679"/>
                <a:gd name="csX4" fmla="*/ 3823803 w 9470958"/>
                <a:gd name="csY4" fmla="*/ 0 h 2522679"/>
                <a:gd name="csX5" fmla="*/ 4927666 w 9470958"/>
                <a:gd name="csY5" fmla="*/ 11207 h 2522679"/>
                <a:gd name="csX6" fmla="*/ 4910801 w 9470958"/>
                <a:gd name="csY6" fmla="*/ 1803249 h 2522679"/>
                <a:gd name="csX7" fmla="*/ 9470958 w 9470958"/>
                <a:gd name="csY7" fmla="*/ 1791078 h 2522679"/>
                <a:gd name="csX0" fmla="*/ 0 w 9470958"/>
                <a:gd name="csY0" fmla="*/ 1783046 h 2511472"/>
                <a:gd name="csX1" fmla="*/ 2049880 w 9470958"/>
                <a:gd name="csY1" fmla="*/ 1779871 h 2511472"/>
                <a:gd name="csX2" fmla="*/ 2046705 w 9470958"/>
                <a:gd name="csY2" fmla="*/ 2501765 h 2511472"/>
                <a:gd name="csX3" fmla="*/ 3832706 w 9470958"/>
                <a:gd name="csY3" fmla="*/ 2511472 h 2511472"/>
                <a:gd name="csX4" fmla="*/ 3823803 w 9470958"/>
                <a:gd name="csY4" fmla="*/ 11653 h 2511472"/>
                <a:gd name="csX5" fmla="*/ 4927666 w 9470958"/>
                <a:gd name="csY5" fmla="*/ 0 h 2511472"/>
                <a:gd name="csX6" fmla="*/ 4910801 w 9470958"/>
                <a:gd name="csY6" fmla="*/ 1792042 h 2511472"/>
                <a:gd name="csX7" fmla="*/ 9470958 w 9470958"/>
                <a:gd name="csY7" fmla="*/ 1779871 h 2511472"/>
                <a:gd name="csX0" fmla="*/ 0 w 9470958"/>
                <a:gd name="csY0" fmla="*/ 1788538 h 2516964"/>
                <a:gd name="csX1" fmla="*/ 2049880 w 9470958"/>
                <a:gd name="csY1" fmla="*/ 1785363 h 2516964"/>
                <a:gd name="csX2" fmla="*/ 2046705 w 9470958"/>
                <a:gd name="csY2" fmla="*/ 2507257 h 2516964"/>
                <a:gd name="csX3" fmla="*/ 3832706 w 9470958"/>
                <a:gd name="csY3" fmla="*/ 2516964 h 2516964"/>
                <a:gd name="csX4" fmla="*/ 3829518 w 9470958"/>
                <a:gd name="csY4" fmla="*/ 0 h 2516964"/>
                <a:gd name="csX5" fmla="*/ 4927666 w 9470958"/>
                <a:gd name="csY5" fmla="*/ 5492 h 2516964"/>
                <a:gd name="csX6" fmla="*/ 4910801 w 9470958"/>
                <a:gd name="csY6" fmla="*/ 1797534 h 2516964"/>
                <a:gd name="csX7" fmla="*/ 9470958 w 9470958"/>
                <a:gd name="csY7" fmla="*/ 1785363 h 2516964"/>
                <a:gd name="csX0" fmla="*/ 0 w 9470958"/>
                <a:gd name="csY0" fmla="*/ 1788538 h 2516964"/>
                <a:gd name="csX1" fmla="*/ 2049880 w 9470958"/>
                <a:gd name="csY1" fmla="*/ 1785363 h 2516964"/>
                <a:gd name="csX2" fmla="*/ 2046705 w 9470958"/>
                <a:gd name="csY2" fmla="*/ 2507257 h 2516964"/>
                <a:gd name="csX3" fmla="*/ 3832706 w 9470958"/>
                <a:gd name="csY3" fmla="*/ 2516964 h 2516964"/>
                <a:gd name="csX4" fmla="*/ 3829518 w 9470958"/>
                <a:gd name="csY4" fmla="*/ 0 h 2516964"/>
                <a:gd name="csX5" fmla="*/ 4910521 w 9470958"/>
                <a:gd name="csY5" fmla="*/ 11207 h 2516964"/>
                <a:gd name="csX6" fmla="*/ 4910801 w 9470958"/>
                <a:gd name="csY6" fmla="*/ 1797534 h 2516964"/>
                <a:gd name="csX7" fmla="*/ 9470958 w 9470958"/>
                <a:gd name="csY7" fmla="*/ 1785363 h 2516964"/>
                <a:gd name="csX0" fmla="*/ 0 w 9470958"/>
                <a:gd name="csY0" fmla="*/ 1777331 h 2505757"/>
                <a:gd name="csX1" fmla="*/ 2049880 w 9470958"/>
                <a:gd name="csY1" fmla="*/ 1774156 h 2505757"/>
                <a:gd name="csX2" fmla="*/ 2046705 w 9470958"/>
                <a:gd name="csY2" fmla="*/ 2496050 h 2505757"/>
                <a:gd name="csX3" fmla="*/ 3832706 w 9470958"/>
                <a:gd name="csY3" fmla="*/ 2505757 h 2505757"/>
                <a:gd name="csX4" fmla="*/ 3818088 w 9470958"/>
                <a:gd name="csY4" fmla="*/ 5938 h 2505757"/>
                <a:gd name="csX5" fmla="*/ 4910521 w 9470958"/>
                <a:gd name="csY5" fmla="*/ 0 h 2505757"/>
                <a:gd name="csX6" fmla="*/ 4910801 w 9470958"/>
                <a:gd name="csY6" fmla="*/ 1786327 h 2505757"/>
                <a:gd name="csX7" fmla="*/ 9470958 w 9470958"/>
                <a:gd name="csY7" fmla="*/ 1774156 h 2505757"/>
                <a:gd name="csX0" fmla="*/ 0 w 9470958"/>
                <a:gd name="csY0" fmla="*/ 1777331 h 2505757"/>
                <a:gd name="csX1" fmla="*/ 2049880 w 9470958"/>
                <a:gd name="csY1" fmla="*/ 1774156 h 2505757"/>
                <a:gd name="csX2" fmla="*/ 2046705 w 9470958"/>
                <a:gd name="csY2" fmla="*/ 2496050 h 2505757"/>
                <a:gd name="csX3" fmla="*/ 3832706 w 9470958"/>
                <a:gd name="csY3" fmla="*/ 2505757 h 2505757"/>
                <a:gd name="csX4" fmla="*/ 3818088 w 9470958"/>
                <a:gd name="csY4" fmla="*/ 223 h 2505757"/>
                <a:gd name="csX5" fmla="*/ 4910521 w 9470958"/>
                <a:gd name="csY5" fmla="*/ 0 h 2505757"/>
                <a:gd name="csX6" fmla="*/ 4910801 w 9470958"/>
                <a:gd name="csY6" fmla="*/ 1786327 h 2505757"/>
                <a:gd name="csX7" fmla="*/ 9470958 w 9470958"/>
                <a:gd name="csY7" fmla="*/ 1774156 h 25057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9470958" h="2505757">
                  <a:moveTo>
                    <a:pt x="0" y="1777331"/>
                  </a:moveTo>
                  <a:lnTo>
                    <a:pt x="2049880" y="1774156"/>
                  </a:lnTo>
                  <a:cubicBezTo>
                    <a:pt x="2048822" y="2020079"/>
                    <a:pt x="2047763" y="2250127"/>
                    <a:pt x="2046705" y="2496050"/>
                  </a:cubicBezTo>
                  <a:lnTo>
                    <a:pt x="3832706" y="2505757"/>
                  </a:lnTo>
                  <a:cubicBezTo>
                    <a:pt x="3830765" y="2365317"/>
                    <a:pt x="3820029" y="140663"/>
                    <a:pt x="3818088" y="223"/>
                  </a:cubicBezTo>
                  <a:lnTo>
                    <a:pt x="4910521" y="0"/>
                  </a:lnTo>
                  <a:cubicBezTo>
                    <a:pt x="4910440" y="45175"/>
                    <a:pt x="4910882" y="1741152"/>
                    <a:pt x="4910801" y="1786327"/>
                  </a:cubicBezTo>
                  <a:lnTo>
                    <a:pt x="9470958" y="1774156"/>
                  </a:ln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30" name="Groupe 129">
            <a:extLst>
              <a:ext uri="{FF2B5EF4-FFF2-40B4-BE49-F238E27FC236}">
                <a16:creationId xmlns:a16="http://schemas.microsoft.com/office/drawing/2014/main" id="{102BBCE5-B06E-BFED-8356-DE2C0594A4D8}"/>
              </a:ext>
            </a:extLst>
          </p:cNvPr>
          <p:cNvGrpSpPr/>
          <p:nvPr/>
        </p:nvGrpSpPr>
        <p:grpSpPr>
          <a:xfrm>
            <a:off x="1268464" y="329098"/>
            <a:ext cx="9470958" cy="6029560"/>
            <a:chOff x="1268464" y="329098"/>
            <a:chExt cx="9470958" cy="6029560"/>
          </a:xfrm>
        </p:grpSpPr>
        <p:sp>
          <p:nvSpPr>
            <p:cNvPr id="121" name="Forme libre 120">
              <a:extLst>
                <a:ext uri="{FF2B5EF4-FFF2-40B4-BE49-F238E27FC236}">
                  <a16:creationId xmlns:a16="http://schemas.microsoft.com/office/drawing/2014/main" id="{B00AF653-3822-AD12-DA60-BC03E96BDCD4}"/>
                </a:ext>
              </a:extLst>
            </p:cNvPr>
            <p:cNvSpPr/>
            <p:nvPr/>
          </p:nvSpPr>
          <p:spPr>
            <a:xfrm>
              <a:off x="3842366" y="329098"/>
              <a:ext cx="2784063" cy="701918"/>
            </a:xfrm>
            <a:custGeom>
              <a:avLst/>
              <a:gdLst>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7867 w 5410200"/>
                <a:gd name="csY20" fmla="*/ 558800 h 3683410"/>
                <a:gd name="csX21" fmla="*/ 3268133 w 5410200"/>
                <a:gd name="csY21" fmla="*/ 397933 h 3683410"/>
                <a:gd name="csX22" fmla="*/ 3725333 w 5410200"/>
                <a:gd name="csY22" fmla="*/ 330200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5333 w 5410200"/>
                <a:gd name="csY22" fmla="*/ 330200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5308 w 5410200"/>
                <a:gd name="csY23" fmla="*/ 217581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5308 w 5410200"/>
                <a:gd name="csY23" fmla="*/ 217581 h 3683410"/>
                <a:gd name="csX24" fmla="*/ 4703092 w 5410200"/>
                <a:gd name="csY24" fmla="*/ 119222 h 3683410"/>
                <a:gd name="csX25" fmla="*/ 5410200 w 5410200"/>
                <a:gd name="csY25" fmla="*/ 169333 h 3683410"/>
                <a:gd name="csX0" fmla="*/ 0 w 5782085"/>
                <a:gd name="csY0" fmla="*/ 31923 h 3715333"/>
                <a:gd name="csX1" fmla="*/ 169333 w 5782085"/>
                <a:gd name="csY1" fmla="*/ 57323 h 3715333"/>
                <a:gd name="csX2" fmla="*/ 228600 w 5782085"/>
                <a:gd name="csY2" fmla="*/ 57323 h 3715333"/>
                <a:gd name="csX3" fmla="*/ 313267 w 5782085"/>
                <a:gd name="csY3" fmla="*/ 209723 h 3715333"/>
                <a:gd name="csX4" fmla="*/ 558800 w 5782085"/>
                <a:gd name="csY4" fmla="*/ 1310390 h 3715333"/>
                <a:gd name="csX5" fmla="*/ 685800 w 5782085"/>
                <a:gd name="csY5" fmla="*/ 2334856 h 3715333"/>
                <a:gd name="csX6" fmla="*/ 821267 w 5782085"/>
                <a:gd name="csY6" fmla="*/ 3113790 h 3715333"/>
                <a:gd name="csX7" fmla="*/ 905933 w 5782085"/>
                <a:gd name="csY7" fmla="*/ 3452456 h 3715333"/>
                <a:gd name="csX8" fmla="*/ 948267 w 5782085"/>
                <a:gd name="csY8" fmla="*/ 3604856 h 3715333"/>
                <a:gd name="csX9" fmla="*/ 1024467 w 5782085"/>
                <a:gd name="csY9" fmla="*/ 3689523 h 3715333"/>
                <a:gd name="csX10" fmla="*/ 1066800 w 5782085"/>
                <a:gd name="csY10" fmla="*/ 3706456 h 3715333"/>
                <a:gd name="csX11" fmla="*/ 1168400 w 5782085"/>
                <a:gd name="csY11" fmla="*/ 3562523 h 3715333"/>
                <a:gd name="csX12" fmla="*/ 1295400 w 5782085"/>
                <a:gd name="csY12" fmla="*/ 3232323 h 3715333"/>
                <a:gd name="csX13" fmla="*/ 1464733 w 5782085"/>
                <a:gd name="csY13" fmla="*/ 2715856 h 3715333"/>
                <a:gd name="csX14" fmla="*/ 1591733 w 5782085"/>
                <a:gd name="csY14" fmla="*/ 2267123 h 3715333"/>
                <a:gd name="csX15" fmla="*/ 1735667 w 5782085"/>
                <a:gd name="csY15" fmla="*/ 1877656 h 3715333"/>
                <a:gd name="csX16" fmla="*/ 1888067 w 5782085"/>
                <a:gd name="csY16" fmla="*/ 1505123 h 3715333"/>
                <a:gd name="csX17" fmla="*/ 2074333 w 5782085"/>
                <a:gd name="csY17" fmla="*/ 1191856 h 3715333"/>
                <a:gd name="csX18" fmla="*/ 2294467 w 5782085"/>
                <a:gd name="csY18" fmla="*/ 920923 h 3715333"/>
                <a:gd name="csX19" fmla="*/ 2531533 w 5782085"/>
                <a:gd name="csY19" fmla="*/ 700790 h 3715333"/>
                <a:gd name="csX20" fmla="*/ 2823492 w 5782085"/>
                <a:gd name="csY20" fmla="*/ 564472 h 3715333"/>
                <a:gd name="csX21" fmla="*/ 3268133 w 5782085"/>
                <a:gd name="csY21" fmla="*/ 429856 h 3715333"/>
                <a:gd name="csX22" fmla="*/ 3720958 w 5782085"/>
                <a:gd name="csY22" fmla="*/ 327122 h 3715333"/>
                <a:gd name="csX23" fmla="*/ 4085308 w 5782085"/>
                <a:gd name="csY23" fmla="*/ 249504 h 3715333"/>
                <a:gd name="csX24" fmla="*/ 4703092 w 5782085"/>
                <a:gd name="csY24" fmla="*/ 151145 h 3715333"/>
                <a:gd name="csX25" fmla="*/ 5782085 w 5782085"/>
                <a:gd name="csY25" fmla="*/ 0 h 3715333"/>
                <a:gd name="csX0" fmla="*/ 0 w 5782085"/>
                <a:gd name="csY0" fmla="*/ 31923 h 3715333"/>
                <a:gd name="csX1" fmla="*/ 169333 w 5782085"/>
                <a:gd name="csY1" fmla="*/ 57323 h 3715333"/>
                <a:gd name="csX2" fmla="*/ 228600 w 5782085"/>
                <a:gd name="csY2" fmla="*/ 57323 h 3715333"/>
                <a:gd name="csX3" fmla="*/ 313267 w 5782085"/>
                <a:gd name="csY3" fmla="*/ 209723 h 3715333"/>
                <a:gd name="csX4" fmla="*/ 558800 w 5782085"/>
                <a:gd name="csY4" fmla="*/ 1310390 h 3715333"/>
                <a:gd name="csX5" fmla="*/ 685800 w 5782085"/>
                <a:gd name="csY5" fmla="*/ 2334856 h 3715333"/>
                <a:gd name="csX6" fmla="*/ 821267 w 5782085"/>
                <a:gd name="csY6" fmla="*/ 3113790 h 3715333"/>
                <a:gd name="csX7" fmla="*/ 905933 w 5782085"/>
                <a:gd name="csY7" fmla="*/ 3452456 h 3715333"/>
                <a:gd name="csX8" fmla="*/ 970142 w 5782085"/>
                <a:gd name="csY8" fmla="*/ 3604856 h 3715333"/>
                <a:gd name="csX9" fmla="*/ 1024467 w 5782085"/>
                <a:gd name="csY9" fmla="*/ 3689523 h 3715333"/>
                <a:gd name="csX10" fmla="*/ 1066800 w 5782085"/>
                <a:gd name="csY10" fmla="*/ 3706456 h 3715333"/>
                <a:gd name="csX11" fmla="*/ 1168400 w 5782085"/>
                <a:gd name="csY11" fmla="*/ 3562523 h 3715333"/>
                <a:gd name="csX12" fmla="*/ 1295400 w 5782085"/>
                <a:gd name="csY12" fmla="*/ 3232323 h 3715333"/>
                <a:gd name="csX13" fmla="*/ 1464733 w 5782085"/>
                <a:gd name="csY13" fmla="*/ 2715856 h 3715333"/>
                <a:gd name="csX14" fmla="*/ 1591733 w 5782085"/>
                <a:gd name="csY14" fmla="*/ 2267123 h 3715333"/>
                <a:gd name="csX15" fmla="*/ 1735667 w 5782085"/>
                <a:gd name="csY15" fmla="*/ 1877656 h 3715333"/>
                <a:gd name="csX16" fmla="*/ 1888067 w 5782085"/>
                <a:gd name="csY16" fmla="*/ 1505123 h 3715333"/>
                <a:gd name="csX17" fmla="*/ 2074333 w 5782085"/>
                <a:gd name="csY17" fmla="*/ 1191856 h 3715333"/>
                <a:gd name="csX18" fmla="*/ 2294467 w 5782085"/>
                <a:gd name="csY18" fmla="*/ 920923 h 3715333"/>
                <a:gd name="csX19" fmla="*/ 2531533 w 5782085"/>
                <a:gd name="csY19" fmla="*/ 700790 h 3715333"/>
                <a:gd name="csX20" fmla="*/ 2823492 w 5782085"/>
                <a:gd name="csY20" fmla="*/ 564472 h 3715333"/>
                <a:gd name="csX21" fmla="*/ 3268133 w 5782085"/>
                <a:gd name="csY21" fmla="*/ 429856 h 3715333"/>
                <a:gd name="csX22" fmla="*/ 3720958 w 5782085"/>
                <a:gd name="csY22" fmla="*/ 327122 h 3715333"/>
                <a:gd name="csX23" fmla="*/ 4085308 w 5782085"/>
                <a:gd name="csY23" fmla="*/ 249504 h 3715333"/>
                <a:gd name="csX24" fmla="*/ 4703092 w 5782085"/>
                <a:gd name="csY24" fmla="*/ 151145 h 3715333"/>
                <a:gd name="csX25" fmla="*/ 5782085 w 5782085"/>
                <a:gd name="csY25" fmla="*/ 0 h 3715333"/>
                <a:gd name="csX0" fmla="*/ 0 w 9417810"/>
                <a:gd name="csY0" fmla="*/ 0 h 3727162"/>
                <a:gd name="csX1" fmla="*/ 3805058 w 9417810"/>
                <a:gd name="csY1" fmla="*/ 69152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64777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781198 w 9417810"/>
                <a:gd name="csY2" fmla="*/ 516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781198 w 9417810"/>
                <a:gd name="csY2" fmla="*/ 51652 h 3727162"/>
                <a:gd name="csX3" fmla="*/ 3948992 w 9417810"/>
                <a:gd name="csY3" fmla="*/ 221552 h 3727162"/>
                <a:gd name="csX4" fmla="*/ 4165186 w 9417810"/>
                <a:gd name="csY4" fmla="*/ 1346682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10472"/>
                <a:gd name="csX1" fmla="*/ 3350046 w 9417810"/>
                <a:gd name="csY1" fmla="*/ 51651 h 3710472"/>
                <a:gd name="csX2" fmla="*/ 3781198 w 9417810"/>
                <a:gd name="csY2" fmla="*/ 51652 h 3710472"/>
                <a:gd name="csX3" fmla="*/ 3948992 w 9417810"/>
                <a:gd name="csY3" fmla="*/ 221552 h 3710472"/>
                <a:gd name="csX4" fmla="*/ 4165186 w 9417810"/>
                <a:gd name="csY4" fmla="*/ 1346682 h 3710472"/>
                <a:gd name="csX5" fmla="*/ 4321525 w 9417810"/>
                <a:gd name="csY5" fmla="*/ 2346685 h 3710472"/>
                <a:gd name="csX6" fmla="*/ 4456992 w 9417810"/>
                <a:gd name="csY6" fmla="*/ 3125619 h 3710472"/>
                <a:gd name="csX7" fmla="*/ 4541658 w 9417810"/>
                <a:gd name="csY7" fmla="*/ 3464285 h 3710472"/>
                <a:gd name="csX8" fmla="*/ 4605867 w 9417810"/>
                <a:gd name="csY8" fmla="*/ 3616685 h 3710472"/>
                <a:gd name="csX9" fmla="*/ 4660192 w 9417810"/>
                <a:gd name="csY9" fmla="*/ 3701352 h 3710472"/>
                <a:gd name="csX10" fmla="*/ 4736754 w 9417810"/>
                <a:gd name="csY10" fmla="*/ 3693824 h 3710472"/>
                <a:gd name="csX11" fmla="*/ 4804125 w 9417810"/>
                <a:gd name="csY11" fmla="*/ 3574352 h 3710472"/>
                <a:gd name="csX12" fmla="*/ 4931125 w 9417810"/>
                <a:gd name="csY12" fmla="*/ 3244152 h 3710472"/>
                <a:gd name="csX13" fmla="*/ 5100458 w 9417810"/>
                <a:gd name="csY13" fmla="*/ 2727685 h 3710472"/>
                <a:gd name="csX14" fmla="*/ 5227458 w 9417810"/>
                <a:gd name="csY14" fmla="*/ 2278952 h 3710472"/>
                <a:gd name="csX15" fmla="*/ 5371392 w 9417810"/>
                <a:gd name="csY15" fmla="*/ 1889485 h 3710472"/>
                <a:gd name="csX16" fmla="*/ 5523792 w 9417810"/>
                <a:gd name="csY16" fmla="*/ 1516952 h 3710472"/>
                <a:gd name="csX17" fmla="*/ 5710058 w 9417810"/>
                <a:gd name="csY17" fmla="*/ 1203685 h 3710472"/>
                <a:gd name="csX18" fmla="*/ 5930192 w 9417810"/>
                <a:gd name="csY18" fmla="*/ 932752 h 3710472"/>
                <a:gd name="csX19" fmla="*/ 6167258 w 9417810"/>
                <a:gd name="csY19" fmla="*/ 712619 h 3710472"/>
                <a:gd name="csX20" fmla="*/ 6459217 w 9417810"/>
                <a:gd name="csY20" fmla="*/ 576301 h 3710472"/>
                <a:gd name="csX21" fmla="*/ 6903858 w 9417810"/>
                <a:gd name="csY21" fmla="*/ 441685 h 3710472"/>
                <a:gd name="csX22" fmla="*/ 7356683 w 9417810"/>
                <a:gd name="csY22" fmla="*/ 338951 h 3710472"/>
                <a:gd name="csX23" fmla="*/ 7721033 w 9417810"/>
                <a:gd name="csY23" fmla="*/ 261333 h 3710472"/>
                <a:gd name="csX24" fmla="*/ 8338817 w 9417810"/>
                <a:gd name="csY24" fmla="*/ 162974 h 3710472"/>
                <a:gd name="csX25" fmla="*/ 9417810 w 9417810"/>
                <a:gd name="csY25" fmla="*/ 11829 h 3710472"/>
                <a:gd name="csX0" fmla="*/ 0 w 9417810"/>
                <a:gd name="csY0" fmla="*/ 0 h 3710474"/>
                <a:gd name="csX1" fmla="*/ 3350046 w 9417810"/>
                <a:gd name="csY1" fmla="*/ 51651 h 3710474"/>
                <a:gd name="csX2" fmla="*/ 3781198 w 9417810"/>
                <a:gd name="csY2" fmla="*/ 51652 h 3710474"/>
                <a:gd name="csX3" fmla="*/ 3948992 w 9417810"/>
                <a:gd name="csY3" fmla="*/ 221552 h 3710474"/>
                <a:gd name="csX4" fmla="*/ 4165186 w 9417810"/>
                <a:gd name="csY4" fmla="*/ 1346682 h 3710474"/>
                <a:gd name="csX5" fmla="*/ 4321525 w 9417810"/>
                <a:gd name="csY5" fmla="*/ 2346685 h 3710474"/>
                <a:gd name="csX6" fmla="*/ 4456992 w 9417810"/>
                <a:gd name="csY6" fmla="*/ 3125619 h 3710474"/>
                <a:gd name="csX7" fmla="*/ 4541658 w 9417810"/>
                <a:gd name="csY7" fmla="*/ 3464285 h 3710474"/>
                <a:gd name="csX8" fmla="*/ 4605867 w 9417810"/>
                <a:gd name="csY8" fmla="*/ 3616685 h 3710474"/>
                <a:gd name="csX9" fmla="*/ 4660192 w 9417810"/>
                <a:gd name="csY9" fmla="*/ 3701352 h 3710474"/>
                <a:gd name="csX10" fmla="*/ 4736754 w 9417810"/>
                <a:gd name="csY10" fmla="*/ 3693824 h 3710474"/>
                <a:gd name="csX11" fmla="*/ 4804125 w 9417810"/>
                <a:gd name="csY11" fmla="*/ 3574352 h 3710474"/>
                <a:gd name="csX12" fmla="*/ 4931125 w 9417810"/>
                <a:gd name="csY12" fmla="*/ 3244152 h 3710474"/>
                <a:gd name="csX13" fmla="*/ 5094402 w 9417810"/>
                <a:gd name="csY13" fmla="*/ 2727685 h 3710474"/>
                <a:gd name="csX14" fmla="*/ 5227458 w 9417810"/>
                <a:gd name="csY14" fmla="*/ 2278952 h 3710474"/>
                <a:gd name="csX15" fmla="*/ 5371392 w 9417810"/>
                <a:gd name="csY15" fmla="*/ 1889485 h 3710474"/>
                <a:gd name="csX16" fmla="*/ 5523792 w 9417810"/>
                <a:gd name="csY16" fmla="*/ 1516952 h 3710474"/>
                <a:gd name="csX17" fmla="*/ 5710058 w 9417810"/>
                <a:gd name="csY17" fmla="*/ 1203685 h 3710474"/>
                <a:gd name="csX18" fmla="*/ 5930192 w 9417810"/>
                <a:gd name="csY18" fmla="*/ 932752 h 3710474"/>
                <a:gd name="csX19" fmla="*/ 6167258 w 9417810"/>
                <a:gd name="csY19" fmla="*/ 712619 h 3710474"/>
                <a:gd name="csX20" fmla="*/ 6459217 w 9417810"/>
                <a:gd name="csY20" fmla="*/ 576301 h 3710474"/>
                <a:gd name="csX21" fmla="*/ 6903858 w 9417810"/>
                <a:gd name="csY21" fmla="*/ 441685 h 3710474"/>
                <a:gd name="csX22" fmla="*/ 7356683 w 9417810"/>
                <a:gd name="csY22" fmla="*/ 338951 h 3710474"/>
                <a:gd name="csX23" fmla="*/ 7721033 w 9417810"/>
                <a:gd name="csY23" fmla="*/ 261333 h 3710474"/>
                <a:gd name="csX24" fmla="*/ 8338817 w 9417810"/>
                <a:gd name="csY24" fmla="*/ 162974 h 3710474"/>
                <a:gd name="csX25" fmla="*/ 9417810 w 9417810"/>
                <a:gd name="csY25" fmla="*/ 11829 h 3710474"/>
                <a:gd name="csX0" fmla="*/ 0 w 9045664"/>
                <a:gd name="csY0" fmla="*/ 2095 h 3698643"/>
                <a:gd name="csX1" fmla="*/ 2977900 w 9045664"/>
                <a:gd name="csY1" fmla="*/ 39822 h 3698643"/>
                <a:gd name="csX2" fmla="*/ 3409052 w 9045664"/>
                <a:gd name="csY2" fmla="*/ 39823 h 3698643"/>
                <a:gd name="csX3" fmla="*/ 3576846 w 9045664"/>
                <a:gd name="csY3" fmla="*/ 209723 h 3698643"/>
                <a:gd name="csX4" fmla="*/ 3793040 w 9045664"/>
                <a:gd name="csY4" fmla="*/ 1334853 h 3698643"/>
                <a:gd name="csX5" fmla="*/ 3949379 w 9045664"/>
                <a:gd name="csY5" fmla="*/ 2334856 h 3698643"/>
                <a:gd name="csX6" fmla="*/ 4084846 w 9045664"/>
                <a:gd name="csY6" fmla="*/ 3113790 h 3698643"/>
                <a:gd name="csX7" fmla="*/ 4169512 w 9045664"/>
                <a:gd name="csY7" fmla="*/ 3452456 h 3698643"/>
                <a:gd name="csX8" fmla="*/ 4233721 w 9045664"/>
                <a:gd name="csY8" fmla="*/ 3604856 h 3698643"/>
                <a:gd name="csX9" fmla="*/ 4288046 w 9045664"/>
                <a:gd name="csY9" fmla="*/ 3689523 h 3698643"/>
                <a:gd name="csX10" fmla="*/ 4364608 w 9045664"/>
                <a:gd name="csY10" fmla="*/ 3681995 h 3698643"/>
                <a:gd name="csX11" fmla="*/ 4431979 w 9045664"/>
                <a:gd name="csY11" fmla="*/ 3562523 h 3698643"/>
                <a:gd name="csX12" fmla="*/ 4558979 w 9045664"/>
                <a:gd name="csY12" fmla="*/ 3232323 h 3698643"/>
                <a:gd name="csX13" fmla="*/ 4722256 w 9045664"/>
                <a:gd name="csY13" fmla="*/ 2715856 h 3698643"/>
                <a:gd name="csX14" fmla="*/ 4855312 w 9045664"/>
                <a:gd name="csY14" fmla="*/ 2267123 h 3698643"/>
                <a:gd name="csX15" fmla="*/ 4999246 w 9045664"/>
                <a:gd name="csY15" fmla="*/ 1877656 h 3698643"/>
                <a:gd name="csX16" fmla="*/ 5151646 w 9045664"/>
                <a:gd name="csY16" fmla="*/ 1505123 h 3698643"/>
                <a:gd name="csX17" fmla="*/ 5337912 w 9045664"/>
                <a:gd name="csY17" fmla="*/ 1191856 h 3698643"/>
                <a:gd name="csX18" fmla="*/ 5558046 w 9045664"/>
                <a:gd name="csY18" fmla="*/ 920923 h 3698643"/>
                <a:gd name="csX19" fmla="*/ 5795112 w 9045664"/>
                <a:gd name="csY19" fmla="*/ 700790 h 3698643"/>
                <a:gd name="csX20" fmla="*/ 6087071 w 9045664"/>
                <a:gd name="csY20" fmla="*/ 564472 h 3698643"/>
                <a:gd name="csX21" fmla="*/ 6531712 w 9045664"/>
                <a:gd name="csY21" fmla="*/ 429856 h 3698643"/>
                <a:gd name="csX22" fmla="*/ 6984537 w 9045664"/>
                <a:gd name="csY22" fmla="*/ 327122 h 3698643"/>
                <a:gd name="csX23" fmla="*/ 7348887 w 9045664"/>
                <a:gd name="csY23" fmla="*/ 249504 h 3698643"/>
                <a:gd name="csX24" fmla="*/ 7966671 w 9045664"/>
                <a:gd name="csY24" fmla="*/ 151145 h 3698643"/>
                <a:gd name="csX25" fmla="*/ 9045664 w 9045664"/>
                <a:gd name="csY25" fmla="*/ 0 h 3698643"/>
                <a:gd name="csX0" fmla="*/ 0 w 9132546"/>
                <a:gd name="csY0" fmla="*/ 9873 h 3706422"/>
                <a:gd name="csX1" fmla="*/ 2977900 w 9132546"/>
                <a:gd name="csY1" fmla="*/ 47600 h 3706422"/>
                <a:gd name="csX2" fmla="*/ 3409052 w 9132546"/>
                <a:gd name="csY2" fmla="*/ 47601 h 3706422"/>
                <a:gd name="csX3" fmla="*/ 3576846 w 9132546"/>
                <a:gd name="csY3" fmla="*/ 217501 h 3706422"/>
                <a:gd name="csX4" fmla="*/ 3793040 w 9132546"/>
                <a:gd name="csY4" fmla="*/ 1342631 h 3706422"/>
                <a:gd name="csX5" fmla="*/ 3949379 w 9132546"/>
                <a:gd name="csY5" fmla="*/ 2342634 h 3706422"/>
                <a:gd name="csX6" fmla="*/ 4084846 w 9132546"/>
                <a:gd name="csY6" fmla="*/ 3121568 h 3706422"/>
                <a:gd name="csX7" fmla="*/ 4169512 w 9132546"/>
                <a:gd name="csY7" fmla="*/ 3460234 h 3706422"/>
                <a:gd name="csX8" fmla="*/ 4233721 w 9132546"/>
                <a:gd name="csY8" fmla="*/ 3612634 h 3706422"/>
                <a:gd name="csX9" fmla="*/ 4288046 w 9132546"/>
                <a:gd name="csY9" fmla="*/ 3697301 h 3706422"/>
                <a:gd name="csX10" fmla="*/ 4364608 w 9132546"/>
                <a:gd name="csY10" fmla="*/ 3689773 h 3706422"/>
                <a:gd name="csX11" fmla="*/ 4431979 w 9132546"/>
                <a:gd name="csY11" fmla="*/ 3570301 h 3706422"/>
                <a:gd name="csX12" fmla="*/ 4558979 w 9132546"/>
                <a:gd name="csY12" fmla="*/ 3240101 h 3706422"/>
                <a:gd name="csX13" fmla="*/ 4722256 w 9132546"/>
                <a:gd name="csY13" fmla="*/ 2723634 h 3706422"/>
                <a:gd name="csX14" fmla="*/ 4855312 w 9132546"/>
                <a:gd name="csY14" fmla="*/ 2274901 h 3706422"/>
                <a:gd name="csX15" fmla="*/ 4999246 w 9132546"/>
                <a:gd name="csY15" fmla="*/ 1885434 h 3706422"/>
                <a:gd name="csX16" fmla="*/ 5151646 w 9132546"/>
                <a:gd name="csY16" fmla="*/ 1512901 h 3706422"/>
                <a:gd name="csX17" fmla="*/ 5337912 w 9132546"/>
                <a:gd name="csY17" fmla="*/ 1199634 h 3706422"/>
                <a:gd name="csX18" fmla="*/ 5558046 w 9132546"/>
                <a:gd name="csY18" fmla="*/ 928701 h 3706422"/>
                <a:gd name="csX19" fmla="*/ 5795112 w 9132546"/>
                <a:gd name="csY19" fmla="*/ 708568 h 3706422"/>
                <a:gd name="csX20" fmla="*/ 6087071 w 9132546"/>
                <a:gd name="csY20" fmla="*/ 572250 h 3706422"/>
                <a:gd name="csX21" fmla="*/ 6531712 w 9132546"/>
                <a:gd name="csY21" fmla="*/ 437634 h 3706422"/>
                <a:gd name="csX22" fmla="*/ 6984537 w 9132546"/>
                <a:gd name="csY22" fmla="*/ 334900 h 3706422"/>
                <a:gd name="csX23" fmla="*/ 7348887 w 9132546"/>
                <a:gd name="csY23" fmla="*/ 257282 h 3706422"/>
                <a:gd name="csX24" fmla="*/ 7966671 w 9132546"/>
                <a:gd name="csY24" fmla="*/ 158923 h 3706422"/>
                <a:gd name="csX25" fmla="*/ 9045664 w 9132546"/>
                <a:gd name="csY25" fmla="*/ 7778 h 3706422"/>
                <a:gd name="csX26" fmla="*/ 9068759 w 9132546"/>
                <a:gd name="csY26" fmla="*/ 22223 h 3706422"/>
                <a:gd name="csX0" fmla="*/ 0 w 9927557"/>
                <a:gd name="csY0" fmla="*/ 12774 h 3709323"/>
                <a:gd name="csX1" fmla="*/ 2977900 w 9927557"/>
                <a:gd name="csY1" fmla="*/ 50501 h 3709323"/>
                <a:gd name="csX2" fmla="*/ 3409052 w 9927557"/>
                <a:gd name="csY2" fmla="*/ 50502 h 3709323"/>
                <a:gd name="csX3" fmla="*/ 3576846 w 9927557"/>
                <a:gd name="csY3" fmla="*/ 220402 h 3709323"/>
                <a:gd name="csX4" fmla="*/ 3793040 w 9927557"/>
                <a:gd name="csY4" fmla="*/ 1345532 h 3709323"/>
                <a:gd name="csX5" fmla="*/ 3949379 w 9927557"/>
                <a:gd name="csY5" fmla="*/ 2345535 h 3709323"/>
                <a:gd name="csX6" fmla="*/ 4084846 w 9927557"/>
                <a:gd name="csY6" fmla="*/ 3124469 h 3709323"/>
                <a:gd name="csX7" fmla="*/ 4169512 w 9927557"/>
                <a:gd name="csY7" fmla="*/ 3463135 h 3709323"/>
                <a:gd name="csX8" fmla="*/ 4233721 w 9927557"/>
                <a:gd name="csY8" fmla="*/ 3615535 h 3709323"/>
                <a:gd name="csX9" fmla="*/ 4288046 w 9927557"/>
                <a:gd name="csY9" fmla="*/ 3700202 h 3709323"/>
                <a:gd name="csX10" fmla="*/ 4364608 w 9927557"/>
                <a:gd name="csY10" fmla="*/ 3692674 h 3709323"/>
                <a:gd name="csX11" fmla="*/ 4431979 w 9927557"/>
                <a:gd name="csY11" fmla="*/ 3573202 h 3709323"/>
                <a:gd name="csX12" fmla="*/ 4558979 w 9927557"/>
                <a:gd name="csY12" fmla="*/ 3243002 h 3709323"/>
                <a:gd name="csX13" fmla="*/ 4722256 w 9927557"/>
                <a:gd name="csY13" fmla="*/ 2726535 h 3709323"/>
                <a:gd name="csX14" fmla="*/ 4855312 w 9927557"/>
                <a:gd name="csY14" fmla="*/ 2277802 h 3709323"/>
                <a:gd name="csX15" fmla="*/ 4999246 w 9927557"/>
                <a:gd name="csY15" fmla="*/ 1888335 h 3709323"/>
                <a:gd name="csX16" fmla="*/ 5151646 w 9927557"/>
                <a:gd name="csY16" fmla="*/ 1515802 h 3709323"/>
                <a:gd name="csX17" fmla="*/ 5337912 w 9927557"/>
                <a:gd name="csY17" fmla="*/ 1202535 h 3709323"/>
                <a:gd name="csX18" fmla="*/ 5558046 w 9927557"/>
                <a:gd name="csY18" fmla="*/ 931602 h 3709323"/>
                <a:gd name="csX19" fmla="*/ 5795112 w 9927557"/>
                <a:gd name="csY19" fmla="*/ 711469 h 3709323"/>
                <a:gd name="csX20" fmla="*/ 6087071 w 9927557"/>
                <a:gd name="csY20" fmla="*/ 575151 h 3709323"/>
                <a:gd name="csX21" fmla="*/ 6531712 w 9927557"/>
                <a:gd name="csY21" fmla="*/ 440535 h 3709323"/>
                <a:gd name="csX22" fmla="*/ 6984537 w 9927557"/>
                <a:gd name="csY22" fmla="*/ 337801 h 3709323"/>
                <a:gd name="csX23" fmla="*/ 7348887 w 9927557"/>
                <a:gd name="csY23" fmla="*/ 260183 h 3709323"/>
                <a:gd name="csX24" fmla="*/ 7966671 w 9927557"/>
                <a:gd name="csY24" fmla="*/ 161824 h 3709323"/>
                <a:gd name="csX25" fmla="*/ 9045664 w 9927557"/>
                <a:gd name="csY25" fmla="*/ 10679 h 3709323"/>
                <a:gd name="csX26" fmla="*/ 9927557 w 9927557"/>
                <a:gd name="csY26" fmla="*/ 11199 h 3709323"/>
                <a:gd name="csX0" fmla="*/ 0 w 9927557"/>
                <a:gd name="csY0" fmla="*/ 1755 h 3698304"/>
                <a:gd name="csX1" fmla="*/ 2977900 w 9927557"/>
                <a:gd name="csY1" fmla="*/ 39482 h 3698304"/>
                <a:gd name="csX2" fmla="*/ 3409052 w 9927557"/>
                <a:gd name="csY2" fmla="*/ 39483 h 3698304"/>
                <a:gd name="csX3" fmla="*/ 3576846 w 9927557"/>
                <a:gd name="csY3" fmla="*/ 209383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409052 w 9927557"/>
                <a:gd name="csY2" fmla="*/ 39483 h 3698304"/>
                <a:gd name="csX3" fmla="*/ 3723953 w 9927557"/>
                <a:gd name="csY3" fmla="*/ 260524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23953 w 9927557"/>
                <a:gd name="csY3" fmla="*/ 260524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69924 w 9927557"/>
                <a:gd name="csY3" fmla="*/ 273310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69924 w 9927557"/>
                <a:gd name="csY3" fmla="*/ 273310 h 3698304"/>
                <a:gd name="csX4" fmla="*/ 3875787 w 9927557"/>
                <a:gd name="csY4" fmla="*/ 1347298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4004544 w 9927557"/>
                <a:gd name="csY5" fmla="*/ 2347301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69924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084846 w 9927557"/>
                <a:gd name="csY6" fmla="*/ 3113450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109275 w 9927557"/>
                <a:gd name="csY6" fmla="*/ 3106657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4000706 w 9927557"/>
                <a:gd name="csY5" fmla="*/ 2360085 h 3698304"/>
                <a:gd name="csX6" fmla="*/ 4109275 w 9927557"/>
                <a:gd name="csY6" fmla="*/ 3106657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10437280"/>
                <a:gd name="csY0" fmla="*/ 1755 h 3698304"/>
                <a:gd name="csX1" fmla="*/ 3487623 w 10437280"/>
                <a:gd name="csY1" fmla="*/ 39482 h 3698304"/>
                <a:gd name="csX2" fmla="*/ 4056566 w 10437280"/>
                <a:gd name="csY2" fmla="*/ 49899 h 3698304"/>
                <a:gd name="csX3" fmla="*/ 4246159 w 10437280"/>
                <a:gd name="csY3" fmla="*/ 273310 h 3698304"/>
                <a:gd name="csX4" fmla="*/ 4385510 w 10437280"/>
                <a:gd name="csY4" fmla="*/ 1347298 h 3698304"/>
                <a:gd name="csX5" fmla="*/ 4510429 w 10437280"/>
                <a:gd name="csY5" fmla="*/ 2360085 h 3698304"/>
                <a:gd name="csX6" fmla="*/ 4618998 w 10437280"/>
                <a:gd name="csY6" fmla="*/ 3106657 h 3698304"/>
                <a:gd name="csX7" fmla="*/ 4703664 w 10437280"/>
                <a:gd name="csY7" fmla="*/ 3465703 h 3698304"/>
                <a:gd name="csX8" fmla="*/ 4743444 w 10437280"/>
                <a:gd name="csY8" fmla="*/ 3604516 h 3698304"/>
                <a:gd name="csX9" fmla="*/ 4797769 w 10437280"/>
                <a:gd name="csY9" fmla="*/ 3689183 h 3698304"/>
                <a:gd name="csX10" fmla="*/ 4874331 w 10437280"/>
                <a:gd name="csY10" fmla="*/ 3681655 h 3698304"/>
                <a:gd name="csX11" fmla="*/ 4941702 w 10437280"/>
                <a:gd name="csY11" fmla="*/ 3562183 h 3698304"/>
                <a:gd name="csX12" fmla="*/ 5068702 w 10437280"/>
                <a:gd name="csY12" fmla="*/ 3231983 h 3698304"/>
                <a:gd name="csX13" fmla="*/ 5231979 w 10437280"/>
                <a:gd name="csY13" fmla="*/ 2715516 h 3698304"/>
                <a:gd name="csX14" fmla="*/ 5365035 w 10437280"/>
                <a:gd name="csY14" fmla="*/ 2266783 h 3698304"/>
                <a:gd name="csX15" fmla="*/ 5508969 w 10437280"/>
                <a:gd name="csY15" fmla="*/ 1877316 h 3698304"/>
                <a:gd name="csX16" fmla="*/ 5661369 w 10437280"/>
                <a:gd name="csY16" fmla="*/ 1504783 h 3698304"/>
                <a:gd name="csX17" fmla="*/ 5847635 w 10437280"/>
                <a:gd name="csY17" fmla="*/ 1191516 h 3698304"/>
                <a:gd name="csX18" fmla="*/ 6067769 w 10437280"/>
                <a:gd name="csY18" fmla="*/ 920583 h 3698304"/>
                <a:gd name="csX19" fmla="*/ 6304835 w 10437280"/>
                <a:gd name="csY19" fmla="*/ 700450 h 3698304"/>
                <a:gd name="csX20" fmla="*/ 6596794 w 10437280"/>
                <a:gd name="csY20" fmla="*/ 564132 h 3698304"/>
                <a:gd name="csX21" fmla="*/ 7041435 w 10437280"/>
                <a:gd name="csY21" fmla="*/ 429516 h 3698304"/>
                <a:gd name="csX22" fmla="*/ 7494260 w 10437280"/>
                <a:gd name="csY22" fmla="*/ 326782 h 3698304"/>
                <a:gd name="csX23" fmla="*/ 7858610 w 10437280"/>
                <a:gd name="csY23" fmla="*/ 249164 h 3698304"/>
                <a:gd name="csX24" fmla="*/ 8476394 w 10437280"/>
                <a:gd name="csY24" fmla="*/ 150805 h 3698304"/>
                <a:gd name="csX25" fmla="*/ 9564929 w 10437280"/>
                <a:gd name="csY25" fmla="*/ 55359 h 3698304"/>
                <a:gd name="csX26" fmla="*/ 10437280 w 10437280"/>
                <a:gd name="csY26" fmla="*/ 180 h 3698304"/>
                <a:gd name="csX0" fmla="*/ 0 w 10445372"/>
                <a:gd name="csY0" fmla="*/ 0 h 3741552"/>
                <a:gd name="csX1" fmla="*/ 3495715 w 10445372"/>
                <a:gd name="csY1" fmla="*/ 82730 h 3741552"/>
                <a:gd name="csX2" fmla="*/ 4064658 w 10445372"/>
                <a:gd name="csY2" fmla="*/ 9314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64658 w 10445372"/>
                <a:gd name="csY2" fmla="*/ 9314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70646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129385 w 10445372"/>
                <a:gd name="csY2" fmla="*/ 48144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72749 w 10445372"/>
                <a:gd name="csY2" fmla="*/ 59395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671658"/>
                <a:gd name="csY0" fmla="*/ 0 h 3761708"/>
                <a:gd name="csX1" fmla="*/ 3730092 w 10671658"/>
                <a:gd name="csY1" fmla="*/ 69132 h 3761708"/>
                <a:gd name="csX2" fmla="*/ 4299035 w 10671658"/>
                <a:gd name="csY2" fmla="*/ 79551 h 3761708"/>
                <a:gd name="csX3" fmla="*/ 4480537 w 10671658"/>
                <a:gd name="csY3" fmla="*/ 336714 h 3761708"/>
                <a:gd name="csX4" fmla="*/ 4619888 w 10671658"/>
                <a:gd name="csY4" fmla="*/ 1410702 h 3761708"/>
                <a:gd name="csX5" fmla="*/ 4744807 w 10671658"/>
                <a:gd name="csY5" fmla="*/ 2423489 h 3761708"/>
                <a:gd name="csX6" fmla="*/ 4853376 w 10671658"/>
                <a:gd name="csY6" fmla="*/ 3170061 h 3761708"/>
                <a:gd name="csX7" fmla="*/ 4938042 w 10671658"/>
                <a:gd name="csY7" fmla="*/ 3529107 h 3761708"/>
                <a:gd name="csX8" fmla="*/ 4977822 w 10671658"/>
                <a:gd name="csY8" fmla="*/ 3667920 h 3761708"/>
                <a:gd name="csX9" fmla="*/ 5032147 w 10671658"/>
                <a:gd name="csY9" fmla="*/ 3752587 h 3761708"/>
                <a:gd name="csX10" fmla="*/ 5108709 w 10671658"/>
                <a:gd name="csY10" fmla="*/ 3745059 h 3761708"/>
                <a:gd name="csX11" fmla="*/ 5176080 w 10671658"/>
                <a:gd name="csY11" fmla="*/ 3625587 h 3761708"/>
                <a:gd name="csX12" fmla="*/ 5303080 w 10671658"/>
                <a:gd name="csY12" fmla="*/ 3295387 h 3761708"/>
                <a:gd name="csX13" fmla="*/ 5466357 w 10671658"/>
                <a:gd name="csY13" fmla="*/ 2778920 h 3761708"/>
                <a:gd name="csX14" fmla="*/ 5599413 w 10671658"/>
                <a:gd name="csY14" fmla="*/ 2330187 h 3761708"/>
                <a:gd name="csX15" fmla="*/ 5743347 w 10671658"/>
                <a:gd name="csY15" fmla="*/ 1940720 h 3761708"/>
                <a:gd name="csX16" fmla="*/ 5895747 w 10671658"/>
                <a:gd name="csY16" fmla="*/ 1568187 h 3761708"/>
                <a:gd name="csX17" fmla="*/ 6082013 w 10671658"/>
                <a:gd name="csY17" fmla="*/ 1254920 h 3761708"/>
                <a:gd name="csX18" fmla="*/ 6302147 w 10671658"/>
                <a:gd name="csY18" fmla="*/ 983987 h 3761708"/>
                <a:gd name="csX19" fmla="*/ 6539213 w 10671658"/>
                <a:gd name="csY19" fmla="*/ 763854 h 3761708"/>
                <a:gd name="csX20" fmla="*/ 6831172 w 10671658"/>
                <a:gd name="csY20" fmla="*/ 627536 h 3761708"/>
                <a:gd name="csX21" fmla="*/ 7275813 w 10671658"/>
                <a:gd name="csY21" fmla="*/ 492920 h 3761708"/>
                <a:gd name="csX22" fmla="*/ 7728638 w 10671658"/>
                <a:gd name="csY22" fmla="*/ 390186 h 3761708"/>
                <a:gd name="csX23" fmla="*/ 8092988 w 10671658"/>
                <a:gd name="csY23" fmla="*/ 312568 h 3761708"/>
                <a:gd name="csX24" fmla="*/ 8710772 w 10671658"/>
                <a:gd name="csY24" fmla="*/ 214209 h 3761708"/>
                <a:gd name="csX25" fmla="*/ 9799307 w 10671658"/>
                <a:gd name="csY25" fmla="*/ 118763 h 3761708"/>
                <a:gd name="csX26" fmla="*/ 10671658 w 10671658"/>
                <a:gd name="csY26" fmla="*/ 63584 h 3761708"/>
                <a:gd name="csX0" fmla="*/ 0 w 11345993"/>
                <a:gd name="csY0" fmla="*/ 0 h 3761708"/>
                <a:gd name="csX1" fmla="*/ 3730092 w 11345993"/>
                <a:gd name="csY1" fmla="*/ 69132 h 3761708"/>
                <a:gd name="csX2" fmla="*/ 4299035 w 11345993"/>
                <a:gd name="csY2" fmla="*/ 79551 h 3761708"/>
                <a:gd name="csX3" fmla="*/ 4480537 w 11345993"/>
                <a:gd name="csY3" fmla="*/ 336714 h 3761708"/>
                <a:gd name="csX4" fmla="*/ 4619888 w 11345993"/>
                <a:gd name="csY4" fmla="*/ 1410702 h 3761708"/>
                <a:gd name="csX5" fmla="*/ 4744807 w 11345993"/>
                <a:gd name="csY5" fmla="*/ 2423489 h 3761708"/>
                <a:gd name="csX6" fmla="*/ 4853376 w 11345993"/>
                <a:gd name="csY6" fmla="*/ 3170061 h 3761708"/>
                <a:gd name="csX7" fmla="*/ 4938042 w 11345993"/>
                <a:gd name="csY7" fmla="*/ 3529107 h 3761708"/>
                <a:gd name="csX8" fmla="*/ 4977822 w 11345993"/>
                <a:gd name="csY8" fmla="*/ 3667920 h 3761708"/>
                <a:gd name="csX9" fmla="*/ 5032147 w 11345993"/>
                <a:gd name="csY9" fmla="*/ 3752587 h 3761708"/>
                <a:gd name="csX10" fmla="*/ 5108709 w 11345993"/>
                <a:gd name="csY10" fmla="*/ 3745059 h 3761708"/>
                <a:gd name="csX11" fmla="*/ 5176080 w 11345993"/>
                <a:gd name="csY11" fmla="*/ 3625587 h 3761708"/>
                <a:gd name="csX12" fmla="*/ 5303080 w 11345993"/>
                <a:gd name="csY12" fmla="*/ 3295387 h 3761708"/>
                <a:gd name="csX13" fmla="*/ 5466357 w 11345993"/>
                <a:gd name="csY13" fmla="*/ 2778920 h 3761708"/>
                <a:gd name="csX14" fmla="*/ 5599413 w 11345993"/>
                <a:gd name="csY14" fmla="*/ 2330187 h 3761708"/>
                <a:gd name="csX15" fmla="*/ 5743347 w 11345993"/>
                <a:gd name="csY15" fmla="*/ 1940720 h 3761708"/>
                <a:gd name="csX16" fmla="*/ 5895747 w 11345993"/>
                <a:gd name="csY16" fmla="*/ 1568187 h 3761708"/>
                <a:gd name="csX17" fmla="*/ 6082013 w 11345993"/>
                <a:gd name="csY17" fmla="*/ 1254920 h 3761708"/>
                <a:gd name="csX18" fmla="*/ 6302147 w 11345993"/>
                <a:gd name="csY18" fmla="*/ 983987 h 3761708"/>
                <a:gd name="csX19" fmla="*/ 6539213 w 11345993"/>
                <a:gd name="csY19" fmla="*/ 763854 h 3761708"/>
                <a:gd name="csX20" fmla="*/ 6831172 w 11345993"/>
                <a:gd name="csY20" fmla="*/ 627536 h 3761708"/>
                <a:gd name="csX21" fmla="*/ 7275813 w 11345993"/>
                <a:gd name="csY21" fmla="*/ 492920 h 3761708"/>
                <a:gd name="csX22" fmla="*/ 7728638 w 11345993"/>
                <a:gd name="csY22" fmla="*/ 390186 h 3761708"/>
                <a:gd name="csX23" fmla="*/ 8092988 w 11345993"/>
                <a:gd name="csY23" fmla="*/ 312568 h 3761708"/>
                <a:gd name="csX24" fmla="*/ 8710772 w 11345993"/>
                <a:gd name="csY24" fmla="*/ 214209 h 3761708"/>
                <a:gd name="csX25" fmla="*/ 9799307 w 11345993"/>
                <a:gd name="csY25" fmla="*/ 118763 h 3761708"/>
                <a:gd name="csX26" fmla="*/ 11345993 w 11345993"/>
                <a:gd name="csY26" fmla="*/ 29990 h 3761708"/>
                <a:gd name="csX0" fmla="*/ 0 w 11395775"/>
                <a:gd name="csY0" fmla="*/ 0 h 3761708"/>
                <a:gd name="csX1" fmla="*/ 3730092 w 11395775"/>
                <a:gd name="csY1" fmla="*/ 69132 h 3761708"/>
                <a:gd name="csX2" fmla="*/ 4299035 w 11395775"/>
                <a:gd name="csY2" fmla="*/ 79551 h 3761708"/>
                <a:gd name="csX3" fmla="*/ 4480537 w 11395775"/>
                <a:gd name="csY3" fmla="*/ 336714 h 3761708"/>
                <a:gd name="csX4" fmla="*/ 4619888 w 11395775"/>
                <a:gd name="csY4" fmla="*/ 1410702 h 3761708"/>
                <a:gd name="csX5" fmla="*/ 4744807 w 11395775"/>
                <a:gd name="csY5" fmla="*/ 2423489 h 3761708"/>
                <a:gd name="csX6" fmla="*/ 4853376 w 11395775"/>
                <a:gd name="csY6" fmla="*/ 3170061 h 3761708"/>
                <a:gd name="csX7" fmla="*/ 4938042 w 11395775"/>
                <a:gd name="csY7" fmla="*/ 3529107 h 3761708"/>
                <a:gd name="csX8" fmla="*/ 4977822 w 11395775"/>
                <a:gd name="csY8" fmla="*/ 3667920 h 3761708"/>
                <a:gd name="csX9" fmla="*/ 5032147 w 11395775"/>
                <a:gd name="csY9" fmla="*/ 3752587 h 3761708"/>
                <a:gd name="csX10" fmla="*/ 5108709 w 11395775"/>
                <a:gd name="csY10" fmla="*/ 3745059 h 3761708"/>
                <a:gd name="csX11" fmla="*/ 5176080 w 11395775"/>
                <a:gd name="csY11" fmla="*/ 3625587 h 3761708"/>
                <a:gd name="csX12" fmla="*/ 5303080 w 11395775"/>
                <a:gd name="csY12" fmla="*/ 3295387 h 3761708"/>
                <a:gd name="csX13" fmla="*/ 5466357 w 11395775"/>
                <a:gd name="csY13" fmla="*/ 2778920 h 3761708"/>
                <a:gd name="csX14" fmla="*/ 5599413 w 11395775"/>
                <a:gd name="csY14" fmla="*/ 2330187 h 3761708"/>
                <a:gd name="csX15" fmla="*/ 5743347 w 11395775"/>
                <a:gd name="csY15" fmla="*/ 1940720 h 3761708"/>
                <a:gd name="csX16" fmla="*/ 5895747 w 11395775"/>
                <a:gd name="csY16" fmla="*/ 1568187 h 3761708"/>
                <a:gd name="csX17" fmla="*/ 6082013 w 11395775"/>
                <a:gd name="csY17" fmla="*/ 1254920 h 3761708"/>
                <a:gd name="csX18" fmla="*/ 6302147 w 11395775"/>
                <a:gd name="csY18" fmla="*/ 983987 h 3761708"/>
                <a:gd name="csX19" fmla="*/ 6539213 w 11395775"/>
                <a:gd name="csY19" fmla="*/ 763854 h 3761708"/>
                <a:gd name="csX20" fmla="*/ 6831172 w 11395775"/>
                <a:gd name="csY20" fmla="*/ 627536 h 3761708"/>
                <a:gd name="csX21" fmla="*/ 7275813 w 11395775"/>
                <a:gd name="csY21" fmla="*/ 492920 h 3761708"/>
                <a:gd name="csX22" fmla="*/ 7728638 w 11395775"/>
                <a:gd name="csY22" fmla="*/ 390186 h 3761708"/>
                <a:gd name="csX23" fmla="*/ 8092988 w 11395775"/>
                <a:gd name="csY23" fmla="*/ 312568 h 3761708"/>
                <a:gd name="csX24" fmla="*/ 8710772 w 11395775"/>
                <a:gd name="csY24" fmla="*/ 214209 h 3761708"/>
                <a:gd name="csX25" fmla="*/ 9799307 w 11395775"/>
                <a:gd name="csY25" fmla="*/ 118763 h 3761708"/>
                <a:gd name="csX26" fmla="*/ 11395775 w 11395775"/>
                <a:gd name="csY26" fmla="*/ 36710 h 3761708"/>
                <a:gd name="csX0" fmla="*/ 0 w 11478300"/>
                <a:gd name="csY0" fmla="*/ 0 h 3755241"/>
                <a:gd name="csX1" fmla="*/ 3812617 w 11478300"/>
                <a:gd name="csY1" fmla="*/ 62665 h 3755241"/>
                <a:gd name="csX2" fmla="*/ 4381560 w 11478300"/>
                <a:gd name="csY2" fmla="*/ 73084 h 3755241"/>
                <a:gd name="csX3" fmla="*/ 4563062 w 11478300"/>
                <a:gd name="csY3" fmla="*/ 330247 h 3755241"/>
                <a:gd name="csX4" fmla="*/ 4702413 w 11478300"/>
                <a:gd name="csY4" fmla="*/ 1404235 h 3755241"/>
                <a:gd name="csX5" fmla="*/ 4827332 w 11478300"/>
                <a:gd name="csY5" fmla="*/ 2417022 h 3755241"/>
                <a:gd name="csX6" fmla="*/ 4935901 w 11478300"/>
                <a:gd name="csY6" fmla="*/ 3163594 h 3755241"/>
                <a:gd name="csX7" fmla="*/ 5020567 w 11478300"/>
                <a:gd name="csY7" fmla="*/ 3522640 h 3755241"/>
                <a:gd name="csX8" fmla="*/ 5060347 w 11478300"/>
                <a:gd name="csY8" fmla="*/ 3661453 h 3755241"/>
                <a:gd name="csX9" fmla="*/ 5114672 w 11478300"/>
                <a:gd name="csY9" fmla="*/ 3746120 h 3755241"/>
                <a:gd name="csX10" fmla="*/ 5191234 w 11478300"/>
                <a:gd name="csY10" fmla="*/ 3738592 h 3755241"/>
                <a:gd name="csX11" fmla="*/ 5258605 w 11478300"/>
                <a:gd name="csY11" fmla="*/ 3619120 h 3755241"/>
                <a:gd name="csX12" fmla="*/ 5385605 w 11478300"/>
                <a:gd name="csY12" fmla="*/ 3288920 h 3755241"/>
                <a:gd name="csX13" fmla="*/ 5548882 w 11478300"/>
                <a:gd name="csY13" fmla="*/ 2772453 h 3755241"/>
                <a:gd name="csX14" fmla="*/ 5681938 w 11478300"/>
                <a:gd name="csY14" fmla="*/ 2323720 h 3755241"/>
                <a:gd name="csX15" fmla="*/ 5825872 w 11478300"/>
                <a:gd name="csY15" fmla="*/ 1934253 h 3755241"/>
                <a:gd name="csX16" fmla="*/ 5978272 w 11478300"/>
                <a:gd name="csY16" fmla="*/ 1561720 h 3755241"/>
                <a:gd name="csX17" fmla="*/ 6164538 w 11478300"/>
                <a:gd name="csY17" fmla="*/ 1248453 h 3755241"/>
                <a:gd name="csX18" fmla="*/ 6384672 w 11478300"/>
                <a:gd name="csY18" fmla="*/ 977520 h 3755241"/>
                <a:gd name="csX19" fmla="*/ 6621738 w 11478300"/>
                <a:gd name="csY19" fmla="*/ 757387 h 3755241"/>
                <a:gd name="csX20" fmla="*/ 6913697 w 11478300"/>
                <a:gd name="csY20" fmla="*/ 621069 h 3755241"/>
                <a:gd name="csX21" fmla="*/ 7358338 w 11478300"/>
                <a:gd name="csY21" fmla="*/ 486453 h 3755241"/>
                <a:gd name="csX22" fmla="*/ 7811163 w 11478300"/>
                <a:gd name="csY22" fmla="*/ 383719 h 3755241"/>
                <a:gd name="csX23" fmla="*/ 8175513 w 11478300"/>
                <a:gd name="csY23" fmla="*/ 306101 h 3755241"/>
                <a:gd name="csX24" fmla="*/ 8793297 w 11478300"/>
                <a:gd name="csY24" fmla="*/ 207742 h 3755241"/>
                <a:gd name="csX25" fmla="*/ 9881832 w 11478300"/>
                <a:gd name="csY25" fmla="*/ 112296 h 3755241"/>
                <a:gd name="csX26" fmla="*/ 11478300 w 11478300"/>
                <a:gd name="csY26" fmla="*/ 30243 h 3755241"/>
                <a:gd name="csX0" fmla="*/ 0 w 11633641"/>
                <a:gd name="csY0" fmla="*/ 0 h 3755241"/>
                <a:gd name="csX1" fmla="*/ 3812617 w 11633641"/>
                <a:gd name="csY1" fmla="*/ 62665 h 3755241"/>
                <a:gd name="csX2" fmla="*/ 4381560 w 11633641"/>
                <a:gd name="csY2" fmla="*/ 73084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33369 w 11633641"/>
                <a:gd name="csY19" fmla="*/ 783208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40000 w 11633641"/>
                <a:gd name="csY4" fmla="*/ 14441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40000 w 11633641"/>
                <a:gd name="csY4" fmla="*/ 1444177 h 3755241"/>
                <a:gd name="csX5" fmla="*/ 4843436 w 11633641"/>
                <a:gd name="csY5" fmla="*/ 24313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43436 w 11633641"/>
                <a:gd name="csY5" fmla="*/ 24313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885150 w 11633641"/>
                <a:gd name="csY6" fmla="*/ 3323912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885150 w 11633641"/>
                <a:gd name="csY6" fmla="*/ 3323912 h 3755241"/>
                <a:gd name="csX7" fmla="*/ 4938884 w 11633641"/>
                <a:gd name="csY7" fmla="*/ 363189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862356"/>
                <a:gd name="csX1" fmla="*/ 3812617 w 11633641"/>
                <a:gd name="csY1" fmla="*/ 62665 h 3862356"/>
                <a:gd name="csX2" fmla="*/ 4477262 w 11633641"/>
                <a:gd name="csY2" fmla="*/ 81582 h 3862356"/>
                <a:gd name="csX3" fmla="*/ 4612685 w 11633641"/>
                <a:gd name="csY3" fmla="*/ 330247 h 3862356"/>
                <a:gd name="csX4" fmla="*/ 4706166 w 11633641"/>
                <a:gd name="csY4" fmla="*/ 1567498 h 3862356"/>
                <a:gd name="csX5" fmla="*/ 4801143 w 11633641"/>
                <a:gd name="csY5" fmla="*/ 2579309 h 3862356"/>
                <a:gd name="csX6" fmla="*/ 4885150 w 11633641"/>
                <a:gd name="csY6" fmla="*/ 3323912 h 3862356"/>
                <a:gd name="csX7" fmla="*/ 4938884 w 11633641"/>
                <a:gd name="csY7" fmla="*/ 3631890 h 3862356"/>
                <a:gd name="csX8" fmla="*/ 5001925 w 11633641"/>
                <a:gd name="csY8" fmla="*/ 3860202 h 3862356"/>
                <a:gd name="csX9" fmla="*/ 5114672 w 11633641"/>
                <a:gd name="csY9" fmla="*/ 3746120 h 3862356"/>
                <a:gd name="csX10" fmla="*/ 5191234 w 11633641"/>
                <a:gd name="csY10" fmla="*/ 3738592 h 3862356"/>
                <a:gd name="csX11" fmla="*/ 5258605 w 11633641"/>
                <a:gd name="csY11" fmla="*/ 3619120 h 3862356"/>
                <a:gd name="csX12" fmla="*/ 5385605 w 11633641"/>
                <a:gd name="csY12" fmla="*/ 3288920 h 3862356"/>
                <a:gd name="csX13" fmla="*/ 5548882 w 11633641"/>
                <a:gd name="csY13" fmla="*/ 2772453 h 3862356"/>
                <a:gd name="csX14" fmla="*/ 5681938 w 11633641"/>
                <a:gd name="csY14" fmla="*/ 2323720 h 3862356"/>
                <a:gd name="csX15" fmla="*/ 5825872 w 11633641"/>
                <a:gd name="csY15" fmla="*/ 1934253 h 3862356"/>
                <a:gd name="csX16" fmla="*/ 5978272 w 11633641"/>
                <a:gd name="csY16" fmla="*/ 1561720 h 3862356"/>
                <a:gd name="csX17" fmla="*/ 6164538 w 11633641"/>
                <a:gd name="csY17" fmla="*/ 1248453 h 3862356"/>
                <a:gd name="csX18" fmla="*/ 6384672 w 11633641"/>
                <a:gd name="csY18" fmla="*/ 977520 h 3862356"/>
                <a:gd name="csX19" fmla="*/ 6621739 w 11633641"/>
                <a:gd name="csY19" fmla="*/ 767715 h 3862356"/>
                <a:gd name="csX20" fmla="*/ 6913697 w 11633641"/>
                <a:gd name="csY20" fmla="*/ 621069 h 3862356"/>
                <a:gd name="csX21" fmla="*/ 7358338 w 11633641"/>
                <a:gd name="csY21" fmla="*/ 486453 h 3862356"/>
                <a:gd name="csX22" fmla="*/ 7811163 w 11633641"/>
                <a:gd name="csY22" fmla="*/ 383719 h 3862356"/>
                <a:gd name="csX23" fmla="*/ 8175513 w 11633641"/>
                <a:gd name="csY23" fmla="*/ 306101 h 3862356"/>
                <a:gd name="csX24" fmla="*/ 8793297 w 11633641"/>
                <a:gd name="csY24" fmla="*/ 207742 h 3862356"/>
                <a:gd name="csX25" fmla="*/ 9881832 w 11633641"/>
                <a:gd name="csY25" fmla="*/ 112296 h 3862356"/>
                <a:gd name="csX26" fmla="*/ 11633641 w 11633641"/>
                <a:gd name="csY26" fmla="*/ 17311 h 3862356"/>
                <a:gd name="csX0" fmla="*/ 0 w 11633641"/>
                <a:gd name="csY0" fmla="*/ 0 h 3867273"/>
                <a:gd name="csX1" fmla="*/ 3812617 w 11633641"/>
                <a:gd name="csY1" fmla="*/ 62665 h 3867273"/>
                <a:gd name="csX2" fmla="*/ 4477262 w 11633641"/>
                <a:gd name="csY2" fmla="*/ 81582 h 3867273"/>
                <a:gd name="csX3" fmla="*/ 4612685 w 11633641"/>
                <a:gd name="csY3" fmla="*/ 330247 h 3867273"/>
                <a:gd name="csX4" fmla="*/ 4706166 w 11633641"/>
                <a:gd name="csY4" fmla="*/ 1567498 h 3867273"/>
                <a:gd name="csX5" fmla="*/ 4801143 w 11633641"/>
                <a:gd name="csY5" fmla="*/ 2579309 h 3867273"/>
                <a:gd name="csX6" fmla="*/ 4885150 w 11633641"/>
                <a:gd name="csY6" fmla="*/ 3323912 h 3867273"/>
                <a:gd name="csX7" fmla="*/ 4938884 w 11633641"/>
                <a:gd name="csY7" fmla="*/ 3631890 h 3867273"/>
                <a:gd name="csX8" fmla="*/ 5001925 w 11633641"/>
                <a:gd name="csY8" fmla="*/ 3860202 h 3867273"/>
                <a:gd name="csX9" fmla="*/ 5127654 w 11633641"/>
                <a:gd name="csY9" fmla="*/ 3802905 h 3867273"/>
                <a:gd name="csX10" fmla="*/ 5191234 w 11633641"/>
                <a:gd name="csY10" fmla="*/ 3738592 h 3867273"/>
                <a:gd name="csX11" fmla="*/ 5258605 w 11633641"/>
                <a:gd name="csY11" fmla="*/ 3619120 h 3867273"/>
                <a:gd name="csX12" fmla="*/ 5385605 w 11633641"/>
                <a:gd name="csY12" fmla="*/ 3288920 h 3867273"/>
                <a:gd name="csX13" fmla="*/ 5548882 w 11633641"/>
                <a:gd name="csY13" fmla="*/ 2772453 h 3867273"/>
                <a:gd name="csX14" fmla="*/ 5681938 w 11633641"/>
                <a:gd name="csY14" fmla="*/ 2323720 h 3867273"/>
                <a:gd name="csX15" fmla="*/ 5825872 w 11633641"/>
                <a:gd name="csY15" fmla="*/ 1934253 h 3867273"/>
                <a:gd name="csX16" fmla="*/ 5978272 w 11633641"/>
                <a:gd name="csY16" fmla="*/ 1561720 h 3867273"/>
                <a:gd name="csX17" fmla="*/ 6164538 w 11633641"/>
                <a:gd name="csY17" fmla="*/ 1248453 h 3867273"/>
                <a:gd name="csX18" fmla="*/ 6384672 w 11633641"/>
                <a:gd name="csY18" fmla="*/ 977520 h 3867273"/>
                <a:gd name="csX19" fmla="*/ 6621739 w 11633641"/>
                <a:gd name="csY19" fmla="*/ 767715 h 3867273"/>
                <a:gd name="csX20" fmla="*/ 6913697 w 11633641"/>
                <a:gd name="csY20" fmla="*/ 621069 h 3867273"/>
                <a:gd name="csX21" fmla="*/ 7358338 w 11633641"/>
                <a:gd name="csY21" fmla="*/ 486453 h 3867273"/>
                <a:gd name="csX22" fmla="*/ 7811163 w 11633641"/>
                <a:gd name="csY22" fmla="*/ 383719 h 3867273"/>
                <a:gd name="csX23" fmla="*/ 8175513 w 11633641"/>
                <a:gd name="csY23" fmla="*/ 306101 h 3867273"/>
                <a:gd name="csX24" fmla="*/ 8793297 w 11633641"/>
                <a:gd name="csY24" fmla="*/ 207742 h 3867273"/>
                <a:gd name="csX25" fmla="*/ 9881832 w 11633641"/>
                <a:gd name="csY25" fmla="*/ 112296 h 3867273"/>
                <a:gd name="csX26" fmla="*/ 11633641 w 11633641"/>
                <a:gd name="csY26" fmla="*/ 17311 h 3867273"/>
                <a:gd name="csX0" fmla="*/ 0 w 11633641"/>
                <a:gd name="csY0" fmla="*/ 0 h 3906791"/>
                <a:gd name="csX1" fmla="*/ 3812617 w 11633641"/>
                <a:gd name="csY1" fmla="*/ 62665 h 3906791"/>
                <a:gd name="csX2" fmla="*/ 4477262 w 11633641"/>
                <a:gd name="csY2" fmla="*/ 81582 h 3906791"/>
                <a:gd name="csX3" fmla="*/ 4612685 w 11633641"/>
                <a:gd name="csY3" fmla="*/ 330247 h 3906791"/>
                <a:gd name="csX4" fmla="*/ 4706166 w 11633641"/>
                <a:gd name="csY4" fmla="*/ 1567498 h 3906791"/>
                <a:gd name="csX5" fmla="*/ 4801143 w 11633641"/>
                <a:gd name="csY5" fmla="*/ 2579309 h 3906791"/>
                <a:gd name="csX6" fmla="*/ 4885150 w 11633641"/>
                <a:gd name="csY6" fmla="*/ 3323912 h 3906791"/>
                <a:gd name="csX7" fmla="*/ 4938884 w 11633641"/>
                <a:gd name="csY7" fmla="*/ 3631890 h 3906791"/>
                <a:gd name="csX8" fmla="*/ 5001925 w 11633641"/>
                <a:gd name="csY8" fmla="*/ 3860202 h 3906791"/>
                <a:gd name="csX9" fmla="*/ 5134145 w 11633641"/>
                <a:gd name="csY9" fmla="*/ 3897548 h 3906791"/>
                <a:gd name="csX10" fmla="*/ 5191234 w 11633641"/>
                <a:gd name="csY10" fmla="*/ 3738592 h 3906791"/>
                <a:gd name="csX11" fmla="*/ 5258605 w 11633641"/>
                <a:gd name="csY11" fmla="*/ 3619120 h 3906791"/>
                <a:gd name="csX12" fmla="*/ 5385605 w 11633641"/>
                <a:gd name="csY12" fmla="*/ 3288920 h 3906791"/>
                <a:gd name="csX13" fmla="*/ 5548882 w 11633641"/>
                <a:gd name="csY13" fmla="*/ 2772453 h 3906791"/>
                <a:gd name="csX14" fmla="*/ 5681938 w 11633641"/>
                <a:gd name="csY14" fmla="*/ 2323720 h 3906791"/>
                <a:gd name="csX15" fmla="*/ 5825872 w 11633641"/>
                <a:gd name="csY15" fmla="*/ 1934253 h 3906791"/>
                <a:gd name="csX16" fmla="*/ 5978272 w 11633641"/>
                <a:gd name="csY16" fmla="*/ 1561720 h 3906791"/>
                <a:gd name="csX17" fmla="*/ 6164538 w 11633641"/>
                <a:gd name="csY17" fmla="*/ 1248453 h 3906791"/>
                <a:gd name="csX18" fmla="*/ 6384672 w 11633641"/>
                <a:gd name="csY18" fmla="*/ 977520 h 3906791"/>
                <a:gd name="csX19" fmla="*/ 6621739 w 11633641"/>
                <a:gd name="csY19" fmla="*/ 767715 h 3906791"/>
                <a:gd name="csX20" fmla="*/ 6913697 w 11633641"/>
                <a:gd name="csY20" fmla="*/ 621069 h 3906791"/>
                <a:gd name="csX21" fmla="*/ 7358338 w 11633641"/>
                <a:gd name="csY21" fmla="*/ 486453 h 3906791"/>
                <a:gd name="csX22" fmla="*/ 7811163 w 11633641"/>
                <a:gd name="csY22" fmla="*/ 383719 h 3906791"/>
                <a:gd name="csX23" fmla="*/ 8175513 w 11633641"/>
                <a:gd name="csY23" fmla="*/ 306101 h 3906791"/>
                <a:gd name="csX24" fmla="*/ 8793297 w 11633641"/>
                <a:gd name="csY24" fmla="*/ 207742 h 3906791"/>
                <a:gd name="csX25" fmla="*/ 9881832 w 11633641"/>
                <a:gd name="csY25" fmla="*/ 112296 h 3906791"/>
                <a:gd name="csX26" fmla="*/ 11633641 w 11633641"/>
                <a:gd name="csY26" fmla="*/ 17311 h 3906791"/>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567498 h 3905397"/>
                <a:gd name="csX5" fmla="*/ 4801143 w 11633641"/>
                <a:gd name="csY5" fmla="*/ 2579309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801143 w 11633641"/>
                <a:gd name="csY5" fmla="*/ 2579309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781669 w 11633641"/>
                <a:gd name="csY5" fmla="*/ 2702345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781669 w 11633641"/>
                <a:gd name="csY5" fmla="*/ 2702345 h 3905397"/>
                <a:gd name="csX6" fmla="*/ 4872167 w 11633641"/>
                <a:gd name="csY6" fmla="*/ 3484804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2367"/>
                <a:gd name="csX1" fmla="*/ 3812617 w 11633641"/>
                <a:gd name="csY1" fmla="*/ 62665 h 3902367"/>
                <a:gd name="csX2" fmla="*/ 4477262 w 11633641"/>
                <a:gd name="csY2" fmla="*/ 81582 h 3902367"/>
                <a:gd name="csX3" fmla="*/ 4612685 w 11633641"/>
                <a:gd name="csY3" fmla="*/ 330247 h 3902367"/>
                <a:gd name="csX4" fmla="*/ 4706166 w 11633641"/>
                <a:gd name="csY4" fmla="*/ 1681069 h 3902367"/>
                <a:gd name="csX5" fmla="*/ 4781669 w 11633641"/>
                <a:gd name="csY5" fmla="*/ 2702345 h 3902367"/>
                <a:gd name="csX6" fmla="*/ 4872167 w 11633641"/>
                <a:gd name="csY6" fmla="*/ 3484804 h 3902367"/>
                <a:gd name="csX7" fmla="*/ 4932393 w 11633641"/>
                <a:gd name="csY7" fmla="*/ 3764390 h 3902367"/>
                <a:gd name="csX8" fmla="*/ 5001925 w 11633641"/>
                <a:gd name="csY8" fmla="*/ 3860202 h 3902367"/>
                <a:gd name="csX9" fmla="*/ 5134145 w 11633641"/>
                <a:gd name="csY9" fmla="*/ 3897548 h 3902367"/>
                <a:gd name="csX10" fmla="*/ 5217200 w 11633641"/>
                <a:gd name="csY10" fmla="*/ 3757520 h 3902367"/>
                <a:gd name="csX11" fmla="*/ 5258605 w 11633641"/>
                <a:gd name="csY11" fmla="*/ 3619120 h 3902367"/>
                <a:gd name="csX12" fmla="*/ 5385605 w 11633641"/>
                <a:gd name="csY12" fmla="*/ 3288920 h 3902367"/>
                <a:gd name="csX13" fmla="*/ 5548882 w 11633641"/>
                <a:gd name="csY13" fmla="*/ 2772453 h 3902367"/>
                <a:gd name="csX14" fmla="*/ 5681938 w 11633641"/>
                <a:gd name="csY14" fmla="*/ 2323720 h 3902367"/>
                <a:gd name="csX15" fmla="*/ 5825872 w 11633641"/>
                <a:gd name="csY15" fmla="*/ 1934253 h 3902367"/>
                <a:gd name="csX16" fmla="*/ 5978272 w 11633641"/>
                <a:gd name="csY16" fmla="*/ 1561720 h 3902367"/>
                <a:gd name="csX17" fmla="*/ 6164538 w 11633641"/>
                <a:gd name="csY17" fmla="*/ 1248453 h 3902367"/>
                <a:gd name="csX18" fmla="*/ 6384672 w 11633641"/>
                <a:gd name="csY18" fmla="*/ 977520 h 3902367"/>
                <a:gd name="csX19" fmla="*/ 6621739 w 11633641"/>
                <a:gd name="csY19" fmla="*/ 767715 h 3902367"/>
                <a:gd name="csX20" fmla="*/ 6913697 w 11633641"/>
                <a:gd name="csY20" fmla="*/ 621069 h 3902367"/>
                <a:gd name="csX21" fmla="*/ 7358338 w 11633641"/>
                <a:gd name="csY21" fmla="*/ 486453 h 3902367"/>
                <a:gd name="csX22" fmla="*/ 7811163 w 11633641"/>
                <a:gd name="csY22" fmla="*/ 383719 h 3902367"/>
                <a:gd name="csX23" fmla="*/ 8175513 w 11633641"/>
                <a:gd name="csY23" fmla="*/ 306101 h 3902367"/>
                <a:gd name="csX24" fmla="*/ 8793297 w 11633641"/>
                <a:gd name="csY24" fmla="*/ 207742 h 3902367"/>
                <a:gd name="csX25" fmla="*/ 9881832 w 11633641"/>
                <a:gd name="csY25" fmla="*/ 112296 h 3902367"/>
                <a:gd name="csX26" fmla="*/ 11633641 w 11633641"/>
                <a:gd name="csY26" fmla="*/ 17311 h 3902367"/>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7200 w 11633641"/>
                <a:gd name="csY10" fmla="*/ 3757520 h 3860247"/>
                <a:gd name="csX11" fmla="*/ 5258605 w 11633641"/>
                <a:gd name="csY11" fmla="*/ 3619120 h 3860247"/>
                <a:gd name="csX12" fmla="*/ 5385605 w 11633641"/>
                <a:gd name="csY12" fmla="*/ 3288920 h 3860247"/>
                <a:gd name="csX13" fmla="*/ 5548882 w 11633641"/>
                <a:gd name="csY13" fmla="*/ 2772453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0245"/>
                <a:gd name="csX1" fmla="*/ 3812617 w 11633641"/>
                <a:gd name="csY1" fmla="*/ 62665 h 3860245"/>
                <a:gd name="csX2" fmla="*/ 4477262 w 11633641"/>
                <a:gd name="csY2" fmla="*/ 81582 h 3860245"/>
                <a:gd name="csX3" fmla="*/ 4612685 w 11633641"/>
                <a:gd name="csY3" fmla="*/ 330247 h 3860245"/>
                <a:gd name="csX4" fmla="*/ 4706166 w 11633641"/>
                <a:gd name="csY4" fmla="*/ 1681069 h 3860245"/>
                <a:gd name="csX5" fmla="*/ 4781669 w 11633641"/>
                <a:gd name="csY5" fmla="*/ 2702345 h 3860245"/>
                <a:gd name="csX6" fmla="*/ 4872167 w 11633641"/>
                <a:gd name="csY6" fmla="*/ 3484804 h 3860245"/>
                <a:gd name="csX7" fmla="*/ 4932393 w 11633641"/>
                <a:gd name="csY7" fmla="*/ 3764390 h 3860245"/>
                <a:gd name="csX8" fmla="*/ 5001925 w 11633641"/>
                <a:gd name="csY8" fmla="*/ 3860202 h 3860245"/>
                <a:gd name="csX9" fmla="*/ 5166602 w 11633641"/>
                <a:gd name="csY9" fmla="*/ 3755585 h 3860245"/>
                <a:gd name="csX10" fmla="*/ 5210709 w 11633641"/>
                <a:gd name="csY10" fmla="*/ 3625021 h 3860245"/>
                <a:gd name="csX11" fmla="*/ 5258605 w 11633641"/>
                <a:gd name="csY11" fmla="*/ 3619120 h 3860245"/>
                <a:gd name="csX12" fmla="*/ 5385605 w 11633641"/>
                <a:gd name="csY12" fmla="*/ 3288920 h 3860245"/>
                <a:gd name="csX13" fmla="*/ 5548882 w 11633641"/>
                <a:gd name="csY13" fmla="*/ 2772453 h 3860245"/>
                <a:gd name="csX14" fmla="*/ 5681938 w 11633641"/>
                <a:gd name="csY14" fmla="*/ 2323720 h 3860245"/>
                <a:gd name="csX15" fmla="*/ 5825872 w 11633641"/>
                <a:gd name="csY15" fmla="*/ 1934253 h 3860245"/>
                <a:gd name="csX16" fmla="*/ 5978272 w 11633641"/>
                <a:gd name="csY16" fmla="*/ 1561720 h 3860245"/>
                <a:gd name="csX17" fmla="*/ 6164538 w 11633641"/>
                <a:gd name="csY17" fmla="*/ 1248453 h 3860245"/>
                <a:gd name="csX18" fmla="*/ 6384672 w 11633641"/>
                <a:gd name="csY18" fmla="*/ 977520 h 3860245"/>
                <a:gd name="csX19" fmla="*/ 6621739 w 11633641"/>
                <a:gd name="csY19" fmla="*/ 767715 h 3860245"/>
                <a:gd name="csX20" fmla="*/ 6913697 w 11633641"/>
                <a:gd name="csY20" fmla="*/ 621069 h 3860245"/>
                <a:gd name="csX21" fmla="*/ 7358338 w 11633641"/>
                <a:gd name="csY21" fmla="*/ 486453 h 3860245"/>
                <a:gd name="csX22" fmla="*/ 7811163 w 11633641"/>
                <a:gd name="csY22" fmla="*/ 383719 h 3860245"/>
                <a:gd name="csX23" fmla="*/ 8175513 w 11633641"/>
                <a:gd name="csY23" fmla="*/ 306101 h 3860245"/>
                <a:gd name="csX24" fmla="*/ 8793297 w 11633641"/>
                <a:gd name="csY24" fmla="*/ 207742 h 3860245"/>
                <a:gd name="csX25" fmla="*/ 9881832 w 11633641"/>
                <a:gd name="csY25" fmla="*/ 112296 h 3860245"/>
                <a:gd name="csX26" fmla="*/ 11633641 w 11633641"/>
                <a:gd name="csY26" fmla="*/ 17311 h 3860245"/>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0709 w 11633641"/>
                <a:gd name="csY10" fmla="*/ 3625021 h 3860247"/>
                <a:gd name="csX11" fmla="*/ 5258605 w 11633641"/>
                <a:gd name="csY11" fmla="*/ 3458227 h 3860247"/>
                <a:gd name="csX12" fmla="*/ 5385605 w 11633641"/>
                <a:gd name="csY12" fmla="*/ 3288920 h 3860247"/>
                <a:gd name="csX13" fmla="*/ 5548882 w 11633641"/>
                <a:gd name="csY13" fmla="*/ 2772453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0245"/>
                <a:gd name="csX1" fmla="*/ 3812617 w 11633641"/>
                <a:gd name="csY1" fmla="*/ 62665 h 3860245"/>
                <a:gd name="csX2" fmla="*/ 4477262 w 11633641"/>
                <a:gd name="csY2" fmla="*/ 81582 h 3860245"/>
                <a:gd name="csX3" fmla="*/ 4612685 w 11633641"/>
                <a:gd name="csY3" fmla="*/ 330247 h 3860245"/>
                <a:gd name="csX4" fmla="*/ 4706166 w 11633641"/>
                <a:gd name="csY4" fmla="*/ 1681069 h 3860245"/>
                <a:gd name="csX5" fmla="*/ 4781669 w 11633641"/>
                <a:gd name="csY5" fmla="*/ 2702345 h 3860245"/>
                <a:gd name="csX6" fmla="*/ 4872167 w 11633641"/>
                <a:gd name="csY6" fmla="*/ 3484804 h 3860245"/>
                <a:gd name="csX7" fmla="*/ 4932393 w 11633641"/>
                <a:gd name="csY7" fmla="*/ 3764390 h 3860245"/>
                <a:gd name="csX8" fmla="*/ 5001925 w 11633641"/>
                <a:gd name="csY8" fmla="*/ 3860202 h 3860245"/>
                <a:gd name="csX9" fmla="*/ 5166602 w 11633641"/>
                <a:gd name="csY9" fmla="*/ 3755585 h 3860245"/>
                <a:gd name="csX10" fmla="*/ 5210709 w 11633641"/>
                <a:gd name="csY10" fmla="*/ 3625021 h 3860245"/>
                <a:gd name="csX11" fmla="*/ 5258605 w 11633641"/>
                <a:gd name="csY11" fmla="*/ 3458227 h 3860245"/>
                <a:gd name="csX12" fmla="*/ 5372622 w 11633641"/>
                <a:gd name="csY12" fmla="*/ 3137491 h 3860245"/>
                <a:gd name="csX13" fmla="*/ 5548882 w 11633641"/>
                <a:gd name="csY13" fmla="*/ 2772453 h 3860245"/>
                <a:gd name="csX14" fmla="*/ 5681938 w 11633641"/>
                <a:gd name="csY14" fmla="*/ 2323720 h 3860245"/>
                <a:gd name="csX15" fmla="*/ 5825872 w 11633641"/>
                <a:gd name="csY15" fmla="*/ 1934253 h 3860245"/>
                <a:gd name="csX16" fmla="*/ 5978272 w 11633641"/>
                <a:gd name="csY16" fmla="*/ 1561720 h 3860245"/>
                <a:gd name="csX17" fmla="*/ 6164538 w 11633641"/>
                <a:gd name="csY17" fmla="*/ 1248453 h 3860245"/>
                <a:gd name="csX18" fmla="*/ 6384672 w 11633641"/>
                <a:gd name="csY18" fmla="*/ 977520 h 3860245"/>
                <a:gd name="csX19" fmla="*/ 6621739 w 11633641"/>
                <a:gd name="csY19" fmla="*/ 767715 h 3860245"/>
                <a:gd name="csX20" fmla="*/ 6913697 w 11633641"/>
                <a:gd name="csY20" fmla="*/ 621069 h 3860245"/>
                <a:gd name="csX21" fmla="*/ 7358338 w 11633641"/>
                <a:gd name="csY21" fmla="*/ 486453 h 3860245"/>
                <a:gd name="csX22" fmla="*/ 7811163 w 11633641"/>
                <a:gd name="csY22" fmla="*/ 383719 h 3860245"/>
                <a:gd name="csX23" fmla="*/ 8175513 w 11633641"/>
                <a:gd name="csY23" fmla="*/ 306101 h 3860245"/>
                <a:gd name="csX24" fmla="*/ 8793297 w 11633641"/>
                <a:gd name="csY24" fmla="*/ 207742 h 3860245"/>
                <a:gd name="csX25" fmla="*/ 9881832 w 11633641"/>
                <a:gd name="csY25" fmla="*/ 112296 h 3860245"/>
                <a:gd name="csX26" fmla="*/ 11633641 w 11633641"/>
                <a:gd name="csY26" fmla="*/ 17311 h 3860245"/>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0709 w 11633641"/>
                <a:gd name="csY10" fmla="*/ 3625021 h 3860247"/>
                <a:gd name="csX11" fmla="*/ 5258605 w 11633641"/>
                <a:gd name="csY11" fmla="*/ 3458227 h 3860247"/>
                <a:gd name="csX12" fmla="*/ 5372622 w 11633641"/>
                <a:gd name="csY12" fmla="*/ 3137491 h 3860247"/>
                <a:gd name="csX13" fmla="*/ 5522917 w 11633641"/>
                <a:gd name="csY13" fmla="*/ 2630491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1490"/>
                <a:gd name="csX1" fmla="*/ 3812617 w 11633641"/>
                <a:gd name="csY1" fmla="*/ 62665 h 3861490"/>
                <a:gd name="csX2" fmla="*/ 4477262 w 11633641"/>
                <a:gd name="csY2" fmla="*/ 81582 h 3861490"/>
                <a:gd name="csX3" fmla="*/ 4612685 w 11633641"/>
                <a:gd name="csY3" fmla="*/ 330247 h 3861490"/>
                <a:gd name="csX4" fmla="*/ 4706166 w 11633641"/>
                <a:gd name="csY4" fmla="*/ 1681069 h 3861490"/>
                <a:gd name="csX5" fmla="*/ 4781669 w 11633641"/>
                <a:gd name="csY5" fmla="*/ 2702345 h 3861490"/>
                <a:gd name="csX6" fmla="*/ 4872167 w 11633641"/>
                <a:gd name="csY6" fmla="*/ 3484804 h 3861490"/>
                <a:gd name="csX7" fmla="*/ 4932393 w 11633641"/>
                <a:gd name="csY7" fmla="*/ 3764390 h 3861490"/>
                <a:gd name="csX8" fmla="*/ 5001925 w 11633641"/>
                <a:gd name="csY8" fmla="*/ 3860202 h 3861490"/>
                <a:gd name="csX9" fmla="*/ 5153620 w 11633641"/>
                <a:gd name="csY9" fmla="*/ 3708263 h 3861490"/>
                <a:gd name="csX10" fmla="*/ 5210709 w 11633641"/>
                <a:gd name="csY10" fmla="*/ 3625021 h 3861490"/>
                <a:gd name="csX11" fmla="*/ 5258605 w 11633641"/>
                <a:gd name="csY11" fmla="*/ 3458227 h 3861490"/>
                <a:gd name="csX12" fmla="*/ 5372622 w 11633641"/>
                <a:gd name="csY12" fmla="*/ 3137491 h 3861490"/>
                <a:gd name="csX13" fmla="*/ 5522917 w 11633641"/>
                <a:gd name="csY13" fmla="*/ 2630491 h 3861490"/>
                <a:gd name="csX14" fmla="*/ 5681938 w 11633641"/>
                <a:gd name="csY14" fmla="*/ 2323720 h 3861490"/>
                <a:gd name="csX15" fmla="*/ 5825872 w 11633641"/>
                <a:gd name="csY15" fmla="*/ 1934253 h 3861490"/>
                <a:gd name="csX16" fmla="*/ 5978272 w 11633641"/>
                <a:gd name="csY16" fmla="*/ 1561720 h 3861490"/>
                <a:gd name="csX17" fmla="*/ 6164538 w 11633641"/>
                <a:gd name="csY17" fmla="*/ 1248453 h 3861490"/>
                <a:gd name="csX18" fmla="*/ 6384672 w 11633641"/>
                <a:gd name="csY18" fmla="*/ 977520 h 3861490"/>
                <a:gd name="csX19" fmla="*/ 6621739 w 11633641"/>
                <a:gd name="csY19" fmla="*/ 767715 h 3861490"/>
                <a:gd name="csX20" fmla="*/ 6913697 w 11633641"/>
                <a:gd name="csY20" fmla="*/ 621069 h 3861490"/>
                <a:gd name="csX21" fmla="*/ 7358338 w 11633641"/>
                <a:gd name="csY21" fmla="*/ 486453 h 3861490"/>
                <a:gd name="csX22" fmla="*/ 7811163 w 11633641"/>
                <a:gd name="csY22" fmla="*/ 383719 h 3861490"/>
                <a:gd name="csX23" fmla="*/ 8175513 w 11633641"/>
                <a:gd name="csY23" fmla="*/ 306101 h 3861490"/>
                <a:gd name="csX24" fmla="*/ 8793297 w 11633641"/>
                <a:gd name="csY24" fmla="*/ 207742 h 3861490"/>
                <a:gd name="csX25" fmla="*/ 9881832 w 11633641"/>
                <a:gd name="csY25" fmla="*/ 112296 h 3861490"/>
                <a:gd name="csX26" fmla="*/ 11633641 w 11633641"/>
                <a:gd name="csY26" fmla="*/ 17311 h 3861490"/>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10709 w 11633641"/>
                <a:gd name="csY10" fmla="*/ 3625021 h 3880120"/>
                <a:gd name="csX11" fmla="*/ 5258605 w 11633641"/>
                <a:gd name="csY11" fmla="*/ 3458227 h 3880120"/>
                <a:gd name="csX12" fmla="*/ 5372622 w 11633641"/>
                <a:gd name="csY12" fmla="*/ 3137491 h 3880120"/>
                <a:gd name="csX13" fmla="*/ 5522917 w 11633641"/>
                <a:gd name="csY13" fmla="*/ 2630491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458227 h 3880122"/>
                <a:gd name="csX12" fmla="*/ 5372622 w 11633641"/>
                <a:gd name="csY12" fmla="*/ 3137491 h 3880122"/>
                <a:gd name="csX13" fmla="*/ 5522917 w 11633641"/>
                <a:gd name="csY13" fmla="*/ 2630491 h 3880122"/>
                <a:gd name="csX14" fmla="*/ 5681938 w 11633641"/>
                <a:gd name="csY14" fmla="*/ 2323720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72622 w 11633641"/>
                <a:gd name="csY12" fmla="*/ 3137491 h 3880120"/>
                <a:gd name="csX13" fmla="*/ 5522917 w 11633641"/>
                <a:gd name="csY13" fmla="*/ 2630491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2917 w 11633641"/>
                <a:gd name="csY13" fmla="*/ 2630491 h 3880122"/>
                <a:gd name="csX14" fmla="*/ 5681938 w 11633641"/>
                <a:gd name="csY14" fmla="*/ 2323720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9409 w 11633641"/>
                <a:gd name="csY13" fmla="*/ 2469599 h 3880122"/>
                <a:gd name="csX14" fmla="*/ 5655973 w 11633641"/>
                <a:gd name="csY14" fmla="*/ 2172293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55973 w 11633641"/>
                <a:gd name="csY14" fmla="*/ 2172293 h 3880120"/>
                <a:gd name="csX15" fmla="*/ 5786925 w 11633641"/>
                <a:gd name="csY15" fmla="*/ 1801755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9409 w 11633641"/>
                <a:gd name="csY13" fmla="*/ 2469599 h 3880122"/>
                <a:gd name="csX14" fmla="*/ 5617025 w 11633641"/>
                <a:gd name="csY14" fmla="*/ 2172293 h 3880122"/>
                <a:gd name="csX15" fmla="*/ 5786925 w 11633641"/>
                <a:gd name="csY15" fmla="*/ 1801755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17025 w 11633641"/>
                <a:gd name="csY14" fmla="*/ 2172293 h 3880120"/>
                <a:gd name="csX15" fmla="*/ 5786925 w 11633641"/>
                <a:gd name="csY15" fmla="*/ 1801755 h 3880120"/>
                <a:gd name="csX16" fmla="*/ 5958798 w 11633641"/>
                <a:gd name="csY16" fmla="*/ 1457614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16510 w 11633641"/>
                <a:gd name="csY10" fmla="*/ 3499978 h 3880122"/>
                <a:gd name="csX11" fmla="*/ 5258605 w 11633641"/>
                <a:gd name="csY11" fmla="*/ 3373049 h 3880122"/>
                <a:gd name="csX12" fmla="*/ 5346656 w 11633641"/>
                <a:gd name="csY12" fmla="*/ 3071242 h 3880122"/>
                <a:gd name="csX13" fmla="*/ 5529409 w 11633641"/>
                <a:gd name="csY13" fmla="*/ 2469599 h 3880122"/>
                <a:gd name="csX14" fmla="*/ 5617025 w 11633641"/>
                <a:gd name="csY14" fmla="*/ 2172293 h 3880122"/>
                <a:gd name="csX15" fmla="*/ 5786925 w 11633641"/>
                <a:gd name="csY15" fmla="*/ 1801755 h 3880122"/>
                <a:gd name="csX16" fmla="*/ 5958798 w 11633641"/>
                <a:gd name="csY16" fmla="*/ 1457614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16510 w 11633641"/>
                <a:gd name="csY10" fmla="*/ 3499978 h 3880120"/>
                <a:gd name="csX11" fmla="*/ 5258605 w 11633641"/>
                <a:gd name="csY11" fmla="*/ 3373049 h 3880120"/>
                <a:gd name="csX12" fmla="*/ 5342100 w 11633641"/>
                <a:gd name="csY12" fmla="*/ 3024732 h 3880120"/>
                <a:gd name="csX13" fmla="*/ 5529409 w 11633641"/>
                <a:gd name="csY13" fmla="*/ 2469599 h 3880120"/>
                <a:gd name="csX14" fmla="*/ 5617025 w 11633641"/>
                <a:gd name="csY14" fmla="*/ 2172293 h 3880120"/>
                <a:gd name="csX15" fmla="*/ 5786925 w 11633641"/>
                <a:gd name="csY15" fmla="*/ 1801755 h 3880120"/>
                <a:gd name="csX16" fmla="*/ 5958798 w 11633641"/>
                <a:gd name="csY16" fmla="*/ 1457614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16510 w 11633641"/>
                <a:gd name="csY10" fmla="*/ 3499978 h 3880122"/>
                <a:gd name="csX11" fmla="*/ 5240377 w 11633641"/>
                <a:gd name="csY11" fmla="*/ 3366403 h 3880122"/>
                <a:gd name="csX12" fmla="*/ 5342100 w 11633641"/>
                <a:gd name="csY12" fmla="*/ 3024732 h 3880122"/>
                <a:gd name="csX13" fmla="*/ 5529409 w 11633641"/>
                <a:gd name="csY13" fmla="*/ 2469599 h 3880122"/>
                <a:gd name="csX14" fmla="*/ 5617025 w 11633641"/>
                <a:gd name="csY14" fmla="*/ 2172293 h 3880122"/>
                <a:gd name="csX15" fmla="*/ 5786925 w 11633641"/>
                <a:gd name="csY15" fmla="*/ 1801755 h 3880122"/>
                <a:gd name="csX16" fmla="*/ 5958798 w 11633641"/>
                <a:gd name="csY16" fmla="*/ 1457614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798"/>
                <a:gd name="csX1" fmla="*/ 3812617 w 11633641"/>
                <a:gd name="csY1" fmla="*/ 62665 h 3880798"/>
                <a:gd name="csX2" fmla="*/ 4477262 w 11633641"/>
                <a:gd name="csY2" fmla="*/ 81582 h 3880798"/>
                <a:gd name="csX3" fmla="*/ 4612685 w 11633641"/>
                <a:gd name="csY3" fmla="*/ 330247 h 3880798"/>
                <a:gd name="csX4" fmla="*/ 4706166 w 11633641"/>
                <a:gd name="csY4" fmla="*/ 1681069 h 3880798"/>
                <a:gd name="csX5" fmla="*/ 4781669 w 11633641"/>
                <a:gd name="csY5" fmla="*/ 2702345 h 3880798"/>
                <a:gd name="csX6" fmla="*/ 4872167 w 11633641"/>
                <a:gd name="csY6" fmla="*/ 3484804 h 3880798"/>
                <a:gd name="csX7" fmla="*/ 4932393 w 11633641"/>
                <a:gd name="csY7" fmla="*/ 3764390 h 3880798"/>
                <a:gd name="csX8" fmla="*/ 5047365 w 11633641"/>
                <a:gd name="csY8" fmla="*/ 3879132 h 3880798"/>
                <a:gd name="csX9" fmla="*/ 5153621 w 11633641"/>
                <a:gd name="csY9" fmla="*/ 3688330 h 3880798"/>
                <a:gd name="csX10" fmla="*/ 5216510 w 11633641"/>
                <a:gd name="csY10" fmla="*/ 3499978 h 3880798"/>
                <a:gd name="csX11" fmla="*/ 5240377 w 11633641"/>
                <a:gd name="csY11" fmla="*/ 3366403 h 3880798"/>
                <a:gd name="csX12" fmla="*/ 5342100 w 11633641"/>
                <a:gd name="csY12" fmla="*/ 3024732 h 3880798"/>
                <a:gd name="csX13" fmla="*/ 5529409 w 11633641"/>
                <a:gd name="csY13" fmla="*/ 2469599 h 3880798"/>
                <a:gd name="csX14" fmla="*/ 5617025 w 11633641"/>
                <a:gd name="csY14" fmla="*/ 2172293 h 3880798"/>
                <a:gd name="csX15" fmla="*/ 5786925 w 11633641"/>
                <a:gd name="csY15" fmla="*/ 1801755 h 3880798"/>
                <a:gd name="csX16" fmla="*/ 5958798 w 11633641"/>
                <a:gd name="csY16" fmla="*/ 1457614 h 3880798"/>
                <a:gd name="csX17" fmla="*/ 6164538 w 11633641"/>
                <a:gd name="csY17" fmla="*/ 1248453 h 3880798"/>
                <a:gd name="csX18" fmla="*/ 6384672 w 11633641"/>
                <a:gd name="csY18" fmla="*/ 977520 h 3880798"/>
                <a:gd name="csX19" fmla="*/ 6621739 w 11633641"/>
                <a:gd name="csY19" fmla="*/ 767715 h 3880798"/>
                <a:gd name="csX20" fmla="*/ 6913697 w 11633641"/>
                <a:gd name="csY20" fmla="*/ 621069 h 3880798"/>
                <a:gd name="csX21" fmla="*/ 7358338 w 11633641"/>
                <a:gd name="csY21" fmla="*/ 486453 h 3880798"/>
                <a:gd name="csX22" fmla="*/ 7811163 w 11633641"/>
                <a:gd name="csY22" fmla="*/ 383719 h 3880798"/>
                <a:gd name="csX23" fmla="*/ 8175513 w 11633641"/>
                <a:gd name="csY23" fmla="*/ 306101 h 3880798"/>
                <a:gd name="csX24" fmla="*/ 8793297 w 11633641"/>
                <a:gd name="csY24" fmla="*/ 207742 h 3880798"/>
                <a:gd name="csX25" fmla="*/ 9881832 w 11633641"/>
                <a:gd name="csY25" fmla="*/ 112296 h 3880798"/>
                <a:gd name="csX26" fmla="*/ 11633641 w 11633641"/>
                <a:gd name="csY26" fmla="*/ 17311 h 3880798"/>
                <a:gd name="csX0" fmla="*/ 0 w 11633641"/>
                <a:gd name="csY0" fmla="*/ 0 h 3887326"/>
                <a:gd name="csX1" fmla="*/ 3812617 w 11633641"/>
                <a:gd name="csY1" fmla="*/ 62665 h 3887326"/>
                <a:gd name="csX2" fmla="*/ 4477262 w 11633641"/>
                <a:gd name="csY2" fmla="*/ 81582 h 3887326"/>
                <a:gd name="csX3" fmla="*/ 4612685 w 11633641"/>
                <a:gd name="csY3" fmla="*/ 330247 h 3887326"/>
                <a:gd name="csX4" fmla="*/ 4706166 w 11633641"/>
                <a:gd name="csY4" fmla="*/ 1681069 h 3887326"/>
                <a:gd name="csX5" fmla="*/ 4781669 w 11633641"/>
                <a:gd name="csY5" fmla="*/ 2702345 h 3887326"/>
                <a:gd name="csX6" fmla="*/ 4872167 w 11633641"/>
                <a:gd name="csY6" fmla="*/ 3484804 h 3887326"/>
                <a:gd name="csX7" fmla="*/ 4932393 w 11633641"/>
                <a:gd name="csY7" fmla="*/ 3764390 h 3887326"/>
                <a:gd name="csX8" fmla="*/ 5015465 w 11633641"/>
                <a:gd name="csY8" fmla="*/ 3885776 h 3887326"/>
                <a:gd name="csX9" fmla="*/ 5153621 w 11633641"/>
                <a:gd name="csY9" fmla="*/ 3688330 h 3887326"/>
                <a:gd name="csX10" fmla="*/ 5216510 w 11633641"/>
                <a:gd name="csY10" fmla="*/ 3499978 h 3887326"/>
                <a:gd name="csX11" fmla="*/ 5240377 w 11633641"/>
                <a:gd name="csY11" fmla="*/ 3366403 h 3887326"/>
                <a:gd name="csX12" fmla="*/ 5342100 w 11633641"/>
                <a:gd name="csY12" fmla="*/ 3024732 h 3887326"/>
                <a:gd name="csX13" fmla="*/ 5529409 w 11633641"/>
                <a:gd name="csY13" fmla="*/ 2469599 h 3887326"/>
                <a:gd name="csX14" fmla="*/ 5617025 w 11633641"/>
                <a:gd name="csY14" fmla="*/ 2172293 h 3887326"/>
                <a:gd name="csX15" fmla="*/ 5786925 w 11633641"/>
                <a:gd name="csY15" fmla="*/ 1801755 h 3887326"/>
                <a:gd name="csX16" fmla="*/ 5958798 w 11633641"/>
                <a:gd name="csY16" fmla="*/ 1457614 h 3887326"/>
                <a:gd name="csX17" fmla="*/ 6164538 w 11633641"/>
                <a:gd name="csY17" fmla="*/ 1248453 h 3887326"/>
                <a:gd name="csX18" fmla="*/ 6384672 w 11633641"/>
                <a:gd name="csY18" fmla="*/ 977520 h 3887326"/>
                <a:gd name="csX19" fmla="*/ 6621739 w 11633641"/>
                <a:gd name="csY19" fmla="*/ 767715 h 3887326"/>
                <a:gd name="csX20" fmla="*/ 6913697 w 11633641"/>
                <a:gd name="csY20" fmla="*/ 621069 h 3887326"/>
                <a:gd name="csX21" fmla="*/ 7358338 w 11633641"/>
                <a:gd name="csY21" fmla="*/ 486453 h 3887326"/>
                <a:gd name="csX22" fmla="*/ 7811163 w 11633641"/>
                <a:gd name="csY22" fmla="*/ 383719 h 3887326"/>
                <a:gd name="csX23" fmla="*/ 8175513 w 11633641"/>
                <a:gd name="csY23" fmla="*/ 306101 h 3887326"/>
                <a:gd name="csX24" fmla="*/ 8793297 w 11633641"/>
                <a:gd name="csY24" fmla="*/ 207742 h 3887326"/>
                <a:gd name="csX25" fmla="*/ 9881832 w 11633641"/>
                <a:gd name="csY25" fmla="*/ 112296 h 3887326"/>
                <a:gd name="csX26" fmla="*/ 11633641 w 11633641"/>
                <a:gd name="csY26" fmla="*/ 17311 h 3887326"/>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6510 w 11633641"/>
                <a:gd name="csY10" fmla="*/ 3499978 h 3888617"/>
                <a:gd name="csX11" fmla="*/ 5240377 w 11633641"/>
                <a:gd name="csY11" fmla="*/ 3366403 h 3888617"/>
                <a:gd name="csX12" fmla="*/ 5342100 w 11633641"/>
                <a:gd name="csY12" fmla="*/ 3024732 h 3888617"/>
                <a:gd name="csX13" fmla="*/ 5529409 w 11633641"/>
                <a:gd name="csY13" fmla="*/ 2469599 h 3888617"/>
                <a:gd name="csX14" fmla="*/ 5617025 w 11633641"/>
                <a:gd name="csY14" fmla="*/ 2172293 h 3888617"/>
                <a:gd name="csX15" fmla="*/ 5786925 w 11633641"/>
                <a:gd name="csY15" fmla="*/ 1801755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29409 w 11633641"/>
                <a:gd name="csY13" fmla="*/ 2469599 h 3888615"/>
                <a:gd name="csX14" fmla="*/ 5617025 w 11633641"/>
                <a:gd name="csY14" fmla="*/ 2172293 h 3888615"/>
                <a:gd name="csX15" fmla="*/ 5786925 w 11633641"/>
                <a:gd name="csY15" fmla="*/ 1801755 h 3888615"/>
                <a:gd name="csX16" fmla="*/ 5958798 w 11633641"/>
                <a:gd name="csY16" fmla="*/ 1457614 h 3888615"/>
                <a:gd name="csX17" fmla="*/ 6164538 w 11633641"/>
                <a:gd name="csY17" fmla="*/ 1248453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7025 w 11633641"/>
                <a:gd name="csY14" fmla="*/ 2172293 h 3888617"/>
                <a:gd name="csX15" fmla="*/ 5786925 w 11633641"/>
                <a:gd name="csY15" fmla="*/ 1801755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86925 w 11633641"/>
                <a:gd name="csY15" fmla="*/ 1801755 h 3888615"/>
                <a:gd name="csX16" fmla="*/ 5958798 w 11633641"/>
                <a:gd name="csY16" fmla="*/ 1457614 h 3888615"/>
                <a:gd name="csX17" fmla="*/ 6164538 w 11633641"/>
                <a:gd name="csY17" fmla="*/ 1248453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07911 w 11633641"/>
                <a:gd name="csY14" fmla="*/ 2099207 h 3888617"/>
                <a:gd name="csX15" fmla="*/ 5773255 w 11633641"/>
                <a:gd name="csY15" fmla="*/ 1755244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73255 w 11633641"/>
                <a:gd name="csY15" fmla="*/ 1755244 h 3888615"/>
                <a:gd name="csX16" fmla="*/ 5958798 w 11633641"/>
                <a:gd name="csY16" fmla="*/ 1457614 h 3888615"/>
                <a:gd name="csX17" fmla="*/ 6150867 w 11633641"/>
                <a:gd name="csY17" fmla="*/ 1208589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07911 w 11633641"/>
                <a:gd name="csY14" fmla="*/ 2099207 h 3888617"/>
                <a:gd name="csX15" fmla="*/ 5773255 w 11633641"/>
                <a:gd name="csY15" fmla="*/ 1755244 h 3888617"/>
                <a:gd name="csX16" fmla="*/ 5958798 w 11633641"/>
                <a:gd name="csY16" fmla="*/ 1457614 h 3888617"/>
                <a:gd name="csX17" fmla="*/ 6150867 w 11633641"/>
                <a:gd name="csY17" fmla="*/ 1208589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73255 w 11633641"/>
                <a:gd name="csY15" fmla="*/ 1755244 h 3888615"/>
                <a:gd name="csX16" fmla="*/ 5958798 w 11633641"/>
                <a:gd name="csY16" fmla="*/ 1457614 h 3888615"/>
                <a:gd name="csX17" fmla="*/ 6150867 w 11633641"/>
                <a:gd name="csY17" fmla="*/ 1182012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58798 w 11633641"/>
                <a:gd name="csY16" fmla="*/ 1457614 h 3888617"/>
                <a:gd name="csX17" fmla="*/ 6150867 w 11633641"/>
                <a:gd name="csY17" fmla="*/ 1182012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73255 w 11633641"/>
                <a:gd name="csY15" fmla="*/ 1755244 h 3888615"/>
                <a:gd name="csX16" fmla="*/ 5958798 w 11633641"/>
                <a:gd name="csY16" fmla="*/ 1427654 h 3888615"/>
                <a:gd name="csX17" fmla="*/ 6150867 w 11633641"/>
                <a:gd name="csY17" fmla="*/ 1182012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65648 w 11633641"/>
                <a:gd name="csY16" fmla="*/ 1367733 h 3888617"/>
                <a:gd name="csX17" fmla="*/ 6150867 w 11633641"/>
                <a:gd name="csY17" fmla="*/ 1182012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73255 w 11633641"/>
                <a:gd name="csY15" fmla="*/ 1755244 h 3888615"/>
                <a:gd name="csX16" fmla="*/ 5965648 w 11633641"/>
                <a:gd name="csY16" fmla="*/ 1367733 h 3888615"/>
                <a:gd name="csX17" fmla="*/ 6150867 w 11633641"/>
                <a:gd name="csY17" fmla="*/ 1102117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65648 w 11633641"/>
                <a:gd name="csY16" fmla="*/ 1367733 h 3888617"/>
                <a:gd name="csX17" fmla="*/ 6150867 w 11633641"/>
                <a:gd name="csY17" fmla="*/ 1102117 h 3888617"/>
                <a:gd name="csX18" fmla="*/ 6377822 w 11633641"/>
                <a:gd name="csY18" fmla="*/ 90769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59556 w 11633641"/>
                <a:gd name="csY15" fmla="*/ 1745257 h 3888615"/>
                <a:gd name="csX16" fmla="*/ 5965648 w 11633641"/>
                <a:gd name="csY16" fmla="*/ 1367733 h 3888615"/>
                <a:gd name="csX17" fmla="*/ 6150867 w 11633641"/>
                <a:gd name="csY17" fmla="*/ 1102117 h 3888615"/>
                <a:gd name="csX18" fmla="*/ 6377822 w 11633641"/>
                <a:gd name="csY18" fmla="*/ 90769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59556 w 11633641"/>
                <a:gd name="csY15" fmla="*/ 1745257 h 3888617"/>
                <a:gd name="csX16" fmla="*/ 5958798 w 11633641"/>
                <a:gd name="csY16" fmla="*/ 1357746 h 3888617"/>
                <a:gd name="csX17" fmla="*/ 6150867 w 11633641"/>
                <a:gd name="csY17" fmla="*/ 1102117 h 3888617"/>
                <a:gd name="csX18" fmla="*/ 6377822 w 11633641"/>
                <a:gd name="csY18" fmla="*/ 90769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902382"/>
                <a:gd name="csX1" fmla="*/ 3812617 w 11633641"/>
                <a:gd name="csY1" fmla="*/ 62665 h 3902382"/>
                <a:gd name="csX2" fmla="*/ 4477262 w 11633641"/>
                <a:gd name="csY2" fmla="*/ 81582 h 3902382"/>
                <a:gd name="csX3" fmla="*/ 4612685 w 11633641"/>
                <a:gd name="csY3" fmla="*/ 330247 h 3902382"/>
                <a:gd name="csX4" fmla="*/ 4706166 w 11633641"/>
                <a:gd name="csY4" fmla="*/ 1681069 h 3902382"/>
                <a:gd name="csX5" fmla="*/ 4781669 w 11633641"/>
                <a:gd name="csY5" fmla="*/ 2702345 h 3902382"/>
                <a:gd name="csX6" fmla="*/ 4872167 w 11633641"/>
                <a:gd name="csY6" fmla="*/ 3484804 h 3902382"/>
                <a:gd name="csX7" fmla="*/ 4932393 w 11633641"/>
                <a:gd name="csY7" fmla="*/ 3764390 h 3902382"/>
                <a:gd name="csX8" fmla="*/ 4996133 w 11633641"/>
                <a:gd name="csY8" fmla="*/ 3899870 h 3902382"/>
                <a:gd name="csX9" fmla="*/ 5144507 w 11633641"/>
                <a:gd name="csY9" fmla="*/ 3655109 h 3902382"/>
                <a:gd name="csX10" fmla="*/ 5211953 w 11633641"/>
                <a:gd name="csY10" fmla="*/ 3460113 h 3902382"/>
                <a:gd name="csX11" fmla="*/ 5240377 w 11633641"/>
                <a:gd name="csY11" fmla="*/ 3366403 h 3902382"/>
                <a:gd name="csX12" fmla="*/ 5342100 w 11633641"/>
                <a:gd name="csY12" fmla="*/ 3024732 h 3902382"/>
                <a:gd name="csX13" fmla="*/ 5506624 w 11633641"/>
                <a:gd name="csY13" fmla="*/ 2443022 h 3902382"/>
                <a:gd name="csX14" fmla="*/ 5612468 w 11633641"/>
                <a:gd name="csY14" fmla="*/ 2132428 h 3902382"/>
                <a:gd name="csX15" fmla="*/ 5759556 w 11633641"/>
                <a:gd name="csY15" fmla="*/ 1745257 h 3902382"/>
                <a:gd name="csX16" fmla="*/ 5958798 w 11633641"/>
                <a:gd name="csY16" fmla="*/ 1357746 h 3902382"/>
                <a:gd name="csX17" fmla="*/ 6150867 w 11633641"/>
                <a:gd name="csY17" fmla="*/ 1102117 h 3902382"/>
                <a:gd name="csX18" fmla="*/ 6377822 w 11633641"/>
                <a:gd name="csY18" fmla="*/ 907695 h 3902382"/>
                <a:gd name="csX19" fmla="*/ 6621739 w 11633641"/>
                <a:gd name="csY19" fmla="*/ 767715 h 3902382"/>
                <a:gd name="csX20" fmla="*/ 6913697 w 11633641"/>
                <a:gd name="csY20" fmla="*/ 621069 h 3902382"/>
                <a:gd name="csX21" fmla="*/ 7358338 w 11633641"/>
                <a:gd name="csY21" fmla="*/ 486453 h 3902382"/>
                <a:gd name="csX22" fmla="*/ 7811163 w 11633641"/>
                <a:gd name="csY22" fmla="*/ 383719 h 3902382"/>
                <a:gd name="csX23" fmla="*/ 8175513 w 11633641"/>
                <a:gd name="csY23" fmla="*/ 306101 h 3902382"/>
                <a:gd name="csX24" fmla="*/ 8793297 w 11633641"/>
                <a:gd name="csY24" fmla="*/ 207742 h 3902382"/>
                <a:gd name="csX25" fmla="*/ 9881832 w 11633641"/>
                <a:gd name="csY25" fmla="*/ 112296 h 3902382"/>
                <a:gd name="csX26" fmla="*/ 11633641 w 11633641"/>
                <a:gd name="csY26" fmla="*/ 17311 h 3902382"/>
                <a:gd name="csX0" fmla="*/ 0 w 11633641"/>
                <a:gd name="csY0" fmla="*/ 0 h 3905613"/>
                <a:gd name="csX1" fmla="*/ 3812617 w 11633641"/>
                <a:gd name="csY1" fmla="*/ 62665 h 3905613"/>
                <a:gd name="csX2" fmla="*/ 4477262 w 11633641"/>
                <a:gd name="csY2" fmla="*/ 81582 h 3905613"/>
                <a:gd name="csX3" fmla="*/ 4612685 w 11633641"/>
                <a:gd name="csY3" fmla="*/ 330247 h 3905613"/>
                <a:gd name="csX4" fmla="*/ 4706166 w 11633641"/>
                <a:gd name="csY4" fmla="*/ 1681069 h 3905613"/>
                <a:gd name="csX5" fmla="*/ 4781669 w 11633641"/>
                <a:gd name="csY5" fmla="*/ 2702345 h 3905613"/>
                <a:gd name="csX6" fmla="*/ 4872167 w 11633641"/>
                <a:gd name="csY6" fmla="*/ 3484804 h 3905613"/>
                <a:gd name="csX7" fmla="*/ 4917894 w 11633641"/>
                <a:gd name="csY7" fmla="*/ 3799625 h 3905613"/>
                <a:gd name="csX8" fmla="*/ 4996133 w 11633641"/>
                <a:gd name="csY8" fmla="*/ 3899870 h 3905613"/>
                <a:gd name="csX9" fmla="*/ 5144507 w 11633641"/>
                <a:gd name="csY9" fmla="*/ 3655109 h 3905613"/>
                <a:gd name="csX10" fmla="*/ 5211953 w 11633641"/>
                <a:gd name="csY10" fmla="*/ 3460113 h 3905613"/>
                <a:gd name="csX11" fmla="*/ 5240377 w 11633641"/>
                <a:gd name="csY11" fmla="*/ 3366403 h 3905613"/>
                <a:gd name="csX12" fmla="*/ 5342100 w 11633641"/>
                <a:gd name="csY12" fmla="*/ 3024732 h 3905613"/>
                <a:gd name="csX13" fmla="*/ 5506624 w 11633641"/>
                <a:gd name="csY13" fmla="*/ 2443022 h 3905613"/>
                <a:gd name="csX14" fmla="*/ 5612468 w 11633641"/>
                <a:gd name="csY14" fmla="*/ 2132428 h 3905613"/>
                <a:gd name="csX15" fmla="*/ 5759556 w 11633641"/>
                <a:gd name="csY15" fmla="*/ 1745257 h 3905613"/>
                <a:gd name="csX16" fmla="*/ 5958798 w 11633641"/>
                <a:gd name="csY16" fmla="*/ 1357746 h 3905613"/>
                <a:gd name="csX17" fmla="*/ 6150867 w 11633641"/>
                <a:gd name="csY17" fmla="*/ 1102117 h 3905613"/>
                <a:gd name="csX18" fmla="*/ 6377822 w 11633641"/>
                <a:gd name="csY18" fmla="*/ 907695 h 3905613"/>
                <a:gd name="csX19" fmla="*/ 6621739 w 11633641"/>
                <a:gd name="csY19" fmla="*/ 767715 h 3905613"/>
                <a:gd name="csX20" fmla="*/ 6913697 w 11633641"/>
                <a:gd name="csY20" fmla="*/ 621069 h 3905613"/>
                <a:gd name="csX21" fmla="*/ 7358338 w 11633641"/>
                <a:gd name="csY21" fmla="*/ 486453 h 3905613"/>
                <a:gd name="csX22" fmla="*/ 7811163 w 11633641"/>
                <a:gd name="csY22" fmla="*/ 383719 h 3905613"/>
                <a:gd name="csX23" fmla="*/ 8175513 w 11633641"/>
                <a:gd name="csY23" fmla="*/ 306101 h 3905613"/>
                <a:gd name="csX24" fmla="*/ 8793297 w 11633641"/>
                <a:gd name="csY24" fmla="*/ 207742 h 3905613"/>
                <a:gd name="csX25" fmla="*/ 9881832 w 11633641"/>
                <a:gd name="csY25" fmla="*/ 112296 h 3905613"/>
                <a:gd name="csX26" fmla="*/ 11633641 w 11633641"/>
                <a:gd name="csY26" fmla="*/ 17311 h 3905613"/>
                <a:gd name="csX0" fmla="*/ 0 w 11633641"/>
                <a:gd name="csY0" fmla="*/ 0 h 3905387"/>
                <a:gd name="csX1" fmla="*/ 3812617 w 11633641"/>
                <a:gd name="csY1" fmla="*/ 62665 h 3905387"/>
                <a:gd name="csX2" fmla="*/ 4477262 w 11633641"/>
                <a:gd name="csY2" fmla="*/ 81582 h 3905387"/>
                <a:gd name="csX3" fmla="*/ 4612685 w 11633641"/>
                <a:gd name="csY3" fmla="*/ 330247 h 3905387"/>
                <a:gd name="csX4" fmla="*/ 4706166 w 11633641"/>
                <a:gd name="csY4" fmla="*/ 1681069 h 3905387"/>
                <a:gd name="csX5" fmla="*/ 4781669 w 11633641"/>
                <a:gd name="csY5" fmla="*/ 2702345 h 3905387"/>
                <a:gd name="csX6" fmla="*/ 4843166 w 11633641"/>
                <a:gd name="csY6" fmla="*/ 3505945 h 3905387"/>
                <a:gd name="csX7" fmla="*/ 4917894 w 11633641"/>
                <a:gd name="csY7" fmla="*/ 3799625 h 3905387"/>
                <a:gd name="csX8" fmla="*/ 4996133 w 11633641"/>
                <a:gd name="csY8" fmla="*/ 3899870 h 3905387"/>
                <a:gd name="csX9" fmla="*/ 5144507 w 11633641"/>
                <a:gd name="csY9" fmla="*/ 3655109 h 3905387"/>
                <a:gd name="csX10" fmla="*/ 5211953 w 11633641"/>
                <a:gd name="csY10" fmla="*/ 3460113 h 3905387"/>
                <a:gd name="csX11" fmla="*/ 5240377 w 11633641"/>
                <a:gd name="csY11" fmla="*/ 3366403 h 3905387"/>
                <a:gd name="csX12" fmla="*/ 5342100 w 11633641"/>
                <a:gd name="csY12" fmla="*/ 3024732 h 3905387"/>
                <a:gd name="csX13" fmla="*/ 5506624 w 11633641"/>
                <a:gd name="csY13" fmla="*/ 2443022 h 3905387"/>
                <a:gd name="csX14" fmla="*/ 5612468 w 11633641"/>
                <a:gd name="csY14" fmla="*/ 2132428 h 3905387"/>
                <a:gd name="csX15" fmla="*/ 5759556 w 11633641"/>
                <a:gd name="csY15" fmla="*/ 1745257 h 3905387"/>
                <a:gd name="csX16" fmla="*/ 5958798 w 11633641"/>
                <a:gd name="csY16" fmla="*/ 1357746 h 3905387"/>
                <a:gd name="csX17" fmla="*/ 6150867 w 11633641"/>
                <a:gd name="csY17" fmla="*/ 1102117 h 3905387"/>
                <a:gd name="csX18" fmla="*/ 6377822 w 11633641"/>
                <a:gd name="csY18" fmla="*/ 907695 h 3905387"/>
                <a:gd name="csX19" fmla="*/ 6621739 w 11633641"/>
                <a:gd name="csY19" fmla="*/ 767715 h 3905387"/>
                <a:gd name="csX20" fmla="*/ 6913697 w 11633641"/>
                <a:gd name="csY20" fmla="*/ 621069 h 3905387"/>
                <a:gd name="csX21" fmla="*/ 7358338 w 11633641"/>
                <a:gd name="csY21" fmla="*/ 486453 h 3905387"/>
                <a:gd name="csX22" fmla="*/ 7811163 w 11633641"/>
                <a:gd name="csY22" fmla="*/ 383719 h 3905387"/>
                <a:gd name="csX23" fmla="*/ 8175513 w 11633641"/>
                <a:gd name="csY23" fmla="*/ 306101 h 3905387"/>
                <a:gd name="csX24" fmla="*/ 8793297 w 11633641"/>
                <a:gd name="csY24" fmla="*/ 207742 h 3905387"/>
                <a:gd name="csX25" fmla="*/ 9881832 w 11633641"/>
                <a:gd name="csY25" fmla="*/ 112296 h 3905387"/>
                <a:gd name="csX26" fmla="*/ 11633641 w 11633641"/>
                <a:gd name="csY26" fmla="*/ 17311 h 3905387"/>
                <a:gd name="csX0" fmla="*/ 0 w 11633641"/>
                <a:gd name="csY0" fmla="*/ 0 h 3905387"/>
                <a:gd name="csX1" fmla="*/ 3812617 w 11633641"/>
                <a:gd name="csY1" fmla="*/ 62665 h 3905387"/>
                <a:gd name="csX2" fmla="*/ 4477262 w 11633641"/>
                <a:gd name="csY2" fmla="*/ 81582 h 3905387"/>
                <a:gd name="csX3" fmla="*/ 4612685 w 11633641"/>
                <a:gd name="csY3" fmla="*/ 330247 h 3905387"/>
                <a:gd name="csX4" fmla="*/ 4706166 w 11633641"/>
                <a:gd name="csY4" fmla="*/ 1681069 h 3905387"/>
                <a:gd name="csX5" fmla="*/ 4757501 w 11633641"/>
                <a:gd name="csY5" fmla="*/ 2702345 h 3905387"/>
                <a:gd name="csX6" fmla="*/ 4843166 w 11633641"/>
                <a:gd name="csY6" fmla="*/ 3505945 h 3905387"/>
                <a:gd name="csX7" fmla="*/ 4917894 w 11633641"/>
                <a:gd name="csY7" fmla="*/ 3799625 h 3905387"/>
                <a:gd name="csX8" fmla="*/ 4996133 w 11633641"/>
                <a:gd name="csY8" fmla="*/ 3899870 h 3905387"/>
                <a:gd name="csX9" fmla="*/ 5144507 w 11633641"/>
                <a:gd name="csY9" fmla="*/ 3655109 h 3905387"/>
                <a:gd name="csX10" fmla="*/ 5211953 w 11633641"/>
                <a:gd name="csY10" fmla="*/ 3460113 h 3905387"/>
                <a:gd name="csX11" fmla="*/ 5240377 w 11633641"/>
                <a:gd name="csY11" fmla="*/ 3366403 h 3905387"/>
                <a:gd name="csX12" fmla="*/ 5342100 w 11633641"/>
                <a:gd name="csY12" fmla="*/ 3024732 h 3905387"/>
                <a:gd name="csX13" fmla="*/ 5506624 w 11633641"/>
                <a:gd name="csY13" fmla="*/ 2443022 h 3905387"/>
                <a:gd name="csX14" fmla="*/ 5612468 w 11633641"/>
                <a:gd name="csY14" fmla="*/ 2132428 h 3905387"/>
                <a:gd name="csX15" fmla="*/ 5759556 w 11633641"/>
                <a:gd name="csY15" fmla="*/ 1745257 h 3905387"/>
                <a:gd name="csX16" fmla="*/ 5958798 w 11633641"/>
                <a:gd name="csY16" fmla="*/ 1357746 h 3905387"/>
                <a:gd name="csX17" fmla="*/ 6150867 w 11633641"/>
                <a:gd name="csY17" fmla="*/ 1102117 h 3905387"/>
                <a:gd name="csX18" fmla="*/ 6377822 w 11633641"/>
                <a:gd name="csY18" fmla="*/ 907695 h 3905387"/>
                <a:gd name="csX19" fmla="*/ 6621739 w 11633641"/>
                <a:gd name="csY19" fmla="*/ 767715 h 3905387"/>
                <a:gd name="csX20" fmla="*/ 6913697 w 11633641"/>
                <a:gd name="csY20" fmla="*/ 621069 h 3905387"/>
                <a:gd name="csX21" fmla="*/ 7358338 w 11633641"/>
                <a:gd name="csY21" fmla="*/ 486453 h 3905387"/>
                <a:gd name="csX22" fmla="*/ 7811163 w 11633641"/>
                <a:gd name="csY22" fmla="*/ 383719 h 3905387"/>
                <a:gd name="csX23" fmla="*/ 8175513 w 11633641"/>
                <a:gd name="csY23" fmla="*/ 306101 h 3905387"/>
                <a:gd name="csX24" fmla="*/ 8793297 w 11633641"/>
                <a:gd name="csY24" fmla="*/ 207742 h 3905387"/>
                <a:gd name="csX25" fmla="*/ 9881832 w 11633641"/>
                <a:gd name="csY25" fmla="*/ 112296 h 3905387"/>
                <a:gd name="csX26" fmla="*/ 11633641 w 11633641"/>
                <a:gd name="csY26" fmla="*/ 17311 h 3905387"/>
                <a:gd name="csX0" fmla="*/ 0 w 11633641"/>
                <a:gd name="csY0" fmla="*/ 0 h 3946001"/>
                <a:gd name="csX1" fmla="*/ 3812617 w 11633641"/>
                <a:gd name="csY1" fmla="*/ 62665 h 3946001"/>
                <a:gd name="csX2" fmla="*/ 4477262 w 11633641"/>
                <a:gd name="csY2" fmla="*/ 81582 h 3946001"/>
                <a:gd name="csX3" fmla="*/ 4612685 w 11633641"/>
                <a:gd name="csY3" fmla="*/ 330247 h 3946001"/>
                <a:gd name="csX4" fmla="*/ 4706166 w 11633641"/>
                <a:gd name="csY4" fmla="*/ 1681069 h 3946001"/>
                <a:gd name="csX5" fmla="*/ 4757501 w 11633641"/>
                <a:gd name="csY5" fmla="*/ 2702345 h 3946001"/>
                <a:gd name="csX6" fmla="*/ 4843166 w 11633641"/>
                <a:gd name="csY6" fmla="*/ 3505945 h 3946001"/>
                <a:gd name="csX7" fmla="*/ 4917894 w 11633641"/>
                <a:gd name="csY7" fmla="*/ 3799625 h 3946001"/>
                <a:gd name="csX8" fmla="*/ 4976799 w 11633641"/>
                <a:gd name="csY8" fmla="*/ 3942152 h 3946001"/>
                <a:gd name="csX9" fmla="*/ 5144507 w 11633641"/>
                <a:gd name="csY9" fmla="*/ 3655109 h 3946001"/>
                <a:gd name="csX10" fmla="*/ 5211953 w 11633641"/>
                <a:gd name="csY10" fmla="*/ 3460113 h 3946001"/>
                <a:gd name="csX11" fmla="*/ 5240377 w 11633641"/>
                <a:gd name="csY11" fmla="*/ 3366403 h 3946001"/>
                <a:gd name="csX12" fmla="*/ 5342100 w 11633641"/>
                <a:gd name="csY12" fmla="*/ 3024732 h 3946001"/>
                <a:gd name="csX13" fmla="*/ 5506624 w 11633641"/>
                <a:gd name="csY13" fmla="*/ 2443022 h 3946001"/>
                <a:gd name="csX14" fmla="*/ 5612468 w 11633641"/>
                <a:gd name="csY14" fmla="*/ 2132428 h 3946001"/>
                <a:gd name="csX15" fmla="*/ 5759556 w 11633641"/>
                <a:gd name="csY15" fmla="*/ 1745257 h 3946001"/>
                <a:gd name="csX16" fmla="*/ 5958798 w 11633641"/>
                <a:gd name="csY16" fmla="*/ 1357746 h 3946001"/>
                <a:gd name="csX17" fmla="*/ 6150867 w 11633641"/>
                <a:gd name="csY17" fmla="*/ 1102117 h 3946001"/>
                <a:gd name="csX18" fmla="*/ 6377822 w 11633641"/>
                <a:gd name="csY18" fmla="*/ 907695 h 3946001"/>
                <a:gd name="csX19" fmla="*/ 6621739 w 11633641"/>
                <a:gd name="csY19" fmla="*/ 767715 h 3946001"/>
                <a:gd name="csX20" fmla="*/ 6913697 w 11633641"/>
                <a:gd name="csY20" fmla="*/ 621069 h 3946001"/>
                <a:gd name="csX21" fmla="*/ 7358338 w 11633641"/>
                <a:gd name="csY21" fmla="*/ 486453 h 3946001"/>
                <a:gd name="csX22" fmla="*/ 7811163 w 11633641"/>
                <a:gd name="csY22" fmla="*/ 383719 h 3946001"/>
                <a:gd name="csX23" fmla="*/ 8175513 w 11633641"/>
                <a:gd name="csY23" fmla="*/ 306101 h 3946001"/>
                <a:gd name="csX24" fmla="*/ 8793297 w 11633641"/>
                <a:gd name="csY24" fmla="*/ 207742 h 3946001"/>
                <a:gd name="csX25" fmla="*/ 9881832 w 11633641"/>
                <a:gd name="csY25" fmla="*/ 112296 h 3946001"/>
                <a:gd name="csX26" fmla="*/ 11633641 w 11633641"/>
                <a:gd name="csY26" fmla="*/ 17311 h 3946001"/>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706166 w 11633641"/>
                <a:gd name="csY4" fmla="*/ 1681069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672332 w 11633641"/>
                <a:gd name="csY4" fmla="*/ 1695163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696500 w 11633641"/>
                <a:gd name="csY4" fmla="*/ 1716305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50686"/>
                <a:gd name="csX1" fmla="*/ 3812617 w 11633641"/>
                <a:gd name="csY1" fmla="*/ 62665 h 3950686"/>
                <a:gd name="csX2" fmla="*/ 4477262 w 11633641"/>
                <a:gd name="csY2" fmla="*/ 81582 h 3950686"/>
                <a:gd name="csX3" fmla="*/ 4612685 w 11633641"/>
                <a:gd name="csY3" fmla="*/ 330247 h 3950686"/>
                <a:gd name="csX4" fmla="*/ 4696500 w 11633641"/>
                <a:gd name="csY4" fmla="*/ 1716305 h 3950686"/>
                <a:gd name="csX5" fmla="*/ 4757501 w 11633641"/>
                <a:gd name="csY5" fmla="*/ 2702345 h 3950686"/>
                <a:gd name="csX6" fmla="*/ 4794833 w 11633641"/>
                <a:gd name="csY6" fmla="*/ 3209973 h 3950686"/>
                <a:gd name="csX7" fmla="*/ 4888894 w 11633641"/>
                <a:gd name="csY7" fmla="*/ 3813719 h 3950686"/>
                <a:gd name="csX8" fmla="*/ 4976799 w 11633641"/>
                <a:gd name="csY8" fmla="*/ 3942152 h 3950686"/>
                <a:gd name="csX9" fmla="*/ 5144507 w 11633641"/>
                <a:gd name="csY9" fmla="*/ 3655109 h 3950686"/>
                <a:gd name="csX10" fmla="*/ 5211953 w 11633641"/>
                <a:gd name="csY10" fmla="*/ 3460113 h 3950686"/>
                <a:gd name="csX11" fmla="*/ 5240377 w 11633641"/>
                <a:gd name="csY11" fmla="*/ 3366403 h 3950686"/>
                <a:gd name="csX12" fmla="*/ 5342100 w 11633641"/>
                <a:gd name="csY12" fmla="*/ 3024732 h 3950686"/>
                <a:gd name="csX13" fmla="*/ 5506624 w 11633641"/>
                <a:gd name="csY13" fmla="*/ 2443022 h 3950686"/>
                <a:gd name="csX14" fmla="*/ 5612468 w 11633641"/>
                <a:gd name="csY14" fmla="*/ 2132428 h 3950686"/>
                <a:gd name="csX15" fmla="*/ 5759556 w 11633641"/>
                <a:gd name="csY15" fmla="*/ 1745257 h 3950686"/>
                <a:gd name="csX16" fmla="*/ 5958798 w 11633641"/>
                <a:gd name="csY16" fmla="*/ 1357746 h 3950686"/>
                <a:gd name="csX17" fmla="*/ 6150867 w 11633641"/>
                <a:gd name="csY17" fmla="*/ 1102117 h 3950686"/>
                <a:gd name="csX18" fmla="*/ 6377822 w 11633641"/>
                <a:gd name="csY18" fmla="*/ 907695 h 3950686"/>
                <a:gd name="csX19" fmla="*/ 6621739 w 11633641"/>
                <a:gd name="csY19" fmla="*/ 767715 h 3950686"/>
                <a:gd name="csX20" fmla="*/ 6913697 w 11633641"/>
                <a:gd name="csY20" fmla="*/ 621069 h 3950686"/>
                <a:gd name="csX21" fmla="*/ 7358338 w 11633641"/>
                <a:gd name="csY21" fmla="*/ 486453 h 3950686"/>
                <a:gd name="csX22" fmla="*/ 7811163 w 11633641"/>
                <a:gd name="csY22" fmla="*/ 383719 h 3950686"/>
                <a:gd name="csX23" fmla="*/ 8175513 w 11633641"/>
                <a:gd name="csY23" fmla="*/ 306101 h 3950686"/>
                <a:gd name="csX24" fmla="*/ 8793297 w 11633641"/>
                <a:gd name="csY24" fmla="*/ 207742 h 3950686"/>
                <a:gd name="csX25" fmla="*/ 9881832 w 11633641"/>
                <a:gd name="csY25" fmla="*/ 112296 h 3950686"/>
                <a:gd name="csX26" fmla="*/ 11633641 w 11633641"/>
                <a:gd name="csY26" fmla="*/ 17311 h 3950686"/>
                <a:gd name="csX0" fmla="*/ 0 w 11633641"/>
                <a:gd name="csY0" fmla="*/ 0 h 3950444"/>
                <a:gd name="csX1" fmla="*/ 3812617 w 11633641"/>
                <a:gd name="csY1" fmla="*/ 62665 h 3950444"/>
                <a:gd name="csX2" fmla="*/ 4477262 w 11633641"/>
                <a:gd name="csY2" fmla="*/ 81582 h 3950444"/>
                <a:gd name="csX3" fmla="*/ 4612685 w 11633641"/>
                <a:gd name="csY3" fmla="*/ 330247 h 3950444"/>
                <a:gd name="csX4" fmla="*/ 4696500 w 11633641"/>
                <a:gd name="csY4" fmla="*/ 1716305 h 3950444"/>
                <a:gd name="csX5" fmla="*/ 4757501 w 11633641"/>
                <a:gd name="csY5" fmla="*/ 2702345 h 3950444"/>
                <a:gd name="csX6" fmla="*/ 4809332 w 11633641"/>
                <a:gd name="csY6" fmla="*/ 3224067 h 3950444"/>
                <a:gd name="csX7" fmla="*/ 4888894 w 11633641"/>
                <a:gd name="csY7" fmla="*/ 3813719 h 3950444"/>
                <a:gd name="csX8" fmla="*/ 4976799 w 11633641"/>
                <a:gd name="csY8" fmla="*/ 3942152 h 3950444"/>
                <a:gd name="csX9" fmla="*/ 5144507 w 11633641"/>
                <a:gd name="csY9" fmla="*/ 3655109 h 3950444"/>
                <a:gd name="csX10" fmla="*/ 5211953 w 11633641"/>
                <a:gd name="csY10" fmla="*/ 3460113 h 3950444"/>
                <a:gd name="csX11" fmla="*/ 5240377 w 11633641"/>
                <a:gd name="csY11" fmla="*/ 3366403 h 3950444"/>
                <a:gd name="csX12" fmla="*/ 5342100 w 11633641"/>
                <a:gd name="csY12" fmla="*/ 3024732 h 3950444"/>
                <a:gd name="csX13" fmla="*/ 5506624 w 11633641"/>
                <a:gd name="csY13" fmla="*/ 2443022 h 3950444"/>
                <a:gd name="csX14" fmla="*/ 5612468 w 11633641"/>
                <a:gd name="csY14" fmla="*/ 2132428 h 3950444"/>
                <a:gd name="csX15" fmla="*/ 5759556 w 11633641"/>
                <a:gd name="csY15" fmla="*/ 1745257 h 3950444"/>
                <a:gd name="csX16" fmla="*/ 5958798 w 11633641"/>
                <a:gd name="csY16" fmla="*/ 1357746 h 3950444"/>
                <a:gd name="csX17" fmla="*/ 6150867 w 11633641"/>
                <a:gd name="csY17" fmla="*/ 1102117 h 3950444"/>
                <a:gd name="csX18" fmla="*/ 6377822 w 11633641"/>
                <a:gd name="csY18" fmla="*/ 907695 h 3950444"/>
                <a:gd name="csX19" fmla="*/ 6621739 w 11633641"/>
                <a:gd name="csY19" fmla="*/ 767715 h 3950444"/>
                <a:gd name="csX20" fmla="*/ 6913697 w 11633641"/>
                <a:gd name="csY20" fmla="*/ 621069 h 3950444"/>
                <a:gd name="csX21" fmla="*/ 7358338 w 11633641"/>
                <a:gd name="csY21" fmla="*/ 486453 h 3950444"/>
                <a:gd name="csX22" fmla="*/ 7811163 w 11633641"/>
                <a:gd name="csY22" fmla="*/ 383719 h 3950444"/>
                <a:gd name="csX23" fmla="*/ 8175513 w 11633641"/>
                <a:gd name="csY23" fmla="*/ 306101 h 3950444"/>
                <a:gd name="csX24" fmla="*/ 8793297 w 11633641"/>
                <a:gd name="csY24" fmla="*/ 207742 h 3950444"/>
                <a:gd name="csX25" fmla="*/ 9881832 w 11633641"/>
                <a:gd name="csY25" fmla="*/ 112296 h 3950444"/>
                <a:gd name="csX26" fmla="*/ 11633641 w 11633641"/>
                <a:gd name="csY26" fmla="*/ 17311 h 3950444"/>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11953 w 11633641"/>
                <a:gd name="csY10" fmla="*/ 3460113 h 3955140"/>
                <a:gd name="csX11" fmla="*/ 5240377 w 11633641"/>
                <a:gd name="csY11" fmla="*/ 3366403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11953 w 11633641"/>
                <a:gd name="csY10" fmla="*/ 3460113 h 3955140"/>
                <a:gd name="csX11" fmla="*/ 5288713 w 11633641"/>
                <a:gd name="csY11" fmla="*/ 3197278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88713 w 11633641"/>
                <a:gd name="csY11" fmla="*/ 3197278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07635 w 11633641"/>
                <a:gd name="csY14" fmla="*/ 2054911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07635 w 11633641"/>
                <a:gd name="csY14" fmla="*/ 2054911 h 3955140"/>
                <a:gd name="csX15" fmla="*/ 5759556 w 11633641"/>
                <a:gd name="csY15" fmla="*/ 1688882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61434 w 11633641"/>
                <a:gd name="csY12" fmla="*/ 2806276 h 3955140"/>
                <a:gd name="csX13" fmla="*/ 5506625 w 11633641"/>
                <a:gd name="csY13" fmla="*/ 2358458 h 3955140"/>
                <a:gd name="csX14" fmla="*/ 5607635 w 11633641"/>
                <a:gd name="csY14" fmla="*/ 2054911 h 3955140"/>
                <a:gd name="csX15" fmla="*/ 5759556 w 11633641"/>
                <a:gd name="csY15" fmla="*/ 1688882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57501 w 11633641"/>
                <a:gd name="csY5" fmla="*/ 2702345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74165 w 11633641"/>
                <a:gd name="csY5" fmla="*/ 2734741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51946 w 11633641"/>
                <a:gd name="csY5" fmla="*/ 2759036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79720 w 11633641"/>
                <a:gd name="csY5" fmla="*/ 2815727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707610 w 11633641"/>
                <a:gd name="csY4" fmla="*/ 1748699 h 3914657"/>
                <a:gd name="csX5" fmla="*/ 4779720 w 11633641"/>
                <a:gd name="csY5" fmla="*/ 2815727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707610 w 11633641"/>
                <a:gd name="csY4" fmla="*/ 1748699 h 3914657"/>
                <a:gd name="csX5" fmla="*/ 4774165 w 11633641"/>
                <a:gd name="csY5" fmla="*/ 2888615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1445"/>
                <a:gd name="csX1" fmla="*/ 3812617 w 11633641"/>
                <a:gd name="csY1" fmla="*/ 62665 h 3911445"/>
                <a:gd name="csX2" fmla="*/ 4477262 w 11633641"/>
                <a:gd name="csY2" fmla="*/ 81582 h 3911445"/>
                <a:gd name="csX3" fmla="*/ 4612685 w 11633641"/>
                <a:gd name="csY3" fmla="*/ 330247 h 3911445"/>
                <a:gd name="csX4" fmla="*/ 4707610 w 11633641"/>
                <a:gd name="csY4" fmla="*/ 1748699 h 3911445"/>
                <a:gd name="csX5" fmla="*/ 4774165 w 11633641"/>
                <a:gd name="csY5" fmla="*/ 2888615 h 3911445"/>
                <a:gd name="csX6" fmla="*/ 4803778 w 11633641"/>
                <a:gd name="csY6" fmla="*/ 3313153 h 3911445"/>
                <a:gd name="csX7" fmla="*/ 4888894 w 11633641"/>
                <a:gd name="csY7" fmla="*/ 3813719 h 3911445"/>
                <a:gd name="csX8" fmla="*/ 5015683 w 11633641"/>
                <a:gd name="csY8" fmla="*/ 3893558 h 3911445"/>
                <a:gd name="csX9" fmla="*/ 5125173 w 11633641"/>
                <a:gd name="csY9" fmla="*/ 3584640 h 3911445"/>
                <a:gd name="csX10" fmla="*/ 5207120 w 11633641"/>
                <a:gd name="csY10" fmla="*/ 3340316 h 3911445"/>
                <a:gd name="csX11" fmla="*/ 5279047 w 11633641"/>
                <a:gd name="csY11" fmla="*/ 3098621 h 3911445"/>
                <a:gd name="csX12" fmla="*/ 5361434 w 11633641"/>
                <a:gd name="csY12" fmla="*/ 2806276 h 3911445"/>
                <a:gd name="csX13" fmla="*/ 5506625 w 11633641"/>
                <a:gd name="csY13" fmla="*/ 2358458 h 3911445"/>
                <a:gd name="csX14" fmla="*/ 5607635 w 11633641"/>
                <a:gd name="csY14" fmla="*/ 2054911 h 3911445"/>
                <a:gd name="csX15" fmla="*/ 5759556 w 11633641"/>
                <a:gd name="csY15" fmla="*/ 1688882 h 3911445"/>
                <a:gd name="csX16" fmla="*/ 5958798 w 11633641"/>
                <a:gd name="csY16" fmla="*/ 1357746 h 3911445"/>
                <a:gd name="csX17" fmla="*/ 6150867 w 11633641"/>
                <a:gd name="csY17" fmla="*/ 1102117 h 3911445"/>
                <a:gd name="csX18" fmla="*/ 6377822 w 11633641"/>
                <a:gd name="csY18" fmla="*/ 907695 h 3911445"/>
                <a:gd name="csX19" fmla="*/ 6621739 w 11633641"/>
                <a:gd name="csY19" fmla="*/ 767715 h 3911445"/>
                <a:gd name="csX20" fmla="*/ 6913697 w 11633641"/>
                <a:gd name="csY20" fmla="*/ 621069 h 3911445"/>
                <a:gd name="csX21" fmla="*/ 7358338 w 11633641"/>
                <a:gd name="csY21" fmla="*/ 486453 h 3911445"/>
                <a:gd name="csX22" fmla="*/ 7811163 w 11633641"/>
                <a:gd name="csY22" fmla="*/ 383719 h 3911445"/>
                <a:gd name="csX23" fmla="*/ 8175513 w 11633641"/>
                <a:gd name="csY23" fmla="*/ 306101 h 3911445"/>
                <a:gd name="csX24" fmla="*/ 8793297 w 11633641"/>
                <a:gd name="csY24" fmla="*/ 207742 h 3911445"/>
                <a:gd name="csX25" fmla="*/ 9881832 w 11633641"/>
                <a:gd name="csY25" fmla="*/ 112296 h 3911445"/>
                <a:gd name="csX26" fmla="*/ 11633641 w 11633641"/>
                <a:gd name="csY26" fmla="*/ 17311 h 3911445"/>
                <a:gd name="csX0" fmla="*/ 0 w 11633641"/>
                <a:gd name="csY0" fmla="*/ 0 h 3910418"/>
                <a:gd name="csX1" fmla="*/ 3812617 w 11633641"/>
                <a:gd name="csY1" fmla="*/ 62665 h 3910418"/>
                <a:gd name="csX2" fmla="*/ 4477262 w 11633641"/>
                <a:gd name="csY2" fmla="*/ 81582 h 3910418"/>
                <a:gd name="csX3" fmla="*/ 4612685 w 11633641"/>
                <a:gd name="csY3" fmla="*/ 330247 h 3910418"/>
                <a:gd name="csX4" fmla="*/ 4707610 w 11633641"/>
                <a:gd name="csY4" fmla="*/ 1748699 h 3910418"/>
                <a:gd name="csX5" fmla="*/ 4774165 w 11633641"/>
                <a:gd name="csY5" fmla="*/ 2888615 h 3910418"/>
                <a:gd name="csX6" fmla="*/ 4831552 w 11633641"/>
                <a:gd name="csY6" fmla="*/ 3345548 h 3910418"/>
                <a:gd name="csX7" fmla="*/ 4888894 w 11633641"/>
                <a:gd name="csY7" fmla="*/ 3813719 h 3910418"/>
                <a:gd name="csX8" fmla="*/ 5015683 w 11633641"/>
                <a:gd name="csY8" fmla="*/ 3893558 h 3910418"/>
                <a:gd name="csX9" fmla="*/ 5125173 w 11633641"/>
                <a:gd name="csY9" fmla="*/ 3584640 h 3910418"/>
                <a:gd name="csX10" fmla="*/ 5207120 w 11633641"/>
                <a:gd name="csY10" fmla="*/ 3340316 h 3910418"/>
                <a:gd name="csX11" fmla="*/ 5279047 w 11633641"/>
                <a:gd name="csY11" fmla="*/ 3098621 h 3910418"/>
                <a:gd name="csX12" fmla="*/ 5361434 w 11633641"/>
                <a:gd name="csY12" fmla="*/ 2806276 h 3910418"/>
                <a:gd name="csX13" fmla="*/ 5506625 w 11633641"/>
                <a:gd name="csY13" fmla="*/ 2358458 h 3910418"/>
                <a:gd name="csX14" fmla="*/ 5607635 w 11633641"/>
                <a:gd name="csY14" fmla="*/ 2054911 h 3910418"/>
                <a:gd name="csX15" fmla="*/ 5759556 w 11633641"/>
                <a:gd name="csY15" fmla="*/ 1688882 h 3910418"/>
                <a:gd name="csX16" fmla="*/ 5958798 w 11633641"/>
                <a:gd name="csY16" fmla="*/ 1357746 h 3910418"/>
                <a:gd name="csX17" fmla="*/ 6150867 w 11633641"/>
                <a:gd name="csY17" fmla="*/ 1102117 h 3910418"/>
                <a:gd name="csX18" fmla="*/ 6377822 w 11633641"/>
                <a:gd name="csY18" fmla="*/ 907695 h 3910418"/>
                <a:gd name="csX19" fmla="*/ 6621739 w 11633641"/>
                <a:gd name="csY19" fmla="*/ 767715 h 3910418"/>
                <a:gd name="csX20" fmla="*/ 6913697 w 11633641"/>
                <a:gd name="csY20" fmla="*/ 621069 h 3910418"/>
                <a:gd name="csX21" fmla="*/ 7358338 w 11633641"/>
                <a:gd name="csY21" fmla="*/ 486453 h 3910418"/>
                <a:gd name="csX22" fmla="*/ 7811163 w 11633641"/>
                <a:gd name="csY22" fmla="*/ 383719 h 3910418"/>
                <a:gd name="csX23" fmla="*/ 8175513 w 11633641"/>
                <a:gd name="csY23" fmla="*/ 306101 h 3910418"/>
                <a:gd name="csX24" fmla="*/ 8793297 w 11633641"/>
                <a:gd name="csY24" fmla="*/ 207742 h 3910418"/>
                <a:gd name="csX25" fmla="*/ 9881832 w 11633641"/>
                <a:gd name="csY25" fmla="*/ 112296 h 3910418"/>
                <a:gd name="csX26" fmla="*/ 11633641 w 11633641"/>
                <a:gd name="csY26" fmla="*/ 17311 h 3910418"/>
                <a:gd name="csX0" fmla="*/ 0 w 11633641"/>
                <a:gd name="csY0" fmla="*/ 0 h 3909236"/>
                <a:gd name="csX1" fmla="*/ 3812617 w 11633641"/>
                <a:gd name="csY1" fmla="*/ 62665 h 3909236"/>
                <a:gd name="csX2" fmla="*/ 4477262 w 11633641"/>
                <a:gd name="csY2" fmla="*/ 81582 h 3909236"/>
                <a:gd name="csX3" fmla="*/ 4612685 w 11633641"/>
                <a:gd name="csY3" fmla="*/ 330247 h 3909236"/>
                <a:gd name="csX4" fmla="*/ 4707610 w 11633641"/>
                <a:gd name="csY4" fmla="*/ 1748699 h 3909236"/>
                <a:gd name="csX5" fmla="*/ 4774165 w 11633641"/>
                <a:gd name="csY5" fmla="*/ 2888615 h 3909236"/>
                <a:gd name="csX6" fmla="*/ 4814887 w 11633641"/>
                <a:gd name="csY6" fmla="*/ 3386043 h 3909236"/>
                <a:gd name="csX7" fmla="*/ 4888894 w 11633641"/>
                <a:gd name="csY7" fmla="*/ 3813719 h 3909236"/>
                <a:gd name="csX8" fmla="*/ 5015683 w 11633641"/>
                <a:gd name="csY8" fmla="*/ 3893558 h 3909236"/>
                <a:gd name="csX9" fmla="*/ 5125173 w 11633641"/>
                <a:gd name="csY9" fmla="*/ 3584640 h 3909236"/>
                <a:gd name="csX10" fmla="*/ 5207120 w 11633641"/>
                <a:gd name="csY10" fmla="*/ 3340316 h 3909236"/>
                <a:gd name="csX11" fmla="*/ 5279047 w 11633641"/>
                <a:gd name="csY11" fmla="*/ 3098621 h 3909236"/>
                <a:gd name="csX12" fmla="*/ 5361434 w 11633641"/>
                <a:gd name="csY12" fmla="*/ 2806276 h 3909236"/>
                <a:gd name="csX13" fmla="*/ 5506625 w 11633641"/>
                <a:gd name="csY13" fmla="*/ 2358458 h 3909236"/>
                <a:gd name="csX14" fmla="*/ 5607635 w 11633641"/>
                <a:gd name="csY14" fmla="*/ 2054911 h 3909236"/>
                <a:gd name="csX15" fmla="*/ 5759556 w 11633641"/>
                <a:gd name="csY15" fmla="*/ 1688882 h 3909236"/>
                <a:gd name="csX16" fmla="*/ 5958798 w 11633641"/>
                <a:gd name="csY16" fmla="*/ 1357746 h 3909236"/>
                <a:gd name="csX17" fmla="*/ 6150867 w 11633641"/>
                <a:gd name="csY17" fmla="*/ 1102117 h 3909236"/>
                <a:gd name="csX18" fmla="*/ 6377822 w 11633641"/>
                <a:gd name="csY18" fmla="*/ 907695 h 3909236"/>
                <a:gd name="csX19" fmla="*/ 6621739 w 11633641"/>
                <a:gd name="csY19" fmla="*/ 767715 h 3909236"/>
                <a:gd name="csX20" fmla="*/ 6913697 w 11633641"/>
                <a:gd name="csY20" fmla="*/ 621069 h 3909236"/>
                <a:gd name="csX21" fmla="*/ 7358338 w 11633641"/>
                <a:gd name="csY21" fmla="*/ 486453 h 3909236"/>
                <a:gd name="csX22" fmla="*/ 7811163 w 11633641"/>
                <a:gd name="csY22" fmla="*/ 383719 h 3909236"/>
                <a:gd name="csX23" fmla="*/ 8175513 w 11633641"/>
                <a:gd name="csY23" fmla="*/ 306101 h 3909236"/>
                <a:gd name="csX24" fmla="*/ 8793297 w 11633641"/>
                <a:gd name="csY24" fmla="*/ 207742 h 3909236"/>
                <a:gd name="csX25" fmla="*/ 9881832 w 11633641"/>
                <a:gd name="csY25" fmla="*/ 112296 h 3909236"/>
                <a:gd name="csX26" fmla="*/ 11633641 w 11633641"/>
                <a:gd name="csY26" fmla="*/ 17311 h 3909236"/>
                <a:gd name="csX0" fmla="*/ 0 w 11633641"/>
                <a:gd name="csY0" fmla="*/ 0 h 3842748"/>
                <a:gd name="csX1" fmla="*/ 3812617 w 11633641"/>
                <a:gd name="csY1" fmla="*/ 62665 h 3842748"/>
                <a:gd name="csX2" fmla="*/ 4477262 w 11633641"/>
                <a:gd name="csY2" fmla="*/ 81582 h 3842748"/>
                <a:gd name="csX3" fmla="*/ 4612685 w 11633641"/>
                <a:gd name="csY3" fmla="*/ 330247 h 3842748"/>
                <a:gd name="csX4" fmla="*/ 4707610 w 11633641"/>
                <a:gd name="csY4" fmla="*/ 1748699 h 3842748"/>
                <a:gd name="csX5" fmla="*/ 4774165 w 11633641"/>
                <a:gd name="csY5" fmla="*/ 2888615 h 3842748"/>
                <a:gd name="csX6" fmla="*/ 4814887 w 11633641"/>
                <a:gd name="csY6" fmla="*/ 3386043 h 3842748"/>
                <a:gd name="csX7" fmla="*/ 4888894 w 11633641"/>
                <a:gd name="csY7" fmla="*/ 3813719 h 3842748"/>
                <a:gd name="csX8" fmla="*/ 5065676 w 11633641"/>
                <a:gd name="csY8" fmla="*/ 3780174 h 3842748"/>
                <a:gd name="csX9" fmla="*/ 5125173 w 11633641"/>
                <a:gd name="csY9" fmla="*/ 3584640 h 3842748"/>
                <a:gd name="csX10" fmla="*/ 5207120 w 11633641"/>
                <a:gd name="csY10" fmla="*/ 3340316 h 3842748"/>
                <a:gd name="csX11" fmla="*/ 5279047 w 11633641"/>
                <a:gd name="csY11" fmla="*/ 3098621 h 3842748"/>
                <a:gd name="csX12" fmla="*/ 5361434 w 11633641"/>
                <a:gd name="csY12" fmla="*/ 2806276 h 3842748"/>
                <a:gd name="csX13" fmla="*/ 5506625 w 11633641"/>
                <a:gd name="csY13" fmla="*/ 2358458 h 3842748"/>
                <a:gd name="csX14" fmla="*/ 5607635 w 11633641"/>
                <a:gd name="csY14" fmla="*/ 2054911 h 3842748"/>
                <a:gd name="csX15" fmla="*/ 5759556 w 11633641"/>
                <a:gd name="csY15" fmla="*/ 1688882 h 3842748"/>
                <a:gd name="csX16" fmla="*/ 5958798 w 11633641"/>
                <a:gd name="csY16" fmla="*/ 1357746 h 3842748"/>
                <a:gd name="csX17" fmla="*/ 6150867 w 11633641"/>
                <a:gd name="csY17" fmla="*/ 1102117 h 3842748"/>
                <a:gd name="csX18" fmla="*/ 6377822 w 11633641"/>
                <a:gd name="csY18" fmla="*/ 907695 h 3842748"/>
                <a:gd name="csX19" fmla="*/ 6621739 w 11633641"/>
                <a:gd name="csY19" fmla="*/ 767715 h 3842748"/>
                <a:gd name="csX20" fmla="*/ 6913697 w 11633641"/>
                <a:gd name="csY20" fmla="*/ 621069 h 3842748"/>
                <a:gd name="csX21" fmla="*/ 7358338 w 11633641"/>
                <a:gd name="csY21" fmla="*/ 486453 h 3842748"/>
                <a:gd name="csX22" fmla="*/ 7811163 w 11633641"/>
                <a:gd name="csY22" fmla="*/ 383719 h 3842748"/>
                <a:gd name="csX23" fmla="*/ 8175513 w 11633641"/>
                <a:gd name="csY23" fmla="*/ 306101 h 3842748"/>
                <a:gd name="csX24" fmla="*/ 8793297 w 11633641"/>
                <a:gd name="csY24" fmla="*/ 207742 h 3842748"/>
                <a:gd name="csX25" fmla="*/ 9881832 w 11633641"/>
                <a:gd name="csY25" fmla="*/ 112296 h 3842748"/>
                <a:gd name="csX26" fmla="*/ 11633641 w 11633641"/>
                <a:gd name="csY26" fmla="*/ 17311 h 3842748"/>
                <a:gd name="csX0" fmla="*/ 0 w 11633641"/>
                <a:gd name="csY0" fmla="*/ 0 h 3808592"/>
                <a:gd name="csX1" fmla="*/ 3812617 w 11633641"/>
                <a:gd name="csY1" fmla="*/ 62665 h 3808592"/>
                <a:gd name="csX2" fmla="*/ 4477262 w 11633641"/>
                <a:gd name="csY2" fmla="*/ 81582 h 3808592"/>
                <a:gd name="csX3" fmla="*/ 4612685 w 11633641"/>
                <a:gd name="csY3" fmla="*/ 330247 h 3808592"/>
                <a:gd name="csX4" fmla="*/ 4707610 w 11633641"/>
                <a:gd name="csY4" fmla="*/ 1748699 h 3808592"/>
                <a:gd name="csX5" fmla="*/ 4774165 w 11633641"/>
                <a:gd name="csY5" fmla="*/ 2888615 h 3808592"/>
                <a:gd name="csX6" fmla="*/ 4814887 w 11633641"/>
                <a:gd name="csY6" fmla="*/ 3386043 h 3808592"/>
                <a:gd name="csX7" fmla="*/ 4905559 w 11633641"/>
                <a:gd name="csY7" fmla="*/ 3765126 h 3808592"/>
                <a:gd name="csX8" fmla="*/ 5065676 w 11633641"/>
                <a:gd name="csY8" fmla="*/ 3780174 h 3808592"/>
                <a:gd name="csX9" fmla="*/ 5125173 w 11633641"/>
                <a:gd name="csY9" fmla="*/ 3584640 h 3808592"/>
                <a:gd name="csX10" fmla="*/ 5207120 w 11633641"/>
                <a:gd name="csY10" fmla="*/ 3340316 h 3808592"/>
                <a:gd name="csX11" fmla="*/ 5279047 w 11633641"/>
                <a:gd name="csY11" fmla="*/ 3098621 h 3808592"/>
                <a:gd name="csX12" fmla="*/ 5361434 w 11633641"/>
                <a:gd name="csY12" fmla="*/ 2806276 h 3808592"/>
                <a:gd name="csX13" fmla="*/ 5506625 w 11633641"/>
                <a:gd name="csY13" fmla="*/ 2358458 h 3808592"/>
                <a:gd name="csX14" fmla="*/ 5607635 w 11633641"/>
                <a:gd name="csY14" fmla="*/ 2054911 h 3808592"/>
                <a:gd name="csX15" fmla="*/ 5759556 w 11633641"/>
                <a:gd name="csY15" fmla="*/ 1688882 h 3808592"/>
                <a:gd name="csX16" fmla="*/ 5958798 w 11633641"/>
                <a:gd name="csY16" fmla="*/ 1357746 h 3808592"/>
                <a:gd name="csX17" fmla="*/ 6150867 w 11633641"/>
                <a:gd name="csY17" fmla="*/ 1102117 h 3808592"/>
                <a:gd name="csX18" fmla="*/ 6377822 w 11633641"/>
                <a:gd name="csY18" fmla="*/ 907695 h 3808592"/>
                <a:gd name="csX19" fmla="*/ 6621739 w 11633641"/>
                <a:gd name="csY19" fmla="*/ 767715 h 3808592"/>
                <a:gd name="csX20" fmla="*/ 6913697 w 11633641"/>
                <a:gd name="csY20" fmla="*/ 621069 h 3808592"/>
                <a:gd name="csX21" fmla="*/ 7358338 w 11633641"/>
                <a:gd name="csY21" fmla="*/ 486453 h 3808592"/>
                <a:gd name="csX22" fmla="*/ 7811163 w 11633641"/>
                <a:gd name="csY22" fmla="*/ 383719 h 3808592"/>
                <a:gd name="csX23" fmla="*/ 8175513 w 11633641"/>
                <a:gd name="csY23" fmla="*/ 306101 h 3808592"/>
                <a:gd name="csX24" fmla="*/ 8793297 w 11633641"/>
                <a:gd name="csY24" fmla="*/ 207742 h 3808592"/>
                <a:gd name="csX25" fmla="*/ 9881832 w 11633641"/>
                <a:gd name="csY25" fmla="*/ 112296 h 3808592"/>
                <a:gd name="csX26" fmla="*/ 11633641 w 11633641"/>
                <a:gd name="csY26" fmla="*/ 17311 h 3808592"/>
                <a:gd name="csX0" fmla="*/ 0 w 11633641"/>
                <a:gd name="csY0" fmla="*/ 0 h 3806538"/>
                <a:gd name="csX1" fmla="*/ 3812617 w 11633641"/>
                <a:gd name="csY1" fmla="*/ 62665 h 3806538"/>
                <a:gd name="csX2" fmla="*/ 4477262 w 11633641"/>
                <a:gd name="csY2" fmla="*/ 81582 h 3806538"/>
                <a:gd name="csX3" fmla="*/ 4612685 w 11633641"/>
                <a:gd name="csY3" fmla="*/ 330247 h 3806538"/>
                <a:gd name="csX4" fmla="*/ 4707610 w 11633641"/>
                <a:gd name="csY4" fmla="*/ 1748699 h 3806538"/>
                <a:gd name="csX5" fmla="*/ 4774165 w 11633641"/>
                <a:gd name="csY5" fmla="*/ 2888615 h 3806538"/>
                <a:gd name="csX6" fmla="*/ 4848216 w 11633641"/>
                <a:gd name="csY6" fmla="*/ 3418438 h 3806538"/>
                <a:gd name="csX7" fmla="*/ 4905559 w 11633641"/>
                <a:gd name="csY7" fmla="*/ 3765126 h 3806538"/>
                <a:gd name="csX8" fmla="*/ 5065676 w 11633641"/>
                <a:gd name="csY8" fmla="*/ 3780174 h 3806538"/>
                <a:gd name="csX9" fmla="*/ 5125173 w 11633641"/>
                <a:gd name="csY9" fmla="*/ 3584640 h 3806538"/>
                <a:gd name="csX10" fmla="*/ 5207120 w 11633641"/>
                <a:gd name="csY10" fmla="*/ 3340316 h 3806538"/>
                <a:gd name="csX11" fmla="*/ 5279047 w 11633641"/>
                <a:gd name="csY11" fmla="*/ 3098621 h 3806538"/>
                <a:gd name="csX12" fmla="*/ 5361434 w 11633641"/>
                <a:gd name="csY12" fmla="*/ 2806276 h 3806538"/>
                <a:gd name="csX13" fmla="*/ 5506625 w 11633641"/>
                <a:gd name="csY13" fmla="*/ 2358458 h 3806538"/>
                <a:gd name="csX14" fmla="*/ 5607635 w 11633641"/>
                <a:gd name="csY14" fmla="*/ 2054911 h 3806538"/>
                <a:gd name="csX15" fmla="*/ 5759556 w 11633641"/>
                <a:gd name="csY15" fmla="*/ 1688882 h 3806538"/>
                <a:gd name="csX16" fmla="*/ 5958798 w 11633641"/>
                <a:gd name="csY16" fmla="*/ 1357746 h 3806538"/>
                <a:gd name="csX17" fmla="*/ 6150867 w 11633641"/>
                <a:gd name="csY17" fmla="*/ 1102117 h 3806538"/>
                <a:gd name="csX18" fmla="*/ 6377822 w 11633641"/>
                <a:gd name="csY18" fmla="*/ 907695 h 3806538"/>
                <a:gd name="csX19" fmla="*/ 6621739 w 11633641"/>
                <a:gd name="csY19" fmla="*/ 767715 h 3806538"/>
                <a:gd name="csX20" fmla="*/ 6913697 w 11633641"/>
                <a:gd name="csY20" fmla="*/ 621069 h 3806538"/>
                <a:gd name="csX21" fmla="*/ 7358338 w 11633641"/>
                <a:gd name="csY21" fmla="*/ 486453 h 3806538"/>
                <a:gd name="csX22" fmla="*/ 7811163 w 11633641"/>
                <a:gd name="csY22" fmla="*/ 383719 h 3806538"/>
                <a:gd name="csX23" fmla="*/ 8175513 w 11633641"/>
                <a:gd name="csY23" fmla="*/ 306101 h 3806538"/>
                <a:gd name="csX24" fmla="*/ 8793297 w 11633641"/>
                <a:gd name="csY24" fmla="*/ 207742 h 3806538"/>
                <a:gd name="csX25" fmla="*/ 9881832 w 11633641"/>
                <a:gd name="csY25" fmla="*/ 112296 h 3806538"/>
                <a:gd name="csX26" fmla="*/ 11633641 w 11633641"/>
                <a:gd name="csY26" fmla="*/ 17311 h 3806538"/>
                <a:gd name="csX0" fmla="*/ 0 w 11633641"/>
                <a:gd name="csY0" fmla="*/ 0 h 3804544"/>
                <a:gd name="csX1" fmla="*/ 3812617 w 11633641"/>
                <a:gd name="csY1" fmla="*/ 62665 h 3804544"/>
                <a:gd name="csX2" fmla="*/ 4477262 w 11633641"/>
                <a:gd name="csY2" fmla="*/ 81582 h 3804544"/>
                <a:gd name="csX3" fmla="*/ 4612685 w 11633641"/>
                <a:gd name="csY3" fmla="*/ 330247 h 3804544"/>
                <a:gd name="csX4" fmla="*/ 4707610 w 11633641"/>
                <a:gd name="csY4" fmla="*/ 1748699 h 3804544"/>
                <a:gd name="csX5" fmla="*/ 4774165 w 11633641"/>
                <a:gd name="csY5" fmla="*/ 2888615 h 3804544"/>
                <a:gd name="csX6" fmla="*/ 4820443 w 11633641"/>
                <a:gd name="csY6" fmla="*/ 3450833 h 3804544"/>
                <a:gd name="csX7" fmla="*/ 4905559 w 11633641"/>
                <a:gd name="csY7" fmla="*/ 3765126 h 3804544"/>
                <a:gd name="csX8" fmla="*/ 5065676 w 11633641"/>
                <a:gd name="csY8" fmla="*/ 3780174 h 3804544"/>
                <a:gd name="csX9" fmla="*/ 5125173 w 11633641"/>
                <a:gd name="csY9" fmla="*/ 3584640 h 3804544"/>
                <a:gd name="csX10" fmla="*/ 5207120 w 11633641"/>
                <a:gd name="csY10" fmla="*/ 3340316 h 3804544"/>
                <a:gd name="csX11" fmla="*/ 5279047 w 11633641"/>
                <a:gd name="csY11" fmla="*/ 3098621 h 3804544"/>
                <a:gd name="csX12" fmla="*/ 5361434 w 11633641"/>
                <a:gd name="csY12" fmla="*/ 2806276 h 3804544"/>
                <a:gd name="csX13" fmla="*/ 5506625 w 11633641"/>
                <a:gd name="csY13" fmla="*/ 2358458 h 3804544"/>
                <a:gd name="csX14" fmla="*/ 5607635 w 11633641"/>
                <a:gd name="csY14" fmla="*/ 2054911 h 3804544"/>
                <a:gd name="csX15" fmla="*/ 5759556 w 11633641"/>
                <a:gd name="csY15" fmla="*/ 1688882 h 3804544"/>
                <a:gd name="csX16" fmla="*/ 5958798 w 11633641"/>
                <a:gd name="csY16" fmla="*/ 1357746 h 3804544"/>
                <a:gd name="csX17" fmla="*/ 6150867 w 11633641"/>
                <a:gd name="csY17" fmla="*/ 1102117 h 3804544"/>
                <a:gd name="csX18" fmla="*/ 6377822 w 11633641"/>
                <a:gd name="csY18" fmla="*/ 907695 h 3804544"/>
                <a:gd name="csX19" fmla="*/ 6621739 w 11633641"/>
                <a:gd name="csY19" fmla="*/ 767715 h 3804544"/>
                <a:gd name="csX20" fmla="*/ 6913697 w 11633641"/>
                <a:gd name="csY20" fmla="*/ 621069 h 3804544"/>
                <a:gd name="csX21" fmla="*/ 7358338 w 11633641"/>
                <a:gd name="csY21" fmla="*/ 486453 h 3804544"/>
                <a:gd name="csX22" fmla="*/ 7811163 w 11633641"/>
                <a:gd name="csY22" fmla="*/ 383719 h 3804544"/>
                <a:gd name="csX23" fmla="*/ 8175513 w 11633641"/>
                <a:gd name="csY23" fmla="*/ 306101 h 3804544"/>
                <a:gd name="csX24" fmla="*/ 8793297 w 11633641"/>
                <a:gd name="csY24" fmla="*/ 207742 h 3804544"/>
                <a:gd name="csX25" fmla="*/ 9881832 w 11633641"/>
                <a:gd name="csY25" fmla="*/ 112296 h 3804544"/>
                <a:gd name="csX26" fmla="*/ 11633641 w 11633641"/>
                <a:gd name="csY26" fmla="*/ 17311 h 3804544"/>
                <a:gd name="csX0" fmla="*/ 0 w 11633641"/>
                <a:gd name="csY0" fmla="*/ 0 h 3784208"/>
                <a:gd name="csX1" fmla="*/ 3812617 w 11633641"/>
                <a:gd name="csY1" fmla="*/ 62665 h 3784208"/>
                <a:gd name="csX2" fmla="*/ 4477262 w 11633641"/>
                <a:gd name="csY2" fmla="*/ 81582 h 3784208"/>
                <a:gd name="csX3" fmla="*/ 4612685 w 11633641"/>
                <a:gd name="csY3" fmla="*/ 330247 h 3784208"/>
                <a:gd name="csX4" fmla="*/ 4707610 w 11633641"/>
                <a:gd name="csY4" fmla="*/ 1748699 h 3784208"/>
                <a:gd name="csX5" fmla="*/ 4774165 w 11633641"/>
                <a:gd name="csY5" fmla="*/ 2888615 h 3784208"/>
                <a:gd name="csX6" fmla="*/ 4820443 w 11633641"/>
                <a:gd name="csY6" fmla="*/ 3450833 h 3784208"/>
                <a:gd name="csX7" fmla="*/ 4905559 w 11633641"/>
                <a:gd name="csY7" fmla="*/ 3765126 h 3784208"/>
                <a:gd name="csX8" fmla="*/ 5060121 w 11633641"/>
                <a:gd name="csY8" fmla="*/ 3731581 h 3784208"/>
                <a:gd name="csX9" fmla="*/ 5125173 w 11633641"/>
                <a:gd name="csY9" fmla="*/ 3584640 h 3784208"/>
                <a:gd name="csX10" fmla="*/ 5207120 w 11633641"/>
                <a:gd name="csY10" fmla="*/ 3340316 h 3784208"/>
                <a:gd name="csX11" fmla="*/ 5279047 w 11633641"/>
                <a:gd name="csY11" fmla="*/ 3098621 h 3784208"/>
                <a:gd name="csX12" fmla="*/ 5361434 w 11633641"/>
                <a:gd name="csY12" fmla="*/ 2806276 h 3784208"/>
                <a:gd name="csX13" fmla="*/ 5506625 w 11633641"/>
                <a:gd name="csY13" fmla="*/ 2358458 h 3784208"/>
                <a:gd name="csX14" fmla="*/ 5607635 w 11633641"/>
                <a:gd name="csY14" fmla="*/ 2054911 h 3784208"/>
                <a:gd name="csX15" fmla="*/ 5759556 w 11633641"/>
                <a:gd name="csY15" fmla="*/ 1688882 h 3784208"/>
                <a:gd name="csX16" fmla="*/ 5958798 w 11633641"/>
                <a:gd name="csY16" fmla="*/ 1357746 h 3784208"/>
                <a:gd name="csX17" fmla="*/ 6150867 w 11633641"/>
                <a:gd name="csY17" fmla="*/ 1102117 h 3784208"/>
                <a:gd name="csX18" fmla="*/ 6377822 w 11633641"/>
                <a:gd name="csY18" fmla="*/ 907695 h 3784208"/>
                <a:gd name="csX19" fmla="*/ 6621739 w 11633641"/>
                <a:gd name="csY19" fmla="*/ 767715 h 3784208"/>
                <a:gd name="csX20" fmla="*/ 6913697 w 11633641"/>
                <a:gd name="csY20" fmla="*/ 621069 h 3784208"/>
                <a:gd name="csX21" fmla="*/ 7358338 w 11633641"/>
                <a:gd name="csY21" fmla="*/ 486453 h 3784208"/>
                <a:gd name="csX22" fmla="*/ 7811163 w 11633641"/>
                <a:gd name="csY22" fmla="*/ 383719 h 3784208"/>
                <a:gd name="csX23" fmla="*/ 8175513 w 11633641"/>
                <a:gd name="csY23" fmla="*/ 306101 h 3784208"/>
                <a:gd name="csX24" fmla="*/ 8793297 w 11633641"/>
                <a:gd name="csY24" fmla="*/ 207742 h 3784208"/>
                <a:gd name="csX25" fmla="*/ 9881832 w 11633641"/>
                <a:gd name="csY25" fmla="*/ 112296 h 3784208"/>
                <a:gd name="csX26" fmla="*/ 11633641 w 11633641"/>
                <a:gd name="csY26" fmla="*/ 17311 h 3784208"/>
                <a:gd name="csX0" fmla="*/ 0 w 11633641"/>
                <a:gd name="csY0" fmla="*/ 0 h 3777785"/>
                <a:gd name="csX1" fmla="*/ 3812617 w 11633641"/>
                <a:gd name="csY1" fmla="*/ 62665 h 3777785"/>
                <a:gd name="csX2" fmla="*/ 4477262 w 11633641"/>
                <a:gd name="csY2" fmla="*/ 81582 h 3777785"/>
                <a:gd name="csX3" fmla="*/ 4612685 w 11633641"/>
                <a:gd name="csY3" fmla="*/ 330247 h 3777785"/>
                <a:gd name="csX4" fmla="*/ 4707610 w 11633641"/>
                <a:gd name="csY4" fmla="*/ 1748699 h 3777785"/>
                <a:gd name="csX5" fmla="*/ 4774165 w 11633641"/>
                <a:gd name="csY5" fmla="*/ 2888615 h 3777785"/>
                <a:gd name="csX6" fmla="*/ 4820443 w 11633641"/>
                <a:gd name="csY6" fmla="*/ 3450833 h 3777785"/>
                <a:gd name="csX7" fmla="*/ 4905559 w 11633641"/>
                <a:gd name="csY7" fmla="*/ 3765126 h 3777785"/>
                <a:gd name="csX8" fmla="*/ 5063998 w 11633641"/>
                <a:gd name="csY8" fmla="*/ 3703320 h 3777785"/>
                <a:gd name="csX9" fmla="*/ 5125173 w 11633641"/>
                <a:gd name="csY9" fmla="*/ 3584640 h 3777785"/>
                <a:gd name="csX10" fmla="*/ 5207120 w 11633641"/>
                <a:gd name="csY10" fmla="*/ 3340316 h 3777785"/>
                <a:gd name="csX11" fmla="*/ 5279047 w 11633641"/>
                <a:gd name="csY11" fmla="*/ 3098621 h 3777785"/>
                <a:gd name="csX12" fmla="*/ 5361434 w 11633641"/>
                <a:gd name="csY12" fmla="*/ 2806276 h 3777785"/>
                <a:gd name="csX13" fmla="*/ 5506625 w 11633641"/>
                <a:gd name="csY13" fmla="*/ 2358458 h 3777785"/>
                <a:gd name="csX14" fmla="*/ 5607635 w 11633641"/>
                <a:gd name="csY14" fmla="*/ 2054911 h 3777785"/>
                <a:gd name="csX15" fmla="*/ 5759556 w 11633641"/>
                <a:gd name="csY15" fmla="*/ 1688882 h 3777785"/>
                <a:gd name="csX16" fmla="*/ 5958798 w 11633641"/>
                <a:gd name="csY16" fmla="*/ 1357746 h 3777785"/>
                <a:gd name="csX17" fmla="*/ 6150867 w 11633641"/>
                <a:gd name="csY17" fmla="*/ 1102117 h 3777785"/>
                <a:gd name="csX18" fmla="*/ 6377822 w 11633641"/>
                <a:gd name="csY18" fmla="*/ 907695 h 3777785"/>
                <a:gd name="csX19" fmla="*/ 6621739 w 11633641"/>
                <a:gd name="csY19" fmla="*/ 767715 h 3777785"/>
                <a:gd name="csX20" fmla="*/ 6913697 w 11633641"/>
                <a:gd name="csY20" fmla="*/ 621069 h 3777785"/>
                <a:gd name="csX21" fmla="*/ 7358338 w 11633641"/>
                <a:gd name="csY21" fmla="*/ 486453 h 3777785"/>
                <a:gd name="csX22" fmla="*/ 7811163 w 11633641"/>
                <a:gd name="csY22" fmla="*/ 383719 h 3777785"/>
                <a:gd name="csX23" fmla="*/ 8175513 w 11633641"/>
                <a:gd name="csY23" fmla="*/ 306101 h 3777785"/>
                <a:gd name="csX24" fmla="*/ 8793297 w 11633641"/>
                <a:gd name="csY24" fmla="*/ 207742 h 3777785"/>
                <a:gd name="csX25" fmla="*/ 9881832 w 11633641"/>
                <a:gd name="csY25" fmla="*/ 112296 h 3777785"/>
                <a:gd name="csX26" fmla="*/ 11633641 w 11633641"/>
                <a:gd name="csY26" fmla="*/ 17311 h 3777785"/>
                <a:gd name="csX0" fmla="*/ 0 w 11633641"/>
                <a:gd name="csY0" fmla="*/ 0 h 3779216"/>
                <a:gd name="csX1" fmla="*/ 3812617 w 11633641"/>
                <a:gd name="csY1" fmla="*/ 62665 h 3779216"/>
                <a:gd name="csX2" fmla="*/ 4477262 w 11633641"/>
                <a:gd name="csY2" fmla="*/ 81582 h 3779216"/>
                <a:gd name="csX3" fmla="*/ 4612685 w 11633641"/>
                <a:gd name="csY3" fmla="*/ 330247 h 3779216"/>
                <a:gd name="csX4" fmla="*/ 4707610 w 11633641"/>
                <a:gd name="csY4" fmla="*/ 1748699 h 3779216"/>
                <a:gd name="csX5" fmla="*/ 4774165 w 11633641"/>
                <a:gd name="csY5" fmla="*/ 2888615 h 3779216"/>
                <a:gd name="csX6" fmla="*/ 4820443 w 11633641"/>
                <a:gd name="csY6" fmla="*/ 3450833 h 3779216"/>
                <a:gd name="csX7" fmla="*/ 4905559 w 11633641"/>
                <a:gd name="csY7" fmla="*/ 3765126 h 3779216"/>
                <a:gd name="csX8" fmla="*/ 5063998 w 11633641"/>
                <a:gd name="csY8" fmla="*/ 3703320 h 3779216"/>
                <a:gd name="csX9" fmla="*/ 5144557 w 11633641"/>
                <a:gd name="csY9" fmla="*/ 3511161 h 3779216"/>
                <a:gd name="csX10" fmla="*/ 5207120 w 11633641"/>
                <a:gd name="csY10" fmla="*/ 3340316 h 3779216"/>
                <a:gd name="csX11" fmla="*/ 5279047 w 11633641"/>
                <a:gd name="csY11" fmla="*/ 3098621 h 3779216"/>
                <a:gd name="csX12" fmla="*/ 5361434 w 11633641"/>
                <a:gd name="csY12" fmla="*/ 2806276 h 3779216"/>
                <a:gd name="csX13" fmla="*/ 5506625 w 11633641"/>
                <a:gd name="csY13" fmla="*/ 2358458 h 3779216"/>
                <a:gd name="csX14" fmla="*/ 5607635 w 11633641"/>
                <a:gd name="csY14" fmla="*/ 2054911 h 3779216"/>
                <a:gd name="csX15" fmla="*/ 5759556 w 11633641"/>
                <a:gd name="csY15" fmla="*/ 1688882 h 3779216"/>
                <a:gd name="csX16" fmla="*/ 5958798 w 11633641"/>
                <a:gd name="csY16" fmla="*/ 1357746 h 3779216"/>
                <a:gd name="csX17" fmla="*/ 6150867 w 11633641"/>
                <a:gd name="csY17" fmla="*/ 1102117 h 3779216"/>
                <a:gd name="csX18" fmla="*/ 6377822 w 11633641"/>
                <a:gd name="csY18" fmla="*/ 907695 h 3779216"/>
                <a:gd name="csX19" fmla="*/ 6621739 w 11633641"/>
                <a:gd name="csY19" fmla="*/ 767715 h 3779216"/>
                <a:gd name="csX20" fmla="*/ 6913697 w 11633641"/>
                <a:gd name="csY20" fmla="*/ 621069 h 3779216"/>
                <a:gd name="csX21" fmla="*/ 7358338 w 11633641"/>
                <a:gd name="csY21" fmla="*/ 486453 h 3779216"/>
                <a:gd name="csX22" fmla="*/ 7811163 w 11633641"/>
                <a:gd name="csY22" fmla="*/ 383719 h 3779216"/>
                <a:gd name="csX23" fmla="*/ 8175513 w 11633641"/>
                <a:gd name="csY23" fmla="*/ 306101 h 3779216"/>
                <a:gd name="csX24" fmla="*/ 8793297 w 11633641"/>
                <a:gd name="csY24" fmla="*/ 207742 h 3779216"/>
                <a:gd name="csX25" fmla="*/ 9881832 w 11633641"/>
                <a:gd name="csY25" fmla="*/ 112296 h 3779216"/>
                <a:gd name="csX26" fmla="*/ 11633641 w 11633641"/>
                <a:gd name="csY26" fmla="*/ 17311 h 3779216"/>
                <a:gd name="csX0" fmla="*/ 0 w 11633641"/>
                <a:gd name="csY0" fmla="*/ 0 h 3764606"/>
                <a:gd name="csX1" fmla="*/ 3812617 w 11633641"/>
                <a:gd name="csY1" fmla="*/ 62665 h 3764606"/>
                <a:gd name="csX2" fmla="*/ 4477262 w 11633641"/>
                <a:gd name="csY2" fmla="*/ 81582 h 3764606"/>
                <a:gd name="csX3" fmla="*/ 4612685 w 11633641"/>
                <a:gd name="csY3" fmla="*/ 330247 h 3764606"/>
                <a:gd name="csX4" fmla="*/ 4707610 w 11633641"/>
                <a:gd name="csY4" fmla="*/ 1748699 h 3764606"/>
                <a:gd name="csX5" fmla="*/ 4774165 w 11633641"/>
                <a:gd name="csY5" fmla="*/ 2888615 h 3764606"/>
                <a:gd name="csX6" fmla="*/ 4820443 w 11633641"/>
                <a:gd name="csY6" fmla="*/ 3450833 h 3764606"/>
                <a:gd name="csX7" fmla="*/ 4928819 w 11633641"/>
                <a:gd name="csY7" fmla="*/ 3748169 h 3764606"/>
                <a:gd name="csX8" fmla="*/ 5063998 w 11633641"/>
                <a:gd name="csY8" fmla="*/ 3703320 h 3764606"/>
                <a:gd name="csX9" fmla="*/ 5144557 w 11633641"/>
                <a:gd name="csY9" fmla="*/ 3511161 h 3764606"/>
                <a:gd name="csX10" fmla="*/ 5207120 w 11633641"/>
                <a:gd name="csY10" fmla="*/ 3340316 h 3764606"/>
                <a:gd name="csX11" fmla="*/ 5279047 w 11633641"/>
                <a:gd name="csY11" fmla="*/ 3098621 h 3764606"/>
                <a:gd name="csX12" fmla="*/ 5361434 w 11633641"/>
                <a:gd name="csY12" fmla="*/ 2806276 h 3764606"/>
                <a:gd name="csX13" fmla="*/ 5506625 w 11633641"/>
                <a:gd name="csY13" fmla="*/ 2358458 h 3764606"/>
                <a:gd name="csX14" fmla="*/ 5607635 w 11633641"/>
                <a:gd name="csY14" fmla="*/ 2054911 h 3764606"/>
                <a:gd name="csX15" fmla="*/ 5759556 w 11633641"/>
                <a:gd name="csY15" fmla="*/ 1688882 h 3764606"/>
                <a:gd name="csX16" fmla="*/ 5958798 w 11633641"/>
                <a:gd name="csY16" fmla="*/ 1357746 h 3764606"/>
                <a:gd name="csX17" fmla="*/ 6150867 w 11633641"/>
                <a:gd name="csY17" fmla="*/ 1102117 h 3764606"/>
                <a:gd name="csX18" fmla="*/ 6377822 w 11633641"/>
                <a:gd name="csY18" fmla="*/ 907695 h 3764606"/>
                <a:gd name="csX19" fmla="*/ 6621739 w 11633641"/>
                <a:gd name="csY19" fmla="*/ 767715 h 3764606"/>
                <a:gd name="csX20" fmla="*/ 6913697 w 11633641"/>
                <a:gd name="csY20" fmla="*/ 621069 h 3764606"/>
                <a:gd name="csX21" fmla="*/ 7358338 w 11633641"/>
                <a:gd name="csY21" fmla="*/ 486453 h 3764606"/>
                <a:gd name="csX22" fmla="*/ 7811163 w 11633641"/>
                <a:gd name="csY22" fmla="*/ 383719 h 3764606"/>
                <a:gd name="csX23" fmla="*/ 8175513 w 11633641"/>
                <a:gd name="csY23" fmla="*/ 306101 h 3764606"/>
                <a:gd name="csX24" fmla="*/ 8793297 w 11633641"/>
                <a:gd name="csY24" fmla="*/ 207742 h 3764606"/>
                <a:gd name="csX25" fmla="*/ 9881832 w 11633641"/>
                <a:gd name="csY25" fmla="*/ 112296 h 3764606"/>
                <a:gd name="csX26" fmla="*/ 11633641 w 11633641"/>
                <a:gd name="csY26" fmla="*/ 17311 h 3764606"/>
                <a:gd name="csX0" fmla="*/ 0 w 11633641"/>
                <a:gd name="csY0" fmla="*/ 0 h 3764604"/>
                <a:gd name="csX1" fmla="*/ 3812617 w 11633641"/>
                <a:gd name="csY1" fmla="*/ 62665 h 3764604"/>
                <a:gd name="csX2" fmla="*/ 4477262 w 11633641"/>
                <a:gd name="csY2" fmla="*/ 81582 h 3764604"/>
                <a:gd name="csX3" fmla="*/ 4612685 w 11633641"/>
                <a:gd name="csY3" fmla="*/ 330247 h 3764604"/>
                <a:gd name="csX4" fmla="*/ 4707610 w 11633641"/>
                <a:gd name="csY4" fmla="*/ 1748699 h 3764604"/>
                <a:gd name="csX5" fmla="*/ 4774165 w 11633641"/>
                <a:gd name="csY5" fmla="*/ 2888615 h 3764604"/>
                <a:gd name="csX6" fmla="*/ 4839827 w 11633641"/>
                <a:gd name="csY6" fmla="*/ 3450833 h 3764604"/>
                <a:gd name="csX7" fmla="*/ 4928819 w 11633641"/>
                <a:gd name="csY7" fmla="*/ 3748169 h 3764604"/>
                <a:gd name="csX8" fmla="*/ 5063998 w 11633641"/>
                <a:gd name="csY8" fmla="*/ 3703320 h 3764604"/>
                <a:gd name="csX9" fmla="*/ 5144557 w 11633641"/>
                <a:gd name="csY9" fmla="*/ 3511161 h 3764604"/>
                <a:gd name="csX10" fmla="*/ 5207120 w 11633641"/>
                <a:gd name="csY10" fmla="*/ 3340316 h 3764604"/>
                <a:gd name="csX11" fmla="*/ 5279047 w 11633641"/>
                <a:gd name="csY11" fmla="*/ 3098621 h 3764604"/>
                <a:gd name="csX12" fmla="*/ 5361434 w 11633641"/>
                <a:gd name="csY12" fmla="*/ 2806276 h 3764604"/>
                <a:gd name="csX13" fmla="*/ 5506625 w 11633641"/>
                <a:gd name="csY13" fmla="*/ 2358458 h 3764604"/>
                <a:gd name="csX14" fmla="*/ 5607635 w 11633641"/>
                <a:gd name="csY14" fmla="*/ 2054911 h 3764604"/>
                <a:gd name="csX15" fmla="*/ 5759556 w 11633641"/>
                <a:gd name="csY15" fmla="*/ 1688882 h 3764604"/>
                <a:gd name="csX16" fmla="*/ 5958798 w 11633641"/>
                <a:gd name="csY16" fmla="*/ 1357746 h 3764604"/>
                <a:gd name="csX17" fmla="*/ 6150867 w 11633641"/>
                <a:gd name="csY17" fmla="*/ 1102117 h 3764604"/>
                <a:gd name="csX18" fmla="*/ 6377822 w 11633641"/>
                <a:gd name="csY18" fmla="*/ 907695 h 3764604"/>
                <a:gd name="csX19" fmla="*/ 6621739 w 11633641"/>
                <a:gd name="csY19" fmla="*/ 767715 h 3764604"/>
                <a:gd name="csX20" fmla="*/ 6913697 w 11633641"/>
                <a:gd name="csY20" fmla="*/ 621069 h 3764604"/>
                <a:gd name="csX21" fmla="*/ 7358338 w 11633641"/>
                <a:gd name="csY21" fmla="*/ 486453 h 3764604"/>
                <a:gd name="csX22" fmla="*/ 7811163 w 11633641"/>
                <a:gd name="csY22" fmla="*/ 383719 h 3764604"/>
                <a:gd name="csX23" fmla="*/ 8175513 w 11633641"/>
                <a:gd name="csY23" fmla="*/ 306101 h 3764604"/>
                <a:gd name="csX24" fmla="*/ 8793297 w 11633641"/>
                <a:gd name="csY24" fmla="*/ 207742 h 3764604"/>
                <a:gd name="csX25" fmla="*/ 9881832 w 11633641"/>
                <a:gd name="csY25" fmla="*/ 112296 h 3764604"/>
                <a:gd name="csX26" fmla="*/ 11633641 w 11633641"/>
                <a:gd name="csY26" fmla="*/ 17311 h 3764604"/>
                <a:gd name="csX0" fmla="*/ 0 w 11633641"/>
                <a:gd name="csY0" fmla="*/ 0 h 3774272"/>
                <a:gd name="csX1" fmla="*/ 3812617 w 11633641"/>
                <a:gd name="csY1" fmla="*/ 62665 h 3774272"/>
                <a:gd name="csX2" fmla="*/ 4477262 w 11633641"/>
                <a:gd name="csY2" fmla="*/ 81582 h 3774272"/>
                <a:gd name="csX3" fmla="*/ 4612685 w 11633641"/>
                <a:gd name="csY3" fmla="*/ 330247 h 3774272"/>
                <a:gd name="csX4" fmla="*/ 4707610 w 11633641"/>
                <a:gd name="csY4" fmla="*/ 1748699 h 3774272"/>
                <a:gd name="csX5" fmla="*/ 4774165 w 11633641"/>
                <a:gd name="csY5" fmla="*/ 2888615 h 3774272"/>
                <a:gd name="csX6" fmla="*/ 4839827 w 11633641"/>
                <a:gd name="csY6" fmla="*/ 3450833 h 3774272"/>
                <a:gd name="csX7" fmla="*/ 4952080 w 11633641"/>
                <a:gd name="csY7" fmla="*/ 3759473 h 3774272"/>
                <a:gd name="csX8" fmla="*/ 5063998 w 11633641"/>
                <a:gd name="csY8" fmla="*/ 3703320 h 3774272"/>
                <a:gd name="csX9" fmla="*/ 5144557 w 11633641"/>
                <a:gd name="csY9" fmla="*/ 3511161 h 3774272"/>
                <a:gd name="csX10" fmla="*/ 5207120 w 11633641"/>
                <a:gd name="csY10" fmla="*/ 3340316 h 3774272"/>
                <a:gd name="csX11" fmla="*/ 5279047 w 11633641"/>
                <a:gd name="csY11" fmla="*/ 3098621 h 3774272"/>
                <a:gd name="csX12" fmla="*/ 5361434 w 11633641"/>
                <a:gd name="csY12" fmla="*/ 2806276 h 3774272"/>
                <a:gd name="csX13" fmla="*/ 5506625 w 11633641"/>
                <a:gd name="csY13" fmla="*/ 2358458 h 3774272"/>
                <a:gd name="csX14" fmla="*/ 5607635 w 11633641"/>
                <a:gd name="csY14" fmla="*/ 2054911 h 3774272"/>
                <a:gd name="csX15" fmla="*/ 5759556 w 11633641"/>
                <a:gd name="csY15" fmla="*/ 1688882 h 3774272"/>
                <a:gd name="csX16" fmla="*/ 5958798 w 11633641"/>
                <a:gd name="csY16" fmla="*/ 1357746 h 3774272"/>
                <a:gd name="csX17" fmla="*/ 6150867 w 11633641"/>
                <a:gd name="csY17" fmla="*/ 1102117 h 3774272"/>
                <a:gd name="csX18" fmla="*/ 6377822 w 11633641"/>
                <a:gd name="csY18" fmla="*/ 907695 h 3774272"/>
                <a:gd name="csX19" fmla="*/ 6621739 w 11633641"/>
                <a:gd name="csY19" fmla="*/ 767715 h 3774272"/>
                <a:gd name="csX20" fmla="*/ 6913697 w 11633641"/>
                <a:gd name="csY20" fmla="*/ 621069 h 3774272"/>
                <a:gd name="csX21" fmla="*/ 7358338 w 11633641"/>
                <a:gd name="csY21" fmla="*/ 486453 h 3774272"/>
                <a:gd name="csX22" fmla="*/ 7811163 w 11633641"/>
                <a:gd name="csY22" fmla="*/ 383719 h 3774272"/>
                <a:gd name="csX23" fmla="*/ 8175513 w 11633641"/>
                <a:gd name="csY23" fmla="*/ 306101 h 3774272"/>
                <a:gd name="csX24" fmla="*/ 8793297 w 11633641"/>
                <a:gd name="csY24" fmla="*/ 207742 h 3774272"/>
                <a:gd name="csX25" fmla="*/ 9881832 w 11633641"/>
                <a:gd name="csY25" fmla="*/ 112296 h 3774272"/>
                <a:gd name="csX26" fmla="*/ 11633641 w 11633641"/>
                <a:gd name="csY26" fmla="*/ 17311 h 3774272"/>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74165 w 11633641"/>
                <a:gd name="csY5" fmla="*/ 2888615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8798 w 11633641"/>
                <a:gd name="csY16" fmla="*/ 1357746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8798 w 11633641"/>
                <a:gd name="csY16" fmla="*/ 1357746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689747 w 11633641"/>
                <a:gd name="csY4" fmla="*/ 1794280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84028 w 11633641"/>
                <a:gd name="csY5" fmla="*/ 2924246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84028 w 11633641"/>
                <a:gd name="csY5" fmla="*/ 2924246 h 3773480"/>
                <a:gd name="csX6" fmla="*/ 4859211 w 11633641"/>
                <a:gd name="csY6" fmla="*/ 3462138 h 3773480"/>
                <a:gd name="csX7" fmla="*/ 4916351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2572"/>
                <a:gd name="csX1" fmla="*/ 3812617 w 11633641"/>
                <a:gd name="csY1" fmla="*/ 62665 h 3772572"/>
                <a:gd name="csX2" fmla="*/ 4477262 w 11633641"/>
                <a:gd name="csY2" fmla="*/ 81582 h 3772572"/>
                <a:gd name="csX3" fmla="*/ 4585890 w 11633641"/>
                <a:gd name="csY3" fmla="*/ 330248 h 3772572"/>
                <a:gd name="csX4" fmla="*/ 4689747 w 11633641"/>
                <a:gd name="csY4" fmla="*/ 1794280 h 3772572"/>
                <a:gd name="csX5" fmla="*/ 4784028 w 11633641"/>
                <a:gd name="csY5" fmla="*/ 2924246 h 3772572"/>
                <a:gd name="csX6" fmla="*/ 4836880 w 11633641"/>
                <a:gd name="csY6" fmla="*/ 3475161 h 3772572"/>
                <a:gd name="csX7" fmla="*/ 4916351 w 11633641"/>
                <a:gd name="csY7" fmla="*/ 3759473 h 3772572"/>
                <a:gd name="csX8" fmla="*/ 5063998 w 11633641"/>
                <a:gd name="csY8" fmla="*/ 3703320 h 3772572"/>
                <a:gd name="csX9" fmla="*/ 5144557 w 11633641"/>
                <a:gd name="csY9" fmla="*/ 3511161 h 3772572"/>
                <a:gd name="csX10" fmla="*/ 5207120 w 11633641"/>
                <a:gd name="csY10" fmla="*/ 3340316 h 3772572"/>
                <a:gd name="csX11" fmla="*/ 5279047 w 11633641"/>
                <a:gd name="csY11" fmla="*/ 3098621 h 3772572"/>
                <a:gd name="csX12" fmla="*/ 5361434 w 11633641"/>
                <a:gd name="csY12" fmla="*/ 2806276 h 3772572"/>
                <a:gd name="csX13" fmla="*/ 5506625 w 11633641"/>
                <a:gd name="csY13" fmla="*/ 2358458 h 3772572"/>
                <a:gd name="csX14" fmla="*/ 5607635 w 11633641"/>
                <a:gd name="csY14" fmla="*/ 2054911 h 3772572"/>
                <a:gd name="csX15" fmla="*/ 5759556 w 11633641"/>
                <a:gd name="csY15" fmla="*/ 1688882 h 3772572"/>
                <a:gd name="csX16" fmla="*/ 5954331 w 11633641"/>
                <a:gd name="csY16" fmla="*/ 1344723 h 3772572"/>
                <a:gd name="csX17" fmla="*/ 6150867 w 11633641"/>
                <a:gd name="csY17" fmla="*/ 1102117 h 3772572"/>
                <a:gd name="csX18" fmla="*/ 6377822 w 11633641"/>
                <a:gd name="csY18" fmla="*/ 907695 h 3772572"/>
                <a:gd name="csX19" fmla="*/ 6621739 w 11633641"/>
                <a:gd name="csY19" fmla="*/ 767715 h 3772572"/>
                <a:gd name="csX20" fmla="*/ 6913697 w 11633641"/>
                <a:gd name="csY20" fmla="*/ 621069 h 3772572"/>
                <a:gd name="csX21" fmla="*/ 7358338 w 11633641"/>
                <a:gd name="csY21" fmla="*/ 486453 h 3772572"/>
                <a:gd name="csX22" fmla="*/ 7811163 w 11633641"/>
                <a:gd name="csY22" fmla="*/ 383719 h 3772572"/>
                <a:gd name="csX23" fmla="*/ 8175513 w 11633641"/>
                <a:gd name="csY23" fmla="*/ 306101 h 3772572"/>
                <a:gd name="csX24" fmla="*/ 8793297 w 11633641"/>
                <a:gd name="csY24" fmla="*/ 207742 h 3772572"/>
                <a:gd name="csX25" fmla="*/ 9881832 w 11633641"/>
                <a:gd name="csY25" fmla="*/ 112296 h 3772572"/>
                <a:gd name="csX26" fmla="*/ 11633641 w 11633641"/>
                <a:gd name="csY26" fmla="*/ 17311 h 3772572"/>
                <a:gd name="csX0" fmla="*/ 0 w 11633641"/>
                <a:gd name="csY0" fmla="*/ 0 h 3772572"/>
                <a:gd name="csX1" fmla="*/ 3812617 w 11633641"/>
                <a:gd name="csY1" fmla="*/ 62665 h 3772572"/>
                <a:gd name="csX2" fmla="*/ 4477262 w 11633641"/>
                <a:gd name="csY2" fmla="*/ 81582 h 3772572"/>
                <a:gd name="csX3" fmla="*/ 4585890 w 11633641"/>
                <a:gd name="csY3" fmla="*/ 330248 h 3772572"/>
                <a:gd name="csX4" fmla="*/ 4689747 w 11633641"/>
                <a:gd name="csY4" fmla="*/ 1794280 h 3772572"/>
                <a:gd name="csX5" fmla="*/ 4775095 w 11633641"/>
                <a:gd name="csY5" fmla="*/ 2956803 h 3772572"/>
                <a:gd name="csX6" fmla="*/ 4836880 w 11633641"/>
                <a:gd name="csY6" fmla="*/ 3475161 h 3772572"/>
                <a:gd name="csX7" fmla="*/ 4916351 w 11633641"/>
                <a:gd name="csY7" fmla="*/ 3759473 h 3772572"/>
                <a:gd name="csX8" fmla="*/ 5063998 w 11633641"/>
                <a:gd name="csY8" fmla="*/ 3703320 h 3772572"/>
                <a:gd name="csX9" fmla="*/ 5144557 w 11633641"/>
                <a:gd name="csY9" fmla="*/ 3511161 h 3772572"/>
                <a:gd name="csX10" fmla="*/ 5207120 w 11633641"/>
                <a:gd name="csY10" fmla="*/ 3340316 h 3772572"/>
                <a:gd name="csX11" fmla="*/ 5279047 w 11633641"/>
                <a:gd name="csY11" fmla="*/ 3098621 h 3772572"/>
                <a:gd name="csX12" fmla="*/ 5361434 w 11633641"/>
                <a:gd name="csY12" fmla="*/ 2806276 h 3772572"/>
                <a:gd name="csX13" fmla="*/ 5506625 w 11633641"/>
                <a:gd name="csY13" fmla="*/ 2358458 h 3772572"/>
                <a:gd name="csX14" fmla="*/ 5607635 w 11633641"/>
                <a:gd name="csY14" fmla="*/ 2054911 h 3772572"/>
                <a:gd name="csX15" fmla="*/ 5759556 w 11633641"/>
                <a:gd name="csY15" fmla="*/ 1688882 h 3772572"/>
                <a:gd name="csX16" fmla="*/ 5954331 w 11633641"/>
                <a:gd name="csY16" fmla="*/ 1344723 h 3772572"/>
                <a:gd name="csX17" fmla="*/ 6150867 w 11633641"/>
                <a:gd name="csY17" fmla="*/ 1102117 h 3772572"/>
                <a:gd name="csX18" fmla="*/ 6377822 w 11633641"/>
                <a:gd name="csY18" fmla="*/ 907695 h 3772572"/>
                <a:gd name="csX19" fmla="*/ 6621739 w 11633641"/>
                <a:gd name="csY19" fmla="*/ 767715 h 3772572"/>
                <a:gd name="csX20" fmla="*/ 6913697 w 11633641"/>
                <a:gd name="csY20" fmla="*/ 621069 h 3772572"/>
                <a:gd name="csX21" fmla="*/ 7358338 w 11633641"/>
                <a:gd name="csY21" fmla="*/ 486453 h 3772572"/>
                <a:gd name="csX22" fmla="*/ 7811163 w 11633641"/>
                <a:gd name="csY22" fmla="*/ 383719 h 3772572"/>
                <a:gd name="csX23" fmla="*/ 8175513 w 11633641"/>
                <a:gd name="csY23" fmla="*/ 306101 h 3772572"/>
                <a:gd name="csX24" fmla="*/ 8793297 w 11633641"/>
                <a:gd name="csY24" fmla="*/ 207742 h 3772572"/>
                <a:gd name="csX25" fmla="*/ 9881832 w 11633641"/>
                <a:gd name="csY25" fmla="*/ 112296 h 3772572"/>
                <a:gd name="csX26" fmla="*/ 11633641 w 11633641"/>
                <a:gd name="csY26" fmla="*/ 17311 h 3772572"/>
                <a:gd name="csX0" fmla="*/ 0 w 11633641"/>
                <a:gd name="csY0" fmla="*/ 0 h 3764710"/>
                <a:gd name="csX1" fmla="*/ 3812617 w 11633641"/>
                <a:gd name="csY1" fmla="*/ 62665 h 3764710"/>
                <a:gd name="csX2" fmla="*/ 4477262 w 11633641"/>
                <a:gd name="csY2" fmla="*/ 81582 h 3764710"/>
                <a:gd name="csX3" fmla="*/ 4585890 w 11633641"/>
                <a:gd name="csY3" fmla="*/ 330248 h 3764710"/>
                <a:gd name="csX4" fmla="*/ 4689747 w 11633641"/>
                <a:gd name="csY4" fmla="*/ 1794280 h 3764710"/>
                <a:gd name="csX5" fmla="*/ 4775095 w 11633641"/>
                <a:gd name="csY5" fmla="*/ 2956803 h 3764710"/>
                <a:gd name="csX6" fmla="*/ 4836880 w 11633641"/>
                <a:gd name="csY6" fmla="*/ 3475161 h 3764710"/>
                <a:gd name="csX7" fmla="*/ 4916351 w 11633641"/>
                <a:gd name="csY7" fmla="*/ 3759473 h 3764710"/>
                <a:gd name="csX8" fmla="*/ 5063998 w 11633641"/>
                <a:gd name="csY8" fmla="*/ 3703320 h 3764710"/>
                <a:gd name="csX9" fmla="*/ 5144557 w 11633641"/>
                <a:gd name="csY9" fmla="*/ 3511161 h 3764710"/>
                <a:gd name="csX10" fmla="*/ 5207120 w 11633641"/>
                <a:gd name="csY10" fmla="*/ 3340316 h 3764710"/>
                <a:gd name="csX11" fmla="*/ 5279047 w 11633641"/>
                <a:gd name="csY11" fmla="*/ 3098621 h 3764710"/>
                <a:gd name="csX12" fmla="*/ 5361434 w 11633641"/>
                <a:gd name="csY12" fmla="*/ 2806276 h 3764710"/>
                <a:gd name="csX13" fmla="*/ 5506625 w 11633641"/>
                <a:gd name="csY13" fmla="*/ 2358458 h 3764710"/>
                <a:gd name="csX14" fmla="*/ 5607635 w 11633641"/>
                <a:gd name="csY14" fmla="*/ 2054911 h 3764710"/>
                <a:gd name="csX15" fmla="*/ 5759556 w 11633641"/>
                <a:gd name="csY15" fmla="*/ 1688882 h 3764710"/>
                <a:gd name="csX16" fmla="*/ 5954331 w 11633641"/>
                <a:gd name="csY16" fmla="*/ 1344723 h 3764710"/>
                <a:gd name="csX17" fmla="*/ 6150867 w 11633641"/>
                <a:gd name="csY17" fmla="*/ 1102117 h 3764710"/>
                <a:gd name="csX18" fmla="*/ 6377822 w 11633641"/>
                <a:gd name="csY18" fmla="*/ 907695 h 3764710"/>
                <a:gd name="csX19" fmla="*/ 6621739 w 11633641"/>
                <a:gd name="csY19" fmla="*/ 767715 h 3764710"/>
                <a:gd name="csX20" fmla="*/ 6913697 w 11633641"/>
                <a:gd name="csY20" fmla="*/ 621069 h 3764710"/>
                <a:gd name="csX21" fmla="*/ 7358338 w 11633641"/>
                <a:gd name="csY21" fmla="*/ 486453 h 3764710"/>
                <a:gd name="csX22" fmla="*/ 7811163 w 11633641"/>
                <a:gd name="csY22" fmla="*/ 383719 h 3764710"/>
                <a:gd name="csX23" fmla="*/ 8175513 w 11633641"/>
                <a:gd name="csY23" fmla="*/ 306101 h 3764710"/>
                <a:gd name="csX24" fmla="*/ 8793297 w 11633641"/>
                <a:gd name="csY24" fmla="*/ 207742 h 3764710"/>
                <a:gd name="csX25" fmla="*/ 9881832 w 11633641"/>
                <a:gd name="csY25" fmla="*/ 112296 h 3764710"/>
                <a:gd name="csX26" fmla="*/ 11633641 w 11633641"/>
                <a:gd name="csY26" fmla="*/ 17311 h 3764710"/>
                <a:gd name="csX0" fmla="*/ 0 w 11633641"/>
                <a:gd name="csY0" fmla="*/ 0 h 3800690"/>
                <a:gd name="csX1" fmla="*/ 3812617 w 11633641"/>
                <a:gd name="csY1" fmla="*/ 62665 h 3800690"/>
                <a:gd name="csX2" fmla="*/ 4477262 w 11633641"/>
                <a:gd name="csY2" fmla="*/ 81582 h 3800690"/>
                <a:gd name="csX3" fmla="*/ 4585890 w 11633641"/>
                <a:gd name="csY3" fmla="*/ 330248 h 3800690"/>
                <a:gd name="csX4" fmla="*/ 4689747 w 11633641"/>
                <a:gd name="csY4" fmla="*/ 1794280 h 3800690"/>
                <a:gd name="csX5" fmla="*/ 4775095 w 11633641"/>
                <a:gd name="csY5" fmla="*/ 2956803 h 3800690"/>
                <a:gd name="csX6" fmla="*/ 4836880 w 11633641"/>
                <a:gd name="csY6" fmla="*/ 3475161 h 3800690"/>
                <a:gd name="csX7" fmla="*/ 4916351 w 11633641"/>
                <a:gd name="csY7" fmla="*/ 3759473 h 3800690"/>
                <a:gd name="csX8" fmla="*/ 5063998 w 11633641"/>
                <a:gd name="csY8" fmla="*/ 3703320 h 3800690"/>
                <a:gd name="csX9" fmla="*/ 5144557 w 11633641"/>
                <a:gd name="csY9" fmla="*/ 3511161 h 3800690"/>
                <a:gd name="csX10" fmla="*/ 5207120 w 11633641"/>
                <a:gd name="csY10" fmla="*/ 3340316 h 3800690"/>
                <a:gd name="csX11" fmla="*/ 5279047 w 11633641"/>
                <a:gd name="csY11" fmla="*/ 3098621 h 3800690"/>
                <a:gd name="csX12" fmla="*/ 5361434 w 11633641"/>
                <a:gd name="csY12" fmla="*/ 2806276 h 3800690"/>
                <a:gd name="csX13" fmla="*/ 5506625 w 11633641"/>
                <a:gd name="csY13" fmla="*/ 2358458 h 3800690"/>
                <a:gd name="csX14" fmla="*/ 5607635 w 11633641"/>
                <a:gd name="csY14" fmla="*/ 2054911 h 3800690"/>
                <a:gd name="csX15" fmla="*/ 5759556 w 11633641"/>
                <a:gd name="csY15" fmla="*/ 1688882 h 3800690"/>
                <a:gd name="csX16" fmla="*/ 5954331 w 11633641"/>
                <a:gd name="csY16" fmla="*/ 1344723 h 3800690"/>
                <a:gd name="csX17" fmla="*/ 6150867 w 11633641"/>
                <a:gd name="csY17" fmla="*/ 1102117 h 3800690"/>
                <a:gd name="csX18" fmla="*/ 6377822 w 11633641"/>
                <a:gd name="csY18" fmla="*/ 907695 h 3800690"/>
                <a:gd name="csX19" fmla="*/ 6621739 w 11633641"/>
                <a:gd name="csY19" fmla="*/ 767715 h 3800690"/>
                <a:gd name="csX20" fmla="*/ 6913697 w 11633641"/>
                <a:gd name="csY20" fmla="*/ 621069 h 3800690"/>
                <a:gd name="csX21" fmla="*/ 7358338 w 11633641"/>
                <a:gd name="csY21" fmla="*/ 486453 h 3800690"/>
                <a:gd name="csX22" fmla="*/ 7811163 w 11633641"/>
                <a:gd name="csY22" fmla="*/ 383719 h 3800690"/>
                <a:gd name="csX23" fmla="*/ 8175513 w 11633641"/>
                <a:gd name="csY23" fmla="*/ 306101 h 3800690"/>
                <a:gd name="csX24" fmla="*/ 8793297 w 11633641"/>
                <a:gd name="csY24" fmla="*/ 207742 h 3800690"/>
                <a:gd name="csX25" fmla="*/ 9881832 w 11633641"/>
                <a:gd name="csY25" fmla="*/ 112296 h 3800690"/>
                <a:gd name="csX26" fmla="*/ 11633641 w 11633641"/>
                <a:gd name="csY26" fmla="*/ 17311 h 3800690"/>
                <a:gd name="csX0" fmla="*/ 0 w 11633641"/>
                <a:gd name="csY0" fmla="*/ 0 h 3829377"/>
                <a:gd name="csX1" fmla="*/ 3812617 w 11633641"/>
                <a:gd name="csY1" fmla="*/ 62665 h 3829377"/>
                <a:gd name="csX2" fmla="*/ 4477262 w 11633641"/>
                <a:gd name="csY2" fmla="*/ 81582 h 3829377"/>
                <a:gd name="csX3" fmla="*/ 4585890 w 11633641"/>
                <a:gd name="csY3" fmla="*/ 330248 h 3829377"/>
                <a:gd name="csX4" fmla="*/ 4689747 w 11633641"/>
                <a:gd name="csY4" fmla="*/ 1794280 h 3829377"/>
                <a:gd name="csX5" fmla="*/ 4775095 w 11633641"/>
                <a:gd name="csY5" fmla="*/ 2956803 h 3829377"/>
                <a:gd name="csX6" fmla="*/ 4836880 w 11633641"/>
                <a:gd name="csY6" fmla="*/ 3475161 h 3829377"/>
                <a:gd name="csX7" fmla="*/ 4916351 w 11633641"/>
                <a:gd name="csY7" fmla="*/ 3759473 h 3829377"/>
                <a:gd name="csX8" fmla="*/ 5063998 w 11633641"/>
                <a:gd name="csY8" fmla="*/ 3703320 h 3829377"/>
                <a:gd name="csX9" fmla="*/ 5144557 w 11633641"/>
                <a:gd name="csY9" fmla="*/ 3511161 h 3829377"/>
                <a:gd name="csX10" fmla="*/ 5207120 w 11633641"/>
                <a:gd name="csY10" fmla="*/ 3340316 h 3829377"/>
                <a:gd name="csX11" fmla="*/ 5279047 w 11633641"/>
                <a:gd name="csY11" fmla="*/ 3098621 h 3829377"/>
                <a:gd name="csX12" fmla="*/ 5361434 w 11633641"/>
                <a:gd name="csY12" fmla="*/ 2806276 h 3829377"/>
                <a:gd name="csX13" fmla="*/ 5506625 w 11633641"/>
                <a:gd name="csY13" fmla="*/ 2358458 h 3829377"/>
                <a:gd name="csX14" fmla="*/ 5607635 w 11633641"/>
                <a:gd name="csY14" fmla="*/ 2054911 h 3829377"/>
                <a:gd name="csX15" fmla="*/ 5759556 w 11633641"/>
                <a:gd name="csY15" fmla="*/ 1688882 h 3829377"/>
                <a:gd name="csX16" fmla="*/ 5954331 w 11633641"/>
                <a:gd name="csY16" fmla="*/ 1344723 h 3829377"/>
                <a:gd name="csX17" fmla="*/ 6150867 w 11633641"/>
                <a:gd name="csY17" fmla="*/ 1102117 h 3829377"/>
                <a:gd name="csX18" fmla="*/ 6377822 w 11633641"/>
                <a:gd name="csY18" fmla="*/ 907695 h 3829377"/>
                <a:gd name="csX19" fmla="*/ 6621739 w 11633641"/>
                <a:gd name="csY19" fmla="*/ 767715 h 3829377"/>
                <a:gd name="csX20" fmla="*/ 6913697 w 11633641"/>
                <a:gd name="csY20" fmla="*/ 621069 h 3829377"/>
                <a:gd name="csX21" fmla="*/ 7358338 w 11633641"/>
                <a:gd name="csY21" fmla="*/ 486453 h 3829377"/>
                <a:gd name="csX22" fmla="*/ 7811163 w 11633641"/>
                <a:gd name="csY22" fmla="*/ 383719 h 3829377"/>
                <a:gd name="csX23" fmla="*/ 8175513 w 11633641"/>
                <a:gd name="csY23" fmla="*/ 306101 h 3829377"/>
                <a:gd name="csX24" fmla="*/ 8793297 w 11633641"/>
                <a:gd name="csY24" fmla="*/ 207742 h 3829377"/>
                <a:gd name="csX25" fmla="*/ 9881832 w 11633641"/>
                <a:gd name="csY25" fmla="*/ 112296 h 3829377"/>
                <a:gd name="csX26" fmla="*/ 11633641 w 11633641"/>
                <a:gd name="csY26" fmla="*/ 17311 h 3829377"/>
                <a:gd name="csX0" fmla="*/ 0 w 11633641"/>
                <a:gd name="csY0" fmla="*/ 0 h 3839085"/>
                <a:gd name="csX1" fmla="*/ 3812617 w 11633641"/>
                <a:gd name="csY1" fmla="*/ 62665 h 3839085"/>
                <a:gd name="csX2" fmla="*/ 4477262 w 11633641"/>
                <a:gd name="csY2" fmla="*/ 81582 h 3839085"/>
                <a:gd name="csX3" fmla="*/ 4585890 w 11633641"/>
                <a:gd name="csY3" fmla="*/ 330248 h 3839085"/>
                <a:gd name="csX4" fmla="*/ 4689747 w 11633641"/>
                <a:gd name="csY4" fmla="*/ 1794280 h 3839085"/>
                <a:gd name="csX5" fmla="*/ 4775095 w 11633641"/>
                <a:gd name="csY5" fmla="*/ 2956803 h 3839085"/>
                <a:gd name="csX6" fmla="*/ 4836880 w 11633641"/>
                <a:gd name="csY6" fmla="*/ 3475161 h 3839085"/>
                <a:gd name="csX7" fmla="*/ 4916351 w 11633641"/>
                <a:gd name="csY7" fmla="*/ 3759473 h 3839085"/>
                <a:gd name="csX8" fmla="*/ 5063998 w 11633641"/>
                <a:gd name="csY8" fmla="*/ 3703320 h 3839085"/>
                <a:gd name="csX9" fmla="*/ 5144557 w 11633641"/>
                <a:gd name="csY9" fmla="*/ 3511161 h 3839085"/>
                <a:gd name="csX10" fmla="*/ 5207120 w 11633641"/>
                <a:gd name="csY10" fmla="*/ 3340316 h 3839085"/>
                <a:gd name="csX11" fmla="*/ 5279047 w 11633641"/>
                <a:gd name="csY11" fmla="*/ 3098621 h 3839085"/>
                <a:gd name="csX12" fmla="*/ 5361434 w 11633641"/>
                <a:gd name="csY12" fmla="*/ 2806276 h 3839085"/>
                <a:gd name="csX13" fmla="*/ 5506625 w 11633641"/>
                <a:gd name="csY13" fmla="*/ 2358458 h 3839085"/>
                <a:gd name="csX14" fmla="*/ 5607635 w 11633641"/>
                <a:gd name="csY14" fmla="*/ 2054911 h 3839085"/>
                <a:gd name="csX15" fmla="*/ 5759556 w 11633641"/>
                <a:gd name="csY15" fmla="*/ 1688882 h 3839085"/>
                <a:gd name="csX16" fmla="*/ 5954331 w 11633641"/>
                <a:gd name="csY16" fmla="*/ 1344723 h 3839085"/>
                <a:gd name="csX17" fmla="*/ 6150867 w 11633641"/>
                <a:gd name="csY17" fmla="*/ 1102117 h 3839085"/>
                <a:gd name="csX18" fmla="*/ 6377822 w 11633641"/>
                <a:gd name="csY18" fmla="*/ 907695 h 3839085"/>
                <a:gd name="csX19" fmla="*/ 6621739 w 11633641"/>
                <a:gd name="csY19" fmla="*/ 767715 h 3839085"/>
                <a:gd name="csX20" fmla="*/ 6913697 w 11633641"/>
                <a:gd name="csY20" fmla="*/ 621069 h 3839085"/>
                <a:gd name="csX21" fmla="*/ 7358338 w 11633641"/>
                <a:gd name="csY21" fmla="*/ 486453 h 3839085"/>
                <a:gd name="csX22" fmla="*/ 7811163 w 11633641"/>
                <a:gd name="csY22" fmla="*/ 383719 h 3839085"/>
                <a:gd name="csX23" fmla="*/ 8175513 w 11633641"/>
                <a:gd name="csY23" fmla="*/ 306101 h 3839085"/>
                <a:gd name="csX24" fmla="*/ 8793297 w 11633641"/>
                <a:gd name="csY24" fmla="*/ 207742 h 3839085"/>
                <a:gd name="csX25" fmla="*/ 9881832 w 11633641"/>
                <a:gd name="csY25" fmla="*/ 112296 h 3839085"/>
                <a:gd name="csX26" fmla="*/ 11633641 w 11633641"/>
                <a:gd name="csY26" fmla="*/ 17311 h 3839085"/>
                <a:gd name="csX0" fmla="*/ 0 w 11633641"/>
                <a:gd name="csY0" fmla="*/ 0 h 3786769"/>
                <a:gd name="csX1" fmla="*/ 3812617 w 11633641"/>
                <a:gd name="csY1" fmla="*/ 62665 h 3786769"/>
                <a:gd name="csX2" fmla="*/ 4477262 w 11633641"/>
                <a:gd name="csY2" fmla="*/ 81582 h 3786769"/>
                <a:gd name="csX3" fmla="*/ 4585890 w 11633641"/>
                <a:gd name="csY3" fmla="*/ 330248 h 3786769"/>
                <a:gd name="csX4" fmla="*/ 4689747 w 11633641"/>
                <a:gd name="csY4" fmla="*/ 1794280 h 3786769"/>
                <a:gd name="csX5" fmla="*/ 4775095 w 11633641"/>
                <a:gd name="csY5" fmla="*/ 2956803 h 3786769"/>
                <a:gd name="csX6" fmla="*/ 4836880 w 11633641"/>
                <a:gd name="csY6" fmla="*/ 3475161 h 3786769"/>
                <a:gd name="csX7" fmla="*/ 4916351 w 11633641"/>
                <a:gd name="csY7" fmla="*/ 3759473 h 3786769"/>
                <a:gd name="csX8" fmla="*/ 5086328 w 11633641"/>
                <a:gd name="csY8" fmla="*/ 3716343 h 3786769"/>
                <a:gd name="csX9" fmla="*/ 5144557 w 11633641"/>
                <a:gd name="csY9" fmla="*/ 3511161 h 3786769"/>
                <a:gd name="csX10" fmla="*/ 5207120 w 11633641"/>
                <a:gd name="csY10" fmla="*/ 3340316 h 3786769"/>
                <a:gd name="csX11" fmla="*/ 5279047 w 11633641"/>
                <a:gd name="csY11" fmla="*/ 3098621 h 3786769"/>
                <a:gd name="csX12" fmla="*/ 5361434 w 11633641"/>
                <a:gd name="csY12" fmla="*/ 2806276 h 3786769"/>
                <a:gd name="csX13" fmla="*/ 5506625 w 11633641"/>
                <a:gd name="csY13" fmla="*/ 2358458 h 3786769"/>
                <a:gd name="csX14" fmla="*/ 5607635 w 11633641"/>
                <a:gd name="csY14" fmla="*/ 2054911 h 3786769"/>
                <a:gd name="csX15" fmla="*/ 5759556 w 11633641"/>
                <a:gd name="csY15" fmla="*/ 1688882 h 3786769"/>
                <a:gd name="csX16" fmla="*/ 5954331 w 11633641"/>
                <a:gd name="csY16" fmla="*/ 1344723 h 3786769"/>
                <a:gd name="csX17" fmla="*/ 6150867 w 11633641"/>
                <a:gd name="csY17" fmla="*/ 1102117 h 3786769"/>
                <a:gd name="csX18" fmla="*/ 6377822 w 11633641"/>
                <a:gd name="csY18" fmla="*/ 907695 h 3786769"/>
                <a:gd name="csX19" fmla="*/ 6621739 w 11633641"/>
                <a:gd name="csY19" fmla="*/ 767715 h 3786769"/>
                <a:gd name="csX20" fmla="*/ 6913697 w 11633641"/>
                <a:gd name="csY20" fmla="*/ 621069 h 3786769"/>
                <a:gd name="csX21" fmla="*/ 7358338 w 11633641"/>
                <a:gd name="csY21" fmla="*/ 486453 h 3786769"/>
                <a:gd name="csX22" fmla="*/ 7811163 w 11633641"/>
                <a:gd name="csY22" fmla="*/ 383719 h 3786769"/>
                <a:gd name="csX23" fmla="*/ 8175513 w 11633641"/>
                <a:gd name="csY23" fmla="*/ 306101 h 3786769"/>
                <a:gd name="csX24" fmla="*/ 8793297 w 11633641"/>
                <a:gd name="csY24" fmla="*/ 207742 h 3786769"/>
                <a:gd name="csX25" fmla="*/ 9881832 w 11633641"/>
                <a:gd name="csY25" fmla="*/ 112296 h 3786769"/>
                <a:gd name="csX26" fmla="*/ 11633641 w 11633641"/>
                <a:gd name="csY26" fmla="*/ 17311 h 3786769"/>
                <a:gd name="csX0" fmla="*/ 0 w 11633641"/>
                <a:gd name="csY0" fmla="*/ 0 h 3778261"/>
                <a:gd name="csX1" fmla="*/ 3812617 w 11633641"/>
                <a:gd name="csY1" fmla="*/ 62665 h 3778261"/>
                <a:gd name="csX2" fmla="*/ 4477262 w 11633641"/>
                <a:gd name="csY2" fmla="*/ 81582 h 3778261"/>
                <a:gd name="csX3" fmla="*/ 4585890 w 11633641"/>
                <a:gd name="csY3" fmla="*/ 330248 h 3778261"/>
                <a:gd name="csX4" fmla="*/ 4689747 w 11633641"/>
                <a:gd name="csY4" fmla="*/ 1794280 h 3778261"/>
                <a:gd name="csX5" fmla="*/ 4775095 w 11633641"/>
                <a:gd name="csY5" fmla="*/ 2956803 h 3778261"/>
                <a:gd name="csX6" fmla="*/ 4836880 w 11633641"/>
                <a:gd name="csY6" fmla="*/ 3475161 h 3778261"/>
                <a:gd name="csX7" fmla="*/ 4916351 w 11633641"/>
                <a:gd name="csY7" fmla="*/ 3759473 h 3778261"/>
                <a:gd name="csX8" fmla="*/ 5086328 w 11633641"/>
                <a:gd name="csY8" fmla="*/ 3716343 h 3778261"/>
                <a:gd name="csX9" fmla="*/ 5144557 w 11633641"/>
                <a:gd name="csY9" fmla="*/ 3511161 h 3778261"/>
                <a:gd name="csX10" fmla="*/ 5207120 w 11633641"/>
                <a:gd name="csY10" fmla="*/ 3340316 h 3778261"/>
                <a:gd name="csX11" fmla="*/ 5279047 w 11633641"/>
                <a:gd name="csY11" fmla="*/ 3098621 h 3778261"/>
                <a:gd name="csX12" fmla="*/ 5361434 w 11633641"/>
                <a:gd name="csY12" fmla="*/ 2806276 h 3778261"/>
                <a:gd name="csX13" fmla="*/ 5506625 w 11633641"/>
                <a:gd name="csY13" fmla="*/ 2358458 h 3778261"/>
                <a:gd name="csX14" fmla="*/ 5607635 w 11633641"/>
                <a:gd name="csY14" fmla="*/ 2054911 h 3778261"/>
                <a:gd name="csX15" fmla="*/ 5759556 w 11633641"/>
                <a:gd name="csY15" fmla="*/ 1688882 h 3778261"/>
                <a:gd name="csX16" fmla="*/ 5954331 w 11633641"/>
                <a:gd name="csY16" fmla="*/ 1344723 h 3778261"/>
                <a:gd name="csX17" fmla="*/ 6150867 w 11633641"/>
                <a:gd name="csY17" fmla="*/ 1102117 h 3778261"/>
                <a:gd name="csX18" fmla="*/ 6377822 w 11633641"/>
                <a:gd name="csY18" fmla="*/ 907695 h 3778261"/>
                <a:gd name="csX19" fmla="*/ 6621739 w 11633641"/>
                <a:gd name="csY19" fmla="*/ 767715 h 3778261"/>
                <a:gd name="csX20" fmla="*/ 6913697 w 11633641"/>
                <a:gd name="csY20" fmla="*/ 621069 h 3778261"/>
                <a:gd name="csX21" fmla="*/ 7358338 w 11633641"/>
                <a:gd name="csY21" fmla="*/ 486453 h 3778261"/>
                <a:gd name="csX22" fmla="*/ 7811163 w 11633641"/>
                <a:gd name="csY22" fmla="*/ 383719 h 3778261"/>
                <a:gd name="csX23" fmla="*/ 8175513 w 11633641"/>
                <a:gd name="csY23" fmla="*/ 306101 h 3778261"/>
                <a:gd name="csX24" fmla="*/ 8793297 w 11633641"/>
                <a:gd name="csY24" fmla="*/ 207742 h 3778261"/>
                <a:gd name="csX25" fmla="*/ 9881832 w 11633641"/>
                <a:gd name="csY25" fmla="*/ 112296 h 3778261"/>
                <a:gd name="csX26" fmla="*/ 11633641 w 11633641"/>
                <a:gd name="csY26" fmla="*/ 17311 h 3778261"/>
                <a:gd name="csX0" fmla="*/ 0 w 11633641"/>
                <a:gd name="csY0" fmla="*/ 0 h 3776333"/>
                <a:gd name="csX1" fmla="*/ 3812617 w 11633641"/>
                <a:gd name="csY1" fmla="*/ 62665 h 3776333"/>
                <a:gd name="csX2" fmla="*/ 4477262 w 11633641"/>
                <a:gd name="csY2" fmla="*/ 81582 h 3776333"/>
                <a:gd name="csX3" fmla="*/ 4585890 w 11633641"/>
                <a:gd name="csY3" fmla="*/ 330248 h 3776333"/>
                <a:gd name="csX4" fmla="*/ 4689747 w 11633641"/>
                <a:gd name="csY4" fmla="*/ 1794280 h 3776333"/>
                <a:gd name="csX5" fmla="*/ 4775095 w 11633641"/>
                <a:gd name="csY5" fmla="*/ 2956803 h 3776333"/>
                <a:gd name="csX6" fmla="*/ 4832415 w 11633641"/>
                <a:gd name="csY6" fmla="*/ 3501209 h 3776333"/>
                <a:gd name="csX7" fmla="*/ 4916351 w 11633641"/>
                <a:gd name="csY7" fmla="*/ 3759473 h 3776333"/>
                <a:gd name="csX8" fmla="*/ 5086328 w 11633641"/>
                <a:gd name="csY8" fmla="*/ 3716343 h 3776333"/>
                <a:gd name="csX9" fmla="*/ 5144557 w 11633641"/>
                <a:gd name="csY9" fmla="*/ 3511161 h 3776333"/>
                <a:gd name="csX10" fmla="*/ 5207120 w 11633641"/>
                <a:gd name="csY10" fmla="*/ 3340316 h 3776333"/>
                <a:gd name="csX11" fmla="*/ 5279047 w 11633641"/>
                <a:gd name="csY11" fmla="*/ 3098621 h 3776333"/>
                <a:gd name="csX12" fmla="*/ 5361434 w 11633641"/>
                <a:gd name="csY12" fmla="*/ 2806276 h 3776333"/>
                <a:gd name="csX13" fmla="*/ 5506625 w 11633641"/>
                <a:gd name="csY13" fmla="*/ 2358458 h 3776333"/>
                <a:gd name="csX14" fmla="*/ 5607635 w 11633641"/>
                <a:gd name="csY14" fmla="*/ 2054911 h 3776333"/>
                <a:gd name="csX15" fmla="*/ 5759556 w 11633641"/>
                <a:gd name="csY15" fmla="*/ 1688882 h 3776333"/>
                <a:gd name="csX16" fmla="*/ 5954331 w 11633641"/>
                <a:gd name="csY16" fmla="*/ 1344723 h 3776333"/>
                <a:gd name="csX17" fmla="*/ 6150867 w 11633641"/>
                <a:gd name="csY17" fmla="*/ 1102117 h 3776333"/>
                <a:gd name="csX18" fmla="*/ 6377822 w 11633641"/>
                <a:gd name="csY18" fmla="*/ 907695 h 3776333"/>
                <a:gd name="csX19" fmla="*/ 6621739 w 11633641"/>
                <a:gd name="csY19" fmla="*/ 767715 h 3776333"/>
                <a:gd name="csX20" fmla="*/ 6913697 w 11633641"/>
                <a:gd name="csY20" fmla="*/ 621069 h 3776333"/>
                <a:gd name="csX21" fmla="*/ 7358338 w 11633641"/>
                <a:gd name="csY21" fmla="*/ 486453 h 3776333"/>
                <a:gd name="csX22" fmla="*/ 7811163 w 11633641"/>
                <a:gd name="csY22" fmla="*/ 383719 h 3776333"/>
                <a:gd name="csX23" fmla="*/ 8175513 w 11633641"/>
                <a:gd name="csY23" fmla="*/ 306101 h 3776333"/>
                <a:gd name="csX24" fmla="*/ 8793297 w 11633641"/>
                <a:gd name="csY24" fmla="*/ 207742 h 3776333"/>
                <a:gd name="csX25" fmla="*/ 9881832 w 11633641"/>
                <a:gd name="csY25" fmla="*/ 112296 h 3776333"/>
                <a:gd name="csX26" fmla="*/ 11633641 w 11633641"/>
                <a:gd name="csY26" fmla="*/ 17311 h 3776333"/>
                <a:gd name="csX0" fmla="*/ 0 w 11633641"/>
                <a:gd name="csY0" fmla="*/ 0 h 3760961"/>
                <a:gd name="csX1" fmla="*/ 3812617 w 11633641"/>
                <a:gd name="csY1" fmla="*/ 62665 h 3760961"/>
                <a:gd name="csX2" fmla="*/ 4477262 w 11633641"/>
                <a:gd name="csY2" fmla="*/ 81582 h 3760961"/>
                <a:gd name="csX3" fmla="*/ 4585890 w 11633641"/>
                <a:gd name="csY3" fmla="*/ 330248 h 3760961"/>
                <a:gd name="csX4" fmla="*/ 4689747 w 11633641"/>
                <a:gd name="csY4" fmla="*/ 1794280 h 3760961"/>
                <a:gd name="csX5" fmla="*/ 4775095 w 11633641"/>
                <a:gd name="csY5" fmla="*/ 2956803 h 3760961"/>
                <a:gd name="csX6" fmla="*/ 4832415 w 11633641"/>
                <a:gd name="csY6" fmla="*/ 3501209 h 3760961"/>
                <a:gd name="csX7" fmla="*/ 4916351 w 11633641"/>
                <a:gd name="csY7" fmla="*/ 3759473 h 3760961"/>
                <a:gd name="csX8" fmla="*/ 5090794 w 11633641"/>
                <a:gd name="csY8" fmla="*/ 3599139 h 3760961"/>
                <a:gd name="csX9" fmla="*/ 5144557 w 11633641"/>
                <a:gd name="csY9" fmla="*/ 3511161 h 3760961"/>
                <a:gd name="csX10" fmla="*/ 5207120 w 11633641"/>
                <a:gd name="csY10" fmla="*/ 3340316 h 3760961"/>
                <a:gd name="csX11" fmla="*/ 5279047 w 11633641"/>
                <a:gd name="csY11" fmla="*/ 3098621 h 3760961"/>
                <a:gd name="csX12" fmla="*/ 5361434 w 11633641"/>
                <a:gd name="csY12" fmla="*/ 2806276 h 3760961"/>
                <a:gd name="csX13" fmla="*/ 5506625 w 11633641"/>
                <a:gd name="csY13" fmla="*/ 2358458 h 3760961"/>
                <a:gd name="csX14" fmla="*/ 5607635 w 11633641"/>
                <a:gd name="csY14" fmla="*/ 2054911 h 3760961"/>
                <a:gd name="csX15" fmla="*/ 5759556 w 11633641"/>
                <a:gd name="csY15" fmla="*/ 1688882 h 3760961"/>
                <a:gd name="csX16" fmla="*/ 5954331 w 11633641"/>
                <a:gd name="csY16" fmla="*/ 1344723 h 3760961"/>
                <a:gd name="csX17" fmla="*/ 6150867 w 11633641"/>
                <a:gd name="csY17" fmla="*/ 1102117 h 3760961"/>
                <a:gd name="csX18" fmla="*/ 6377822 w 11633641"/>
                <a:gd name="csY18" fmla="*/ 907695 h 3760961"/>
                <a:gd name="csX19" fmla="*/ 6621739 w 11633641"/>
                <a:gd name="csY19" fmla="*/ 767715 h 3760961"/>
                <a:gd name="csX20" fmla="*/ 6913697 w 11633641"/>
                <a:gd name="csY20" fmla="*/ 621069 h 3760961"/>
                <a:gd name="csX21" fmla="*/ 7358338 w 11633641"/>
                <a:gd name="csY21" fmla="*/ 486453 h 3760961"/>
                <a:gd name="csX22" fmla="*/ 7811163 w 11633641"/>
                <a:gd name="csY22" fmla="*/ 383719 h 3760961"/>
                <a:gd name="csX23" fmla="*/ 8175513 w 11633641"/>
                <a:gd name="csY23" fmla="*/ 306101 h 3760961"/>
                <a:gd name="csX24" fmla="*/ 8793297 w 11633641"/>
                <a:gd name="csY24" fmla="*/ 207742 h 3760961"/>
                <a:gd name="csX25" fmla="*/ 9881832 w 11633641"/>
                <a:gd name="csY25" fmla="*/ 112296 h 3760961"/>
                <a:gd name="csX26" fmla="*/ 11633641 w 11633641"/>
                <a:gd name="csY26" fmla="*/ 17311 h 3760961"/>
                <a:gd name="csX0" fmla="*/ 0 w 11633641"/>
                <a:gd name="csY0" fmla="*/ 0 h 3762004"/>
                <a:gd name="csX1" fmla="*/ 3812617 w 11633641"/>
                <a:gd name="csY1" fmla="*/ 62665 h 3762004"/>
                <a:gd name="csX2" fmla="*/ 4477262 w 11633641"/>
                <a:gd name="csY2" fmla="*/ 81582 h 3762004"/>
                <a:gd name="csX3" fmla="*/ 4585890 w 11633641"/>
                <a:gd name="csY3" fmla="*/ 330248 h 3762004"/>
                <a:gd name="csX4" fmla="*/ 4689747 w 11633641"/>
                <a:gd name="csY4" fmla="*/ 1794280 h 3762004"/>
                <a:gd name="csX5" fmla="*/ 4775095 w 11633641"/>
                <a:gd name="csY5" fmla="*/ 2956803 h 3762004"/>
                <a:gd name="csX6" fmla="*/ 4832415 w 11633641"/>
                <a:gd name="csY6" fmla="*/ 3501209 h 3762004"/>
                <a:gd name="csX7" fmla="*/ 4916351 w 11633641"/>
                <a:gd name="csY7" fmla="*/ 3759473 h 3762004"/>
                <a:gd name="csX8" fmla="*/ 5090794 w 11633641"/>
                <a:gd name="csY8" fmla="*/ 3599139 h 3762004"/>
                <a:gd name="csX9" fmla="*/ 5144557 w 11633641"/>
                <a:gd name="csY9" fmla="*/ 3511161 h 3762004"/>
                <a:gd name="csX10" fmla="*/ 5207120 w 11633641"/>
                <a:gd name="csY10" fmla="*/ 3340316 h 3762004"/>
                <a:gd name="csX11" fmla="*/ 5279047 w 11633641"/>
                <a:gd name="csY11" fmla="*/ 3098621 h 3762004"/>
                <a:gd name="csX12" fmla="*/ 5361434 w 11633641"/>
                <a:gd name="csY12" fmla="*/ 2806276 h 3762004"/>
                <a:gd name="csX13" fmla="*/ 5506625 w 11633641"/>
                <a:gd name="csY13" fmla="*/ 2358458 h 3762004"/>
                <a:gd name="csX14" fmla="*/ 5607635 w 11633641"/>
                <a:gd name="csY14" fmla="*/ 2054911 h 3762004"/>
                <a:gd name="csX15" fmla="*/ 5759556 w 11633641"/>
                <a:gd name="csY15" fmla="*/ 1688882 h 3762004"/>
                <a:gd name="csX16" fmla="*/ 5954331 w 11633641"/>
                <a:gd name="csY16" fmla="*/ 1344723 h 3762004"/>
                <a:gd name="csX17" fmla="*/ 6150867 w 11633641"/>
                <a:gd name="csY17" fmla="*/ 1102117 h 3762004"/>
                <a:gd name="csX18" fmla="*/ 6377822 w 11633641"/>
                <a:gd name="csY18" fmla="*/ 907695 h 3762004"/>
                <a:gd name="csX19" fmla="*/ 6621739 w 11633641"/>
                <a:gd name="csY19" fmla="*/ 767715 h 3762004"/>
                <a:gd name="csX20" fmla="*/ 6913697 w 11633641"/>
                <a:gd name="csY20" fmla="*/ 621069 h 3762004"/>
                <a:gd name="csX21" fmla="*/ 7358338 w 11633641"/>
                <a:gd name="csY21" fmla="*/ 486453 h 3762004"/>
                <a:gd name="csX22" fmla="*/ 7811163 w 11633641"/>
                <a:gd name="csY22" fmla="*/ 383719 h 3762004"/>
                <a:gd name="csX23" fmla="*/ 8175513 w 11633641"/>
                <a:gd name="csY23" fmla="*/ 306101 h 3762004"/>
                <a:gd name="csX24" fmla="*/ 8793297 w 11633641"/>
                <a:gd name="csY24" fmla="*/ 207742 h 3762004"/>
                <a:gd name="csX25" fmla="*/ 9881832 w 11633641"/>
                <a:gd name="csY25" fmla="*/ 112296 h 3762004"/>
                <a:gd name="csX26" fmla="*/ 11633641 w 11633641"/>
                <a:gd name="csY26" fmla="*/ 17311 h 3762004"/>
                <a:gd name="csX0" fmla="*/ 0 w 11633641"/>
                <a:gd name="csY0" fmla="*/ 0 h 3760882"/>
                <a:gd name="csX1" fmla="*/ 3812617 w 11633641"/>
                <a:gd name="csY1" fmla="*/ 62665 h 3760882"/>
                <a:gd name="csX2" fmla="*/ 4477262 w 11633641"/>
                <a:gd name="csY2" fmla="*/ 81582 h 3760882"/>
                <a:gd name="csX3" fmla="*/ 4585890 w 11633641"/>
                <a:gd name="csY3" fmla="*/ 330248 h 3760882"/>
                <a:gd name="csX4" fmla="*/ 4689747 w 11633641"/>
                <a:gd name="csY4" fmla="*/ 1794280 h 3760882"/>
                <a:gd name="csX5" fmla="*/ 4775095 w 11633641"/>
                <a:gd name="csY5" fmla="*/ 2956803 h 3760882"/>
                <a:gd name="csX6" fmla="*/ 4832415 w 11633641"/>
                <a:gd name="csY6" fmla="*/ 3501209 h 3760882"/>
                <a:gd name="csX7" fmla="*/ 4916351 w 11633641"/>
                <a:gd name="csY7" fmla="*/ 3759473 h 3760882"/>
                <a:gd name="csX8" fmla="*/ 5090794 w 11633641"/>
                <a:gd name="csY8" fmla="*/ 3599139 h 3760882"/>
                <a:gd name="csX9" fmla="*/ 5135625 w 11633641"/>
                <a:gd name="csY9" fmla="*/ 3478605 h 3760882"/>
                <a:gd name="csX10" fmla="*/ 5207120 w 11633641"/>
                <a:gd name="csY10" fmla="*/ 3340316 h 3760882"/>
                <a:gd name="csX11" fmla="*/ 5279047 w 11633641"/>
                <a:gd name="csY11" fmla="*/ 3098621 h 3760882"/>
                <a:gd name="csX12" fmla="*/ 5361434 w 11633641"/>
                <a:gd name="csY12" fmla="*/ 2806276 h 3760882"/>
                <a:gd name="csX13" fmla="*/ 5506625 w 11633641"/>
                <a:gd name="csY13" fmla="*/ 2358458 h 3760882"/>
                <a:gd name="csX14" fmla="*/ 5607635 w 11633641"/>
                <a:gd name="csY14" fmla="*/ 2054911 h 3760882"/>
                <a:gd name="csX15" fmla="*/ 5759556 w 11633641"/>
                <a:gd name="csY15" fmla="*/ 1688882 h 3760882"/>
                <a:gd name="csX16" fmla="*/ 5954331 w 11633641"/>
                <a:gd name="csY16" fmla="*/ 1344723 h 3760882"/>
                <a:gd name="csX17" fmla="*/ 6150867 w 11633641"/>
                <a:gd name="csY17" fmla="*/ 1102117 h 3760882"/>
                <a:gd name="csX18" fmla="*/ 6377822 w 11633641"/>
                <a:gd name="csY18" fmla="*/ 907695 h 3760882"/>
                <a:gd name="csX19" fmla="*/ 6621739 w 11633641"/>
                <a:gd name="csY19" fmla="*/ 767715 h 3760882"/>
                <a:gd name="csX20" fmla="*/ 6913697 w 11633641"/>
                <a:gd name="csY20" fmla="*/ 621069 h 3760882"/>
                <a:gd name="csX21" fmla="*/ 7358338 w 11633641"/>
                <a:gd name="csY21" fmla="*/ 486453 h 3760882"/>
                <a:gd name="csX22" fmla="*/ 7811163 w 11633641"/>
                <a:gd name="csY22" fmla="*/ 383719 h 3760882"/>
                <a:gd name="csX23" fmla="*/ 8175513 w 11633641"/>
                <a:gd name="csY23" fmla="*/ 306101 h 3760882"/>
                <a:gd name="csX24" fmla="*/ 8793297 w 11633641"/>
                <a:gd name="csY24" fmla="*/ 207742 h 3760882"/>
                <a:gd name="csX25" fmla="*/ 9881832 w 11633641"/>
                <a:gd name="csY25" fmla="*/ 112296 h 3760882"/>
                <a:gd name="csX26" fmla="*/ 11633641 w 11633641"/>
                <a:gd name="csY26" fmla="*/ 17311 h 3760882"/>
                <a:gd name="csX0" fmla="*/ 0 w 11633641"/>
                <a:gd name="csY0" fmla="*/ 0 h 3760882"/>
                <a:gd name="csX1" fmla="*/ 3812617 w 11633641"/>
                <a:gd name="csY1" fmla="*/ 62665 h 3760882"/>
                <a:gd name="csX2" fmla="*/ 4477262 w 11633641"/>
                <a:gd name="csY2" fmla="*/ 81582 h 3760882"/>
                <a:gd name="csX3" fmla="*/ 4585890 w 11633641"/>
                <a:gd name="csY3" fmla="*/ 330248 h 3760882"/>
                <a:gd name="csX4" fmla="*/ 4689747 w 11633641"/>
                <a:gd name="csY4" fmla="*/ 1794280 h 3760882"/>
                <a:gd name="csX5" fmla="*/ 4775095 w 11633641"/>
                <a:gd name="csY5" fmla="*/ 2956803 h 3760882"/>
                <a:gd name="csX6" fmla="*/ 4832415 w 11633641"/>
                <a:gd name="csY6" fmla="*/ 3501209 h 3760882"/>
                <a:gd name="csX7" fmla="*/ 4916351 w 11633641"/>
                <a:gd name="csY7" fmla="*/ 3759473 h 3760882"/>
                <a:gd name="csX8" fmla="*/ 5090794 w 11633641"/>
                <a:gd name="csY8" fmla="*/ 3599139 h 3760882"/>
                <a:gd name="csX9" fmla="*/ 5135625 w 11633641"/>
                <a:gd name="csY9" fmla="*/ 3478605 h 3760882"/>
                <a:gd name="csX10" fmla="*/ 5211586 w 11633641"/>
                <a:gd name="csY10" fmla="*/ 3294737 h 3760882"/>
                <a:gd name="csX11" fmla="*/ 5279047 w 11633641"/>
                <a:gd name="csY11" fmla="*/ 3098621 h 3760882"/>
                <a:gd name="csX12" fmla="*/ 5361434 w 11633641"/>
                <a:gd name="csY12" fmla="*/ 2806276 h 3760882"/>
                <a:gd name="csX13" fmla="*/ 5506625 w 11633641"/>
                <a:gd name="csY13" fmla="*/ 2358458 h 3760882"/>
                <a:gd name="csX14" fmla="*/ 5607635 w 11633641"/>
                <a:gd name="csY14" fmla="*/ 2054911 h 3760882"/>
                <a:gd name="csX15" fmla="*/ 5759556 w 11633641"/>
                <a:gd name="csY15" fmla="*/ 1688882 h 3760882"/>
                <a:gd name="csX16" fmla="*/ 5954331 w 11633641"/>
                <a:gd name="csY16" fmla="*/ 1344723 h 3760882"/>
                <a:gd name="csX17" fmla="*/ 6150867 w 11633641"/>
                <a:gd name="csY17" fmla="*/ 1102117 h 3760882"/>
                <a:gd name="csX18" fmla="*/ 6377822 w 11633641"/>
                <a:gd name="csY18" fmla="*/ 907695 h 3760882"/>
                <a:gd name="csX19" fmla="*/ 6621739 w 11633641"/>
                <a:gd name="csY19" fmla="*/ 767715 h 3760882"/>
                <a:gd name="csX20" fmla="*/ 6913697 w 11633641"/>
                <a:gd name="csY20" fmla="*/ 621069 h 3760882"/>
                <a:gd name="csX21" fmla="*/ 7358338 w 11633641"/>
                <a:gd name="csY21" fmla="*/ 486453 h 3760882"/>
                <a:gd name="csX22" fmla="*/ 7811163 w 11633641"/>
                <a:gd name="csY22" fmla="*/ 383719 h 3760882"/>
                <a:gd name="csX23" fmla="*/ 8175513 w 11633641"/>
                <a:gd name="csY23" fmla="*/ 306101 h 3760882"/>
                <a:gd name="csX24" fmla="*/ 8793297 w 11633641"/>
                <a:gd name="csY24" fmla="*/ 207742 h 3760882"/>
                <a:gd name="csX25" fmla="*/ 9881832 w 11633641"/>
                <a:gd name="csY25" fmla="*/ 112296 h 3760882"/>
                <a:gd name="csX26" fmla="*/ 11633641 w 11633641"/>
                <a:gd name="csY26" fmla="*/ 17311 h 3760882"/>
                <a:gd name="csX0" fmla="*/ 0 w 11633641"/>
                <a:gd name="csY0" fmla="*/ 0 h 3760871"/>
                <a:gd name="csX1" fmla="*/ 3812617 w 11633641"/>
                <a:gd name="csY1" fmla="*/ 62665 h 3760871"/>
                <a:gd name="csX2" fmla="*/ 4477262 w 11633641"/>
                <a:gd name="csY2" fmla="*/ 81582 h 3760871"/>
                <a:gd name="csX3" fmla="*/ 4585890 w 11633641"/>
                <a:gd name="csY3" fmla="*/ 330248 h 3760871"/>
                <a:gd name="csX4" fmla="*/ 4689747 w 11633641"/>
                <a:gd name="csY4" fmla="*/ 1794280 h 3760871"/>
                <a:gd name="csX5" fmla="*/ 4775095 w 11633641"/>
                <a:gd name="csY5" fmla="*/ 2956803 h 3760871"/>
                <a:gd name="csX6" fmla="*/ 4832415 w 11633641"/>
                <a:gd name="csY6" fmla="*/ 3501209 h 3760871"/>
                <a:gd name="csX7" fmla="*/ 4916351 w 11633641"/>
                <a:gd name="csY7" fmla="*/ 3759473 h 3760871"/>
                <a:gd name="csX8" fmla="*/ 5090794 w 11633641"/>
                <a:gd name="csY8" fmla="*/ 3599139 h 3760871"/>
                <a:gd name="csX9" fmla="*/ 5157955 w 11633641"/>
                <a:gd name="csY9" fmla="*/ 3485115 h 3760871"/>
                <a:gd name="csX10" fmla="*/ 5211586 w 11633641"/>
                <a:gd name="csY10" fmla="*/ 3294737 h 3760871"/>
                <a:gd name="csX11" fmla="*/ 5279047 w 11633641"/>
                <a:gd name="csY11" fmla="*/ 3098621 h 3760871"/>
                <a:gd name="csX12" fmla="*/ 5361434 w 11633641"/>
                <a:gd name="csY12" fmla="*/ 2806276 h 3760871"/>
                <a:gd name="csX13" fmla="*/ 5506625 w 11633641"/>
                <a:gd name="csY13" fmla="*/ 2358458 h 3760871"/>
                <a:gd name="csX14" fmla="*/ 5607635 w 11633641"/>
                <a:gd name="csY14" fmla="*/ 2054911 h 3760871"/>
                <a:gd name="csX15" fmla="*/ 5759556 w 11633641"/>
                <a:gd name="csY15" fmla="*/ 1688882 h 3760871"/>
                <a:gd name="csX16" fmla="*/ 5954331 w 11633641"/>
                <a:gd name="csY16" fmla="*/ 1344723 h 3760871"/>
                <a:gd name="csX17" fmla="*/ 6150867 w 11633641"/>
                <a:gd name="csY17" fmla="*/ 1102117 h 3760871"/>
                <a:gd name="csX18" fmla="*/ 6377822 w 11633641"/>
                <a:gd name="csY18" fmla="*/ 907695 h 3760871"/>
                <a:gd name="csX19" fmla="*/ 6621739 w 11633641"/>
                <a:gd name="csY19" fmla="*/ 767715 h 3760871"/>
                <a:gd name="csX20" fmla="*/ 6913697 w 11633641"/>
                <a:gd name="csY20" fmla="*/ 621069 h 3760871"/>
                <a:gd name="csX21" fmla="*/ 7358338 w 11633641"/>
                <a:gd name="csY21" fmla="*/ 486453 h 3760871"/>
                <a:gd name="csX22" fmla="*/ 7811163 w 11633641"/>
                <a:gd name="csY22" fmla="*/ 383719 h 3760871"/>
                <a:gd name="csX23" fmla="*/ 8175513 w 11633641"/>
                <a:gd name="csY23" fmla="*/ 306101 h 3760871"/>
                <a:gd name="csX24" fmla="*/ 8793297 w 11633641"/>
                <a:gd name="csY24" fmla="*/ 207742 h 3760871"/>
                <a:gd name="csX25" fmla="*/ 9881832 w 11633641"/>
                <a:gd name="csY25" fmla="*/ 112296 h 3760871"/>
                <a:gd name="csX26" fmla="*/ 11633641 w 11633641"/>
                <a:gd name="csY26" fmla="*/ 17311 h 3760871"/>
                <a:gd name="csX0" fmla="*/ 0 w 11633641"/>
                <a:gd name="csY0" fmla="*/ 0 h 3764481"/>
                <a:gd name="csX1" fmla="*/ 3812617 w 11633641"/>
                <a:gd name="csY1" fmla="*/ 62665 h 3764481"/>
                <a:gd name="csX2" fmla="*/ 4477262 w 11633641"/>
                <a:gd name="csY2" fmla="*/ 81582 h 3764481"/>
                <a:gd name="csX3" fmla="*/ 4585890 w 11633641"/>
                <a:gd name="csY3" fmla="*/ 330248 h 3764481"/>
                <a:gd name="csX4" fmla="*/ 4689747 w 11633641"/>
                <a:gd name="csY4" fmla="*/ 1794280 h 3764481"/>
                <a:gd name="csX5" fmla="*/ 4775095 w 11633641"/>
                <a:gd name="csY5" fmla="*/ 2956803 h 3764481"/>
                <a:gd name="csX6" fmla="*/ 4832415 w 11633641"/>
                <a:gd name="csY6" fmla="*/ 3501209 h 3764481"/>
                <a:gd name="csX7" fmla="*/ 4916351 w 11633641"/>
                <a:gd name="csY7" fmla="*/ 3759473 h 3764481"/>
                <a:gd name="csX8" fmla="*/ 5090795 w 11633641"/>
                <a:gd name="csY8" fmla="*/ 3657740 h 3764481"/>
                <a:gd name="csX9" fmla="*/ 5157955 w 11633641"/>
                <a:gd name="csY9" fmla="*/ 3485115 h 3764481"/>
                <a:gd name="csX10" fmla="*/ 5211586 w 11633641"/>
                <a:gd name="csY10" fmla="*/ 3294737 h 3764481"/>
                <a:gd name="csX11" fmla="*/ 5279047 w 11633641"/>
                <a:gd name="csY11" fmla="*/ 3098621 h 3764481"/>
                <a:gd name="csX12" fmla="*/ 5361434 w 11633641"/>
                <a:gd name="csY12" fmla="*/ 2806276 h 3764481"/>
                <a:gd name="csX13" fmla="*/ 5506625 w 11633641"/>
                <a:gd name="csY13" fmla="*/ 2358458 h 3764481"/>
                <a:gd name="csX14" fmla="*/ 5607635 w 11633641"/>
                <a:gd name="csY14" fmla="*/ 2054911 h 3764481"/>
                <a:gd name="csX15" fmla="*/ 5759556 w 11633641"/>
                <a:gd name="csY15" fmla="*/ 1688882 h 3764481"/>
                <a:gd name="csX16" fmla="*/ 5954331 w 11633641"/>
                <a:gd name="csY16" fmla="*/ 1344723 h 3764481"/>
                <a:gd name="csX17" fmla="*/ 6150867 w 11633641"/>
                <a:gd name="csY17" fmla="*/ 1102117 h 3764481"/>
                <a:gd name="csX18" fmla="*/ 6377822 w 11633641"/>
                <a:gd name="csY18" fmla="*/ 907695 h 3764481"/>
                <a:gd name="csX19" fmla="*/ 6621739 w 11633641"/>
                <a:gd name="csY19" fmla="*/ 767715 h 3764481"/>
                <a:gd name="csX20" fmla="*/ 6913697 w 11633641"/>
                <a:gd name="csY20" fmla="*/ 621069 h 3764481"/>
                <a:gd name="csX21" fmla="*/ 7358338 w 11633641"/>
                <a:gd name="csY21" fmla="*/ 486453 h 3764481"/>
                <a:gd name="csX22" fmla="*/ 7811163 w 11633641"/>
                <a:gd name="csY22" fmla="*/ 383719 h 3764481"/>
                <a:gd name="csX23" fmla="*/ 8175513 w 11633641"/>
                <a:gd name="csY23" fmla="*/ 306101 h 3764481"/>
                <a:gd name="csX24" fmla="*/ 8793297 w 11633641"/>
                <a:gd name="csY24" fmla="*/ 207742 h 3764481"/>
                <a:gd name="csX25" fmla="*/ 9881832 w 11633641"/>
                <a:gd name="csY25" fmla="*/ 112296 h 3764481"/>
                <a:gd name="csX26" fmla="*/ 11633641 w 11633641"/>
                <a:gd name="csY26" fmla="*/ 17311 h 3764481"/>
                <a:gd name="csX0" fmla="*/ 0 w 11633641"/>
                <a:gd name="csY0" fmla="*/ 0 h 3760872"/>
                <a:gd name="csX1" fmla="*/ 3812617 w 11633641"/>
                <a:gd name="csY1" fmla="*/ 62665 h 3760872"/>
                <a:gd name="csX2" fmla="*/ 4477262 w 11633641"/>
                <a:gd name="csY2" fmla="*/ 81582 h 3760872"/>
                <a:gd name="csX3" fmla="*/ 4585890 w 11633641"/>
                <a:gd name="csY3" fmla="*/ 330248 h 3760872"/>
                <a:gd name="csX4" fmla="*/ 4689747 w 11633641"/>
                <a:gd name="csY4" fmla="*/ 1794280 h 3760872"/>
                <a:gd name="csX5" fmla="*/ 4775095 w 11633641"/>
                <a:gd name="csY5" fmla="*/ 2956803 h 3760872"/>
                <a:gd name="csX6" fmla="*/ 4832415 w 11633641"/>
                <a:gd name="csY6" fmla="*/ 3501209 h 3760872"/>
                <a:gd name="csX7" fmla="*/ 4916351 w 11633641"/>
                <a:gd name="csY7" fmla="*/ 3759473 h 3760872"/>
                <a:gd name="csX8" fmla="*/ 5090795 w 11633641"/>
                <a:gd name="csY8" fmla="*/ 3599138 h 3760872"/>
                <a:gd name="csX9" fmla="*/ 5157955 w 11633641"/>
                <a:gd name="csY9" fmla="*/ 3485115 h 3760872"/>
                <a:gd name="csX10" fmla="*/ 5211586 w 11633641"/>
                <a:gd name="csY10" fmla="*/ 3294737 h 3760872"/>
                <a:gd name="csX11" fmla="*/ 5279047 w 11633641"/>
                <a:gd name="csY11" fmla="*/ 3098621 h 3760872"/>
                <a:gd name="csX12" fmla="*/ 5361434 w 11633641"/>
                <a:gd name="csY12" fmla="*/ 2806276 h 3760872"/>
                <a:gd name="csX13" fmla="*/ 5506625 w 11633641"/>
                <a:gd name="csY13" fmla="*/ 2358458 h 3760872"/>
                <a:gd name="csX14" fmla="*/ 5607635 w 11633641"/>
                <a:gd name="csY14" fmla="*/ 2054911 h 3760872"/>
                <a:gd name="csX15" fmla="*/ 5759556 w 11633641"/>
                <a:gd name="csY15" fmla="*/ 1688882 h 3760872"/>
                <a:gd name="csX16" fmla="*/ 5954331 w 11633641"/>
                <a:gd name="csY16" fmla="*/ 1344723 h 3760872"/>
                <a:gd name="csX17" fmla="*/ 6150867 w 11633641"/>
                <a:gd name="csY17" fmla="*/ 1102117 h 3760872"/>
                <a:gd name="csX18" fmla="*/ 6377822 w 11633641"/>
                <a:gd name="csY18" fmla="*/ 907695 h 3760872"/>
                <a:gd name="csX19" fmla="*/ 6621739 w 11633641"/>
                <a:gd name="csY19" fmla="*/ 767715 h 3760872"/>
                <a:gd name="csX20" fmla="*/ 6913697 w 11633641"/>
                <a:gd name="csY20" fmla="*/ 621069 h 3760872"/>
                <a:gd name="csX21" fmla="*/ 7358338 w 11633641"/>
                <a:gd name="csY21" fmla="*/ 486453 h 3760872"/>
                <a:gd name="csX22" fmla="*/ 7811163 w 11633641"/>
                <a:gd name="csY22" fmla="*/ 383719 h 3760872"/>
                <a:gd name="csX23" fmla="*/ 8175513 w 11633641"/>
                <a:gd name="csY23" fmla="*/ 306101 h 3760872"/>
                <a:gd name="csX24" fmla="*/ 8793297 w 11633641"/>
                <a:gd name="csY24" fmla="*/ 207742 h 3760872"/>
                <a:gd name="csX25" fmla="*/ 9881832 w 11633641"/>
                <a:gd name="csY25" fmla="*/ 112296 h 3760872"/>
                <a:gd name="csX26" fmla="*/ 11633641 w 11633641"/>
                <a:gd name="csY26" fmla="*/ 17311 h 3760872"/>
                <a:gd name="csX0" fmla="*/ 0 w 11633641"/>
                <a:gd name="csY0" fmla="*/ 0 h 3761007"/>
                <a:gd name="csX1" fmla="*/ 3812617 w 11633641"/>
                <a:gd name="csY1" fmla="*/ 62665 h 3761007"/>
                <a:gd name="csX2" fmla="*/ 4477262 w 11633641"/>
                <a:gd name="csY2" fmla="*/ 81582 h 3761007"/>
                <a:gd name="csX3" fmla="*/ 4585890 w 11633641"/>
                <a:gd name="csY3" fmla="*/ 330248 h 3761007"/>
                <a:gd name="csX4" fmla="*/ 4689747 w 11633641"/>
                <a:gd name="csY4" fmla="*/ 1794280 h 3761007"/>
                <a:gd name="csX5" fmla="*/ 4775095 w 11633641"/>
                <a:gd name="csY5" fmla="*/ 2956803 h 3761007"/>
                <a:gd name="csX6" fmla="*/ 4832415 w 11633641"/>
                <a:gd name="csY6" fmla="*/ 3501209 h 3761007"/>
                <a:gd name="csX7" fmla="*/ 4916351 w 11633641"/>
                <a:gd name="csY7" fmla="*/ 3759473 h 3761007"/>
                <a:gd name="csX8" fmla="*/ 5090795 w 11633641"/>
                <a:gd name="csY8" fmla="*/ 3599138 h 3761007"/>
                <a:gd name="csX9" fmla="*/ 5171354 w 11633641"/>
                <a:gd name="csY9" fmla="*/ 3406979 h 3761007"/>
                <a:gd name="csX10" fmla="*/ 5211586 w 11633641"/>
                <a:gd name="csY10" fmla="*/ 3294737 h 3761007"/>
                <a:gd name="csX11" fmla="*/ 5279047 w 11633641"/>
                <a:gd name="csY11" fmla="*/ 3098621 h 3761007"/>
                <a:gd name="csX12" fmla="*/ 5361434 w 11633641"/>
                <a:gd name="csY12" fmla="*/ 2806276 h 3761007"/>
                <a:gd name="csX13" fmla="*/ 5506625 w 11633641"/>
                <a:gd name="csY13" fmla="*/ 2358458 h 3761007"/>
                <a:gd name="csX14" fmla="*/ 5607635 w 11633641"/>
                <a:gd name="csY14" fmla="*/ 2054911 h 3761007"/>
                <a:gd name="csX15" fmla="*/ 5759556 w 11633641"/>
                <a:gd name="csY15" fmla="*/ 1688882 h 3761007"/>
                <a:gd name="csX16" fmla="*/ 5954331 w 11633641"/>
                <a:gd name="csY16" fmla="*/ 1344723 h 3761007"/>
                <a:gd name="csX17" fmla="*/ 6150867 w 11633641"/>
                <a:gd name="csY17" fmla="*/ 1102117 h 3761007"/>
                <a:gd name="csX18" fmla="*/ 6377822 w 11633641"/>
                <a:gd name="csY18" fmla="*/ 907695 h 3761007"/>
                <a:gd name="csX19" fmla="*/ 6621739 w 11633641"/>
                <a:gd name="csY19" fmla="*/ 767715 h 3761007"/>
                <a:gd name="csX20" fmla="*/ 6913697 w 11633641"/>
                <a:gd name="csY20" fmla="*/ 621069 h 3761007"/>
                <a:gd name="csX21" fmla="*/ 7358338 w 11633641"/>
                <a:gd name="csY21" fmla="*/ 486453 h 3761007"/>
                <a:gd name="csX22" fmla="*/ 7811163 w 11633641"/>
                <a:gd name="csY22" fmla="*/ 383719 h 3761007"/>
                <a:gd name="csX23" fmla="*/ 8175513 w 11633641"/>
                <a:gd name="csY23" fmla="*/ 306101 h 3761007"/>
                <a:gd name="csX24" fmla="*/ 8793297 w 11633641"/>
                <a:gd name="csY24" fmla="*/ 207742 h 3761007"/>
                <a:gd name="csX25" fmla="*/ 9881832 w 11633641"/>
                <a:gd name="csY25" fmla="*/ 112296 h 3761007"/>
                <a:gd name="csX26" fmla="*/ 11633641 w 11633641"/>
                <a:gd name="csY26" fmla="*/ 17311 h 3761007"/>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47614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11885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77923"/>
                <a:gd name="csX1" fmla="*/ 3812617 w 11633641"/>
                <a:gd name="csY1" fmla="*/ 62665 h 3777923"/>
                <a:gd name="csX2" fmla="*/ 4477262 w 11633641"/>
                <a:gd name="csY2" fmla="*/ 81582 h 3777923"/>
                <a:gd name="csX3" fmla="*/ 4585890 w 11633641"/>
                <a:gd name="csY3" fmla="*/ 330248 h 3777923"/>
                <a:gd name="csX4" fmla="*/ 4689747 w 11633641"/>
                <a:gd name="csY4" fmla="*/ 1794280 h 3777923"/>
                <a:gd name="csX5" fmla="*/ 4775095 w 11633641"/>
                <a:gd name="csY5" fmla="*/ 2956803 h 3777923"/>
                <a:gd name="csX6" fmla="*/ 4832415 w 11633641"/>
                <a:gd name="csY6" fmla="*/ 3501209 h 3777923"/>
                <a:gd name="csX7" fmla="*/ 4911885 w 11633641"/>
                <a:gd name="csY7" fmla="*/ 3765985 h 3777923"/>
                <a:gd name="csX8" fmla="*/ 5090795 w 11633641"/>
                <a:gd name="csY8" fmla="*/ 3599138 h 3777923"/>
                <a:gd name="csX9" fmla="*/ 5171354 w 11633641"/>
                <a:gd name="csY9" fmla="*/ 3406979 h 3777923"/>
                <a:gd name="csX10" fmla="*/ 5211586 w 11633641"/>
                <a:gd name="csY10" fmla="*/ 3294737 h 3777923"/>
                <a:gd name="csX11" fmla="*/ 5279047 w 11633641"/>
                <a:gd name="csY11" fmla="*/ 3098621 h 3777923"/>
                <a:gd name="csX12" fmla="*/ 5361434 w 11633641"/>
                <a:gd name="csY12" fmla="*/ 2806276 h 3777923"/>
                <a:gd name="csX13" fmla="*/ 5506625 w 11633641"/>
                <a:gd name="csY13" fmla="*/ 2358458 h 3777923"/>
                <a:gd name="csX14" fmla="*/ 5607635 w 11633641"/>
                <a:gd name="csY14" fmla="*/ 2054911 h 3777923"/>
                <a:gd name="csX15" fmla="*/ 5759556 w 11633641"/>
                <a:gd name="csY15" fmla="*/ 1688882 h 3777923"/>
                <a:gd name="csX16" fmla="*/ 5954331 w 11633641"/>
                <a:gd name="csY16" fmla="*/ 1344723 h 3777923"/>
                <a:gd name="csX17" fmla="*/ 6150867 w 11633641"/>
                <a:gd name="csY17" fmla="*/ 1102117 h 3777923"/>
                <a:gd name="csX18" fmla="*/ 6377822 w 11633641"/>
                <a:gd name="csY18" fmla="*/ 907695 h 3777923"/>
                <a:gd name="csX19" fmla="*/ 6621739 w 11633641"/>
                <a:gd name="csY19" fmla="*/ 767715 h 3777923"/>
                <a:gd name="csX20" fmla="*/ 6913697 w 11633641"/>
                <a:gd name="csY20" fmla="*/ 621069 h 3777923"/>
                <a:gd name="csX21" fmla="*/ 7358338 w 11633641"/>
                <a:gd name="csY21" fmla="*/ 486453 h 3777923"/>
                <a:gd name="csX22" fmla="*/ 7811163 w 11633641"/>
                <a:gd name="csY22" fmla="*/ 383719 h 3777923"/>
                <a:gd name="csX23" fmla="*/ 8175513 w 11633641"/>
                <a:gd name="csY23" fmla="*/ 306101 h 3777923"/>
                <a:gd name="csX24" fmla="*/ 8793297 w 11633641"/>
                <a:gd name="csY24" fmla="*/ 207742 h 3777923"/>
                <a:gd name="csX25" fmla="*/ 9881832 w 11633641"/>
                <a:gd name="csY25" fmla="*/ 112296 h 3777923"/>
                <a:gd name="csX26" fmla="*/ 11633641 w 11633641"/>
                <a:gd name="csY26" fmla="*/ 17311 h 3777923"/>
                <a:gd name="csX0" fmla="*/ 0 w 11633641"/>
                <a:gd name="csY0" fmla="*/ 0 h 3795667"/>
                <a:gd name="csX1" fmla="*/ 3812617 w 11633641"/>
                <a:gd name="csY1" fmla="*/ 62665 h 3795667"/>
                <a:gd name="csX2" fmla="*/ 4477262 w 11633641"/>
                <a:gd name="csY2" fmla="*/ 81582 h 3795667"/>
                <a:gd name="csX3" fmla="*/ 4585890 w 11633641"/>
                <a:gd name="csY3" fmla="*/ 330248 h 3795667"/>
                <a:gd name="csX4" fmla="*/ 4689747 w 11633641"/>
                <a:gd name="csY4" fmla="*/ 1794280 h 3795667"/>
                <a:gd name="csX5" fmla="*/ 4775095 w 11633641"/>
                <a:gd name="csY5" fmla="*/ 2956803 h 3795667"/>
                <a:gd name="csX6" fmla="*/ 4832415 w 11633641"/>
                <a:gd name="csY6" fmla="*/ 3501209 h 3795667"/>
                <a:gd name="csX7" fmla="*/ 4911885 w 11633641"/>
                <a:gd name="csY7" fmla="*/ 3765985 h 3795667"/>
                <a:gd name="csX8" fmla="*/ 5090795 w 11633641"/>
                <a:gd name="csY8" fmla="*/ 3599138 h 3795667"/>
                <a:gd name="csX9" fmla="*/ 5171354 w 11633641"/>
                <a:gd name="csY9" fmla="*/ 3406979 h 3795667"/>
                <a:gd name="csX10" fmla="*/ 5211586 w 11633641"/>
                <a:gd name="csY10" fmla="*/ 3294737 h 3795667"/>
                <a:gd name="csX11" fmla="*/ 5279047 w 11633641"/>
                <a:gd name="csY11" fmla="*/ 3098621 h 3795667"/>
                <a:gd name="csX12" fmla="*/ 5361434 w 11633641"/>
                <a:gd name="csY12" fmla="*/ 2806276 h 3795667"/>
                <a:gd name="csX13" fmla="*/ 5506625 w 11633641"/>
                <a:gd name="csY13" fmla="*/ 2358458 h 3795667"/>
                <a:gd name="csX14" fmla="*/ 5607635 w 11633641"/>
                <a:gd name="csY14" fmla="*/ 2054911 h 3795667"/>
                <a:gd name="csX15" fmla="*/ 5759556 w 11633641"/>
                <a:gd name="csY15" fmla="*/ 1688882 h 3795667"/>
                <a:gd name="csX16" fmla="*/ 5954331 w 11633641"/>
                <a:gd name="csY16" fmla="*/ 1344723 h 3795667"/>
                <a:gd name="csX17" fmla="*/ 6150867 w 11633641"/>
                <a:gd name="csY17" fmla="*/ 1102117 h 3795667"/>
                <a:gd name="csX18" fmla="*/ 6377822 w 11633641"/>
                <a:gd name="csY18" fmla="*/ 907695 h 3795667"/>
                <a:gd name="csX19" fmla="*/ 6621739 w 11633641"/>
                <a:gd name="csY19" fmla="*/ 767715 h 3795667"/>
                <a:gd name="csX20" fmla="*/ 6913697 w 11633641"/>
                <a:gd name="csY20" fmla="*/ 621069 h 3795667"/>
                <a:gd name="csX21" fmla="*/ 7358338 w 11633641"/>
                <a:gd name="csY21" fmla="*/ 486453 h 3795667"/>
                <a:gd name="csX22" fmla="*/ 7811163 w 11633641"/>
                <a:gd name="csY22" fmla="*/ 383719 h 3795667"/>
                <a:gd name="csX23" fmla="*/ 8175513 w 11633641"/>
                <a:gd name="csY23" fmla="*/ 306101 h 3795667"/>
                <a:gd name="csX24" fmla="*/ 8793297 w 11633641"/>
                <a:gd name="csY24" fmla="*/ 207742 h 3795667"/>
                <a:gd name="csX25" fmla="*/ 9881832 w 11633641"/>
                <a:gd name="csY25" fmla="*/ 112296 h 3795667"/>
                <a:gd name="csX26" fmla="*/ 11633641 w 11633641"/>
                <a:gd name="csY26" fmla="*/ 17311 h 3795667"/>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11885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93214"/>
                <a:gd name="csX1" fmla="*/ 3812617 w 11633641"/>
                <a:gd name="csY1" fmla="*/ 62665 h 3793214"/>
                <a:gd name="csX2" fmla="*/ 4477262 w 11633641"/>
                <a:gd name="csY2" fmla="*/ 81582 h 3793214"/>
                <a:gd name="csX3" fmla="*/ 4585890 w 11633641"/>
                <a:gd name="csY3" fmla="*/ 330248 h 3793214"/>
                <a:gd name="csX4" fmla="*/ 4689747 w 11633641"/>
                <a:gd name="csY4" fmla="*/ 1794280 h 3793214"/>
                <a:gd name="csX5" fmla="*/ 4775095 w 11633641"/>
                <a:gd name="csY5" fmla="*/ 2956803 h 3793214"/>
                <a:gd name="csX6" fmla="*/ 4832415 w 11633641"/>
                <a:gd name="csY6" fmla="*/ 3501209 h 3793214"/>
                <a:gd name="csX7" fmla="*/ 4911885 w 11633641"/>
                <a:gd name="csY7" fmla="*/ 3765985 h 3793214"/>
                <a:gd name="csX8" fmla="*/ 5090795 w 11633641"/>
                <a:gd name="csY8" fmla="*/ 3599138 h 3793214"/>
                <a:gd name="csX9" fmla="*/ 5171354 w 11633641"/>
                <a:gd name="csY9" fmla="*/ 3406979 h 3793214"/>
                <a:gd name="csX10" fmla="*/ 5211586 w 11633641"/>
                <a:gd name="csY10" fmla="*/ 3294737 h 3793214"/>
                <a:gd name="csX11" fmla="*/ 5279047 w 11633641"/>
                <a:gd name="csY11" fmla="*/ 3098621 h 3793214"/>
                <a:gd name="csX12" fmla="*/ 5361434 w 11633641"/>
                <a:gd name="csY12" fmla="*/ 2806276 h 3793214"/>
                <a:gd name="csX13" fmla="*/ 5506625 w 11633641"/>
                <a:gd name="csY13" fmla="*/ 2358458 h 3793214"/>
                <a:gd name="csX14" fmla="*/ 5607635 w 11633641"/>
                <a:gd name="csY14" fmla="*/ 2054911 h 3793214"/>
                <a:gd name="csX15" fmla="*/ 5759556 w 11633641"/>
                <a:gd name="csY15" fmla="*/ 1688882 h 3793214"/>
                <a:gd name="csX16" fmla="*/ 5954331 w 11633641"/>
                <a:gd name="csY16" fmla="*/ 1344723 h 3793214"/>
                <a:gd name="csX17" fmla="*/ 6150867 w 11633641"/>
                <a:gd name="csY17" fmla="*/ 1102117 h 3793214"/>
                <a:gd name="csX18" fmla="*/ 6377822 w 11633641"/>
                <a:gd name="csY18" fmla="*/ 907695 h 3793214"/>
                <a:gd name="csX19" fmla="*/ 6621739 w 11633641"/>
                <a:gd name="csY19" fmla="*/ 767715 h 3793214"/>
                <a:gd name="csX20" fmla="*/ 6913697 w 11633641"/>
                <a:gd name="csY20" fmla="*/ 621069 h 3793214"/>
                <a:gd name="csX21" fmla="*/ 7358338 w 11633641"/>
                <a:gd name="csY21" fmla="*/ 486453 h 3793214"/>
                <a:gd name="csX22" fmla="*/ 7811163 w 11633641"/>
                <a:gd name="csY22" fmla="*/ 383719 h 3793214"/>
                <a:gd name="csX23" fmla="*/ 8175513 w 11633641"/>
                <a:gd name="csY23" fmla="*/ 306101 h 3793214"/>
                <a:gd name="csX24" fmla="*/ 8793297 w 11633641"/>
                <a:gd name="csY24" fmla="*/ 207742 h 3793214"/>
                <a:gd name="csX25" fmla="*/ 9881832 w 11633641"/>
                <a:gd name="csY25" fmla="*/ 112296 h 3793214"/>
                <a:gd name="csX26" fmla="*/ 11633641 w 11633641"/>
                <a:gd name="csY26" fmla="*/ 17311 h 3793214"/>
                <a:gd name="csX0" fmla="*/ 0 w 11633641"/>
                <a:gd name="csY0" fmla="*/ 0 h 3816183"/>
                <a:gd name="csX1" fmla="*/ 3812617 w 11633641"/>
                <a:gd name="csY1" fmla="*/ 62665 h 3816183"/>
                <a:gd name="csX2" fmla="*/ 4477262 w 11633641"/>
                <a:gd name="csY2" fmla="*/ 81582 h 3816183"/>
                <a:gd name="csX3" fmla="*/ 4585890 w 11633641"/>
                <a:gd name="csY3" fmla="*/ 330248 h 3816183"/>
                <a:gd name="csX4" fmla="*/ 4689747 w 11633641"/>
                <a:gd name="csY4" fmla="*/ 1794280 h 3816183"/>
                <a:gd name="csX5" fmla="*/ 4775095 w 11633641"/>
                <a:gd name="csY5" fmla="*/ 2956803 h 3816183"/>
                <a:gd name="csX6" fmla="*/ 4832415 w 11633641"/>
                <a:gd name="csY6" fmla="*/ 3501209 h 3816183"/>
                <a:gd name="csX7" fmla="*/ 4911885 w 11633641"/>
                <a:gd name="csY7" fmla="*/ 3765985 h 3816183"/>
                <a:gd name="csX8" fmla="*/ 5090795 w 11633641"/>
                <a:gd name="csY8" fmla="*/ 3599138 h 3816183"/>
                <a:gd name="csX9" fmla="*/ 5171354 w 11633641"/>
                <a:gd name="csY9" fmla="*/ 3406979 h 3816183"/>
                <a:gd name="csX10" fmla="*/ 5211586 w 11633641"/>
                <a:gd name="csY10" fmla="*/ 3294737 h 3816183"/>
                <a:gd name="csX11" fmla="*/ 5279047 w 11633641"/>
                <a:gd name="csY11" fmla="*/ 3098621 h 3816183"/>
                <a:gd name="csX12" fmla="*/ 5361434 w 11633641"/>
                <a:gd name="csY12" fmla="*/ 2806276 h 3816183"/>
                <a:gd name="csX13" fmla="*/ 5506625 w 11633641"/>
                <a:gd name="csY13" fmla="*/ 2358458 h 3816183"/>
                <a:gd name="csX14" fmla="*/ 5607635 w 11633641"/>
                <a:gd name="csY14" fmla="*/ 2054911 h 3816183"/>
                <a:gd name="csX15" fmla="*/ 5759556 w 11633641"/>
                <a:gd name="csY15" fmla="*/ 1688882 h 3816183"/>
                <a:gd name="csX16" fmla="*/ 5954331 w 11633641"/>
                <a:gd name="csY16" fmla="*/ 1344723 h 3816183"/>
                <a:gd name="csX17" fmla="*/ 6150867 w 11633641"/>
                <a:gd name="csY17" fmla="*/ 1102117 h 3816183"/>
                <a:gd name="csX18" fmla="*/ 6377822 w 11633641"/>
                <a:gd name="csY18" fmla="*/ 907695 h 3816183"/>
                <a:gd name="csX19" fmla="*/ 6621739 w 11633641"/>
                <a:gd name="csY19" fmla="*/ 767715 h 3816183"/>
                <a:gd name="csX20" fmla="*/ 6913697 w 11633641"/>
                <a:gd name="csY20" fmla="*/ 621069 h 3816183"/>
                <a:gd name="csX21" fmla="*/ 7358338 w 11633641"/>
                <a:gd name="csY21" fmla="*/ 486453 h 3816183"/>
                <a:gd name="csX22" fmla="*/ 7811163 w 11633641"/>
                <a:gd name="csY22" fmla="*/ 383719 h 3816183"/>
                <a:gd name="csX23" fmla="*/ 8175513 w 11633641"/>
                <a:gd name="csY23" fmla="*/ 306101 h 3816183"/>
                <a:gd name="csX24" fmla="*/ 8793297 w 11633641"/>
                <a:gd name="csY24" fmla="*/ 207742 h 3816183"/>
                <a:gd name="csX25" fmla="*/ 9881832 w 11633641"/>
                <a:gd name="csY25" fmla="*/ 112296 h 3816183"/>
                <a:gd name="csX26" fmla="*/ 11633641 w 11633641"/>
                <a:gd name="csY26" fmla="*/ 17311 h 3816183"/>
                <a:gd name="csX0" fmla="*/ 0 w 11633641"/>
                <a:gd name="csY0" fmla="*/ 0 h 3840391"/>
                <a:gd name="csX1" fmla="*/ 3812617 w 11633641"/>
                <a:gd name="csY1" fmla="*/ 62665 h 3840391"/>
                <a:gd name="csX2" fmla="*/ 4477262 w 11633641"/>
                <a:gd name="csY2" fmla="*/ 81582 h 3840391"/>
                <a:gd name="csX3" fmla="*/ 4585890 w 11633641"/>
                <a:gd name="csY3" fmla="*/ 330248 h 3840391"/>
                <a:gd name="csX4" fmla="*/ 4689747 w 11633641"/>
                <a:gd name="csY4" fmla="*/ 1794280 h 3840391"/>
                <a:gd name="csX5" fmla="*/ 4775095 w 11633641"/>
                <a:gd name="csY5" fmla="*/ 2956803 h 3840391"/>
                <a:gd name="csX6" fmla="*/ 4832415 w 11633641"/>
                <a:gd name="csY6" fmla="*/ 3501209 h 3840391"/>
                <a:gd name="csX7" fmla="*/ 4911885 w 11633641"/>
                <a:gd name="csY7" fmla="*/ 3765985 h 3840391"/>
                <a:gd name="csX8" fmla="*/ 5090795 w 11633641"/>
                <a:gd name="csY8" fmla="*/ 3599138 h 3840391"/>
                <a:gd name="csX9" fmla="*/ 5171354 w 11633641"/>
                <a:gd name="csY9" fmla="*/ 3406979 h 3840391"/>
                <a:gd name="csX10" fmla="*/ 5211586 w 11633641"/>
                <a:gd name="csY10" fmla="*/ 3294737 h 3840391"/>
                <a:gd name="csX11" fmla="*/ 5279047 w 11633641"/>
                <a:gd name="csY11" fmla="*/ 3098621 h 3840391"/>
                <a:gd name="csX12" fmla="*/ 5361434 w 11633641"/>
                <a:gd name="csY12" fmla="*/ 2806276 h 3840391"/>
                <a:gd name="csX13" fmla="*/ 5506625 w 11633641"/>
                <a:gd name="csY13" fmla="*/ 2358458 h 3840391"/>
                <a:gd name="csX14" fmla="*/ 5607635 w 11633641"/>
                <a:gd name="csY14" fmla="*/ 2054911 h 3840391"/>
                <a:gd name="csX15" fmla="*/ 5759556 w 11633641"/>
                <a:gd name="csY15" fmla="*/ 1688882 h 3840391"/>
                <a:gd name="csX16" fmla="*/ 5954331 w 11633641"/>
                <a:gd name="csY16" fmla="*/ 1344723 h 3840391"/>
                <a:gd name="csX17" fmla="*/ 6150867 w 11633641"/>
                <a:gd name="csY17" fmla="*/ 1102117 h 3840391"/>
                <a:gd name="csX18" fmla="*/ 6377822 w 11633641"/>
                <a:gd name="csY18" fmla="*/ 907695 h 3840391"/>
                <a:gd name="csX19" fmla="*/ 6621739 w 11633641"/>
                <a:gd name="csY19" fmla="*/ 767715 h 3840391"/>
                <a:gd name="csX20" fmla="*/ 6913697 w 11633641"/>
                <a:gd name="csY20" fmla="*/ 621069 h 3840391"/>
                <a:gd name="csX21" fmla="*/ 7358338 w 11633641"/>
                <a:gd name="csY21" fmla="*/ 486453 h 3840391"/>
                <a:gd name="csX22" fmla="*/ 7811163 w 11633641"/>
                <a:gd name="csY22" fmla="*/ 383719 h 3840391"/>
                <a:gd name="csX23" fmla="*/ 8175513 w 11633641"/>
                <a:gd name="csY23" fmla="*/ 306101 h 3840391"/>
                <a:gd name="csX24" fmla="*/ 8793297 w 11633641"/>
                <a:gd name="csY24" fmla="*/ 207742 h 3840391"/>
                <a:gd name="csX25" fmla="*/ 9881832 w 11633641"/>
                <a:gd name="csY25" fmla="*/ 112296 h 3840391"/>
                <a:gd name="csX26" fmla="*/ 11633641 w 11633641"/>
                <a:gd name="csY26" fmla="*/ 17311 h 3840391"/>
                <a:gd name="csX0" fmla="*/ 0 w 11633641"/>
                <a:gd name="csY0" fmla="*/ 0 h 3840391"/>
                <a:gd name="csX1" fmla="*/ 3812617 w 11633641"/>
                <a:gd name="csY1" fmla="*/ 62665 h 3840391"/>
                <a:gd name="csX2" fmla="*/ 4477262 w 11633641"/>
                <a:gd name="csY2" fmla="*/ 81582 h 3840391"/>
                <a:gd name="csX3" fmla="*/ 4585890 w 11633641"/>
                <a:gd name="csY3" fmla="*/ 330248 h 3840391"/>
                <a:gd name="csX4" fmla="*/ 4689747 w 11633641"/>
                <a:gd name="csY4" fmla="*/ 1794280 h 3840391"/>
                <a:gd name="csX5" fmla="*/ 4775095 w 11633641"/>
                <a:gd name="csY5" fmla="*/ 2956803 h 3840391"/>
                <a:gd name="csX6" fmla="*/ 4832415 w 11633641"/>
                <a:gd name="csY6" fmla="*/ 3501209 h 3840391"/>
                <a:gd name="csX7" fmla="*/ 4911885 w 11633641"/>
                <a:gd name="csY7" fmla="*/ 3765985 h 3840391"/>
                <a:gd name="csX8" fmla="*/ 5090795 w 11633641"/>
                <a:gd name="csY8" fmla="*/ 3599138 h 3840391"/>
                <a:gd name="csX9" fmla="*/ 5171354 w 11633641"/>
                <a:gd name="csY9" fmla="*/ 3406979 h 3840391"/>
                <a:gd name="csX10" fmla="*/ 5211586 w 11633641"/>
                <a:gd name="csY10" fmla="*/ 3294737 h 3840391"/>
                <a:gd name="csX11" fmla="*/ 5279047 w 11633641"/>
                <a:gd name="csY11" fmla="*/ 3098621 h 3840391"/>
                <a:gd name="csX12" fmla="*/ 5361434 w 11633641"/>
                <a:gd name="csY12" fmla="*/ 2806276 h 3840391"/>
                <a:gd name="csX13" fmla="*/ 5506625 w 11633641"/>
                <a:gd name="csY13" fmla="*/ 2358458 h 3840391"/>
                <a:gd name="csX14" fmla="*/ 5607635 w 11633641"/>
                <a:gd name="csY14" fmla="*/ 2054911 h 3840391"/>
                <a:gd name="csX15" fmla="*/ 5759556 w 11633641"/>
                <a:gd name="csY15" fmla="*/ 1688882 h 3840391"/>
                <a:gd name="csX16" fmla="*/ 5954331 w 11633641"/>
                <a:gd name="csY16" fmla="*/ 1344723 h 3840391"/>
                <a:gd name="csX17" fmla="*/ 6150867 w 11633641"/>
                <a:gd name="csY17" fmla="*/ 1102117 h 3840391"/>
                <a:gd name="csX18" fmla="*/ 6377822 w 11633641"/>
                <a:gd name="csY18" fmla="*/ 907695 h 3840391"/>
                <a:gd name="csX19" fmla="*/ 6621739 w 11633641"/>
                <a:gd name="csY19" fmla="*/ 767715 h 3840391"/>
                <a:gd name="csX20" fmla="*/ 6913697 w 11633641"/>
                <a:gd name="csY20" fmla="*/ 621069 h 3840391"/>
                <a:gd name="csX21" fmla="*/ 7358338 w 11633641"/>
                <a:gd name="csY21" fmla="*/ 486453 h 3840391"/>
                <a:gd name="csX22" fmla="*/ 7811163 w 11633641"/>
                <a:gd name="csY22" fmla="*/ 383719 h 3840391"/>
                <a:gd name="csX23" fmla="*/ 8175513 w 11633641"/>
                <a:gd name="csY23" fmla="*/ 306101 h 3840391"/>
                <a:gd name="csX24" fmla="*/ 8793297 w 11633641"/>
                <a:gd name="csY24" fmla="*/ 207742 h 3840391"/>
                <a:gd name="csX25" fmla="*/ 9881832 w 11633641"/>
                <a:gd name="csY25" fmla="*/ 112296 h 3840391"/>
                <a:gd name="csX26" fmla="*/ 11633641 w 11633641"/>
                <a:gd name="csY26" fmla="*/ 17311 h 3840391"/>
                <a:gd name="csX0" fmla="*/ 0 w 11633641"/>
                <a:gd name="csY0" fmla="*/ 0 h 3868982"/>
                <a:gd name="csX1" fmla="*/ 3812617 w 11633641"/>
                <a:gd name="csY1" fmla="*/ 62665 h 3868982"/>
                <a:gd name="csX2" fmla="*/ 4477262 w 11633641"/>
                <a:gd name="csY2" fmla="*/ 81582 h 3868982"/>
                <a:gd name="csX3" fmla="*/ 4585890 w 11633641"/>
                <a:gd name="csY3" fmla="*/ 330248 h 3868982"/>
                <a:gd name="csX4" fmla="*/ 4689747 w 11633641"/>
                <a:gd name="csY4" fmla="*/ 1794280 h 3868982"/>
                <a:gd name="csX5" fmla="*/ 4775095 w 11633641"/>
                <a:gd name="csY5" fmla="*/ 2956803 h 3868982"/>
                <a:gd name="csX6" fmla="*/ 4832415 w 11633641"/>
                <a:gd name="csY6" fmla="*/ 3501209 h 3868982"/>
                <a:gd name="csX7" fmla="*/ 4902953 w 11633641"/>
                <a:gd name="csY7" fmla="*/ 3798541 h 3868982"/>
                <a:gd name="csX8" fmla="*/ 5090795 w 11633641"/>
                <a:gd name="csY8" fmla="*/ 3599138 h 3868982"/>
                <a:gd name="csX9" fmla="*/ 5171354 w 11633641"/>
                <a:gd name="csY9" fmla="*/ 3406979 h 3868982"/>
                <a:gd name="csX10" fmla="*/ 5211586 w 11633641"/>
                <a:gd name="csY10" fmla="*/ 3294737 h 3868982"/>
                <a:gd name="csX11" fmla="*/ 5279047 w 11633641"/>
                <a:gd name="csY11" fmla="*/ 3098621 h 3868982"/>
                <a:gd name="csX12" fmla="*/ 5361434 w 11633641"/>
                <a:gd name="csY12" fmla="*/ 2806276 h 3868982"/>
                <a:gd name="csX13" fmla="*/ 5506625 w 11633641"/>
                <a:gd name="csY13" fmla="*/ 2358458 h 3868982"/>
                <a:gd name="csX14" fmla="*/ 5607635 w 11633641"/>
                <a:gd name="csY14" fmla="*/ 2054911 h 3868982"/>
                <a:gd name="csX15" fmla="*/ 5759556 w 11633641"/>
                <a:gd name="csY15" fmla="*/ 1688882 h 3868982"/>
                <a:gd name="csX16" fmla="*/ 5954331 w 11633641"/>
                <a:gd name="csY16" fmla="*/ 1344723 h 3868982"/>
                <a:gd name="csX17" fmla="*/ 6150867 w 11633641"/>
                <a:gd name="csY17" fmla="*/ 1102117 h 3868982"/>
                <a:gd name="csX18" fmla="*/ 6377822 w 11633641"/>
                <a:gd name="csY18" fmla="*/ 907695 h 3868982"/>
                <a:gd name="csX19" fmla="*/ 6621739 w 11633641"/>
                <a:gd name="csY19" fmla="*/ 767715 h 3868982"/>
                <a:gd name="csX20" fmla="*/ 6913697 w 11633641"/>
                <a:gd name="csY20" fmla="*/ 621069 h 3868982"/>
                <a:gd name="csX21" fmla="*/ 7358338 w 11633641"/>
                <a:gd name="csY21" fmla="*/ 486453 h 3868982"/>
                <a:gd name="csX22" fmla="*/ 7811163 w 11633641"/>
                <a:gd name="csY22" fmla="*/ 383719 h 3868982"/>
                <a:gd name="csX23" fmla="*/ 8175513 w 11633641"/>
                <a:gd name="csY23" fmla="*/ 306101 h 3868982"/>
                <a:gd name="csX24" fmla="*/ 8793297 w 11633641"/>
                <a:gd name="csY24" fmla="*/ 207742 h 3868982"/>
                <a:gd name="csX25" fmla="*/ 9881832 w 11633641"/>
                <a:gd name="csY25" fmla="*/ 112296 h 3868982"/>
                <a:gd name="csX26" fmla="*/ 11633641 w 11633641"/>
                <a:gd name="csY26" fmla="*/ 17311 h 3868982"/>
                <a:gd name="csX0" fmla="*/ 0 w 11633641"/>
                <a:gd name="csY0" fmla="*/ 0 h 3800212"/>
                <a:gd name="csX1" fmla="*/ 3812617 w 11633641"/>
                <a:gd name="csY1" fmla="*/ 62665 h 3800212"/>
                <a:gd name="csX2" fmla="*/ 4477262 w 11633641"/>
                <a:gd name="csY2" fmla="*/ 81582 h 3800212"/>
                <a:gd name="csX3" fmla="*/ 4585890 w 11633641"/>
                <a:gd name="csY3" fmla="*/ 330248 h 3800212"/>
                <a:gd name="csX4" fmla="*/ 4689747 w 11633641"/>
                <a:gd name="csY4" fmla="*/ 1794280 h 3800212"/>
                <a:gd name="csX5" fmla="*/ 4775095 w 11633641"/>
                <a:gd name="csY5" fmla="*/ 2956803 h 3800212"/>
                <a:gd name="csX6" fmla="*/ 4832415 w 11633641"/>
                <a:gd name="csY6" fmla="*/ 3501209 h 3800212"/>
                <a:gd name="csX7" fmla="*/ 4902953 w 11633641"/>
                <a:gd name="csY7" fmla="*/ 3798541 h 3800212"/>
                <a:gd name="csX8" fmla="*/ 5122058 w 11633641"/>
                <a:gd name="csY8" fmla="*/ 3612162 h 3800212"/>
                <a:gd name="csX9" fmla="*/ 5171354 w 11633641"/>
                <a:gd name="csY9" fmla="*/ 3406979 h 3800212"/>
                <a:gd name="csX10" fmla="*/ 5211586 w 11633641"/>
                <a:gd name="csY10" fmla="*/ 3294737 h 3800212"/>
                <a:gd name="csX11" fmla="*/ 5279047 w 11633641"/>
                <a:gd name="csY11" fmla="*/ 3098621 h 3800212"/>
                <a:gd name="csX12" fmla="*/ 5361434 w 11633641"/>
                <a:gd name="csY12" fmla="*/ 2806276 h 3800212"/>
                <a:gd name="csX13" fmla="*/ 5506625 w 11633641"/>
                <a:gd name="csY13" fmla="*/ 2358458 h 3800212"/>
                <a:gd name="csX14" fmla="*/ 5607635 w 11633641"/>
                <a:gd name="csY14" fmla="*/ 2054911 h 3800212"/>
                <a:gd name="csX15" fmla="*/ 5759556 w 11633641"/>
                <a:gd name="csY15" fmla="*/ 1688882 h 3800212"/>
                <a:gd name="csX16" fmla="*/ 5954331 w 11633641"/>
                <a:gd name="csY16" fmla="*/ 1344723 h 3800212"/>
                <a:gd name="csX17" fmla="*/ 6150867 w 11633641"/>
                <a:gd name="csY17" fmla="*/ 1102117 h 3800212"/>
                <a:gd name="csX18" fmla="*/ 6377822 w 11633641"/>
                <a:gd name="csY18" fmla="*/ 907695 h 3800212"/>
                <a:gd name="csX19" fmla="*/ 6621739 w 11633641"/>
                <a:gd name="csY19" fmla="*/ 767715 h 3800212"/>
                <a:gd name="csX20" fmla="*/ 6913697 w 11633641"/>
                <a:gd name="csY20" fmla="*/ 621069 h 3800212"/>
                <a:gd name="csX21" fmla="*/ 7358338 w 11633641"/>
                <a:gd name="csY21" fmla="*/ 486453 h 3800212"/>
                <a:gd name="csX22" fmla="*/ 7811163 w 11633641"/>
                <a:gd name="csY22" fmla="*/ 383719 h 3800212"/>
                <a:gd name="csX23" fmla="*/ 8175513 w 11633641"/>
                <a:gd name="csY23" fmla="*/ 306101 h 3800212"/>
                <a:gd name="csX24" fmla="*/ 8793297 w 11633641"/>
                <a:gd name="csY24" fmla="*/ 207742 h 3800212"/>
                <a:gd name="csX25" fmla="*/ 9881832 w 11633641"/>
                <a:gd name="csY25" fmla="*/ 112296 h 3800212"/>
                <a:gd name="csX26" fmla="*/ 11633641 w 11633641"/>
                <a:gd name="csY26" fmla="*/ 17311 h 3800212"/>
                <a:gd name="csX0" fmla="*/ 0 w 11633641"/>
                <a:gd name="csY0" fmla="*/ 0 h 3799414"/>
                <a:gd name="csX1" fmla="*/ 3812617 w 11633641"/>
                <a:gd name="csY1" fmla="*/ 62665 h 3799414"/>
                <a:gd name="csX2" fmla="*/ 4477262 w 11633641"/>
                <a:gd name="csY2" fmla="*/ 81582 h 3799414"/>
                <a:gd name="csX3" fmla="*/ 4585890 w 11633641"/>
                <a:gd name="csY3" fmla="*/ 330248 h 3799414"/>
                <a:gd name="csX4" fmla="*/ 4689747 w 11633641"/>
                <a:gd name="csY4" fmla="*/ 1794280 h 3799414"/>
                <a:gd name="csX5" fmla="*/ 4775095 w 11633641"/>
                <a:gd name="csY5" fmla="*/ 2956803 h 3799414"/>
                <a:gd name="csX6" fmla="*/ 4832415 w 11633641"/>
                <a:gd name="csY6" fmla="*/ 3501209 h 3799414"/>
                <a:gd name="csX7" fmla="*/ 4902953 w 11633641"/>
                <a:gd name="csY7" fmla="*/ 3798541 h 3799414"/>
                <a:gd name="csX8" fmla="*/ 5090796 w 11633641"/>
                <a:gd name="csY8" fmla="*/ 3586118 h 3799414"/>
                <a:gd name="csX9" fmla="*/ 5171354 w 11633641"/>
                <a:gd name="csY9" fmla="*/ 3406979 h 3799414"/>
                <a:gd name="csX10" fmla="*/ 5211586 w 11633641"/>
                <a:gd name="csY10" fmla="*/ 3294737 h 3799414"/>
                <a:gd name="csX11" fmla="*/ 5279047 w 11633641"/>
                <a:gd name="csY11" fmla="*/ 3098621 h 3799414"/>
                <a:gd name="csX12" fmla="*/ 5361434 w 11633641"/>
                <a:gd name="csY12" fmla="*/ 2806276 h 3799414"/>
                <a:gd name="csX13" fmla="*/ 5506625 w 11633641"/>
                <a:gd name="csY13" fmla="*/ 2358458 h 3799414"/>
                <a:gd name="csX14" fmla="*/ 5607635 w 11633641"/>
                <a:gd name="csY14" fmla="*/ 2054911 h 3799414"/>
                <a:gd name="csX15" fmla="*/ 5759556 w 11633641"/>
                <a:gd name="csY15" fmla="*/ 1688882 h 3799414"/>
                <a:gd name="csX16" fmla="*/ 5954331 w 11633641"/>
                <a:gd name="csY16" fmla="*/ 1344723 h 3799414"/>
                <a:gd name="csX17" fmla="*/ 6150867 w 11633641"/>
                <a:gd name="csY17" fmla="*/ 1102117 h 3799414"/>
                <a:gd name="csX18" fmla="*/ 6377822 w 11633641"/>
                <a:gd name="csY18" fmla="*/ 907695 h 3799414"/>
                <a:gd name="csX19" fmla="*/ 6621739 w 11633641"/>
                <a:gd name="csY19" fmla="*/ 767715 h 3799414"/>
                <a:gd name="csX20" fmla="*/ 6913697 w 11633641"/>
                <a:gd name="csY20" fmla="*/ 621069 h 3799414"/>
                <a:gd name="csX21" fmla="*/ 7358338 w 11633641"/>
                <a:gd name="csY21" fmla="*/ 486453 h 3799414"/>
                <a:gd name="csX22" fmla="*/ 7811163 w 11633641"/>
                <a:gd name="csY22" fmla="*/ 383719 h 3799414"/>
                <a:gd name="csX23" fmla="*/ 8175513 w 11633641"/>
                <a:gd name="csY23" fmla="*/ 306101 h 3799414"/>
                <a:gd name="csX24" fmla="*/ 8793297 w 11633641"/>
                <a:gd name="csY24" fmla="*/ 207742 h 3799414"/>
                <a:gd name="csX25" fmla="*/ 9881832 w 11633641"/>
                <a:gd name="csY25" fmla="*/ 112296 h 3799414"/>
                <a:gd name="csX26" fmla="*/ 11633641 w 11633641"/>
                <a:gd name="csY26" fmla="*/ 17311 h 3799414"/>
                <a:gd name="csX0" fmla="*/ 0 w 11633641"/>
                <a:gd name="csY0" fmla="*/ 0 h 3799720"/>
                <a:gd name="csX1" fmla="*/ 3812617 w 11633641"/>
                <a:gd name="csY1" fmla="*/ 62665 h 3799720"/>
                <a:gd name="csX2" fmla="*/ 4477262 w 11633641"/>
                <a:gd name="csY2" fmla="*/ 81582 h 3799720"/>
                <a:gd name="csX3" fmla="*/ 4585890 w 11633641"/>
                <a:gd name="csY3" fmla="*/ 330248 h 3799720"/>
                <a:gd name="csX4" fmla="*/ 4689747 w 11633641"/>
                <a:gd name="csY4" fmla="*/ 1794280 h 3799720"/>
                <a:gd name="csX5" fmla="*/ 4775095 w 11633641"/>
                <a:gd name="csY5" fmla="*/ 2956803 h 3799720"/>
                <a:gd name="csX6" fmla="*/ 4832415 w 11633641"/>
                <a:gd name="csY6" fmla="*/ 3501209 h 3799720"/>
                <a:gd name="csX7" fmla="*/ 4902953 w 11633641"/>
                <a:gd name="csY7" fmla="*/ 3798541 h 3799720"/>
                <a:gd name="csX8" fmla="*/ 5090796 w 11633641"/>
                <a:gd name="csY8" fmla="*/ 3586118 h 3799720"/>
                <a:gd name="csX9" fmla="*/ 5171354 w 11633641"/>
                <a:gd name="csY9" fmla="*/ 3406979 h 3799720"/>
                <a:gd name="csX10" fmla="*/ 5211586 w 11633641"/>
                <a:gd name="csY10" fmla="*/ 3294737 h 3799720"/>
                <a:gd name="csX11" fmla="*/ 5279047 w 11633641"/>
                <a:gd name="csY11" fmla="*/ 3098621 h 3799720"/>
                <a:gd name="csX12" fmla="*/ 5361434 w 11633641"/>
                <a:gd name="csY12" fmla="*/ 2806276 h 3799720"/>
                <a:gd name="csX13" fmla="*/ 5506625 w 11633641"/>
                <a:gd name="csY13" fmla="*/ 2358458 h 3799720"/>
                <a:gd name="csX14" fmla="*/ 5607635 w 11633641"/>
                <a:gd name="csY14" fmla="*/ 2054911 h 3799720"/>
                <a:gd name="csX15" fmla="*/ 5759556 w 11633641"/>
                <a:gd name="csY15" fmla="*/ 1688882 h 3799720"/>
                <a:gd name="csX16" fmla="*/ 5954331 w 11633641"/>
                <a:gd name="csY16" fmla="*/ 1344723 h 3799720"/>
                <a:gd name="csX17" fmla="*/ 6150867 w 11633641"/>
                <a:gd name="csY17" fmla="*/ 1102117 h 3799720"/>
                <a:gd name="csX18" fmla="*/ 6377822 w 11633641"/>
                <a:gd name="csY18" fmla="*/ 907695 h 3799720"/>
                <a:gd name="csX19" fmla="*/ 6621739 w 11633641"/>
                <a:gd name="csY19" fmla="*/ 767715 h 3799720"/>
                <a:gd name="csX20" fmla="*/ 6913697 w 11633641"/>
                <a:gd name="csY20" fmla="*/ 621069 h 3799720"/>
                <a:gd name="csX21" fmla="*/ 7358338 w 11633641"/>
                <a:gd name="csY21" fmla="*/ 486453 h 3799720"/>
                <a:gd name="csX22" fmla="*/ 7811163 w 11633641"/>
                <a:gd name="csY22" fmla="*/ 383719 h 3799720"/>
                <a:gd name="csX23" fmla="*/ 8175513 w 11633641"/>
                <a:gd name="csY23" fmla="*/ 306101 h 3799720"/>
                <a:gd name="csX24" fmla="*/ 8793297 w 11633641"/>
                <a:gd name="csY24" fmla="*/ 207742 h 3799720"/>
                <a:gd name="csX25" fmla="*/ 9881832 w 11633641"/>
                <a:gd name="csY25" fmla="*/ 112296 h 3799720"/>
                <a:gd name="csX26" fmla="*/ 11633641 w 11633641"/>
                <a:gd name="csY26" fmla="*/ 17311 h 3799720"/>
                <a:gd name="csX0" fmla="*/ 0 w 11633641"/>
                <a:gd name="csY0" fmla="*/ 0 h 3799848"/>
                <a:gd name="csX1" fmla="*/ 3812617 w 11633641"/>
                <a:gd name="csY1" fmla="*/ 62665 h 3799848"/>
                <a:gd name="csX2" fmla="*/ 4477262 w 11633641"/>
                <a:gd name="csY2" fmla="*/ 81582 h 3799848"/>
                <a:gd name="csX3" fmla="*/ 4585890 w 11633641"/>
                <a:gd name="csY3" fmla="*/ 330248 h 3799848"/>
                <a:gd name="csX4" fmla="*/ 4689747 w 11633641"/>
                <a:gd name="csY4" fmla="*/ 1794280 h 3799848"/>
                <a:gd name="csX5" fmla="*/ 4775095 w 11633641"/>
                <a:gd name="csY5" fmla="*/ 2956803 h 3799848"/>
                <a:gd name="csX6" fmla="*/ 4832415 w 11633641"/>
                <a:gd name="csY6" fmla="*/ 3501209 h 3799848"/>
                <a:gd name="csX7" fmla="*/ 4902953 w 11633641"/>
                <a:gd name="csY7" fmla="*/ 3798541 h 3799848"/>
                <a:gd name="csX8" fmla="*/ 5090796 w 11633641"/>
                <a:gd name="csY8" fmla="*/ 3586118 h 3799848"/>
                <a:gd name="csX9" fmla="*/ 5171354 w 11633641"/>
                <a:gd name="csY9" fmla="*/ 3406979 h 3799848"/>
                <a:gd name="csX10" fmla="*/ 5211586 w 11633641"/>
                <a:gd name="csY10" fmla="*/ 3294737 h 3799848"/>
                <a:gd name="csX11" fmla="*/ 5279047 w 11633641"/>
                <a:gd name="csY11" fmla="*/ 3098621 h 3799848"/>
                <a:gd name="csX12" fmla="*/ 5361434 w 11633641"/>
                <a:gd name="csY12" fmla="*/ 2806276 h 3799848"/>
                <a:gd name="csX13" fmla="*/ 5506625 w 11633641"/>
                <a:gd name="csY13" fmla="*/ 2358458 h 3799848"/>
                <a:gd name="csX14" fmla="*/ 5607635 w 11633641"/>
                <a:gd name="csY14" fmla="*/ 2054911 h 3799848"/>
                <a:gd name="csX15" fmla="*/ 5759556 w 11633641"/>
                <a:gd name="csY15" fmla="*/ 1688882 h 3799848"/>
                <a:gd name="csX16" fmla="*/ 5954331 w 11633641"/>
                <a:gd name="csY16" fmla="*/ 1344723 h 3799848"/>
                <a:gd name="csX17" fmla="*/ 6150867 w 11633641"/>
                <a:gd name="csY17" fmla="*/ 1102117 h 3799848"/>
                <a:gd name="csX18" fmla="*/ 6377822 w 11633641"/>
                <a:gd name="csY18" fmla="*/ 907695 h 3799848"/>
                <a:gd name="csX19" fmla="*/ 6621739 w 11633641"/>
                <a:gd name="csY19" fmla="*/ 767715 h 3799848"/>
                <a:gd name="csX20" fmla="*/ 6913697 w 11633641"/>
                <a:gd name="csY20" fmla="*/ 621069 h 3799848"/>
                <a:gd name="csX21" fmla="*/ 7358338 w 11633641"/>
                <a:gd name="csY21" fmla="*/ 486453 h 3799848"/>
                <a:gd name="csX22" fmla="*/ 7811163 w 11633641"/>
                <a:gd name="csY22" fmla="*/ 383719 h 3799848"/>
                <a:gd name="csX23" fmla="*/ 8175513 w 11633641"/>
                <a:gd name="csY23" fmla="*/ 306101 h 3799848"/>
                <a:gd name="csX24" fmla="*/ 8793297 w 11633641"/>
                <a:gd name="csY24" fmla="*/ 207742 h 3799848"/>
                <a:gd name="csX25" fmla="*/ 9881832 w 11633641"/>
                <a:gd name="csY25" fmla="*/ 112296 h 3799848"/>
                <a:gd name="csX26" fmla="*/ 11633641 w 11633641"/>
                <a:gd name="csY26" fmla="*/ 17311 h 3799848"/>
                <a:gd name="csX0" fmla="*/ 0 w 11633641"/>
                <a:gd name="csY0" fmla="*/ 0 h 3799415"/>
                <a:gd name="csX1" fmla="*/ 3812617 w 11633641"/>
                <a:gd name="csY1" fmla="*/ 62665 h 3799415"/>
                <a:gd name="csX2" fmla="*/ 4477262 w 11633641"/>
                <a:gd name="csY2" fmla="*/ 81582 h 3799415"/>
                <a:gd name="csX3" fmla="*/ 4585890 w 11633641"/>
                <a:gd name="csY3" fmla="*/ 330248 h 3799415"/>
                <a:gd name="csX4" fmla="*/ 4689747 w 11633641"/>
                <a:gd name="csY4" fmla="*/ 1794280 h 3799415"/>
                <a:gd name="csX5" fmla="*/ 4775095 w 11633641"/>
                <a:gd name="csY5" fmla="*/ 2956803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415"/>
                <a:gd name="csX1" fmla="*/ 3812617 w 11633641"/>
                <a:gd name="csY1" fmla="*/ 62665 h 3799415"/>
                <a:gd name="csX2" fmla="*/ 4477262 w 11633641"/>
                <a:gd name="csY2" fmla="*/ 81582 h 3799415"/>
                <a:gd name="csX3" fmla="*/ 4608220 w 11633641"/>
                <a:gd name="csY3" fmla="*/ 336760 h 3799415"/>
                <a:gd name="csX4" fmla="*/ 4689747 w 11633641"/>
                <a:gd name="csY4" fmla="*/ 1794280 h 3799415"/>
                <a:gd name="csX5" fmla="*/ 4775095 w 11633641"/>
                <a:gd name="csY5" fmla="*/ 2956803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415"/>
                <a:gd name="csX1" fmla="*/ 3812617 w 11633641"/>
                <a:gd name="csY1" fmla="*/ 62665 h 3799415"/>
                <a:gd name="csX2" fmla="*/ 4477262 w 11633641"/>
                <a:gd name="csY2" fmla="*/ 81582 h 3799415"/>
                <a:gd name="csX3" fmla="*/ 4608220 w 11633641"/>
                <a:gd name="csY3" fmla="*/ 336760 h 3799415"/>
                <a:gd name="csX4" fmla="*/ 4689747 w 11633641"/>
                <a:gd name="csY4" fmla="*/ 1794280 h 3799415"/>
                <a:gd name="csX5" fmla="*/ 4761696 w 11633641"/>
                <a:gd name="csY5" fmla="*/ 2969826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719"/>
                <a:gd name="csX1" fmla="*/ 3812617 w 11633641"/>
                <a:gd name="csY1" fmla="*/ 62665 h 3799719"/>
                <a:gd name="csX2" fmla="*/ 4477262 w 11633641"/>
                <a:gd name="csY2" fmla="*/ 81582 h 3799719"/>
                <a:gd name="csX3" fmla="*/ 4608220 w 11633641"/>
                <a:gd name="csY3" fmla="*/ 336760 h 3799719"/>
                <a:gd name="csX4" fmla="*/ 4689747 w 11633641"/>
                <a:gd name="csY4" fmla="*/ 1794280 h 3799719"/>
                <a:gd name="csX5" fmla="*/ 4761696 w 11633641"/>
                <a:gd name="csY5" fmla="*/ 2969826 h 3799719"/>
                <a:gd name="csX6" fmla="*/ 4832415 w 11633641"/>
                <a:gd name="csY6" fmla="*/ 3501209 h 3799719"/>
                <a:gd name="csX7" fmla="*/ 4938682 w 11633641"/>
                <a:gd name="csY7" fmla="*/ 3798541 h 3799719"/>
                <a:gd name="csX8" fmla="*/ 5090796 w 11633641"/>
                <a:gd name="csY8" fmla="*/ 3586118 h 3799719"/>
                <a:gd name="csX9" fmla="*/ 5171354 w 11633641"/>
                <a:gd name="csY9" fmla="*/ 3406979 h 3799719"/>
                <a:gd name="csX10" fmla="*/ 5211586 w 11633641"/>
                <a:gd name="csY10" fmla="*/ 3294737 h 3799719"/>
                <a:gd name="csX11" fmla="*/ 5279047 w 11633641"/>
                <a:gd name="csY11" fmla="*/ 3098621 h 3799719"/>
                <a:gd name="csX12" fmla="*/ 5361434 w 11633641"/>
                <a:gd name="csY12" fmla="*/ 2806276 h 3799719"/>
                <a:gd name="csX13" fmla="*/ 5506625 w 11633641"/>
                <a:gd name="csY13" fmla="*/ 2358458 h 3799719"/>
                <a:gd name="csX14" fmla="*/ 5607635 w 11633641"/>
                <a:gd name="csY14" fmla="*/ 2054911 h 3799719"/>
                <a:gd name="csX15" fmla="*/ 5759556 w 11633641"/>
                <a:gd name="csY15" fmla="*/ 1688882 h 3799719"/>
                <a:gd name="csX16" fmla="*/ 5954331 w 11633641"/>
                <a:gd name="csY16" fmla="*/ 1344723 h 3799719"/>
                <a:gd name="csX17" fmla="*/ 6150867 w 11633641"/>
                <a:gd name="csY17" fmla="*/ 1102117 h 3799719"/>
                <a:gd name="csX18" fmla="*/ 6377822 w 11633641"/>
                <a:gd name="csY18" fmla="*/ 907695 h 3799719"/>
                <a:gd name="csX19" fmla="*/ 6621739 w 11633641"/>
                <a:gd name="csY19" fmla="*/ 767715 h 3799719"/>
                <a:gd name="csX20" fmla="*/ 6913697 w 11633641"/>
                <a:gd name="csY20" fmla="*/ 621069 h 3799719"/>
                <a:gd name="csX21" fmla="*/ 7358338 w 11633641"/>
                <a:gd name="csY21" fmla="*/ 486453 h 3799719"/>
                <a:gd name="csX22" fmla="*/ 7811163 w 11633641"/>
                <a:gd name="csY22" fmla="*/ 383719 h 3799719"/>
                <a:gd name="csX23" fmla="*/ 8175513 w 11633641"/>
                <a:gd name="csY23" fmla="*/ 306101 h 3799719"/>
                <a:gd name="csX24" fmla="*/ 8793297 w 11633641"/>
                <a:gd name="csY24" fmla="*/ 207742 h 3799719"/>
                <a:gd name="csX25" fmla="*/ 9881832 w 11633641"/>
                <a:gd name="csY25" fmla="*/ 112296 h 3799719"/>
                <a:gd name="csX26" fmla="*/ 11633641 w 11633641"/>
                <a:gd name="csY26" fmla="*/ 17311 h 3799719"/>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11586 w 11633641"/>
                <a:gd name="csY10" fmla="*/ 3294737 h 3799456"/>
                <a:gd name="csX11" fmla="*/ 5279047 w 11633641"/>
                <a:gd name="csY11" fmla="*/ 3098621 h 3799456"/>
                <a:gd name="csX12" fmla="*/ 5361434 w 11633641"/>
                <a:gd name="csY12" fmla="*/ 2806276 h 3799456"/>
                <a:gd name="csX13" fmla="*/ 5506625 w 11633641"/>
                <a:gd name="csY13" fmla="*/ 2358458 h 3799456"/>
                <a:gd name="csX14" fmla="*/ 5607635 w 11633641"/>
                <a:gd name="csY14" fmla="*/ 2054911 h 3799456"/>
                <a:gd name="csX15" fmla="*/ 5759556 w 11633641"/>
                <a:gd name="csY15" fmla="*/ 1688882 h 3799456"/>
                <a:gd name="csX16" fmla="*/ 5954331 w 11633641"/>
                <a:gd name="csY16" fmla="*/ 1344723 h 3799456"/>
                <a:gd name="csX17" fmla="*/ 6150867 w 11633641"/>
                <a:gd name="csY17" fmla="*/ 1102117 h 3799456"/>
                <a:gd name="csX18" fmla="*/ 6377822 w 11633641"/>
                <a:gd name="csY18" fmla="*/ 907695 h 3799456"/>
                <a:gd name="csX19" fmla="*/ 6621739 w 11633641"/>
                <a:gd name="csY19" fmla="*/ 767715 h 3799456"/>
                <a:gd name="csX20" fmla="*/ 6913697 w 11633641"/>
                <a:gd name="csY20" fmla="*/ 621069 h 3799456"/>
                <a:gd name="csX21" fmla="*/ 7358338 w 11633641"/>
                <a:gd name="csY21" fmla="*/ 486453 h 3799456"/>
                <a:gd name="csX22" fmla="*/ 7811163 w 11633641"/>
                <a:gd name="csY22" fmla="*/ 383719 h 3799456"/>
                <a:gd name="csX23" fmla="*/ 8175513 w 11633641"/>
                <a:gd name="csY23" fmla="*/ 306101 h 3799456"/>
                <a:gd name="csX24" fmla="*/ 8793297 w 11633641"/>
                <a:gd name="csY24" fmla="*/ 207742 h 3799456"/>
                <a:gd name="csX25" fmla="*/ 9881832 w 11633641"/>
                <a:gd name="csY25" fmla="*/ 112296 h 3799456"/>
                <a:gd name="csX26" fmla="*/ 11633641 w 11633641"/>
                <a:gd name="csY26" fmla="*/ 17311 h 3799456"/>
                <a:gd name="csX0" fmla="*/ 0 w 11633641"/>
                <a:gd name="csY0" fmla="*/ 0 h 3799454"/>
                <a:gd name="csX1" fmla="*/ 3812617 w 11633641"/>
                <a:gd name="csY1" fmla="*/ 62665 h 3799454"/>
                <a:gd name="csX2" fmla="*/ 4477262 w 11633641"/>
                <a:gd name="csY2" fmla="*/ 81582 h 3799454"/>
                <a:gd name="csX3" fmla="*/ 4608220 w 11633641"/>
                <a:gd name="csY3" fmla="*/ 336760 h 3799454"/>
                <a:gd name="csX4" fmla="*/ 4689747 w 11633641"/>
                <a:gd name="csY4" fmla="*/ 1794280 h 3799454"/>
                <a:gd name="csX5" fmla="*/ 4761696 w 11633641"/>
                <a:gd name="csY5" fmla="*/ 2969826 h 3799454"/>
                <a:gd name="csX6" fmla="*/ 4832415 w 11633641"/>
                <a:gd name="csY6" fmla="*/ 3501209 h 3799454"/>
                <a:gd name="csX7" fmla="*/ 4938682 w 11633641"/>
                <a:gd name="csY7" fmla="*/ 3798541 h 3799454"/>
                <a:gd name="csX8" fmla="*/ 5090796 w 11633641"/>
                <a:gd name="csY8" fmla="*/ 3586118 h 3799454"/>
                <a:gd name="csX9" fmla="*/ 5162422 w 11633641"/>
                <a:gd name="csY9" fmla="*/ 3361401 h 3799454"/>
                <a:gd name="csX10" fmla="*/ 5238381 w 11633641"/>
                <a:gd name="csY10" fmla="*/ 3118928 h 3799454"/>
                <a:gd name="csX11" fmla="*/ 5279047 w 11633641"/>
                <a:gd name="csY11" fmla="*/ 3098621 h 3799454"/>
                <a:gd name="csX12" fmla="*/ 5361434 w 11633641"/>
                <a:gd name="csY12" fmla="*/ 2806276 h 3799454"/>
                <a:gd name="csX13" fmla="*/ 5506625 w 11633641"/>
                <a:gd name="csY13" fmla="*/ 2358458 h 3799454"/>
                <a:gd name="csX14" fmla="*/ 5607635 w 11633641"/>
                <a:gd name="csY14" fmla="*/ 2054911 h 3799454"/>
                <a:gd name="csX15" fmla="*/ 5759556 w 11633641"/>
                <a:gd name="csY15" fmla="*/ 1688882 h 3799454"/>
                <a:gd name="csX16" fmla="*/ 5954331 w 11633641"/>
                <a:gd name="csY16" fmla="*/ 1344723 h 3799454"/>
                <a:gd name="csX17" fmla="*/ 6150867 w 11633641"/>
                <a:gd name="csY17" fmla="*/ 1102117 h 3799454"/>
                <a:gd name="csX18" fmla="*/ 6377822 w 11633641"/>
                <a:gd name="csY18" fmla="*/ 907695 h 3799454"/>
                <a:gd name="csX19" fmla="*/ 6621739 w 11633641"/>
                <a:gd name="csY19" fmla="*/ 767715 h 3799454"/>
                <a:gd name="csX20" fmla="*/ 6913697 w 11633641"/>
                <a:gd name="csY20" fmla="*/ 621069 h 3799454"/>
                <a:gd name="csX21" fmla="*/ 7358338 w 11633641"/>
                <a:gd name="csY21" fmla="*/ 486453 h 3799454"/>
                <a:gd name="csX22" fmla="*/ 7811163 w 11633641"/>
                <a:gd name="csY22" fmla="*/ 383719 h 3799454"/>
                <a:gd name="csX23" fmla="*/ 8175513 w 11633641"/>
                <a:gd name="csY23" fmla="*/ 306101 h 3799454"/>
                <a:gd name="csX24" fmla="*/ 8793297 w 11633641"/>
                <a:gd name="csY24" fmla="*/ 207742 h 3799454"/>
                <a:gd name="csX25" fmla="*/ 9881832 w 11633641"/>
                <a:gd name="csY25" fmla="*/ 112296 h 3799454"/>
                <a:gd name="csX26" fmla="*/ 11633641 w 11633641"/>
                <a:gd name="csY26" fmla="*/ 17311 h 3799454"/>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38381 w 11633641"/>
                <a:gd name="csY10" fmla="*/ 3118928 h 3799456"/>
                <a:gd name="csX11" fmla="*/ 5361434 w 11633641"/>
                <a:gd name="csY11" fmla="*/ 2806276 h 3799456"/>
                <a:gd name="csX12" fmla="*/ 5506625 w 11633641"/>
                <a:gd name="csY12" fmla="*/ 2358458 h 3799456"/>
                <a:gd name="csX13" fmla="*/ 5607635 w 11633641"/>
                <a:gd name="csY13" fmla="*/ 2054911 h 3799456"/>
                <a:gd name="csX14" fmla="*/ 5759556 w 11633641"/>
                <a:gd name="csY14" fmla="*/ 1688882 h 3799456"/>
                <a:gd name="csX15" fmla="*/ 5954331 w 11633641"/>
                <a:gd name="csY15" fmla="*/ 1344723 h 3799456"/>
                <a:gd name="csX16" fmla="*/ 6150867 w 11633641"/>
                <a:gd name="csY16" fmla="*/ 1102117 h 3799456"/>
                <a:gd name="csX17" fmla="*/ 6377822 w 11633641"/>
                <a:gd name="csY17" fmla="*/ 907695 h 3799456"/>
                <a:gd name="csX18" fmla="*/ 6621739 w 11633641"/>
                <a:gd name="csY18" fmla="*/ 767715 h 3799456"/>
                <a:gd name="csX19" fmla="*/ 6913697 w 11633641"/>
                <a:gd name="csY19" fmla="*/ 621069 h 3799456"/>
                <a:gd name="csX20" fmla="*/ 7358338 w 11633641"/>
                <a:gd name="csY20" fmla="*/ 486453 h 3799456"/>
                <a:gd name="csX21" fmla="*/ 7811163 w 11633641"/>
                <a:gd name="csY21" fmla="*/ 383719 h 3799456"/>
                <a:gd name="csX22" fmla="*/ 8175513 w 11633641"/>
                <a:gd name="csY22" fmla="*/ 306101 h 3799456"/>
                <a:gd name="csX23" fmla="*/ 8793297 w 11633641"/>
                <a:gd name="csY23" fmla="*/ 207742 h 3799456"/>
                <a:gd name="csX24" fmla="*/ 9881832 w 11633641"/>
                <a:gd name="csY24" fmla="*/ 112296 h 3799456"/>
                <a:gd name="csX25" fmla="*/ 11633641 w 11633641"/>
                <a:gd name="csY25" fmla="*/ 17311 h 3799456"/>
                <a:gd name="csX0" fmla="*/ 0 w 11633641"/>
                <a:gd name="csY0" fmla="*/ 0 h 3799454"/>
                <a:gd name="csX1" fmla="*/ 3812617 w 11633641"/>
                <a:gd name="csY1" fmla="*/ 62665 h 3799454"/>
                <a:gd name="csX2" fmla="*/ 4477262 w 11633641"/>
                <a:gd name="csY2" fmla="*/ 81582 h 3799454"/>
                <a:gd name="csX3" fmla="*/ 4608220 w 11633641"/>
                <a:gd name="csY3" fmla="*/ 336760 h 3799454"/>
                <a:gd name="csX4" fmla="*/ 4689747 w 11633641"/>
                <a:gd name="csY4" fmla="*/ 1794280 h 3799454"/>
                <a:gd name="csX5" fmla="*/ 4761696 w 11633641"/>
                <a:gd name="csY5" fmla="*/ 2969826 h 3799454"/>
                <a:gd name="csX6" fmla="*/ 4832415 w 11633641"/>
                <a:gd name="csY6" fmla="*/ 3501209 h 3799454"/>
                <a:gd name="csX7" fmla="*/ 4938682 w 11633641"/>
                <a:gd name="csY7" fmla="*/ 3798541 h 3799454"/>
                <a:gd name="csX8" fmla="*/ 5090796 w 11633641"/>
                <a:gd name="csY8" fmla="*/ 3586118 h 3799454"/>
                <a:gd name="csX9" fmla="*/ 5162422 w 11633641"/>
                <a:gd name="csY9" fmla="*/ 3361401 h 3799454"/>
                <a:gd name="csX10" fmla="*/ 5265178 w 11633641"/>
                <a:gd name="csY10" fmla="*/ 3125440 h 3799454"/>
                <a:gd name="csX11" fmla="*/ 5361434 w 11633641"/>
                <a:gd name="csY11" fmla="*/ 2806276 h 3799454"/>
                <a:gd name="csX12" fmla="*/ 5506625 w 11633641"/>
                <a:gd name="csY12" fmla="*/ 2358458 h 3799454"/>
                <a:gd name="csX13" fmla="*/ 5607635 w 11633641"/>
                <a:gd name="csY13" fmla="*/ 2054911 h 3799454"/>
                <a:gd name="csX14" fmla="*/ 5759556 w 11633641"/>
                <a:gd name="csY14" fmla="*/ 1688882 h 3799454"/>
                <a:gd name="csX15" fmla="*/ 5954331 w 11633641"/>
                <a:gd name="csY15" fmla="*/ 1344723 h 3799454"/>
                <a:gd name="csX16" fmla="*/ 6150867 w 11633641"/>
                <a:gd name="csY16" fmla="*/ 1102117 h 3799454"/>
                <a:gd name="csX17" fmla="*/ 6377822 w 11633641"/>
                <a:gd name="csY17" fmla="*/ 907695 h 3799454"/>
                <a:gd name="csX18" fmla="*/ 6621739 w 11633641"/>
                <a:gd name="csY18" fmla="*/ 767715 h 3799454"/>
                <a:gd name="csX19" fmla="*/ 6913697 w 11633641"/>
                <a:gd name="csY19" fmla="*/ 621069 h 3799454"/>
                <a:gd name="csX20" fmla="*/ 7358338 w 11633641"/>
                <a:gd name="csY20" fmla="*/ 486453 h 3799454"/>
                <a:gd name="csX21" fmla="*/ 7811163 w 11633641"/>
                <a:gd name="csY21" fmla="*/ 383719 h 3799454"/>
                <a:gd name="csX22" fmla="*/ 8175513 w 11633641"/>
                <a:gd name="csY22" fmla="*/ 306101 h 3799454"/>
                <a:gd name="csX23" fmla="*/ 8793297 w 11633641"/>
                <a:gd name="csY23" fmla="*/ 207742 h 3799454"/>
                <a:gd name="csX24" fmla="*/ 9881832 w 11633641"/>
                <a:gd name="csY24" fmla="*/ 112296 h 3799454"/>
                <a:gd name="csX25" fmla="*/ 11633641 w 11633641"/>
                <a:gd name="csY25" fmla="*/ 17311 h 3799454"/>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60713 w 11633641"/>
                <a:gd name="csY10" fmla="*/ 3092883 h 3799456"/>
                <a:gd name="csX11" fmla="*/ 5361434 w 11633641"/>
                <a:gd name="csY11" fmla="*/ 2806276 h 3799456"/>
                <a:gd name="csX12" fmla="*/ 5506625 w 11633641"/>
                <a:gd name="csY12" fmla="*/ 2358458 h 3799456"/>
                <a:gd name="csX13" fmla="*/ 5607635 w 11633641"/>
                <a:gd name="csY13" fmla="*/ 2054911 h 3799456"/>
                <a:gd name="csX14" fmla="*/ 5759556 w 11633641"/>
                <a:gd name="csY14" fmla="*/ 1688882 h 3799456"/>
                <a:gd name="csX15" fmla="*/ 5954331 w 11633641"/>
                <a:gd name="csY15" fmla="*/ 1344723 h 3799456"/>
                <a:gd name="csX16" fmla="*/ 6150867 w 11633641"/>
                <a:gd name="csY16" fmla="*/ 1102117 h 3799456"/>
                <a:gd name="csX17" fmla="*/ 6377822 w 11633641"/>
                <a:gd name="csY17" fmla="*/ 907695 h 3799456"/>
                <a:gd name="csX18" fmla="*/ 6621739 w 11633641"/>
                <a:gd name="csY18" fmla="*/ 767715 h 3799456"/>
                <a:gd name="csX19" fmla="*/ 6913697 w 11633641"/>
                <a:gd name="csY19" fmla="*/ 621069 h 3799456"/>
                <a:gd name="csX20" fmla="*/ 7358338 w 11633641"/>
                <a:gd name="csY20" fmla="*/ 486453 h 3799456"/>
                <a:gd name="csX21" fmla="*/ 7811163 w 11633641"/>
                <a:gd name="csY21" fmla="*/ 383719 h 3799456"/>
                <a:gd name="csX22" fmla="*/ 8175513 w 11633641"/>
                <a:gd name="csY22" fmla="*/ 306101 h 3799456"/>
                <a:gd name="csX23" fmla="*/ 8793297 w 11633641"/>
                <a:gd name="csY23" fmla="*/ 207742 h 3799456"/>
                <a:gd name="csX24" fmla="*/ 9881832 w 11633641"/>
                <a:gd name="csY24" fmla="*/ 112296 h 3799456"/>
                <a:gd name="csX25" fmla="*/ 11633641 w 11633641"/>
                <a:gd name="csY25" fmla="*/ 17311 h 3799456"/>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1696 w 11633641"/>
                <a:gd name="csY5" fmla="*/ 2969826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60713 w 11633641"/>
                <a:gd name="csY10" fmla="*/ 3092883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1696 w 11633641"/>
                <a:gd name="csY5" fmla="*/ 2969826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87782 w 11633641"/>
                <a:gd name="csY5" fmla="*/ 2985040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6914 w 11633641"/>
                <a:gd name="csY5" fmla="*/ 3000254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8552"/>
                <a:gd name="csX1" fmla="*/ 3812617 w 11633641"/>
                <a:gd name="csY1" fmla="*/ 62665 h 3798552"/>
                <a:gd name="csX2" fmla="*/ 4477262 w 11633641"/>
                <a:gd name="csY2" fmla="*/ 81582 h 3798552"/>
                <a:gd name="csX3" fmla="*/ 4608220 w 11633641"/>
                <a:gd name="csY3" fmla="*/ 336760 h 3798552"/>
                <a:gd name="csX4" fmla="*/ 4689747 w 11633641"/>
                <a:gd name="csY4" fmla="*/ 1794280 h 3798552"/>
                <a:gd name="csX5" fmla="*/ 4766914 w 11633641"/>
                <a:gd name="csY5" fmla="*/ 3000254 h 3798552"/>
                <a:gd name="csX6" fmla="*/ 4832415 w 11633641"/>
                <a:gd name="csY6" fmla="*/ 3577276 h 3798552"/>
                <a:gd name="csX7" fmla="*/ 4938682 w 11633641"/>
                <a:gd name="csY7" fmla="*/ 3798541 h 3798552"/>
                <a:gd name="csX8" fmla="*/ 5090796 w 11633641"/>
                <a:gd name="csY8" fmla="*/ 3586118 h 3798552"/>
                <a:gd name="csX9" fmla="*/ 5180287 w 11633641"/>
                <a:gd name="csY9" fmla="*/ 3367913 h 3798552"/>
                <a:gd name="csX10" fmla="*/ 5276220 w 11633641"/>
                <a:gd name="csY10" fmla="*/ 3098535 h 3798552"/>
                <a:gd name="csX11" fmla="*/ 5361434 w 11633641"/>
                <a:gd name="csY11" fmla="*/ 2806276 h 3798552"/>
                <a:gd name="csX12" fmla="*/ 5506625 w 11633641"/>
                <a:gd name="csY12" fmla="*/ 2358458 h 3798552"/>
                <a:gd name="csX13" fmla="*/ 5607635 w 11633641"/>
                <a:gd name="csY13" fmla="*/ 2054911 h 3798552"/>
                <a:gd name="csX14" fmla="*/ 5759556 w 11633641"/>
                <a:gd name="csY14" fmla="*/ 1688882 h 3798552"/>
                <a:gd name="csX15" fmla="*/ 5954331 w 11633641"/>
                <a:gd name="csY15" fmla="*/ 1344723 h 3798552"/>
                <a:gd name="csX16" fmla="*/ 6150867 w 11633641"/>
                <a:gd name="csY16" fmla="*/ 1102117 h 3798552"/>
                <a:gd name="csX17" fmla="*/ 6377822 w 11633641"/>
                <a:gd name="csY17" fmla="*/ 907695 h 3798552"/>
                <a:gd name="csX18" fmla="*/ 6621739 w 11633641"/>
                <a:gd name="csY18" fmla="*/ 767715 h 3798552"/>
                <a:gd name="csX19" fmla="*/ 6913697 w 11633641"/>
                <a:gd name="csY19" fmla="*/ 621069 h 3798552"/>
                <a:gd name="csX20" fmla="*/ 7358338 w 11633641"/>
                <a:gd name="csY20" fmla="*/ 486453 h 3798552"/>
                <a:gd name="csX21" fmla="*/ 7811163 w 11633641"/>
                <a:gd name="csY21" fmla="*/ 383719 h 3798552"/>
                <a:gd name="csX22" fmla="*/ 8175513 w 11633641"/>
                <a:gd name="csY22" fmla="*/ 306101 h 3798552"/>
                <a:gd name="csX23" fmla="*/ 8793297 w 11633641"/>
                <a:gd name="csY23" fmla="*/ 207742 h 3798552"/>
                <a:gd name="csX24" fmla="*/ 9881832 w 11633641"/>
                <a:gd name="csY24" fmla="*/ 112296 h 3798552"/>
                <a:gd name="csX25" fmla="*/ 11633641 w 11633641"/>
                <a:gd name="csY25" fmla="*/ 17311 h 3798552"/>
                <a:gd name="csX0" fmla="*/ 0 w 11633641"/>
                <a:gd name="csY0" fmla="*/ 0 h 3745311"/>
                <a:gd name="csX1" fmla="*/ 3812617 w 11633641"/>
                <a:gd name="csY1" fmla="*/ 62665 h 3745311"/>
                <a:gd name="csX2" fmla="*/ 4477262 w 11633641"/>
                <a:gd name="csY2" fmla="*/ 81582 h 3745311"/>
                <a:gd name="csX3" fmla="*/ 4608220 w 11633641"/>
                <a:gd name="csY3" fmla="*/ 336760 h 3745311"/>
                <a:gd name="csX4" fmla="*/ 4689747 w 11633641"/>
                <a:gd name="csY4" fmla="*/ 1794280 h 3745311"/>
                <a:gd name="csX5" fmla="*/ 4766914 w 11633641"/>
                <a:gd name="csY5" fmla="*/ 3000254 h 3745311"/>
                <a:gd name="csX6" fmla="*/ 4832415 w 11633641"/>
                <a:gd name="csY6" fmla="*/ 3577276 h 3745311"/>
                <a:gd name="csX7" fmla="*/ 4938682 w 11633641"/>
                <a:gd name="csY7" fmla="*/ 3745295 h 3745311"/>
                <a:gd name="csX8" fmla="*/ 5090796 w 11633641"/>
                <a:gd name="csY8" fmla="*/ 3586118 h 3745311"/>
                <a:gd name="csX9" fmla="*/ 5180287 w 11633641"/>
                <a:gd name="csY9" fmla="*/ 3367913 h 3745311"/>
                <a:gd name="csX10" fmla="*/ 5276220 w 11633641"/>
                <a:gd name="csY10" fmla="*/ 3098535 h 3745311"/>
                <a:gd name="csX11" fmla="*/ 5361434 w 11633641"/>
                <a:gd name="csY11" fmla="*/ 2806276 h 3745311"/>
                <a:gd name="csX12" fmla="*/ 5506625 w 11633641"/>
                <a:gd name="csY12" fmla="*/ 2358458 h 3745311"/>
                <a:gd name="csX13" fmla="*/ 5607635 w 11633641"/>
                <a:gd name="csY13" fmla="*/ 2054911 h 3745311"/>
                <a:gd name="csX14" fmla="*/ 5759556 w 11633641"/>
                <a:gd name="csY14" fmla="*/ 1688882 h 3745311"/>
                <a:gd name="csX15" fmla="*/ 5954331 w 11633641"/>
                <a:gd name="csY15" fmla="*/ 1344723 h 3745311"/>
                <a:gd name="csX16" fmla="*/ 6150867 w 11633641"/>
                <a:gd name="csY16" fmla="*/ 1102117 h 3745311"/>
                <a:gd name="csX17" fmla="*/ 6377822 w 11633641"/>
                <a:gd name="csY17" fmla="*/ 907695 h 3745311"/>
                <a:gd name="csX18" fmla="*/ 6621739 w 11633641"/>
                <a:gd name="csY18" fmla="*/ 767715 h 3745311"/>
                <a:gd name="csX19" fmla="*/ 6913697 w 11633641"/>
                <a:gd name="csY19" fmla="*/ 621069 h 3745311"/>
                <a:gd name="csX20" fmla="*/ 7358338 w 11633641"/>
                <a:gd name="csY20" fmla="*/ 486453 h 3745311"/>
                <a:gd name="csX21" fmla="*/ 7811163 w 11633641"/>
                <a:gd name="csY21" fmla="*/ 383719 h 3745311"/>
                <a:gd name="csX22" fmla="*/ 8175513 w 11633641"/>
                <a:gd name="csY22" fmla="*/ 306101 h 3745311"/>
                <a:gd name="csX23" fmla="*/ 8793297 w 11633641"/>
                <a:gd name="csY23" fmla="*/ 207742 h 3745311"/>
                <a:gd name="csX24" fmla="*/ 9881832 w 11633641"/>
                <a:gd name="csY24" fmla="*/ 112296 h 3745311"/>
                <a:gd name="csX25" fmla="*/ 11633641 w 11633641"/>
                <a:gd name="csY25" fmla="*/ 17311 h 3745311"/>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80287 w 11633641"/>
                <a:gd name="csY9" fmla="*/ 3367913 h 3745484"/>
                <a:gd name="csX10" fmla="*/ 5276220 w 11633641"/>
                <a:gd name="csY10" fmla="*/ 3098535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76220 w 11633641"/>
                <a:gd name="csY10" fmla="*/ 3098535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55351 w 11633641"/>
                <a:gd name="csY10" fmla="*/ 3083321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74735 w 11633641"/>
                <a:gd name="csY10" fmla="*/ 3088973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986"/>
                <a:gd name="csX1" fmla="*/ 3812617 w 11633641"/>
                <a:gd name="csY1" fmla="*/ 62665 h 3745986"/>
                <a:gd name="csX2" fmla="*/ 4477262 w 11633641"/>
                <a:gd name="csY2" fmla="*/ 81582 h 3745986"/>
                <a:gd name="csX3" fmla="*/ 4608220 w 11633641"/>
                <a:gd name="csY3" fmla="*/ 336760 h 3745986"/>
                <a:gd name="csX4" fmla="*/ 4689747 w 11633641"/>
                <a:gd name="csY4" fmla="*/ 1794280 h 3745986"/>
                <a:gd name="csX5" fmla="*/ 4766914 w 11633641"/>
                <a:gd name="csY5" fmla="*/ 3000254 h 3745986"/>
                <a:gd name="csX6" fmla="*/ 4832415 w 11633641"/>
                <a:gd name="csY6" fmla="*/ 3577276 h 3745986"/>
                <a:gd name="csX7" fmla="*/ 4938682 w 11633641"/>
                <a:gd name="csY7" fmla="*/ 3745295 h 3745986"/>
                <a:gd name="csX8" fmla="*/ 5088260 w 11633641"/>
                <a:gd name="csY8" fmla="*/ 3533083 h 3745986"/>
                <a:gd name="csX9" fmla="*/ 5190722 w 11633641"/>
                <a:gd name="csY9" fmla="*/ 3314666 h 3745986"/>
                <a:gd name="csX10" fmla="*/ 5274735 w 11633641"/>
                <a:gd name="csY10" fmla="*/ 3088973 h 3745986"/>
                <a:gd name="csX11" fmla="*/ 5361434 w 11633641"/>
                <a:gd name="csY11" fmla="*/ 2806276 h 3745986"/>
                <a:gd name="csX12" fmla="*/ 5506625 w 11633641"/>
                <a:gd name="csY12" fmla="*/ 2358458 h 3745986"/>
                <a:gd name="csX13" fmla="*/ 5607635 w 11633641"/>
                <a:gd name="csY13" fmla="*/ 2054911 h 3745986"/>
                <a:gd name="csX14" fmla="*/ 5759556 w 11633641"/>
                <a:gd name="csY14" fmla="*/ 1688882 h 3745986"/>
                <a:gd name="csX15" fmla="*/ 5954331 w 11633641"/>
                <a:gd name="csY15" fmla="*/ 1344723 h 3745986"/>
                <a:gd name="csX16" fmla="*/ 6150867 w 11633641"/>
                <a:gd name="csY16" fmla="*/ 1102117 h 3745986"/>
                <a:gd name="csX17" fmla="*/ 6377822 w 11633641"/>
                <a:gd name="csY17" fmla="*/ 907695 h 3745986"/>
                <a:gd name="csX18" fmla="*/ 6621739 w 11633641"/>
                <a:gd name="csY18" fmla="*/ 767715 h 3745986"/>
                <a:gd name="csX19" fmla="*/ 6913697 w 11633641"/>
                <a:gd name="csY19" fmla="*/ 621069 h 3745986"/>
                <a:gd name="csX20" fmla="*/ 7358338 w 11633641"/>
                <a:gd name="csY20" fmla="*/ 486453 h 3745986"/>
                <a:gd name="csX21" fmla="*/ 7811163 w 11633641"/>
                <a:gd name="csY21" fmla="*/ 383719 h 3745986"/>
                <a:gd name="csX22" fmla="*/ 8175513 w 11633641"/>
                <a:gd name="csY22" fmla="*/ 306101 h 3745986"/>
                <a:gd name="csX23" fmla="*/ 8793297 w 11633641"/>
                <a:gd name="csY23" fmla="*/ 207742 h 3745986"/>
                <a:gd name="csX24" fmla="*/ 9881832 w 11633641"/>
                <a:gd name="csY24" fmla="*/ 112296 h 3745986"/>
                <a:gd name="csX25" fmla="*/ 11633641 w 11633641"/>
                <a:gd name="csY25" fmla="*/ 17311 h 3745986"/>
                <a:gd name="csX0" fmla="*/ 0 w 11633641"/>
                <a:gd name="csY0" fmla="*/ 0 h 3745986"/>
                <a:gd name="csX1" fmla="*/ 3812617 w 11633641"/>
                <a:gd name="csY1" fmla="*/ 62665 h 3745986"/>
                <a:gd name="csX2" fmla="*/ 4477262 w 11633641"/>
                <a:gd name="csY2" fmla="*/ 81582 h 3745986"/>
                <a:gd name="csX3" fmla="*/ 4608220 w 11633641"/>
                <a:gd name="csY3" fmla="*/ 336760 h 3745986"/>
                <a:gd name="csX4" fmla="*/ 4689747 w 11633641"/>
                <a:gd name="csY4" fmla="*/ 1794280 h 3745986"/>
                <a:gd name="csX5" fmla="*/ 4766914 w 11633641"/>
                <a:gd name="csY5" fmla="*/ 3000254 h 3745986"/>
                <a:gd name="csX6" fmla="*/ 4832415 w 11633641"/>
                <a:gd name="csY6" fmla="*/ 3577276 h 3745986"/>
                <a:gd name="csX7" fmla="*/ 4938682 w 11633641"/>
                <a:gd name="csY7" fmla="*/ 3745295 h 3745986"/>
                <a:gd name="csX8" fmla="*/ 5088260 w 11633641"/>
                <a:gd name="csY8" fmla="*/ 3533083 h 3745986"/>
                <a:gd name="csX9" fmla="*/ 5190722 w 11633641"/>
                <a:gd name="csY9" fmla="*/ 3314666 h 3745986"/>
                <a:gd name="csX10" fmla="*/ 5274735 w 11633641"/>
                <a:gd name="csY10" fmla="*/ 3088973 h 3745986"/>
                <a:gd name="csX11" fmla="*/ 5373064 w 11633641"/>
                <a:gd name="csY11" fmla="*/ 2811928 h 3745986"/>
                <a:gd name="csX12" fmla="*/ 5506625 w 11633641"/>
                <a:gd name="csY12" fmla="*/ 2358458 h 3745986"/>
                <a:gd name="csX13" fmla="*/ 5607635 w 11633641"/>
                <a:gd name="csY13" fmla="*/ 2054911 h 3745986"/>
                <a:gd name="csX14" fmla="*/ 5759556 w 11633641"/>
                <a:gd name="csY14" fmla="*/ 1688882 h 3745986"/>
                <a:gd name="csX15" fmla="*/ 5954331 w 11633641"/>
                <a:gd name="csY15" fmla="*/ 1344723 h 3745986"/>
                <a:gd name="csX16" fmla="*/ 6150867 w 11633641"/>
                <a:gd name="csY16" fmla="*/ 1102117 h 3745986"/>
                <a:gd name="csX17" fmla="*/ 6377822 w 11633641"/>
                <a:gd name="csY17" fmla="*/ 907695 h 3745986"/>
                <a:gd name="csX18" fmla="*/ 6621739 w 11633641"/>
                <a:gd name="csY18" fmla="*/ 767715 h 3745986"/>
                <a:gd name="csX19" fmla="*/ 6913697 w 11633641"/>
                <a:gd name="csY19" fmla="*/ 621069 h 3745986"/>
                <a:gd name="csX20" fmla="*/ 7358338 w 11633641"/>
                <a:gd name="csY20" fmla="*/ 486453 h 3745986"/>
                <a:gd name="csX21" fmla="*/ 7811163 w 11633641"/>
                <a:gd name="csY21" fmla="*/ 383719 h 3745986"/>
                <a:gd name="csX22" fmla="*/ 8175513 w 11633641"/>
                <a:gd name="csY22" fmla="*/ 306101 h 3745986"/>
                <a:gd name="csX23" fmla="*/ 8793297 w 11633641"/>
                <a:gd name="csY23" fmla="*/ 207742 h 3745986"/>
                <a:gd name="csX24" fmla="*/ 9881832 w 11633641"/>
                <a:gd name="csY24" fmla="*/ 112296 h 3745986"/>
                <a:gd name="csX25" fmla="*/ 11633641 w 11633641"/>
                <a:gd name="csY25" fmla="*/ 17311 h 3745986"/>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190722 w 11633641"/>
                <a:gd name="csY9" fmla="*/ 3314666 h 3745342"/>
                <a:gd name="csX10" fmla="*/ 5274735 w 11633641"/>
                <a:gd name="csY10" fmla="*/ 3088973 h 3745342"/>
                <a:gd name="csX11" fmla="*/ 5373064 w 11633641"/>
                <a:gd name="csY11" fmla="*/ 2811928 h 3745342"/>
                <a:gd name="csX12" fmla="*/ 5506625 w 11633641"/>
                <a:gd name="csY12" fmla="*/ 2358458 h 3745342"/>
                <a:gd name="csX13" fmla="*/ 5607635 w 11633641"/>
                <a:gd name="csY13" fmla="*/ 2054911 h 3745342"/>
                <a:gd name="csX14" fmla="*/ 5759556 w 11633641"/>
                <a:gd name="csY14" fmla="*/ 1688882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74735 w 11633641"/>
                <a:gd name="csY10" fmla="*/ 3088973 h 3745340"/>
                <a:gd name="csX11" fmla="*/ 5373064 w 11633641"/>
                <a:gd name="csY11" fmla="*/ 2811928 h 3745340"/>
                <a:gd name="csX12" fmla="*/ 5506625 w 11633641"/>
                <a:gd name="csY12" fmla="*/ 2358458 h 3745340"/>
                <a:gd name="csX13" fmla="*/ 5607635 w 11633641"/>
                <a:gd name="csY13" fmla="*/ 2054911 h 3745340"/>
                <a:gd name="csX14" fmla="*/ 5759556 w 11633641"/>
                <a:gd name="csY14" fmla="*/ 1688882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73064 w 11633641"/>
                <a:gd name="csY11" fmla="*/ 2811928 h 3745342"/>
                <a:gd name="csX12" fmla="*/ 5506625 w 11633641"/>
                <a:gd name="csY12" fmla="*/ 2358458 h 3745342"/>
                <a:gd name="csX13" fmla="*/ 5607635 w 11633641"/>
                <a:gd name="csY13" fmla="*/ 2054911 h 3745342"/>
                <a:gd name="csX14" fmla="*/ 5759556 w 11633641"/>
                <a:gd name="csY14" fmla="*/ 1688882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90242 w 11633641"/>
                <a:gd name="csY10" fmla="*/ 3088973 h 3745340"/>
                <a:gd name="csX11" fmla="*/ 5373064 w 11633641"/>
                <a:gd name="csY11" fmla="*/ 2811928 h 3745340"/>
                <a:gd name="csX12" fmla="*/ 5506625 w 11633641"/>
                <a:gd name="csY12" fmla="*/ 2358458 h 3745340"/>
                <a:gd name="csX13" fmla="*/ 5584374 w 11633641"/>
                <a:gd name="csY13" fmla="*/ 2032303 h 3745340"/>
                <a:gd name="csX14" fmla="*/ 5759556 w 11633641"/>
                <a:gd name="csY14" fmla="*/ 1688882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73064 w 11633641"/>
                <a:gd name="csY11" fmla="*/ 2811928 h 3745342"/>
                <a:gd name="csX12" fmla="*/ 5506625 w 11633641"/>
                <a:gd name="csY12" fmla="*/ 2358458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90242 w 11633641"/>
                <a:gd name="csY10" fmla="*/ 3088973 h 3745340"/>
                <a:gd name="csX11" fmla="*/ 5373064 w 11633641"/>
                <a:gd name="csY11" fmla="*/ 2811928 h 3745340"/>
                <a:gd name="csX12" fmla="*/ 5479487 w 11633641"/>
                <a:gd name="csY12" fmla="*/ 2369762 h 3745340"/>
                <a:gd name="csX13" fmla="*/ 5584374 w 11633641"/>
                <a:gd name="csY13" fmla="*/ 2032303 h 3745340"/>
                <a:gd name="csX14" fmla="*/ 5751803 w 11633641"/>
                <a:gd name="csY14" fmla="*/ 1660620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53680 w 11633641"/>
                <a:gd name="csY11" fmla="*/ 2811928 h 3745342"/>
                <a:gd name="csX12" fmla="*/ 5479487 w 11633641"/>
                <a:gd name="csY12" fmla="*/ 2369762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74735 w 11633641"/>
                <a:gd name="csY10" fmla="*/ 3072017 h 3745340"/>
                <a:gd name="csX11" fmla="*/ 5353680 w 11633641"/>
                <a:gd name="csY11" fmla="*/ 2811928 h 3745340"/>
                <a:gd name="csX12" fmla="*/ 5479487 w 11633641"/>
                <a:gd name="csY12" fmla="*/ 2369762 h 3745340"/>
                <a:gd name="csX13" fmla="*/ 5584374 w 11633641"/>
                <a:gd name="csY13" fmla="*/ 2032303 h 3745340"/>
                <a:gd name="csX14" fmla="*/ 5751803 w 11633641"/>
                <a:gd name="csY14" fmla="*/ 1660620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194599 w 11633641"/>
                <a:gd name="csY9" fmla="*/ 3331623 h 3745342"/>
                <a:gd name="csX10" fmla="*/ 5274735 w 11633641"/>
                <a:gd name="csY10" fmla="*/ 3072017 h 3745342"/>
                <a:gd name="csX11" fmla="*/ 5353680 w 11633641"/>
                <a:gd name="csY11" fmla="*/ 2811928 h 3745342"/>
                <a:gd name="csX12" fmla="*/ 5479487 w 11633641"/>
                <a:gd name="csY12" fmla="*/ 2369762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837"/>
                <a:gd name="csX1" fmla="*/ 3812617 w 11633641"/>
                <a:gd name="csY1" fmla="*/ 62665 h 3745837"/>
                <a:gd name="csX2" fmla="*/ 4477262 w 11633641"/>
                <a:gd name="csY2" fmla="*/ 81582 h 3745837"/>
                <a:gd name="csX3" fmla="*/ 4608220 w 11633641"/>
                <a:gd name="csY3" fmla="*/ 336760 h 3745837"/>
                <a:gd name="csX4" fmla="*/ 4689747 w 11633641"/>
                <a:gd name="csY4" fmla="*/ 1794280 h 3745837"/>
                <a:gd name="csX5" fmla="*/ 4766914 w 11633641"/>
                <a:gd name="csY5" fmla="*/ 3000254 h 3745837"/>
                <a:gd name="csX6" fmla="*/ 4832415 w 11633641"/>
                <a:gd name="csY6" fmla="*/ 3577276 h 3745837"/>
                <a:gd name="csX7" fmla="*/ 4938682 w 11633641"/>
                <a:gd name="csY7" fmla="*/ 3745295 h 3745837"/>
                <a:gd name="csX8" fmla="*/ 5096013 w 11633641"/>
                <a:gd name="csY8" fmla="*/ 3538735 h 3745837"/>
                <a:gd name="csX9" fmla="*/ 5194599 w 11633641"/>
                <a:gd name="csY9" fmla="*/ 3331623 h 3745837"/>
                <a:gd name="csX10" fmla="*/ 5274735 w 11633641"/>
                <a:gd name="csY10" fmla="*/ 3072017 h 3745837"/>
                <a:gd name="csX11" fmla="*/ 5353680 w 11633641"/>
                <a:gd name="csY11" fmla="*/ 2811928 h 3745837"/>
                <a:gd name="csX12" fmla="*/ 5479487 w 11633641"/>
                <a:gd name="csY12" fmla="*/ 2369762 h 3745837"/>
                <a:gd name="csX13" fmla="*/ 5584374 w 11633641"/>
                <a:gd name="csY13" fmla="*/ 2032303 h 3745837"/>
                <a:gd name="csX14" fmla="*/ 5751803 w 11633641"/>
                <a:gd name="csY14" fmla="*/ 1660620 h 3745837"/>
                <a:gd name="csX15" fmla="*/ 5954331 w 11633641"/>
                <a:gd name="csY15" fmla="*/ 1344723 h 3745837"/>
                <a:gd name="csX16" fmla="*/ 6150867 w 11633641"/>
                <a:gd name="csY16" fmla="*/ 1102117 h 3745837"/>
                <a:gd name="csX17" fmla="*/ 6377822 w 11633641"/>
                <a:gd name="csY17" fmla="*/ 907695 h 3745837"/>
                <a:gd name="csX18" fmla="*/ 6621739 w 11633641"/>
                <a:gd name="csY18" fmla="*/ 767715 h 3745837"/>
                <a:gd name="csX19" fmla="*/ 6913697 w 11633641"/>
                <a:gd name="csY19" fmla="*/ 621069 h 3745837"/>
                <a:gd name="csX20" fmla="*/ 7358338 w 11633641"/>
                <a:gd name="csY20" fmla="*/ 486453 h 3745837"/>
                <a:gd name="csX21" fmla="*/ 7811163 w 11633641"/>
                <a:gd name="csY21" fmla="*/ 383719 h 3745837"/>
                <a:gd name="csX22" fmla="*/ 8175513 w 11633641"/>
                <a:gd name="csY22" fmla="*/ 306101 h 3745837"/>
                <a:gd name="csX23" fmla="*/ 8793297 w 11633641"/>
                <a:gd name="csY23" fmla="*/ 207742 h 3745837"/>
                <a:gd name="csX24" fmla="*/ 9881832 w 11633641"/>
                <a:gd name="csY24" fmla="*/ 112296 h 3745837"/>
                <a:gd name="csX25" fmla="*/ 11633641 w 11633641"/>
                <a:gd name="csY25" fmla="*/ 17311 h 3745837"/>
                <a:gd name="csX0" fmla="*/ 0 w 11633641"/>
                <a:gd name="csY0" fmla="*/ 0 h 3745837"/>
                <a:gd name="csX1" fmla="*/ 3812617 w 11633641"/>
                <a:gd name="csY1" fmla="*/ 62665 h 3745837"/>
                <a:gd name="csX2" fmla="*/ 4477262 w 11633641"/>
                <a:gd name="csY2" fmla="*/ 81582 h 3745837"/>
                <a:gd name="csX3" fmla="*/ 4608220 w 11633641"/>
                <a:gd name="csY3" fmla="*/ 336760 h 3745837"/>
                <a:gd name="csX4" fmla="*/ 4689747 w 11633641"/>
                <a:gd name="csY4" fmla="*/ 1794280 h 3745837"/>
                <a:gd name="csX5" fmla="*/ 4766914 w 11633641"/>
                <a:gd name="csY5" fmla="*/ 3000254 h 3745837"/>
                <a:gd name="csX6" fmla="*/ 4832415 w 11633641"/>
                <a:gd name="csY6" fmla="*/ 3577276 h 3745837"/>
                <a:gd name="csX7" fmla="*/ 4938682 w 11633641"/>
                <a:gd name="csY7" fmla="*/ 3745295 h 3745837"/>
                <a:gd name="csX8" fmla="*/ 5096013 w 11633641"/>
                <a:gd name="csY8" fmla="*/ 3538735 h 3745837"/>
                <a:gd name="csX9" fmla="*/ 5190722 w 11633641"/>
                <a:gd name="csY9" fmla="*/ 3320318 h 3745837"/>
                <a:gd name="csX10" fmla="*/ 5274735 w 11633641"/>
                <a:gd name="csY10" fmla="*/ 3072017 h 3745837"/>
                <a:gd name="csX11" fmla="*/ 5353680 w 11633641"/>
                <a:gd name="csY11" fmla="*/ 2811928 h 3745837"/>
                <a:gd name="csX12" fmla="*/ 5479487 w 11633641"/>
                <a:gd name="csY12" fmla="*/ 2369762 h 3745837"/>
                <a:gd name="csX13" fmla="*/ 5584374 w 11633641"/>
                <a:gd name="csY13" fmla="*/ 2032303 h 3745837"/>
                <a:gd name="csX14" fmla="*/ 5751803 w 11633641"/>
                <a:gd name="csY14" fmla="*/ 1660620 h 3745837"/>
                <a:gd name="csX15" fmla="*/ 5954331 w 11633641"/>
                <a:gd name="csY15" fmla="*/ 1344723 h 3745837"/>
                <a:gd name="csX16" fmla="*/ 6150867 w 11633641"/>
                <a:gd name="csY16" fmla="*/ 1102117 h 3745837"/>
                <a:gd name="csX17" fmla="*/ 6377822 w 11633641"/>
                <a:gd name="csY17" fmla="*/ 907695 h 3745837"/>
                <a:gd name="csX18" fmla="*/ 6621739 w 11633641"/>
                <a:gd name="csY18" fmla="*/ 767715 h 3745837"/>
                <a:gd name="csX19" fmla="*/ 6913697 w 11633641"/>
                <a:gd name="csY19" fmla="*/ 621069 h 3745837"/>
                <a:gd name="csX20" fmla="*/ 7358338 w 11633641"/>
                <a:gd name="csY20" fmla="*/ 486453 h 3745837"/>
                <a:gd name="csX21" fmla="*/ 7811163 w 11633641"/>
                <a:gd name="csY21" fmla="*/ 383719 h 3745837"/>
                <a:gd name="csX22" fmla="*/ 8175513 w 11633641"/>
                <a:gd name="csY22" fmla="*/ 306101 h 3745837"/>
                <a:gd name="csX23" fmla="*/ 8793297 w 11633641"/>
                <a:gd name="csY23" fmla="*/ 207742 h 3745837"/>
                <a:gd name="csX24" fmla="*/ 9881832 w 11633641"/>
                <a:gd name="csY24" fmla="*/ 112296 h 3745837"/>
                <a:gd name="csX25" fmla="*/ 11633641 w 11633641"/>
                <a:gd name="csY25" fmla="*/ 17311 h 3745837"/>
                <a:gd name="csX0" fmla="*/ 0 w 11633641"/>
                <a:gd name="csY0" fmla="*/ 0 h 3746054"/>
                <a:gd name="csX1" fmla="*/ 3812617 w 11633641"/>
                <a:gd name="csY1" fmla="*/ 62665 h 3746054"/>
                <a:gd name="csX2" fmla="*/ 4477262 w 11633641"/>
                <a:gd name="csY2" fmla="*/ 81582 h 3746054"/>
                <a:gd name="csX3" fmla="*/ 4608220 w 11633641"/>
                <a:gd name="csY3" fmla="*/ 336760 h 3746054"/>
                <a:gd name="csX4" fmla="*/ 4689747 w 11633641"/>
                <a:gd name="csY4" fmla="*/ 1794280 h 3746054"/>
                <a:gd name="csX5" fmla="*/ 4766914 w 11633641"/>
                <a:gd name="csY5" fmla="*/ 3000254 h 3746054"/>
                <a:gd name="csX6" fmla="*/ 4859552 w 11633641"/>
                <a:gd name="csY6" fmla="*/ 3582928 h 3746054"/>
                <a:gd name="csX7" fmla="*/ 4938682 w 11633641"/>
                <a:gd name="csY7" fmla="*/ 3745295 h 3746054"/>
                <a:gd name="csX8" fmla="*/ 5096013 w 11633641"/>
                <a:gd name="csY8" fmla="*/ 3538735 h 3746054"/>
                <a:gd name="csX9" fmla="*/ 5190722 w 11633641"/>
                <a:gd name="csY9" fmla="*/ 3320318 h 3746054"/>
                <a:gd name="csX10" fmla="*/ 5274735 w 11633641"/>
                <a:gd name="csY10" fmla="*/ 3072017 h 3746054"/>
                <a:gd name="csX11" fmla="*/ 5353680 w 11633641"/>
                <a:gd name="csY11" fmla="*/ 2811928 h 3746054"/>
                <a:gd name="csX12" fmla="*/ 5479487 w 11633641"/>
                <a:gd name="csY12" fmla="*/ 2369762 h 3746054"/>
                <a:gd name="csX13" fmla="*/ 5584374 w 11633641"/>
                <a:gd name="csY13" fmla="*/ 2032303 h 3746054"/>
                <a:gd name="csX14" fmla="*/ 5751803 w 11633641"/>
                <a:gd name="csY14" fmla="*/ 1660620 h 3746054"/>
                <a:gd name="csX15" fmla="*/ 5954331 w 11633641"/>
                <a:gd name="csY15" fmla="*/ 1344723 h 3746054"/>
                <a:gd name="csX16" fmla="*/ 6150867 w 11633641"/>
                <a:gd name="csY16" fmla="*/ 1102117 h 3746054"/>
                <a:gd name="csX17" fmla="*/ 6377822 w 11633641"/>
                <a:gd name="csY17" fmla="*/ 907695 h 3746054"/>
                <a:gd name="csX18" fmla="*/ 6621739 w 11633641"/>
                <a:gd name="csY18" fmla="*/ 767715 h 3746054"/>
                <a:gd name="csX19" fmla="*/ 6913697 w 11633641"/>
                <a:gd name="csY19" fmla="*/ 621069 h 3746054"/>
                <a:gd name="csX20" fmla="*/ 7358338 w 11633641"/>
                <a:gd name="csY20" fmla="*/ 486453 h 3746054"/>
                <a:gd name="csX21" fmla="*/ 7811163 w 11633641"/>
                <a:gd name="csY21" fmla="*/ 383719 h 3746054"/>
                <a:gd name="csX22" fmla="*/ 8175513 w 11633641"/>
                <a:gd name="csY22" fmla="*/ 306101 h 3746054"/>
                <a:gd name="csX23" fmla="*/ 8793297 w 11633641"/>
                <a:gd name="csY23" fmla="*/ 207742 h 3746054"/>
                <a:gd name="csX24" fmla="*/ 9881832 w 11633641"/>
                <a:gd name="csY24" fmla="*/ 112296 h 3746054"/>
                <a:gd name="csX25" fmla="*/ 11633641 w 11633641"/>
                <a:gd name="csY25" fmla="*/ 17311 h 3746054"/>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90722 w 11633641"/>
                <a:gd name="csY9" fmla="*/ 3320318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90722 w 11633641"/>
                <a:gd name="csY9" fmla="*/ 3320318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710187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314666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314666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691522"/>
                <a:gd name="csX1" fmla="*/ 3812617 w 11633641"/>
                <a:gd name="csY1" fmla="*/ 62665 h 3691522"/>
                <a:gd name="csX2" fmla="*/ 4477262 w 11633641"/>
                <a:gd name="csY2" fmla="*/ 81582 h 3691522"/>
                <a:gd name="csX3" fmla="*/ 4608220 w 11633641"/>
                <a:gd name="csY3" fmla="*/ 336760 h 3691522"/>
                <a:gd name="csX4" fmla="*/ 4689747 w 11633641"/>
                <a:gd name="csY4" fmla="*/ 1794280 h 3691522"/>
                <a:gd name="csX5" fmla="*/ 4786298 w 11633641"/>
                <a:gd name="csY5" fmla="*/ 3005906 h 3691522"/>
                <a:gd name="csX6" fmla="*/ 4859552 w 11633641"/>
                <a:gd name="csY6" fmla="*/ 3582928 h 3691522"/>
                <a:gd name="csX7" fmla="*/ 4934805 w 11633641"/>
                <a:gd name="csY7" fmla="*/ 3688773 h 3691522"/>
                <a:gd name="csX8" fmla="*/ 5096013 w 11633641"/>
                <a:gd name="csY8" fmla="*/ 3538735 h 3691522"/>
                <a:gd name="csX9" fmla="*/ 5182968 w 11633641"/>
                <a:gd name="csY9" fmla="*/ 3314666 h 3691522"/>
                <a:gd name="csX10" fmla="*/ 5270859 w 11633641"/>
                <a:gd name="csY10" fmla="*/ 2992887 h 3691522"/>
                <a:gd name="csX11" fmla="*/ 5353680 w 11633641"/>
                <a:gd name="csY11" fmla="*/ 2710187 h 3691522"/>
                <a:gd name="csX12" fmla="*/ 5479487 w 11633641"/>
                <a:gd name="csY12" fmla="*/ 2301935 h 3691522"/>
                <a:gd name="csX13" fmla="*/ 5584374 w 11633641"/>
                <a:gd name="csY13" fmla="*/ 2032303 h 3691522"/>
                <a:gd name="csX14" fmla="*/ 5751803 w 11633641"/>
                <a:gd name="csY14" fmla="*/ 1660620 h 3691522"/>
                <a:gd name="csX15" fmla="*/ 5954331 w 11633641"/>
                <a:gd name="csY15" fmla="*/ 1344723 h 3691522"/>
                <a:gd name="csX16" fmla="*/ 6150867 w 11633641"/>
                <a:gd name="csY16" fmla="*/ 1102117 h 3691522"/>
                <a:gd name="csX17" fmla="*/ 6377822 w 11633641"/>
                <a:gd name="csY17" fmla="*/ 907695 h 3691522"/>
                <a:gd name="csX18" fmla="*/ 6621739 w 11633641"/>
                <a:gd name="csY18" fmla="*/ 767715 h 3691522"/>
                <a:gd name="csX19" fmla="*/ 6913697 w 11633641"/>
                <a:gd name="csY19" fmla="*/ 621069 h 3691522"/>
                <a:gd name="csX20" fmla="*/ 7358338 w 11633641"/>
                <a:gd name="csY20" fmla="*/ 486453 h 3691522"/>
                <a:gd name="csX21" fmla="*/ 7811163 w 11633641"/>
                <a:gd name="csY21" fmla="*/ 383719 h 3691522"/>
                <a:gd name="csX22" fmla="*/ 8175513 w 11633641"/>
                <a:gd name="csY22" fmla="*/ 306101 h 3691522"/>
                <a:gd name="csX23" fmla="*/ 8793297 w 11633641"/>
                <a:gd name="csY23" fmla="*/ 207742 h 3691522"/>
                <a:gd name="csX24" fmla="*/ 9881832 w 11633641"/>
                <a:gd name="csY24" fmla="*/ 112296 h 3691522"/>
                <a:gd name="csX25" fmla="*/ 11633641 w 11633641"/>
                <a:gd name="csY25" fmla="*/ 17311 h 3691522"/>
                <a:gd name="csX0" fmla="*/ 0 w 11633641"/>
                <a:gd name="csY0" fmla="*/ 0 h 3704954"/>
                <a:gd name="csX1" fmla="*/ 3812617 w 11633641"/>
                <a:gd name="csY1" fmla="*/ 62665 h 3704954"/>
                <a:gd name="csX2" fmla="*/ 4477262 w 11633641"/>
                <a:gd name="csY2" fmla="*/ 81582 h 3704954"/>
                <a:gd name="csX3" fmla="*/ 4608220 w 11633641"/>
                <a:gd name="csY3" fmla="*/ 336760 h 3704954"/>
                <a:gd name="csX4" fmla="*/ 4689747 w 11633641"/>
                <a:gd name="csY4" fmla="*/ 1794280 h 3704954"/>
                <a:gd name="csX5" fmla="*/ 4786298 w 11633641"/>
                <a:gd name="csY5" fmla="*/ 3005906 h 3704954"/>
                <a:gd name="csX6" fmla="*/ 4859552 w 11633641"/>
                <a:gd name="csY6" fmla="*/ 3582928 h 3704954"/>
                <a:gd name="csX7" fmla="*/ 4934805 w 11633641"/>
                <a:gd name="csY7" fmla="*/ 3688773 h 3704954"/>
                <a:gd name="csX8" fmla="*/ 5096013 w 11633641"/>
                <a:gd name="csY8" fmla="*/ 3538735 h 3704954"/>
                <a:gd name="csX9" fmla="*/ 5182968 w 11633641"/>
                <a:gd name="csY9" fmla="*/ 3314666 h 3704954"/>
                <a:gd name="csX10" fmla="*/ 5270859 w 11633641"/>
                <a:gd name="csY10" fmla="*/ 2992887 h 3704954"/>
                <a:gd name="csX11" fmla="*/ 5353680 w 11633641"/>
                <a:gd name="csY11" fmla="*/ 2710187 h 3704954"/>
                <a:gd name="csX12" fmla="*/ 5479487 w 11633641"/>
                <a:gd name="csY12" fmla="*/ 2301935 h 3704954"/>
                <a:gd name="csX13" fmla="*/ 5584374 w 11633641"/>
                <a:gd name="csY13" fmla="*/ 2032303 h 3704954"/>
                <a:gd name="csX14" fmla="*/ 5751803 w 11633641"/>
                <a:gd name="csY14" fmla="*/ 1660620 h 3704954"/>
                <a:gd name="csX15" fmla="*/ 5954331 w 11633641"/>
                <a:gd name="csY15" fmla="*/ 1344723 h 3704954"/>
                <a:gd name="csX16" fmla="*/ 6150867 w 11633641"/>
                <a:gd name="csY16" fmla="*/ 1102117 h 3704954"/>
                <a:gd name="csX17" fmla="*/ 6377822 w 11633641"/>
                <a:gd name="csY17" fmla="*/ 907695 h 3704954"/>
                <a:gd name="csX18" fmla="*/ 6621739 w 11633641"/>
                <a:gd name="csY18" fmla="*/ 767715 h 3704954"/>
                <a:gd name="csX19" fmla="*/ 6913697 w 11633641"/>
                <a:gd name="csY19" fmla="*/ 621069 h 3704954"/>
                <a:gd name="csX20" fmla="*/ 7358338 w 11633641"/>
                <a:gd name="csY20" fmla="*/ 486453 h 3704954"/>
                <a:gd name="csX21" fmla="*/ 7811163 w 11633641"/>
                <a:gd name="csY21" fmla="*/ 383719 h 3704954"/>
                <a:gd name="csX22" fmla="*/ 8175513 w 11633641"/>
                <a:gd name="csY22" fmla="*/ 306101 h 3704954"/>
                <a:gd name="csX23" fmla="*/ 8793297 w 11633641"/>
                <a:gd name="csY23" fmla="*/ 207742 h 3704954"/>
                <a:gd name="csX24" fmla="*/ 9881832 w 11633641"/>
                <a:gd name="csY24" fmla="*/ 112296 h 3704954"/>
                <a:gd name="csX25" fmla="*/ 11633641 w 11633641"/>
                <a:gd name="csY25" fmla="*/ 17311 h 3704954"/>
                <a:gd name="csX0" fmla="*/ 0 w 11633641"/>
                <a:gd name="csY0" fmla="*/ 0 h 3736907"/>
                <a:gd name="csX1" fmla="*/ 3812617 w 11633641"/>
                <a:gd name="csY1" fmla="*/ 62665 h 3736907"/>
                <a:gd name="csX2" fmla="*/ 4477262 w 11633641"/>
                <a:gd name="csY2" fmla="*/ 81582 h 3736907"/>
                <a:gd name="csX3" fmla="*/ 4608220 w 11633641"/>
                <a:gd name="csY3" fmla="*/ 336760 h 3736907"/>
                <a:gd name="csX4" fmla="*/ 4689747 w 11633641"/>
                <a:gd name="csY4" fmla="*/ 1794280 h 3736907"/>
                <a:gd name="csX5" fmla="*/ 4786298 w 11633641"/>
                <a:gd name="csY5" fmla="*/ 3005906 h 3736907"/>
                <a:gd name="csX6" fmla="*/ 4859552 w 11633641"/>
                <a:gd name="csY6" fmla="*/ 3582928 h 3736907"/>
                <a:gd name="csX7" fmla="*/ 4919298 w 11633641"/>
                <a:gd name="csY7" fmla="*/ 3722687 h 3736907"/>
                <a:gd name="csX8" fmla="*/ 5096013 w 11633641"/>
                <a:gd name="csY8" fmla="*/ 3538735 h 3736907"/>
                <a:gd name="csX9" fmla="*/ 5182968 w 11633641"/>
                <a:gd name="csY9" fmla="*/ 3314666 h 3736907"/>
                <a:gd name="csX10" fmla="*/ 5270859 w 11633641"/>
                <a:gd name="csY10" fmla="*/ 2992887 h 3736907"/>
                <a:gd name="csX11" fmla="*/ 5353680 w 11633641"/>
                <a:gd name="csY11" fmla="*/ 2710187 h 3736907"/>
                <a:gd name="csX12" fmla="*/ 5479487 w 11633641"/>
                <a:gd name="csY12" fmla="*/ 2301935 h 3736907"/>
                <a:gd name="csX13" fmla="*/ 5584374 w 11633641"/>
                <a:gd name="csY13" fmla="*/ 2032303 h 3736907"/>
                <a:gd name="csX14" fmla="*/ 5751803 w 11633641"/>
                <a:gd name="csY14" fmla="*/ 1660620 h 3736907"/>
                <a:gd name="csX15" fmla="*/ 5954331 w 11633641"/>
                <a:gd name="csY15" fmla="*/ 1344723 h 3736907"/>
                <a:gd name="csX16" fmla="*/ 6150867 w 11633641"/>
                <a:gd name="csY16" fmla="*/ 1102117 h 3736907"/>
                <a:gd name="csX17" fmla="*/ 6377822 w 11633641"/>
                <a:gd name="csY17" fmla="*/ 907695 h 3736907"/>
                <a:gd name="csX18" fmla="*/ 6621739 w 11633641"/>
                <a:gd name="csY18" fmla="*/ 767715 h 3736907"/>
                <a:gd name="csX19" fmla="*/ 6913697 w 11633641"/>
                <a:gd name="csY19" fmla="*/ 621069 h 3736907"/>
                <a:gd name="csX20" fmla="*/ 7358338 w 11633641"/>
                <a:gd name="csY20" fmla="*/ 486453 h 3736907"/>
                <a:gd name="csX21" fmla="*/ 7811163 w 11633641"/>
                <a:gd name="csY21" fmla="*/ 383719 h 3736907"/>
                <a:gd name="csX22" fmla="*/ 8175513 w 11633641"/>
                <a:gd name="csY22" fmla="*/ 306101 h 3736907"/>
                <a:gd name="csX23" fmla="*/ 8793297 w 11633641"/>
                <a:gd name="csY23" fmla="*/ 207742 h 3736907"/>
                <a:gd name="csX24" fmla="*/ 9881832 w 11633641"/>
                <a:gd name="csY24" fmla="*/ 112296 h 3736907"/>
                <a:gd name="csX25" fmla="*/ 11633641 w 11633641"/>
                <a:gd name="csY25" fmla="*/ 17311 h 3736907"/>
                <a:gd name="csX0" fmla="*/ 0 w 11633641"/>
                <a:gd name="csY0" fmla="*/ 0 h 3724216"/>
                <a:gd name="csX1" fmla="*/ 3812617 w 11633641"/>
                <a:gd name="csY1" fmla="*/ 62665 h 3724216"/>
                <a:gd name="csX2" fmla="*/ 4477262 w 11633641"/>
                <a:gd name="csY2" fmla="*/ 81582 h 3724216"/>
                <a:gd name="csX3" fmla="*/ 4608220 w 11633641"/>
                <a:gd name="csY3" fmla="*/ 336760 h 3724216"/>
                <a:gd name="csX4" fmla="*/ 4689747 w 11633641"/>
                <a:gd name="csY4" fmla="*/ 1794280 h 3724216"/>
                <a:gd name="csX5" fmla="*/ 4786298 w 11633641"/>
                <a:gd name="csY5" fmla="*/ 3005906 h 3724216"/>
                <a:gd name="csX6" fmla="*/ 4871183 w 11633641"/>
                <a:gd name="csY6" fmla="*/ 3588580 h 3724216"/>
                <a:gd name="csX7" fmla="*/ 4919298 w 11633641"/>
                <a:gd name="csY7" fmla="*/ 3722687 h 3724216"/>
                <a:gd name="csX8" fmla="*/ 5096013 w 11633641"/>
                <a:gd name="csY8" fmla="*/ 3538735 h 3724216"/>
                <a:gd name="csX9" fmla="*/ 5182968 w 11633641"/>
                <a:gd name="csY9" fmla="*/ 3314666 h 3724216"/>
                <a:gd name="csX10" fmla="*/ 5270859 w 11633641"/>
                <a:gd name="csY10" fmla="*/ 2992887 h 3724216"/>
                <a:gd name="csX11" fmla="*/ 5353680 w 11633641"/>
                <a:gd name="csY11" fmla="*/ 2710187 h 3724216"/>
                <a:gd name="csX12" fmla="*/ 5479487 w 11633641"/>
                <a:gd name="csY12" fmla="*/ 2301935 h 3724216"/>
                <a:gd name="csX13" fmla="*/ 5584374 w 11633641"/>
                <a:gd name="csY13" fmla="*/ 2032303 h 3724216"/>
                <a:gd name="csX14" fmla="*/ 5751803 w 11633641"/>
                <a:gd name="csY14" fmla="*/ 1660620 h 3724216"/>
                <a:gd name="csX15" fmla="*/ 5954331 w 11633641"/>
                <a:gd name="csY15" fmla="*/ 1344723 h 3724216"/>
                <a:gd name="csX16" fmla="*/ 6150867 w 11633641"/>
                <a:gd name="csY16" fmla="*/ 1102117 h 3724216"/>
                <a:gd name="csX17" fmla="*/ 6377822 w 11633641"/>
                <a:gd name="csY17" fmla="*/ 907695 h 3724216"/>
                <a:gd name="csX18" fmla="*/ 6621739 w 11633641"/>
                <a:gd name="csY18" fmla="*/ 767715 h 3724216"/>
                <a:gd name="csX19" fmla="*/ 6913697 w 11633641"/>
                <a:gd name="csY19" fmla="*/ 621069 h 3724216"/>
                <a:gd name="csX20" fmla="*/ 7358338 w 11633641"/>
                <a:gd name="csY20" fmla="*/ 486453 h 3724216"/>
                <a:gd name="csX21" fmla="*/ 7811163 w 11633641"/>
                <a:gd name="csY21" fmla="*/ 383719 h 3724216"/>
                <a:gd name="csX22" fmla="*/ 8175513 w 11633641"/>
                <a:gd name="csY22" fmla="*/ 306101 h 3724216"/>
                <a:gd name="csX23" fmla="*/ 8793297 w 11633641"/>
                <a:gd name="csY23" fmla="*/ 207742 h 3724216"/>
                <a:gd name="csX24" fmla="*/ 9881832 w 11633641"/>
                <a:gd name="csY24" fmla="*/ 112296 h 3724216"/>
                <a:gd name="csX25" fmla="*/ 11633641 w 11633641"/>
                <a:gd name="csY25" fmla="*/ 17311 h 3724216"/>
                <a:gd name="csX0" fmla="*/ 0 w 11633641"/>
                <a:gd name="csY0" fmla="*/ 0 h 3708035"/>
                <a:gd name="csX1" fmla="*/ 3812617 w 11633641"/>
                <a:gd name="csY1" fmla="*/ 62665 h 3708035"/>
                <a:gd name="csX2" fmla="*/ 4477262 w 11633641"/>
                <a:gd name="csY2" fmla="*/ 81582 h 3708035"/>
                <a:gd name="csX3" fmla="*/ 4608220 w 11633641"/>
                <a:gd name="csY3" fmla="*/ 336760 h 3708035"/>
                <a:gd name="csX4" fmla="*/ 4689747 w 11633641"/>
                <a:gd name="csY4" fmla="*/ 1794280 h 3708035"/>
                <a:gd name="csX5" fmla="*/ 4786298 w 11633641"/>
                <a:gd name="csY5" fmla="*/ 3005906 h 3708035"/>
                <a:gd name="csX6" fmla="*/ 4871183 w 11633641"/>
                <a:gd name="csY6" fmla="*/ 3588580 h 3708035"/>
                <a:gd name="csX7" fmla="*/ 5023971 w 11633641"/>
                <a:gd name="csY7" fmla="*/ 3705730 h 3708035"/>
                <a:gd name="csX8" fmla="*/ 5096013 w 11633641"/>
                <a:gd name="csY8" fmla="*/ 3538735 h 3708035"/>
                <a:gd name="csX9" fmla="*/ 5182968 w 11633641"/>
                <a:gd name="csY9" fmla="*/ 3314666 h 3708035"/>
                <a:gd name="csX10" fmla="*/ 5270859 w 11633641"/>
                <a:gd name="csY10" fmla="*/ 2992887 h 3708035"/>
                <a:gd name="csX11" fmla="*/ 5353680 w 11633641"/>
                <a:gd name="csY11" fmla="*/ 2710187 h 3708035"/>
                <a:gd name="csX12" fmla="*/ 5479487 w 11633641"/>
                <a:gd name="csY12" fmla="*/ 2301935 h 3708035"/>
                <a:gd name="csX13" fmla="*/ 5584374 w 11633641"/>
                <a:gd name="csY13" fmla="*/ 2032303 h 3708035"/>
                <a:gd name="csX14" fmla="*/ 5751803 w 11633641"/>
                <a:gd name="csY14" fmla="*/ 1660620 h 3708035"/>
                <a:gd name="csX15" fmla="*/ 5954331 w 11633641"/>
                <a:gd name="csY15" fmla="*/ 1344723 h 3708035"/>
                <a:gd name="csX16" fmla="*/ 6150867 w 11633641"/>
                <a:gd name="csY16" fmla="*/ 1102117 h 3708035"/>
                <a:gd name="csX17" fmla="*/ 6377822 w 11633641"/>
                <a:gd name="csY17" fmla="*/ 907695 h 3708035"/>
                <a:gd name="csX18" fmla="*/ 6621739 w 11633641"/>
                <a:gd name="csY18" fmla="*/ 767715 h 3708035"/>
                <a:gd name="csX19" fmla="*/ 6913697 w 11633641"/>
                <a:gd name="csY19" fmla="*/ 621069 h 3708035"/>
                <a:gd name="csX20" fmla="*/ 7358338 w 11633641"/>
                <a:gd name="csY20" fmla="*/ 486453 h 3708035"/>
                <a:gd name="csX21" fmla="*/ 7811163 w 11633641"/>
                <a:gd name="csY21" fmla="*/ 383719 h 3708035"/>
                <a:gd name="csX22" fmla="*/ 8175513 w 11633641"/>
                <a:gd name="csY22" fmla="*/ 306101 h 3708035"/>
                <a:gd name="csX23" fmla="*/ 8793297 w 11633641"/>
                <a:gd name="csY23" fmla="*/ 207742 h 3708035"/>
                <a:gd name="csX24" fmla="*/ 9881832 w 11633641"/>
                <a:gd name="csY24" fmla="*/ 112296 h 3708035"/>
                <a:gd name="csX25" fmla="*/ 11633641 w 11633641"/>
                <a:gd name="csY25" fmla="*/ 17311 h 3708035"/>
                <a:gd name="csX0" fmla="*/ 0 w 11633641"/>
                <a:gd name="csY0" fmla="*/ 0 h 3706792"/>
                <a:gd name="csX1" fmla="*/ 3812617 w 11633641"/>
                <a:gd name="csY1" fmla="*/ 62665 h 3706792"/>
                <a:gd name="csX2" fmla="*/ 4477262 w 11633641"/>
                <a:gd name="csY2" fmla="*/ 81582 h 3706792"/>
                <a:gd name="csX3" fmla="*/ 4608220 w 11633641"/>
                <a:gd name="csY3" fmla="*/ 336760 h 3706792"/>
                <a:gd name="csX4" fmla="*/ 4689747 w 11633641"/>
                <a:gd name="csY4" fmla="*/ 1794280 h 3706792"/>
                <a:gd name="csX5" fmla="*/ 4786298 w 11633641"/>
                <a:gd name="csY5" fmla="*/ 3005906 h 3706792"/>
                <a:gd name="csX6" fmla="*/ 4871183 w 11633641"/>
                <a:gd name="csY6" fmla="*/ 3588580 h 3706792"/>
                <a:gd name="csX7" fmla="*/ 5023971 w 11633641"/>
                <a:gd name="csY7" fmla="*/ 3705730 h 3706792"/>
                <a:gd name="csX8" fmla="*/ 5115397 w 11633641"/>
                <a:gd name="csY8" fmla="*/ 3561344 h 3706792"/>
                <a:gd name="csX9" fmla="*/ 5182968 w 11633641"/>
                <a:gd name="csY9" fmla="*/ 3314666 h 3706792"/>
                <a:gd name="csX10" fmla="*/ 5270859 w 11633641"/>
                <a:gd name="csY10" fmla="*/ 2992887 h 3706792"/>
                <a:gd name="csX11" fmla="*/ 5353680 w 11633641"/>
                <a:gd name="csY11" fmla="*/ 2710187 h 3706792"/>
                <a:gd name="csX12" fmla="*/ 5479487 w 11633641"/>
                <a:gd name="csY12" fmla="*/ 2301935 h 3706792"/>
                <a:gd name="csX13" fmla="*/ 5584374 w 11633641"/>
                <a:gd name="csY13" fmla="*/ 2032303 h 3706792"/>
                <a:gd name="csX14" fmla="*/ 5751803 w 11633641"/>
                <a:gd name="csY14" fmla="*/ 1660620 h 3706792"/>
                <a:gd name="csX15" fmla="*/ 5954331 w 11633641"/>
                <a:gd name="csY15" fmla="*/ 1344723 h 3706792"/>
                <a:gd name="csX16" fmla="*/ 6150867 w 11633641"/>
                <a:gd name="csY16" fmla="*/ 1102117 h 3706792"/>
                <a:gd name="csX17" fmla="*/ 6377822 w 11633641"/>
                <a:gd name="csY17" fmla="*/ 907695 h 3706792"/>
                <a:gd name="csX18" fmla="*/ 6621739 w 11633641"/>
                <a:gd name="csY18" fmla="*/ 767715 h 3706792"/>
                <a:gd name="csX19" fmla="*/ 6913697 w 11633641"/>
                <a:gd name="csY19" fmla="*/ 621069 h 3706792"/>
                <a:gd name="csX20" fmla="*/ 7358338 w 11633641"/>
                <a:gd name="csY20" fmla="*/ 486453 h 3706792"/>
                <a:gd name="csX21" fmla="*/ 7811163 w 11633641"/>
                <a:gd name="csY21" fmla="*/ 383719 h 3706792"/>
                <a:gd name="csX22" fmla="*/ 8175513 w 11633641"/>
                <a:gd name="csY22" fmla="*/ 306101 h 3706792"/>
                <a:gd name="csX23" fmla="*/ 8793297 w 11633641"/>
                <a:gd name="csY23" fmla="*/ 207742 h 3706792"/>
                <a:gd name="csX24" fmla="*/ 9881832 w 11633641"/>
                <a:gd name="csY24" fmla="*/ 112296 h 3706792"/>
                <a:gd name="csX25" fmla="*/ 11633641 w 11633641"/>
                <a:gd name="csY25" fmla="*/ 17311 h 3706792"/>
                <a:gd name="csX0" fmla="*/ 0 w 11633641"/>
                <a:gd name="csY0" fmla="*/ 0 h 3681425"/>
                <a:gd name="csX1" fmla="*/ 3812617 w 11633641"/>
                <a:gd name="csY1" fmla="*/ 62665 h 3681425"/>
                <a:gd name="csX2" fmla="*/ 4477262 w 11633641"/>
                <a:gd name="csY2" fmla="*/ 81582 h 3681425"/>
                <a:gd name="csX3" fmla="*/ 4608220 w 11633641"/>
                <a:gd name="csY3" fmla="*/ 336760 h 3681425"/>
                <a:gd name="csX4" fmla="*/ 4689747 w 11633641"/>
                <a:gd name="csY4" fmla="*/ 1794280 h 3681425"/>
                <a:gd name="csX5" fmla="*/ 4786298 w 11633641"/>
                <a:gd name="csY5" fmla="*/ 3005906 h 3681425"/>
                <a:gd name="csX6" fmla="*/ 4871183 w 11633641"/>
                <a:gd name="csY6" fmla="*/ 3588580 h 3681425"/>
                <a:gd name="csX7" fmla="*/ 5020094 w 11633641"/>
                <a:gd name="csY7" fmla="*/ 3677470 h 3681425"/>
                <a:gd name="csX8" fmla="*/ 5115397 w 11633641"/>
                <a:gd name="csY8" fmla="*/ 3561344 h 3681425"/>
                <a:gd name="csX9" fmla="*/ 5182968 w 11633641"/>
                <a:gd name="csY9" fmla="*/ 3314666 h 3681425"/>
                <a:gd name="csX10" fmla="*/ 5270859 w 11633641"/>
                <a:gd name="csY10" fmla="*/ 2992887 h 3681425"/>
                <a:gd name="csX11" fmla="*/ 5353680 w 11633641"/>
                <a:gd name="csY11" fmla="*/ 2710187 h 3681425"/>
                <a:gd name="csX12" fmla="*/ 5479487 w 11633641"/>
                <a:gd name="csY12" fmla="*/ 2301935 h 3681425"/>
                <a:gd name="csX13" fmla="*/ 5584374 w 11633641"/>
                <a:gd name="csY13" fmla="*/ 2032303 h 3681425"/>
                <a:gd name="csX14" fmla="*/ 5751803 w 11633641"/>
                <a:gd name="csY14" fmla="*/ 1660620 h 3681425"/>
                <a:gd name="csX15" fmla="*/ 5954331 w 11633641"/>
                <a:gd name="csY15" fmla="*/ 1344723 h 3681425"/>
                <a:gd name="csX16" fmla="*/ 6150867 w 11633641"/>
                <a:gd name="csY16" fmla="*/ 1102117 h 3681425"/>
                <a:gd name="csX17" fmla="*/ 6377822 w 11633641"/>
                <a:gd name="csY17" fmla="*/ 907695 h 3681425"/>
                <a:gd name="csX18" fmla="*/ 6621739 w 11633641"/>
                <a:gd name="csY18" fmla="*/ 767715 h 3681425"/>
                <a:gd name="csX19" fmla="*/ 6913697 w 11633641"/>
                <a:gd name="csY19" fmla="*/ 621069 h 3681425"/>
                <a:gd name="csX20" fmla="*/ 7358338 w 11633641"/>
                <a:gd name="csY20" fmla="*/ 486453 h 3681425"/>
                <a:gd name="csX21" fmla="*/ 7811163 w 11633641"/>
                <a:gd name="csY21" fmla="*/ 383719 h 3681425"/>
                <a:gd name="csX22" fmla="*/ 8175513 w 11633641"/>
                <a:gd name="csY22" fmla="*/ 306101 h 3681425"/>
                <a:gd name="csX23" fmla="*/ 8793297 w 11633641"/>
                <a:gd name="csY23" fmla="*/ 207742 h 3681425"/>
                <a:gd name="csX24" fmla="*/ 9881832 w 11633641"/>
                <a:gd name="csY24" fmla="*/ 112296 h 3681425"/>
                <a:gd name="csX25" fmla="*/ 11633641 w 11633641"/>
                <a:gd name="csY25" fmla="*/ 17311 h 3681425"/>
                <a:gd name="csX0" fmla="*/ 0 w 11633641"/>
                <a:gd name="csY0" fmla="*/ 0 h 3766196"/>
                <a:gd name="csX1" fmla="*/ 3812617 w 11633641"/>
                <a:gd name="csY1" fmla="*/ 62665 h 3766196"/>
                <a:gd name="csX2" fmla="*/ 4477262 w 11633641"/>
                <a:gd name="csY2" fmla="*/ 81582 h 3766196"/>
                <a:gd name="csX3" fmla="*/ 4608220 w 11633641"/>
                <a:gd name="csY3" fmla="*/ 336760 h 3766196"/>
                <a:gd name="csX4" fmla="*/ 4689747 w 11633641"/>
                <a:gd name="csY4" fmla="*/ 1794280 h 3766196"/>
                <a:gd name="csX5" fmla="*/ 4786298 w 11633641"/>
                <a:gd name="csY5" fmla="*/ 3005906 h 3766196"/>
                <a:gd name="csX6" fmla="*/ 4871183 w 11633641"/>
                <a:gd name="csY6" fmla="*/ 3588580 h 3766196"/>
                <a:gd name="csX7" fmla="*/ 5012004 w 11633641"/>
                <a:gd name="csY7" fmla="*/ 3765940 h 3766196"/>
                <a:gd name="csX8" fmla="*/ 5115397 w 11633641"/>
                <a:gd name="csY8" fmla="*/ 3561344 h 3766196"/>
                <a:gd name="csX9" fmla="*/ 5182968 w 11633641"/>
                <a:gd name="csY9" fmla="*/ 3314666 h 3766196"/>
                <a:gd name="csX10" fmla="*/ 5270859 w 11633641"/>
                <a:gd name="csY10" fmla="*/ 2992887 h 3766196"/>
                <a:gd name="csX11" fmla="*/ 5353680 w 11633641"/>
                <a:gd name="csY11" fmla="*/ 2710187 h 3766196"/>
                <a:gd name="csX12" fmla="*/ 5479487 w 11633641"/>
                <a:gd name="csY12" fmla="*/ 2301935 h 3766196"/>
                <a:gd name="csX13" fmla="*/ 5584374 w 11633641"/>
                <a:gd name="csY13" fmla="*/ 2032303 h 3766196"/>
                <a:gd name="csX14" fmla="*/ 5751803 w 11633641"/>
                <a:gd name="csY14" fmla="*/ 1660620 h 3766196"/>
                <a:gd name="csX15" fmla="*/ 5954331 w 11633641"/>
                <a:gd name="csY15" fmla="*/ 1344723 h 3766196"/>
                <a:gd name="csX16" fmla="*/ 6150867 w 11633641"/>
                <a:gd name="csY16" fmla="*/ 1102117 h 3766196"/>
                <a:gd name="csX17" fmla="*/ 6377822 w 11633641"/>
                <a:gd name="csY17" fmla="*/ 907695 h 3766196"/>
                <a:gd name="csX18" fmla="*/ 6621739 w 11633641"/>
                <a:gd name="csY18" fmla="*/ 767715 h 3766196"/>
                <a:gd name="csX19" fmla="*/ 6913697 w 11633641"/>
                <a:gd name="csY19" fmla="*/ 621069 h 3766196"/>
                <a:gd name="csX20" fmla="*/ 7358338 w 11633641"/>
                <a:gd name="csY20" fmla="*/ 486453 h 3766196"/>
                <a:gd name="csX21" fmla="*/ 7811163 w 11633641"/>
                <a:gd name="csY21" fmla="*/ 383719 h 3766196"/>
                <a:gd name="csX22" fmla="*/ 8175513 w 11633641"/>
                <a:gd name="csY22" fmla="*/ 306101 h 3766196"/>
                <a:gd name="csX23" fmla="*/ 8793297 w 11633641"/>
                <a:gd name="csY23" fmla="*/ 207742 h 3766196"/>
                <a:gd name="csX24" fmla="*/ 9881832 w 11633641"/>
                <a:gd name="csY24" fmla="*/ 112296 h 3766196"/>
                <a:gd name="csX25" fmla="*/ 11633641 w 11633641"/>
                <a:gd name="csY25" fmla="*/ 17311 h 3766196"/>
                <a:gd name="csX0" fmla="*/ 0 w 11633641"/>
                <a:gd name="csY0" fmla="*/ 0 h 3789725"/>
                <a:gd name="csX1" fmla="*/ 3812617 w 11633641"/>
                <a:gd name="csY1" fmla="*/ 62665 h 3789725"/>
                <a:gd name="csX2" fmla="*/ 4477262 w 11633641"/>
                <a:gd name="csY2" fmla="*/ 81582 h 3789725"/>
                <a:gd name="csX3" fmla="*/ 4608220 w 11633641"/>
                <a:gd name="csY3" fmla="*/ 336760 h 3789725"/>
                <a:gd name="csX4" fmla="*/ 4689747 w 11633641"/>
                <a:gd name="csY4" fmla="*/ 1794280 h 3789725"/>
                <a:gd name="csX5" fmla="*/ 4786298 w 11633641"/>
                <a:gd name="csY5" fmla="*/ 3005906 h 3789725"/>
                <a:gd name="csX6" fmla="*/ 4871183 w 11633641"/>
                <a:gd name="csY6" fmla="*/ 3588580 h 3789725"/>
                <a:gd name="csX7" fmla="*/ 4975596 w 11633641"/>
                <a:gd name="csY7" fmla="*/ 3789531 h 3789725"/>
                <a:gd name="csX8" fmla="*/ 5115397 w 11633641"/>
                <a:gd name="csY8" fmla="*/ 3561344 h 3789725"/>
                <a:gd name="csX9" fmla="*/ 5182968 w 11633641"/>
                <a:gd name="csY9" fmla="*/ 3314666 h 3789725"/>
                <a:gd name="csX10" fmla="*/ 5270859 w 11633641"/>
                <a:gd name="csY10" fmla="*/ 2992887 h 3789725"/>
                <a:gd name="csX11" fmla="*/ 5353680 w 11633641"/>
                <a:gd name="csY11" fmla="*/ 2710187 h 3789725"/>
                <a:gd name="csX12" fmla="*/ 5479487 w 11633641"/>
                <a:gd name="csY12" fmla="*/ 2301935 h 3789725"/>
                <a:gd name="csX13" fmla="*/ 5584374 w 11633641"/>
                <a:gd name="csY13" fmla="*/ 2032303 h 3789725"/>
                <a:gd name="csX14" fmla="*/ 5751803 w 11633641"/>
                <a:gd name="csY14" fmla="*/ 1660620 h 3789725"/>
                <a:gd name="csX15" fmla="*/ 5954331 w 11633641"/>
                <a:gd name="csY15" fmla="*/ 1344723 h 3789725"/>
                <a:gd name="csX16" fmla="*/ 6150867 w 11633641"/>
                <a:gd name="csY16" fmla="*/ 1102117 h 3789725"/>
                <a:gd name="csX17" fmla="*/ 6377822 w 11633641"/>
                <a:gd name="csY17" fmla="*/ 907695 h 3789725"/>
                <a:gd name="csX18" fmla="*/ 6621739 w 11633641"/>
                <a:gd name="csY18" fmla="*/ 767715 h 3789725"/>
                <a:gd name="csX19" fmla="*/ 6913697 w 11633641"/>
                <a:gd name="csY19" fmla="*/ 621069 h 3789725"/>
                <a:gd name="csX20" fmla="*/ 7358338 w 11633641"/>
                <a:gd name="csY20" fmla="*/ 486453 h 3789725"/>
                <a:gd name="csX21" fmla="*/ 7811163 w 11633641"/>
                <a:gd name="csY21" fmla="*/ 383719 h 3789725"/>
                <a:gd name="csX22" fmla="*/ 8175513 w 11633641"/>
                <a:gd name="csY22" fmla="*/ 306101 h 3789725"/>
                <a:gd name="csX23" fmla="*/ 8793297 w 11633641"/>
                <a:gd name="csY23" fmla="*/ 207742 h 3789725"/>
                <a:gd name="csX24" fmla="*/ 9881832 w 11633641"/>
                <a:gd name="csY24" fmla="*/ 112296 h 3789725"/>
                <a:gd name="csX25" fmla="*/ 11633641 w 11633641"/>
                <a:gd name="csY25" fmla="*/ 17311 h 3789725"/>
                <a:gd name="csX0" fmla="*/ 0 w 11633641"/>
                <a:gd name="csY0" fmla="*/ 0 h 3789727"/>
                <a:gd name="csX1" fmla="*/ 3812617 w 11633641"/>
                <a:gd name="csY1" fmla="*/ 62665 h 3789727"/>
                <a:gd name="csX2" fmla="*/ 4477262 w 11633641"/>
                <a:gd name="csY2" fmla="*/ 81582 h 3789727"/>
                <a:gd name="csX3" fmla="*/ 4608220 w 11633641"/>
                <a:gd name="csY3" fmla="*/ 336760 h 3789727"/>
                <a:gd name="csX4" fmla="*/ 4689747 w 11633641"/>
                <a:gd name="csY4" fmla="*/ 179428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5"/>
                <a:gd name="csX1" fmla="*/ 3812617 w 11633641"/>
                <a:gd name="csY1" fmla="*/ 62665 h 3789725"/>
                <a:gd name="csX2" fmla="*/ 4477262 w 11633641"/>
                <a:gd name="csY2" fmla="*/ 81582 h 3789725"/>
                <a:gd name="csX3" fmla="*/ 4608220 w 11633641"/>
                <a:gd name="csY3" fmla="*/ 336760 h 3789725"/>
                <a:gd name="csX4" fmla="*/ 4707124 w 11633641"/>
                <a:gd name="csY4" fmla="*/ 1806948 h 3789725"/>
                <a:gd name="csX5" fmla="*/ 4786298 w 11633641"/>
                <a:gd name="csY5" fmla="*/ 3005906 h 3789725"/>
                <a:gd name="csX6" fmla="*/ 4871183 w 11633641"/>
                <a:gd name="csY6" fmla="*/ 3588580 h 3789725"/>
                <a:gd name="csX7" fmla="*/ 4975596 w 11633641"/>
                <a:gd name="csY7" fmla="*/ 3789531 h 3789725"/>
                <a:gd name="csX8" fmla="*/ 5107307 w 11633641"/>
                <a:gd name="csY8" fmla="*/ 3561344 h 3789725"/>
                <a:gd name="csX9" fmla="*/ 5182968 w 11633641"/>
                <a:gd name="csY9" fmla="*/ 3314666 h 3789725"/>
                <a:gd name="csX10" fmla="*/ 5270859 w 11633641"/>
                <a:gd name="csY10" fmla="*/ 2992887 h 3789725"/>
                <a:gd name="csX11" fmla="*/ 5353680 w 11633641"/>
                <a:gd name="csY11" fmla="*/ 2710187 h 3789725"/>
                <a:gd name="csX12" fmla="*/ 5479487 w 11633641"/>
                <a:gd name="csY12" fmla="*/ 2301935 h 3789725"/>
                <a:gd name="csX13" fmla="*/ 5584374 w 11633641"/>
                <a:gd name="csY13" fmla="*/ 2032303 h 3789725"/>
                <a:gd name="csX14" fmla="*/ 5751803 w 11633641"/>
                <a:gd name="csY14" fmla="*/ 1660620 h 3789725"/>
                <a:gd name="csX15" fmla="*/ 5954331 w 11633641"/>
                <a:gd name="csY15" fmla="*/ 1344723 h 3789725"/>
                <a:gd name="csX16" fmla="*/ 6150867 w 11633641"/>
                <a:gd name="csY16" fmla="*/ 1102117 h 3789725"/>
                <a:gd name="csX17" fmla="*/ 6377822 w 11633641"/>
                <a:gd name="csY17" fmla="*/ 907695 h 3789725"/>
                <a:gd name="csX18" fmla="*/ 6621739 w 11633641"/>
                <a:gd name="csY18" fmla="*/ 767715 h 3789725"/>
                <a:gd name="csX19" fmla="*/ 6913697 w 11633641"/>
                <a:gd name="csY19" fmla="*/ 621069 h 3789725"/>
                <a:gd name="csX20" fmla="*/ 7358338 w 11633641"/>
                <a:gd name="csY20" fmla="*/ 486453 h 3789725"/>
                <a:gd name="csX21" fmla="*/ 7811163 w 11633641"/>
                <a:gd name="csY21" fmla="*/ 383719 h 3789725"/>
                <a:gd name="csX22" fmla="*/ 8175513 w 11633641"/>
                <a:gd name="csY22" fmla="*/ 306101 h 3789725"/>
                <a:gd name="csX23" fmla="*/ 8793297 w 11633641"/>
                <a:gd name="csY23" fmla="*/ 207742 h 3789725"/>
                <a:gd name="csX24" fmla="*/ 9881832 w 11633641"/>
                <a:gd name="csY24" fmla="*/ 112296 h 3789725"/>
                <a:gd name="csX25" fmla="*/ 11633641 w 11633641"/>
                <a:gd name="csY25" fmla="*/ 17311 h 3789725"/>
                <a:gd name="csX0" fmla="*/ 0 w 11633641"/>
                <a:gd name="csY0" fmla="*/ 0 h 3789727"/>
                <a:gd name="csX1" fmla="*/ 3812617 w 11633641"/>
                <a:gd name="csY1" fmla="*/ 62665 h 3789727"/>
                <a:gd name="csX2" fmla="*/ 4477262 w 11633641"/>
                <a:gd name="csY2" fmla="*/ 81582 h 3789727"/>
                <a:gd name="csX3" fmla="*/ 4608220 w 11633641"/>
                <a:gd name="csY3" fmla="*/ 336760 h 3789727"/>
                <a:gd name="csX4" fmla="*/ 4698435 w 11633641"/>
                <a:gd name="csY4" fmla="*/ 182595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7"/>
                <a:gd name="csX1" fmla="*/ 3812617 w 11633641"/>
                <a:gd name="csY1" fmla="*/ 62665 h 3789727"/>
                <a:gd name="csX2" fmla="*/ 4477262 w 11633641"/>
                <a:gd name="csY2" fmla="*/ 81582 h 3789727"/>
                <a:gd name="csX3" fmla="*/ 4669312 w 11633641"/>
                <a:gd name="csY3" fmla="*/ 336760 h 3789727"/>
                <a:gd name="csX4" fmla="*/ 4698435 w 11633641"/>
                <a:gd name="csY4" fmla="*/ 182595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7"/>
                <a:gd name="csX1" fmla="*/ 3812617 w 11633641"/>
                <a:gd name="csY1" fmla="*/ 62665 h 3789727"/>
                <a:gd name="csX2" fmla="*/ 4477262 w 11633641"/>
                <a:gd name="csY2" fmla="*/ 81582 h 3789727"/>
                <a:gd name="csX3" fmla="*/ 4669312 w 11633641"/>
                <a:gd name="csY3" fmla="*/ 336760 h 3789727"/>
                <a:gd name="csX4" fmla="*/ 4759751 w 11633641"/>
                <a:gd name="csY4" fmla="*/ 1833812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17"/>
                <a:gd name="csX1" fmla="*/ 3812617 w 11633641"/>
                <a:gd name="csY1" fmla="*/ 62665 h 3789717"/>
                <a:gd name="csX2" fmla="*/ 4477262 w 11633641"/>
                <a:gd name="csY2" fmla="*/ 81582 h 3789717"/>
                <a:gd name="csX3" fmla="*/ 4669312 w 11633641"/>
                <a:gd name="csY3" fmla="*/ 336760 h 3789717"/>
                <a:gd name="csX4" fmla="*/ 4759751 w 11633641"/>
                <a:gd name="csY4" fmla="*/ 1833812 h 3789717"/>
                <a:gd name="csX5" fmla="*/ 4822066 w 11633641"/>
                <a:gd name="csY5" fmla="*/ 3029498 h 3789717"/>
                <a:gd name="csX6" fmla="*/ 4871183 w 11633641"/>
                <a:gd name="csY6" fmla="*/ 3588580 h 3789717"/>
                <a:gd name="csX7" fmla="*/ 4975596 w 11633641"/>
                <a:gd name="csY7" fmla="*/ 3789531 h 3789717"/>
                <a:gd name="csX8" fmla="*/ 5107307 w 11633641"/>
                <a:gd name="csY8" fmla="*/ 3561344 h 3789717"/>
                <a:gd name="csX9" fmla="*/ 5182968 w 11633641"/>
                <a:gd name="csY9" fmla="*/ 3314666 h 3789717"/>
                <a:gd name="csX10" fmla="*/ 5270859 w 11633641"/>
                <a:gd name="csY10" fmla="*/ 2992887 h 3789717"/>
                <a:gd name="csX11" fmla="*/ 5353680 w 11633641"/>
                <a:gd name="csY11" fmla="*/ 2710187 h 3789717"/>
                <a:gd name="csX12" fmla="*/ 5479487 w 11633641"/>
                <a:gd name="csY12" fmla="*/ 2301935 h 3789717"/>
                <a:gd name="csX13" fmla="*/ 5584374 w 11633641"/>
                <a:gd name="csY13" fmla="*/ 2032303 h 3789717"/>
                <a:gd name="csX14" fmla="*/ 5751803 w 11633641"/>
                <a:gd name="csY14" fmla="*/ 1660620 h 3789717"/>
                <a:gd name="csX15" fmla="*/ 5954331 w 11633641"/>
                <a:gd name="csY15" fmla="*/ 1344723 h 3789717"/>
                <a:gd name="csX16" fmla="*/ 6150867 w 11633641"/>
                <a:gd name="csY16" fmla="*/ 1102117 h 3789717"/>
                <a:gd name="csX17" fmla="*/ 6377822 w 11633641"/>
                <a:gd name="csY17" fmla="*/ 907695 h 3789717"/>
                <a:gd name="csX18" fmla="*/ 6621739 w 11633641"/>
                <a:gd name="csY18" fmla="*/ 767715 h 3789717"/>
                <a:gd name="csX19" fmla="*/ 6913697 w 11633641"/>
                <a:gd name="csY19" fmla="*/ 621069 h 3789717"/>
                <a:gd name="csX20" fmla="*/ 7358338 w 11633641"/>
                <a:gd name="csY20" fmla="*/ 486453 h 3789717"/>
                <a:gd name="csX21" fmla="*/ 7811163 w 11633641"/>
                <a:gd name="csY21" fmla="*/ 383719 h 3789717"/>
                <a:gd name="csX22" fmla="*/ 8175513 w 11633641"/>
                <a:gd name="csY22" fmla="*/ 306101 h 3789717"/>
                <a:gd name="csX23" fmla="*/ 8793297 w 11633641"/>
                <a:gd name="csY23" fmla="*/ 207742 h 3789717"/>
                <a:gd name="csX24" fmla="*/ 9881832 w 11633641"/>
                <a:gd name="csY24" fmla="*/ 112296 h 3789717"/>
                <a:gd name="csX25" fmla="*/ 11633641 w 11633641"/>
                <a:gd name="csY25" fmla="*/ 17311 h 3789717"/>
                <a:gd name="csX0" fmla="*/ 0 w 11633641"/>
                <a:gd name="csY0" fmla="*/ 0 h 3790327"/>
                <a:gd name="csX1" fmla="*/ 3812617 w 11633641"/>
                <a:gd name="csY1" fmla="*/ 62665 h 3790327"/>
                <a:gd name="csX2" fmla="*/ 4477262 w 11633641"/>
                <a:gd name="csY2" fmla="*/ 81582 h 3790327"/>
                <a:gd name="csX3" fmla="*/ 4669312 w 11633641"/>
                <a:gd name="csY3" fmla="*/ 336760 h 3790327"/>
                <a:gd name="csX4" fmla="*/ 4759751 w 11633641"/>
                <a:gd name="csY4" fmla="*/ 1833812 h 3790327"/>
                <a:gd name="csX5" fmla="*/ 4822066 w 11633641"/>
                <a:gd name="csY5" fmla="*/ 3029498 h 3790327"/>
                <a:gd name="csX6" fmla="*/ 4891620 w 11633641"/>
                <a:gd name="csY6" fmla="*/ 3612171 h 3790327"/>
                <a:gd name="csX7" fmla="*/ 4975596 w 11633641"/>
                <a:gd name="csY7" fmla="*/ 3789531 h 3790327"/>
                <a:gd name="csX8" fmla="*/ 5107307 w 11633641"/>
                <a:gd name="csY8" fmla="*/ 3561344 h 3790327"/>
                <a:gd name="csX9" fmla="*/ 5182968 w 11633641"/>
                <a:gd name="csY9" fmla="*/ 3314666 h 3790327"/>
                <a:gd name="csX10" fmla="*/ 5270859 w 11633641"/>
                <a:gd name="csY10" fmla="*/ 2992887 h 3790327"/>
                <a:gd name="csX11" fmla="*/ 5353680 w 11633641"/>
                <a:gd name="csY11" fmla="*/ 2710187 h 3790327"/>
                <a:gd name="csX12" fmla="*/ 5479487 w 11633641"/>
                <a:gd name="csY12" fmla="*/ 2301935 h 3790327"/>
                <a:gd name="csX13" fmla="*/ 5584374 w 11633641"/>
                <a:gd name="csY13" fmla="*/ 2032303 h 3790327"/>
                <a:gd name="csX14" fmla="*/ 5751803 w 11633641"/>
                <a:gd name="csY14" fmla="*/ 1660620 h 3790327"/>
                <a:gd name="csX15" fmla="*/ 5954331 w 11633641"/>
                <a:gd name="csY15" fmla="*/ 1344723 h 3790327"/>
                <a:gd name="csX16" fmla="*/ 6150867 w 11633641"/>
                <a:gd name="csY16" fmla="*/ 1102117 h 3790327"/>
                <a:gd name="csX17" fmla="*/ 6377822 w 11633641"/>
                <a:gd name="csY17" fmla="*/ 907695 h 3790327"/>
                <a:gd name="csX18" fmla="*/ 6621739 w 11633641"/>
                <a:gd name="csY18" fmla="*/ 767715 h 3790327"/>
                <a:gd name="csX19" fmla="*/ 6913697 w 11633641"/>
                <a:gd name="csY19" fmla="*/ 621069 h 3790327"/>
                <a:gd name="csX20" fmla="*/ 7358338 w 11633641"/>
                <a:gd name="csY20" fmla="*/ 486453 h 3790327"/>
                <a:gd name="csX21" fmla="*/ 7811163 w 11633641"/>
                <a:gd name="csY21" fmla="*/ 383719 h 3790327"/>
                <a:gd name="csX22" fmla="*/ 8175513 w 11633641"/>
                <a:gd name="csY22" fmla="*/ 306101 h 3790327"/>
                <a:gd name="csX23" fmla="*/ 8793297 w 11633641"/>
                <a:gd name="csY23" fmla="*/ 207742 h 3790327"/>
                <a:gd name="csX24" fmla="*/ 9881832 w 11633641"/>
                <a:gd name="csY24" fmla="*/ 112296 h 3790327"/>
                <a:gd name="csX25" fmla="*/ 11633641 w 11633641"/>
                <a:gd name="csY25" fmla="*/ 17311 h 3790327"/>
                <a:gd name="csX0" fmla="*/ 0 w 11633641"/>
                <a:gd name="csY0" fmla="*/ 0 h 3790313"/>
                <a:gd name="csX1" fmla="*/ 3812617 w 11633641"/>
                <a:gd name="csY1" fmla="*/ 62665 h 3790313"/>
                <a:gd name="csX2" fmla="*/ 4477262 w 11633641"/>
                <a:gd name="csY2" fmla="*/ 8158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62665 h 3790313"/>
                <a:gd name="csX2" fmla="*/ 4477262 w 11633641"/>
                <a:gd name="csY2" fmla="*/ 8158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62665 h 3790313"/>
                <a:gd name="csX2" fmla="*/ 4533135 w 11633641"/>
                <a:gd name="csY2" fmla="*/ 98780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62665 h 3790313"/>
                <a:gd name="csX2" fmla="*/ 4549741 w 11633641"/>
                <a:gd name="csY2" fmla="*/ 7961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43498 h 3790313"/>
                <a:gd name="csX2" fmla="*/ 4549741 w 11633641"/>
                <a:gd name="csY2" fmla="*/ 7961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43498 h 3790313"/>
                <a:gd name="csX2" fmla="*/ 4549741 w 11633641"/>
                <a:gd name="csY2" fmla="*/ 79612 h 3790313"/>
                <a:gd name="csX3" fmla="*/ 4655227 w 11633641"/>
                <a:gd name="csY3" fmla="*/ 181798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584374 w 11633641"/>
                <a:gd name="csY14" fmla="*/ 2032303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63530 w 11633641"/>
                <a:gd name="csY3" fmla="*/ 143463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584374 w 11633641"/>
                <a:gd name="csY14" fmla="*/ 2032303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46924 w 11633641"/>
                <a:gd name="csY3" fmla="*/ 175409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584374 w 11633641"/>
                <a:gd name="csY14" fmla="*/ 2032303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46924 w 11633641"/>
                <a:gd name="csY3" fmla="*/ 175409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46924 w 11633641"/>
                <a:gd name="csY3" fmla="*/ 175409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743070 w 11633641"/>
                <a:gd name="csY4" fmla="*/ 419867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790486 w 11633641"/>
                <a:gd name="csY4" fmla="*/ 484508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790486 w 11633641"/>
                <a:gd name="csY4" fmla="*/ 484508 h 3790313"/>
                <a:gd name="csX5" fmla="*/ 4844044 w 11633641"/>
                <a:gd name="csY5" fmla="*/ 1916921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238"/>
                <a:gd name="csX1" fmla="*/ 3812617 w 11633641"/>
                <a:gd name="csY1" fmla="*/ 43498 h 3790238"/>
                <a:gd name="csX2" fmla="*/ 4549741 w 11633641"/>
                <a:gd name="csY2" fmla="*/ 79612 h 3790238"/>
                <a:gd name="csX3" fmla="*/ 4773365 w 11633641"/>
                <a:gd name="csY3" fmla="*/ 203113 h 3790238"/>
                <a:gd name="csX4" fmla="*/ 4790486 w 11633641"/>
                <a:gd name="csY4" fmla="*/ 484508 h 3790238"/>
                <a:gd name="csX5" fmla="*/ 4844044 w 11633641"/>
                <a:gd name="csY5" fmla="*/ 1916921 h 3790238"/>
                <a:gd name="csX6" fmla="*/ 4900615 w 11633641"/>
                <a:gd name="csY6" fmla="*/ 3083533 h 3790238"/>
                <a:gd name="csX7" fmla="*/ 4891620 w 11633641"/>
                <a:gd name="csY7" fmla="*/ 3612171 h 3790238"/>
                <a:gd name="csX8" fmla="*/ 4975596 w 11633641"/>
                <a:gd name="csY8" fmla="*/ 3789531 h 3790238"/>
                <a:gd name="csX9" fmla="*/ 5107307 w 11633641"/>
                <a:gd name="csY9" fmla="*/ 3561344 h 3790238"/>
                <a:gd name="csX10" fmla="*/ 5182968 w 11633641"/>
                <a:gd name="csY10" fmla="*/ 3314666 h 3790238"/>
                <a:gd name="csX11" fmla="*/ 5270859 w 11633641"/>
                <a:gd name="csY11" fmla="*/ 2992887 h 3790238"/>
                <a:gd name="csX12" fmla="*/ 5353680 w 11633641"/>
                <a:gd name="csY12" fmla="*/ 2710187 h 3790238"/>
                <a:gd name="csX13" fmla="*/ 5479487 w 11633641"/>
                <a:gd name="csY13" fmla="*/ 2301935 h 3790238"/>
                <a:gd name="csX14" fmla="*/ 5613436 w 11633641"/>
                <a:gd name="csY14" fmla="*/ 1955632 h 3790238"/>
                <a:gd name="csX15" fmla="*/ 5751803 w 11633641"/>
                <a:gd name="csY15" fmla="*/ 1660620 h 3790238"/>
                <a:gd name="csX16" fmla="*/ 5954331 w 11633641"/>
                <a:gd name="csY16" fmla="*/ 1344723 h 3790238"/>
                <a:gd name="csX17" fmla="*/ 6150867 w 11633641"/>
                <a:gd name="csY17" fmla="*/ 1102117 h 3790238"/>
                <a:gd name="csX18" fmla="*/ 6377822 w 11633641"/>
                <a:gd name="csY18" fmla="*/ 907695 h 3790238"/>
                <a:gd name="csX19" fmla="*/ 6630043 w 11633641"/>
                <a:gd name="csY19" fmla="*/ 748547 h 3790238"/>
                <a:gd name="csX20" fmla="*/ 6913697 w 11633641"/>
                <a:gd name="csY20" fmla="*/ 621069 h 3790238"/>
                <a:gd name="csX21" fmla="*/ 7358338 w 11633641"/>
                <a:gd name="csY21" fmla="*/ 486453 h 3790238"/>
                <a:gd name="csX22" fmla="*/ 7811163 w 11633641"/>
                <a:gd name="csY22" fmla="*/ 383719 h 3790238"/>
                <a:gd name="csX23" fmla="*/ 8175513 w 11633641"/>
                <a:gd name="csY23" fmla="*/ 306101 h 3790238"/>
                <a:gd name="csX24" fmla="*/ 8793297 w 11633641"/>
                <a:gd name="csY24" fmla="*/ 207742 h 3790238"/>
                <a:gd name="csX25" fmla="*/ 9881832 w 11633641"/>
                <a:gd name="csY25" fmla="*/ 112296 h 3790238"/>
                <a:gd name="csX26" fmla="*/ 11633641 w 11633641"/>
                <a:gd name="csY26" fmla="*/ 17311 h 3790238"/>
                <a:gd name="csX0" fmla="*/ 0 w 11633641"/>
                <a:gd name="csY0" fmla="*/ 0 h 3791085"/>
                <a:gd name="csX1" fmla="*/ 3812617 w 11633641"/>
                <a:gd name="csY1" fmla="*/ 43498 h 3791085"/>
                <a:gd name="csX2" fmla="*/ 4549741 w 11633641"/>
                <a:gd name="csY2" fmla="*/ 79612 h 3791085"/>
                <a:gd name="csX3" fmla="*/ 4773365 w 11633641"/>
                <a:gd name="csY3" fmla="*/ 203113 h 3791085"/>
                <a:gd name="csX4" fmla="*/ 4790486 w 11633641"/>
                <a:gd name="csY4" fmla="*/ 484508 h 3791085"/>
                <a:gd name="csX5" fmla="*/ 4844044 w 11633641"/>
                <a:gd name="csY5" fmla="*/ 1916921 h 3791085"/>
                <a:gd name="csX6" fmla="*/ 4900615 w 11633641"/>
                <a:gd name="csY6" fmla="*/ 3083533 h 3791085"/>
                <a:gd name="csX7" fmla="*/ 4939036 w 11633641"/>
                <a:gd name="csY7" fmla="*/ 3630640 h 3791085"/>
                <a:gd name="csX8" fmla="*/ 4975596 w 11633641"/>
                <a:gd name="csY8" fmla="*/ 3789531 h 3791085"/>
                <a:gd name="csX9" fmla="*/ 5107307 w 11633641"/>
                <a:gd name="csY9" fmla="*/ 3561344 h 3791085"/>
                <a:gd name="csX10" fmla="*/ 5182968 w 11633641"/>
                <a:gd name="csY10" fmla="*/ 3314666 h 3791085"/>
                <a:gd name="csX11" fmla="*/ 5270859 w 11633641"/>
                <a:gd name="csY11" fmla="*/ 2992887 h 3791085"/>
                <a:gd name="csX12" fmla="*/ 5353680 w 11633641"/>
                <a:gd name="csY12" fmla="*/ 2710187 h 3791085"/>
                <a:gd name="csX13" fmla="*/ 5479487 w 11633641"/>
                <a:gd name="csY13" fmla="*/ 2301935 h 3791085"/>
                <a:gd name="csX14" fmla="*/ 5613436 w 11633641"/>
                <a:gd name="csY14" fmla="*/ 1955632 h 3791085"/>
                <a:gd name="csX15" fmla="*/ 5751803 w 11633641"/>
                <a:gd name="csY15" fmla="*/ 1660620 h 3791085"/>
                <a:gd name="csX16" fmla="*/ 5954331 w 11633641"/>
                <a:gd name="csY16" fmla="*/ 1344723 h 3791085"/>
                <a:gd name="csX17" fmla="*/ 6150867 w 11633641"/>
                <a:gd name="csY17" fmla="*/ 1102117 h 3791085"/>
                <a:gd name="csX18" fmla="*/ 6377822 w 11633641"/>
                <a:gd name="csY18" fmla="*/ 907695 h 3791085"/>
                <a:gd name="csX19" fmla="*/ 6630043 w 11633641"/>
                <a:gd name="csY19" fmla="*/ 748547 h 3791085"/>
                <a:gd name="csX20" fmla="*/ 6913697 w 11633641"/>
                <a:gd name="csY20" fmla="*/ 621069 h 3791085"/>
                <a:gd name="csX21" fmla="*/ 7358338 w 11633641"/>
                <a:gd name="csY21" fmla="*/ 486453 h 3791085"/>
                <a:gd name="csX22" fmla="*/ 7811163 w 11633641"/>
                <a:gd name="csY22" fmla="*/ 383719 h 3791085"/>
                <a:gd name="csX23" fmla="*/ 8175513 w 11633641"/>
                <a:gd name="csY23" fmla="*/ 306101 h 3791085"/>
                <a:gd name="csX24" fmla="*/ 8793297 w 11633641"/>
                <a:gd name="csY24" fmla="*/ 207742 h 3791085"/>
                <a:gd name="csX25" fmla="*/ 9881832 w 11633641"/>
                <a:gd name="csY25" fmla="*/ 112296 h 3791085"/>
                <a:gd name="csX26" fmla="*/ 11633641 w 11633641"/>
                <a:gd name="csY26" fmla="*/ 17311 h 3791085"/>
                <a:gd name="csX0" fmla="*/ 0 w 11633641"/>
                <a:gd name="csY0" fmla="*/ 0 h 3910191"/>
                <a:gd name="csX1" fmla="*/ 3812617 w 11633641"/>
                <a:gd name="csY1" fmla="*/ 43498 h 3910191"/>
                <a:gd name="csX2" fmla="*/ 4549741 w 11633641"/>
                <a:gd name="csY2" fmla="*/ 79612 h 3910191"/>
                <a:gd name="csX3" fmla="*/ 4773365 w 11633641"/>
                <a:gd name="csY3" fmla="*/ 203113 h 3910191"/>
                <a:gd name="csX4" fmla="*/ 4790486 w 11633641"/>
                <a:gd name="csY4" fmla="*/ 484508 h 3910191"/>
                <a:gd name="csX5" fmla="*/ 4844044 w 11633641"/>
                <a:gd name="csY5" fmla="*/ 1916921 h 3910191"/>
                <a:gd name="csX6" fmla="*/ 4900615 w 11633641"/>
                <a:gd name="csY6" fmla="*/ 3083533 h 3910191"/>
                <a:gd name="csX7" fmla="*/ 4939036 w 11633641"/>
                <a:gd name="csY7" fmla="*/ 3630640 h 3910191"/>
                <a:gd name="csX8" fmla="*/ 4991400 w 11633641"/>
                <a:gd name="csY8" fmla="*/ 3909575 h 3910191"/>
                <a:gd name="csX9" fmla="*/ 5107307 w 11633641"/>
                <a:gd name="csY9" fmla="*/ 3561344 h 3910191"/>
                <a:gd name="csX10" fmla="*/ 5182968 w 11633641"/>
                <a:gd name="csY10" fmla="*/ 3314666 h 3910191"/>
                <a:gd name="csX11" fmla="*/ 5270859 w 11633641"/>
                <a:gd name="csY11" fmla="*/ 2992887 h 3910191"/>
                <a:gd name="csX12" fmla="*/ 5353680 w 11633641"/>
                <a:gd name="csY12" fmla="*/ 2710187 h 3910191"/>
                <a:gd name="csX13" fmla="*/ 5479487 w 11633641"/>
                <a:gd name="csY13" fmla="*/ 2301935 h 3910191"/>
                <a:gd name="csX14" fmla="*/ 5613436 w 11633641"/>
                <a:gd name="csY14" fmla="*/ 1955632 h 3910191"/>
                <a:gd name="csX15" fmla="*/ 5751803 w 11633641"/>
                <a:gd name="csY15" fmla="*/ 1660620 h 3910191"/>
                <a:gd name="csX16" fmla="*/ 5954331 w 11633641"/>
                <a:gd name="csY16" fmla="*/ 1344723 h 3910191"/>
                <a:gd name="csX17" fmla="*/ 6150867 w 11633641"/>
                <a:gd name="csY17" fmla="*/ 1102117 h 3910191"/>
                <a:gd name="csX18" fmla="*/ 6377822 w 11633641"/>
                <a:gd name="csY18" fmla="*/ 907695 h 3910191"/>
                <a:gd name="csX19" fmla="*/ 6630043 w 11633641"/>
                <a:gd name="csY19" fmla="*/ 748547 h 3910191"/>
                <a:gd name="csX20" fmla="*/ 6913697 w 11633641"/>
                <a:gd name="csY20" fmla="*/ 621069 h 3910191"/>
                <a:gd name="csX21" fmla="*/ 7358338 w 11633641"/>
                <a:gd name="csY21" fmla="*/ 486453 h 3910191"/>
                <a:gd name="csX22" fmla="*/ 7811163 w 11633641"/>
                <a:gd name="csY22" fmla="*/ 383719 h 3910191"/>
                <a:gd name="csX23" fmla="*/ 8175513 w 11633641"/>
                <a:gd name="csY23" fmla="*/ 306101 h 3910191"/>
                <a:gd name="csX24" fmla="*/ 8793297 w 11633641"/>
                <a:gd name="csY24" fmla="*/ 207742 h 3910191"/>
                <a:gd name="csX25" fmla="*/ 9881832 w 11633641"/>
                <a:gd name="csY25" fmla="*/ 112296 h 3910191"/>
                <a:gd name="csX26" fmla="*/ 11633641 w 11633641"/>
                <a:gd name="csY26" fmla="*/ 17311 h 3910191"/>
                <a:gd name="csX0" fmla="*/ 0 w 11633641"/>
                <a:gd name="csY0" fmla="*/ 0 h 4047874"/>
                <a:gd name="csX1" fmla="*/ 3812617 w 11633641"/>
                <a:gd name="csY1" fmla="*/ 43498 h 4047874"/>
                <a:gd name="csX2" fmla="*/ 4549741 w 11633641"/>
                <a:gd name="csY2" fmla="*/ 79612 h 4047874"/>
                <a:gd name="csX3" fmla="*/ 4773365 w 11633641"/>
                <a:gd name="csY3" fmla="*/ 203113 h 4047874"/>
                <a:gd name="csX4" fmla="*/ 4790486 w 11633641"/>
                <a:gd name="csY4" fmla="*/ 484508 h 4047874"/>
                <a:gd name="csX5" fmla="*/ 4844044 w 11633641"/>
                <a:gd name="csY5" fmla="*/ 1916921 h 4047874"/>
                <a:gd name="csX6" fmla="*/ 4900615 w 11633641"/>
                <a:gd name="csY6" fmla="*/ 3083533 h 4047874"/>
                <a:gd name="csX7" fmla="*/ 4939036 w 11633641"/>
                <a:gd name="csY7" fmla="*/ 3630640 h 4047874"/>
                <a:gd name="csX8" fmla="*/ 5000144 w 11633641"/>
                <a:gd name="csY8" fmla="*/ 4047512 h 4047874"/>
                <a:gd name="csX9" fmla="*/ 5107307 w 11633641"/>
                <a:gd name="csY9" fmla="*/ 3561344 h 4047874"/>
                <a:gd name="csX10" fmla="*/ 5182968 w 11633641"/>
                <a:gd name="csY10" fmla="*/ 3314666 h 4047874"/>
                <a:gd name="csX11" fmla="*/ 5270859 w 11633641"/>
                <a:gd name="csY11" fmla="*/ 2992887 h 4047874"/>
                <a:gd name="csX12" fmla="*/ 5353680 w 11633641"/>
                <a:gd name="csY12" fmla="*/ 2710187 h 4047874"/>
                <a:gd name="csX13" fmla="*/ 5479487 w 11633641"/>
                <a:gd name="csY13" fmla="*/ 2301935 h 4047874"/>
                <a:gd name="csX14" fmla="*/ 5613436 w 11633641"/>
                <a:gd name="csY14" fmla="*/ 1955632 h 4047874"/>
                <a:gd name="csX15" fmla="*/ 5751803 w 11633641"/>
                <a:gd name="csY15" fmla="*/ 1660620 h 4047874"/>
                <a:gd name="csX16" fmla="*/ 5954331 w 11633641"/>
                <a:gd name="csY16" fmla="*/ 1344723 h 4047874"/>
                <a:gd name="csX17" fmla="*/ 6150867 w 11633641"/>
                <a:gd name="csY17" fmla="*/ 1102117 h 4047874"/>
                <a:gd name="csX18" fmla="*/ 6377822 w 11633641"/>
                <a:gd name="csY18" fmla="*/ 907695 h 4047874"/>
                <a:gd name="csX19" fmla="*/ 6630043 w 11633641"/>
                <a:gd name="csY19" fmla="*/ 748547 h 4047874"/>
                <a:gd name="csX20" fmla="*/ 6913697 w 11633641"/>
                <a:gd name="csY20" fmla="*/ 621069 h 4047874"/>
                <a:gd name="csX21" fmla="*/ 7358338 w 11633641"/>
                <a:gd name="csY21" fmla="*/ 486453 h 4047874"/>
                <a:gd name="csX22" fmla="*/ 7811163 w 11633641"/>
                <a:gd name="csY22" fmla="*/ 383719 h 4047874"/>
                <a:gd name="csX23" fmla="*/ 8175513 w 11633641"/>
                <a:gd name="csY23" fmla="*/ 306101 h 4047874"/>
                <a:gd name="csX24" fmla="*/ 8793297 w 11633641"/>
                <a:gd name="csY24" fmla="*/ 207742 h 4047874"/>
                <a:gd name="csX25" fmla="*/ 9881832 w 11633641"/>
                <a:gd name="csY25" fmla="*/ 112296 h 4047874"/>
                <a:gd name="csX26" fmla="*/ 11633641 w 11633641"/>
                <a:gd name="csY26" fmla="*/ 17311 h 4047874"/>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182968 w 11633641"/>
                <a:gd name="csY10" fmla="*/ 3314666 h 4047676"/>
                <a:gd name="csX11" fmla="*/ 5270859 w 11633641"/>
                <a:gd name="csY11" fmla="*/ 2992887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217944 w 11633641"/>
                <a:gd name="csY10" fmla="*/ 3299339 h 4047676"/>
                <a:gd name="csX11" fmla="*/ 5270859 w 11633641"/>
                <a:gd name="csY11" fmla="*/ 2992887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217944 w 11633641"/>
                <a:gd name="csY10" fmla="*/ 3253360 h 4047676"/>
                <a:gd name="csX11" fmla="*/ 5270859 w 11633641"/>
                <a:gd name="csY11" fmla="*/ 2992887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217944 w 11633641"/>
                <a:gd name="csY10" fmla="*/ 3253360 h 4047676"/>
                <a:gd name="csX11" fmla="*/ 5288347 w 11633641"/>
                <a:gd name="csY11" fmla="*/ 2962236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17944 w 11633641"/>
                <a:gd name="csY10" fmla="*/ 3253360 h 4047570"/>
                <a:gd name="csX11" fmla="*/ 5288347 w 11633641"/>
                <a:gd name="csY11" fmla="*/ 2962236 h 4047570"/>
                <a:gd name="csX12" fmla="*/ 5353680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288347 w 11633641"/>
                <a:gd name="csY11" fmla="*/ 2962236 h 4047570"/>
                <a:gd name="csX12" fmla="*/ 5353680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331580 w 11633641"/>
                <a:gd name="csY11" fmla="*/ 2962236 h 4047570"/>
                <a:gd name="csX12" fmla="*/ 5353680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331580 w 11633641"/>
                <a:gd name="csY11" fmla="*/ 2962236 h 4047570"/>
                <a:gd name="csX12" fmla="*/ 5386105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331580 w 11633641"/>
                <a:gd name="csY11" fmla="*/ 2962236 h 4047570"/>
                <a:gd name="csX12" fmla="*/ 5386105 w 11633641"/>
                <a:gd name="csY12" fmla="*/ 2710187 h 4047570"/>
                <a:gd name="csX13" fmla="*/ 5501103 w 11633641"/>
                <a:gd name="csY13" fmla="*/ 231140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8200"/>
                <a:gd name="csX1" fmla="*/ 3812617 w 11633641"/>
                <a:gd name="csY1" fmla="*/ 43498 h 4048200"/>
                <a:gd name="csX2" fmla="*/ 4549741 w 11633641"/>
                <a:gd name="csY2" fmla="*/ 79612 h 4048200"/>
                <a:gd name="csX3" fmla="*/ 4773365 w 11633641"/>
                <a:gd name="csY3" fmla="*/ 203113 h 4048200"/>
                <a:gd name="csX4" fmla="*/ 4790486 w 11633641"/>
                <a:gd name="csY4" fmla="*/ 484508 h 4048200"/>
                <a:gd name="csX5" fmla="*/ 4844044 w 11633641"/>
                <a:gd name="csY5" fmla="*/ 1916921 h 4048200"/>
                <a:gd name="csX6" fmla="*/ 4900615 w 11633641"/>
                <a:gd name="csY6" fmla="*/ 3083533 h 4048200"/>
                <a:gd name="csX7" fmla="*/ 4939036 w 11633641"/>
                <a:gd name="csY7" fmla="*/ 3630640 h 4048200"/>
                <a:gd name="csX8" fmla="*/ 5000144 w 11633641"/>
                <a:gd name="csY8" fmla="*/ 4047512 h 4048200"/>
                <a:gd name="csX9" fmla="*/ 5182175 w 11633641"/>
                <a:gd name="csY9" fmla="*/ 3716942 h 4048200"/>
                <a:gd name="csX10" fmla="*/ 5266580 w 11633641"/>
                <a:gd name="csY10" fmla="*/ 3262831 h 4048200"/>
                <a:gd name="csX11" fmla="*/ 5331580 w 11633641"/>
                <a:gd name="csY11" fmla="*/ 2962236 h 4048200"/>
                <a:gd name="csX12" fmla="*/ 5386105 w 11633641"/>
                <a:gd name="csY12" fmla="*/ 2710187 h 4048200"/>
                <a:gd name="csX13" fmla="*/ 5501103 w 11633641"/>
                <a:gd name="csY13" fmla="*/ 2311405 h 4048200"/>
                <a:gd name="csX14" fmla="*/ 5613436 w 11633641"/>
                <a:gd name="csY14" fmla="*/ 1955632 h 4048200"/>
                <a:gd name="csX15" fmla="*/ 5751803 w 11633641"/>
                <a:gd name="csY15" fmla="*/ 1660620 h 4048200"/>
                <a:gd name="csX16" fmla="*/ 5954331 w 11633641"/>
                <a:gd name="csY16" fmla="*/ 1344723 h 4048200"/>
                <a:gd name="csX17" fmla="*/ 6150867 w 11633641"/>
                <a:gd name="csY17" fmla="*/ 1102117 h 4048200"/>
                <a:gd name="csX18" fmla="*/ 6377822 w 11633641"/>
                <a:gd name="csY18" fmla="*/ 907695 h 4048200"/>
                <a:gd name="csX19" fmla="*/ 6630043 w 11633641"/>
                <a:gd name="csY19" fmla="*/ 748547 h 4048200"/>
                <a:gd name="csX20" fmla="*/ 6913697 w 11633641"/>
                <a:gd name="csY20" fmla="*/ 621069 h 4048200"/>
                <a:gd name="csX21" fmla="*/ 7358338 w 11633641"/>
                <a:gd name="csY21" fmla="*/ 486453 h 4048200"/>
                <a:gd name="csX22" fmla="*/ 7811163 w 11633641"/>
                <a:gd name="csY22" fmla="*/ 383719 h 4048200"/>
                <a:gd name="csX23" fmla="*/ 8175513 w 11633641"/>
                <a:gd name="csY23" fmla="*/ 306101 h 4048200"/>
                <a:gd name="csX24" fmla="*/ 8793297 w 11633641"/>
                <a:gd name="csY24" fmla="*/ 207742 h 4048200"/>
                <a:gd name="csX25" fmla="*/ 9881832 w 11633641"/>
                <a:gd name="csY25" fmla="*/ 112296 h 4048200"/>
                <a:gd name="csX26" fmla="*/ 11633641 w 11633641"/>
                <a:gd name="csY26" fmla="*/ 17311 h 4048200"/>
                <a:gd name="csX0" fmla="*/ 0 w 11633641"/>
                <a:gd name="csY0" fmla="*/ 0 h 4057649"/>
                <a:gd name="csX1" fmla="*/ 3812617 w 11633641"/>
                <a:gd name="csY1" fmla="*/ 43498 h 4057649"/>
                <a:gd name="csX2" fmla="*/ 4549741 w 11633641"/>
                <a:gd name="csY2" fmla="*/ 79612 h 4057649"/>
                <a:gd name="csX3" fmla="*/ 4773365 w 11633641"/>
                <a:gd name="csY3" fmla="*/ 203113 h 4057649"/>
                <a:gd name="csX4" fmla="*/ 4790486 w 11633641"/>
                <a:gd name="csY4" fmla="*/ 484508 h 4057649"/>
                <a:gd name="csX5" fmla="*/ 4844044 w 11633641"/>
                <a:gd name="csY5" fmla="*/ 1916921 h 4057649"/>
                <a:gd name="csX6" fmla="*/ 4900615 w 11633641"/>
                <a:gd name="csY6" fmla="*/ 3083533 h 4057649"/>
                <a:gd name="csX7" fmla="*/ 4939036 w 11633641"/>
                <a:gd name="csY7" fmla="*/ 3630640 h 4057649"/>
                <a:gd name="csX8" fmla="*/ 5027164 w 11633641"/>
                <a:gd name="csY8" fmla="*/ 4056985 h 4057649"/>
                <a:gd name="csX9" fmla="*/ 5182175 w 11633641"/>
                <a:gd name="csY9" fmla="*/ 3716942 h 4057649"/>
                <a:gd name="csX10" fmla="*/ 5266580 w 11633641"/>
                <a:gd name="csY10" fmla="*/ 3262831 h 4057649"/>
                <a:gd name="csX11" fmla="*/ 5331580 w 11633641"/>
                <a:gd name="csY11" fmla="*/ 2962236 h 4057649"/>
                <a:gd name="csX12" fmla="*/ 5386105 w 11633641"/>
                <a:gd name="csY12" fmla="*/ 2710187 h 4057649"/>
                <a:gd name="csX13" fmla="*/ 5501103 w 11633641"/>
                <a:gd name="csY13" fmla="*/ 2311405 h 4057649"/>
                <a:gd name="csX14" fmla="*/ 5613436 w 11633641"/>
                <a:gd name="csY14" fmla="*/ 1955632 h 4057649"/>
                <a:gd name="csX15" fmla="*/ 5751803 w 11633641"/>
                <a:gd name="csY15" fmla="*/ 1660620 h 4057649"/>
                <a:gd name="csX16" fmla="*/ 5954331 w 11633641"/>
                <a:gd name="csY16" fmla="*/ 1344723 h 4057649"/>
                <a:gd name="csX17" fmla="*/ 6150867 w 11633641"/>
                <a:gd name="csY17" fmla="*/ 1102117 h 4057649"/>
                <a:gd name="csX18" fmla="*/ 6377822 w 11633641"/>
                <a:gd name="csY18" fmla="*/ 907695 h 4057649"/>
                <a:gd name="csX19" fmla="*/ 6630043 w 11633641"/>
                <a:gd name="csY19" fmla="*/ 748547 h 4057649"/>
                <a:gd name="csX20" fmla="*/ 6913697 w 11633641"/>
                <a:gd name="csY20" fmla="*/ 621069 h 4057649"/>
                <a:gd name="csX21" fmla="*/ 7358338 w 11633641"/>
                <a:gd name="csY21" fmla="*/ 486453 h 4057649"/>
                <a:gd name="csX22" fmla="*/ 7811163 w 11633641"/>
                <a:gd name="csY22" fmla="*/ 383719 h 4057649"/>
                <a:gd name="csX23" fmla="*/ 8175513 w 11633641"/>
                <a:gd name="csY23" fmla="*/ 306101 h 4057649"/>
                <a:gd name="csX24" fmla="*/ 8793297 w 11633641"/>
                <a:gd name="csY24" fmla="*/ 207742 h 4057649"/>
                <a:gd name="csX25" fmla="*/ 9881832 w 11633641"/>
                <a:gd name="csY25" fmla="*/ 112296 h 4057649"/>
                <a:gd name="csX26" fmla="*/ 11633641 w 11633641"/>
                <a:gd name="csY26" fmla="*/ 17311 h 4057649"/>
                <a:gd name="csX0" fmla="*/ 0 w 11633641"/>
                <a:gd name="csY0" fmla="*/ 0 h 4057519"/>
                <a:gd name="csX1" fmla="*/ 3812617 w 11633641"/>
                <a:gd name="csY1" fmla="*/ 43498 h 4057519"/>
                <a:gd name="csX2" fmla="*/ 4549741 w 11633641"/>
                <a:gd name="csY2" fmla="*/ 79612 h 4057519"/>
                <a:gd name="csX3" fmla="*/ 4773365 w 11633641"/>
                <a:gd name="csY3" fmla="*/ 203113 h 4057519"/>
                <a:gd name="csX4" fmla="*/ 4790486 w 11633641"/>
                <a:gd name="csY4" fmla="*/ 484508 h 4057519"/>
                <a:gd name="csX5" fmla="*/ 4844044 w 11633641"/>
                <a:gd name="csY5" fmla="*/ 1916921 h 4057519"/>
                <a:gd name="csX6" fmla="*/ 4900615 w 11633641"/>
                <a:gd name="csY6" fmla="*/ 3083533 h 4057519"/>
                <a:gd name="csX7" fmla="*/ 4955248 w 11633641"/>
                <a:gd name="csY7" fmla="*/ 3640113 h 4057519"/>
                <a:gd name="csX8" fmla="*/ 5027164 w 11633641"/>
                <a:gd name="csY8" fmla="*/ 4056985 h 4057519"/>
                <a:gd name="csX9" fmla="*/ 5182175 w 11633641"/>
                <a:gd name="csY9" fmla="*/ 3716942 h 4057519"/>
                <a:gd name="csX10" fmla="*/ 5266580 w 11633641"/>
                <a:gd name="csY10" fmla="*/ 3262831 h 4057519"/>
                <a:gd name="csX11" fmla="*/ 5331580 w 11633641"/>
                <a:gd name="csY11" fmla="*/ 2962236 h 4057519"/>
                <a:gd name="csX12" fmla="*/ 5386105 w 11633641"/>
                <a:gd name="csY12" fmla="*/ 2710187 h 4057519"/>
                <a:gd name="csX13" fmla="*/ 5501103 w 11633641"/>
                <a:gd name="csY13" fmla="*/ 2311405 h 4057519"/>
                <a:gd name="csX14" fmla="*/ 5613436 w 11633641"/>
                <a:gd name="csY14" fmla="*/ 1955632 h 4057519"/>
                <a:gd name="csX15" fmla="*/ 5751803 w 11633641"/>
                <a:gd name="csY15" fmla="*/ 1660620 h 4057519"/>
                <a:gd name="csX16" fmla="*/ 5954331 w 11633641"/>
                <a:gd name="csY16" fmla="*/ 1344723 h 4057519"/>
                <a:gd name="csX17" fmla="*/ 6150867 w 11633641"/>
                <a:gd name="csY17" fmla="*/ 1102117 h 4057519"/>
                <a:gd name="csX18" fmla="*/ 6377822 w 11633641"/>
                <a:gd name="csY18" fmla="*/ 907695 h 4057519"/>
                <a:gd name="csX19" fmla="*/ 6630043 w 11633641"/>
                <a:gd name="csY19" fmla="*/ 748547 h 4057519"/>
                <a:gd name="csX20" fmla="*/ 6913697 w 11633641"/>
                <a:gd name="csY20" fmla="*/ 621069 h 4057519"/>
                <a:gd name="csX21" fmla="*/ 7358338 w 11633641"/>
                <a:gd name="csY21" fmla="*/ 486453 h 4057519"/>
                <a:gd name="csX22" fmla="*/ 7811163 w 11633641"/>
                <a:gd name="csY22" fmla="*/ 383719 h 4057519"/>
                <a:gd name="csX23" fmla="*/ 8175513 w 11633641"/>
                <a:gd name="csY23" fmla="*/ 306101 h 4057519"/>
                <a:gd name="csX24" fmla="*/ 8793297 w 11633641"/>
                <a:gd name="csY24" fmla="*/ 207742 h 4057519"/>
                <a:gd name="csX25" fmla="*/ 9881832 w 11633641"/>
                <a:gd name="csY25" fmla="*/ 112296 h 4057519"/>
                <a:gd name="csX26" fmla="*/ 11633641 w 11633641"/>
                <a:gd name="csY26" fmla="*/ 17311 h 4057519"/>
                <a:gd name="csX0" fmla="*/ 0 w 11633641"/>
                <a:gd name="csY0" fmla="*/ 0 h 4057401"/>
                <a:gd name="csX1" fmla="*/ 3812617 w 11633641"/>
                <a:gd name="csY1" fmla="*/ 43498 h 4057401"/>
                <a:gd name="csX2" fmla="*/ 4549741 w 11633641"/>
                <a:gd name="csY2" fmla="*/ 79612 h 4057401"/>
                <a:gd name="csX3" fmla="*/ 4773365 w 11633641"/>
                <a:gd name="csY3" fmla="*/ 203113 h 4057401"/>
                <a:gd name="csX4" fmla="*/ 4790486 w 11633641"/>
                <a:gd name="csY4" fmla="*/ 484508 h 4057401"/>
                <a:gd name="csX5" fmla="*/ 4844044 w 11633641"/>
                <a:gd name="csY5" fmla="*/ 1916921 h 4057401"/>
                <a:gd name="csX6" fmla="*/ 4900615 w 11633641"/>
                <a:gd name="csY6" fmla="*/ 3083533 h 4057401"/>
                <a:gd name="csX7" fmla="*/ 4939036 w 11633641"/>
                <a:gd name="csY7" fmla="*/ 3649587 h 4057401"/>
                <a:gd name="csX8" fmla="*/ 5027164 w 11633641"/>
                <a:gd name="csY8" fmla="*/ 4056985 h 4057401"/>
                <a:gd name="csX9" fmla="*/ 5182175 w 11633641"/>
                <a:gd name="csY9" fmla="*/ 3716942 h 4057401"/>
                <a:gd name="csX10" fmla="*/ 5266580 w 11633641"/>
                <a:gd name="csY10" fmla="*/ 3262831 h 4057401"/>
                <a:gd name="csX11" fmla="*/ 5331580 w 11633641"/>
                <a:gd name="csY11" fmla="*/ 2962236 h 4057401"/>
                <a:gd name="csX12" fmla="*/ 5386105 w 11633641"/>
                <a:gd name="csY12" fmla="*/ 2710187 h 4057401"/>
                <a:gd name="csX13" fmla="*/ 5501103 w 11633641"/>
                <a:gd name="csY13" fmla="*/ 2311405 h 4057401"/>
                <a:gd name="csX14" fmla="*/ 5613436 w 11633641"/>
                <a:gd name="csY14" fmla="*/ 1955632 h 4057401"/>
                <a:gd name="csX15" fmla="*/ 5751803 w 11633641"/>
                <a:gd name="csY15" fmla="*/ 1660620 h 4057401"/>
                <a:gd name="csX16" fmla="*/ 5954331 w 11633641"/>
                <a:gd name="csY16" fmla="*/ 1344723 h 4057401"/>
                <a:gd name="csX17" fmla="*/ 6150867 w 11633641"/>
                <a:gd name="csY17" fmla="*/ 1102117 h 4057401"/>
                <a:gd name="csX18" fmla="*/ 6377822 w 11633641"/>
                <a:gd name="csY18" fmla="*/ 907695 h 4057401"/>
                <a:gd name="csX19" fmla="*/ 6630043 w 11633641"/>
                <a:gd name="csY19" fmla="*/ 748547 h 4057401"/>
                <a:gd name="csX20" fmla="*/ 6913697 w 11633641"/>
                <a:gd name="csY20" fmla="*/ 621069 h 4057401"/>
                <a:gd name="csX21" fmla="*/ 7358338 w 11633641"/>
                <a:gd name="csY21" fmla="*/ 486453 h 4057401"/>
                <a:gd name="csX22" fmla="*/ 7811163 w 11633641"/>
                <a:gd name="csY22" fmla="*/ 383719 h 4057401"/>
                <a:gd name="csX23" fmla="*/ 8175513 w 11633641"/>
                <a:gd name="csY23" fmla="*/ 306101 h 4057401"/>
                <a:gd name="csX24" fmla="*/ 8793297 w 11633641"/>
                <a:gd name="csY24" fmla="*/ 207742 h 4057401"/>
                <a:gd name="csX25" fmla="*/ 9881832 w 11633641"/>
                <a:gd name="csY25" fmla="*/ 112296 h 4057401"/>
                <a:gd name="csX26" fmla="*/ 11633641 w 11633641"/>
                <a:gd name="csY26" fmla="*/ 17311 h 4057401"/>
                <a:gd name="csX0" fmla="*/ 0 w 11633641"/>
                <a:gd name="csY0" fmla="*/ 0 h 4057401"/>
                <a:gd name="csX1" fmla="*/ 3812617 w 11633641"/>
                <a:gd name="csY1" fmla="*/ 43498 h 4057401"/>
                <a:gd name="csX2" fmla="*/ 4549741 w 11633641"/>
                <a:gd name="csY2" fmla="*/ 79612 h 4057401"/>
                <a:gd name="csX3" fmla="*/ 4773365 w 11633641"/>
                <a:gd name="csY3" fmla="*/ 203113 h 4057401"/>
                <a:gd name="csX4" fmla="*/ 4790486 w 11633641"/>
                <a:gd name="csY4" fmla="*/ 484508 h 4057401"/>
                <a:gd name="csX5" fmla="*/ 4844044 w 11633641"/>
                <a:gd name="csY5" fmla="*/ 1916921 h 4057401"/>
                <a:gd name="csX6" fmla="*/ 4900615 w 11633641"/>
                <a:gd name="csY6" fmla="*/ 3121422 h 4057401"/>
                <a:gd name="csX7" fmla="*/ 4939036 w 11633641"/>
                <a:gd name="csY7" fmla="*/ 3649587 h 4057401"/>
                <a:gd name="csX8" fmla="*/ 5027164 w 11633641"/>
                <a:gd name="csY8" fmla="*/ 4056985 h 4057401"/>
                <a:gd name="csX9" fmla="*/ 5182175 w 11633641"/>
                <a:gd name="csY9" fmla="*/ 3716942 h 4057401"/>
                <a:gd name="csX10" fmla="*/ 5266580 w 11633641"/>
                <a:gd name="csY10" fmla="*/ 3262831 h 4057401"/>
                <a:gd name="csX11" fmla="*/ 5331580 w 11633641"/>
                <a:gd name="csY11" fmla="*/ 2962236 h 4057401"/>
                <a:gd name="csX12" fmla="*/ 5386105 w 11633641"/>
                <a:gd name="csY12" fmla="*/ 2710187 h 4057401"/>
                <a:gd name="csX13" fmla="*/ 5501103 w 11633641"/>
                <a:gd name="csY13" fmla="*/ 2311405 h 4057401"/>
                <a:gd name="csX14" fmla="*/ 5613436 w 11633641"/>
                <a:gd name="csY14" fmla="*/ 1955632 h 4057401"/>
                <a:gd name="csX15" fmla="*/ 5751803 w 11633641"/>
                <a:gd name="csY15" fmla="*/ 1660620 h 4057401"/>
                <a:gd name="csX16" fmla="*/ 5954331 w 11633641"/>
                <a:gd name="csY16" fmla="*/ 1344723 h 4057401"/>
                <a:gd name="csX17" fmla="*/ 6150867 w 11633641"/>
                <a:gd name="csY17" fmla="*/ 1102117 h 4057401"/>
                <a:gd name="csX18" fmla="*/ 6377822 w 11633641"/>
                <a:gd name="csY18" fmla="*/ 907695 h 4057401"/>
                <a:gd name="csX19" fmla="*/ 6630043 w 11633641"/>
                <a:gd name="csY19" fmla="*/ 748547 h 4057401"/>
                <a:gd name="csX20" fmla="*/ 6913697 w 11633641"/>
                <a:gd name="csY20" fmla="*/ 621069 h 4057401"/>
                <a:gd name="csX21" fmla="*/ 7358338 w 11633641"/>
                <a:gd name="csY21" fmla="*/ 486453 h 4057401"/>
                <a:gd name="csX22" fmla="*/ 7811163 w 11633641"/>
                <a:gd name="csY22" fmla="*/ 383719 h 4057401"/>
                <a:gd name="csX23" fmla="*/ 8175513 w 11633641"/>
                <a:gd name="csY23" fmla="*/ 306101 h 4057401"/>
                <a:gd name="csX24" fmla="*/ 8793297 w 11633641"/>
                <a:gd name="csY24" fmla="*/ 207742 h 4057401"/>
                <a:gd name="csX25" fmla="*/ 9881832 w 11633641"/>
                <a:gd name="csY25" fmla="*/ 112296 h 4057401"/>
                <a:gd name="csX26" fmla="*/ 11633641 w 11633641"/>
                <a:gd name="csY26" fmla="*/ 17311 h 4057401"/>
                <a:gd name="csX0" fmla="*/ 0 w 11633641"/>
                <a:gd name="csY0" fmla="*/ 0 h 4059129"/>
                <a:gd name="csX1" fmla="*/ 3812617 w 11633641"/>
                <a:gd name="csY1" fmla="*/ 43498 h 4059129"/>
                <a:gd name="csX2" fmla="*/ 4549741 w 11633641"/>
                <a:gd name="csY2" fmla="*/ 79612 h 4059129"/>
                <a:gd name="csX3" fmla="*/ 4773365 w 11633641"/>
                <a:gd name="csY3" fmla="*/ 203113 h 4059129"/>
                <a:gd name="csX4" fmla="*/ 4790486 w 11633641"/>
                <a:gd name="csY4" fmla="*/ 484508 h 4059129"/>
                <a:gd name="csX5" fmla="*/ 4844044 w 11633641"/>
                <a:gd name="csY5" fmla="*/ 1916921 h 4059129"/>
                <a:gd name="csX6" fmla="*/ 4900615 w 11633641"/>
                <a:gd name="csY6" fmla="*/ 3121422 h 4059129"/>
                <a:gd name="csX7" fmla="*/ 4933631 w 11633641"/>
                <a:gd name="csY7" fmla="*/ 3554866 h 4059129"/>
                <a:gd name="csX8" fmla="*/ 5027164 w 11633641"/>
                <a:gd name="csY8" fmla="*/ 4056985 h 4059129"/>
                <a:gd name="csX9" fmla="*/ 5182175 w 11633641"/>
                <a:gd name="csY9" fmla="*/ 3716942 h 4059129"/>
                <a:gd name="csX10" fmla="*/ 5266580 w 11633641"/>
                <a:gd name="csY10" fmla="*/ 3262831 h 4059129"/>
                <a:gd name="csX11" fmla="*/ 5331580 w 11633641"/>
                <a:gd name="csY11" fmla="*/ 2962236 h 4059129"/>
                <a:gd name="csX12" fmla="*/ 5386105 w 11633641"/>
                <a:gd name="csY12" fmla="*/ 2710187 h 4059129"/>
                <a:gd name="csX13" fmla="*/ 5501103 w 11633641"/>
                <a:gd name="csY13" fmla="*/ 2311405 h 4059129"/>
                <a:gd name="csX14" fmla="*/ 5613436 w 11633641"/>
                <a:gd name="csY14" fmla="*/ 1955632 h 4059129"/>
                <a:gd name="csX15" fmla="*/ 5751803 w 11633641"/>
                <a:gd name="csY15" fmla="*/ 1660620 h 4059129"/>
                <a:gd name="csX16" fmla="*/ 5954331 w 11633641"/>
                <a:gd name="csY16" fmla="*/ 1344723 h 4059129"/>
                <a:gd name="csX17" fmla="*/ 6150867 w 11633641"/>
                <a:gd name="csY17" fmla="*/ 1102117 h 4059129"/>
                <a:gd name="csX18" fmla="*/ 6377822 w 11633641"/>
                <a:gd name="csY18" fmla="*/ 907695 h 4059129"/>
                <a:gd name="csX19" fmla="*/ 6630043 w 11633641"/>
                <a:gd name="csY19" fmla="*/ 748547 h 4059129"/>
                <a:gd name="csX20" fmla="*/ 6913697 w 11633641"/>
                <a:gd name="csY20" fmla="*/ 621069 h 4059129"/>
                <a:gd name="csX21" fmla="*/ 7358338 w 11633641"/>
                <a:gd name="csY21" fmla="*/ 486453 h 4059129"/>
                <a:gd name="csX22" fmla="*/ 7811163 w 11633641"/>
                <a:gd name="csY22" fmla="*/ 383719 h 4059129"/>
                <a:gd name="csX23" fmla="*/ 8175513 w 11633641"/>
                <a:gd name="csY23" fmla="*/ 306101 h 4059129"/>
                <a:gd name="csX24" fmla="*/ 8793297 w 11633641"/>
                <a:gd name="csY24" fmla="*/ 207742 h 4059129"/>
                <a:gd name="csX25" fmla="*/ 9881832 w 11633641"/>
                <a:gd name="csY25" fmla="*/ 112296 h 4059129"/>
                <a:gd name="csX26" fmla="*/ 11633641 w 11633641"/>
                <a:gd name="csY26" fmla="*/ 17311 h 4059129"/>
                <a:gd name="csX0" fmla="*/ 0 w 11633641"/>
                <a:gd name="csY0" fmla="*/ 0 h 4012158"/>
                <a:gd name="csX1" fmla="*/ 3812617 w 11633641"/>
                <a:gd name="csY1" fmla="*/ 43498 h 4012158"/>
                <a:gd name="csX2" fmla="*/ 4549741 w 11633641"/>
                <a:gd name="csY2" fmla="*/ 79612 h 4012158"/>
                <a:gd name="csX3" fmla="*/ 4773365 w 11633641"/>
                <a:gd name="csY3" fmla="*/ 203113 h 4012158"/>
                <a:gd name="csX4" fmla="*/ 4790486 w 11633641"/>
                <a:gd name="csY4" fmla="*/ 484508 h 4012158"/>
                <a:gd name="csX5" fmla="*/ 4844044 w 11633641"/>
                <a:gd name="csY5" fmla="*/ 1916921 h 4012158"/>
                <a:gd name="csX6" fmla="*/ 4900615 w 11633641"/>
                <a:gd name="csY6" fmla="*/ 3121422 h 4012158"/>
                <a:gd name="csX7" fmla="*/ 4933631 w 11633641"/>
                <a:gd name="csY7" fmla="*/ 3554866 h 4012158"/>
                <a:gd name="csX8" fmla="*/ 5021759 w 11633641"/>
                <a:gd name="csY8" fmla="*/ 4009626 h 4012158"/>
                <a:gd name="csX9" fmla="*/ 5182175 w 11633641"/>
                <a:gd name="csY9" fmla="*/ 3716942 h 4012158"/>
                <a:gd name="csX10" fmla="*/ 5266580 w 11633641"/>
                <a:gd name="csY10" fmla="*/ 3262831 h 4012158"/>
                <a:gd name="csX11" fmla="*/ 5331580 w 11633641"/>
                <a:gd name="csY11" fmla="*/ 2962236 h 4012158"/>
                <a:gd name="csX12" fmla="*/ 5386105 w 11633641"/>
                <a:gd name="csY12" fmla="*/ 2710187 h 4012158"/>
                <a:gd name="csX13" fmla="*/ 5501103 w 11633641"/>
                <a:gd name="csY13" fmla="*/ 2311405 h 4012158"/>
                <a:gd name="csX14" fmla="*/ 5613436 w 11633641"/>
                <a:gd name="csY14" fmla="*/ 1955632 h 4012158"/>
                <a:gd name="csX15" fmla="*/ 5751803 w 11633641"/>
                <a:gd name="csY15" fmla="*/ 1660620 h 4012158"/>
                <a:gd name="csX16" fmla="*/ 5954331 w 11633641"/>
                <a:gd name="csY16" fmla="*/ 1344723 h 4012158"/>
                <a:gd name="csX17" fmla="*/ 6150867 w 11633641"/>
                <a:gd name="csY17" fmla="*/ 1102117 h 4012158"/>
                <a:gd name="csX18" fmla="*/ 6377822 w 11633641"/>
                <a:gd name="csY18" fmla="*/ 907695 h 4012158"/>
                <a:gd name="csX19" fmla="*/ 6630043 w 11633641"/>
                <a:gd name="csY19" fmla="*/ 748547 h 4012158"/>
                <a:gd name="csX20" fmla="*/ 6913697 w 11633641"/>
                <a:gd name="csY20" fmla="*/ 621069 h 4012158"/>
                <a:gd name="csX21" fmla="*/ 7358338 w 11633641"/>
                <a:gd name="csY21" fmla="*/ 486453 h 4012158"/>
                <a:gd name="csX22" fmla="*/ 7811163 w 11633641"/>
                <a:gd name="csY22" fmla="*/ 383719 h 4012158"/>
                <a:gd name="csX23" fmla="*/ 8175513 w 11633641"/>
                <a:gd name="csY23" fmla="*/ 306101 h 4012158"/>
                <a:gd name="csX24" fmla="*/ 8793297 w 11633641"/>
                <a:gd name="csY24" fmla="*/ 207742 h 4012158"/>
                <a:gd name="csX25" fmla="*/ 9881832 w 11633641"/>
                <a:gd name="csY25" fmla="*/ 112296 h 4012158"/>
                <a:gd name="csX26" fmla="*/ 11633641 w 11633641"/>
                <a:gd name="csY26" fmla="*/ 17311 h 4012158"/>
                <a:gd name="csX0" fmla="*/ 0 w 11633641"/>
                <a:gd name="csY0" fmla="*/ 0 h 4011487"/>
                <a:gd name="csX1" fmla="*/ 3812617 w 11633641"/>
                <a:gd name="csY1" fmla="*/ 43498 h 4011487"/>
                <a:gd name="csX2" fmla="*/ 4549741 w 11633641"/>
                <a:gd name="csY2" fmla="*/ 79612 h 4011487"/>
                <a:gd name="csX3" fmla="*/ 4773365 w 11633641"/>
                <a:gd name="csY3" fmla="*/ 203113 h 4011487"/>
                <a:gd name="csX4" fmla="*/ 4790486 w 11633641"/>
                <a:gd name="csY4" fmla="*/ 484508 h 4011487"/>
                <a:gd name="csX5" fmla="*/ 4844044 w 11633641"/>
                <a:gd name="csY5" fmla="*/ 1916921 h 4011487"/>
                <a:gd name="csX6" fmla="*/ 4900615 w 11633641"/>
                <a:gd name="csY6" fmla="*/ 3121422 h 4011487"/>
                <a:gd name="csX7" fmla="*/ 4933631 w 11633641"/>
                <a:gd name="csY7" fmla="*/ 3554866 h 4011487"/>
                <a:gd name="csX8" fmla="*/ 5021759 w 11633641"/>
                <a:gd name="csY8" fmla="*/ 4009626 h 4011487"/>
                <a:gd name="csX9" fmla="*/ 5176772 w 11633641"/>
                <a:gd name="csY9" fmla="*/ 3697998 h 4011487"/>
                <a:gd name="csX10" fmla="*/ 5266580 w 11633641"/>
                <a:gd name="csY10" fmla="*/ 3262831 h 4011487"/>
                <a:gd name="csX11" fmla="*/ 5331580 w 11633641"/>
                <a:gd name="csY11" fmla="*/ 2962236 h 4011487"/>
                <a:gd name="csX12" fmla="*/ 5386105 w 11633641"/>
                <a:gd name="csY12" fmla="*/ 2710187 h 4011487"/>
                <a:gd name="csX13" fmla="*/ 5501103 w 11633641"/>
                <a:gd name="csY13" fmla="*/ 2311405 h 4011487"/>
                <a:gd name="csX14" fmla="*/ 5613436 w 11633641"/>
                <a:gd name="csY14" fmla="*/ 1955632 h 4011487"/>
                <a:gd name="csX15" fmla="*/ 5751803 w 11633641"/>
                <a:gd name="csY15" fmla="*/ 1660620 h 4011487"/>
                <a:gd name="csX16" fmla="*/ 5954331 w 11633641"/>
                <a:gd name="csY16" fmla="*/ 1344723 h 4011487"/>
                <a:gd name="csX17" fmla="*/ 6150867 w 11633641"/>
                <a:gd name="csY17" fmla="*/ 1102117 h 4011487"/>
                <a:gd name="csX18" fmla="*/ 6377822 w 11633641"/>
                <a:gd name="csY18" fmla="*/ 907695 h 4011487"/>
                <a:gd name="csX19" fmla="*/ 6630043 w 11633641"/>
                <a:gd name="csY19" fmla="*/ 748547 h 4011487"/>
                <a:gd name="csX20" fmla="*/ 6913697 w 11633641"/>
                <a:gd name="csY20" fmla="*/ 621069 h 4011487"/>
                <a:gd name="csX21" fmla="*/ 7358338 w 11633641"/>
                <a:gd name="csY21" fmla="*/ 486453 h 4011487"/>
                <a:gd name="csX22" fmla="*/ 7811163 w 11633641"/>
                <a:gd name="csY22" fmla="*/ 383719 h 4011487"/>
                <a:gd name="csX23" fmla="*/ 8175513 w 11633641"/>
                <a:gd name="csY23" fmla="*/ 306101 h 4011487"/>
                <a:gd name="csX24" fmla="*/ 8793297 w 11633641"/>
                <a:gd name="csY24" fmla="*/ 207742 h 4011487"/>
                <a:gd name="csX25" fmla="*/ 9881832 w 11633641"/>
                <a:gd name="csY25" fmla="*/ 112296 h 4011487"/>
                <a:gd name="csX26" fmla="*/ 11633641 w 11633641"/>
                <a:gd name="csY26" fmla="*/ 17311 h 4011487"/>
                <a:gd name="csX0" fmla="*/ 0 w 11633641"/>
                <a:gd name="csY0" fmla="*/ 0 h 4011499"/>
                <a:gd name="csX1" fmla="*/ 3812617 w 11633641"/>
                <a:gd name="csY1" fmla="*/ 43498 h 4011499"/>
                <a:gd name="csX2" fmla="*/ 4549741 w 11633641"/>
                <a:gd name="csY2" fmla="*/ 79612 h 4011499"/>
                <a:gd name="csX3" fmla="*/ 4773365 w 11633641"/>
                <a:gd name="csY3" fmla="*/ 203113 h 4011499"/>
                <a:gd name="csX4" fmla="*/ 4790486 w 11633641"/>
                <a:gd name="csY4" fmla="*/ 484508 h 4011499"/>
                <a:gd name="csX5" fmla="*/ 4844044 w 11633641"/>
                <a:gd name="csY5" fmla="*/ 1916921 h 4011499"/>
                <a:gd name="csX6" fmla="*/ 4900615 w 11633641"/>
                <a:gd name="csY6" fmla="*/ 3121422 h 4011499"/>
                <a:gd name="csX7" fmla="*/ 4933631 w 11633641"/>
                <a:gd name="csY7" fmla="*/ 3554866 h 4011499"/>
                <a:gd name="csX8" fmla="*/ 5021759 w 11633641"/>
                <a:gd name="csY8" fmla="*/ 4009626 h 4011499"/>
                <a:gd name="csX9" fmla="*/ 5176772 w 11633641"/>
                <a:gd name="csY9" fmla="*/ 3697998 h 4011499"/>
                <a:gd name="csX10" fmla="*/ 5282793 w 11633641"/>
                <a:gd name="csY10" fmla="*/ 3253360 h 4011499"/>
                <a:gd name="csX11" fmla="*/ 5331580 w 11633641"/>
                <a:gd name="csY11" fmla="*/ 2962236 h 4011499"/>
                <a:gd name="csX12" fmla="*/ 5386105 w 11633641"/>
                <a:gd name="csY12" fmla="*/ 2710187 h 4011499"/>
                <a:gd name="csX13" fmla="*/ 5501103 w 11633641"/>
                <a:gd name="csY13" fmla="*/ 2311405 h 4011499"/>
                <a:gd name="csX14" fmla="*/ 5613436 w 11633641"/>
                <a:gd name="csY14" fmla="*/ 1955632 h 4011499"/>
                <a:gd name="csX15" fmla="*/ 5751803 w 11633641"/>
                <a:gd name="csY15" fmla="*/ 1660620 h 4011499"/>
                <a:gd name="csX16" fmla="*/ 5954331 w 11633641"/>
                <a:gd name="csY16" fmla="*/ 1344723 h 4011499"/>
                <a:gd name="csX17" fmla="*/ 6150867 w 11633641"/>
                <a:gd name="csY17" fmla="*/ 1102117 h 4011499"/>
                <a:gd name="csX18" fmla="*/ 6377822 w 11633641"/>
                <a:gd name="csY18" fmla="*/ 907695 h 4011499"/>
                <a:gd name="csX19" fmla="*/ 6630043 w 11633641"/>
                <a:gd name="csY19" fmla="*/ 748547 h 4011499"/>
                <a:gd name="csX20" fmla="*/ 6913697 w 11633641"/>
                <a:gd name="csY20" fmla="*/ 621069 h 4011499"/>
                <a:gd name="csX21" fmla="*/ 7358338 w 11633641"/>
                <a:gd name="csY21" fmla="*/ 486453 h 4011499"/>
                <a:gd name="csX22" fmla="*/ 7811163 w 11633641"/>
                <a:gd name="csY22" fmla="*/ 383719 h 4011499"/>
                <a:gd name="csX23" fmla="*/ 8175513 w 11633641"/>
                <a:gd name="csY23" fmla="*/ 306101 h 4011499"/>
                <a:gd name="csX24" fmla="*/ 8793297 w 11633641"/>
                <a:gd name="csY24" fmla="*/ 207742 h 4011499"/>
                <a:gd name="csX25" fmla="*/ 9881832 w 11633641"/>
                <a:gd name="csY25" fmla="*/ 112296 h 4011499"/>
                <a:gd name="csX26" fmla="*/ 11633641 w 11633641"/>
                <a:gd name="csY26" fmla="*/ 17311 h 4011499"/>
                <a:gd name="csX0" fmla="*/ 0 w 11633641"/>
                <a:gd name="csY0" fmla="*/ 0 h 4011564"/>
                <a:gd name="csX1" fmla="*/ 3812617 w 11633641"/>
                <a:gd name="csY1" fmla="*/ 43498 h 4011564"/>
                <a:gd name="csX2" fmla="*/ 4549741 w 11633641"/>
                <a:gd name="csY2" fmla="*/ 79612 h 4011564"/>
                <a:gd name="csX3" fmla="*/ 4773365 w 11633641"/>
                <a:gd name="csY3" fmla="*/ 203113 h 4011564"/>
                <a:gd name="csX4" fmla="*/ 4790486 w 11633641"/>
                <a:gd name="csY4" fmla="*/ 484508 h 4011564"/>
                <a:gd name="csX5" fmla="*/ 4844044 w 11633641"/>
                <a:gd name="csY5" fmla="*/ 1916921 h 4011564"/>
                <a:gd name="csX6" fmla="*/ 4900615 w 11633641"/>
                <a:gd name="csY6" fmla="*/ 3121422 h 4011564"/>
                <a:gd name="csX7" fmla="*/ 4933631 w 11633641"/>
                <a:gd name="csY7" fmla="*/ 3554866 h 4011564"/>
                <a:gd name="csX8" fmla="*/ 5021759 w 11633641"/>
                <a:gd name="csY8" fmla="*/ 4009626 h 4011564"/>
                <a:gd name="csX9" fmla="*/ 5176772 w 11633641"/>
                <a:gd name="csY9" fmla="*/ 3697998 h 4011564"/>
                <a:gd name="csX10" fmla="*/ 5282793 w 11633641"/>
                <a:gd name="csY10" fmla="*/ 3206001 h 4011564"/>
                <a:gd name="csX11" fmla="*/ 5331580 w 11633641"/>
                <a:gd name="csY11" fmla="*/ 2962236 h 4011564"/>
                <a:gd name="csX12" fmla="*/ 5386105 w 11633641"/>
                <a:gd name="csY12" fmla="*/ 2710187 h 4011564"/>
                <a:gd name="csX13" fmla="*/ 5501103 w 11633641"/>
                <a:gd name="csY13" fmla="*/ 2311405 h 4011564"/>
                <a:gd name="csX14" fmla="*/ 5613436 w 11633641"/>
                <a:gd name="csY14" fmla="*/ 1955632 h 4011564"/>
                <a:gd name="csX15" fmla="*/ 5751803 w 11633641"/>
                <a:gd name="csY15" fmla="*/ 1660620 h 4011564"/>
                <a:gd name="csX16" fmla="*/ 5954331 w 11633641"/>
                <a:gd name="csY16" fmla="*/ 1344723 h 4011564"/>
                <a:gd name="csX17" fmla="*/ 6150867 w 11633641"/>
                <a:gd name="csY17" fmla="*/ 1102117 h 4011564"/>
                <a:gd name="csX18" fmla="*/ 6377822 w 11633641"/>
                <a:gd name="csY18" fmla="*/ 907695 h 4011564"/>
                <a:gd name="csX19" fmla="*/ 6630043 w 11633641"/>
                <a:gd name="csY19" fmla="*/ 748547 h 4011564"/>
                <a:gd name="csX20" fmla="*/ 6913697 w 11633641"/>
                <a:gd name="csY20" fmla="*/ 621069 h 4011564"/>
                <a:gd name="csX21" fmla="*/ 7358338 w 11633641"/>
                <a:gd name="csY21" fmla="*/ 486453 h 4011564"/>
                <a:gd name="csX22" fmla="*/ 7811163 w 11633641"/>
                <a:gd name="csY22" fmla="*/ 383719 h 4011564"/>
                <a:gd name="csX23" fmla="*/ 8175513 w 11633641"/>
                <a:gd name="csY23" fmla="*/ 306101 h 4011564"/>
                <a:gd name="csX24" fmla="*/ 8793297 w 11633641"/>
                <a:gd name="csY24" fmla="*/ 207742 h 4011564"/>
                <a:gd name="csX25" fmla="*/ 9881832 w 11633641"/>
                <a:gd name="csY25" fmla="*/ 112296 h 4011564"/>
                <a:gd name="csX26" fmla="*/ 11633641 w 11633641"/>
                <a:gd name="csY26" fmla="*/ 17311 h 4011564"/>
                <a:gd name="csX0" fmla="*/ 0 w 11633641"/>
                <a:gd name="csY0" fmla="*/ 0 h 4010379"/>
                <a:gd name="csX1" fmla="*/ 3812617 w 11633641"/>
                <a:gd name="csY1" fmla="*/ 43498 h 4010379"/>
                <a:gd name="csX2" fmla="*/ 4549741 w 11633641"/>
                <a:gd name="csY2" fmla="*/ 79612 h 4010379"/>
                <a:gd name="csX3" fmla="*/ 4773365 w 11633641"/>
                <a:gd name="csY3" fmla="*/ 203113 h 4010379"/>
                <a:gd name="csX4" fmla="*/ 4790486 w 11633641"/>
                <a:gd name="csY4" fmla="*/ 484508 h 4010379"/>
                <a:gd name="csX5" fmla="*/ 4844044 w 11633641"/>
                <a:gd name="csY5" fmla="*/ 1916921 h 4010379"/>
                <a:gd name="csX6" fmla="*/ 4900615 w 11633641"/>
                <a:gd name="csY6" fmla="*/ 3121422 h 4010379"/>
                <a:gd name="csX7" fmla="*/ 4933631 w 11633641"/>
                <a:gd name="csY7" fmla="*/ 3554866 h 4010379"/>
                <a:gd name="csX8" fmla="*/ 5021759 w 11633641"/>
                <a:gd name="csY8" fmla="*/ 4009626 h 4010379"/>
                <a:gd name="csX9" fmla="*/ 5160559 w 11633641"/>
                <a:gd name="csY9" fmla="*/ 3650639 h 4010379"/>
                <a:gd name="csX10" fmla="*/ 5282793 w 11633641"/>
                <a:gd name="csY10" fmla="*/ 3206001 h 4010379"/>
                <a:gd name="csX11" fmla="*/ 5331580 w 11633641"/>
                <a:gd name="csY11" fmla="*/ 2962236 h 4010379"/>
                <a:gd name="csX12" fmla="*/ 5386105 w 11633641"/>
                <a:gd name="csY12" fmla="*/ 2710187 h 4010379"/>
                <a:gd name="csX13" fmla="*/ 5501103 w 11633641"/>
                <a:gd name="csY13" fmla="*/ 2311405 h 4010379"/>
                <a:gd name="csX14" fmla="*/ 5613436 w 11633641"/>
                <a:gd name="csY14" fmla="*/ 1955632 h 4010379"/>
                <a:gd name="csX15" fmla="*/ 5751803 w 11633641"/>
                <a:gd name="csY15" fmla="*/ 1660620 h 4010379"/>
                <a:gd name="csX16" fmla="*/ 5954331 w 11633641"/>
                <a:gd name="csY16" fmla="*/ 1344723 h 4010379"/>
                <a:gd name="csX17" fmla="*/ 6150867 w 11633641"/>
                <a:gd name="csY17" fmla="*/ 1102117 h 4010379"/>
                <a:gd name="csX18" fmla="*/ 6377822 w 11633641"/>
                <a:gd name="csY18" fmla="*/ 907695 h 4010379"/>
                <a:gd name="csX19" fmla="*/ 6630043 w 11633641"/>
                <a:gd name="csY19" fmla="*/ 748547 h 4010379"/>
                <a:gd name="csX20" fmla="*/ 6913697 w 11633641"/>
                <a:gd name="csY20" fmla="*/ 621069 h 4010379"/>
                <a:gd name="csX21" fmla="*/ 7358338 w 11633641"/>
                <a:gd name="csY21" fmla="*/ 486453 h 4010379"/>
                <a:gd name="csX22" fmla="*/ 7811163 w 11633641"/>
                <a:gd name="csY22" fmla="*/ 383719 h 4010379"/>
                <a:gd name="csX23" fmla="*/ 8175513 w 11633641"/>
                <a:gd name="csY23" fmla="*/ 306101 h 4010379"/>
                <a:gd name="csX24" fmla="*/ 8793297 w 11633641"/>
                <a:gd name="csY24" fmla="*/ 207742 h 4010379"/>
                <a:gd name="csX25" fmla="*/ 9881832 w 11633641"/>
                <a:gd name="csY25" fmla="*/ 112296 h 4010379"/>
                <a:gd name="csX26" fmla="*/ 11633641 w 11633641"/>
                <a:gd name="csY26" fmla="*/ 17311 h 4010379"/>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31580 w 11633641"/>
                <a:gd name="csY11" fmla="*/ 2962236 h 4010384"/>
                <a:gd name="csX12" fmla="*/ 5386105 w 11633641"/>
                <a:gd name="csY12" fmla="*/ 2710187 h 4010384"/>
                <a:gd name="csX13" fmla="*/ 5501103 w 11633641"/>
                <a:gd name="csY13" fmla="*/ 2311405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26175 w 11633641"/>
                <a:gd name="csY11" fmla="*/ 2943292 h 4010384"/>
                <a:gd name="csX12" fmla="*/ 5386105 w 11633641"/>
                <a:gd name="csY12" fmla="*/ 2710187 h 4010384"/>
                <a:gd name="csX13" fmla="*/ 5501103 w 11633641"/>
                <a:gd name="csY13" fmla="*/ 2311405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26175 w 11633641"/>
                <a:gd name="csY11" fmla="*/ 2943292 h 4010384"/>
                <a:gd name="csX12" fmla="*/ 5396913 w 11633641"/>
                <a:gd name="csY12" fmla="*/ 2634410 h 4010384"/>
                <a:gd name="csX13" fmla="*/ 5501103 w 11633641"/>
                <a:gd name="csY13" fmla="*/ 2311405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26175 w 11633641"/>
                <a:gd name="csY11" fmla="*/ 2943292 h 4010384"/>
                <a:gd name="csX12" fmla="*/ 5396913 w 11633641"/>
                <a:gd name="csY12" fmla="*/ 2634410 h 4010384"/>
                <a:gd name="csX13" fmla="*/ 5506508 w 11633641"/>
                <a:gd name="csY13" fmla="*/ 2273519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9"/>
                <a:gd name="csX1" fmla="*/ 3812617 w 11633641"/>
                <a:gd name="csY1" fmla="*/ 43498 h 4010389"/>
                <a:gd name="csX2" fmla="*/ 4549741 w 11633641"/>
                <a:gd name="csY2" fmla="*/ 79612 h 4010389"/>
                <a:gd name="csX3" fmla="*/ 4773365 w 11633641"/>
                <a:gd name="csY3" fmla="*/ 203113 h 4010389"/>
                <a:gd name="csX4" fmla="*/ 4790486 w 11633641"/>
                <a:gd name="csY4" fmla="*/ 484508 h 4010389"/>
                <a:gd name="csX5" fmla="*/ 4844044 w 11633641"/>
                <a:gd name="csY5" fmla="*/ 1916921 h 4010389"/>
                <a:gd name="csX6" fmla="*/ 4900615 w 11633641"/>
                <a:gd name="csY6" fmla="*/ 3121422 h 4010389"/>
                <a:gd name="csX7" fmla="*/ 4933631 w 11633641"/>
                <a:gd name="csY7" fmla="*/ 3554866 h 4010389"/>
                <a:gd name="csX8" fmla="*/ 5021759 w 11633641"/>
                <a:gd name="csY8" fmla="*/ 4009626 h 4010389"/>
                <a:gd name="csX9" fmla="*/ 5160559 w 11633641"/>
                <a:gd name="csY9" fmla="*/ 3650639 h 4010389"/>
                <a:gd name="csX10" fmla="*/ 5261177 w 11633641"/>
                <a:gd name="csY10" fmla="*/ 3187059 h 4010389"/>
                <a:gd name="csX11" fmla="*/ 5326175 w 11633641"/>
                <a:gd name="csY11" fmla="*/ 2943292 h 4010389"/>
                <a:gd name="csX12" fmla="*/ 5396913 w 11633641"/>
                <a:gd name="csY12" fmla="*/ 2634410 h 4010389"/>
                <a:gd name="csX13" fmla="*/ 5506508 w 11633641"/>
                <a:gd name="csY13" fmla="*/ 2273519 h 4010389"/>
                <a:gd name="csX14" fmla="*/ 5613436 w 11633641"/>
                <a:gd name="csY14" fmla="*/ 1955632 h 4010389"/>
                <a:gd name="csX15" fmla="*/ 5751803 w 11633641"/>
                <a:gd name="csY15" fmla="*/ 1660620 h 4010389"/>
                <a:gd name="csX16" fmla="*/ 5954331 w 11633641"/>
                <a:gd name="csY16" fmla="*/ 1344723 h 4010389"/>
                <a:gd name="csX17" fmla="*/ 6150867 w 11633641"/>
                <a:gd name="csY17" fmla="*/ 1102117 h 4010389"/>
                <a:gd name="csX18" fmla="*/ 6377822 w 11633641"/>
                <a:gd name="csY18" fmla="*/ 907695 h 4010389"/>
                <a:gd name="csX19" fmla="*/ 6630043 w 11633641"/>
                <a:gd name="csY19" fmla="*/ 748547 h 4010389"/>
                <a:gd name="csX20" fmla="*/ 6913697 w 11633641"/>
                <a:gd name="csY20" fmla="*/ 621069 h 4010389"/>
                <a:gd name="csX21" fmla="*/ 7358338 w 11633641"/>
                <a:gd name="csY21" fmla="*/ 486453 h 4010389"/>
                <a:gd name="csX22" fmla="*/ 7811163 w 11633641"/>
                <a:gd name="csY22" fmla="*/ 383719 h 4010389"/>
                <a:gd name="csX23" fmla="*/ 8175513 w 11633641"/>
                <a:gd name="csY23" fmla="*/ 306101 h 4010389"/>
                <a:gd name="csX24" fmla="*/ 8793297 w 11633641"/>
                <a:gd name="csY24" fmla="*/ 207742 h 4010389"/>
                <a:gd name="csX25" fmla="*/ 9881832 w 11633641"/>
                <a:gd name="csY25" fmla="*/ 112296 h 4010389"/>
                <a:gd name="csX26" fmla="*/ 11633641 w 11633641"/>
                <a:gd name="csY26" fmla="*/ 17311 h 4010389"/>
                <a:gd name="csX0" fmla="*/ 0 w 11633641"/>
                <a:gd name="csY0" fmla="*/ 0 h 4010389"/>
                <a:gd name="csX1" fmla="*/ 3812617 w 11633641"/>
                <a:gd name="csY1" fmla="*/ 43498 h 4010389"/>
                <a:gd name="csX2" fmla="*/ 4549741 w 11633641"/>
                <a:gd name="csY2" fmla="*/ 79612 h 4010389"/>
                <a:gd name="csX3" fmla="*/ 4773365 w 11633641"/>
                <a:gd name="csY3" fmla="*/ 203113 h 4010389"/>
                <a:gd name="csX4" fmla="*/ 4790486 w 11633641"/>
                <a:gd name="csY4" fmla="*/ 484508 h 4010389"/>
                <a:gd name="csX5" fmla="*/ 4844044 w 11633641"/>
                <a:gd name="csY5" fmla="*/ 1916921 h 4010389"/>
                <a:gd name="csX6" fmla="*/ 4895210 w 11633641"/>
                <a:gd name="csY6" fmla="*/ 2865678 h 4010389"/>
                <a:gd name="csX7" fmla="*/ 4933631 w 11633641"/>
                <a:gd name="csY7" fmla="*/ 3554866 h 4010389"/>
                <a:gd name="csX8" fmla="*/ 5021759 w 11633641"/>
                <a:gd name="csY8" fmla="*/ 4009626 h 4010389"/>
                <a:gd name="csX9" fmla="*/ 5160559 w 11633641"/>
                <a:gd name="csY9" fmla="*/ 3650639 h 4010389"/>
                <a:gd name="csX10" fmla="*/ 5261177 w 11633641"/>
                <a:gd name="csY10" fmla="*/ 3187059 h 4010389"/>
                <a:gd name="csX11" fmla="*/ 5326175 w 11633641"/>
                <a:gd name="csY11" fmla="*/ 2943292 h 4010389"/>
                <a:gd name="csX12" fmla="*/ 5396913 w 11633641"/>
                <a:gd name="csY12" fmla="*/ 2634410 h 4010389"/>
                <a:gd name="csX13" fmla="*/ 5506508 w 11633641"/>
                <a:gd name="csY13" fmla="*/ 2273519 h 4010389"/>
                <a:gd name="csX14" fmla="*/ 5613436 w 11633641"/>
                <a:gd name="csY14" fmla="*/ 1955632 h 4010389"/>
                <a:gd name="csX15" fmla="*/ 5751803 w 11633641"/>
                <a:gd name="csY15" fmla="*/ 1660620 h 4010389"/>
                <a:gd name="csX16" fmla="*/ 5954331 w 11633641"/>
                <a:gd name="csY16" fmla="*/ 1344723 h 4010389"/>
                <a:gd name="csX17" fmla="*/ 6150867 w 11633641"/>
                <a:gd name="csY17" fmla="*/ 1102117 h 4010389"/>
                <a:gd name="csX18" fmla="*/ 6377822 w 11633641"/>
                <a:gd name="csY18" fmla="*/ 907695 h 4010389"/>
                <a:gd name="csX19" fmla="*/ 6630043 w 11633641"/>
                <a:gd name="csY19" fmla="*/ 748547 h 4010389"/>
                <a:gd name="csX20" fmla="*/ 6913697 w 11633641"/>
                <a:gd name="csY20" fmla="*/ 621069 h 4010389"/>
                <a:gd name="csX21" fmla="*/ 7358338 w 11633641"/>
                <a:gd name="csY21" fmla="*/ 486453 h 4010389"/>
                <a:gd name="csX22" fmla="*/ 7811163 w 11633641"/>
                <a:gd name="csY22" fmla="*/ 383719 h 4010389"/>
                <a:gd name="csX23" fmla="*/ 8175513 w 11633641"/>
                <a:gd name="csY23" fmla="*/ 306101 h 4010389"/>
                <a:gd name="csX24" fmla="*/ 8793297 w 11633641"/>
                <a:gd name="csY24" fmla="*/ 207742 h 4010389"/>
                <a:gd name="csX25" fmla="*/ 9881832 w 11633641"/>
                <a:gd name="csY25" fmla="*/ 112296 h 4010389"/>
                <a:gd name="csX26" fmla="*/ 11633641 w 11633641"/>
                <a:gd name="csY26" fmla="*/ 17311 h 4010389"/>
                <a:gd name="csX0" fmla="*/ 0 w 11633641"/>
                <a:gd name="csY0" fmla="*/ 0 h 4009918"/>
                <a:gd name="csX1" fmla="*/ 3812617 w 11633641"/>
                <a:gd name="csY1" fmla="*/ 43498 h 4009918"/>
                <a:gd name="csX2" fmla="*/ 4549741 w 11633641"/>
                <a:gd name="csY2" fmla="*/ 79612 h 4009918"/>
                <a:gd name="csX3" fmla="*/ 4773365 w 11633641"/>
                <a:gd name="csY3" fmla="*/ 203113 h 4009918"/>
                <a:gd name="csX4" fmla="*/ 4790486 w 11633641"/>
                <a:gd name="csY4" fmla="*/ 484508 h 4009918"/>
                <a:gd name="csX5" fmla="*/ 4844044 w 11633641"/>
                <a:gd name="csY5" fmla="*/ 1916921 h 4009918"/>
                <a:gd name="csX6" fmla="*/ 4895210 w 11633641"/>
                <a:gd name="csY6" fmla="*/ 2865678 h 4009918"/>
                <a:gd name="csX7" fmla="*/ 4949844 w 11633641"/>
                <a:gd name="csY7" fmla="*/ 3592754 h 4009918"/>
                <a:gd name="csX8" fmla="*/ 5021759 w 11633641"/>
                <a:gd name="csY8" fmla="*/ 4009626 h 4009918"/>
                <a:gd name="csX9" fmla="*/ 5160559 w 11633641"/>
                <a:gd name="csY9" fmla="*/ 3650639 h 4009918"/>
                <a:gd name="csX10" fmla="*/ 5261177 w 11633641"/>
                <a:gd name="csY10" fmla="*/ 3187059 h 4009918"/>
                <a:gd name="csX11" fmla="*/ 5326175 w 11633641"/>
                <a:gd name="csY11" fmla="*/ 2943292 h 4009918"/>
                <a:gd name="csX12" fmla="*/ 5396913 w 11633641"/>
                <a:gd name="csY12" fmla="*/ 2634410 h 4009918"/>
                <a:gd name="csX13" fmla="*/ 5506508 w 11633641"/>
                <a:gd name="csY13" fmla="*/ 2273519 h 4009918"/>
                <a:gd name="csX14" fmla="*/ 5613436 w 11633641"/>
                <a:gd name="csY14" fmla="*/ 1955632 h 4009918"/>
                <a:gd name="csX15" fmla="*/ 5751803 w 11633641"/>
                <a:gd name="csY15" fmla="*/ 1660620 h 4009918"/>
                <a:gd name="csX16" fmla="*/ 5954331 w 11633641"/>
                <a:gd name="csY16" fmla="*/ 1344723 h 4009918"/>
                <a:gd name="csX17" fmla="*/ 6150867 w 11633641"/>
                <a:gd name="csY17" fmla="*/ 1102117 h 4009918"/>
                <a:gd name="csX18" fmla="*/ 6377822 w 11633641"/>
                <a:gd name="csY18" fmla="*/ 907695 h 4009918"/>
                <a:gd name="csX19" fmla="*/ 6630043 w 11633641"/>
                <a:gd name="csY19" fmla="*/ 748547 h 4009918"/>
                <a:gd name="csX20" fmla="*/ 6913697 w 11633641"/>
                <a:gd name="csY20" fmla="*/ 621069 h 4009918"/>
                <a:gd name="csX21" fmla="*/ 7358338 w 11633641"/>
                <a:gd name="csY21" fmla="*/ 486453 h 4009918"/>
                <a:gd name="csX22" fmla="*/ 7811163 w 11633641"/>
                <a:gd name="csY22" fmla="*/ 383719 h 4009918"/>
                <a:gd name="csX23" fmla="*/ 8175513 w 11633641"/>
                <a:gd name="csY23" fmla="*/ 306101 h 4009918"/>
                <a:gd name="csX24" fmla="*/ 8793297 w 11633641"/>
                <a:gd name="csY24" fmla="*/ 207742 h 4009918"/>
                <a:gd name="csX25" fmla="*/ 9881832 w 11633641"/>
                <a:gd name="csY25" fmla="*/ 112296 h 4009918"/>
                <a:gd name="csX26" fmla="*/ 11633641 w 11633641"/>
                <a:gd name="csY26" fmla="*/ 17311 h 4009918"/>
                <a:gd name="csX0" fmla="*/ 0 w 11633641"/>
                <a:gd name="csY0" fmla="*/ 0 h 4009918"/>
                <a:gd name="csX1" fmla="*/ 3812617 w 11633641"/>
                <a:gd name="csY1" fmla="*/ 43498 h 4009918"/>
                <a:gd name="csX2" fmla="*/ 4549741 w 11633641"/>
                <a:gd name="csY2" fmla="*/ 79612 h 4009918"/>
                <a:gd name="csX3" fmla="*/ 4773365 w 11633641"/>
                <a:gd name="csY3" fmla="*/ 203113 h 4009918"/>
                <a:gd name="csX4" fmla="*/ 4790486 w 11633641"/>
                <a:gd name="csY4" fmla="*/ 484508 h 4009918"/>
                <a:gd name="csX5" fmla="*/ 4844044 w 11633641"/>
                <a:gd name="csY5" fmla="*/ 1916921 h 4009918"/>
                <a:gd name="csX6" fmla="*/ 4895210 w 11633641"/>
                <a:gd name="csY6" fmla="*/ 2865678 h 4009918"/>
                <a:gd name="csX7" fmla="*/ 4949844 w 11633641"/>
                <a:gd name="csY7" fmla="*/ 3592754 h 4009918"/>
                <a:gd name="csX8" fmla="*/ 5021759 w 11633641"/>
                <a:gd name="csY8" fmla="*/ 4009626 h 4009918"/>
                <a:gd name="csX9" fmla="*/ 5160559 w 11633641"/>
                <a:gd name="csY9" fmla="*/ 3650639 h 4009918"/>
                <a:gd name="csX10" fmla="*/ 5261177 w 11633641"/>
                <a:gd name="csY10" fmla="*/ 3187059 h 4009918"/>
                <a:gd name="csX11" fmla="*/ 5317431 w 11633641"/>
                <a:gd name="csY11" fmla="*/ 2943291 h 4009918"/>
                <a:gd name="csX12" fmla="*/ 5396913 w 11633641"/>
                <a:gd name="csY12" fmla="*/ 2634410 h 4009918"/>
                <a:gd name="csX13" fmla="*/ 5506508 w 11633641"/>
                <a:gd name="csY13" fmla="*/ 2273519 h 4009918"/>
                <a:gd name="csX14" fmla="*/ 5613436 w 11633641"/>
                <a:gd name="csY14" fmla="*/ 1955632 h 4009918"/>
                <a:gd name="csX15" fmla="*/ 5751803 w 11633641"/>
                <a:gd name="csY15" fmla="*/ 1660620 h 4009918"/>
                <a:gd name="csX16" fmla="*/ 5954331 w 11633641"/>
                <a:gd name="csY16" fmla="*/ 1344723 h 4009918"/>
                <a:gd name="csX17" fmla="*/ 6150867 w 11633641"/>
                <a:gd name="csY17" fmla="*/ 1102117 h 4009918"/>
                <a:gd name="csX18" fmla="*/ 6377822 w 11633641"/>
                <a:gd name="csY18" fmla="*/ 907695 h 4009918"/>
                <a:gd name="csX19" fmla="*/ 6630043 w 11633641"/>
                <a:gd name="csY19" fmla="*/ 748547 h 4009918"/>
                <a:gd name="csX20" fmla="*/ 6913697 w 11633641"/>
                <a:gd name="csY20" fmla="*/ 621069 h 4009918"/>
                <a:gd name="csX21" fmla="*/ 7358338 w 11633641"/>
                <a:gd name="csY21" fmla="*/ 486453 h 4009918"/>
                <a:gd name="csX22" fmla="*/ 7811163 w 11633641"/>
                <a:gd name="csY22" fmla="*/ 383719 h 4009918"/>
                <a:gd name="csX23" fmla="*/ 8175513 w 11633641"/>
                <a:gd name="csY23" fmla="*/ 306101 h 4009918"/>
                <a:gd name="csX24" fmla="*/ 8793297 w 11633641"/>
                <a:gd name="csY24" fmla="*/ 207742 h 4009918"/>
                <a:gd name="csX25" fmla="*/ 9881832 w 11633641"/>
                <a:gd name="csY25" fmla="*/ 112296 h 4009918"/>
                <a:gd name="csX26" fmla="*/ 11633641 w 11633641"/>
                <a:gd name="csY26" fmla="*/ 17311 h 4009918"/>
                <a:gd name="csX0" fmla="*/ 0 w 11633641"/>
                <a:gd name="csY0" fmla="*/ 0 h 4009918"/>
                <a:gd name="csX1" fmla="*/ 3812617 w 11633641"/>
                <a:gd name="csY1" fmla="*/ 43498 h 4009918"/>
                <a:gd name="csX2" fmla="*/ 4549741 w 11633641"/>
                <a:gd name="csY2" fmla="*/ 79612 h 4009918"/>
                <a:gd name="csX3" fmla="*/ 4773365 w 11633641"/>
                <a:gd name="csY3" fmla="*/ 203113 h 4009918"/>
                <a:gd name="csX4" fmla="*/ 4790486 w 11633641"/>
                <a:gd name="csY4" fmla="*/ 484508 h 4009918"/>
                <a:gd name="csX5" fmla="*/ 4844044 w 11633641"/>
                <a:gd name="csY5" fmla="*/ 1916921 h 4009918"/>
                <a:gd name="csX6" fmla="*/ 4895210 w 11633641"/>
                <a:gd name="csY6" fmla="*/ 2865678 h 4009918"/>
                <a:gd name="csX7" fmla="*/ 4949844 w 11633641"/>
                <a:gd name="csY7" fmla="*/ 3592754 h 4009918"/>
                <a:gd name="csX8" fmla="*/ 5021759 w 11633641"/>
                <a:gd name="csY8" fmla="*/ 4009626 h 4009918"/>
                <a:gd name="csX9" fmla="*/ 5160559 w 11633641"/>
                <a:gd name="csY9" fmla="*/ 3650639 h 4009918"/>
                <a:gd name="csX10" fmla="*/ 5261177 w 11633641"/>
                <a:gd name="csY10" fmla="*/ 3187059 h 4009918"/>
                <a:gd name="csX11" fmla="*/ 5317431 w 11633641"/>
                <a:gd name="csY11" fmla="*/ 2943291 h 4009918"/>
                <a:gd name="csX12" fmla="*/ 5396913 w 11633641"/>
                <a:gd name="csY12" fmla="*/ 2634410 h 4009918"/>
                <a:gd name="csX13" fmla="*/ 5506508 w 11633641"/>
                <a:gd name="csY13" fmla="*/ 2273519 h 4009918"/>
                <a:gd name="csX14" fmla="*/ 5626552 w 11633641"/>
                <a:gd name="csY14" fmla="*/ 1940306 h 4009918"/>
                <a:gd name="csX15" fmla="*/ 5751803 w 11633641"/>
                <a:gd name="csY15" fmla="*/ 1660620 h 4009918"/>
                <a:gd name="csX16" fmla="*/ 5954331 w 11633641"/>
                <a:gd name="csY16" fmla="*/ 1344723 h 4009918"/>
                <a:gd name="csX17" fmla="*/ 6150867 w 11633641"/>
                <a:gd name="csY17" fmla="*/ 1102117 h 4009918"/>
                <a:gd name="csX18" fmla="*/ 6377822 w 11633641"/>
                <a:gd name="csY18" fmla="*/ 907695 h 4009918"/>
                <a:gd name="csX19" fmla="*/ 6630043 w 11633641"/>
                <a:gd name="csY19" fmla="*/ 748547 h 4009918"/>
                <a:gd name="csX20" fmla="*/ 6913697 w 11633641"/>
                <a:gd name="csY20" fmla="*/ 621069 h 4009918"/>
                <a:gd name="csX21" fmla="*/ 7358338 w 11633641"/>
                <a:gd name="csY21" fmla="*/ 486453 h 4009918"/>
                <a:gd name="csX22" fmla="*/ 7811163 w 11633641"/>
                <a:gd name="csY22" fmla="*/ 383719 h 4009918"/>
                <a:gd name="csX23" fmla="*/ 8175513 w 11633641"/>
                <a:gd name="csY23" fmla="*/ 306101 h 4009918"/>
                <a:gd name="csX24" fmla="*/ 8793297 w 11633641"/>
                <a:gd name="csY24" fmla="*/ 207742 h 4009918"/>
                <a:gd name="csX25" fmla="*/ 9881832 w 11633641"/>
                <a:gd name="csY25" fmla="*/ 112296 h 4009918"/>
                <a:gd name="csX26" fmla="*/ 11633641 w 11633641"/>
                <a:gd name="csY26" fmla="*/ 17311 h 4009918"/>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58338 w 11633641"/>
                <a:gd name="csY21" fmla="*/ 486453 h 4201099"/>
                <a:gd name="csX22" fmla="*/ 7811163 w 11633641"/>
                <a:gd name="csY22" fmla="*/ 383719 h 4201099"/>
                <a:gd name="csX23" fmla="*/ 8175513 w 11633641"/>
                <a:gd name="csY23" fmla="*/ 306101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14459 w 11633641"/>
                <a:gd name="csY21" fmla="*/ 289394 h 4201099"/>
                <a:gd name="csX22" fmla="*/ 7811163 w 11633641"/>
                <a:gd name="csY22" fmla="*/ 383719 h 4201099"/>
                <a:gd name="csX23" fmla="*/ 8175513 w 11633641"/>
                <a:gd name="csY23" fmla="*/ 306101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14459 w 11633641"/>
                <a:gd name="csY21" fmla="*/ 289394 h 4201099"/>
                <a:gd name="csX22" fmla="*/ 7811164 w 11633641"/>
                <a:gd name="csY22" fmla="*/ 186662 h 4201099"/>
                <a:gd name="csX23" fmla="*/ 8175513 w 11633641"/>
                <a:gd name="csY23" fmla="*/ 306101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14459 w 11633641"/>
                <a:gd name="csY21" fmla="*/ 289394 h 4201099"/>
                <a:gd name="csX22" fmla="*/ 7811164 w 11633641"/>
                <a:gd name="csY22" fmla="*/ 186662 h 4201099"/>
                <a:gd name="csX23" fmla="*/ 8190139 w 11633641"/>
                <a:gd name="csY23" fmla="*/ 158308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06384 w 11633641"/>
                <a:gd name="csY20" fmla="*/ 506118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22730 w 11633641"/>
                <a:gd name="csY19" fmla="*/ 699283 h 4201099"/>
                <a:gd name="csX20" fmla="*/ 6906384 w 11633641"/>
                <a:gd name="csY20" fmla="*/ 506118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22730 w 11633641"/>
                <a:gd name="csY19" fmla="*/ 699283 h 4201099"/>
                <a:gd name="csX20" fmla="*/ 6891760 w 11633641"/>
                <a:gd name="csY20" fmla="*/ 42401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08103 w 11633641"/>
                <a:gd name="csY19" fmla="*/ 617177 h 4201099"/>
                <a:gd name="csX20" fmla="*/ 6891760 w 11633641"/>
                <a:gd name="csY20" fmla="*/ 42401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55882 w 11633641"/>
                <a:gd name="csY18" fmla="*/ 825584 h 4201099"/>
                <a:gd name="csX19" fmla="*/ 6608103 w 11633641"/>
                <a:gd name="csY19" fmla="*/ 617177 h 4201099"/>
                <a:gd name="csX20" fmla="*/ 6891760 w 11633641"/>
                <a:gd name="csY20" fmla="*/ 42401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21614 w 11633641"/>
                <a:gd name="csY17" fmla="*/ 1052850 h 4201099"/>
                <a:gd name="csX18" fmla="*/ 6355882 w 11633641"/>
                <a:gd name="csY18" fmla="*/ 825584 h 4201099"/>
                <a:gd name="csX19" fmla="*/ 6608103 w 11633641"/>
                <a:gd name="csY19" fmla="*/ 617177 h 4201099"/>
                <a:gd name="csX20" fmla="*/ 6891760 w 11633641"/>
                <a:gd name="csY20" fmla="*/ 42401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47018 w 11633641"/>
                <a:gd name="csY16" fmla="*/ 1328301 h 4201099"/>
                <a:gd name="csX17" fmla="*/ 6121614 w 11633641"/>
                <a:gd name="csY17" fmla="*/ 1052850 h 4201099"/>
                <a:gd name="csX18" fmla="*/ 6355882 w 11633641"/>
                <a:gd name="csY18" fmla="*/ 825584 h 4201099"/>
                <a:gd name="csX19" fmla="*/ 6608103 w 11633641"/>
                <a:gd name="csY19" fmla="*/ 617177 h 4201099"/>
                <a:gd name="csX20" fmla="*/ 6891760 w 11633641"/>
                <a:gd name="csY20" fmla="*/ 42401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47018 w 11633641"/>
                <a:gd name="csY16" fmla="*/ 1328301 h 4201099"/>
                <a:gd name="csX17" fmla="*/ 6121614 w 11633641"/>
                <a:gd name="csY17" fmla="*/ 1052850 h 4201099"/>
                <a:gd name="csX18" fmla="*/ 6355882 w 11633641"/>
                <a:gd name="csY18" fmla="*/ 825584 h 4201099"/>
                <a:gd name="csX19" fmla="*/ 6608103 w 11633641"/>
                <a:gd name="csY19" fmla="*/ 617177 h 4201099"/>
                <a:gd name="csX20" fmla="*/ 6891760 w 11633641"/>
                <a:gd name="csY20" fmla="*/ 45685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47018 w 11633641"/>
                <a:gd name="csY16" fmla="*/ 1328301 h 4201099"/>
                <a:gd name="csX17" fmla="*/ 6146437 w 11633641"/>
                <a:gd name="csY17" fmla="*/ 1068451 h 4201099"/>
                <a:gd name="csX18" fmla="*/ 6355882 w 11633641"/>
                <a:gd name="csY18" fmla="*/ 825584 h 4201099"/>
                <a:gd name="csX19" fmla="*/ 6608103 w 11633641"/>
                <a:gd name="csY19" fmla="*/ 617177 h 4201099"/>
                <a:gd name="csX20" fmla="*/ 6891760 w 11633641"/>
                <a:gd name="csY20" fmla="*/ 45685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506508 w 11633641"/>
                <a:gd name="csY12" fmla="*/ 2273519 h 4201099"/>
                <a:gd name="csX13" fmla="*/ 5626552 w 11633641"/>
                <a:gd name="csY13" fmla="*/ 1940306 h 4201099"/>
                <a:gd name="csX14" fmla="*/ 5751803 w 11633641"/>
                <a:gd name="csY14" fmla="*/ 1660620 h 4201099"/>
                <a:gd name="csX15" fmla="*/ 5947018 w 11633641"/>
                <a:gd name="csY15" fmla="*/ 1328301 h 4201099"/>
                <a:gd name="csX16" fmla="*/ 6146437 w 11633641"/>
                <a:gd name="csY16" fmla="*/ 1068451 h 4201099"/>
                <a:gd name="csX17" fmla="*/ 6355882 w 11633641"/>
                <a:gd name="csY17" fmla="*/ 825584 h 4201099"/>
                <a:gd name="csX18" fmla="*/ 6608103 w 11633641"/>
                <a:gd name="csY18" fmla="*/ 617177 h 4201099"/>
                <a:gd name="csX19" fmla="*/ 6891760 w 11633641"/>
                <a:gd name="csY19" fmla="*/ 456852 h 4201099"/>
                <a:gd name="csX20" fmla="*/ 7314459 w 11633641"/>
                <a:gd name="csY20" fmla="*/ 289394 h 4201099"/>
                <a:gd name="csX21" fmla="*/ 7811164 w 11633641"/>
                <a:gd name="csY21" fmla="*/ 186662 h 4201099"/>
                <a:gd name="csX22" fmla="*/ 8190139 w 11633641"/>
                <a:gd name="csY22" fmla="*/ 158308 h 4201099"/>
                <a:gd name="csX23" fmla="*/ 8793298 w 11633641"/>
                <a:gd name="csY23" fmla="*/ 125637 h 4201099"/>
                <a:gd name="csX24" fmla="*/ 9881832 w 11633641"/>
                <a:gd name="csY24" fmla="*/ 112296 h 4201099"/>
                <a:gd name="csX25" fmla="*/ 11633641 w 11633641"/>
                <a:gd name="csY25"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506508 w 11633641"/>
                <a:gd name="csY12" fmla="*/ 2273519 h 4201099"/>
                <a:gd name="csX13" fmla="*/ 5626552 w 11633641"/>
                <a:gd name="csY13" fmla="*/ 1940306 h 4201099"/>
                <a:gd name="csX14" fmla="*/ 5947018 w 11633641"/>
                <a:gd name="csY14" fmla="*/ 1328301 h 4201099"/>
                <a:gd name="csX15" fmla="*/ 6146437 w 11633641"/>
                <a:gd name="csY15" fmla="*/ 1068451 h 4201099"/>
                <a:gd name="csX16" fmla="*/ 6355882 w 11633641"/>
                <a:gd name="csY16" fmla="*/ 825584 h 4201099"/>
                <a:gd name="csX17" fmla="*/ 6608103 w 11633641"/>
                <a:gd name="csY17" fmla="*/ 617177 h 4201099"/>
                <a:gd name="csX18" fmla="*/ 6891760 w 11633641"/>
                <a:gd name="csY18" fmla="*/ 456852 h 4201099"/>
                <a:gd name="csX19" fmla="*/ 7314459 w 11633641"/>
                <a:gd name="csY19" fmla="*/ 289394 h 4201099"/>
                <a:gd name="csX20" fmla="*/ 7811164 w 11633641"/>
                <a:gd name="csY20" fmla="*/ 186662 h 4201099"/>
                <a:gd name="csX21" fmla="*/ 8190139 w 11633641"/>
                <a:gd name="csY21" fmla="*/ 158308 h 4201099"/>
                <a:gd name="csX22" fmla="*/ 8793298 w 11633641"/>
                <a:gd name="csY22" fmla="*/ 125637 h 4201099"/>
                <a:gd name="csX23" fmla="*/ 9881832 w 11633641"/>
                <a:gd name="csY23" fmla="*/ 112296 h 4201099"/>
                <a:gd name="csX24" fmla="*/ 11633641 w 11633641"/>
                <a:gd name="csY24"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506508 w 11633641"/>
                <a:gd name="csY12" fmla="*/ 2273519 h 4201099"/>
                <a:gd name="csX13" fmla="*/ 5651375 w 11633641"/>
                <a:gd name="csY13" fmla="*/ 1971506 h 4201099"/>
                <a:gd name="csX14" fmla="*/ 5947018 w 11633641"/>
                <a:gd name="csY14" fmla="*/ 1328301 h 4201099"/>
                <a:gd name="csX15" fmla="*/ 6146437 w 11633641"/>
                <a:gd name="csY15" fmla="*/ 1068451 h 4201099"/>
                <a:gd name="csX16" fmla="*/ 6355882 w 11633641"/>
                <a:gd name="csY16" fmla="*/ 825584 h 4201099"/>
                <a:gd name="csX17" fmla="*/ 6608103 w 11633641"/>
                <a:gd name="csY17" fmla="*/ 617177 h 4201099"/>
                <a:gd name="csX18" fmla="*/ 6891760 w 11633641"/>
                <a:gd name="csY18" fmla="*/ 456852 h 4201099"/>
                <a:gd name="csX19" fmla="*/ 7314459 w 11633641"/>
                <a:gd name="csY19" fmla="*/ 289394 h 4201099"/>
                <a:gd name="csX20" fmla="*/ 7811164 w 11633641"/>
                <a:gd name="csY20" fmla="*/ 186662 h 4201099"/>
                <a:gd name="csX21" fmla="*/ 8190139 w 11633641"/>
                <a:gd name="csY21" fmla="*/ 158308 h 4201099"/>
                <a:gd name="csX22" fmla="*/ 8793298 w 11633641"/>
                <a:gd name="csY22" fmla="*/ 125637 h 4201099"/>
                <a:gd name="csX23" fmla="*/ 9881832 w 11633641"/>
                <a:gd name="csY23" fmla="*/ 112296 h 4201099"/>
                <a:gd name="csX24" fmla="*/ 11633641 w 11633641"/>
                <a:gd name="csY24"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98233 w 11633641"/>
                <a:gd name="csY12" fmla="*/ 2445120 h 4201099"/>
                <a:gd name="csX13" fmla="*/ 5651375 w 11633641"/>
                <a:gd name="csY13" fmla="*/ 1971506 h 4201099"/>
                <a:gd name="csX14" fmla="*/ 5947018 w 11633641"/>
                <a:gd name="csY14" fmla="*/ 1328301 h 4201099"/>
                <a:gd name="csX15" fmla="*/ 6146437 w 11633641"/>
                <a:gd name="csY15" fmla="*/ 1068451 h 4201099"/>
                <a:gd name="csX16" fmla="*/ 6355882 w 11633641"/>
                <a:gd name="csY16" fmla="*/ 825584 h 4201099"/>
                <a:gd name="csX17" fmla="*/ 6608103 w 11633641"/>
                <a:gd name="csY17" fmla="*/ 617177 h 4201099"/>
                <a:gd name="csX18" fmla="*/ 6891760 w 11633641"/>
                <a:gd name="csY18" fmla="*/ 456852 h 4201099"/>
                <a:gd name="csX19" fmla="*/ 7314459 w 11633641"/>
                <a:gd name="csY19" fmla="*/ 289394 h 4201099"/>
                <a:gd name="csX20" fmla="*/ 7811164 w 11633641"/>
                <a:gd name="csY20" fmla="*/ 186662 h 4201099"/>
                <a:gd name="csX21" fmla="*/ 8190139 w 11633641"/>
                <a:gd name="csY21" fmla="*/ 158308 h 4201099"/>
                <a:gd name="csX22" fmla="*/ 8793298 w 11633641"/>
                <a:gd name="csY22" fmla="*/ 125637 h 4201099"/>
                <a:gd name="csX23" fmla="*/ 9881832 w 11633641"/>
                <a:gd name="csY23" fmla="*/ 112296 h 4201099"/>
                <a:gd name="csX24" fmla="*/ 11633641 w 11633641"/>
                <a:gd name="csY24"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81684 w 11633641"/>
                <a:gd name="csY12" fmla="*/ 2382719 h 4201099"/>
                <a:gd name="csX13" fmla="*/ 5651375 w 11633641"/>
                <a:gd name="csY13" fmla="*/ 1971506 h 4201099"/>
                <a:gd name="csX14" fmla="*/ 5947018 w 11633641"/>
                <a:gd name="csY14" fmla="*/ 1328301 h 4201099"/>
                <a:gd name="csX15" fmla="*/ 6146437 w 11633641"/>
                <a:gd name="csY15" fmla="*/ 1068451 h 4201099"/>
                <a:gd name="csX16" fmla="*/ 6355882 w 11633641"/>
                <a:gd name="csY16" fmla="*/ 825584 h 4201099"/>
                <a:gd name="csX17" fmla="*/ 6608103 w 11633641"/>
                <a:gd name="csY17" fmla="*/ 617177 h 4201099"/>
                <a:gd name="csX18" fmla="*/ 6891760 w 11633641"/>
                <a:gd name="csY18" fmla="*/ 456852 h 4201099"/>
                <a:gd name="csX19" fmla="*/ 7314459 w 11633641"/>
                <a:gd name="csY19" fmla="*/ 289394 h 4201099"/>
                <a:gd name="csX20" fmla="*/ 7811164 w 11633641"/>
                <a:gd name="csY20" fmla="*/ 186662 h 4201099"/>
                <a:gd name="csX21" fmla="*/ 8190139 w 11633641"/>
                <a:gd name="csY21" fmla="*/ 158308 h 4201099"/>
                <a:gd name="csX22" fmla="*/ 8793298 w 11633641"/>
                <a:gd name="csY22" fmla="*/ 125637 h 4201099"/>
                <a:gd name="csX23" fmla="*/ 9881832 w 11633641"/>
                <a:gd name="csY23" fmla="*/ 112296 h 4201099"/>
                <a:gd name="csX24" fmla="*/ 11633641 w 11633641"/>
                <a:gd name="csY24"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81684 w 11633641"/>
                <a:gd name="csY12" fmla="*/ 2382719 h 4201099"/>
                <a:gd name="csX13" fmla="*/ 5651375 w 11633641"/>
                <a:gd name="csY13" fmla="*/ 1971506 h 4201099"/>
                <a:gd name="csX14" fmla="*/ 5947018 w 11633641"/>
                <a:gd name="csY14" fmla="*/ 1328301 h 4201099"/>
                <a:gd name="csX15" fmla="*/ 6355882 w 11633641"/>
                <a:gd name="csY15" fmla="*/ 825584 h 4201099"/>
                <a:gd name="csX16" fmla="*/ 6608103 w 11633641"/>
                <a:gd name="csY16" fmla="*/ 617177 h 4201099"/>
                <a:gd name="csX17" fmla="*/ 6891760 w 11633641"/>
                <a:gd name="csY17" fmla="*/ 456852 h 4201099"/>
                <a:gd name="csX18" fmla="*/ 7314459 w 11633641"/>
                <a:gd name="csY18" fmla="*/ 289394 h 4201099"/>
                <a:gd name="csX19" fmla="*/ 7811164 w 11633641"/>
                <a:gd name="csY19" fmla="*/ 186662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81684 w 11633641"/>
                <a:gd name="csY12" fmla="*/ 2382719 h 4201099"/>
                <a:gd name="csX13" fmla="*/ 5651375 w 11633641"/>
                <a:gd name="csY13" fmla="*/ 1971506 h 4201099"/>
                <a:gd name="csX14" fmla="*/ 5980118 w 11633641"/>
                <a:gd name="csY14" fmla="*/ 1359501 h 4201099"/>
                <a:gd name="csX15" fmla="*/ 6355882 w 11633641"/>
                <a:gd name="csY15" fmla="*/ 825584 h 4201099"/>
                <a:gd name="csX16" fmla="*/ 6608103 w 11633641"/>
                <a:gd name="csY16" fmla="*/ 617177 h 4201099"/>
                <a:gd name="csX17" fmla="*/ 6891760 w 11633641"/>
                <a:gd name="csY17" fmla="*/ 456852 h 4201099"/>
                <a:gd name="csX18" fmla="*/ 7314459 w 11633641"/>
                <a:gd name="csY18" fmla="*/ 289394 h 4201099"/>
                <a:gd name="csX19" fmla="*/ 7811164 w 11633641"/>
                <a:gd name="csY19" fmla="*/ 186662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89958 w 11633641"/>
                <a:gd name="csY12" fmla="*/ 2429520 h 4201099"/>
                <a:gd name="csX13" fmla="*/ 5651375 w 11633641"/>
                <a:gd name="csY13" fmla="*/ 1971506 h 4201099"/>
                <a:gd name="csX14" fmla="*/ 5980118 w 11633641"/>
                <a:gd name="csY14" fmla="*/ 1359501 h 4201099"/>
                <a:gd name="csX15" fmla="*/ 6355882 w 11633641"/>
                <a:gd name="csY15" fmla="*/ 825584 h 4201099"/>
                <a:gd name="csX16" fmla="*/ 6608103 w 11633641"/>
                <a:gd name="csY16" fmla="*/ 617177 h 4201099"/>
                <a:gd name="csX17" fmla="*/ 6891760 w 11633641"/>
                <a:gd name="csY17" fmla="*/ 456852 h 4201099"/>
                <a:gd name="csX18" fmla="*/ 7314459 w 11633641"/>
                <a:gd name="csY18" fmla="*/ 289394 h 4201099"/>
                <a:gd name="csX19" fmla="*/ 7811164 w 11633641"/>
                <a:gd name="csY19" fmla="*/ 186662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55882 w 11633641"/>
                <a:gd name="csY15" fmla="*/ 825584 h 4201099"/>
                <a:gd name="csX16" fmla="*/ 6608103 w 11633641"/>
                <a:gd name="csY16" fmla="*/ 617177 h 4201099"/>
                <a:gd name="csX17" fmla="*/ 6891760 w 11633641"/>
                <a:gd name="csY17" fmla="*/ 456852 h 4201099"/>
                <a:gd name="csX18" fmla="*/ 7314459 w 11633641"/>
                <a:gd name="csY18" fmla="*/ 289394 h 4201099"/>
                <a:gd name="csX19" fmla="*/ 7811164 w 11633641"/>
                <a:gd name="csY19" fmla="*/ 186662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08103 w 11633641"/>
                <a:gd name="csY16" fmla="*/ 617177 h 4201099"/>
                <a:gd name="csX17" fmla="*/ 6891760 w 11633641"/>
                <a:gd name="csY17" fmla="*/ 456852 h 4201099"/>
                <a:gd name="csX18" fmla="*/ 7314459 w 11633641"/>
                <a:gd name="csY18" fmla="*/ 289394 h 4201099"/>
                <a:gd name="csX19" fmla="*/ 7811164 w 11633641"/>
                <a:gd name="csY19" fmla="*/ 186662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66026 w 11633641"/>
                <a:gd name="csY16" fmla="*/ 632779 h 4201099"/>
                <a:gd name="csX17" fmla="*/ 6891760 w 11633641"/>
                <a:gd name="csY17" fmla="*/ 456852 h 4201099"/>
                <a:gd name="csX18" fmla="*/ 7314459 w 11633641"/>
                <a:gd name="csY18" fmla="*/ 289394 h 4201099"/>
                <a:gd name="csX19" fmla="*/ 7811164 w 11633641"/>
                <a:gd name="csY19" fmla="*/ 186662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66026 w 11633641"/>
                <a:gd name="csY16" fmla="*/ 632779 h 4201099"/>
                <a:gd name="csX17" fmla="*/ 6891760 w 11633641"/>
                <a:gd name="csY17" fmla="*/ 456852 h 4201099"/>
                <a:gd name="csX18" fmla="*/ 7314459 w 11633641"/>
                <a:gd name="csY18" fmla="*/ 289394 h 4201099"/>
                <a:gd name="csX19" fmla="*/ 7819439 w 11633641"/>
                <a:gd name="csY19" fmla="*/ 155460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66026 w 11633641"/>
                <a:gd name="csY16" fmla="*/ 632779 h 4201099"/>
                <a:gd name="csX17" fmla="*/ 6891760 w 11633641"/>
                <a:gd name="csY17" fmla="*/ 456852 h 4201099"/>
                <a:gd name="csX18" fmla="*/ 7314460 w 11633641"/>
                <a:gd name="csY18" fmla="*/ 211395 h 4201099"/>
                <a:gd name="csX19" fmla="*/ 7819439 w 11633641"/>
                <a:gd name="csY19" fmla="*/ 155460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66026 w 11633641"/>
                <a:gd name="csY16" fmla="*/ 632779 h 4201099"/>
                <a:gd name="csX17" fmla="*/ 6891760 w 11633641"/>
                <a:gd name="csY17" fmla="*/ 456852 h 4201099"/>
                <a:gd name="csX18" fmla="*/ 7314460 w 11633641"/>
                <a:gd name="csY18" fmla="*/ 211395 h 4201099"/>
                <a:gd name="csX19" fmla="*/ 7819439 w 11633641"/>
                <a:gd name="csY19" fmla="*/ 155460 h 4201099"/>
                <a:gd name="csX20" fmla="*/ 8190138 w 11633641"/>
                <a:gd name="csY20" fmla="*/ 111510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66026 w 11633641"/>
                <a:gd name="csY16" fmla="*/ 632779 h 4201099"/>
                <a:gd name="csX17" fmla="*/ 6891760 w 11633641"/>
                <a:gd name="csY17" fmla="*/ 456852 h 4201099"/>
                <a:gd name="csX18" fmla="*/ 7314460 w 11633641"/>
                <a:gd name="csY18" fmla="*/ 211395 h 4201099"/>
                <a:gd name="csX19" fmla="*/ 7819439 w 11633641"/>
                <a:gd name="csY19" fmla="*/ 124260 h 4201099"/>
                <a:gd name="csX20" fmla="*/ 8190138 w 11633641"/>
                <a:gd name="csY20" fmla="*/ 111510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66026 w 11633641"/>
                <a:gd name="csY16" fmla="*/ 632779 h 4201099"/>
                <a:gd name="csX17" fmla="*/ 6875210 w 11633641"/>
                <a:gd name="csY17" fmla="*/ 425654 h 4201099"/>
                <a:gd name="csX18" fmla="*/ 7314460 w 11633641"/>
                <a:gd name="csY18" fmla="*/ 211395 h 4201099"/>
                <a:gd name="csX19" fmla="*/ 7819439 w 11633641"/>
                <a:gd name="csY19" fmla="*/ 124260 h 4201099"/>
                <a:gd name="csX20" fmla="*/ 8190138 w 11633641"/>
                <a:gd name="csY20" fmla="*/ 111510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57752 w 11633641"/>
                <a:gd name="csY16" fmla="*/ 570378 h 4201099"/>
                <a:gd name="csX17" fmla="*/ 6875210 w 11633641"/>
                <a:gd name="csY17" fmla="*/ 425654 h 4201099"/>
                <a:gd name="csX18" fmla="*/ 7314460 w 11633641"/>
                <a:gd name="csY18" fmla="*/ 211395 h 4201099"/>
                <a:gd name="csX19" fmla="*/ 7819439 w 11633641"/>
                <a:gd name="csY19" fmla="*/ 124260 h 4201099"/>
                <a:gd name="csX20" fmla="*/ 8190138 w 11633641"/>
                <a:gd name="csY20" fmla="*/ 111510 h 4201099"/>
                <a:gd name="csX21" fmla="*/ 8793298 w 11633641"/>
                <a:gd name="csY21" fmla="*/ 125637 h 4201099"/>
                <a:gd name="csX22" fmla="*/ 9881832 w 11633641"/>
                <a:gd name="csY22" fmla="*/ 112296 h 4201099"/>
                <a:gd name="csX23" fmla="*/ 11633641 w 11633641"/>
                <a:gd name="csY23" fmla="*/ 17311 h 42010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11633641" h="4201099">
                  <a:moveTo>
                    <a:pt x="0" y="0"/>
                  </a:moveTo>
                  <a:cubicBezTo>
                    <a:pt x="65616" y="10583"/>
                    <a:pt x="3054327" y="30229"/>
                    <a:pt x="3812617" y="43498"/>
                  </a:cubicBezTo>
                  <a:cubicBezTo>
                    <a:pt x="4570907" y="56767"/>
                    <a:pt x="4389617" y="53010"/>
                    <a:pt x="4549741" y="79612"/>
                  </a:cubicBezTo>
                  <a:cubicBezTo>
                    <a:pt x="4709865" y="106214"/>
                    <a:pt x="4753437" y="160255"/>
                    <a:pt x="4773365" y="203113"/>
                  </a:cubicBezTo>
                  <a:cubicBezTo>
                    <a:pt x="4793293" y="245971"/>
                    <a:pt x="4778706" y="198873"/>
                    <a:pt x="4790486" y="484508"/>
                  </a:cubicBezTo>
                  <a:cubicBezTo>
                    <a:pt x="4802266" y="770143"/>
                    <a:pt x="4826590" y="1520060"/>
                    <a:pt x="4844044" y="1916921"/>
                  </a:cubicBezTo>
                  <a:cubicBezTo>
                    <a:pt x="4861498" y="2313782"/>
                    <a:pt x="4877577" y="2586373"/>
                    <a:pt x="4895210" y="2865678"/>
                  </a:cubicBezTo>
                  <a:cubicBezTo>
                    <a:pt x="4912843" y="3144984"/>
                    <a:pt x="4927692" y="3370213"/>
                    <a:pt x="4949844" y="3592754"/>
                  </a:cubicBezTo>
                  <a:cubicBezTo>
                    <a:pt x="4971996" y="3815295"/>
                    <a:pt x="4993002" y="4191277"/>
                    <a:pt x="5028121" y="4200924"/>
                  </a:cubicBezTo>
                  <a:cubicBezTo>
                    <a:pt x="5063240" y="4210571"/>
                    <a:pt x="5121716" y="3819616"/>
                    <a:pt x="5160559" y="3650639"/>
                  </a:cubicBezTo>
                  <a:cubicBezTo>
                    <a:pt x="5199402" y="3481662"/>
                    <a:pt x="5235032" y="3304950"/>
                    <a:pt x="5261177" y="3187059"/>
                  </a:cubicBezTo>
                  <a:cubicBezTo>
                    <a:pt x="5287322" y="3069168"/>
                    <a:pt x="5282059" y="3074748"/>
                    <a:pt x="5317431" y="2943291"/>
                  </a:cubicBezTo>
                  <a:cubicBezTo>
                    <a:pt x="5352803" y="2811834"/>
                    <a:pt x="5417752" y="2560283"/>
                    <a:pt x="5473409" y="2398319"/>
                  </a:cubicBezTo>
                  <a:cubicBezTo>
                    <a:pt x="5529066" y="2236355"/>
                    <a:pt x="5566924" y="2144642"/>
                    <a:pt x="5651375" y="1971506"/>
                  </a:cubicBezTo>
                  <a:cubicBezTo>
                    <a:pt x="5735826" y="1798370"/>
                    <a:pt x="5859942" y="1542688"/>
                    <a:pt x="5980118" y="1359501"/>
                  </a:cubicBezTo>
                  <a:cubicBezTo>
                    <a:pt x="6100294" y="1176314"/>
                    <a:pt x="6259492" y="1003906"/>
                    <a:pt x="6372431" y="872386"/>
                  </a:cubicBezTo>
                  <a:cubicBezTo>
                    <a:pt x="6485370" y="740866"/>
                    <a:pt x="6573956" y="644833"/>
                    <a:pt x="6657752" y="570378"/>
                  </a:cubicBezTo>
                  <a:cubicBezTo>
                    <a:pt x="6741548" y="495923"/>
                    <a:pt x="6765759" y="485484"/>
                    <a:pt x="6875210" y="425654"/>
                  </a:cubicBezTo>
                  <a:cubicBezTo>
                    <a:pt x="6984661" y="365824"/>
                    <a:pt x="7157088" y="261627"/>
                    <a:pt x="7314460" y="211395"/>
                  </a:cubicBezTo>
                  <a:cubicBezTo>
                    <a:pt x="7471832" y="161163"/>
                    <a:pt x="7683243" y="154319"/>
                    <a:pt x="7819439" y="124260"/>
                  </a:cubicBezTo>
                  <a:lnTo>
                    <a:pt x="8190138" y="111510"/>
                  </a:lnTo>
                  <a:lnTo>
                    <a:pt x="8793298" y="125637"/>
                  </a:lnTo>
                  <a:lnTo>
                    <a:pt x="9881832" y="112296"/>
                  </a:lnTo>
                  <a:cubicBezTo>
                    <a:pt x="10065513" y="89513"/>
                    <a:pt x="11628830" y="14302"/>
                    <a:pt x="11633641" y="17311"/>
                  </a:cubicBez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8" name="Forme libre 127">
              <a:extLst>
                <a:ext uri="{FF2B5EF4-FFF2-40B4-BE49-F238E27FC236}">
                  <a16:creationId xmlns:a16="http://schemas.microsoft.com/office/drawing/2014/main" id="{D1195EE0-4833-98D8-4D5C-7201BB728FA8}"/>
                </a:ext>
              </a:extLst>
            </p:cNvPr>
            <p:cNvSpPr/>
            <p:nvPr/>
          </p:nvSpPr>
          <p:spPr>
            <a:xfrm>
              <a:off x="1268464" y="3713424"/>
              <a:ext cx="9470958" cy="2645234"/>
            </a:xfrm>
            <a:custGeom>
              <a:avLst/>
              <a:gdLst>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57751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0568 w 9442383"/>
                <a:gd name="csY5" fmla="*/ 17457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26875 h 721894"/>
                <a:gd name="csX5" fmla="*/ 4850568 w 9442383"/>
                <a:gd name="csY5" fmla="*/ 17457 h 721894"/>
                <a:gd name="csX6" fmla="*/ 9442383 w 9442383"/>
                <a:gd name="csY6" fmla="*/ 0 h 721894"/>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3532 w 9442383"/>
                <a:gd name="csY4" fmla="*/ 162616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92257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912563 w 9442383"/>
                <a:gd name="csY6" fmla="*/ 1476 h 857635"/>
                <a:gd name="csX7" fmla="*/ 9442383 w 9442383"/>
                <a:gd name="csY7"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845539 w 9442383"/>
                <a:gd name="csY6" fmla="*/ 140312 h 857635"/>
                <a:gd name="csX7" fmla="*/ 9442383 w 9442383"/>
                <a:gd name="csY7" fmla="*/ 135741 h 857635"/>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8320 w 9442383"/>
                <a:gd name="csY4" fmla="*/ 4630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69313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652 h 852847"/>
                <a:gd name="csX5" fmla="*/ 4869313 w 9442383"/>
                <a:gd name="csY5" fmla="*/ 0 h 852847"/>
                <a:gd name="csX6" fmla="*/ 4869072 w 9442383"/>
                <a:gd name="csY6" fmla="*/ 145609 h 852847"/>
                <a:gd name="csX7" fmla="*/ 9442383 w 9442383"/>
                <a:gd name="csY7" fmla="*/ 130953 h 852847"/>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3987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651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4858 w 9442383"/>
                <a:gd name="csY6" fmla="*/ 296474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473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068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065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288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83832 h 991070"/>
                <a:gd name="csX7" fmla="*/ 9442383 w 9442383"/>
                <a:gd name="csY7" fmla="*/ 269176 h 991070"/>
                <a:gd name="csX0" fmla="*/ 0 w 9442383"/>
                <a:gd name="csY0" fmla="*/ 269176 h 1000595"/>
                <a:gd name="csX1" fmla="*/ 2021305 w 9442383"/>
                <a:gd name="csY1" fmla="*/ 269176 h 1000595"/>
                <a:gd name="csX2" fmla="*/ 2021305 w 9442383"/>
                <a:gd name="csY2" fmla="*/ 991070 h 1000595"/>
                <a:gd name="csX3" fmla="*/ 3866181 w 9442383"/>
                <a:gd name="csY3" fmla="*/ 1000595 h 1000595"/>
                <a:gd name="csX4" fmla="*/ 3857382 w 9442383"/>
                <a:gd name="csY4" fmla="*/ 5865 h 1000595"/>
                <a:gd name="csX5" fmla="*/ 4865099 w 9442383"/>
                <a:gd name="csY5" fmla="*/ 0 h 1000595"/>
                <a:gd name="csX6" fmla="*/ 4865897 w 9442383"/>
                <a:gd name="csY6" fmla="*/ 283832 h 1000595"/>
                <a:gd name="csX7" fmla="*/ 9442383 w 9442383"/>
                <a:gd name="csY7" fmla="*/ 269176 h 1000595"/>
                <a:gd name="csX0" fmla="*/ 0 w 9442383"/>
                <a:gd name="csY0" fmla="*/ 269176 h 994245"/>
                <a:gd name="csX1" fmla="*/ 2021305 w 9442383"/>
                <a:gd name="csY1" fmla="*/ 269176 h 994245"/>
                <a:gd name="csX2" fmla="*/ 2021305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42383"/>
                <a:gd name="csY0" fmla="*/ 269176 h 1006945"/>
                <a:gd name="csX1" fmla="*/ 2021305 w 9442383"/>
                <a:gd name="csY1" fmla="*/ 269176 h 1006945"/>
                <a:gd name="csX2" fmla="*/ 2018130 w 9442383"/>
                <a:gd name="csY2" fmla="*/ 1006945 h 1006945"/>
                <a:gd name="csX3" fmla="*/ 3866181 w 9442383"/>
                <a:gd name="csY3" fmla="*/ 994245 h 1006945"/>
                <a:gd name="csX4" fmla="*/ 3857382 w 9442383"/>
                <a:gd name="csY4" fmla="*/ 5865 h 1006945"/>
                <a:gd name="csX5" fmla="*/ 4865099 w 9442383"/>
                <a:gd name="csY5" fmla="*/ 0 h 1006945"/>
                <a:gd name="csX6" fmla="*/ 4865897 w 9442383"/>
                <a:gd name="csY6" fmla="*/ 283832 h 1006945"/>
                <a:gd name="csX7" fmla="*/ 9442383 w 9442383"/>
                <a:gd name="csY7" fmla="*/ 269176 h 10069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64608"/>
                <a:gd name="csY0" fmla="*/ 288226 h 994245"/>
                <a:gd name="csX1" fmla="*/ 2043530 w 9464608"/>
                <a:gd name="csY1" fmla="*/ 269176 h 994245"/>
                <a:gd name="csX2" fmla="*/ 2040355 w 9464608"/>
                <a:gd name="csY2" fmla="*/ 991070 h 994245"/>
                <a:gd name="csX3" fmla="*/ 3888406 w 9464608"/>
                <a:gd name="csY3" fmla="*/ 994245 h 994245"/>
                <a:gd name="csX4" fmla="*/ 3879607 w 9464608"/>
                <a:gd name="csY4" fmla="*/ 5865 h 994245"/>
                <a:gd name="csX5" fmla="*/ 4887324 w 9464608"/>
                <a:gd name="csY5" fmla="*/ 0 h 994245"/>
                <a:gd name="csX6" fmla="*/ 4888122 w 9464608"/>
                <a:gd name="csY6" fmla="*/ 283832 h 994245"/>
                <a:gd name="csX7" fmla="*/ 9464608 w 9464608"/>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5051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1876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8733"/>
                <a:gd name="csY0" fmla="*/ 262826 h 994245"/>
                <a:gd name="csX1" fmla="*/ 2027655 w 9448733"/>
                <a:gd name="csY1" fmla="*/ 269176 h 994245"/>
                <a:gd name="csX2" fmla="*/ 2024480 w 9448733"/>
                <a:gd name="csY2" fmla="*/ 991070 h 994245"/>
                <a:gd name="csX3" fmla="*/ 3872531 w 9448733"/>
                <a:gd name="csY3" fmla="*/ 994245 h 994245"/>
                <a:gd name="csX4" fmla="*/ 3863732 w 9448733"/>
                <a:gd name="csY4" fmla="*/ 5865 h 994245"/>
                <a:gd name="csX5" fmla="*/ 4871449 w 9448733"/>
                <a:gd name="csY5" fmla="*/ 0 h 994245"/>
                <a:gd name="csX6" fmla="*/ 4872247 w 9448733"/>
                <a:gd name="csY6" fmla="*/ 283832 h 994245"/>
                <a:gd name="csX7" fmla="*/ 9448733 w 9448733"/>
                <a:gd name="csY7" fmla="*/ 269176 h 994245"/>
                <a:gd name="csX0" fmla="*/ 0 w 9461433"/>
                <a:gd name="csY0" fmla="*/ 281876 h 994245"/>
                <a:gd name="csX1" fmla="*/ 2040355 w 9461433"/>
                <a:gd name="csY1" fmla="*/ 269176 h 994245"/>
                <a:gd name="csX2" fmla="*/ 2037180 w 9461433"/>
                <a:gd name="csY2" fmla="*/ 991070 h 994245"/>
                <a:gd name="csX3" fmla="*/ 3885231 w 9461433"/>
                <a:gd name="csY3" fmla="*/ 994245 h 994245"/>
                <a:gd name="csX4" fmla="*/ 3876432 w 9461433"/>
                <a:gd name="csY4" fmla="*/ 5865 h 994245"/>
                <a:gd name="csX5" fmla="*/ 4884149 w 9461433"/>
                <a:gd name="csY5" fmla="*/ 0 h 994245"/>
                <a:gd name="csX6" fmla="*/ 4884947 w 9461433"/>
                <a:gd name="csY6" fmla="*/ 283832 h 994245"/>
                <a:gd name="csX7" fmla="*/ 9461433 w 9461433"/>
                <a:gd name="csY7" fmla="*/ 269176 h 994245"/>
                <a:gd name="csX0" fmla="*/ 0 w 9445558"/>
                <a:gd name="csY0" fmla="*/ 269176 h 994245"/>
                <a:gd name="csX1" fmla="*/ 2024480 w 9445558"/>
                <a:gd name="csY1" fmla="*/ 269176 h 994245"/>
                <a:gd name="csX2" fmla="*/ 2021305 w 9445558"/>
                <a:gd name="csY2" fmla="*/ 991070 h 994245"/>
                <a:gd name="csX3" fmla="*/ 3869356 w 9445558"/>
                <a:gd name="csY3" fmla="*/ 994245 h 994245"/>
                <a:gd name="csX4" fmla="*/ 3860557 w 9445558"/>
                <a:gd name="csY4" fmla="*/ 5865 h 994245"/>
                <a:gd name="csX5" fmla="*/ 4868274 w 9445558"/>
                <a:gd name="csY5" fmla="*/ 0 h 994245"/>
                <a:gd name="csX6" fmla="*/ 4869072 w 9445558"/>
                <a:gd name="csY6" fmla="*/ 283832 h 994245"/>
                <a:gd name="csX7" fmla="*/ 9445558 w 9445558"/>
                <a:gd name="csY7" fmla="*/ 269176 h 994245"/>
                <a:gd name="csX0" fmla="*/ 0 w 9470958"/>
                <a:gd name="csY0" fmla="*/ 272351 h 994245"/>
                <a:gd name="csX1" fmla="*/ 2049880 w 9470958"/>
                <a:gd name="csY1" fmla="*/ 269176 h 994245"/>
                <a:gd name="csX2" fmla="*/ 2046705 w 9470958"/>
                <a:gd name="csY2" fmla="*/ 991070 h 994245"/>
                <a:gd name="csX3" fmla="*/ 3894756 w 9470958"/>
                <a:gd name="csY3" fmla="*/ 994245 h 994245"/>
                <a:gd name="csX4" fmla="*/ 3885957 w 9470958"/>
                <a:gd name="csY4" fmla="*/ 5865 h 994245"/>
                <a:gd name="csX5" fmla="*/ 4893674 w 9470958"/>
                <a:gd name="csY5" fmla="*/ 0 h 994245"/>
                <a:gd name="csX6" fmla="*/ 4894472 w 9470958"/>
                <a:gd name="csY6" fmla="*/ 283832 h 994245"/>
                <a:gd name="csX7" fmla="*/ 9470958 w 9470958"/>
                <a:gd name="csY7" fmla="*/ 269176 h 994245"/>
                <a:gd name="csX0" fmla="*/ 0 w 9470958"/>
                <a:gd name="csY0" fmla="*/ 449381 h 1171275"/>
                <a:gd name="csX1" fmla="*/ 2049880 w 9470958"/>
                <a:gd name="csY1" fmla="*/ 446206 h 1171275"/>
                <a:gd name="csX2" fmla="*/ 2046705 w 9470958"/>
                <a:gd name="csY2" fmla="*/ 1168100 h 1171275"/>
                <a:gd name="csX3" fmla="*/ 3894756 w 9470958"/>
                <a:gd name="csY3" fmla="*/ 1171275 h 1171275"/>
                <a:gd name="csX4" fmla="*/ 3885957 w 9470958"/>
                <a:gd name="csY4" fmla="*/ 15 h 1171275"/>
                <a:gd name="csX5" fmla="*/ 4893674 w 9470958"/>
                <a:gd name="csY5" fmla="*/ 177030 h 1171275"/>
                <a:gd name="csX6" fmla="*/ 4894472 w 9470958"/>
                <a:gd name="csY6" fmla="*/ 460862 h 1171275"/>
                <a:gd name="csX7" fmla="*/ 9470958 w 9470958"/>
                <a:gd name="csY7" fmla="*/ 446206 h 1171275"/>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79607 w 9470958"/>
                <a:gd name="csY5" fmla="*/ 8202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13953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55096 h 1171260"/>
                <a:gd name="csX7" fmla="*/ 9470958 w 9470958"/>
                <a:gd name="csY7" fmla="*/ 446191 h 1171260"/>
                <a:gd name="csX0" fmla="*/ 0 w 9470958"/>
                <a:gd name="csY0" fmla="*/ 584075 h 1305969"/>
                <a:gd name="csX1" fmla="*/ 2049880 w 9470958"/>
                <a:gd name="csY1" fmla="*/ 580900 h 1305969"/>
                <a:gd name="csX2" fmla="*/ 2046705 w 9470958"/>
                <a:gd name="csY2" fmla="*/ 1302794 h 1305969"/>
                <a:gd name="csX3" fmla="*/ 3894756 w 9470958"/>
                <a:gd name="csY3" fmla="*/ 1305969 h 1305969"/>
                <a:gd name="csX4" fmla="*/ 3885957 w 9470958"/>
                <a:gd name="csY4" fmla="*/ 134709 h 1305969"/>
                <a:gd name="csX5" fmla="*/ 4891109 w 9470958"/>
                <a:gd name="csY5" fmla="*/ 0 h 1305969"/>
                <a:gd name="csX6" fmla="*/ 4894472 w 9470958"/>
                <a:gd name="csY6" fmla="*/ 589805 h 1305969"/>
                <a:gd name="csX7" fmla="*/ 9470958 w 9470958"/>
                <a:gd name="csY7" fmla="*/ 580900 h 1305969"/>
                <a:gd name="csX0" fmla="*/ 0 w 9470958"/>
                <a:gd name="csY0" fmla="*/ 584075 h 1305969"/>
                <a:gd name="csX1" fmla="*/ 2049880 w 9470958"/>
                <a:gd name="csY1" fmla="*/ 580900 h 1305969"/>
                <a:gd name="csX2" fmla="*/ 2046705 w 9470958"/>
                <a:gd name="csY2" fmla="*/ 1302794 h 1305969"/>
                <a:gd name="csX3" fmla="*/ 3894756 w 9470958"/>
                <a:gd name="csY3" fmla="*/ 1305969 h 1305969"/>
                <a:gd name="csX4" fmla="*/ 3885957 w 9470958"/>
                <a:gd name="csY4" fmla="*/ 4534 h 1305969"/>
                <a:gd name="csX5" fmla="*/ 4891109 w 9470958"/>
                <a:gd name="csY5" fmla="*/ 0 h 1305969"/>
                <a:gd name="csX6" fmla="*/ 4894472 w 9470958"/>
                <a:gd name="csY6" fmla="*/ 589805 h 1305969"/>
                <a:gd name="csX7" fmla="*/ 9470958 w 9470958"/>
                <a:gd name="csY7" fmla="*/ 580900 h 1305969"/>
                <a:gd name="csX0" fmla="*/ 0 w 9470958"/>
                <a:gd name="csY0" fmla="*/ 720218 h 1442112"/>
                <a:gd name="csX1" fmla="*/ 2049880 w 9470958"/>
                <a:gd name="csY1" fmla="*/ 717043 h 1442112"/>
                <a:gd name="csX2" fmla="*/ 2046705 w 9470958"/>
                <a:gd name="csY2" fmla="*/ 1438937 h 1442112"/>
                <a:gd name="csX3" fmla="*/ 3894756 w 9470958"/>
                <a:gd name="csY3" fmla="*/ 1442112 h 1442112"/>
                <a:gd name="csX4" fmla="*/ 3885957 w 9470958"/>
                <a:gd name="csY4" fmla="*/ 0 h 1442112"/>
                <a:gd name="csX5" fmla="*/ 4891109 w 9470958"/>
                <a:gd name="csY5" fmla="*/ 136143 h 1442112"/>
                <a:gd name="csX6" fmla="*/ 4894472 w 9470958"/>
                <a:gd name="csY6" fmla="*/ 725948 h 1442112"/>
                <a:gd name="csX7" fmla="*/ 9470958 w 9470958"/>
                <a:gd name="csY7" fmla="*/ 717043 h 1442112"/>
                <a:gd name="csX0" fmla="*/ 0 w 9470958"/>
                <a:gd name="csY0" fmla="*/ 724752 h 1446646"/>
                <a:gd name="csX1" fmla="*/ 2049880 w 9470958"/>
                <a:gd name="csY1" fmla="*/ 721577 h 1446646"/>
                <a:gd name="csX2" fmla="*/ 2046705 w 9470958"/>
                <a:gd name="csY2" fmla="*/ 1443471 h 1446646"/>
                <a:gd name="csX3" fmla="*/ 3894756 w 9470958"/>
                <a:gd name="csY3" fmla="*/ 1446646 h 1446646"/>
                <a:gd name="csX4" fmla="*/ 3885957 w 9470958"/>
                <a:gd name="csY4" fmla="*/ 4534 h 1446646"/>
                <a:gd name="csX5" fmla="*/ 4891109 w 9470958"/>
                <a:gd name="csY5" fmla="*/ 0 h 1446646"/>
                <a:gd name="csX6" fmla="*/ 4894472 w 9470958"/>
                <a:gd name="csY6" fmla="*/ 730482 h 1446646"/>
                <a:gd name="csX7" fmla="*/ 9470958 w 9470958"/>
                <a:gd name="csY7" fmla="*/ 721577 h 1446646"/>
                <a:gd name="csX0" fmla="*/ 0 w 9470958"/>
                <a:gd name="csY0" fmla="*/ 737803 h 1459697"/>
                <a:gd name="csX1" fmla="*/ 2049880 w 9470958"/>
                <a:gd name="csY1" fmla="*/ 734628 h 1459697"/>
                <a:gd name="csX2" fmla="*/ 2046705 w 9470958"/>
                <a:gd name="csY2" fmla="*/ 1456522 h 1459697"/>
                <a:gd name="csX3" fmla="*/ 3894756 w 9470958"/>
                <a:gd name="csY3" fmla="*/ 1459697 h 1459697"/>
                <a:gd name="csX4" fmla="*/ 3885957 w 9470958"/>
                <a:gd name="csY4" fmla="*/ 0 h 1459697"/>
                <a:gd name="csX5" fmla="*/ 4891109 w 9470958"/>
                <a:gd name="csY5" fmla="*/ 13051 h 1459697"/>
                <a:gd name="csX6" fmla="*/ 4894472 w 9470958"/>
                <a:gd name="csY6" fmla="*/ 743533 h 1459697"/>
                <a:gd name="csX7" fmla="*/ 9470958 w 9470958"/>
                <a:gd name="csY7" fmla="*/ 734628 h 1459697"/>
                <a:gd name="csX0" fmla="*/ 0 w 9470958"/>
                <a:gd name="csY0" fmla="*/ 742337 h 1464231"/>
                <a:gd name="csX1" fmla="*/ 2049880 w 9470958"/>
                <a:gd name="csY1" fmla="*/ 739162 h 1464231"/>
                <a:gd name="csX2" fmla="*/ 2046705 w 9470958"/>
                <a:gd name="csY2" fmla="*/ 1461056 h 1464231"/>
                <a:gd name="csX3" fmla="*/ 3894756 w 9470958"/>
                <a:gd name="csY3" fmla="*/ 1464231 h 1464231"/>
                <a:gd name="csX4" fmla="*/ 3885957 w 9470958"/>
                <a:gd name="csY4" fmla="*/ 4534 h 1464231"/>
                <a:gd name="csX5" fmla="*/ 4899901 w 9470958"/>
                <a:gd name="csY5" fmla="*/ 0 h 1464231"/>
                <a:gd name="csX6" fmla="*/ 4894472 w 9470958"/>
                <a:gd name="csY6" fmla="*/ 748067 h 1464231"/>
                <a:gd name="csX7" fmla="*/ 9470958 w 9470958"/>
                <a:gd name="csY7" fmla="*/ 739162 h 1464231"/>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99901 w 9470958"/>
                <a:gd name="csY5" fmla="*/ 149845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99901 w 9470958"/>
                <a:gd name="csY5" fmla="*/ 1404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76150 w 9470958"/>
                <a:gd name="csY5" fmla="*/ 7341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905839 w 9470958"/>
                <a:gd name="csY5" fmla="*/ 13279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83614 w 9470958"/>
                <a:gd name="csY5" fmla="*/ 16454 h 1614076"/>
                <a:gd name="csX6" fmla="*/ 4894472 w 9470958"/>
                <a:gd name="csY6" fmla="*/ 897912 h 1614076"/>
                <a:gd name="csX7" fmla="*/ 9470958 w 9470958"/>
                <a:gd name="csY7" fmla="*/ 889007 h 1614076"/>
                <a:gd name="csX0" fmla="*/ 0 w 9470958"/>
                <a:gd name="csY0" fmla="*/ 904303 h 1626197"/>
                <a:gd name="csX1" fmla="*/ 2049880 w 9470958"/>
                <a:gd name="csY1" fmla="*/ 901128 h 1626197"/>
                <a:gd name="csX2" fmla="*/ 2046705 w 9470958"/>
                <a:gd name="csY2" fmla="*/ 1623022 h 1626197"/>
                <a:gd name="csX3" fmla="*/ 3894756 w 9470958"/>
                <a:gd name="csY3" fmla="*/ 1626197 h 1626197"/>
                <a:gd name="csX4" fmla="*/ 3874082 w 9470958"/>
                <a:gd name="csY4" fmla="*/ 12121 h 1626197"/>
                <a:gd name="csX5" fmla="*/ 4883614 w 9470958"/>
                <a:gd name="csY5" fmla="*/ 0 h 1626197"/>
                <a:gd name="csX6" fmla="*/ 4894472 w 9470958"/>
                <a:gd name="csY6" fmla="*/ 910033 h 1626197"/>
                <a:gd name="csX7" fmla="*/ 9470958 w 9470958"/>
                <a:gd name="csY7" fmla="*/ 901128 h 1626197"/>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83614 w 9470958"/>
                <a:gd name="csY5" fmla="*/ 6929 h 1614076"/>
                <a:gd name="csX6" fmla="*/ 4894472 w 9470958"/>
                <a:gd name="csY6" fmla="*/ 897912 h 1614076"/>
                <a:gd name="csX7" fmla="*/ 9470958 w 9470958"/>
                <a:gd name="csY7" fmla="*/ 889007 h 1614076"/>
                <a:gd name="csX0" fmla="*/ 0 w 9470958"/>
                <a:gd name="csY0" fmla="*/ 885253 h 1607147"/>
                <a:gd name="csX1" fmla="*/ 2049880 w 9470958"/>
                <a:gd name="csY1" fmla="*/ 882078 h 1607147"/>
                <a:gd name="csX2" fmla="*/ 2046705 w 9470958"/>
                <a:gd name="csY2" fmla="*/ 1603972 h 1607147"/>
                <a:gd name="csX3" fmla="*/ 3894756 w 9470958"/>
                <a:gd name="csY3" fmla="*/ 1607147 h 1607147"/>
                <a:gd name="csX4" fmla="*/ 3874082 w 9470958"/>
                <a:gd name="csY4" fmla="*/ 12121 h 1607147"/>
                <a:gd name="csX5" fmla="*/ 4883614 w 9470958"/>
                <a:gd name="csY5" fmla="*/ 0 h 1607147"/>
                <a:gd name="csX6" fmla="*/ 4894472 w 9470958"/>
                <a:gd name="csY6" fmla="*/ 890983 h 1607147"/>
                <a:gd name="csX7" fmla="*/ 9470958 w 9470958"/>
                <a:gd name="csY7" fmla="*/ 882078 h 1607147"/>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883614 w 9470958"/>
                <a:gd name="csY5" fmla="*/ 579 h 1607726"/>
                <a:gd name="csX6" fmla="*/ 4894472 w 9470958"/>
                <a:gd name="csY6" fmla="*/ 891562 h 1607726"/>
                <a:gd name="csX7" fmla="*/ 9470958 w 9470958"/>
                <a:gd name="csY7" fmla="*/ 882657 h 1607726"/>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902664 w 9470958"/>
                <a:gd name="csY5" fmla="*/ 3754 h 1607726"/>
                <a:gd name="csX6" fmla="*/ 4894472 w 9470958"/>
                <a:gd name="csY6" fmla="*/ 891562 h 1607726"/>
                <a:gd name="csX7" fmla="*/ 9470958 w 9470958"/>
                <a:gd name="csY7" fmla="*/ 882657 h 1607726"/>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889964 w 9470958"/>
                <a:gd name="csY5" fmla="*/ 579 h 1607726"/>
                <a:gd name="csX6" fmla="*/ 4894472 w 9470958"/>
                <a:gd name="csY6" fmla="*/ 891562 h 1607726"/>
                <a:gd name="csX7" fmla="*/ 9470958 w 9470958"/>
                <a:gd name="csY7" fmla="*/ 882657 h 1607726"/>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889964 w 9470958"/>
                <a:gd name="csY5" fmla="*/ 157654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1184 w 9470958"/>
                <a:gd name="csY5" fmla="*/ 1179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6794 w 9470958"/>
                <a:gd name="csY5" fmla="*/ 618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878745 w 9470958"/>
                <a:gd name="csY5" fmla="*/ 1179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1185 w 9470958"/>
                <a:gd name="csY5" fmla="*/ 11798 h 1764801"/>
                <a:gd name="csX6" fmla="*/ 4894472 w 9470958"/>
                <a:gd name="csY6" fmla="*/ 1048637 h 1764801"/>
                <a:gd name="csX7" fmla="*/ 9470958 w 9470958"/>
                <a:gd name="csY7" fmla="*/ 1039732 h 17648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71012 w 9470958"/>
                <a:gd name="csY4" fmla="*/ 0 h 1917201"/>
                <a:gd name="csX5" fmla="*/ 4901185 w 9470958"/>
                <a:gd name="csY5" fmla="*/ 164198 h 1917201"/>
                <a:gd name="csX6" fmla="*/ 4894472 w 9470958"/>
                <a:gd name="csY6" fmla="*/ 1201037 h 1917201"/>
                <a:gd name="csX7" fmla="*/ 9470958 w 9470958"/>
                <a:gd name="csY7" fmla="*/ 1192132 h 19172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71012 w 9470958"/>
                <a:gd name="csY4" fmla="*/ 0 h 1917201"/>
                <a:gd name="csX5" fmla="*/ 4904995 w 9470958"/>
                <a:gd name="csY5" fmla="*/ 368 h 1917201"/>
                <a:gd name="csX6" fmla="*/ 4894472 w 9470958"/>
                <a:gd name="csY6" fmla="*/ 1201037 h 1917201"/>
                <a:gd name="csX7" fmla="*/ 9470958 w 9470958"/>
                <a:gd name="csY7" fmla="*/ 1192132 h 19172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71012 w 9470958"/>
                <a:gd name="csY4" fmla="*/ 0 h 1917201"/>
                <a:gd name="csX5" fmla="*/ 4904995 w 9470958"/>
                <a:gd name="csY5" fmla="*/ 15608 h 1917201"/>
                <a:gd name="csX6" fmla="*/ 4894472 w 9470958"/>
                <a:gd name="csY6" fmla="*/ 1201037 h 1917201"/>
                <a:gd name="csX7" fmla="*/ 9470958 w 9470958"/>
                <a:gd name="csY7" fmla="*/ 1192132 h 1917201"/>
                <a:gd name="csX0" fmla="*/ 0 w 9470958"/>
                <a:gd name="csY0" fmla="*/ 1179699 h 1901593"/>
                <a:gd name="csX1" fmla="*/ 2049880 w 9470958"/>
                <a:gd name="csY1" fmla="*/ 1176524 h 1901593"/>
                <a:gd name="csX2" fmla="*/ 2046705 w 9470958"/>
                <a:gd name="csY2" fmla="*/ 1898418 h 1901593"/>
                <a:gd name="csX3" fmla="*/ 3894756 w 9470958"/>
                <a:gd name="csY3" fmla="*/ 1901593 h 1901593"/>
                <a:gd name="csX4" fmla="*/ 3871012 w 9470958"/>
                <a:gd name="csY4" fmla="*/ 3442 h 1901593"/>
                <a:gd name="csX5" fmla="*/ 4904995 w 9470958"/>
                <a:gd name="csY5" fmla="*/ 0 h 1901593"/>
                <a:gd name="csX6" fmla="*/ 4894472 w 9470958"/>
                <a:gd name="csY6" fmla="*/ 1185429 h 1901593"/>
                <a:gd name="csX7" fmla="*/ 9470958 w 9470958"/>
                <a:gd name="csY7" fmla="*/ 1176524 h 1901593"/>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67202 w 9470958"/>
                <a:gd name="csY4" fmla="*/ 0 h 1917201"/>
                <a:gd name="csX5" fmla="*/ 4904995 w 9470958"/>
                <a:gd name="csY5" fmla="*/ 15608 h 1917201"/>
                <a:gd name="csX6" fmla="*/ 4894472 w 9470958"/>
                <a:gd name="csY6" fmla="*/ 1201037 h 1917201"/>
                <a:gd name="csX7" fmla="*/ 9470958 w 9470958"/>
                <a:gd name="csY7" fmla="*/ 1192132 h 19172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67202 w 9470958"/>
                <a:gd name="csY4" fmla="*/ 0 h 1917201"/>
                <a:gd name="csX5" fmla="*/ 4901185 w 9470958"/>
                <a:gd name="csY5" fmla="*/ 368 h 1917201"/>
                <a:gd name="csX6" fmla="*/ 4894472 w 9470958"/>
                <a:gd name="csY6" fmla="*/ 1201037 h 1917201"/>
                <a:gd name="csX7" fmla="*/ 9470958 w 9470958"/>
                <a:gd name="csY7" fmla="*/ 1192132 h 1917201"/>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901185 w 9470958"/>
                <a:gd name="csY5" fmla="*/ 147968 h 2064801"/>
                <a:gd name="csX6" fmla="*/ 4894472 w 9470958"/>
                <a:gd name="csY6" fmla="*/ 1348637 h 2064801"/>
                <a:gd name="csX7" fmla="*/ 9470958 w 9470958"/>
                <a:gd name="csY7" fmla="*/ 1339732 h 2064801"/>
                <a:gd name="csX0" fmla="*/ 0 w 9470958"/>
                <a:gd name="csY0" fmla="*/ 1353339 h 2075233"/>
                <a:gd name="csX1" fmla="*/ 2049880 w 9470958"/>
                <a:gd name="csY1" fmla="*/ 1350164 h 2075233"/>
                <a:gd name="csX2" fmla="*/ 2046705 w 9470958"/>
                <a:gd name="csY2" fmla="*/ 2072058 h 2075233"/>
                <a:gd name="csX3" fmla="*/ 3894756 w 9470958"/>
                <a:gd name="csY3" fmla="*/ 2075233 h 2075233"/>
                <a:gd name="csX4" fmla="*/ 3867202 w 9470958"/>
                <a:gd name="csY4" fmla="*/ 10432 h 2075233"/>
                <a:gd name="csX5" fmla="*/ 4911985 w 9470958"/>
                <a:gd name="csY5" fmla="*/ 0 h 2075233"/>
                <a:gd name="csX6" fmla="*/ 4894472 w 9470958"/>
                <a:gd name="csY6" fmla="*/ 1359069 h 2075233"/>
                <a:gd name="csX7" fmla="*/ 9470958 w 9470958"/>
                <a:gd name="csY7" fmla="*/ 1350164 h 2075233"/>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911985 w 9470958"/>
                <a:gd name="csY5" fmla="*/ 14768 h 2064801"/>
                <a:gd name="csX6" fmla="*/ 4894472 w 9470958"/>
                <a:gd name="csY6" fmla="*/ 1348637 h 2064801"/>
                <a:gd name="csX7" fmla="*/ 9470958 w 9470958"/>
                <a:gd name="csY7" fmla="*/ 1339732 h 2064801"/>
                <a:gd name="csX0" fmla="*/ 0 w 9470958"/>
                <a:gd name="csY0" fmla="*/ 1356939 h 2078833"/>
                <a:gd name="csX1" fmla="*/ 2049880 w 9470958"/>
                <a:gd name="csY1" fmla="*/ 1353764 h 2078833"/>
                <a:gd name="csX2" fmla="*/ 2046705 w 9470958"/>
                <a:gd name="csY2" fmla="*/ 2075658 h 2078833"/>
                <a:gd name="csX3" fmla="*/ 3894756 w 9470958"/>
                <a:gd name="csY3" fmla="*/ 2078833 h 2078833"/>
                <a:gd name="csX4" fmla="*/ 3867202 w 9470958"/>
                <a:gd name="csY4" fmla="*/ 14032 h 2078833"/>
                <a:gd name="csX5" fmla="*/ 4911985 w 9470958"/>
                <a:gd name="csY5" fmla="*/ 0 h 2078833"/>
                <a:gd name="csX6" fmla="*/ 4894472 w 9470958"/>
                <a:gd name="csY6" fmla="*/ 1362669 h 2078833"/>
                <a:gd name="csX7" fmla="*/ 9470958 w 9470958"/>
                <a:gd name="csY7" fmla="*/ 1353764 h 2078833"/>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911985 w 9470958"/>
                <a:gd name="csY5" fmla="*/ 7568 h 2064801"/>
                <a:gd name="csX6" fmla="*/ 4894472 w 9470958"/>
                <a:gd name="csY6" fmla="*/ 1348637 h 2064801"/>
                <a:gd name="csX7" fmla="*/ 9470958 w 9470958"/>
                <a:gd name="csY7" fmla="*/ 1339732 h 2064801"/>
                <a:gd name="csX0" fmla="*/ 0 w 9470958"/>
                <a:gd name="csY0" fmla="*/ 1349739 h 2071633"/>
                <a:gd name="csX1" fmla="*/ 2049880 w 9470958"/>
                <a:gd name="csY1" fmla="*/ 1346564 h 2071633"/>
                <a:gd name="csX2" fmla="*/ 2046705 w 9470958"/>
                <a:gd name="csY2" fmla="*/ 2068458 h 2071633"/>
                <a:gd name="csX3" fmla="*/ 3894756 w 9470958"/>
                <a:gd name="csY3" fmla="*/ 2071633 h 2071633"/>
                <a:gd name="csX4" fmla="*/ 3867202 w 9470958"/>
                <a:gd name="csY4" fmla="*/ 6832 h 2071633"/>
                <a:gd name="csX5" fmla="*/ 4911985 w 9470958"/>
                <a:gd name="csY5" fmla="*/ 0 h 2071633"/>
                <a:gd name="csX6" fmla="*/ 4894472 w 9470958"/>
                <a:gd name="csY6" fmla="*/ 1355469 h 2071633"/>
                <a:gd name="csX7" fmla="*/ 9470958 w 9470958"/>
                <a:gd name="csY7" fmla="*/ 1346564 h 2071633"/>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5023585 w 9470958"/>
                <a:gd name="csY5" fmla="*/ 57968 h 2064801"/>
                <a:gd name="csX6" fmla="*/ 4894472 w 9470958"/>
                <a:gd name="csY6" fmla="*/ 1348637 h 2064801"/>
                <a:gd name="csX7" fmla="*/ 9470958 w 9470958"/>
                <a:gd name="csY7" fmla="*/ 1339732 h 2064801"/>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897585 w 9470958"/>
                <a:gd name="csY5" fmla="*/ 3968 h 2064801"/>
                <a:gd name="csX6" fmla="*/ 4894472 w 9470958"/>
                <a:gd name="csY6" fmla="*/ 1348637 h 2064801"/>
                <a:gd name="csX7" fmla="*/ 9470958 w 9470958"/>
                <a:gd name="csY7" fmla="*/ 1339732 h 2064801"/>
                <a:gd name="csX0" fmla="*/ 0 w 9470958"/>
                <a:gd name="csY0" fmla="*/ 1498724 h 2220618"/>
                <a:gd name="csX1" fmla="*/ 2049880 w 9470958"/>
                <a:gd name="csY1" fmla="*/ 1495549 h 2220618"/>
                <a:gd name="csX2" fmla="*/ 2046705 w 9470958"/>
                <a:gd name="csY2" fmla="*/ 2217443 h 2220618"/>
                <a:gd name="csX3" fmla="*/ 3894756 w 9470958"/>
                <a:gd name="csY3" fmla="*/ 2220618 h 2220618"/>
                <a:gd name="csX4" fmla="*/ 3867202 w 9470958"/>
                <a:gd name="csY4" fmla="*/ 0 h 2220618"/>
                <a:gd name="csX5" fmla="*/ 4897585 w 9470958"/>
                <a:gd name="csY5" fmla="*/ 159785 h 2220618"/>
                <a:gd name="csX6" fmla="*/ 4894472 w 9470958"/>
                <a:gd name="csY6" fmla="*/ 1504454 h 2220618"/>
                <a:gd name="csX7" fmla="*/ 9470958 w 9470958"/>
                <a:gd name="csY7" fmla="*/ 1495549 h 2220618"/>
                <a:gd name="csX0" fmla="*/ 0 w 9470958"/>
                <a:gd name="csY0" fmla="*/ 1498724 h 2220618"/>
                <a:gd name="csX1" fmla="*/ 2049880 w 9470958"/>
                <a:gd name="csY1" fmla="*/ 1495549 h 2220618"/>
                <a:gd name="csX2" fmla="*/ 2046705 w 9470958"/>
                <a:gd name="csY2" fmla="*/ 2217443 h 2220618"/>
                <a:gd name="csX3" fmla="*/ 3894756 w 9470958"/>
                <a:gd name="csY3" fmla="*/ 2220618 h 2220618"/>
                <a:gd name="csX4" fmla="*/ 3867202 w 9470958"/>
                <a:gd name="csY4" fmla="*/ 0 h 2220618"/>
                <a:gd name="csX5" fmla="*/ 4909886 w 9470958"/>
                <a:gd name="csY5" fmla="*/ 3968 h 2220618"/>
                <a:gd name="csX6" fmla="*/ 4894472 w 9470958"/>
                <a:gd name="csY6" fmla="*/ 1504454 h 2220618"/>
                <a:gd name="csX7" fmla="*/ 9470958 w 9470958"/>
                <a:gd name="csY7" fmla="*/ 1495549 h 2220618"/>
                <a:gd name="csX0" fmla="*/ 0 w 9470958"/>
                <a:gd name="csY0" fmla="*/ 1494756 h 2216650"/>
                <a:gd name="csX1" fmla="*/ 2049880 w 9470958"/>
                <a:gd name="csY1" fmla="*/ 1491581 h 2216650"/>
                <a:gd name="csX2" fmla="*/ 2046705 w 9470958"/>
                <a:gd name="csY2" fmla="*/ 2213475 h 2216650"/>
                <a:gd name="csX3" fmla="*/ 3894756 w 9470958"/>
                <a:gd name="csY3" fmla="*/ 2216650 h 2216650"/>
                <a:gd name="csX4" fmla="*/ 3859001 w 9470958"/>
                <a:gd name="csY4" fmla="*/ 4233 h 2216650"/>
                <a:gd name="csX5" fmla="*/ 4909886 w 9470958"/>
                <a:gd name="csY5" fmla="*/ 0 h 2216650"/>
                <a:gd name="csX6" fmla="*/ 4894472 w 9470958"/>
                <a:gd name="csY6" fmla="*/ 1500486 h 2216650"/>
                <a:gd name="csX7" fmla="*/ 9470958 w 9470958"/>
                <a:gd name="csY7" fmla="*/ 1491581 h 2216650"/>
                <a:gd name="csX0" fmla="*/ 0 w 9470958"/>
                <a:gd name="csY0" fmla="*/ 1494756 h 2216650"/>
                <a:gd name="csX1" fmla="*/ 2049880 w 9470958"/>
                <a:gd name="csY1" fmla="*/ 1491581 h 2216650"/>
                <a:gd name="csX2" fmla="*/ 2046705 w 9470958"/>
                <a:gd name="csY2" fmla="*/ 2213475 h 2216650"/>
                <a:gd name="csX3" fmla="*/ 3894756 w 9470958"/>
                <a:gd name="csY3" fmla="*/ 2216650 h 2216650"/>
                <a:gd name="csX4" fmla="*/ 3859001 w 9470958"/>
                <a:gd name="csY4" fmla="*/ 132 h 2216650"/>
                <a:gd name="csX5" fmla="*/ 4909886 w 9470958"/>
                <a:gd name="csY5" fmla="*/ 0 h 2216650"/>
                <a:gd name="csX6" fmla="*/ 4894472 w 9470958"/>
                <a:gd name="csY6" fmla="*/ 1500486 h 2216650"/>
                <a:gd name="csX7" fmla="*/ 9470958 w 9470958"/>
                <a:gd name="csY7" fmla="*/ 1491581 h 2216650"/>
                <a:gd name="csX0" fmla="*/ 0 w 9470958"/>
                <a:gd name="csY0" fmla="*/ 1637499 h 2359393"/>
                <a:gd name="csX1" fmla="*/ 2049880 w 9470958"/>
                <a:gd name="csY1" fmla="*/ 1634324 h 2359393"/>
                <a:gd name="csX2" fmla="*/ 2046705 w 9470958"/>
                <a:gd name="csY2" fmla="*/ 2356218 h 2359393"/>
                <a:gd name="csX3" fmla="*/ 3894756 w 9470958"/>
                <a:gd name="csY3" fmla="*/ 2359393 h 2359393"/>
                <a:gd name="csX4" fmla="*/ 3862176 w 9470958"/>
                <a:gd name="csY4" fmla="*/ 0 h 2359393"/>
                <a:gd name="csX5" fmla="*/ 4909886 w 9470958"/>
                <a:gd name="csY5" fmla="*/ 142743 h 2359393"/>
                <a:gd name="csX6" fmla="*/ 4894472 w 9470958"/>
                <a:gd name="csY6" fmla="*/ 1643229 h 2359393"/>
                <a:gd name="csX7" fmla="*/ 9470958 w 9470958"/>
                <a:gd name="csY7" fmla="*/ 1634324 h 2359393"/>
                <a:gd name="csX0" fmla="*/ 0 w 9470958"/>
                <a:gd name="csY0" fmla="*/ 1640806 h 2362700"/>
                <a:gd name="csX1" fmla="*/ 2049880 w 9470958"/>
                <a:gd name="csY1" fmla="*/ 1637631 h 2362700"/>
                <a:gd name="csX2" fmla="*/ 2046705 w 9470958"/>
                <a:gd name="csY2" fmla="*/ 2359525 h 2362700"/>
                <a:gd name="csX3" fmla="*/ 3894756 w 9470958"/>
                <a:gd name="csY3" fmla="*/ 2362700 h 2362700"/>
                <a:gd name="csX4" fmla="*/ 3862176 w 9470958"/>
                <a:gd name="csY4" fmla="*/ 3307 h 2362700"/>
                <a:gd name="csX5" fmla="*/ 4906711 w 9470958"/>
                <a:gd name="csY5" fmla="*/ 0 h 2362700"/>
                <a:gd name="csX6" fmla="*/ 4894472 w 9470958"/>
                <a:gd name="csY6" fmla="*/ 1646536 h 2362700"/>
                <a:gd name="csX7" fmla="*/ 9470958 w 9470958"/>
                <a:gd name="csY7" fmla="*/ 1637631 h 2362700"/>
                <a:gd name="csX0" fmla="*/ 0 w 9470958"/>
                <a:gd name="csY0" fmla="*/ 1637499 h 2359393"/>
                <a:gd name="csX1" fmla="*/ 2049880 w 9470958"/>
                <a:gd name="csY1" fmla="*/ 1634324 h 2359393"/>
                <a:gd name="csX2" fmla="*/ 2046705 w 9470958"/>
                <a:gd name="csY2" fmla="*/ 2356218 h 2359393"/>
                <a:gd name="csX3" fmla="*/ 3894756 w 9470958"/>
                <a:gd name="csY3" fmla="*/ 2359393 h 2359393"/>
                <a:gd name="csX4" fmla="*/ 3862176 w 9470958"/>
                <a:gd name="csY4" fmla="*/ 0 h 2359393"/>
                <a:gd name="csX5" fmla="*/ 4916236 w 9470958"/>
                <a:gd name="csY5" fmla="*/ 6218 h 2359393"/>
                <a:gd name="csX6" fmla="*/ 4894472 w 9470958"/>
                <a:gd name="csY6" fmla="*/ 1643229 h 2359393"/>
                <a:gd name="csX7" fmla="*/ 9470958 w 9470958"/>
                <a:gd name="csY7" fmla="*/ 1634324 h 2359393"/>
                <a:gd name="csX0" fmla="*/ 0 w 9470958"/>
                <a:gd name="csY0" fmla="*/ 1643981 h 2365875"/>
                <a:gd name="csX1" fmla="*/ 2049880 w 9470958"/>
                <a:gd name="csY1" fmla="*/ 1640806 h 2365875"/>
                <a:gd name="csX2" fmla="*/ 2046705 w 9470958"/>
                <a:gd name="csY2" fmla="*/ 2362700 h 2365875"/>
                <a:gd name="csX3" fmla="*/ 3894756 w 9470958"/>
                <a:gd name="csY3" fmla="*/ 2365875 h 2365875"/>
                <a:gd name="csX4" fmla="*/ 3862176 w 9470958"/>
                <a:gd name="csY4" fmla="*/ 6482 h 2365875"/>
                <a:gd name="csX5" fmla="*/ 4916236 w 9470958"/>
                <a:gd name="csY5" fmla="*/ 0 h 2365875"/>
                <a:gd name="csX6" fmla="*/ 4894472 w 9470958"/>
                <a:gd name="csY6" fmla="*/ 1649711 h 2365875"/>
                <a:gd name="csX7" fmla="*/ 9470958 w 9470958"/>
                <a:gd name="csY7" fmla="*/ 1640806 h 2365875"/>
                <a:gd name="csX0" fmla="*/ 0 w 9470958"/>
                <a:gd name="csY0" fmla="*/ 1637499 h 2359393"/>
                <a:gd name="csX1" fmla="*/ 2049880 w 9470958"/>
                <a:gd name="csY1" fmla="*/ 1634324 h 2359393"/>
                <a:gd name="csX2" fmla="*/ 2046705 w 9470958"/>
                <a:gd name="csY2" fmla="*/ 2356218 h 2359393"/>
                <a:gd name="csX3" fmla="*/ 3894756 w 9470958"/>
                <a:gd name="csY3" fmla="*/ 2359393 h 2359393"/>
                <a:gd name="csX4" fmla="*/ 3862176 w 9470958"/>
                <a:gd name="csY4" fmla="*/ 0 h 2359393"/>
                <a:gd name="csX5" fmla="*/ 4916236 w 9470958"/>
                <a:gd name="csY5" fmla="*/ 6218 h 2359393"/>
                <a:gd name="csX6" fmla="*/ 4894472 w 9470958"/>
                <a:gd name="csY6" fmla="*/ 1643229 h 2359393"/>
                <a:gd name="csX7" fmla="*/ 9470958 w 9470958"/>
                <a:gd name="csY7" fmla="*/ 1634324 h 2359393"/>
                <a:gd name="csX0" fmla="*/ 0 w 9470958"/>
                <a:gd name="csY0" fmla="*/ 1643981 h 2365875"/>
                <a:gd name="csX1" fmla="*/ 2049880 w 9470958"/>
                <a:gd name="csY1" fmla="*/ 1640806 h 2365875"/>
                <a:gd name="csX2" fmla="*/ 2046705 w 9470958"/>
                <a:gd name="csY2" fmla="*/ 2362700 h 2365875"/>
                <a:gd name="csX3" fmla="*/ 3894756 w 9470958"/>
                <a:gd name="csY3" fmla="*/ 2365875 h 2365875"/>
                <a:gd name="csX4" fmla="*/ 3862176 w 9470958"/>
                <a:gd name="csY4" fmla="*/ 6482 h 2365875"/>
                <a:gd name="csX5" fmla="*/ 4916236 w 9470958"/>
                <a:gd name="csY5" fmla="*/ 0 h 2365875"/>
                <a:gd name="csX6" fmla="*/ 4894472 w 9470958"/>
                <a:gd name="csY6" fmla="*/ 1649711 h 2365875"/>
                <a:gd name="csX7" fmla="*/ 9470958 w 9470958"/>
                <a:gd name="csY7" fmla="*/ 1640806 h 2365875"/>
                <a:gd name="csX0" fmla="*/ 0 w 9470958"/>
                <a:gd name="csY0" fmla="*/ 1637499 h 2359393"/>
                <a:gd name="csX1" fmla="*/ 2049880 w 9470958"/>
                <a:gd name="csY1" fmla="*/ 1634324 h 2359393"/>
                <a:gd name="csX2" fmla="*/ 2046705 w 9470958"/>
                <a:gd name="csY2" fmla="*/ 2356218 h 2359393"/>
                <a:gd name="csX3" fmla="*/ 3894756 w 9470958"/>
                <a:gd name="csY3" fmla="*/ 2359393 h 2359393"/>
                <a:gd name="csX4" fmla="*/ 3862176 w 9470958"/>
                <a:gd name="csY4" fmla="*/ 0 h 2359393"/>
                <a:gd name="csX5" fmla="*/ 4916236 w 9470958"/>
                <a:gd name="csY5" fmla="*/ 3043 h 2359393"/>
                <a:gd name="csX6" fmla="*/ 4894472 w 9470958"/>
                <a:gd name="csY6" fmla="*/ 1643229 h 2359393"/>
                <a:gd name="csX7" fmla="*/ 9470958 w 9470958"/>
                <a:gd name="csY7" fmla="*/ 1634324 h 2359393"/>
                <a:gd name="csX0" fmla="*/ 0 w 9470958"/>
                <a:gd name="csY0" fmla="*/ 1634456 h 2356350"/>
                <a:gd name="csX1" fmla="*/ 2049880 w 9470958"/>
                <a:gd name="csY1" fmla="*/ 1631281 h 2356350"/>
                <a:gd name="csX2" fmla="*/ 2046705 w 9470958"/>
                <a:gd name="csY2" fmla="*/ 2353175 h 2356350"/>
                <a:gd name="csX3" fmla="*/ 3894756 w 9470958"/>
                <a:gd name="csY3" fmla="*/ 2356350 h 2356350"/>
                <a:gd name="csX4" fmla="*/ 3845847 w 9470958"/>
                <a:gd name="csY4" fmla="*/ 223 h 2356350"/>
                <a:gd name="csX5" fmla="*/ 4916236 w 9470958"/>
                <a:gd name="csY5" fmla="*/ 0 h 2356350"/>
                <a:gd name="csX6" fmla="*/ 4894472 w 9470958"/>
                <a:gd name="csY6" fmla="*/ 1640186 h 2356350"/>
                <a:gd name="csX7" fmla="*/ 9470958 w 9470958"/>
                <a:gd name="csY7" fmla="*/ 1631281 h 2356350"/>
                <a:gd name="csX0" fmla="*/ 0 w 9470958"/>
                <a:gd name="csY0" fmla="*/ 1634456 h 2359616"/>
                <a:gd name="csX1" fmla="*/ 2049880 w 9470958"/>
                <a:gd name="csY1" fmla="*/ 1631281 h 2359616"/>
                <a:gd name="csX2" fmla="*/ 2046705 w 9470958"/>
                <a:gd name="csY2" fmla="*/ 2353175 h 2359616"/>
                <a:gd name="csX3" fmla="*/ 3852301 w 9470958"/>
                <a:gd name="csY3" fmla="*/ 2359616 h 2359616"/>
                <a:gd name="csX4" fmla="*/ 3845847 w 9470958"/>
                <a:gd name="csY4" fmla="*/ 223 h 2359616"/>
                <a:gd name="csX5" fmla="*/ 4916236 w 9470958"/>
                <a:gd name="csY5" fmla="*/ 0 h 2359616"/>
                <a:gd name="csX6" fmla="*/ 4894472 w 9470958"/>
                <a:gd name="csY6" fmla="*/ 1640186 h 2359616"/>
                <a:gd name="csX7" fmla="*/ 9470958 w 9470958"/>
                <a:gd name="csY7" fmla="*/ 1631281 h 2359616"/>
                <a:gd name="csX0" fmla="*/ 0 w 9470958"/>
                <a:gd name="csY0" fmla="*/ 1634456 h 2359616"/>
                <a:gd name="csX1" fmla="*/ 2049880 w 9470958"/>
                <a:gd name="csY1" fmla="*/ 1631281 h 2359616"/>
                <a:gd name="csX2" fmla="*/ 2046705 w 9470958"/>
                <a:gd name="csY2" fmla="*/ 2353175 h 2359616"/>
                <a:gd name="csX3" fmla="*/ 3842503 w 9470958"/>
                <a:gd name="csY3" fmla="*/ 2359616 h 2359616"/>
                <a:gd name="csX4" fmla="*/ 3845847 w 9470958"/>
                <a:gd name="csY4" fmla="*/ 223 h 2359616"/>
                <a:gd name="csX5" fmla="*/ 4916236 w 9470958"/>
                <a:gd name="csY5" fmla="*/ 0 h 2359616"/>
                <a:gd name="csX6" fmla="*/ 4894472 w 9470958"/>
                <a:gd name="csY6" fmla="*/ 1640186 h 2359616"/>
                <a:gd name="csX7" fmla="*/ 9470958 w 9470958"/>
                <a:gd name="csY7" fmla="*/ 1631281 h 2359616"/>
                <a:gd name="csX0" fmla="*/ 0 w 9470958"/>
                <a:gd name="csY0" fmla="*/ 1634456 h 2359616"/>
                <a:gd name="csX1" fmla="*/ 2049880 w 9470958"/>
                <a:gd name="csY1" fmla="*/ 1631281 h 2359616"/>
                <a:gd name="csX2" fmla="*/ 2046705 w 9470958"/>
                <a:gd name="csY2" fmla="*/ 2353175 h 2359616"/>
                <a:gd name="csX3" fmla="*/ 3842503 w 9470958"/>
                <a:gd name="csY3" fmla="*/ 2359616 h 2359616"/>
                <a:gd name="csX4" fmla="*/ 3845847 w 9470958"/>
                <a:gd name="csY4" fmla="*/ 223 h 2359616"/>
                <a:gd name="csX5" fmla="*/ 4916236 w 9470958"/>
                <a:gd name="csY5" fmla="*/ 0 h 2359616"/>
                <a:gd name="csX6" fmla="*/ 4910801 w 9470958"/>
                <a:gd name="csY6" fmla="*/ 1643452 h 2359616"/>
                <a:gd name="csX7" fmla="*/ 9470958 w 9470958"/>
                <a:gd name="csY7" fmla="*/ 1631281 h 2359616"/>
                <a:gd name="csX0" fmla="*/ 0 w 9470958"/>
                <a:gd name="csY0" fmla="*/ 1634456 h 2359616"/>
                <a:gd name="csX1" fmla="*/ 2049880 w 9470958"/>
                <a:gd name="csY1" fmla="*/ 1631281 h 2359616"/>
                <a:gd name="csX2" fmla="*/ 2046705 w 9470958"/>
                <a:gd name="csY2" fmla="*/ 2353175 h 2359616"/>
                <a:gd name="csX3" fmla="*/ 3842503 w 9470958"/>
                <a:gd name="csY3" fmla="*/ 2359616 h 2359616"/>
                <a:gd name="csX4" fmla="*/ 3829518 w 9470958"/>
                <a:gd name="csY4" fmla="*/ 223 h 2359616"/>
                <a:gd name="csX5" fmla="*/ 4916236 w 9470958"/>
                <a:gd name="csY5" fmla="*/ 0 h 2359616"/>
                <a:gd name="csX6" fmla="*/ 4910801 w 9470958"/>
                <a:gd name="csY6" fmla="*/ 1643452 h 2359616"/>
                <a:gd name="csX7" fmla="*/ 9470958 w 9470958"/>
                <a:gd name="csY7" fmla="*/ 1631281 h 2359616"/>
                <a:gd name="csX0" fmla="*/ 0 w 9470958"/>
                <a:gd name="csY0" fmla="*/ 1634456 h 2362882"/>
                <a:gd name="csX1" fmla="*/ 2049880 w 9470958"/>
                <a:gd name="csY1" fmla="*/ 1631281 h 2362882"/>
                <a:gd name="csX2" fmla="*/ 2046705 w 9470958"/>
                <a:gd name="csY2" fmla="*/ 2353175 h 2362882"/>
                <a:gd name="csX3" fmla="*/ 3832706 w 9470958"/>
                <a:gd name="csY3" fmla="*/ 2362882 h 2362882"/>
                <a:gd name="csX4" fmla="*/ 3829518 w 9470958"/>
                <a:gd name="csY4" fmla="*/ 223 h 2362882"/>
                <a:gd name="csX5" fmla="*/ 4916236 w 9470958"/>
                <a:gd name="csY5" fmla="*/ 0 h 2362882"/>
                <a:gd name="csX6" fmla="*/ 4910801 w 9470958"/>
                <a:gd name="csY6" fmla="*/ 1643452 h 2362882"/>
                <a:gd name="csX7" fmla="*/ 9470958 w 9470958"/>
                <a:gd name="csY7" fmla="*/ 1631281 h 2362882"/>
                <a:gd name="csX0" fmla="*/ 0 w 9470958"/>
                <a:gd name="csY0" fmla="*/ 1817113 h 2545539"/>
                <a:gd name="csX1" fmla="*/ 2049880 w 9470958"/>
                <a:gd name="csY1" fmla="*/ 1813938 h 2545539"/>
                <a:gd name="csX2" fmla="*/ 2046705 w 9470958"/>
                <a:gd name="csY2" fmla="*/ 2535832 h 2545539"/>
                <a:gd name="csX3" fmla="*/ 3832706 w 9470958"/>
                <a:gd name="csY3" fmla="*/ 2545539 h 2545539"/>
                <a:gd name="csX4" fmla="*/ 3829518 w 9470958"/>
                <a:gd name="csY4" fmla="*/ 0 h 2545539"/>
                <a:gd name="csX5" fmla="*/ 4916236 w 9470958"/>
                <a:gd name="csY5" fmla="*/ 182657 h 2545539"/>
                <a:gd name="csX6" fmla="*/ 4910801 w 9470958"/>
                <a:gd name="csY6" fmla="*/ 1826109 h 2545539"/>
                <a:gd name="csX7" fmla="*/ 9470958 w 9470958"/>
                <a:gd name="csY7" fmla="*/ 1813938 h 2545539"/>
                <a:gd name="csX0" fmla="*/ 0 w 9470958"/>
                <a:gd name="csY0" fmla="*/ 1817113 h 2545539"/>
                <a:gd name="csX1" fmla="*/ 2049880 w 9470958"/>
                <a:gd name="csY1" fmla="*/ 1813938 h 2545539"/>
                <a:gd name="csX2" fmla="*/ 2046705 w 9470958"/>
                <a:gd name="csY2" fmla="*/ 2535832 h 2545539"/>
                <a:gd name="csX3" fmla="*/ 3832706 w 9470958"/>
                <a:gd name="csY3" fmla="*/ 2545539 h 2545539"/>
                <a:gd name="csX4" fmla="*/ 3829518 w 9470958"/>
                <a:gd name="csY4" fmla="*/ 0 h 2545539"/>
                <a:gd name="csX5" fmla="*/ 4916236 w 9470958"/>
                <a:gd name="csY5" fmla="*/ 16922 h 2545539"/>
                <a:gd name="csX6" fmla="*/ 4910801 w 9470958"/>
                <a:gd name="csY6" fmla="*/ 1826109 h 2545539"/>
                <a:gd name="csX7" fmla="*/ 9470958 w 9470958"/>
                <a:gd name="csY7" fmla="*/ 1813938 h 2545539"/>
                <a:gd name="csX0" fmla="*/ 0 w 9470958"/>
                <a:gd name="csY0" fmla="*/ 1800191 h 2528617"/>
                <a:gd name="csX1" fmla="*/ 2049880 w 9470958"/>
                <a:gd name="csY1" fmla="*/ 1797016 h 2528617"/>
                <a:gd name="csX2" fmla="*/ 2046705 w 9470958"/>
                <a:gd name="csY2" fmla="*/ 2518910 h 2528617"/>
                <a:gd name="csX3" fmla="*/ 3832706 w 9470958"/>
                <a:gd name="csY3" fmla="*/ 2528617 h 2528617"/>
                <a:gd name="csX4" fmla="*/ 3829518 w 9470958"/>
                <a:gd name="csY4" fmla="*/ 11653 h 2528617"/>
                <a:gd name="csX5" fmla="*/ 4916236 w 9470958"/>
                <a:gd name="csY5" fmla="*/ 0 h 2528617"/>
                <a:gd name="csX6" fmla="*/ 4910801 w 9470958"/>
                <a:gd name="csY6" fmla="*/ 1809187 h 2528617"/>
                <a:gd name="csX7" fmla="*/ 9470958 w 9470958"/>
                <a:gd name="csY7" fmla="*/ 1797016 h 2528617"/>
                <a:gd name="csX0" fmla="*/ 0 w 9470958"/>
                <a:gd name="csY0" fmla="*/ 1805683 h 2534109"/>
                <a:gd name="csX1" fmla="*/ 2049880 w 9470958"/>
                <a:gd name="csY1" fmla="*/ 1802508 h 2534109"/>
                <a:gd name="csX2" fmla="*/ 2046705 w 9470958"/>
                <a:gd name="csY2" fmla="*/ 2524402 h 2534109"/>
                <a:gd name="csX3" fmla="*/ 3832706 w 9470958"/>
                <a:gd name="csY3" fmla="*/ 2534109 h 2534109"/>
                <a:gd name="csX4" fmla="*/ 3829518 w 9470958"/>
                <a:gd name="csY4" fmla="*/ 0 h 2534109"/>
                <a:gd name="csX5" fmla="*/ 4916236 w 9470958"/>
                <a:gd name="csY5" fmla="*/ 5492 h 2534109"/>
                <a:gd name="csX6" fmla="*/ 4910801 w 9470958"/>
                <a:gd name="csY6" fmla="*/ 1814679 h 2534109"/>
                <a:gd name="csX7" fmla="*/ 9470958 w 9470958"/>
                <a:gd name="csY7" fmla="*/ 1802508 h 2534109"/>
                <a:gd name="csX0" fmla="*/ 0 w 9470958"/>
                <a:gd name="csY0" fmla="*/ 1800191 h 2528617"/>
                <a:gd name="csX1" fmla="*/ 2049880 w 9470958"/>
                <a:gd name="csY1" fmla="*/ 1797016 h 2528617"/>
                <a:gd name="csX2" fmla="*/ 2046705 w 9470958"/>
                <a:gd name="csY2" fmla="*/ 2518910 h 2528617"/>
                <a:gd name="csX3" fmla="*/ 3832706 w 9470958"/>
                <a:gd name="csY3" fmla="*/ 2528617 h 2528617"/>
                <a:gd name="csX4" fmla="*/ 3823803 w 9470958"/>
                <a:gd name="csY4" fmla="*/ 5938 h 2528617"/>
                <a:gd name="csX5" fmla="*/ 4916236 w 9470958"/>
                <a:gd name="csY5" fmla="*/ 0 h 2528617"/>
                <a:gd name="csX6" fmla="*/ 4910801 w 9470958"/>
                <a:gd name="csY6" fmla="*/ 1809187 h 2528617"/>
                <a:gd name="csX7" fmla="*/ 9470958 w 9470958"/>
                <a:gd name="csY7" fmla="*/ 1797016 h 2528617"/>
                <a:gd name="csX0" fmla="*/ 0 w 9470958"/>
                <a:gd name="csY0" fmla="*/ 1794253 h 2522679"/>
                <a:gd name="csX1" fmla="*/ 2049880 w 9470958"/>
                <a:gd name="csY1" fmla="*/ 1791078 h 2522679"/>
                <a:gd name="csX2" fmla="*/ 2046705 w 9470958"/>
                <a:gd name="csY2" fmla="*/ 2512972 h 2522679"/>
                <a:gd name="csX3" fmla="*/ 3832706 w 9470958"/>
                <a:gd name="csY3" fmla="*/ 2522679 h 2522679"/>
                <a:gd name="csX4" fmla="*/ 3823803 w 9470958"/>
                <a:gd name="csY4" fmla="*/ 0 h 2522679"/>
                <a:gd name="csX5" fmla="*/ 4916236 w 9470958"/>
                <a:gd name="csY5" fmla="*/ 16922 h 2522679"/>
                <a:gd name="csX6" fmla="*/ 4910801 w 9470958"/>
                <a:gd name="csY6" fmla="*/ 1803249 h 2522679"/>
                <a:gd name="csX7" fmla="*/ 9470958 w 9470958"/>
                <a:gd name="csY7" fmla="*/ 1791078 h 2522679"/>
                <a:gd name="csX0" fmla="*/ 0 w 9470958"/>
                <a:gd name="csY0" fmla="*/ 1805906 h 2534332"/>
                <a:gd name="csX1" fmla="*/ 2049880 w 9470958"/>
                <a:gd name="csY1" fmla="*/ 1802731 h 2534332"/>
                <a:gd name="csX2" fmla="*/ 2046705 w 9470958"/>
                <a:gd name="csY2" fmla="*/ 2524625 h 2534332"/>
                <a:gd name="csX3" fmla="*/ 3832706 w 9470958"/>
                <a:gd name="csY3" fmla="*/ 2534332 h 2534332"/>
                <a:gd name="csX4" fmla="*/ 3823803 w 9470958"/>
                <a:gd name="csY4" fmla="*/ 11653 h 2534332"/>
                <a:gd name="csX5" fmla="*/ 4916236 w 9470958"/>
                <a:gd name="csY5" fmla="*/ 0 h 2534332"/>
                <a:gd name="csX6" fmla="*/ 4910801 w 9470958"/>
                <a:gd name="csY6" fmla="*/ 1814902 h 2534332"/>
                <a:gd name="csX7" fmla="*/ 9470958 w 9470958"/>
                <a:gd name="csY7" fmla="*/ 1802731 h 2534332"/>
                <a:gd name="csX0" fmla="*/ 0 w 9470958"/>
                <a:gd name="csY0" fmla="*/ 1794253 h 2522679"/>
                <a:gd name="csX1" fmla="*/ 2049880 w 9470958"/>
                <a:gd name="csY1" fmla="*/ 1791078 h 2522679"/>
                <a:gd name="csX2" fmla="*/ 2046705 w 9470958"/>
                <a:gd name="csY2" fmla="*/ 2512972 h 2522679"/>
                <a:gd name="csX3" fmla="*/ 3832706 w 9470958"/>
                <a:gd name="csY3" fmla="*/ 2522679 h 2522679"/>
                <a:gd name="csX4" fmla="*/ 3823803 w 9470958"/>
                <a:gd name="csY4" fmla="*/ 0 h 2522679"/>
                <a:gd name="csX5" fmla="*/ 4927666 w 9470958"/>
                <a:gd name="csY5" fmla="*/ 11207 h 2522679"/>
                <a:gd name="csX6" fmla="*/ 4910801 w 9470958"/>
                <a:gd name="csY6" fmla="*/ 1803249 h 2522679"/>
                <a:gd name="csX7" fmla="*/ 9470958 w 9470958"/>
                <a:gd name="csY7" fmla="*/ 1791078 h 2522679"/>
                <a:gd name="csX0" fmla="*/ 0 w 9470958"/>
                <a:gd name="csY0" fmla="*/ 1783046 h 2511472"/>
                <a:gd name="csX1" fmla="*/ 2049880 w 9470958"/>
                <a:gd name="csY1" fmla="*/ 1779871 h 2511472"/>
                <a:gd name="csX2" fmla="*/ 2046705 w 9470958"/>
                <a:gd name="csY2" fmla="*/ 2501765 h 2511472"/>
                <a:gd name="csX3" fmla="*/ 3832706 w 9470958"/>
                <a:gd name="csY3" fmla="*/ 2511472 h 2511472"/>
                <a:gd name="csX4" fmla="*/ 3823803 w 9470958"/>
                <a:gd name="csY4" fmla="*/ 11653 h 2511472"/>
                <a:gd name="csX5" fmla="*/ 4927666 w 9470958"/>
                <a:gd name="csY5" fmla="*/ 0 h 2511472"/>
                <a:gd name="csX6" fmla="*/ 4910801 w 9470958"/>
                <a:gd name="csY6" fmla="*/ 1792042 h 2511472"/>
                <a:gd name="csX7" fmla="*/ 9470958 w 9470958"/>
                <a:gd name="csY7" fmla="*/ 1779871 h 2511472"/>
                <a:gd name="csX0" fmla="*/ 0 w 9470958"/>
                <a:gd name="csY0" fmla="*/ 1788538 h 2516964"/>
                <a:gd name="csX1" fmla="*/ 2049880 w 9470958"/>
                <a:gd name="csY1" fmla="*/ 1785363 h 2516964"/>
                <a:gd name="csX2" fmla="*/ 2046705 w 9470958"/>
                <a:gd name="csY2" fmla="*/ 2507257 h 2516964"/>
                <a:gd name="csX3" fmla="*/ 3832706 w 9470958"/>
                <a:gd name="csY3" fmla="*/ 2516964 h 2516964"/>
                <a:gd name="csX4" fmla="*/ 3829518 w 9470958"/>
                <a:gd name="csY4" fmla="*/ 0 h 2516964"/>
                <a:gd name="csX5" fmla="*/ 4927666 w 9470958"/>
                <a:gd name="csY5" fmla="*/ 5492 h 2516964"/>
                <a:gd name="csX6" fmla="*/ 4910801 w 9470958"/>
                <a:gd name="csY6" fmla="*/ 1797534 h 2516964"/>
                <a:gd name="csX7" fmla="*/ 9470958 w 9470958"/>
                <a:gd name="csY7" fmla="*/ 1785363 h 2516964"/>
                <a:gd name="csX0" fmla="*/ 0 w 9470958"/>
                <a:gd name="csY0" fmla="*/ 1788538 h 2516964"/>
                <a:gd name="csX1" fmla="*/ 2049880 w 9470958"/>
                <a:gd name="csY1" fmla="*/ 1785363 h 2516964"/>
                <a:gd name="csX2" fmla="*/ 2046705 w 9470958"/>
                <a:gd name="csY2" fmla="*/ 2507257 h 2516964"/>
                <a:gd name="csX3" fmla="*/ 3832706 w 9470958"/>
                <a:gd name="csY3" fmla="*/ 2516964 h 2516964"/>
                <a:gd name="csX4" fmla="*/ 3829518 w 9470958"/>
                <a:gd name="csY4" fmla="*/ 0 h 2516964"/>
                <a:gd name="csX5" fmla="*/ 4910521 w 9470958"/>
                <a:gd name="csY5" fmla="*/ 11207 h 2516964"/>
                <a:gd name="csX6" fmla="*/ 4910801 w 9470958"/>
                <a:gd name="csY6" fmla="*/ 1797534 h 2516964"/>
                <a:gd name="csX7" fmla="*/ 9470958 w 9470958"/>
                <a:gd name="csY7" fmla="*/ 1785363 h 2516964"/>
                <a:gd name="csX0" fmla="*/ 0 w 9470958"/>
                <a:gd name="csY0" fmla="*/ 1777331 h 2505757"/>
                <a:gd name="csX1" fmla="*/ 2049880 w 9470958"/>
                <a:gd name="csY1" fmla="*/ 1774156 h 2505757"/>
                <a:gd name="csX2" fmla="*/ 2046705 w 9470958"/>
                <a:gd name="csY2" fmla="*/ 2496050 h 2505757"/>
                <a:gd name="csX3" fmla="*/ 3832706 w 9470958"/>
                <a:gd name="csY3" fmla="*/ 2505757 h 2505757"/>
                <a:gd name="csX4" fmla="*/ 3818088 w 9470958"/>
                <a:gd name="csY4" fmla="*/ 5938 h 2505757"/>
                <a:gd name="csX5" fmla="*/ 4910521 w 9470958"/>
                <a:gd name="csY5" fmla="*/ 0 h 2505757"/>
                <a:gd name="csX6" fmla="*/ 4910801 w 9470958"/>
                <a:gd name="csY6" fmla="*/ 1786327 h 2505757"/>
                <a:gd name="csX7" fmla="*/ 9470958 w 9470958"/>
                <a:gd name="csY7" fmla="*/ 1774156 h 2505757"/>
                <a:gd name="csX0" fmla="*/ 0 w 9470958"/>
                <a:gd name="csY0" fmla="*/ 1777331 h 2505757"/>
                <a:gd name="csX1" fmla="*/ 2049880 w 9470958"/>
                <a:gd name="csY1" fmla="*/ 1774156 h 2505757"/>
                <a:gd name="csX2" fmla="*/ 2046705 w 9470958"/>
                <a:gd name="csY2" fmla="*/ 2496050 h 2505757"/>
                <a:gd name="csX3" fmla="*/ 3832706 w 9470958"/>
                <a:gd name="csY3" fmla="*/ 2505757 h 2505757"/>
                <a:gd name="csX4" fmla="*/ 3818088 w 9470958"/>
                <a:gd name="csY4" fmla="*/ 223 h 2505757"/>
                <a:gd name="csX5" fmla="*/ 4910521 w 9470958"/>
                <a:gd name="csY5" fmla="*/ 0 h 2505757"/>
                <a:gd name="csX6" fmla="*/ 4910801 w 9470958"/>
                <a:gd name="csY6" fmla="*/ 1786327 h 2505757"/>
                <a:gd name="csX7" fmla="*/ 9470958 w 9470958"/>
                <a:gd name="csY7" fmla="*/ 1774156 h 2505757"/>
                <a:gd name="csX0" fmla="*/ 0 w 9470958"/>
                <a:gd name="csY0" fmla="*/ 1923158 h 2651584"/>
                <a:gd name="csX1" fmla="*/ 2049880 w 9470958"/>
                <a:gd name="csY1" fmla="*/ 1919983 h 2651584"/>
                <a:gd name="csX2" fmla="*/ 2046705 w 9470958"/>
                <a:gd name="csY2" fmla="*/ 2641877 h 2651584"/>
                <a:gd name="csX3" fmla="*/ 3832706 w 9470958"/>
                <a:gd name="csY3" fmla="*/ 2651584 h 2651584"/>
                <a:gd name="csX4" fmla="*/ 3814913 w 9470958"/>
                <a:gd name="csY4" fmla="*/ 0 h 2651584"/>
                <a:gd name="csX5" fmla="*/ 4910521 w 9470958"/>
                <a:gd name="csY5" fmla="*/ 145827 h 2651584"/>
                <a:gd name="csX6" fmla="*/ 4910801 w 9470958"/>
                <a:gd name="csY6" fmla="*/ 1932154 h 2651584"/>
                <a:gd name="csX7" fmla="*/ 9470958 w 9470958"/>
                <a:gd name="csY7" fmla="*/ 1919983 h 2651584"/>
                <a:gd name="csX0" fmla="*/ 0 w 9470958"/>
                <a:gd name="csY0" fmla="*/ 1923158 h 2651584"/>
                <a:gd name="csX1" fmla="*/ 2049880 w 9470958"/>
                <a:gd name="csY1" fmla="*/ 1919983 h 2651584"/>
                <a:gd name="csX2" fmla="*/ 2046705 w 9470958"/>
                <a:gd name="csY2" fmla="*/ 2641877 h 2651584"/>
                <a:gd name="csX3" fmla="*/ 3832706 w 9470958"/>
                <a:gd name="csY3" fmla="*/ 2651584 h 2651584"/>
                <a:gd name="csX4" fmla="*/ 3814913 w 9470958"/>
                <a:gd name="csY4" fmla="*/ 0 h 2651584"/>
                <a:gd name="csX5" fmla="*/ 4904171 w 9470958"/>
                <a:gd name="csY5" fmla="*/ 9302 h 2651584"/>
                <a:gd name="csX6" fmla="*/ 4910801 w 9470958"/>
                <a:gd name="csY6" fmla="*/ 1932154 h 2651584"/>
                <a:gd name="csX7" fmla="*/ 9470958 w 9470958"/>
                <a:gd name="csY7" fmla="*/ 1919983 h 2651584"/>
                <a:gd name="csX0" fmla="*/ 0 w 9470958"/>
                <a:gd name="csY0" fmla="*/ 1923158 h 2651584"/>
                <a:gd name="csX1" fmla="*/ 2049880 w 9470958"/>
                <a:gd name="csY1" fmla="*/ 1919983 h 2651584"/>
                <a:gd name="csX2" fmla="*/ 2046705 w 9470958"/>
                <a:gd name="csY2" fmla="*/ 2641877 h 2651584"/>
                <a:gd name="csX3" fmla="*/ 3832706 w 9470958"/>
                <a:gd name="csY3" fmla="*/ 2651584 h 2651584"/>
                <a:gd name="csX4" fmla="*/ 3808563 w 9470958"/>
                <a:gd name="csY4" fmla="*/ 0 h 2651584"/>
                <a:gd name="csX5" fmla="*/ 4904171 w 9470958"/>
                <a:gd name="csY5" fmla="*/ 9302 h 2651584"/>
                <a:gd name="csX6" fmla="*/ 4910801 w 9470958"/>
                <a:gd name="csY6" fmla="*/ 1932154 h 2651584"/>
                <a:gd name="csX7" fmla="*/ 9470958 w 9470958"/>
                <a:gd name="csY7" fmla="*/ 1919983 h 2651584"/>
                <a:gd name="csX0" fmla="*/ 0 w 9470958"/>
                <a:gd name="csY0" fmla="*/ 1926333 h 2654759"/>
                <a:gd name="csX1" fmla="*/ 2049880 w 9470958"/>
                <a:gd name="csY1" fmla="*/ 1923158 h 2654759"/>
                <a:gd name="csX2" fmla="*/ 2046705 w 9470958"/>
                <a:gd name="csY2" fmla="*/ 2645052 h 2654759"/>
                <a:gd name="csX3" fmla="*/ 3832706 w 9470958"/>
                <a:gd name="csY3" fmla="*/ 2654759 h 2654759"/>
                <a:gd name="csX4" fmla="*/ 3808563 w 9470958"/>
                <a:gd name="csY4" fmla="*/ 0 h 2654759"/>
                <a:gd name="csX5" fmla="*/ 4904171 w 9470958"/>
                <a:gd name="csY5" fmla="*/ 12477 h 2654759"/>
                <a:gd name="csX6" fmla="*/ 4910801 w 9470958"/>
                <a:gd name="csY6" fmla="*/ 1935329 h 2654759"/>
                <a:gd name="csX7" fmla="*/ 9470958 w 9470958"/>
                <a:gd name="csY7" fmla="*/ 1923158 h 2654759"/>
                <a:gd name="csX0" fmla="*/ 0 w 9470958"/>
                <a:gd name="csY0" fmla="*/ 1916808 h 2645234"/>
                <a:gd name="csX1" fmla="*/ 2049880 w 9470958"/>
                <a:gd name="csY1" fmla="*/ 1913633 h 2645234"/>
                <a:gd name="csX2" fmla="*/ 2046705 w 9470958"/>
                <a:gd name="csY2" fmla="*/ 2635527 h 2645234"/>
                <a:gd name="csX3" fmla="*/ 3832706 w 9470958"/>
                <a:gd name="csY3" fmla="*/ 2645234 h 2645234"/>
                <a:gd name="csX4" fmla="*/ 3802213 w 9470958"/>
                <a:gd name="csY4" fmla="*/ 0 h 2645234"/>
                <a:gd name="csX5" fmla="*/ 4904171 w 9470958"/>
                <a:gd name="csY5" fmla="*/ 2952 h 2645234"/>
                <a:gd name="csX6" fmla="*/ 4910801 w 9470958"/>
                <a:gd name="csY6" fmla="*/ 1925804 h 2645234"/>
                <a:gd name="csX7" fmla="*/ 9470958 w 9470958"/>
                <a:gd name="csY7" fmla="*/ 1913633 h 26452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9470958" h="2645234">
                  <a:moveTo>
                    <a:pt x="0" y="1916808"/>
                  </a:moveTo>
                  <a:lnTo>
                    <a:pt x="2049880" y="1913633"/>
                  </a:lnTo>
                  <a:cubicBezTo>
                    <a:pt x="2048822" y="2159556"/>
                    <a:pt x="2047763" y="2389604"/>
                    <a:pt x="2046705" y="2635527"/>
                  </a:cubicBezTo>
                  <a:lnTo>
                    <a:pt x="3832706" y="2645234"/>
                  </a:lnTo>
                  <a:cubicBezTo>
                    <a:pt x="3830765" y="2504794"/>
                    <a:pt x="3804154" y="140440"/>
                    <a:pt x="3802213" y="0"/>
                  </a:cubicBezTo>
                  <a:lnTo>
                    <a:pt x="4904171" y="2952"/>
                  </a:lnTo>
                  <a:cubicBezTo>
                    <a:pt x="4904090" y="48127"/>
                    <a:pt x="4910882" y="1880629"/>
                    <a:pt x="4910801" y="1925804"/>
                  </a:cubicBezTo>
                  <a:lnTo>
                    <a:pt x="9470958" y="1913633"/>
                  </a:ln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31" name="Groupe 130">
            <a:extLst>
              <a:ext uri="{FF2B5EF4-FFF2-40B4-BE49-F238E27FC236}">
                <a16:creationId xmlns:a16="http://schemas.microsoft.com/office/drawing/2014/main" id="{BD444676-2253-54DE-BCA1-D690A0FE848B}"/>
              </a:ext>
            </a:extLst>
          </p:cNvPr>
          <p:cNvGrpSpPr/>
          <p:nvPr/>
        </p:nvGrpSpPr>
        <p:grpSpPr>
          <a:xfrm>
            <a:off x="1272594" y="329097"/>
            <a:ext cx="9470958" cy="6022912"/>
            <a:chOff x="1272594" y="329097"/>
            <a:chExt cx="9470958" cy="6022912"/>
          </a:xfrm>
        </p:grpSpPr>
        <p:sp>
          <p:nvSpPr>
            <p:cNvPr id="122" name="Forme libre 121">
              <a:extLst>
                <a:ext uri="{FF2B5EF4-FFF2-40B4-BE49-F238E27FC236}">
                  <a16:creationId xmlns:a16="http://schemas.microsoft.com/office/drawing/2014/main" id="{18F27F68-8C7D-19C6-6540-FE9838D02998}"/>
                </a:ext>
              </a:extLst>
            </p:cNvPr>
            <p:cNvSpPr/>
            <p:nvPr/>
          </p:nvSpPr>
          <p:spPr>
            <a:xfrm>
              <a:off x="4423557" y="329097"/>
              <a:ext cx="1383475" cy="420681"/>
            </a:xfrm>
            <a:custGeom>
              <a:avLst/>
              <a:gdLst>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7867 w 5410200"/>
                <a:gd name="csY20" fmla="*/ 558800 h 3683410"/>
                <a:gd name="csX21" fmla="*/ 3268133 w 5410200"/>
                <a:gd name="csY21" fmla="*/ 397933 h 3683410"/>
                <a:gd name="csX22" fmla="*/ 3725333 w 5410200"/>
                <a:gd name="csY22" fmla="*/ 330200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5333 w 5410200"/>
                <a:gd name="csY22" fmla="*/ 330200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0933 w 5410200"/>
                <a:gd name="csY23" fmla="*/ 296333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5308 w 5410200"/>
                <a:gd name="csY23" fmla="*/ 217581 h 3683410"/>
                <a:gd name="csX24" fmla="*/ 4707467 w 5410200"/>
                <a:gd name="csY24" fmla="*/ 228600 h 3683410"/>
                <a:gd name="csX25" fmla="*/ 5410200 w 5410200"/>
                <a:gd name="csY25" fmla="*/ 169333 h 3683410"/>
                <a:gd name="csX0" fmla="*/ 0 w 5410200"/>
                <a:gd name="csY0" fmla="*/ 0 h 3683410"/>
                <a:gd name="csX1" fmla="*/ 169333 w 5410200"/>
                <a:gd name="csY1" fmla="*/ 25400 h 3683410"/>
                <a:gd name="csX2" fmla="*/ 228600 w 5410200"/>
                <a:gd name="csY2" fmla="*/ 25400 h 3683410"/>
                <a:gd name="csX3" fmla="*/ 313267 w 5410200"/>
                <a:gd name="csY3" fmla="*/ 177800 h 3683410"/>
                <a:gd name="csX4" fmla="*/ 558800 w 5410200"/>
                <a:gd name="csY4" fmla="*/ 1278467 h 3683410"/>
                <a:gd name="csX5" fmla="*/ 685800 w 5410200"/>
                <a:gd name="csY5" fmla="*/ 2302933 h 3683410"/>
                <a:gd name="csX6" fmla="*/ 821267 w 5410200"/>
                <a:gd name="csY6" fmla="*/ 3081867 h 3683410"/>
                <a:gd name="csX7" fmla="*/ 905933 w 5410200"/>
                <a:gd name="csY7" fmla="*/ 3420533 h 3683410"/>
                <a:gd name="csX8" fmla="*/ 948267 w 5410200"/>
                <a:gd name="csY8" fmla="*/ 3572933 h 3683410"/>
                <a:gd name="csX9" fmla="*/ 1024467 w 5410200"/>
                <a:gd name="csY9" fmla="*/ 3657600 h 3683410"/>
                <a:gd name="csX10" fmla="*/ 1066800 w 5410200"/>
                <a:gd name="csY10" fmla="*/ 3674533 h 3683410"/>
                <a:gd name="csX11" fmla="*/ 1168400 w 5410200"/>
                <a:gd name="csY11" fmla="*/ 3530600 h 3683410"/>
                <a:gd name="csX12" fmla="*/ 1295400 w 5410200"/>
                <a:gd name="csY12" fmla="*/ 3200400 h 3683410"/>
                <a:gd name="csX13" fmla="*/ 1464733 w 5410200"/>
                <a:gd name="csY13" fmla="*/ 2683933 h 3683410"/>
                <a:gd name="csX14" fmla="*/ 1591733 w 5410200"/>
                <a:gd name="csY14" fmla="*/ 2235200 h 3683410"/>
                <a:gd name="csX15" fmla="*/ 1735667 w 5410200"/>
                <a:gd name="csY15" fmla="*/ 1845733 h 3683410"/>
                <a:gd name="csX16" fmla="*/ 1888067 w 5410200"/>
                <a:gd name="csY16" fmla="*/ 1473200 h 3683410"/>
                <a:gd name="csX17" fmla="*/ 2074333 w 5410200"/>
                <a:gd name="csY17" fmla="*/ 1159933 h 3683410"/>
                <a:gd name="csX18" fmla="*/ 2294467 w 5410200"/>
                <a:gd name="csY18" fmla="*/ 889000 h 3683410"/>
                <a:gd name="csX19" fmla="*/ 2531533 w 5410200"/>
                <a:gd name="csY19" fmla="*/ 668867 h 3683410"/>
                <a:gd name="csX20" fmla="*/ 2823492 w 5410200"/>
                <a:gd name="csY20" fmla="*/ 532549 h 3683410"/>
                <a:gd name="csX21" fmla="*/ 3268133 w 5410200"/>
                <a:gd name="csY21" fmla="*/ 397933 h 3683410"/>
                <a:gd name="csX22" fmla="*/ 3720958 w 5410200"/>
                <a:gd name="csY22" fmla="*/ 295199 h 3683410"/>
                <a:gd name="csX23" fmla="*/ 4085308 w 5410200"/>
                <a:gd name="csY23" fmla="*/ 217581 h 3683410"/>
                <a:gd name="csX24" fmla="*/ 4703092 w 5410200"/>
                <a:gd name="csY24" fmla="*/ 119222 h 3683410"/>
                <a:gd name="csX25" fmla="*/ 5410200 w 5410200"/>
                <a:gd name="csY25" fmla="*/ 169333 h 3683410"/>
                <a:gd name="csX0" fmla="*/ 0 w 5782085"/>
                <a:gd name="csY0" fmla="*/ 31923 h 3715333"/>
                <a:gd name="csX1" fmla="*/ 169333 w 5782085"/>
                <a:gd name="csY1" fmla="*/ 57323 h 3715333"/>
                <a:gd name="csX2" fmla="*/ 228600 w 5782085"/>
                <a:gd name="csY2" fmla="*/ 57323 h 3715333"/>
                <a:gd name="csX3" fmla="*/ 313267 w 5782085"/>
                <a:gd name="csY3" fmla="*/ 209723 h 3715333"/>
                <a:gd name="csX4" fmla="*/ 558800 w 5782085"/>
                <a:gd name="csY4" fmla="*/ 1310390 h 3715333"/>
                <a:gd name="csX5" fmla="*/ 685800 w 5782085"/>
                <a:gd name="csY5" fmla="*/ 2334856 h 3715333"/>
                <a:gd name="csX6" fmla="*/ 821267 w 5782085"/>
                <a:gd name="csY6" fmla="*/ 3113790 h 3715333"/>
                <a:gd name="csX7" fmla="*/ 905933 w 5782085"/>
                <a:gd name="csY7" fmla="*/ 3452456 h 3715333"/>
                <a:gd name="csX8" fmla="*/ 948267 w 5782085"/>
                <a:gd name="csY8" fmla="*/ 3604856 h 3715333"/>
                <a:gd name="csX9" fmla="*/ 1024467 w 5782085"/>
                <a:gd name="csY9" fmla="*/ 3689523 h 3715333"/>
                <a:gd name="csX10" fmla="*/ 1066800 w 5782085"/>
                <a:gd name="csY10" fmla="*/ 3706456 h 3715333"/>
                <a:gd name="csX11" fmla="*/ 1168400 w 5782085"/>
                <a:gd name="csY11" fmla="*/ 3562523 h 3715333"/>
                <a:gd name="csX12" fmla="*/ 1295400 w 5782085"/>
                <a:gd name="csY12" fmla="*/ 3232323 h 3715333"/>
                <a:gd name="csX13" fmla="*/ 1464733 w 5782085"/>
                <a:gd name="csY13" fmla="*/ 2715856 h 3715333"/>
                <a:gd name="csX14" fmla="*/ 1591733 w 5782085"/>
                <a:gd name="csY14" fmla="*/ 2267123 h 3715333"/>
                <a:gd name="csX15" fmla="*/ 1735667 w 5782085"/>
                <a:gd name="csY15" fmla="*/ 1877656 h 3715333"/>
                <a:gd name="csX16" fmla="*/ 1888067 w 5782085"/>
                <a:gd name="csY16" fmla="*/ 1505123 h 3715333"/>
                <a:gd name="csX17" fmla="*/ 2074333 w 5782085"/>
                <a:gd name="csY17" fmla="*/ 1191856 h 3715333"/>
                <a:gd name="csX18" fmla="*/ 2294467 w 5782085"/>
                <a:gd name="csY18" fmla="*/ 920923 h 3715333"/>
                <a:gd name="csX19" fmla="*/ 2531533 w 5782085"/>
                <a:gd name="csY19" fmla="*/ 700790 h 3715333"/>
                <a:gd name="csX20" fmla="*/ 2823492 w 5782085"/>
                <a:gd name="csY20" fmla="*/ 564472 h 3715333"/>
                <a:gd name="csX21" fmla="*/ 3268133 w 5782085"/>
                <a:gd name="csY21" fmla="*/ 429856 h 3715333"/>
                <a:gd name="csX22" fmla="*/ 3720958 w 5782085"/>
                <a:gd name="csY22" fmla="*/ 327122 h 3715333"/>
                <a:gd name="csX23" fmla="*/ 4085308 w 5782085"/>
                <a:gd name="csY23" fmla="*/ 249504 h 3715333"/>
                <a:gd name="csX24" fmla="*/ 4703092 w 5782085"/>
                <a:gd name="csY24" fmla="*/ 151145 h 3715333"/>
                <a:gd name="csX25" fmla="*/ 5782085 w 5782085"/>
                <a:gd name="csY25" fmla="*/ 0 h 3715333"/>
                <a:gd name="csX0" fmla="*/ 0 w 5782085"/>
                <a:gd name="csY0" fmla="*/ 31923 h 3715333"/>
                <a:gd name="csX1" fmla="*/ 169333 w 5782085"/>
                <a:gd name="csY1" fmla="*/ 57323 h 3715333"/>
                <a:gd name="csX2" fmla="*/ 228600 w 5782085"/>
                <a:gd name="csY2" fmla="*/ 57323 h 3715333"/>
                <a:gd name="csX3" fmla="*/ 313267 w 5782085"/>
                <a:gd name="csY3" fmla="*/ 209723 h 3715333"/>
                <a:gd name="csX4" fmla="*/ 558800 w 5782085"/>
                <a:gd name="csY4" fmla="*/ 1310390 h 3715333"/>
                <a:gd name="csX5" fmla="*/ 685800 w 5782085"/>
                <a:gd name="csY5" fmla="*/ 2334856 h 3715333"/>
                <a:gd name="csX6" fmla="*/ 821267 w 5782085"/>
                <a:gd name="csY6" fmla="*/ 3113790 h 3715333"/>
                <a:gd name="csX7" fmla="*/ 905933 w 5782085"/>
                <a:gd name="csY7" fmla="*/ 3452456 h 3715333"/>
                <a:gd name="csX8" fmla="*/ 970142 w 5782085"/>
                <a:gd name="csY8" fmla="*/ 3604856 h 3715333"/>
                <a:gd name="csX9" fmla="*/ 1024467 w 5782085"/>
                <a:gd name="csY9" fmla="*/ 3689523 h 3715333"/>
                <a:gd name="csX10" fmla="*/ 1066800 w 5782085"/>
                <a:gd name="csY10" fmla="*/ 3706456 h 3715333"/>
                <a:gd name="csX11" fmla="*/ 1168400 w 5782085"/>
                <a:gd name="csY11" fmla="*/ 3562523 h 3715333"/>
                <a:gd name="csX12" fmla="*/ 1295400 w 5782085"/>
                <a:gd name="csY12" fmla="*/ 3232323 h 3715333"/>
                <a:gd name="csX13" fmla="*/ 1464733 w 5782085"/>
                <a:gd name="csY13" fmla="*/ 2715856 h 3715333"/>
                <a:gd name="csX14" fmla="*/ 1591733 w 5782085"/>
                <a:gd name="csY14" fmla="*/ 2267123 h 3715333"/>
                <a:gd name="csX15" fmla="*/ 1735667 w 5782085"/>
                <a:gd name="csY15" fmla="*/ 1877656 h 3715333"/>
                <a:gd name="csX16" fmla="*/ 1888067 w 5782085"/>
                <a:gd name="csY16" fmla="*/ 1505123 h 3715333"/>
                <a:gd name="csX17" fmla="*/ 2074333 w 5782085"/>
                <a:gd name="csY17" fmla="*/ 1191856 h 3715333"/>
                <a:gd name="csX18" fmla="*/ 2294467 w 5782085"/>
                <a:gd name="csY18" fmla="*/ 920923 h 3715333"/>
                <a:gd name="csX19" fmla="*/ 2531533 w 5782085"/>
                <a:gd name="csY19" fmla="*/ 700790 h 3715333"/>
                <a:gd name="csX20" fmla="*/ 2823492 w 5782085"/>
                <a:gd name="csY20" fmla="*/ 564472 h 3715333"/>
                <a:gd name="csX21" fmla="*/ 3268133 w 5782085"/>
                <a:gd name="csY21" fmla="*/ 429856 h 3715333"/>
                <a:gd name="csX22" fmla="*/ 3720958 w 5782085"/>
                <a:gd name="csY22" fmla="*/ 327122 h 3715333"/>
                <a:gd name="csX23" fmla="*/ 4085308 w 5782085"/>
                <a:gd name="csY23" fmla="*/ 249504 h 3715333"/>
                <a:gd name="csX24" fmla="*/ 4703092 w 5782085"/>
                <a:gd name="csY24" fmla="*/ 151145 h 3715333"/>
                <a:gd name="csX25" fmla="*/ 5782085 w 5782085"/>
                <a:gd name="csY25" fmla="*/ 0 h 3715333"/>
                <a:gd name="csX0" fmla="*/ 0 w 9417810"/>
                <a:gd name="csY0" fmla="*/ 0 h 3727162"/>
                <a:gd name="csX1" fmla="*/ 3805058 w 9417810"/>
                <a:gd name="csY1" fmla="*/ 69152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64777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864325 w 9417810"/>
                <a:gd name="csY2" fmla="*/ 691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781198 w 9417810"/>
                <a:gd name="csY2" fmla="*/ 51652 h 3727162"/>
                <a:gd name="csX3" fmla="*/ 3948992 w 9417810"/>
                <a:gd name="csY3" fmla="*/ 221552 h 3727162"/>
                <a:gd name="csX4" fmla="*/ 4194525 w 9417810"/>
                <a:gd name="csY4" fmla="*/ 1322219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27162"/>
                <a:gd name="csX1" fmla="*/ 3350046 w 9417810"/>
                <a:gd name="csY1" fmla="*/ 51651 h 3727162"/>
                <a:gd name="csX2" fmla="*/ 3781198 w 9417810"/>
                <a:gd name="csY2" fmla="*/ 51652 h 3727162"/>
                <a:gd name="csX3" fmla="*/ 3948992 w 9417810"/>
                <a:gd name="csY3" fmla="*/ 221552 h 3727162"/>
                <a:gd name="csX4" fmla="*/ 4165186 w 9417810"/>
                <a:gd name="csY4" fmla="*/ 1346682 h 3727162"/>
                <a:gd name="csX5" fmla="*/ 4321525 w 9417810"/>
                <a:gd name="csY5" fmla="*/ 2346685 h 3727162"/>
                <a:gd name="csX6" fmla="*/ 4456992 w 9417810"/>
                <a:gd name="csY6" fmla="*/ 3125619 h 3727162"/>
                <a:gd name="csX7" fmla="*/ 4541658 w 9417810"/>
                <a:gd name="csY7" fmla="*/ 3464285 h 3727162"/>
                <a:gd name="csX8" fmla="*/ 4605867 w 9417810"/>
                <a:gd name="csY8" fmla="*/ 3616685 h 3727162"/>
                <a:gd name="csX9" fmla="*/ 4660192 w 9417810"/>
                <a:gd name="csY9" fmla="*/ 3701352 h 3727162"/>
                <a:gd name="csX10" fmla="*/ 4702525 w 9417810"/>
                <a:gd name="csY10" fmla="*/ 3718285 h 3727162"/>
                <a:gd name="csX11" fmla="*/ 4804125 w 9417810"/>
                <a:gd name="csY11" fmla="*/ 3574352 h 3727162"/>
                <a:gd name="csX12" fmla="*/ 4931125 w 9417810"/>
                <a:gd name="csY12" fmla="*/ 3244152 h 3727162"/>
                <a:gd name="csX13" fmla="*/ 5100458 w 9417810"/>
                <a:gd name="csY13" fmla="*/ 2727685 h 3727162"/>
                <a:gd name="csX14" fmla="*/ 5227458 w 9417810"/>
                <a:gd name="csY14" fmla="*/ 2278952 h 3727162"/>
                <a:gd name="csX15" fmla="*/ 5371392 w 9417810"/>
                <a:gd name="csY15" fmla="*/ 1889485 h 3727162"/>
                <a:gd name="csX16" fmla="*/ 5523792 w 9417810"/>
                <a:gd name="csY16" fmla="*/ 1516952 h 3727162"/>
                <a:gd name="csX17" fmla="*/ 5710058 w 9417810"/>
                <a:gd name="csY17" fmla="*/ 1203685 h 3727162"/>
                <a:gd name="csX18" fmla="*/ 5930192 w 9417810"/>
                <a:gd name="csY18" fmla="*/ 932752 h 3727162"/>
                <a:gd name="csX19" fmla="*/ 6167258 w 9417810"/>
                <a:gd name="csY19" fmla="*/ 712619 h 3727162"/>
                <a:gd name="csX20" fmla="*/ 6459217 w 9417810"/>
                <a:gd name="csY20" fmla="*/ 576301 h 3727162"/>
                <a:gd name="csX21" fmla="*/ 6903858 w 9417810"/>
                <a:gd name="csY21" fmla="*/ 441685 h 3727162"/>
                <a:gd name="csX22" fmla="*/ 7356683 w 9417810"/>
                <a:gd name="csY22" fmla="*/ 338951 h 3727162"/>
                <a:gd name="csX23" fmla="*/ 7721033 w 9417810"/>
                <a:gd name="csY23" fmla="*/ 261333 h 3727162"/>
                <a:gd name="csX24" fmla="*/ 8338817 w 9417810"/>
                <a:gd name="csY24" fmla="*/ 162974 h 3727162"/>
                <a:gd name="csX25" fmla="*/ 9417810 w 9417810"/>
                <a:gd name="csY25" fmla="*/ 11829 h 3727162"/>
                <a:gd name="csX0" fmla="*/ 0 w 9417810"/>
                <a:gd name="csY0" fmla="*/ 0 h 3710472"/>
                <a:gd name="csX1" fmla="*/ 3350046 w 9417810"/>
                <a:gd name="csY1" fmla="*/ 51651 h 3710472"/>
                <a:gd name="csX2" fmla="*/ 3781198 w 9417810"/>
                <a:gd name="csY2" fmla="*/ 51652 h 3710472"/>
                <a:gd name="csX3" fmla="*/ 3948992 w 9417810"/>
                <a:gd name="csY3" fmla="*/ 221552 h 3710472"/>
                <a:gd name="csX4" fmla="*/ 4165186 w 9417810"/>
                <a:gd name="csY4" fmla="*/ 1346682 h 3710472"/>
                <a:gd name="csX5" fmla="*/ 4321525 w 9417810"/>
                <a:gd name="csY5" fmla="*/ 2346685 h 3710472"/>
                <a:gd name="csX6" fmla="*/ 4456992 w 9417810"/>
                <a:gd name="csY6" fmla="*/ 3125619 h 3710472"/>
                <a:gd name="csX7" fmla="*/ 4541658 w 9417810"/>
                <a:gd name="csY7" fmla="*/ 3464285 h 3710472"/>
                <a:gd name="csX8" fmla="*/ 4605867 w 9417810"/>
                <a:gd name="csY8" fmla="*/ 3616685 h 3710472"/>
                <a:gd name="csX9" fmla="*/ 4660192 w 9417810"/>
                <a:gd name="csY9" fmla="*/ 3701352 h 3710472"/>
                <a:gd name="csX10" fmla="*/ 4736754 w 9417810"/>
                <a:gd name="csY10" fmla="*/ 3693824 h 3710472"/>
                <a:gd name="csX11" fmla="*/ 4804125 w 9417810"/>
                <a:gd name="csY11" fmla="*/ 3574352 h 3710472"/>
                <a:gd name="csX12" fmla="*/ 4931125 w 9417810"/>
                <a:gd name="csY12" fmla="*/ 3244152 h 3710472"/>
                <a:gd name="csX13" fmla="*/ 5100458 w 9417810"/>
                <a:gd name="csY13" fmla="*/ 2727685 h 3710472"/>
                <a:gd name="csX14" fmla="*/ 5227458 w 9417810"/>
                <a:gd name="csY14" fmla="*/ 2278952 h 3710472"/>
                <a:gd name="csX15" fmla="*/ 5371392 w 9417810"/>
                <a:gd name="csY15" fmla="*/ 1889485 h 3710472"/>
                <a:gd name="csX16" fmla="*/ 5523792 w 9417810"/>
                <a:gd name="csY16" fmla="*/ 1516952 h 3710472"/>
                <a:gd name="csX17" fmla="*/ 5710058 w 9417810"/>
                <a:gd name="csY17" fmla="*/ 1203685 h 3710472"/>
                <a:gd name="csX18" fmla="*/ 5930192 w 9417810"/>
                <a:gd name="csY18" fmla="*/ 932752 h 3710472"/>
                <a:gd name="csX19" fmla="*/ 6167258 w 9417810"/>
                <a:gd name="csY19" fmla="*/ 712619 h 3710472"/>
                <a:gd name="csX20" fmla="*/ 6459217 w 9417810"/>
                <a:gd name="csY20" fmla="*/ 576301 h 3710472"/>
                <a:gd name="csX21" fmla="*/ 6903858 w 9417810"/>
                <a:gd name="csY21" fmla="*/ 441685 h 3710472"/>
                <a:gd name="csX22" fmla="*/ 7356683 w 9417810"/>
                <a:gd name="csY22" fmla="*/ 338951 h 3710472"/>
                <a:gd name="csX23" fmla="*/ 7721033 w 9417810"/>
                <a:gd name="csY23" fmla="*/ 261333 h 3710472"/>
                <a:gd name="csX24" fmla="*/ 8338817 w 9417810"/>
                <a:gd name="csY24" fmla="*/ 162974 h 3710472"/>
                <a:gd name="csX25" fmla="*/ 9417810 w 9417810"/>
                <a:gd name="csY25" fmla="*/ 11829 h 3710472"/>
                <a:gd name="csX0" fmla="*/ 0 w 9417810"/>
                <a:gd name="csY0" fmla="*/ 0 h 3710474"/>
                <a:gd name="csX1" fmla="*/ 3350046 w 9417810"/>
                <a:gd name="csY1" fmla="*/ 51651 h 3710474"/>
                <a:gd name="csX2" fmla="*/ 3781198 w 9417810"/>
                <a:gd name="csY2" fmla="*/ 51652 h 3710474"/>
                <a:gd name="csX3" fmla="*/ 3948992 w 9417810"/>
                <a:gd name="csY3" fmla="*/ 221552 h 3710474"/>
                <a:gd name="csX4" fmla="*/ 4165186 w 9417810"/>
                <a:gd name="csY4" fmla="*/ 1346682 h 3710474"/>
                <a:gd name="csX5" fmla="*/ 4321525 w 9417810"/>
                <a:gd name="csY5" fmla="*/ 2346685 h 3710474"/>
                <a:gd name="csX6" fmla="*/ 4456992 w 9417810"/>
                <a:gd name="csY6" fmla="*/ 3125619 h 3710474"/>
                <a:gd name="csX7" fmla="*/ 4541658 w 9417810"/>
                <a:gd name="csY7" fmla="*/ 3464285 h 3710474"/>
                <a:gd name="csX8" fmla="*/ 4605867 w 9417810"/>
                <a:gd name="csY8" fmla="*/ 3616685 h 3710474"/>
                <a:gd name="csX9" fmla="*/ 4660192 w 9417810"/>
                <a:gd name="csY9" fmla="*/ 3701352 h 3710474"/>
                <a:gd name="csX10" fmla="*/ 4736754 w 9417810"/>
                <a:gd name="csY10" fmla="*/ 3693824 h 3710474"/>
                <a:gd name="csX11" fmla="*/ 4804125 w 9417810"/>
                <a:gd name="csY11" fmla="*/ 3574352 h 3710474"/>
                <a:gd name="csX12" fmla="*/ 4931125 w 9417810"/>
                <a:gd name="csY12" fmla="*/ 3244152 h 3710474"/>
                <a:gd name="csX13" fmla="*/ 5094402 w 9417810"/>
                <a:gd name="csY13" fmla="*/ 2727685 h 3710474"/>
                <a:gd name="csX14" fmla="*/ 5227458 w 9417810"/>
                <a:gd name="csY14" fmla="*/ 2278952 h 3710474"/>
                <a:gd name="csX15" fmla="*/ 5371392 w 9417810"/>
                <a:gd name="csY15" fmla="*/ 1889485 h 3710474"/>
                <a:gd name="csX16" fmla="*/ 5523792 w 9417810"/>
                <a:gd name="csY16" fmla="*/ 1516952 h 3710474"/>
                <a:gd name="csX17" fmla="*/ 5710058 w 9417810"/>
                <a:gd name="csY17" fmla="*/ 1203685 h 3710474"/>
                <a:gd name="csX18" fmla="*/ 5930192 w 9417810"/>
                <a:gd name="csY18" fmla="*/ 932752 h 3710474"/>
                <a:gd name="csX19" fmla="*/ 6167258 w 9417810"/>
                <a:gd name="csY19" fmla="*/ 712619 h 3710474"/>
                <a:gd name="csX20" fmla="*/ 6459217 w 9417810"/>
                <a:gd name="csY20" fmla="*/ 576301 h 3710474"/>
                <a:gd name="csX21" fmla="*/ 6903858 w 9417810"/>
                <a:gd name="csY21" fmla="*/ 441685 h 3710474"/>
                <a:gd name="csX22" fmla="*/ 7356683 w 9417810"/>
                <a:gd name="csY22" fmla="*/ 338951 h 3710474"/>
                <a:gd name="csX23" fmla="*/ 7721033 w 9417810"/>
                <a:gd name="csY23" fmla="*/ 261333 h 3710474"/>
                <a:gd name="csX24" fmla="*/ 8338817 w 9417810"/>
                <a:gd name="csY24" fmla="*/ 162974 h 3710474"/>
                <a:gd name="csX25" fmla="*/ 9417810 w 9417810"/>
                <a:gd name="csY25" fmla="*/ 11829 h 3710474"/>
                <a:gd name="csX0" fmla="*/ 0 w 9045664"/>
                <a:gd name="csY0" fmla="*/ 2095 h 3698643"/>
                <a:gd name="csX1" fmla="*/ 2977900 w 9045664"/>
                <a:gd name="csY1" fmla="*/ 39822 h 3698643"/>
                <a:gd name="csX2" fmla="*/ 3409052 w 9045664"/>
                <a:gd name="csY2" fmla="*/ 39823 h 3698643"/>
                <a:gd name="csX3" fmla="*/ 3576846 w 9045664"/>
                <a:gd name="csY3" fmla="*/ 209723 h 3698643"/>
                <a:gd name="csX4" fmla="*/ 3793040 w 9045664"/>
                <a:gd name="csY4" fmla="*/ 1334853 h 3698643"/>
                <a:gd name="csX5" fmla="*/ 3949379 w 9045664"/>
                <a:gd name="csY5" fmla="*/ 2334856 h 3698643"/>
                <a:gd name="csX6" fmla="*/ 4084846 w 9045664"/>
                <a:gd name="csY6" fmla="*/ 3113790 h 3698643"/>
                <a:gd name="csX7" fmla="*/ 4169512 w 9045664"/>
                <a:gd name="csY7" fmla="*/ 3452456 h 3698643"/>
                <a:gd name="csX8" fmla="*/ 4233721 w 9045664"/>
                <a:gd name="csY8" fmla="*/ 3604856 h 3698643"/>
                <a:gd name="csX9" fmla="*/ 4288046 w 9045664"/>
                <a:gd name="csY9" fmla="*/ 3689523 h 3698643"/>
                <a:gd name="csX10" fmla="*/ 4364608 w 9045664"/>
                <a:gd name="csY10" fmla="*/ 3681995 h 3698643"/>
                <a:gd name="csX11" fmla="*/ 4431979 w 9045664"/>
                <a:gd name="csY11" fmla="*/ 3562523 h 3698643"/>
                <a:gd name="csX12" fmla="*/ 4558979 w 9045664"/>
                <a:gd name="csY12" fmla="*/ 3232323 h 3698643"/>
                <a:gd name="csX13" fmla="*/ 4722256 w 9045664"/>
                <a:gd name="csY13" fmla="*/ 2715856 h 3698643"/>
                <a:gd name="csX14" fmla="*/ 4855312 w 9045664"/>
                <a:gd name="csY14" fmla="*/ 2267123 h 3698643"/>
                <a:gd name="csX15" fmla="*/ 4999246 w 9045664"/>
                <a:gd name="csY15" fmla="*/ 1877656 h 3698643"/>
                <a:gd name="csX16" fmla="*/ 5151646 w 9045664"/>
                <a:gd name="csY16" fmla="*/ 1505123 h 3698643"/>
                <a:gd name="csX17" fmla="*/ 5337912 w 9045664"/>
                <a:gd name="csY17" fmla="*/ 1191856 h 3698643"/>
                <a:gd name="csX18" fmla="*/ 5558046 w 9045664"/>
                <a:gd name="csY18" fmla="*/ 920923 h 3698643"/>
                <a:gd name="csX19" fmla="*/ 5795112 w 9045664"/>
                <a:gd name="csY19" fmla="*/ 700790 h 3698643"/>
                <a:gd name="csX20" fmla="*/ 6087071 w 9045664"/>
                <a:gd name="csY20" fmla="*/ 564472 h 3698643"/>
                <a:gd name="csX21" fmla="*/ 6531712 w 9045664"/>
                <a:gd name="csY21" fmla="*/ 429856 h 3698643"/>
                <a:gd name="csX22" fmla="*/ 6984537 w 9045664"/>
                <a:gd name="csY22" fmla="*/ 327122 h 3698643"/>
                <a:gd name="csX23" fmla="*/ 7348887 w 9045664"/>
                <a:gd name="csY23" fmla="*/ 249504 h 3698643"/>
                <a:gd name="csX24" fmla="*/ 7966671 w 9045664"/>
                <a:gd name="csY24" fmla="*/ 151145 h 3698643"/>
                <a:gd name="csX25" fmla="*/ 9045664 w 9045664"/>
                <a:gd name="csY25" fmla="*/ 0 h 3698643"/>
                <a:gd name="csX0" fmla="*/ 0 w 9132546"/>
                <a:gd name="csY0" fmla="*/ 9873 h 3706422"/>
                <a:gd name="csX1" fmla="*/ 2977900 w 9132546"/>
                <a:gd name="csY1" fmla="*/ 47600 h 3706422"/>
                <a:gd name="csX2" fmla="*/ 3409052 w 9132546"/>
                <a:gd name="csY2" fmla="*/ 47601 h 3706422"/>
                <a:gd name="csX3" fmla="*/ 3576846 w 9132546"/>
                <a:gd name="csY3" fmla="*/ 217501 h 3706422"/>
                <a:gd name="csX4" fmla="*/ 3793040 w 9132546"/>
                <a:gd name="csY4" fmla="*/ 1342631 h 3706422"/>
                <a:gd name="csX5" fmla="*/ 3949379 w 9132546"/>
                <a:gd name="csY5" fmla="*/ 2342634 h 3706422"/>
                <a:gd name="csX6" fmla="*/ 4084846 w 9132546"/>
                <a:gd name="csY6" fmla="*/ 3121568 h 3706422"/>
                <a:gd name="csX7" fmla="*/ 4169512 w 9132546"/>
                <a:gd name="csY7" fmla="*/ 3460234 h 3706422"/>
                <a:gd name="csX8" fmla="*/ 4233721 w 9132546"/>
                <a:gd name="csY8" fmla="*/ 3612634 h 3706422"/>
                <a:gd name="csX9" fmla="*/ 4288046 w 9132546"/>
                <a:gd name="csY9" fmla="*/ 3697301 h 3706422"/>
                <a:gd name="csX10" fmla="*/ 4364608 w 9132546"/>
                <a:gd name="csY10" fmla="*/ 3689773 h 3706422"/>
                <a:gd name="csX11" fmla="*/ 4431979 w 9132546"/>
                <a:gd name="csY11" fmla="*/ 3570301 h 3706422"/>
                <a:gd name="csX12" fmla="*/ 4558979 w 9132546"/>
                <a:gd name="csY12" fmla="*/ 3240101 h 3706422"/>
                <a:gd name="csX13" fmla="*/ 4722256 w 9132546"/>
                <a:gd name="csY13" fmla="*/ 2723634 h 3706422"/>
                <a:gd name="csX14" fmla="*/ 4855312 w 9132546"/>
                <a:gd name="csY14" fmla="*/ 2274901 h 3706422"/>
                <a:gd name="csX15" fmla="*/ 4999246 w 9132546"/>
                <a:gd name="csY15" fmla="*/ 1885434 h 3706422"/>
                <a:gd name="csX16" fmla="*/ 5151646 w 9132546"/>
                <a:gd name="csY16" fmla="*/ 1512901 h 3706422"/>
                <a:gd name="csX17" fmla="*/ 5337912 w 9132546"/>
                <a:gd name="csY17" fmla="*/ 1199634 h 3706422"/>
                <a:gd name="csX18" fmla="*/ 5558046 w 9132546"/>
                <a:gd name="csY18" fmla="*/ 928701 h 3706422"/>
                <a:gd name="csX19" fmla="*/ 5795112 w 9132546"/>
                <a:gd name="csY19" fmla="*/ 708568 h 3706422"/>
                <a:gd name="csX20" fmla="*/ 6087071 w 9132546"/>
                <a:gd name="csY20" fmla="*/ 572250 h 3706422"/>
                <a:gd name="csX21" fmla="*/ 6531712 w 9132546"/>
                <a:gd name="csY21" fmla="*/ 437634 h 3706422"/>
                <a:gd name="csX22" fmla="*/ 6984537 w 9132546"/>
                <a:gd name="csY22" fmla="*/ 334900 h 3706422"/>
                <a:gd name="csX23" fmla="*/ 7348887 w 9132546"/>
                <a:gd name="csY23" fmla="*/ 257282 h 3706422"/>
                <a:gd name="csX24" fmla="*/ 7966671 w 9132546"/>
                <a:gd name="csY24" fmla="*/ 158923 h 3706422"/>
                <a:gd name="csX25" fmla="*/ 9045664 w 9132546"/>
                <a:gd name="csY25" fmla="*/ 7778 h 3706422"/>
                <a:gd name="csX26" fmla="*/ 9068759 w 9132546"/>
                <a:gd name="csY26" fmla="*/ 22223 h 3706422"/>
                <a:gd name="csX0" fmla="*/ 0 w 9927557"/>
                <a:gd name="csY0" fmla="*/ 12774 h 3709323"/>
                <a:gd name="csX1" fmla="*/ 2977900 w 9927557"/>
                <a:gd name="csY1" fmla="*/ 50501 h 3709323"/>
                <a:gd name="csX2" fmla="*/ 3409052 w 9927557"/>
                <a:gd name="csY2" fmla="*/ 50502 h 3709323"/>
                <a:gd name="csX3" fmla="*/ 3576846 w 9927557"/>
                <a:gd name="csY3" fmla="*/ 220402 h 3709323"/>
                <a:gd name="csX4" fmla="*/ 3793040 w 9927557"/>
                <a:gd name="csY4" fmla="*/ 1345532 h 3709323"/>
                <a:gd name="csX5" fmla="*/ 3949379 w 9927557"/>
                <a:gd name="csY5" fmla="*/ 2345535 h 3709323"/>
                <a:gd name="csX6" fmla="*/ 4084846 w 9927557"/>
                <a:gd name="csY6" fmla="*/ 3124469 h 3709323"/>
                <a:gd name="csX7" fmla="*/ 4169512 w 9927557"/>
                <a:gd name="csY7" fmla="*/ 3463135 h 3709323"/>
                <a:gd name="csX8" fmla="*/ 4233721 w 9927557"/>
                <a:gd name="csY8" fmla="*/ 3615535 h 3709323"/>
                <a:gd name="csX9" fmla="*/ 4288046 w 9927557"/>
                <a:gd name="csY9" fmla="*/ 3700202 h 3709323"/>
                <a:gd name="csX10" fmla="*/ 4364608 w 9927557"/>
                <a:gd name="csY10" fmla="*/ 3692674 h 3709323"/>
                <a:gd name="csX11" fmla="*/ 4431979 w 9927557"/>
                <a:gd name="csY11" fmla="*/ 3573202 h 3709323"/>
                <a:gd name="csX12" fmla="*/ 4558979 w 9927557"/>
                <a:gd name="csY12" fmla="*/ 3243002 h 3709323"/>
                <a:gd name="csX13" fmla="*/ 4722256 w 9927557"/>
                <a:gd name="csY13" fmla="*/ 2726535 h 3709323"/>
                <a:gd name="csX14" fmla="*/ 4855312 w 9927557"/>
                <a:gd name="csY14" fmla="*/ 2277802 h 3709323"/>
                <a:gd name="csX15" fmla="*/ 4999246 w 9927557"/>
                <a:gd name="csY15" fmla="*/ 1888335 h 3709323"/>
                <a:gd name="csX16" fmla="*/ 5151646 w 9927557"/>
                <a:gd name="csY16" fmla="*/ 1515802 h 3709323"/>
                <a:gd name="csX17" fmla="*/ 5337912 w 9927557"/>
                <a:gd name="csY17" fmla="*/ 1202535 h 3709323"/>
                <a:gd name="csX18" fmla="*/ 5558046 w 9927557"/>
                <a:gd name="csY18" fmla="*/ 931602 h 3709323"/>
                <a:gd name="csX19" fmla="*/ 5795112 w 9927557"/>
                <a:gd name="csY19" fmla="*/ 711469 h 3709323"/>
                <a:gd name="csX20" fmla="*/ 6087071 w 9927557"/>
                <a:gd name="csY20" fmla="*/ 575151 h 3709323"/>
                <a:gd name="csX21" fmla="*/ 6531712 w 9927557"/>
                <a:gd name="csY21" fmla="*/ 440535 h 3709323"/>
                <a:gd name="csX22" fmla="*/ 6984537 w 9927557"/>
                <a:gd name="csY22" fmla="*/ 337801 h 3709323"/>
                <a:gd name="csX23" fmla="*/ 7348887 w 9927557"/>
                <a:gd name="csY23" fmla="*/ 260183 h 3709323"/>
                <a:gd name="csX24" fmla="*/ 7966671 w 9927557"/>
                <a:gd name="csY24" fmla="*/ 161824 h 3709323"/>
                <a:gd name="csX25" fmla="*/ 9045664 w 9927557"/>
                <a:gd name="csY25" fmla="*/ 10679 h 3709323"/>
                <a:gd name="csX26" fmla="*/ 9927557 w 9927557"/>
                <a:gd name="csY26" fmla="*/ 11199 h 3709323"/>
                <a:gd name="csX0" fmla="*/ 0 w 9927557"/>
                <a:gd name="csY0" fmla="*/ 1755 h 3698304"/>
                <a:gd name="csX1" fmla="*/ 2977900 w 9927557"/>
                <a:gd name="csY1" fmla="*/ 39482 h 3698304"/>
                <a:gd name="csX2" fmla="*/ 3409052 w 9927557"/>
                <a:gd name="csY2" fmla="*/ 39483 h 3698304"/>
                <a:gd name="csX3" fmla="*/ 3576846 w 9927557"/>
                <a:gd name="csY3" fmla="*/ 209383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409052 w 9927557"/>
                <a:gd name="csY2" fmla="*/ 39483 h 3698304"/>
                <a:gd name="csX3" fmla="*/ 3723953 w 9927557"/>
                <a:gd name="csY3" fmla="*/ 260524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23953 w 9927557"/>
                <a:gd name="csY3" fmla="*/ 260524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69924 w 9927557"/>
                <a:gd name="csY3" fmla="*/ 273310 h 3698304"/>
                <a:gd name="csX4" fmla="*/ 3793040 w 9927557"/>
                <a:gd name="csY4" fmla="*/ 1334513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721653 w 9927557"/>
                <a:gd name="csY2" fmla="*/ 65055 h 3698304"/>
                <a:gd name="csX3" fmla="*/ 3769924 w 9927557"/>
                <a:gd name="csY3" fmla="*/ 273310 h 3698304"/>
                <a:gd name="csX4" fmla="*/ 3875787 w 9927557"/>
                <a:gd name="csY4" fmla="*/ 1347298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3949379 w 9927557"/>
                <a:gd name="csY5" fmla="*/ 2334516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4004544 w 9927557"/>
                <a:gd name="csY5" fmla="*/ 2347301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620518 w 9927557"/>
                <a:gd name="csY2" fmla="*/ 77841 h 3698304"/>
                <a:gd name="csX3" fmla="*/ 3769924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69924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67768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084846 w 9927557"/>
                <a:gd name="csY6" fmla="*/ 3113450 h 3698304"/>
                <a:gd name="csX7" fmla="*/ 4169512 w 9927557"/>
                <a:gd name="csY7" fmla="*/ 3452116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084846 w 9927557"/>
                <a:gd name="csY6" fmla="*/ 3113450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3981163 w 9927557"/>
                <a:gd name="csY5" fmla="*/ 2360085 h 3698304"/>
                <a:gd name="csX6" fmla="*/ 4109275 w 9927557"/>
                <a:gd name="csY6" fmla="*/ 3106657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9927557"/>
                <a:gd name="csY0" fmla="*/ 1755 h 3698304"/>
                <a:gd name="csX1" fmla="*/ 2977900 w 9927557"/>
                <a:gd name="csY1" fmla="*/ 39482 h 3698304"/>
                <a:gd name="csX2" fmla="*/ 3546843 w 9927557"/>
                <a:gd name="csY2" fmla="*/ 49899 h 3698304"/>
                <a:gd name="csX3" fmla="*/ 3736436 w 9927557"/>
                <a:gd name="csY3" fmla="*/ 273310 h 3698304"/>
                <a:gd name="csX4" fmla="*/ 3875787 w 9927557"/>
                <a:gd name="csY4" fmla="*/ 1347298 h 3698304"/>
                <a:gd name="csX5" fmla="*/ 4000706 w 9927557"/>
                <a:gd name="csY5" fmla="*/ 2360085 h 3698304"/>
                <a:gd name="csX6" fmla="*/ 4109275 w 9927557"/>
                <a:gd name="csY6" fmla="*/ 3106657 h 3698304"/>
                <a:gd name="csX7" fmla="*/ 4193941 w 9927557"/>
                <a:gd name="csY7" fmla="*/ 3465703 h 3698304"/>
                <a:gd name="csX8" fmla="*/ 4233721 w 9927557"/>
                <a:gd name="csY8" fmla="*/ 3604516 h 3698304"/>
                <a:gd name="csX9" fmla="*/ 4288046 w 9927557"/>
                <a:gd name="csY9" fmla="*/ 3689183 h 3698304"/>
                <a:gd name="csX10" fmla="*/ 4364608 w 9927557"/>
                <a:gd name="csY10" fmla="*/ 3681655 h 3698304"/>
                <a:gd name="csX11" fmla="*/ 4431979 w 9927557"/>
                <a:gd name="csY11" fmla="*/ 3562183 h 3698304"/>
                <a:gd name="csX12" fmla="*/ 4558979 w 9927557"/>
                <a:gd name="csY12" fmla="*/ 3231983 h 3698304"/>
                <a:gd name="csX13" fmla="*/ 4722256 w 9927557"/>
                <a:gd name="csY13" fmla="*/ 2715516 h 3698304"/>
                <a:gd name="csX14" fmla="*/ 4855312 w 9927557"/>
                <a:gd name="csY14" fmla="*/ 2266783 h 3698304"/>
                <a:gd name="csX15" fmla="*/ 4999246 w 9927557"/>
                <a:gd name="csY15" fmla="*/ 1877316 h 3698304"/>
                <a:gd name="csX16" fmla="*/ 5151646 w 9927557"/>
                <a:gd name="csY16" fmla="*/ 1504783 h 3698304"/>
                <a:gd name="csX17" fmla="*/ 5337912 w 9927557"/>
                <a:gd name="csY17" fmla="*/ 1191516 h 3698304"/>
                <a:gd name="csX18" fmla="*/ 5558046 w 9927557"/>
                <a:gd name="csY18" fmla="*/ 920583 h 3698304"/>
                <a:gd name="csX19" fmla="*/ 5795112 w 9927557"/>
                <a:gd name="csY19" fmla="*/ 700450 h 3698304"/>
                <a:gd name="csX20" fmla="*/ 6087071 w 9927557"/>
                <a:gd name="csY20" fmla="*/ 564132 h 3698304"/>
                <a:gd name="csX21" fmla="*/ 6531712 w 9927557"/>
                <a:gd name="csY21" fmla="*/ 429516 h 3698304"/>
                <a:gd name="csX22" fmla="*/ 6984537 w 9927557"/>
                <a:gd name="csY22" fmla="*/ 326782 h 3698304"/>
                <a:gd name="csX23" fmla="*/ 7348887 w 9927557"/>
                <a:gd name="csY23" fmla="*/ 249164 h 3698304"/>
                <a:gd name="csX24" fmla="*/ 7966671 w 9927557"/>
                <a:gd name="csY24" fmla="*/ 150805 h 3698304"/>
                <a:gd name="csX25" fmla="*/ 9055206 w 9927557"/>
                <a:gd name="csY25" fmla="*/ 55359 h 3698304"/>
                <a:gd name="csX26" fmla="*/ 9927557 w 9927557"/>
                <a:gd name="csY26" fmla="*/ 180 h 3698304"/>
                <a:gd name="csX0" fmla="*/ 0 w 10437280"/>
                <a:gd name="csY0" fmla="*/ 1755 h 3698304"/>
                <a:gd name="csX1" fmla="*/ 3487623 w 10437280"/>
                <a:gd name="csY1" fmla="*/ 39482 h 3698304"/>
                <a:gd name="csX2" fmla="*/ 4056566 w 10437280"/>
                <a:gd name="csY2" fmla="*/ 49899 h 3698304"/>
                <a:gd name="csX3" fmla="*/ 4246159 w 10437280"/>
                <a:gd name="csY3" fmla="*/ 273310 h 3698304"/>
                <a:gd name="csX4" fmla="*/ 4385510 w 10437280"/>
                <a:gd name="csY4" fmla="*/ 1347298 h 3698304"/>
                <a:gd name="csX5" fmla="*/ 4510429 w 10437280"/>
                <a:gd name="csY5" fmla="*/ 2360085 h 3698304"/>
                <a:gd name="csX6" fmla="*/ 4618998 w 10437280"/>
                <a:gd name="csY6" fmla="*/ 3106657 h 3698304"/>
                <a:gd name="csX7" fmla="*/ 4703664 w 10437280"/>
                <a:gd name="csY7" fmla="*/ 3465703 h 3698304"/>
                <a:gd name="csX8" fmla="*/ 4743444 w 10437280"/>
                <a:gd name="csY8" fmla="*/ 3604516 h 3698304"/>
                <a:gd name="csX9" fmla="*/ 4797769 w 10437280"/>
                <a:gd name="csY9" fmla="*/ 3689183 h 3698304"/>
                <a:gd name="csX10" fmla="*/ 4874331 w 10437280"/>
                <a:gd name="csY10" fmla="*/ 3681655 h 3698304"/>
                <a:gd name="csX11" fmla="*/ 4941702 w 10437280"/>
                <a:gd name="csY11" fmla="*/ 3562183 h 3698304"/>
                <a:gd name="csX12" fmla="*/ 5068702 w 10437280"/>
                <a:gd name="csY12" fmla="*/ 3231983 h 3698304"/>
                <a:gd name="csX13" fmla="*/ 5231979 w 10437280"/>
                <a:gd name="csY13" fmla="*/ 2715516 h 3698304"/>
                <a:gd name="csX14" fmla="*/ 5365035 w 10437280"/>
                <a:gd name="csY14" fmla="*/ 2266783 h 3698304"/>
                <a:gd name="csX15" fmla="*/ 5508969 w 10437280"/>
                <a:gd name="csY15" fmla="*/ 1877316 h 3698304"/>
                <a:gd name="csX16" fmla="*/ 5661369 w 10437280"/>
                <a:gd name="csY16" fmla="*/ 1504783 h 3698304"/>
                <a:gd name="csX17" fmla="*/ 5847635 w 10437280"/>
                <a:gd name="csY17" fmla="*/ 1191516 h 3698304"/>
                <a:gd name="csX18" fmla="*/ 6067769 w 10437280"/>
                <a:gd name="csY18" fmla="*/ 920583 h 3698304"/>
                <a:gd name="csX19" fmla="*/ 6304835 w 10437280"/>
                <a:gd name="csY19" fmla="*/ 700450 h 3698304"/>
                <a:gd name="csX20" fmla="*/ 6596794 w 10437280"/>
                <a:gd name="csY20" fmla="*/ 564132 h 3698304"/>
                <a:gd name="csX21" fmla="*/ 7041435 w 10437280"/>
                <a:gd name="csY21" fmla="*/ 429516 h 3698304"/>
                <a:gd name="csX22" fmla="*/ 7494260 w 10437280"/>
                <a:gd name="csY22" fmla="*/ 326782 h 3698304"/>
                <a:gd name="csX23" fmla="*/ 7858610 w 10437280"/>
                <a:gd name="csY23" fmla="*/ 249164 h 3698304"/>
                <a:gd name="csX24" fmla="*/ 8476394 w 10437280"/>
                <a:gd name="csY24" fmla="*/ 150805 h 3698304"/>
                <a:gd name="csX25" fmla="*/ 9564929 w 10437280"/>
                <a:gd name="csY25" fmla="*/ 55359 h 3698304"/>
                <a:gd name="csX26" fmla="*/ 10437280 w 10437280"/>
                <a:gd name="csY26" fmla="*/ 180 h 3698304"/>
                <a:gd name="csX0" fmla="*/ 0 w 10445372"/>
                <a:gd name="csY0" fmla="*/ 0 h 3741552"/>
                <a:gd name="csX1" fmla="*/ 3495715 w 10445372"/>
                <a:gd name="csY1" fmla="*/ 82730 h 3741552"/>
                <a:gd name="csX2" fmla="*/ 4064658 w 10445372"/>
                <a:gd name="csY2" fmla="*/ 9314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64658 w 10445372"/>
                <a:gd name="csY2" fmla="*/ 9314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70646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88931 w 10445372"/>
                <a:gd name="csY2" fmla="*/ 81897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129385 w 10445372"/>
                <a:gd name="csY2" fmla="*/ 48144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445372"/>
                <a:gd name="csY0" fmla="*/ 0 h 3741552"/>
                <a:gd name="csX1" fmla="*/ 3503806 w 10445372"/>
                <a:gd name="csY1" fmla="*/ 48976 h 3741552"/>
                <a:gd name="csX2" fmla="*/ 4072749 w 10445372"/>
                <a:gd name="csY2" fmla="*/ 59395 h 3741552"/>
                <a:gd name="csX3" fmla="*/ 4254251 w 10445372"/>
                <a:gd name="csY3" fmla="*/ 316558 h 3741552"/>
                <a:gd name="csX4" fmla="*/ 4393602 w 10445372"/>
                <a:gd name="csY4" fmla="*/ 1390546 h 3741552"/>
                <a:gd name="csX5" fmla="*/ 4518521 w 10445372"/>
                <a:gd name="csY5" fmla="*/ 2403333 h 3741552"/>
                <a:gd name="csX6" fmla="*/ 4627090 w 10445372"/>
                <a:gd name="csY6" fmla="*/ 3149905 h 3741552"/>
                <a:gd name="csX7" fmla="*/ 4711756 w 10445372"/>
                <a:gd name="csY7" fmla="*/ 3508951 h 3741552"/>
                <a:gd name="csX8" fmla="*/ 4751536 w 10445372"/>
                <a:gd name="csY8" fmla="*/ 3647764 h 3741552"/>
                <a:gd name="csX9" fmla="*/ 4805861 w 10445372"/>
                <a:gd name="csY9" fmla="*/ 3732431 h 3741552"/>
                <a:gd name="csX10" fmla="*/ 4882423 w 10445372"/>
                <a:gd name="csY10" fmla="*/ 3724903 h 3741552"/>
                <a:gd name="csX11" fmla="*/ 4949794 w 10445372"/>
                <a:gd name="csY11" fmla="*/ 3605431 h 3741552"/>
                <a:gd name="csX12" fmla="*/ 5076794 w 10445372"/>
                <a:gd name="csY12" fmla="*/ 3275231 h 3741552"/>
                <a:gd name="csX13" fmla="*/ 5240071 w 10445372"/>
                <a:gd name="csY13" fmla="*/ 2758764 h 3741552"/>
                <a:gd name="csX14" fmla="*/ 5373127 w 10445372"/>
                <a:gd name="csY14" fmla="*/ 2310031 h 3741552"/>
                <a:gd name="csX15" fmla="*/ 5517061 w 10445372"/>
                <a:gd name="csY15" fmla="*/ 1920564 h 3741552"/>
                <a:gd name="csX16" fmla="*/ 5669461 w 10445372"/>
                <a:gd name="csY16" fmla="*/ 1548031 h 3741552"/>
                <a:gd name="csX17" fmla="*/ 5855727 w 10445372"/>
                <a:gd name="csY17" fmla="*/ 1234764 h 3741552"/>
                <a:gd name="csX18" fmla="*/ 6075861 w 10445372"/>
                <a:gd name="csY18" fmla="*/ 963831 h 3741552"/>
                <a:gd name="csX19" fmla="*/ 6312927 w 10445372"/>
                <a:gd name="csY19" fmla="*/ 743698 h 3741552"/>
                <a:gd name="csX20" fmla="*/ 6604886 w 10445372"/>
                <a:gd name="csY20" fmla="*/ 607380 h 3741552"/>
                <a:gd name="csX21" fmla="*/ 7049527 w 10445372"/>
                <a:gd name="csY21" fmla="*/ 472764 h 3741552"/>
                <a:gd name="csX22" fmla="*/ 7502352 w 10445372"/>
                <a:gd name="csY22" fmla="*/ 370030 h 3741552"/>
                <a:gd name="csX23" fmla="*/ 7866702 w 10445372"/>
                <a:gd name="csY23" fmla="*/ 292412 h 3741552"/>
                <a:gd name="csX24" fmla="*/ 8484486 w 10445372"/>
                <a:gd name="csY24" fmla="*/ 194053 h 3741552"/>
                <a:gd name="csX25" fmla="*/ 9573021 w 10445372"/>
                <a:gd name="csY25" fmla="*/ 98607 h 3741552"/>
                <a:gd name="csX26" fmla="*/ 10445372 w 10445372"/>
                <a:gd name="csY26" fmla="*/ 43428 h 3741552"/>
                <a:gd name="csX0" fmla="*/ 0 w 10671658"/>
                <a:gd name="csY0" fmla="*/ 0 h 3761708"/>
                <a:gd name="csX1" fmla="*/ 3730092 w 10671658"/>
                <a:gd name="csY1" fmla="*/ 69132 h 3761708"/>
                <a:gd name="csX2" fmla="*/ 4299035 w 10671658"/>
                <a:gd name="csY2" fmla="*/ 79551 h 3761708"/>
                <a:gd name="csX3" fmla="*/ 4480537 w 10671658"/>
                <a:gd name="csY3" fmla="*/ 336714 h 3761708"/>
                <a:gd name="csX4" fmla="*/ 4619888 w 10671658"/>
                <a:gd name="csY4" fmla="*/ 1410702 h 3761708"/>
                <a:gd name="csX5" fmla="*/ 4744807 w 10671658"/>
                <a:gd name="csY5" fmla="*/ 2423489 h 3761708"/>
                <a:gd name="csX6" fmla="*/ 4853376 w 10671658"/>
                <a:gd name="csY6" fmla="*/ 3170061 h 3761708"/>
                <a:gd name="csX7" fmla="*/ 4938042 w 10671658"/>
                <a:gd name="csY7" fmla="*/ 3529107 h 3761708"/>
                <a:gd name="csX8" fmla="*/ 4977822 w 10671658"/>
                <a:gd name="csY8" fmla="*/ 3667920 h 3761708"/>
                <a:gd name="csX9" fmla="*/ 5032147 w 10671658"/>
                <a:gd name="csY9" fmla="*/ 3752587 h 3761708"/>
                <a:gd name="csX10" fmla="*/ 5108709 w 10671658"/>
                <a:gd name="csY10" fmla="*/ 3745059 h 3761708"/>
                <a:gd name="csX11" fmla="*/ 5176080 w 10671658"/>
                <a:gd name="csY11" fmla="*/ 3625587 h 3761708"/>
                <a:gd name="csX12" fmla="*/ 5303080 w 10671658"/>
                <a:gd name="csY12" fmla="*/ 3295387 h 3761708"/>
                <a:gd name="csX13" fmla="*/ 5466357 w 10671658"/>
                <a:gd name="csY13" fmla="*/ 2778920 h 3761708"/>
                <a:gd name="csX14" fmla="*/ 5599413 w 10671658"/>
                <a:gd name="csY14" fmla="*/ 2330187 h 3761708"/>
                <a:gd name="csX15" fmla="*/ 5743347 w 10671658"/>
                <a:gd name="csY15" fmla="*/ 1940720 h 3761708"/>
                <a:gd name="csX16" fmla="*/ 5895747 w 10671658"/>
                <a:gd name="csY16" fmla="*/ 1568187 h 3761708"/>
                <a:gd name="csX17" fmla="*/ 6082013 w 10671658"/>
                <a:gd name="csY17" fmla="*/ 1254920 h 3761708"/>
                <a:gd name="csX18" fmla="*/ 6302147 w 10671658"/>
                <a:gd name="csY18" fmla="*/ 983987 h 3761708"/>
                <a:gd name="csX19" fmla="*/ 6539213 w 10671658"/>
                <a:gd name="csY19" fmla="*/ 763854 h 3761708"/>
                <a:gd name="csX20" fmla="*/ 6831172 w 10671658"/>
                <a:gd name="csY20" fmla="*/ 627536 h 3761708"/>
                <a:gd name="csX21" fmla="*/ 7275813 w 10671658"/>
                <a:gd name="csY21" fmla="*/ 492920 h 3761708"/>
                <a:gd name="csX22" fmla="*/ 7728638 w 10671658"/>
                <a:gd name="csY22" fmla="*/ 390186 h 3761708"/>
                <a:gd name="csX23" fmla="*/ 8092988 w 10671658"/>
                <a:gd name="csY23" fmla="*/ 312568 h 3761708"/>
                <a:gd name="csX24" fmla="*/ 8710772 w 10671658"/>
                <a:gd name="csY24" fmla="*/ 214209 h 3761708"/>
                <a:gd name="csX25" fmla="*/ 9799307 w 10671658"/>
                <a:gd name="csY25" fmla="*/ 118763 h 3761708"/>
                <a:gd name="csX26" fmla="*/ 10671658 w 10671658"/>
                <a:gd name="csY26" fmla="*/ 63584 h 3761708"/>
                <a:gd name="csX0" fmla="*/ 0 w 11345993"/>
                <a:gd name="csY0" fmla="*/ 0 h 3761708"/>
                <a:gd name="csX1" fmla="*/ 3730092 w 11345993"/>
                <a:gd name="csY1" fmla="*/ 69132 h 3761708"/>
                <a:gd name="csX2" fmla="*/ 4299035 w 11345993"/>
                <a:gd name="csY2" fmla="*/ 79551 h 3761708"/>
                <a:gd name="csX3" fmla="*/ 4480537 w 11345993"/>
                <a:gd name="csY3" fmla="*/ 336714 h 3761708"/>
                <a:gd name="csX4" fmla="*/ 4619888 w 11345993"/>
                <a:gd name="csY4" fmla="*/ 1410702 h 3761708"/>
                <a:gd name="csX5" fmla="*/ 4744807 w 11345993"/>
                <a:gd name="csY5" fmla="*/ 2423489 h 3761708"/>
                <a:gd name="csX6" fmla="*/ 4853376 w 11345993"/>
                <a:gd name="csY6" fmla="*/ 3170061 h 3761708"/>
                <a:gd name="csX7" fmla="*/ 4938042 w 11345993"/>
                <a:gd name="csY7" fmla="*/ 3529107 h 3761708"/>
                <a:gd name="csX8" fmla="*/ 4977822 w 11345993"/>
                <a:gd name="csY8" fmla="*/ 3667920 h 3761708"/>
                <a:gd name="csX9" fmla="*/ 5032147 w 11345993"/>
                <a:gd name="csY9" fmla="*/ 3752587 h 3761708"/>
                <a:gd name="csX10" fmla="*/ 5108709 w 11345993"/>
                <a:gd name="csY10" fmla="*/ 3745059 h 3761708"/>
                <a:gd name="csX11" fmla="*/ 5176080 w 11345993"/>
                <a:gd name="csY11" fmla="*/ 3625587 h 3761708"/>
                <a:gd name="csX12" fmla="*/ 5303080 w 11345993"/>
                <a:gd name="csY12" fmla="*/ 3295387 h 3761708"/>
                <a:gd name="csX13" fmla="*/ 5466357 w 11345993"/>
                <a:gd name="csY13" fmla="*/ 2778920 h 3761708"/>
                <a:gd name="csX14" fmla="*/ 5599413 w 11345993"/>
                <a:gd name="csY14" fmla="*/ 2330187 h 3761708"/>
                <a:gd name="csX15" fmla="*/ 5743347 w 11345993"/>
                <a:gd name="csY15" fmla="*/ 1940720 h 3761708"/>
                <a:gd name="csX16" fmla="*/ 5895747 w 11345993"/>
                <a:gd name="csY16" fmla="*/ 1568187 h 3761708"/>
                <a:gd name="csX17" fmla="*/ 6082013 w 11345993"/>
                <a:gd name="csY17" fmla="*/ 1254920 h 3761708"/>
                <a:gd name="csX18" fmla="*/ 6302147 w 11345993"/>
                <a:gd name="csY18" fmla="*/ 983987 h 3761708"/>
                <a:gd name="csX19" fmla="*/ 6539213 w 11345993"/>
                <a:gd name="csY19" fmla="*/ 763854 h 3761708"/>
                <a:gd name="csX20" fmla="*/ 6831172 w 11345993"/>
                <a:gd name="csY20" fmla="*/ 627536 h 3761708"/>
                <a:gd name="csX21" fmla="*/ 7275813 w 11345993"/>
                <a:gd name="csY21" fmla="*/ 492920 h 3761708"/>
                <a:gd name="csX22" fmla="*/ 7728638 w 11345993"/>
                <a:gd name="csY22" fmla="*/ 390186 h 3761708"/>
                <a:gd name="csX23" fmla="*/ 8092988 w 11345993"/>
                <a:gd name="csY23" fmla="*/ 312568 h 3761708"/>
                <a:gd name="csX24" fmla="*/ 8710772 w 11345993"/>
                <a:gd name="csY24" fmla="*/ 214209 h 3761708"/>
                <a:gd name="csX25" fmla="*/ 9799307 w 11345993"/>
                <a:gd name="csY25" fmla="*/ 118763 h 3761708"/>
                <a:gd name="csX26" fmla="*/ 11345993 w 11345993"/>
                <a:gd name="csY26" fmla="*/ 29990 h 3761708"/>
                <a:gd name="csX0" fmla="*/ 0 w 11395775"/>
                <a:gd name="csY0" fmla="*/ 0 h 3761708"/>
                <a:gd name="csX1" fmla="*/ 3730092 w 11395775"/>
                <a:gd name="csY1" fmla="*/ 69132 h 3761708"/>
                <a:gd name="csX2" fmla="*/ 4299035 w 11395775"/>
                <a:gd name="csY2" fmla="*/ 79551 h 3761708"/>
                <a:gd name="csX3" fmla="*/ 4480537 w 11395775"/>
                <a:gd name="csY3" fmla="*/ 336714 h 3761708"/>
                <a:gd name="csX4" fmla="*/ 4619888 w 11395775"/>
                <a:gd name="csY4" fmla="*/ 1410702 h 3761708"/>
                <a:gd name="csX5" fmla="*/ 4744807 w 11395775"/>
                <a:gd name="csY5" fmla="*/ 2423489 h 3761708"/>
                <a:gd name="csX6" fmla="*/ 4853376 w 11395775"/>
                <a:gd name="csY6" fmla="*/ 3170061 h 3761708"/>
                <a:gd name="csX7" fmla="*/ 4938042 w 11395775"/>
                <a:gd name="csY7" fmla="*/ 3529107 h 3761708"/>
                <a:gd name="csX8" fmla="*/ 4977822 w 11395775"/>
                <a:gd name="csY8" fmla="*/ 3667920 h 3761708"/>
                <a:gd name="csX9" fmla="*/ 5032147 w 11395775"/>
                <a:gd name="csY9" fmla="*/ 3752587 h 3761708"/>
                <a:gd name="csX10" fmla="*/ 5108709 w 11395775"/>
                <a:gd name="csY10" fmla="*/ 3745059 h 3761708"/>
                <a:gd name="csX11" fmla="*/ 5176080 w 11395775"/>
                <a:gd name="csY11" fmla="*/ 3625587 h 3761708"/>
                <a:gd name="csX12" fmla="*/ 5303080 w 11395775"/>
                <a:gd name="csY12" fmla="*/ 3295387 h 3761708"/>
                <a:gd name="csX13" fmla="*/ 5466357 w 11395775"/>
                <a:gd name="csY13" fmla="*/ 2778920 h 3761708"/>
                <a:gd name="csX14" fmla="*/ 5599413 w 11395775"/>
                <a:gd name="csY14" fmla="*/ 2330187 h 3761708"/>
                <a:gd name="csX15" fmla="*/ 5743347 w 11395775"/>
                <a:gd name="csY15" fmla="*/ 1940720 h 3761708"/>
                <a:gd name="csX16" fmla="*/ 5895747 w 11395775"/>
                <a:gd name="csY16" fmla="*/ 1568187 h 3761708"/>
                <a:gd name="csX17" fmla="*/ 6082013 w 11395775"/>
                <a:gd name="csY17" fmla="*/ 1254920 h 3761708"/>
                <a:gd name="csX18" fmla="*/ 6302147 w 11395775"/>
                <a:gd name="csY18" fmla="*/ 983987 h 3761708"/>
                <a:gd name="csX19" fmla="*/ 6539213 w 11395775"/>
                <a:gd name="csY19" fmla="*/ 763854 h 3761708"/>
                <a:gd name="csX20" fmla="*/ 6831172 w 11395775"/>
                <a:gd name="csY20" fmla="*/ 627536 h 3761708"/>
                <a:gd name="csX21" fmla="*/ 7275813 w 11395775"/>
                <a:gd name="csY21" fmla="*/ 492920 h 3761708"/>
                <a:gd name="csX22" fmla="*/ 7728638 w 11395775"/>
                <a:gd name="csY22" fmla="*/ 390186 h 3761708"/>
                <a:gd name="csX23" fmla="*/ 8092988 w 11395775"/>
                <a:gd name="csY23" fmla="*/ 312568 h 3761708"/>
                <a:gd name="csX24" fmla="*/ 8710772 w 11395775"/>
                <a:gd name="csY24" fmla="*/ 214209 h 3761708"/>
                <a:gd name="csX25" fmla="*/ 9799307 w 11395775"/>
                <a:gd name="csY25" fmla="*/ 118763 h 3761708"/>
                <a:gd name="csX26" fmla="*/ 11395775 w 11395775"/>
                <a:gd name="csY26" fmla="*/ 36710 h 3761708"/>
                <a:gd name="csX0" fmla="*/ 0 w 11478300"/>
                <a:gd name="csY0" fmla="*/ 0 h 3755241"/>
                <a:gd name="csX1" fmla="*/ 3812617 w 11478300"/>
                <a:gd name="csY1" fmla="*/ 62665 h 3755241"/>
                <a:gd name="csX2" fmla="*/ 4381560 w 11478300"/>
                <a:gd name="csY2" fmla="*/ 73084 h 3755241"/>
                <a:gd name="csX3" fmla="*/ 4563062 w 11478300"/>
                <a:gd name="csY3" fmla="*/ 330247 h 3755241"/>
                <a:gd name="csX4" fmla="*/ 4702413 w 11478300"/>
                <a:gd name="csY4" fmla="*/ 1404235 h 3755241"/>
                <a:gd name="csX5" fmla="*/ 4827332 w 11478300"/>
                <a:gd name="csY5" fmla="*/ 2417022 h 3755241"/>
                <a:gd name="csX6" fmla="*/ 4935901 w 11478300"/>
                <a:gd name="csY6" fmla="*/ 3163594 h 3755241"/>
                <a:gd name="csX7" fmla="*/ 5020567 w 11478300"/>
                <a:gd name="csY7" fmla="*/ 3522640 h 3755241"/>
                <a:gd name="csX8" fmla="*/ 5060347 w 11478300"/>
                <a:gd name="csY8" fmla="*/ 3661453 h 3755241"/>
                <a:gd name="csX9" fmla="*/ 5114672 w 11478300"/>
                <a:gd name="csY9" fmla="*/ 3746120 h 3755241"/>
                <a:gd name="csX10" fmla="*/ 5191234 w 11478300"/>
                <a:gd name="csY10" fmla="*/ 3738592 h 3755241"/>
                <a:gd name="csX11" fmla="*/ 5258605 w 11478300"/>
                <a:gd name="csY11" fmla="*/ 3619120 h 3755241"/>
                <a:gd name="csX12" fmla="*/ 5385605 w 11478300"/>
                <a:gd name="csY12" fmla="*/ 3288920 h 3755241"/>
                <a:gd name="csX13" fmla="*/ 5548882 w 11478300"/>
                <a:gd name="csY13" fmla="*/ 2772453 h 3755241"/>
                <a:gd name="csX14" fmla="*/ 5681938 w 11478300"/>
                <a:gd name="csY14" fmla="*/ 2323720 h 3755241"/>
                <a:gd name="csX15" fmla="*/ 5825872 w 11478300"/>
                <a:gd name="csY15" fmla="*/ 1934253 h 3755241"/>
                <a:gd name="csX16" fmla="*/ 5978272 w 11478300"/>
                <a:gd name="csY16" fmla="*/ 1561720 h 3755241"/>
                <a:gd name="csX17" fmla="*/ 6164538 w 11478300"/>
                <a:gd name="csY17" fmla="*/ 1248453 h 3755241"/>
                <a:gd name="csX18" fmla="*/ 6384672 w 11478300"/>
                <a:gd name="csY18" fmla="*/ 977520 h 3755241"/>
                <a:gd name="csX19" fmla="*/ 6621738 w 11478300"/>
                <a:gd name="csY19" fmla="*/ 757387 h 3755241"/>
                <a:gd name="csX20" fmla="*/ 6913697 w 11478300"/>
                <a:gd name="csY20" fmla="*/ 621069 h 3755241"/>
                <a:gd name="csX21" fmla="*/ 7358338 w 11478300"/>
                <a:gd name="csY21" fmla="*/ 486453 h 3755241"/>
                <a:gd name="csX22" fmla="*/ 7811163 w 11478300"/>
                <a:gd name="csY22" fmla="*/ 383719 h 3755241"/>
                <a:gd name="csX23" fmla="*/ 8175513 w 11478300"/>
                <a:gd name="csY23" fmla="*/ 306101 h 3755241"/>
                <a:gd name="csX24" fmla="*/ 8793297 w 11478300"/>
                <a:gd name="csY24" fmla="*/ 207742 h 3755241"/>
                <a:gd name="csX25" fmla="*/ 9881832 w 11478300"/>
                <a:gd name="csY25" fmla="*/ 112296 h 3755241"/>
                <a:gd name="csX26" fmla="*/ 11478300 w 11478300"/>
                <a:gd name="csY26" fmla="*/ 30243 h 3755241"/>
                <a:gd name="csX0" fmla="*/ 0 w 11633641"/>
                <a:gd name="csY0" fmla="*/ 0 h 3755241"/>
                <a:gd name="csX1" fmla="*/ 3812617 w 11633641"/>
                <a:gd name="csY1" fmla="*/ 62665 h 3755241"/>
                <a:gd name="csX2" fmla="*/ 4381560 w 11633641"/>
                <a:gd name="csY2" fmla="*/ 73084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563062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2413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31361 w 11633641"/>
                <a:gd name="csY4" fmla="*/ 1404235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5020567 w 11633641"/>
                <a:gd name="csY7" fmla="*/ 352264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8 w 11633641"/>
                <a:gd name="csY19" fmla="*/ 757387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33369 w 11633641"/>
                <a:gd name="csY19" fmla="*/ 783208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18528 w 11633641"/>
                <a:gd name="csY4" fmla="*/ 14298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40000 w 11633641"/>
                <a:gd name="csY4" fmla="*/ 1444177 h 3755241"/>
                <a:gd name="csX5" fmla="*/ 4827332 w 11633641"/>
                <a:gd name="csY5" fmla="*/ 24170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40000 w 11633641"/>
                <a:gd name="csY4" fmla="*/ 1444177 h 3755241"/>
                <a:gd name="csX5" fmla="*/ 4843436 w 11633641"/>
                <a:gd name="csY5" fmla="*/ 24313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43436 w 11633641"/>
                <a:gd name="csY5" fmla="*/ 2431322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935901 w 11633641"/>
                <a:gd name="csY6" fmla="*/ 3163594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885150 w 11633641"/>
                <a:gd name="csY6" fmla="*/ 3323912 h 3755241"/>
                <a:gd name="csX7" fmla="*/ 4997306 w 11633641"/>
                <a:gd name="csY7" fmla="*/ 3470998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755241"/>
                <a:gd name="csX1" fmla="*/ 3812617 w 11633641"/>
                <a:gd name="csY1" fmla="*/ 62665 h 3755241"/>
                <a:gd name="csX2" fmla="*/ 4477262 w 11633641"/>
                <a:gd name="csY2" fmla="*/ 81582 h 3755241"/>
                <a:gd name="csX3" fmla="*/ 4612685 w 11633641"/>
                <a:gd name="csY3" fmla="*/ 330247 h 3755241"/>
                <a:gd name="csX4" fmla="*/ 4706166 w 11633641"/>
                <a:gd name="csY4" fmla="*/ 1567498 h 3755241"/>
                <a:gd name="csX5" fmla="*/ 4801143 w 11633641"/>
                <a:gd name="csY5" fmla="*/ 2579309 h 3755241"/>
                <a:gd name="csX6" fmla="*/ 4885150 w 11633641"/>
                <a:gd name="csY6" fmla="*/ 3323912 h 3755241"/>
                <a:gd name="csX7" fmla="*/ 4938884 w 11633641"/>
                <a:gd name="csY7" fmla="*/ 3631890 h 3755241"/>
                <a:gd name="csX8" fmla="*/ 5060347 w 11633641"/>
                <a:gd name="csY8" fmla="*/ 3661453 h 3755241"/>
                <a:gd name="csX9" fmla="*/ 5114672 w 11633641"/>
                <a:gd name="csY9" fmla="*/ 3746120 h 3755241"/>
                <a:gd name="csX10" fmla="*/ 5191234 w 11633641"/>
                <a:gd name="csY10" fmla="*/ 3738592 h 3755241"/>
                <a:gd name="csX11" fmla="*/ 5258605 w 11633641"/>
                <a:gd name="csY11" fmla="*/ 3619120 h 3755241"/>
                <a:gd name="csX12" fmla="*/ 5385605 w 11633641"/>
                <a:gd name="csY12" fmla="*/ 3288920 h 3755241"/>
                <a:gd name="csX13" fmla="*/ 5548882 w 11633641"/>
                <a:gd name="csY13" fmla="*/ 2772453 h 3755241"/>
                <a:gd name="csX14" fmla="*/ 5681938 w 11633641"/>
                <a:gd name="csY14" fmla="*/ 2323720 h 3755241"/>
                <a:gd name="csX15" fmla="*/ 5825872 w 11633641"/>
                <a:gd name="csY15" fmla="*/ 1934253 h 3755241"/>
                <a:gd name="csX16" fmla="*/ 5978272 w 11633641"/>
                <a:gd name="csY16" fmla="*/ 1561720 h 3755241"/>
                <a:gd name="csX17" fmla="*/ 6164538 w 11633641"/>
                <a:gd name="csY17" fmla="*/ 1248453 h 3755241"/>
                <a:gd name="csX18" fmla="*/ 6384672 w 11633641"/>
                <a:gd name="csY18" fmla="*/ 977520 h 3755241"/>
                <a:gd name="csX19" fmla="*/ 6621739 w 11633641"/>
                <a:gd name="csY19" fmla="*/ 767715 h 3755241"/>
                <a:gd name="csX20" fmla="*/ 6913697 w 11633641"/>
                <a:gd name="csY20" fmla="*/ 621069 h 3755241"/>
                <a:gd name="csX21" fmla="*/ 7358338 w 11633641"/>
                <a:gd name="csY21" fmla="*/ 486453 h 3755241"/>
                <a:gd name="csX22" fmla="*/ 7811163 w 11633641"/>
                <a:gd name="csY22" fmla="*/ 383719 h 3755241"/>
                <a:gd name="csX23" fmla="*/ 8175513 w 11633641"/>
                <a:gd name="csY23" fmla="*/ 306101 h 3755241"/>
                <a:gd name="csX24" fmla="*/ 8793297 w 11633641"/>
                <a:gd name="csY24" fmla="*/ 207742 h 3755241"/>
                <a:gd name="csX25" fmla="*/ 9881832 w 11633641"/>
                <a:gd name="csY25" fmla="*/ 112296 h 3755241"/>
                <a:gd name="csX26" fmla="*/ 11633641 w 11633641"/>
                <a:gd name="csY26" fmla="*/ 17311 h 3755241"/>
                <a:gd name="csX0" fmla="*/ 0 w 11633641"/>
                <a:gd name="csY0" fmla="*/ 0 h 3862356"/>
                <a:gd name="csX1" fmla="*/ 3812617 w 11633641"/>
                <a:gd name="csY1" fmla="*/ 62665 h 3862356"/>
                <a:gd name="csX2" fmla="*/ 4477262 w 11633641"/>
                <a:gd name="csY2" fmla="*/ 81582 h 3862356"/>
                <a:gd name="csX3" fmla="*/ 4612685 w 11633641"/>
                <a:gd name="csY3" fmla="*/ 330247 h 3862356"/>
                <a:gd name="csX4" fmla="*/ 4706166 w 11633641"/>
                <a:gd name="csY4" fmla="*/ 1567498 h 3862356"/>
                <a:gd name="csX5" fmla="*/ 4801143 w 11633641"/>
                <a:gd name="csY5" fmla="*/ 2579309 h 3862356"/>
                <a:gd name="csX6" fmla="*/ 4885150 w 11633641"/>
                <a:gd name="csY6" fmla="*/ 3323912 h 3862356"/>
                <a:gd name="csX7" fmla="*/ 4938884 w 11633641"/>
                <a:gd name="csY7" fmla="*/ 3631890 h 3862356"/>
                <a:gd name="csX8" fmla="*/ 5001925 w 11633641"/>
                <a:gd name="csY8" fmla="*/ 3860202 h 3862356"/>
                <a:gd name="csX9" fmla="*/ 5114672 w 11633641"/>
                <a:gd name="csY9" fmla="*/ 3746120 h 3862356"/>
                <a:gd name="csX10" fmla="*/ 5191234 w 11633641"/>
                <a:gd name="csY10" fmla="*/ 3738592 h 3862356"/>
                <a:gd name="csX11" fmla="*/ 5258605 w 11633641"/>
                <a:gd name="csY11" fmla="*/ 3619120 h 3862356"/>
                <a:gd name="csX12" fmla="*/ 5385605 w 11633641"/>
                <a:gd name="csY12" fmla="*/ 3288920 h 3862356"/>
                <a:gd name="csX13" fmla="*/ 5548882 w 11633641"/>
                <a:gd name="csY13" fmla="*/ 2772453 h 3862356"/>
                <a:gd name="csX14" fmla="*/ 5681938 w 11633641"/>
                <a:gd name="csY14" fmla="*/ 2323720 h 3862356"/>
                <a:gd name="csX15" fmla="*/ 5825872 w 11633641"/>
                <a:gd name="csY15" fmla="*/ 1934253 h 3862356"/>
                <a:gd name="csX16" fmla="*/ 5978272 w 11633641"/>
                <a:gd name="csY16" fmla="*/ 1561720 h 3862356"/>
                <a:gd name="csX17" fmla="*/ 6164538 w 11633641"/>
                <a:gd name="csY17" fmla="*/ 1248453 h 3862356"/>
                <a:gd name="csX18" fmla="*/ 6384672 w 11633641"/>
                <a:gd name="csY18" fmla="*/ 977520 h 3862356"/>
                <a:gd name="csX19" fmla="*/ 6621739 w 11633641"/>
                <a:gd name="csY19" fmla="*/ 767715 h 3862356"/>
                <a:gd name="csX20" fmla="*/ 6913697 w 11633641"/>
                <a:gd name="csY20" fmla="*/ 621069 h 3862356"/>
                <a:gd name="csX21" fmla="*/ 7358338 w 11633641"/>
                <a:gd name="csY21" fmla="*/ 486453 h 3862356"/>
                <a:gd name="csX22" fmla="*/ 7811163 w 11633641"/>
                <a:gd name="csY22" fmla="*/ 383719 h 3862356"/>
                <a:gd name="csX23" fmla="*/ 8175513 w 11633641"/>
                <a:gd name="csY23" fmla="*/ 306101 h 3862356"/>
                <a:gd name="csX24" fmla="*/ 8793297 w 11633641"/>
                <a:gd name="csY24" fmla="*/ 207742 h 3862356"/>
                <a:gd name="csX25" fmla="*/ 9881832 w 11633641"/>
                <a:gd name="csY25" fmla="*/ 112296 h 3862356"/>
                <a:gd name="csX26" fmla="*/ 11633641 w 11633641"/>
                <a:gd name="csY26" fmla="*/ 17311 h 3862356"/>
                <a:gd name="csX0" fmla="*/ 0 w 11633641"/>
                <a:gd name="csY0" fmla="*/ 0 h 3867273"/>
                <a:gd name="csX1" fmla="*/ 3812617 w 11633641"/>
                <a:gd name="csY1" fmla="*/ 62665 h 3867273"/>
                <a:gd name="csX2" fmla="*/ 4477262 w 11633641"/>
                <a:gd name="csY2" fmla="*/ 81582 h 3867273"/>
                <a:gd name="csX3" fmla="*/ 4612685 w 11633641"/>
                <a:gd name="csY3" fmla="*/ 330247 h 3867273"/>
                <a:gd name="csX4" fmla="*/ 4706166 w 11633641"/>
                <a:gd name="csY4" fmla="*/ 1567498 h 3867273"/>
                <a:gd name="csX5" fmla="*/ 4801143 w 11633641"/>
                <a:gd name="csY5" fmla="*/ 2579309 h 3867273"/>
                <a:gd name="csX6" fmla="*/ 4885150 w 11633641"/>
                <a:gd name="csY6" fmla="*/ 3323912 h 3867273"/>
                <a:gd name="csX7" fmla="*/ 4938884 w 11633641"/>
                <a:gd name="csY7" fmla="*/ 3631890 h 3867273"/>
                <a:gd name="csX8" fmla="*/ 5001925 w 11633641"/>
                <a:gd name="csY8" fmla="*/ 3860202 h 3867273"/>
                <a:gd name="csX9" fmla="*/ 5127654 w 11633641"/>
                <a:gd name="csY9" fmla="*/ 3802905 h 3867273"/>
                <a:gd name="csX10" fmla="*/ 5191234 w 11633641"/>
                <a:gd name="csY10" fmla="*/ 3738592 h 3867273"/>
                <a:gd name="csX11" fmla="*/ 5258605 w 11633641"/>
                <a:gd name="csY11" fmla="*/ 3619120 h 3867273"/>
                <a:gd name="csX12" fmla="*/ 5385605 w 11633641"/>
                <a:gd name="csY12" fmla="*/ 3288920 h 3867273"/>
                <a:gd name="csX13" fmla="*/ 5548882 w 11633641"/>
                <a:gd name="csY13" fmla="*/ 2772453 h 3867273"/>
                <a:gd name="csX14" fmla="*/ 5681938 w 11633641"/>
                <a:gd name="csY14" fmla="*/ 2323720 h 3867273"/>
                <a:gd name="csX15" fmla="*/ 5825872 w 11633641"/>
                <a:gd name="csY15" fmla="*/ 1934253 h 3867273"/>
                <a:gd name="csX16" fmla="*/ 5978272 w 11633641"/>
                <a:gd name="csY16" fmla="*/ 1561720 h 3867273"/>
                <a:gd name="csX17" fmla="*/ 6164538 w 11633641"/>
                <a:gd name="csY17" fmla="*/ 1248453 h 3867273"/>
                <a:gd name="csX18" fmla="*/ 6384672 w 11633641"/>
                <a:gd name="csY18" fmla="*/ 977520 h 3867273"/>
                <a:gd name="csX19" fmla="*/ 6621739 w 11633641"/>
                <a:gd name="csY19" fmla="*/ 767715 h 3867273"/>
                <a:gd name="csX20" fmla="*/ 6913697 w 11633641"/>
                <a:gd name="csY20" fmla="*/ 621069 h 3867273"/>
                <a:gd name="csX21" fmla="*/ 7358338 w 11633641"/>
                <a:gd name="csY21" fmla="*/ 486453 h 3867273"/>
                <a:gd name="csX22" fmla="*/ 7811163 w 11633641"/>
                <a:gd name="csY22" fmla="*/ 383719 h 3867273"/>
                <a:gd name="csX23" fmla="*/ 8175513 w 11633641"/>
                <a:gd name="csY23" fmla="*/ 306101 h 3867273"/>
                <a:gd name="csX24" fmla="*/ 8793297 w 11633641"/>
                <a:gd name="csY24" fmla="*/ 207742 h 3867273"/>
                <a:gd name="csX25" fmla="*/ 9881832 w 11633641"/>
                <a:gd name="csY25" fmla="*/ 112296 h 3867273"/>
                <a:gd name="csX26" fmla="*/ 11633641 w 11633641"/>
                <a:gd name="csY26" fmla="*/ 17311 h 3867273"/>
                <a:gd name="csX0" fmla="*/ 0 w 11633641"/>
                <a:gd name="csY0" fmla="*/ 0 h 3906791"/>
                <a:gd name="csX1" fmla="*/ 3812617 w 11633641"/>
                <a:gd name="csY1" fmla="*/ 62665 h 3906791"/>
                <a:gd name="csX2" fmla="*/ 4477262 w 11633641"/>
                <a:gd name="csY2" fmla="*/ 81582 h 3906791"/>
                <a:gd name="csX3" fmla="*/ 4612685 w 11633641"/>
                <a:gd name="csY3" fmla="*/ 330247 h 3906791"/>
                <a:gd name="csX4" fmla="*/ 4706166 w 11633641"/>
                <a:gd name="csY4" fmla="*/ 1567498 h 3906791"/>
                <a:gd name="csX5" fmla="*/ 4801143 w 11633641"/>
                <a:gd name="csY5" fmla="*/ 2579309 h 3906791"/>
                <a:gd name="csX6" fmla="*/ 4885150 w 11633641"/>
                <a:gd name="csY6" fmla="*/ 3323912 h 3906791"/>
                <a:gd name="csX7" fmla="*/ 4938884 w 11633641"/>
                <a:gd name="csY7" fmla="*/ 3631890 h 3906791"/>
                <a:gd name="csX8" fmla="*/ 5001925 w 11633641"/>
                <a:gd name="csY8" fmla="*/ 3860202 h 3906791"/>
                <a:gd name="csX9" fmla="*/ 5134145 w 11633641"/>
                <a:gd name="csY9" fmla="*/ 3897548 h 3906791"/>
                <a:gd name="csX10" fmla="*/ 5191234 w 11633641"/>
                <a:gd name="csY10" fmla="*/ 3738592 h 3906791"/>
                <a:gd name="csX11" fmla="*/ 5258605 w 11633641"/>
                <a:gd name="csY11" fmla="*/ 3619120 h 3906791"/>
                <a:gd name="csX12" fmla="*/ 5385605 w 11633641"/>
                <a:gd name="csY12" fmla="*/ 3288920 h 3906791"/>
                <a:gd name="csX13" fmla="*/ 5548882 w 11633641"/>
                <a:gd name="csY13" fmla="*/ 2772453 h 3906791"/>
                <a:gd name="csX14" fmla="*/ 5681938 w 11633641"/>
                <a:gd name="csY14" fmla="*/ 2323720 h 3906791"/>
                <a:gd name="csX15" fmla="*/ 5825872 w 11633641"/>
                <a:gd name="csY15" fmla="*/ 1934253 h 3906791"/>
                <a:gd name="csX16" fmla="*/ 5978272 w 11633641"/>
                <a:gd name="csY16" fmla="*/ 1561720 h 3906791"/>
                <a:gd name="csX17" fmla="*/ 6164538 w 11633641"/>
                <a:gd name="csY17" fmla="*/ 1248453 h 3906791"/>
                <a:gd name="csX18" fmla="*/ 6384672 w 11633641"/>
                <a:gd name="csY18" fmla="*/ 977520 h 3906791"/>
                <a:gd name="csX19" fmla="*/ 6621739 w 11633641"/>
                <a:gd name="csY19" fmla="*/ 767715 h 3906791"/>
                <a:gd name="csX20" fmla="*/ 6913697 w 11633641"/>
                <a:gd name="csY20" fmla="*/ 621069 h 3906791"/>
                <a:gd name="csX21" fmla="*/ 7358338 w 11633641"/>
                <a:gd name="csY21" fmla="*/ 486453 h 3906791"/>
                <a:gd name="csX22" fmla="*/ 7811163 w 11633641"/>
                <a:gd name="csY22" fmla="*/ 383719 h 3906791"/>
                <a:gd name="csX23" fmla="*/ 8175513 w 11633641"/>
                <a:gd name="csY23" fmla="*/ 306101 h 3906791"/>
                <a:gd name="csX24" fmla="*/ 8793297 w 11633641"/>
                <a:gd name="csY24" fmla="*/ 207742 h 3906791"/>
                <a:gd name="csX25" fmla="*/ 9881832 w 11633641"/>
                <a:gd name="csY25" fmla="*/ 112296 h 3906791"/>
                <a:gd name="csX26" fmla="*/ 11633641 w 11633641"/>
                <a:gd name="csY26" fmla="*/ 17311 h 3906791"/>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567498 h 3905397"/>
                <a:gd name="csX5" fmla="*/ 4801143 w 11633641"/>
                <a:gd name="csY5" fmla="*/ 2579309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801143 w 11633641"/>
                <a:gd name="csY5" fmla="*/ 2579309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781669 w 11633641"/>
                <a:gd name="csY5" fmla="*/ 2702345 h 3905397"/>
                <a:gd name="csX6" fmla="*/ 4885150 w 11633641"/>
                <a:gd name="csY6" fmla="*/ 3323912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5397"/>
                <a:gd name="csX1" fmla="*/ 3812617 w 11633641"/>
                <a:gd name="csY1" fmla="*/ 62665 h 3905397"/>
                <a:gd name="csX2" fmla="*/ 4477262 w 11633641"/>
                <a:gd name="csY2" fmla="*/ 81582 h 3905397"/>
                <a:gd name="csX3" fmla="*/ 4612685 w 11633641"/>
                <a:gd name="csY3" fmla="*/ 330247 h 3905397"/>
                <a:gd name="csX4" fmla="*/ 4706166 w 11633641"/>
                <a:gd name="csY4" fmla="*/ 1681069 h 3905397"/>
                <a:gd name="csX5" fmla="*/ 4781669 w 11633641"/>
                <a:gd name="csY5" fmla="*/ 2702345 h 3905397"/>
                <a:gd name="csX6" fmla="*/ 4872167 w 11633641"/>
                <a:gd name="csY6" fmla="*/ 3484804 h 3905397"/>
                <a:gd name="csX7" fmla="*/ 4938884 w 11633641"/>
                <a:gd name="csY7" fmla="*/ 3631890 h 3905397"/>
                <a:gd name="csX8" fmla="*/ 5001925 w 11633641"/>
                <a:gd name="csY8" fmla="*/ 3860202 h 3905397"/>
                <a:gd name="csX9" fmla="*/ 5134145 w 11633641"/>
                <a:gd name="csY9" fmla="*/ 3897548 h 3905397"/>
                <a:gd name="csX10" fmla="*/ 5217200 w 11633641"/>
                <a:gd name="csY10" fmla="*/ 3757520 h 3905397"/>
                <a:gd name="csX11" fmla="*/ 5258605 w 11633641"/>
                <a:gd name="csY11" fmla="*/ 3619120 h 3905397"/>
                <a:gd name="csX12" fmla="*/ 5385605 w 11633641"/>
                <a:gd name="csY12" fmla="*/ 3288920 h 3905397"/>
                <a:gd name="csX13" fmla="*/ 5548882 w 11633641"/>
                <a:gd name="csY13" fmla="*/ 2772453 h 3905397"/>
                <a:gd name="csX14" fmla="*/ 5681938 w 11633641"/>
                <a:gd name="csY14" fmla="*/ 2323720 h 3905397"/>
                <a:gd name="csX15" fmla="*/ 5825872 w 11633641"/>
                <a:gd name="csY15" fmla="*/ 1934253 h 3905397"/>
                <a:gd name="csX16" fmla="*/ 5978272 w 11633641"/>
                <a:gd name="csY16" fmla="*/ 1561720 h 3905397"/>
                <a:gd name="csX17" fmla="*/ 6164538 w 11633641"/>
                <a:gd name="csY17" fmla="*/ 1248453 h 3905397"/>
                <a:gd name="csX18" fmla="*/ 6384672 w 11633641"/>
                <a:gd name="csY18" fmla="*/ 977520 h 3905397"/>
                <a:gd name="csX19" fmla="*/ 6621739 w 11633641"/>
                <a:gd name="csY19" fmla="*/ 767715 h 3905397"/>
                <a:gd name="csX20" fmla="*/ 6913697 w 11633641"/>
                <a:gd name="csY20" fmla="*/ 621069 h 3905397"/>
                <a:gd name="csX21" fmla="*/ 7358338 w 11633641"/>
                <a:gd name="csY21" fmla="*/ 486453 h 3905397"/>
                <a:gd name="csX22" fmla="*/ 7811163 w 11633641"/>
                <a:gd name="csY22" fmla="*/ 383719 h 3905397"/>
                <a:gd name="csX23" fmla="*/ 8175513 w 11633641"/>
                <a:gd name="csY23" fmla="*/ 306101 h 3905397"/>
                <a:gd name="csX24" fmla="*/ 8793297 w 11633641"/>
                <a:gd name="csY24" fmla="*/ 207742 h 3905397"/>
                <a:gd name="csX25" fmla="*/ 9881832 w 11633641"/>
                <a:gd name="csY25" fmla="*/ 112296 h 3905397"/>
                <a:gd name="csX26" fmla="*/ 11633641 w 11633641"/>
                <a:gd name="csY26" fmla="*/ 17311 h 3905397"/>
                <a:gd name="csX0" fmla="*/ 0 w 11633641"/>
                <a:gd name="csY0" fmla="*/ 0 h 3902367"/>
                <a:gd name="csX1" fmla="*/ 3812617 w 11633641"/>
                <a:gd name="csY1" fmla="*/ 62665 h 3902367"/>
                <a:gd name="csX2" fmla="*/ 4477262 w 11633641"/>
                <a:gd name="csY2" fmla="*/ 81582 h 3902367"/>
                <a:gd name="csX3" fmla="*/ 4612685 w 11633641"/>
                <a:gd name="csY3" fmla="*/ 330247 h 3902367"/>
                <a:gd name="csX4" fmla="*/ 4706166 w 11633641"/>
                <a:gd name="csY4" fmla="*/ 1681069 h 3902367"/>
                <a:gd name="csX5" fmla="*/ 4781669 w 11633641"/>
                <a:gd name="csY5" fmla="*/ 2702345 h 3902367"/>
                <a:gd name="csX6" fmla="*/ 4872167 w 11633641"/>
                <a:gd name="csY6" fmla="*/ 3484804 h 3902367"/>
                <a:gd name="csX7" fmla="*/ 4932393 w 11633641"/>
                <a:gd name="csY7" fmla="*/ 3764390 h 3902367"/>
                <a:gd name="csX8" fmla="*/ 5001925 w 11633641"/>
                <a:gd name="csY8" fmla="*/ 3860202 h 3902367"/>
                <a:gd name="csX9" fmla="*/ 5134145 w 11633641"/>
                <a:gd name="csY9" fmla="*/ 3897548 h 3902367"/>
                <a:gd name="csX10" fmla="*/ 5217200 w 11633641"/>
                <a:gd name="csY10" fmla="*/ 3757520 h 3902367"/>
                <a:gd name="csX11" fmla="*/ 5258605 w 11633641"/>
                <a:gd name="csY11" fmla="*/ 3619120 h 3902367"/>
                <a:gd name="csX12" fmla="*/ 5385605 w 11633641"/>
                <a:gd name="csY12" fmla="*/ 3288920 h 3902367"/>
                <a:gd name="csX13" fmla="*/ 5548882 w 11633641"/>
                <a:gd name="csY13" fmla="*/ 2772453 h 3902367"/>
                <a:gd name="csX14" fmla="*/ 5681938 w 11633641"/>
                <a:gd name="csY14" fmla="*/ 2323720 h 3902367"/>
                <a:gd name="csX15" fmla="*/ 5825872 w 11633641"/>
                <a:gd name="csY15" fmla="*/ 1934253 h 3902367"/>
                <a:gd name="csX16" fmla="*/ 5978272 w 11633641"/>
                <a:gd name="csY16" fmla="*/ 1561720 h 3902367"/>
                <a:gd name="csX17" fmla="*/ 6164538 w 11633641"/>
                <a:gd name="csY17" fmla="*/ 1248453 h 3902367"/>
                <a:gd name="csX18" fmla="*/ 6384672 w 11633641"/>
                <a:gd name="csY18" fmla="*/ 977520 h 3902367"/>
                <a:gd name="csX19" fmla="*/ 6621739 w 11633641"/>
                <a:gd name="csY19" fmla="*/ 767715 h 3902367"/>
                <a:gd name="csX20" fmla="*/ 6913697 w 11633641"/>
                <a:gd name="csY20" fmla="*/ 621069 h 3902367"/>
                <a:gd name="csX21" fmla="*/ 7358338 w 11633641"/>
                <a:gd name="csY21" fmla="*/ 486453 h 3902367"/>
                <a:gd name="csX22" fmla="*/ 7811163 w 11633641"/>
                <a:gd name="csY22" fmla="*/ 383719 h 3902367"/>
                <a:gd name="csX23" fmla="*/ 8175513 w 11633641"/>
                <a:gd name="csY23" fmla="*/ 306101 h 3902367"/>
                <a:gd name="csX24" fmla="*/ 8793297 w 11633641"/>
                <a:gd name="csY24" fmla="*/ 207742 h 3902367"/>
                <a:gd name="csX25" fmla="*/ 9881832 w 11633641"/>
                <a:gd name="csY25" fmla="*/ 112296 h 3902367"/>
                <a:gd name="csX26" fmla="*/ 11633641 w 11633641"/>
                <a:gd name="csY26" fmla="*/ 17311 h 3902367"/>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7200 w 11633641"/>
                <a:gd name="csY10" fmla="*/ 3757520 h 3860247"/>
                <a:gd name="csX11" fmla="*/ 5258605 w 11633641"/>
                <a:gd name="csY11" fmla="*/ 3619120 h 3860247"/>
                <a:gd name="csX12" fmla="*/ 5385605 w 11633641"/>
                <a:gd name="csY12" fmla="*/ 3288920 h 3860247"/>
                <a:gd name="csX13" fmla="*/ 5548882 w 11633641"/>
                <a:gd name="csY13" fmla="*/ 2772453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0245"/>
                <a:gd name="csX1" fmla="*/ 3812617 w 11633641"/>
                <a:gd name="csY1" fmla="*/ 62665 h 3860245"/>
                <a:gd name="csX2" fmla="*/ 4477262 w 11633641"/>
                <a:gd name="csY2" fmla="*/ 81582 h 3860245"/>
                <a:gd name="csX3" fmla="*/ 4612685 w 11633641"/>
                <a:gd name="csY3" fmla="*/ 330247 h 3860245"/>
                <a:gd name="csX4" fmla="*/ 4706166 w 11633641"/>
                <a:gd name="csY4" fmla="*/ 1681069 h 3860245"/>
                <a:gd name="csX5" fmla="*/ 4781669 w 11633641"/>
                <a:gd name="csY5" fmla="*/ 2702345 h 3860245"/>
                <a:gd name="csX6" fmla="*/ 4872167 w 11633641"/>
                <a:gd name="csY6" fmla="*/ 3484804 h 3860245"/>
                <a:gd name="csX7" fmla="*/ 4932393 w 11633641"/>
                <a:gd name="csY7" fmla="*/ 3764390 h 3860245"/>
                <a:gd name="csX8" fmla="*/ 5001925 w 11633641"/>
                <a:gd name="csY8" fmla="*/ 3860202 h 3860245"/>
                <a:gd name="csX9" fmla="*/ 5166602 w 11633641"/>
                <a:gd name="csY9" fmla="*/ 3755585 h 3860245"/>
                <a:gd name="csX10" fmla="*/ 5210709 w 11633641"/>
                <a:gd name="csY10" fmla="*/ 3625021 h 3860245"/>
                <a:gd name="csX11" fmla="*/ 5258605 w 11633641"/>
                <a:gd name="csY11" fmla="*/ 3619120 h 3860245"/>
                <a:gd name="csX12" fmla="*/ 5385605 w 11633641"/>
                <a:gd name="csY12" fmla="*/ 3288920 h 3860245"/>
                <a:gd name="csX13" fmla="*/ 5548882 w 11633641"/>
                <a:gd name="csY13" fmla="*/ 2772453 h 3860245"/>
                <a:gd name="csX14" fmla="*/ 5681938 w 11633641"/>
                <a:gd name="csY14" fmla="*/ 2323720 h 3860245"/>
                <a:gd name="csX15" fmla="*/ 5825872 w 11633641"/>
                <a:gd name="csY15" fmla="*/ 1934253 h 3860245"/>
                <a:gd name="csX16" fmla="*/ 5978272 w 11633641"/>
                <a:gd name="csY16" fmla="*/ 1561720 h 3860245"/>
                <a:gd name="csX17" fmla="*/ 6164538 w 11633641"/>
                <a:gd name="csY17" fmla="*/ 1248453 h 3860245"/>
                <a:gd name="csX18" fmla="*/ 6384672 w 11633641"/>
                <a:gd name="csY18" fmla="*/ 977520 h 3860245"/>
                <a:gd name="csX19" fmla="*/ 6621739 w 11633641"/>
                <a:gd name="csY19" fmla="*/ 767715 h 3860245"/>
                <a:gd name="csX20" fmla="*/ 6913697 w 11633641"/>
                <a:gd name="csY20" fmla="*/ 621069 h 3860245"/>
                <a:gd name="csX21" fmla="*/ 7358338 w 11633641"/>
                <a:gd name="csY21" fmla="*/ 486453 h 3860245"/>
                <a:gd name="csX22" fmla="*/ 7811163 w 11633641"/>
                <a:gd name="csY22" fmla="*/ 383719 h 3860245"/>
                <a:gd name="csX23" fmla="*/ 8175513 w 11633641"/>
                <a:gd name="csY23" fmla="*/ 306101 h 3860245"/>
                <a:gd name="csX24" fmla="*/ 8793297 w 11633641"/>
                <a:gd name="csY24" fmla="*/ 207742 h 3860245"/>
                <a:gd name="csX25" fmla="*/ 9881832 w 11633641"/>
                <a:gd name="csY25" fmla="*/ 112296 h 3860245"/>
                <a:gd name="csX26" fmla="*/ 11633641 w 11633641"/>
                <a:gd name="csY26" fmla="*/ 17311 h 3860245"/>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0709 w 11633641"/>
                <a:gd name="csY10" fmla="*/ 3625021 h 3860247"/>
                <a:gd name="csX11" fmla="*/ 5258605 w 11633641"/>
                <a:gd name="csY11" fmla="*/ 3458227 h 3860247"/>
                <a:gd name="csX12" fmla="*/ 5385605 w 11633641"/>
                <a:gd name="csY12" fmla="*/ 3288920 h 3860247"/>
                <a:gd name="csX13" fmla="*/ 5548882 w 11633641"/>
                <a:gd name="csY13" fmla="*/ 2772453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0245"/>
                <a:gd name="csX1" fmla="*/ 3812617 w 11633641"/>
                <a:gd name="csY1" fmla="*/ 62665 h 3860245"/>
                <a:gd name="csX2" fmla="*/ 4477262 w 11633641"/>
                <a:gd name="csY2" fmla="*/ 81582 h 3860245"/>
                <a:gd name="csX3" fmla="*/ 4612685 w 11633641"/>
                <a:gd name="csY3" fmla="*/ 330247 h 3860245"/>
                <a:gd name="csX4" fmla="*/ 4706166 w 11633641"/>
                <a:gd name="csY4" fmla="*/ 1681069 h 3860245"/>
                <a:gd name="csX5" fmla="*/ 4781669 w 11633641"/>
                <a:gd name="csY5" fmla="*/ 2702345 h 3860245"/>
                <a:gd name="csX6" fmla="*/ 4872167 w 11633641"/>
                <a:gd name="csY6" fmla="*/ 3484804 h 3860245"/>
                <a:gd name="csX7" fmla="*/ 4932393 w 11633641"/>
                <a:gd name="csY7" fmla="*/ 3764390 h 3860245"/>
                <a:gd name="csX8" fmla="*/ 5001925 w 11633641"/>
                <a:gd name="csY8" fmla="*/ 3860202 h 3860245"/>
                <a:gd name="csX9" fmla="*/ 5166602 w 11633641"/>
                <a:gd name="csY9" fmla="*/ 3755585 h 3860245"/>
                <a:gd name="csX10" fmla="*/ 5210709 w 11633641"/>
                <a:gd name="csY10" fmla="*/ 3625021 h 3860245"/>
                <a:gd name="csX11" fmla="*/ 5258605 w 11633641"/>
                <a:gd name="csY11" fmla="*/ 3458227 h 3860245"/>
                <a:gd name="csX12" fmla="*/ 5372622 w 11633641"/>
                <a:gd name="csY12" fmla="*/ 3137491 h 3860245"/>
                <a:gd name="csX13" fmla="*/ 5548882 w 11633641"/>
                <a:gd name="csY13" fmla="*/ 2772453 h 3860245"/>
                <a:gd name="csX14" fmla="*/ 5681938 w 11633641"/>
                <a:gd name="csY14" fmla="*/ 2323720 h 3860245"/>
                <a:gd name="csX15" fmla="*/ 5825872 w 11633641"/>
                <a:gd name="csY15" fmla="*/ 1934253 h 3860245"/>
                <a:gd name="csX16" fmla="*/ 5978272 w 11633641"/>
                <a:gd name="csY16" fmla="*/ 1561720 h 3860245"/>
                <a:gd name="csX17" fmla="*/ 6164538 w 11633641"/>
                <a:gd name="csY17" fmla="*/ 1248453 h 3860245"/>
                <a:gd name="csX18" fmla="*/ 6384672 w 11633641"/>
                <a:gd name="csY18" fmla="*/ 977520 h 3860245"/>
                <a:gd name="csX19" fmla="*/ 6621739 w 11633641"/>
                <a:gd name="csY19" fmla="*/ 767715 h 3860245"/>
                <a:gd name="csX20" fmla="*/ 6913697 w 11633641"/>
                <a:gd name="csY20" fmla="*/ 621069 h 3860245"/>
                <a:gd name="csX21" fmla="*/ 7358338 w 11633641"/>
                <a:gd name="csY21" fmla="*/ 486453 h 3860245"/>
                <a:gd name="csX22" fmla="*/ 7811163 w 11633641"/>
                <a:gd name="csY22" fmla="*/ 383719 h 3860245"/>
                <a:gd name="csX23" fmla="*/ 8175513 w 11633641"/>
                <a:gd name="csY23" fmla="*/ 306101 h 3860245"/>
                <a:gd name="csX24" fmla="*/ 8793297 w 11633641"/>
                <a:gd name="csY24" fmla="*/ 207742 h 3860245"/>
                <a:gd name="csX25" fmla="*/ 9881832 w 11633641"/>
                <a:gd name="csY25" fmla="*/ 112296 h 3860245"/>
                <a:gd name="csX26" fmla="*/ 11633641 w 11633641"/>
                <a:gd name="csY26" fmla="*/ 17311 h 3860245"/>
                <a:gd name="csX0" fmla="*/ 0 w 11633641"/>
                <a:gd name="csY0" fmla="*/ 0 h 3860247"/>
                <a:gd name="csX1" fmla="*/ 3812617 w 11633641"/>
                <a:gd name="csY1" fmla="*/ 62665 h 3860247"/>
                <a:gd name="csX2" fmla="*/ 4477262 w 11633641"/>
                <a:gd name="csY2" fmla="*/ 81582 h 3860247"/>
                <a:gd name="csX3" fmla="*/ 4612685 w 11633641"/>
                <a:gd name="csY3" fmla="*/ 330247 h 3860247"/>
                <a:gd name="csX4" fmla="*/ 4706166 w 11633641"/>
                <a:gd name="csY4" fmla="*/ 1681069 h 3860247"/>
                <a:gd name="csX5" fmla="*/ 4781669 w 11633641"/>
                <a:gd name="csY5" fmla="*/ 2702345 h 3860247"/>
                <a:gd name="csX6" fmla="*/ 4872167 w 11633641"/>
                <a:gd name="csY6" fmla="*/ 3484804 h 3860247"/>
                <a:gd name="csX7" fmla="*/ 4932393 w 11633641"/>
                <a:gd name="csY7" fmla="*/ 3764390 h 3860247"/>
                <a:gd name="csX8" fmla="*/ 5001925 w 11633641"/>
                <a:gd name="csY8" fmla="*/ 3860202 h 3860247"/>
                <a:gd name="csX9" fmla="*/ 5166602 w 11633641"/>
                <a:gd name="csY9" fmla="*/ 3755585 h 3860247"/>
                <a:gd name="csX10" fmla="*/ 5210709 w 11633641"/>
                <a:gd name="csY10" fmla="*/ 3625021 h 3860247"/>
                <a:gd name="csX11" fmla="*/ 5258605 w 11633641"/>
                <a:gd name="csY11" fmla="*/ 3458227 h 3860247"/>
                <a:gd name="csX12" fmla="*/ 5372622 w 11633641"/>
                <a:gd name="csY12" fmla="*/ 3137491 h 3860247"/>
                <a:gd name="csX13" fmla="*/ 5522917 w 11633641"/>
                <a:gd name="csY13" fmla="*/ 2630491 h 3860247"/>
                <a:gd name="csX14" fmla="*/ 5681938 w 11633641"/>
                <a:gd name="csY14" fmla="*/ 2323720 h 3860247"/>
                <a:gd name="csX15" fmla="*/ 5825872 w 11633641"/>
                <a:gd name="csY15" fmla="*/ 1934253 h 3860247"/>
                <a:gd name="csX16" fmla="*/ 5978272 w 11633641"/>
                <a:gd name="csY16" fmla="*/ 1561720 h 3860247"/>
                <a:gd name="csX17" fmla="*/ 6164538 w 11633641"/>
                <a:gd name="csY17" fmla="*/ 1248453 h 3860247"/>
                <a:gd name="csX18" fmla="*/ 6384672 w 11633641"/>
                <a:gd name="csY18" fmla="*/ 977520 h 3860247"/>
                <a:gd name="csX19" fmla="*/ 6621739 w 11633641"/>
                <a:gd name="csY19" fmla="*/ 767715 h 3860247"/>
                <a:gd name="csX20" fmla="*/ 6913697 w 11633641"/>
                <a:gd name="csY20" fmla="*/ 621069 h 3860247"/>
                <a:gd name="csX21" fmla="*/ 7358338 w 11633641"/>
                <a:gd name="csY21" fmla="*/ 486453 h 3860247"/>
                <a:gd name="csX22" fmla="*/ 7811163 w 11633641"/>
                <a:gd name="csY22" fmla="*/ 383719 h 3860247"/>
                <a:gd name="csX23" fmla="*/ 8175513 w 11633641"/>
                <a:gd name="csY23" fmla="*/ 306101 h 3860247"/>
                <a:gd name="csX24" fmla="*/ 8793297 w 11633641"/>
                <a:gd name="csY24" fmla="*/ 207742 h 3860247"/>
                <a:gd name="csX25" fmla="*/ 9881832 w 11633641"/>
                <a:gd name="csY25" fmla="*/ 112296 h 3860247"/>
                <a:gd name="csX26" fmla="*/ 11633641 w 11633641"/>
                <a:gd name="csY26" fmla="*/ 17311 h 3860247"/>
                <a:gd name="csX0" fmla="*/ 0 w 11633641"/>
                <a:gd name="csY0" fmla="*/ 0 h 3861490"/>
                <a:gd name="csX1" fmla="*/ 3812617 w 11633641"/>
                <a:gd name="csY1" fmla="*/ 62665 h 3861490"/>
                <a:gd name="csX2" fmla="*/ 4477262 w 11633641"/>
                <a:gd name="csY2" fmla="*/ 81582 h 3861490"/>
                <a:gd name="csX3" fmla="*/ 4612685 w 11633641"/>
                <a:gd name="csY3" fmla="*/ 330247 h 3861490"/>
                <a:gd name="csX4" fmla="*/ 4706166 w 11633641"/>
                <a:gd name="csY4" fmla="*/ 1681069 h 3861490"/>
                <a:gd name="csX5" fmla="*/ 4781669 w 11633641"/>
                <a:gd name="csY5" fmla="*/ 2702345 h 3861490"/>
                <a:gd name="csX6" fmla="*/ 4872167 w 11633641"/>
                <a:gd name="csY6" fmla="*/ 3484804 h 3861490"/>
                <a:gd name="csX7" fmla="*/ 4932393 w 11633641"/>
                <a:gd name="csY7" fmla="*/ 3764390 h 3861490"/>
                <a:gd name="csX8" fmla="*/ 5001925 w 11633641"/>
                <a:gd name="csY8" fmla="*/ 3860202 h 3861490"/>
                <a:gd name="csX9" fmla="*/ 5153620 w 11633641"/>
                <a:gd name="csY9" fmla="*/ 3708263 h 3861490"/>
                <a:gd name="csX10" fmla="*/ 5210709 w 11633641"/>
                <a:gd name="csY10" fmla="*/ 3625021 h 3861490"/>
                <a:gd name="csX11" fmla="*/ 5258605 w 11633641"/>
                <a:gd name="csY11" fmla="*/ 3458227 h 3861490"/>
                <a:gd name="csX12" fmla="*/ 5372622 w 11633641"/>
                <a:gd name="csY12" fmla="*/ 3137491 h 3861490"/>
                <a:gd name="csX13" fmla="*/ 5522917 w 11633641"/>
                <a:gd name="csY13" fmla="*/ 2630491 h 3861490"/>
                <a:gd name="csX14" fmla="*/ 5681938 w 11633641"/>
                <a:gd name="csY14" fmla="*/ 2323720 h 3861490"/>
                <a:gd name="csX15" fmla="*/ 5825872 w 11633641"/>
                <a:gd name="csY15" fmla="*/ 1934253 h 3861490"/>
                <a:gd name="csX16" fmla="*/ 5978272 w 11633641"/>
                <a:gd name="csY16" fmla="*/ 1561720 h 3861490"/>
                <a:gd name="csX17" fmla="*/ 6164538 w 11633641"/>
                <a:gd name="csY17" fmla="*/ 1248453 h 3861490"/>
                <a:gd name="csX18" fmla="*/ 6384672 w 11633641"/>
                <a:gd name="csY18" fmla="*/ 977520 h 3861490"/>
                <a:gd name="csX19" fmla="*/ 6621739 w 11633641"/>
                <a:gd name="csY19" fmla="*/ 767715 h 3861490"/>
                <a:gd name="csX20" fmla="*/ 6913697 w 11633641"/>
                <a:gd name="csY20" fmla="*/ 621069 h 3861490"/>
                <a:gd name="csX21" fmla="*/ 7358338 w 11633641"/>
                <a:gd name="csY21" fmla="*/ 486453 h 3861490"/>
                <a:gd name="csX22" fmla="*/ 7811163 w 11633641"/>
                <a:gd name="csY22" fmla="*/ 383719 h 3861490"/>
                <a:gd name="csX23" fmla="*/ 8175513 w 11633641"/>
                <a:gd name="csY23" fmla="*/ 306101 h 3861490"/>
                <a:gd name="csX24" fmla="*/ 8793297 w 11633641"/>
                <a:gd name="csY24" fmla="*/ 207742 h 3861490"/>
                <a:gd name="csX25" fmla="*/ 9881832 w 11633641"/>
                <a:gd name="csY25" fmla="*/ 112296 h 3861490"/>
                <a:gd name="csX26" fmla="*/ 11633641 w 11633641"/>
                <a:gd name="csY26" fmla="*/ 17311 h 3861490"/>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10709 w 11633641"/>
                <a:gd name="csY10" fmla="*/ 3625021 h 3880120"/>
                <a:gd name="csX11" fmla="*/ 5258605 w 11633641"/>
                <a:gd name="csY11" fmla="*/ 3458227 h 3880120"/>
                <a:gd name="csX12" fmla="*/ 5372622 w 11633641"/>
                <a:gd name="csY12" fmla="*/ 3137491 h 3880120"/>
                <a:gd name="csX13" fmla="*/ 5522917 w 11633641"/>
                <a:gd name="csY13" fmla="*/ 2630491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458227 h 3880122"/>
                <a:gd name="csX12" fmla="*/ 5372622 w 11633641"/>
                <a:gd name="csY12" fmla="*/ 3137491 h 3880122"/>
                <a:gd name="csX13" fmla="*/ 5522917 w 11633641"/>
                <a:gd name="csY13" fmla="*/ 2630491 h 3880122"/>
                <a:gd name="csX14" fmla="*/ 5681938 w 11633641"/>
                <a:gd name="csY14" fmla="*/ 2323720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72622 w 11633641"/>
                <a:gd name="csY12" fmla="*/ 3137491 h 3880120"/>
                <a:gd name="csX13" fmla="*/ 5522917 w 11633641"/>
                <a:gd name="csY13" fmla="*/ 2630491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2917 w 11633641"/>
                <a:gd name="csY13" fmla="*/ 2630491 h 3880122"/>
                <a:gd name="csX14" fmla="*/ 5681938 w 11633641"/>
                <a:gd name="csY14" fmla="*/ 2323720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81938 w 11633641"/>
                <a:gd name="csY14" fmla="*/ 2323720 h 3880120"/>
                <a:gd name="csX15" fmla="*/ 5825872 w 11633641"/>
                <a:gd name="csY15" fmla="*/ 1934253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9409 w 11633641"/>
                <a:gd name="csY13" fmla="*/ 2469599 h 3880122"/>
                <a:gd name="csX14" fmla="*/ 5655973 w 11633641"/>
                <a:gd name="csY14" fmla="*/ 2172293 h 3880122"/>
                <a:gd name="csX15" fmla="*/ 5825872 w 11633641"/>
                <a:gd name="csY15" fmla="*/ 1934253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55973 w 11633641"/>
                <a:gd name="csY14" fmla="*/ 2172293 h 3880120"/>
                <a:gd name="csX15" fmla="*/ 5786925 w 11633641"/>
                <a:gd name="csY15" fmla="*/ 1801755 h 3880120"/>
                <a:gd name="csX16" fmla="*/ 5978272 w 11633641"/>
                <a:gd name="csY16" fmla="*/ 1561720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30182 w 11633641"/>
                <a:gd name="csY10" fmla="*/ 3539844 h 3880122"/>
                <a:gd name="csX11" fmla="*/ 5258605 w 11633641"/>
                <a:gd name="csY11" fmla="*/ 3373049 h 3880122"/>
                <a:gd name="csX12" fmla="*/ 5346656 w 11633641"/>
                <a:gd name="csY12" fmla="*/ 3071242 h 3880122"/>
                <a:gd name="csX13" fmla="*/ 5529409 w 11633641"/>
                <a:gd name="csY13" fmla="*/ 2469599 h 3880122"/>
                <a:gd name="csX14" fmla="*/ 5617025 w 11633641"/>
                <a:gd name="csY14" fmla="*/ 2172293 h 3880122"/>
                <a:gd name="csX15" fmla="*/ 5786925 w 11633641"/>
                <a:gd name="csY15" fmla="*/ 1801755 h 3880122"/>
                <a:gd name="csX16" fmla="*/ 5978272 w 11633641"/>
                <a:gd name="csY16" fmla="*/ 1561720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30182 w 11633641"/>
                <a:gd name="csY10" fmla="*/ 3539844 h 3880120"/>
                <a:gd name="csX11" fmla="*/ 5258605 w 11633641"/>
                <a:gd name="csY11" fmla="*/ 3373049 h 3880120"/>
                <a:gd name="csX12" fmla="*/ 5346656 w 11633641"/>
                <a:gd name="csY12" fmla="*/ 3071242 h 3880120"/>
                <a:gd name="csX13" fmla="*/ 5529409 w 11633641"/>
                <a:gd name="csY13" fmla="*/ 2469599 h 3880120"/>
                <a:gd name="csX14" fmla="*/ 5617025 w 11633641"/>
                <a:gd name="csY14" fmla="*/ 2172293 h 3880120"/>
                <a:gd name="csX15" fmla="*/ 5786925 w 11633641"/>
                <a:gd name="csY15" fmla="*/ 1801755 h 3880120"/>
                <a:gd name="csX16" fmla="*/ 5958798 w 11633641"/>
                <a:gd name="csY16" fmla="*/ 1457614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16510 w 11633641"/>
                <a:gd name="csY10" fmla="*/ 3499978 h 3880122"/>
                <a:gd name="csX11" fmla="*/ 5258605 w 11633641"/>
                <a:gd name="csY11" fmla="*/ 3373049 h 3880122"/>
                <a:gd name="csX12" fmla="*/ 5346656 w 11633641"/>
                <a:gd name="csY12" fmla="*/ 3071242 h 3880122"/>
                <a:gd name="csX13" fmla="*/ 5529409 w 11633641"/>
                <a:gd name="csY13" fmla="*/ 2469599 h 3880122"/>
                <a:gd name="csX14" fmla="*/ 5617025 w 11633641"/>
                <a:gd name="csY14" fmla="*/ 2172293 h 3880122"/>
                <a:gd name="csX15" fmla="*/ 5786925 w 11633641"/>
                <a:gd name="csY15" fmla="*/ 1801755 h 3880122"/>
                <a:gd name="csX16" fmla="*/ 5958798 w 11633641"/>
                <a:gd name="csY16" fmla="*/ 1457614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120"/>
                <a:gd name="csX1" fmla="*/ 3812617 w 11633641"/>
                <a:gd name="csY1" fmla="*/ 62665 h 3880120"/>
                <a:gd name="csX2" fmla="*/ 4477262 w 11633641"/>
                <a:gd name="csY2" fmla="*/ 81582 h 3880120"/>
                <a:gd name="csX3" fmla="*/ 4612685 w 11633641"/>
                <a:gd name="csY3" fmla="*/ 330247 h 3880120"/>
                <a:gd name="csX4" fmla="*/ 4706166 w 11633641"/>
                <a:gd name="csY4" fmla="*/ 1681069 h 3880120"/>
                <a:gd name="csX5" fmla="*/ 4781669 w 11633641"/>
                <a:gd name="csY5" fmla="*/ 2702345 h 3880120"/>
                <a:gd name="csX6" fmla="*/ 4872167 w 11633641"/>
                <a:gd name="csY6" fmla="*/ 3484804 h 3880120"/>
                <a:gd name="csX7" fmla="*/ 4932393 w 11633641"/>
                <a:gd name="csY7" fmla="*/ 3764390 h 3880120"/>
                <a:gd name="csX8" fmla="*/ 5047365 w 11633641"/>
                <a:gd name="csY8" fmla="*/ 3879132 h 3880120"/>
                <a:gd name="csX9" fmla="*/ 5153620 w 11633641"/>
                <a:gd name="csY9" fmla="*/ 3708263 h 3880120"/>
                <a:gd name="csX10" fmla="*/ 5216510 w 11633641"/>
                <a:gd name="csY10" fmla="*/ 3499978 h 3880120"/>
                <a:gd name="csX11" fmla="*/ 5258605 w 11633641"/>
                <a:gd name="csY11" fmla="*/ 3373049 h 3880120"/>
                <a:gd name="csX12" fmla="*/ 5342100 w 11633641"/>
                <a:gd name="csY12" fmla="*/ 3024732 h 3880120"/>
                <a:gd name="csX13" fmla="*/ 5529409 w 11633641"/>
                <a:gd name="csY13" fmla="*/ 2469599 h 3880120"/>
                <a:gd name="csX14" fmla="*/ 5617025 w 11633641"/>
                <a:gd name="csY14" fmla="*/ 2172293 h 3880120"/>
                <a:gd name="csX15" fmla="*/ 5786925 w 11633641"/>
                <a:gd name="csY15" fmla="*/ 1801755 h 3880120"/>
                <a:gd name="csX16" fmla="*/ 5958798 w 11633641"/>
                <a:gd name="csY16" fmla="*/ 1457614 h 3880120"/>
                <a:gd name="csX17" fmla="*/ 6164538 w 11633641"/>
                <a:gd name="csY17" fmla="*/ 1248453 h 3880120"/>
                <a:gd name="csX18" fmla="*/ 6384672 w 11633641"/>
                <a:gd name="csY18" fmla="*/ 977520 h 3880120"/>
                <a:gd name="csX19" fmla="*/ 6621739 w 11633641"/>
                <a:gd name="csY19" fmla="*/ 767715 h 3880120"/>
                <a:gd name="csX20" fmla="*/ 6913697 w 11633641"/>
                <a:gd name="csY20" fmla="*/ 621069 h 3880120"/>
                <a:gd name="csX21" fmla="*/ 7358338 w 11633641"/>
                <a:gd name="csY21" fmla="*/ 486453 h 3880120"/>
                <a:gd name="csX22" fmla="*/ 7811163 w 11633641"/>
                <a:gd name="csY22" fmla="*/ 383719 h 3880120"/>
                <a:gd name="csX23" fmla="*/ 8175513 w 11633641"/>
                <a:gd name="csY23" fmla="*/ 306101 h 3880120"/>
                <a:gd name="csX24" fmla="*/ 8793297 w 11633641"/>
                <a:gd name="csY24" fmla="*/ 207742 h 3880120"/>
                <a:gd name="csX25" fmla="*/ 9881832 w 11633641"/>
                <a:gd name="csY25" fmla="*/ 112296 h 3880120"/>
                <a:gd name="csX26" fmla="*/ 11633641 w 11633641"/>
                <a:gd name="csY26" fmla="*/ 17311 h 3880120"/>
                <a:gd name="csX0" fmla="*/ 0 w 11633641"/>
                <a:gd name="csY0" fmla="*/ 0 h 3880122"/>
                <a:gd name="csX1" fmla="*/ 3812617 w 11633641"/>
                <a:gd name="csY1" fmla="*/ 62665 h 3880122"/>
                <a:gd name="csX2" fmla="*/ 4477262 w 11633641"/>
                <a:gd name="csY2" fmla="*/ 81582 h 3880122"/>
                <a:gd name="csX3" fmla="*/ 4612685 w 11633641"/>
                <a:gd name="csY3" fmla="*/ 330247 h 3880122"/>
                <a:gd name="csX4" fmla="*/ 4706166 w 11633641"/>
                <a:gd name="csY4" fmla="*/ 1681069 h 3880122"/>
                <a:gd name="csX5" fmla="*/ 4781669 w 11633641"/>
                <a:gd name="csY5" fmla="*/ 2702345 h 3880122"/>
                <a:gd name="csX6" fmla="*/ 4872167 w 11633641"/>
                <a:gd name="csY6" fmla="*/ 3484804 h 3880122"/>
                <a:gd name="csX7" fmla="*/ 4932393 w 11633641"/>
                <a:gd name="csY7" fmla="*/ 3764390 h 3880122"/>
                <a:gd name="csX8" fmla="*/ 5047365 w 11633641"/>
                <a:gd name="csY8" fmla="*/ 3879132 h 3880122"/>
                <a:gd name="csX9" fmla="*/ 5153620 w 11633641"/>
                <a:gd name="csY9" fmla="*/ 3708263 h 3880122"/>
                <a:gd name="csX10" fmla="*/ 5216510 w 11633641"/>
                <a:gd name="csY10" fmla="*/ 3499978 h 3880122"/>
                <a:gd name="csX11" fmla="*/ 5240377 w 11633641"/>
                <a:gd name="csY11" fmla="*/ 3366403 h 3880122"/>
                <a:gd name="csX12" fmla="*/ 5342100 w 11633641"/>
                <a:gd name="csY12" fmla="*/ 3024732 h 3880122"/>
                <a:gd name="csX13" fmla="*/ 5529409 w 11633641"/>
                <a:gd name="csY13" fmla="*/ 2469599 h 3880122"/>
                <a:gd name="csX14" fmla="*/ 5617025 w 11633641"/>
                <a:gd name="csY14" fmla="*/ 2172293 h 3880122"/>
                <a:gd name="csX15" fmla="*/ 5786925 w 11633641"/>
                <a:gd name="csY15" fmla="*/ 1801755 h 3880122"/>
                <a:gd name="csX16" fmla="*/ 5958798 w 11633641"/>
                <a:gd name="csY16" fmla="*/ 1457614 h 3880122"/>
                <a:gd name="csX17" fmla="*/ 6164538 w 11633641"/>
                <a:gd name="csY17" fmla="*/ 1248453 h 3880122"/>
                <a:gd name="csX18" fmla="*/ 6384672 w 11633641"/>
                <a:gd name="csY18" fmla="*/ 977520 h 3880122"/>
                <a:gd name="csX19" fmla="*/ 6621739 w 11633641"/>
                <a:gd name="csY19" fmla="*/ 767715 h 3880122"/>
                <a:gd name="csX20" fmla="*/ 6913697 w 11633641"/>
                <a:gd name="csY20" fmla="*/ 621069 h 3880122"/>
                <a:gd name="csX21" fmla="*/ 7358338 w 11633641"/>
                <a:gd name="csY21" fmla="*/ 486453 h 3880122"/>
                <a:gd name="csX22" fmla="*/ 7811163 w 11633641"/>
                <a:gd name="csY22" fmla="*/ 383719 h 3880122"/>
                <a:gd name="csX23" fmla="*/ 8175513 w 11633641"/>
                <a:gd name="csY23" fmla="*/ 306101 h 3880122"/>
                <a:gd name="csX24" fmla="*/ 8793297 w 11633641"/>
                <a:gd name="csY24" fmla="*/ 207742 h 3880122"/>
                <a:gd name="csX25" fmla="*/ 9881832 w 11633641"/>
                <a:gd name="csY25" fmla="*/ 112296 h 3880122"/>
                <a:gd name="csX26" fmla="*/ 11633641 w 11633641"/>
                <a:gd name="csY26" fmla="*/ 17311 h 3880122"/>
                <a:gd name="csX0" fmla="*/ 0 w 11633641"/>
                <a:gd name="csY0" fmla="*/ 0 h 3880798"/>
                <a:gd name="csX1" fmla="*/ 3812617 w 11633641"/>
                <a:gd name="csY1" fmla="*/ 62665 h 3880798"/>
                <a:gd name="csX2" fmla="*/ 4477262 w 11633641"/>
                <a:gd name="csY2" fmla="*/ 81582 h 3880798"/>
                <a:gd name="csX3" fmla="*/ 4612685 w 11633641"/>
                <a:gd name="csY3" fmla="*/ 330247 h 3880798"/>
                <a:gd name="csX4" fmla="*/ 4706166 w 11633641"/>
                <a:gd name="csY4" fmla="*/ 1681069 h 3880798"/>
                <a:gd name="csX5" fmla="*/ 4781669 w 11633641"/>
                <a:gd name="csY5" fmla="*/ 2702345 h 3880798"/>
                <a:gd name="csX6" fmla="*/ 4872167 w 11633641"/>
                <a:gd name="csY6" fmla="*/ 3484804 h 3880798"/>
                <a:gd name="csX7" fmla="*/ 4932393 w 11633641"/>
                <a:gd name="csY7" fmla="*/ 3764390 h 3880798"/>
                <a:gd name="csX8" fmla="*/ 5047365 w 11633641"/>
                <a:gd name="csY8" fmla="*/ 3879132 h 3880798"/>
                <a:gd name="csX9" fmla="*/ 5153621 w 11633641"/>
                <a:gd name="csY9" fmla="*/ 3688330 h 3880798"/>
                <a:gd name="csX10" fmla="*/ 5216510 w 11633641"/>
                <a:gd name="csY10" fmla="*/ 3499978 h 3880798"/>
                <a:gd name="csX11" fmla="*/ 5240377 w 11633641"/>
                <a:gd name="csY11" fmla="*/ 3366403 h 3880798"/>
                <a:gd name="csX12" fmla="*/ 5342100 w 11633641"/>
                <a:gd name="csY12" fmla="*/ 3024732 h 3880798"/>
                <a:gd name="csX13" fmla="*/ 5529409 w 11633641"/>
                <a:gd name="csY13" fmla="*/ 2469599 h 3880798"/>
                <a:gd name="csX14" fmla="*/ 5617025 w 11633641"/>
                <a:gd name="csY14" fmla="*/ 2172293 h 3880798"/>
                <a:gd name="csX15" fmla="*/ 5786925 w 11633641"/>
                <a:gd name="csY15" fmla="*/ 1801755 h 3880798"/>
                <a:gd name="csX16" fmla="*/ 5958798 w 11633641"/>
                <a:gd name="csY16" fmla="*/ 1457614 h 3880798"/>
                <a:gd name="csX17" fmla="*/ 6164538 w 11633641"/>
                <a:gd name="csY17" fmla="*/ 1248453 h 3880798"/>
                <a:gd name="csX18" fmla="*/ 6384672 w 11633641"/>
                <a:gd name="csY18" fmla="*/ 977520 h 3880798"/>
                <a:gd name="csX19" fmla="*/ 6621739 w 11633641"/>
                <a:gd name="csY19" fmla="*/ 767715 h 3880798"/>
                <a:gd name="csX20" fmla="*/ 6913697 w 11633641"/>
                <a:gd name="csY20" fmla="*/ 621069 h 3880798"/>
                <a:gd name="csX21" fmla="*/ 7358338 w 11633641"/>
                <a:gd name="csY21" fmla="*/ 486453 h 3880798"/>
                <a:gd name="csX22" fmla="*/ 7811163 w 11633641"/>
                <a:gd name="csY22" fmla="*/ 383719 h 3880798"/>
                <a:gd name="csX23" fmla="*/ 8175513 w 11633641"/>
                <a:gd name="csY23" fmla="*/ 306101 h 3880798"/>
                <a:gd name="csX24" fmla="*/ 8793297 w 11633641"/>
                <a:gd name="csY24" fmla="*/ 207742 h 3880798"/>
                <a:gd name="csX25" fmla="*/ 9881832 w 11633641"/>
                <a:gd name="csY25" fmla="*/ 112296 h 3880798"/>
                <a:gd name="csX26" fmla="*/ 11633641 w 11633641"/>
                <a:gd name="csY26" fmla="*/ 17311 h 3880798"/>
                <a:gd name="csX0" fmla="*/ 0 w 11633641"/>
                <a:gd name="csY0" fmla="*/ 0 h 3887326"/>
                <a:gd name="csX1" fmla="*/ 3812617 w 11633641"/>
                <a:gd name="csY1" fmla="*/ 62665 h 3887326"/>
                <a:gd name="csX2" fmla="*/ 4477262 w 11633641"/>
                <a:gd name="csY2" fmla="*/ 81582 h 3887326"/>
                <a:gd name="csX3" fmla="*/ 4612685 w 11633641"/>
                <a:gd name="csY3" fmla="*/ 330247 h 3887326"/>
                <a:gd name="csX4" fmla="*/ 4706166 w 11633641"/>
                <a:gd name="csY4" fmla="*/ 1681069 h 3887326"/>
                <a:gd name="csX5" fmla="*/ 4781669 w 11633641"/>
                <a:gd name="csY5" fmla="*/ 2702345 h 3887326"/>
                <a:gd name="csX6" fmla="*/ 4872167 w 11633641"/>
                <a:gd name="csY6" fmla="*/ 3484804 h 3887326"/>
                <a:gd name="csX7" fmla="*/ 4932393 w 11633641"/>
                <a:gd name="csY7" fmla="*/ 3764390 h 3887326"/>
                <a:gd name="csX8" fmla="*/ 5015465 w 11633641"/>
                <a:gd name="csY8" fmla="*/ 3885776 h 3887326"/>
                <a:gd name="csX9" fmla="*/ 5153621 w 11633641"/>
                <a:gd name="csY9" fmla="*/ 3688330 h 3887326"/>
                <a:gd name="csX10" fmla="*/ 5216510 w 11633641"/>
                <a:gd name="csY10" fmla="*/ 3499978 h 3887326"/>
                <a:gd name="csX11" fmla="*/ 5240377 w 11633641"/>
                <a:gd name="csY11" fmla="*/ 3366403 h 3887326"/>
                <a:gd name="csX12" fmla="*/ 5342100 w 11633641"/>
                <a:gd name="csY12" fmla="*/ 3024732 h 3887326"/>
                <a:gd name="csX13" fmla="*/ 5529409 w 11633641"/>
                <a:gd name="csY13" fmla="*/ 2469599 h 3887326"/>
                <a:gd name="csX14" fmla="*/ 5617025 w 11633641"/>
                <a:gd name="csY14" fmla="*/ 2172293 h 3887326"/>
                <a:gd name="csX15" fmla="*/ 5786925 w 11633641"/>
                <a:gd name="csY15" fmla="*/ 1801755 h 3887326"/>
                <a:gd name="csX16" fmla="*/ 5958798 w 11633641"/>
                <a:gd name="csY16" fmla="*/ 1457614 h 3887326"/>
                <a:gd name="csX17" fmla="*/ 6164538 w 11633641"/>
                <a:gd name="csY17" fmla="*/ 1248453 h 3887326"/>
                <a:gd name="csX18" fmla="*/ 6384672 w 11633641"/>
                <a:gd name="csY18" fmla="*/ 977520 h 3887326"/>
                <a:gd name="csX19" fmla="*/ 6621739 w 11633641"/>
                <a:gd name="csY19" fmla="*/ 767715 h 3887326"/>
                <a:gd name="csX20" fmla="*/ 6913697 w 11633641"/>
                <a:gd name="csY20" fmla="*/ 621069 h 3887326"/>
                <a:gd name="csX21" fmla="*/ 7358338 w 11633641"/>
                <a:gd name="csY21" fmla="*/ 486453 h 3887326"/>
                <a:gd name="csX22" fmla="*/ 7811163 w 11633641"/>
                <a:gd name="csY22" fmla="*/ 383719 h 3887326"/>
                <a:gd name="csX23" fmla="*/ 8175513 w 11633641"/>
                <a:gd name="csY23" fmla="*/ 306101 h 3887326"/>
                <a:gd name="csX24" fmla="*/ 8793297 w 11633641"/>
                <a:gd name="csY24" fmla="*/ 207742 h 3887326"/>
                <a:gd name="csX25" fmla="*/ 9881832 w 11633641"/>
                <a:gd name="csY25" fmla="*/ 112296 h 3887326"/>
                <a:gd name="csX26" fmla="*/ 11633641 w 11633641"/>
                <a:gd name="csY26" fmla="*/ 17311 h 3887326"/>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6510 w 11633641"/>
                <a:gd name="csY10" fmla="*/ 3499978 h 3888617"/>
                <a:gd name="csX11" fmla="*/ 5240377 w 11633641"/>
                <a:gd name="csY11" fmla="*/ 3366403 h 3888617"/>
                <a:gd name="csX12" fmla="*/ 5342100 w 11633641"/>
                <a:gd name="csY12" fmla="*/ 3024732 h 3888617"/>
                <a:gd name="csX13" fmla="*/ 5529409 w 11633641"/>
                <a:gd name="csY13" fmla="*/ 2469599 h 3888617"/>
                <a:gd name="csX14" fmla="*/ 5617025 w 11633641"/>
                <a:gd name="csY14" fmla="*/ 2172293 h 3888617"/>
                <a:gd name="csX15" fmla="*/ 5786925 w 11633641"/>
                <a:gd name="csY15" fmla="*/ 1801755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29409 w 11633641"/>
                <a:gd name="csY13" fmla="*/ 2469599 h 3888615"/>
                <a:gd name="csX14" fmla="*/ 5617025 w 11633641"/>
                <a:gd name="csY14" fmla="*/ 2172293 h 3888615"/>
                <a:gd name="csX15" fmla="*/ 5786925 w 11633641"/>
                <a:gd name="csY15" fmla="*/ 1801755 h 3888615"/>
                <a:gd name="csX16" fmla="*/ 5958798 w 11633641"/>
                <a:gd name="csY16" fmla="*/ 1457614 h 3888615"/>
                <a:gd name="csX17" fmla="*/ 6164538 w 11633641"/>
                <a:gd name="csY17" fmla="*/ 1248453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7025 w 11633641"/>
                <a:gd name="csY14" fmla="*/ 2172293 h 3888617"/>
                <a:gd name="csX15" fmla="*/ 5786925 w 11633641"/>
                <a:gd name="csY15" fmla="*/ 1801755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86925 w 11633641"/>
                <a:gd name="csY15" fmla="*/ 1801755 h 3888615"/>
                <a:gd name="csX16" fmla="*/ 5958798 w 11633641"/>
                <a:gd name="csY16" fmla="*/ 1457614 h 3888615"/>
                <a:gd name="csX17" fmla="*/ 6164538 w 11633641"/>
                <a:gd name="csY17" fmla="*/ 1248453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07911 w 11633641"/>
                <a:gd name="csY14" fmla="*/ 2099207 h 3888617"/>
                <a:gd name="csX15" fmla="*/ 5773255 w 11633641"/>
                <a:gd name="csY15" fmla="*/ 1755244 h 3888617"/>
                <a:gd name="csX16" fmla="*/ 5958798 w 11633641"/>
                <a:gd name="csY16" fmla="*/ 1457614 h 3888617"/>
                <a:gd name="csX17" fmla="*/ 6164538 w 11633641"/>
                <a:gd name="csY17" fmla="*/ 1248453 h 3888617"/>
                <a:gd name="csX18" fmla="*/ 6384672 w 11633641"/>
                <a:gd name="csY18" fmla="*/ 977520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73255 w 11633641"/>
                <a:gd name="csY15" fmla="*/ 1755244 h 3888615"/>
                <a:gd name="csX16" fmla="*/ 5958798 w 11633641"/>
                <a:gd name="csY16" fmla="*/ 1457614 h 3888615"/>
                <a:gd name="csX17" fmla="*/ 6150867 w 11633641"/>
                <a:gd name="csY17" fmla="*/ 1208589 h 3888615"/>
                <a:gd name="csX18" fmla="*/ 6384672 w 11633641"/>
                <a:gd name="csY18" fmla="*/ 977520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07911 w 11633641"/>
                <a:gd name="csY14" fmla="*/ 2099207 h 3888617"/>
                <a:gd name="csX15" fmla="*/ 5773255 w 11633641"/>
                <a:gd name="csY15" fmla="*/ 1755244 h 3888617"/>
                <a:gd name="csX16" fmla="*/ 5958798 w 11633641"/>
                <a:gd name="csY16" fmla="*/ 1457614 h 3888617"/>
                <a:gd name="csX17" fmla="*/ 6150867 w 11633641"/>
                <a:gd name="csY17" fmla="*/ 1208589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07911 w 11633641"/>
                <a:gd name="csY14" fmla="*/ 2099207 h 3888615"/>
                <a:gd name="csX15" fmla="*/ 5773255 w 11633641"/>
                <a:gd name="csY15" fmla="*/ 1755244 h 3888615"/>
                <a:gd name="csX16" fmla="*/ 5958798 w 11633641"/>
                <a:gd name="csY16" fmla="*/ 1457614 h 3888615"/>
                <a:gd name="csX17" fmla="*/ 6150867 w 11633641"/>
                <a:gd name="csY17" fmla="*/ 1182012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58798 w 11633641"/>
                <a:gd name="csY16" fmla="*/ 1457614 h 3888617"/>
                <a:gd name="csX17" fmla="*/ 6150867 w 11633641"/>
                <a:gd name="csY17" fmla="*/ 1182012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73255 w 11633641"/>
                <a:gd name="csY15" fmla="*/ 1755244 h 3888615"/>
                <a:gd name="csX16" fmla="*/ 5958798 w 11633641"/>
                <a:gd name="csY16" fmla="*/ 1427654 h 3888615"/>
                <a:gd name="csX17" fmla="*/ 6150867 w 11633641"/>
                <a:gd name="csY17" fmla="*/ 1182012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65648 w 11633641"/>
                <a:gd name="csY16" fmla="*/ 1367733 h 3888617"/>
                <a:gd name="csX17" fmla="*/ 6150867 w 11633641"/>
                <a:gd name="csY17" fmla="*/ 1182012 h 3888617"/>
                <a:gd name="csX18" fmla="*/ 6384672 w 11633641"/>
                <a:gd name="csY18" fmla="*/ 93765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73255 w 11633641"/>
                <a:gd name="csY15" fmla="*/ 1755244 h 3888615"/>
                <a:gd name="csX16" fmla="*/ 5965648 w 11633641"/>
                <a:gd name="csY16" fmla="*/ 1367733 h 3888615"/>
                <a:gd name="csX17" fmla="*/ 6150867 w 11633641"/>
                <a:gd name="csY17" fmla="*/ 1102117 h 3888615"/>
                <a:gd name="csX18" fmla="*/ 6384672 w 11633641"/>
                <a:gd name="csY18" fmla="*/ 93765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73255 w 11633641"/>
                <a:gd name="csY15" fmla="*/ 1755244 h 3888617"/>
                <a:gd name="csX16" fmla="*/ 5965648 w 11633641"/>
                <a:gd name="csY16" fmla="*/ 1367733 h 3888617"/>
                <a:gd name="csX17" fmla="*/ 6150867 w 11633641"/>
                <a:gd name="csY17" fmla="*/ 1102117 h 3888617"/>
                <a:gd name="csX18" fmla="*/ 6377822 w 11633641"/>
                <a:gd name="csY18" fmla="*/ 90769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888615"/>
                <a:gd name="csX1" fmla="*/ 3812617 w 11633641"/>
                <a:gd name="csY1" fmla="*/ 62665 h 3888615"/>
                <a:gd name="csX2" fmla="*/ 4477262 w 11633641"/>
                <a:gd name="csY2" fmla="*/ 81582 h 3888615"/>
                <a:gd name="csX3" fmla="*/ 4612685 w 11633641"/>
                <a:gd name="csY3" fmla="*/ 330247 h 3888615"/>
                <a:gd name="csX4" fmla="*/ 4706166 w 11633641"/>
                <a:gd name="csY4" fmla="*/ 1681069 h 3888615"/>
                <a:gd name="csX5" fmla="*/ 4781669 w 11633641"/>
                <a:gd name="csY5" fmla="*/ 2702345 h 3888615"/>
                <a:gd name="csX6" fmla="*/ 4872167 w 11633641"/>
                <a:gd name="csY6" fmla="*/ 3484804 h 3888615"/>
                <a:gd name="csX7" fmla="*/ 4932393 w 11633641"/>
                <a:gd name="csY7" fmla="*/ 3764390 h 3888615"/>
                <a:gd name="csX8" fmla="*/ 5015465 w 11633641"/>
                <a:gd name="csY8" fmla="*/ 3885776 h 3888615"/>
                <a:gd name="csX9" fmla="*/ 5144507 w 11633641"/>
                <a:gd name="csY9" fmla="*/ 3655109 h 3888615"/>
                <a:gd name="csX10" fmla="*/ 5211953 w 11633641"/>
                <a:gd name="csY10" fmla="*/ 3460113 h 3888615"/>
                <a:gd name="csX11" fmla="*/ 5240377 w 11633641"/>
                <a:gd name="csY11" fmla="*/ 3366403 h 3888615"/>
                <a:gd name="csX12" fmla="*/ 5342100 w 11633641"/>
                <a:gd name="csY12" fmla="*/ 3024732 h 3888615"/>
                <a:gd name="csX13" fmla="*/ 5506624 w 11633641"/>
                <a:gd name="csY13" fmla="*/ 2443022 h 3888615"/>
                <a:gd name="csX14" fmla="*/ 5612468 w 11633641"/>
                <a:gd name="csY14" fmla="*/ 2132428 h 3888615"/>
                <a:gd name="csX15" fmla="*/ 5759556 w 11633641"/>
                <a:gd name="csY15" fmla="*/ 1745257 h 3888615"/>
                <a:gd name="csX16" fmla="*/ 5965648 w 11633641"/>
                <a:gd name="csY16" fmla="*/ 1367733 h 3888615"/>
                <a:gd name="csX17" fmla="*/ 6150867 w 11633641"/>
                <a:gd name="csY17" fmla="*/ 1102117 h 3888615"/>
                <a:gd name="csX18" fmla="*/ 6377822 w 11633641"/>
                <a:gd name="csY18" fmla="*/ 907695 h 3888615"/>
                <a:gd name="csX19" fmla="*/ 6621739 w 11633641"/>
                <a:gd name="csY19" fmla="*/ 767715 h 3888615"/>
                <a:gd name="csX20" fmla="*/ 6913697 w 11633641"/>
                <a:gd name="csY20" fmla="*/ 621069 h 3888615"/>
                <a:gd name="csX21" fmla="*/ 7358338 w 11633641"/>
                <a:gd name="csY21" fmla="*/ 486453 h 3888615"/>
                <a:gd name="csX22" fmla="*/ 7811163 w 11633641"/>
                <a:gd name="csY22" fmla="*/ 383719 h 3888615"/>
                <a:gd name="csX23" fmla="*/ 8175513 w 11633641"/>
                <a:gd name="csY23" fmla="*/ 306101 h 3888615"/>
                <a:gd name="csX24" fmla="*/ 8793297 w 11633641"/>
                <a:gd name="csY24" fmla="*/ 207742 h 3888615"/>
                <a:gd name="csX25" fmla="*/ 9881832 w 11633641"/>
                <a:gd name="csY25" fmla="*/ 112296 h 3888615"/>
                <a:gd name="csX26" fmla="*/ 11633641 w 11633641"/>
                <a:gd name="csY26" fmla="*/ 17311 h 3888615"/>
                <a:gd name="csX0" fmla="*/ 0 w 11633641"/>
                <a:gd name="csY0" fmla="*/ 0 h 3888617"/>
                <a:gd name="csX1" fmla="*/ 3812617 w 11633641"/>
                <a:gd name="csY1" fmla="*/ 62665 h 3888617"/>
                <a:gd name="csX2" fmla="*/ 4477262 w 11633641"/>
                <a:gd name="csY2" fmla="*/ 81582 h 3888617"/>
                <a:gd name="csX3" fmla="*/ 4612685 w 11633641"/>
                <a:gd name="csY3" fmla="*/ 330247 h 3888617"/>
                <a:gd name="csX4" fmla="*/ 4706166 w 11633641"/>
                <a:gd name="csY4" fmla="*/ 1681069 h 3888617"/>
                <a:gd name="csX5" fmla="*/ 4781669 w 11633641"/>
                <a:gd name="csY5" fmla="*/ 2702345 h 3888617"/>
                <a:gd name="csX6" fmla="*/ 4872167 w 11633641"/>
                <a:gd name="csY6" fmla="*/ 3484804 h 3888617"/>
                <a:gd name="csX7" fmla="*/ 4932393 w 11633641"/>
                <a:gd name="csY7" fmla="*/ 3764390 h 3888617"/>
                <a:gd name="csX8" fmla="*/ 5015465 w 11633641"/>
                <a:gd name="csY8" fmla="*/ 3885776 h 3888617"/>
                <a:gd name="csX9" fmla="*/ 5144507 w 11633641"/>
                <a:gd name="csY9" fmla="*/ 3655109 h 3888617"/>
                <a:gd name="csX10" fmla="*/ 5211953 w 11633641"/>
                <a:gd name="csY10" fmla="*/ 3460113 h 3888617"/>
                <a:gd name="csX11" fmla="*/ 5240377 w 11633641"/>
                <a:gd name="csY11" fmla="*/ 3366403 h 3888617"/>
                <a:gd name="csX12" fmla="*/ 5342100 w 11633641"/>
                <a:gd name="csY12" fmla="*/ 3024732 h 3888617"/>
                <a:gd name="csX13" fmla="*/ 5506624 w 11633641"/>
                <a:gd name="csY13" fmla="*/ 2443022 h 3888617"/>
                <a:gd name="csX14" fmla="*/ 5612468 w 11633641"/>
                <a:gd name="csY14" fmla="*/ 2132428 h 3888617"/>
                <a:gd name="csX15" fmla="*/ 5759556 w 11633641"/>
                <a:gd name="csY15" fmla="*/ 1745257 h 3888617"/>
                <a:gd name="csX16" fmla="*/ 5958798 w 11633641"/>
                <a:gd name="csY16" fmla="*/ 1357746 h 3888617"/>
                <a:gd name="csX17" fmla="*/ 6150867 w 11633641"/>
                <a:gd name="csY17" fmla="*/ 1102117 h 3888617"/>
                <a:gd name="csX18" fmla="*/ 6377822 w 11633641"/>
                <a:gd name="csY18" fmla="*/ 907695 h 3888617"/>
                <a:gd name="csX19" fmla="*/ 6621739 w 11633641"/>
                <a:gd name="csY19" fmla="*/ 767715 h 3888617"/>
                <a:gd name="csX20" fmla="*/ 6913697 w 11633641"/>
                <a:gd name="csY20" fmla="*/ 621069 h 3888617"/>
                <a:gd name="csX21" fmla="*/ 7358338 w 11633641"/>
                <a:gd name="csY21" fmla="*/ 486453 h 3888617"/>
                <a:gd name="csX22" fmla="*/ 7811163 w 11633641"/>
                <a:gd name="csY22" fmla="*/ 383719 h 3888617"/>
                <a:gd name="csX23" fmla="*/ 8175513 w 11633641"/>
                <a:gd name="csY23" fmla="*/ 306101 h 3888617"/>
                <a:gd name="csX24" fmla="*/ 8793297 w 11633641"/>
                <a:gd name="csY24" fmla="*/ 207742 h 3888617"/>
                <a:gd name="csX25" fmla="*/ 9881832 w 11633641"/>
                <a:gd name="csY25" fmla="*/ 112296 h 3888617"/>
                <a:gd name="csX26" fmla="*/ 11633641 w 11633641"/>
                <a:gd name="csY26" fmla="*/ 17311 h 3888617"/>
                <a:gd name="csX0" fmla="*/ 0 w 11633641"/>
                <a:gd name="csY0" fmla="*/ 0 h 3902382"/>
                <a:gd name="csX1" fmla="*/ 3812617 w 11633641"/>
                <a:gd name="csY1" fmla="*/ 62665 h 3902382"/>
                <a:gd name="csX2" fmla="*/ 4477262 w 11633641"/>
                <a:gd name="csY2" fmla="*/ 81582 h 3902382"/>
                <a:gd name="csX3" fmla="*/ 4612685 w 11633641"/>
                <a:gd name="csY3" fmla="*/ 330247 h 3902382"/>
                <a:gd name="csX4" fmla="*/ 4706166 w 11633641"/>
                <a:gd name="csY4" fmla="*/ 1681069 h 3902382"/>
                <a:gd name="csX5" fmla="*/ 4781669 w 11633641"/>
                <a:gd name="csY5" fmla="*/ 2702345 h 3902382"/>
                <a:gd name="csX6" fmla="*/ 4872167 w 11633641"/>
                <a:gd name="csY6" fmla="*/ 3484804 h 3902382"/>
                <a:gd name="csX7" fmla="*/ 4932393 w 11633641"/>
                <a:gd name="csY7" fmla="*/ 3764390 h 3902382"/>
                <a:gd name="csX8" fmla="*/ 4996133 w 11633641"/>
                <a:gd name="csY8" fmla="*/ 3899870 h 3902382"/>
                <a:gd name="csX9" fmla="*/ 5144507 w 11633641"/>
                <a:gd name="csY9" fmla="*/ 3655109 h 3902382"/>
                <a:gd name="csX10" fmla="*/ 5211953 w 11633641"/>
                <a:gd name="csY10" fmla="*/ 3460113 h 3902382"/>
                <a:gd name="csX11" fmla="*/ 5240377 w 11633641"/>
                <a:gd name="csY11" fmla="*/ 3366403 h 3902382"/>
                <a:gd name="csX12" fmla="*/ 5342100 w 11633641"/>
                <a:gd name="csY12" fmla="*/ 3024732 h 3902382"/>
                <a:gd name="csX13" fmla="*/ 5506624 w 11633641"/>
                <a:gd name="csY13" fmla="*/ 2443022 h 3902382"/>
                <a:gd name="csX14" fmla="*/ 5612468 w 11633641"/>
                <a:gd name="csY14" fmla="*/ 2132428 h 3902382"/>
                <a:gd name="csX15" fmla="*/ 5759556 w 11633641"/>
                <a:gd name="csY15" fmla="*/ 1745257 h 3902382"/>
                <a:gd name="csX16" fmla="*/ 5958798 w 11633641"/>
                <a:gd name="csY16" fmla="*/ 1357746 h 3902382"/>
                <a:gd name="csX17" fmla="*/ 6150867 w 11633641"/>
                <a:gd name="csY17" fmla="*/ 1102117 h 3902382"/>
                <a:gd name="csX18" fmla="*/ 6377822 w 11633641"/>
                <a:gd name="csY18" fmla="*/ 907695 h 3902382"/>
                <a:gd name="csX19" fmla="*/ 6621739 w 11633641"/>
                <a:gd name="csY19" fmla="*/ 767715 h 3902382"/>
                <a:gd name="csX20" fmla="*/ 6913697 w 11633641"/>
                <a:gd name="csY20" fmla="*/ 621069 h 3902382"/>
                <a:gd name="csX21" fmla="*/ 7358338 w 11633641"/>
                <a:gd name="csY21" fmla="*/ 486453 h 3902382"/>
                <a:gd name="csX22" fmla="*/ 7811163 w 11633641"/>
                <a:gd name="csY22" fmla="*/ 383719 h 3902382"/>
                <a:gd name="csX23" fmla="*/ 8175513 w 11633641"/>
                <a:gd name="csY23" fmla="*/ 306101 h 3902382"/>
                <a:gd name="csX24" fmla="*/ 8793297 w 11633641"/>
                <a:gd name="csY24" fmla="*/ 207742 h 3902382"/>
                <a:gd name="csX25" fmla="*/ 9881832 w 11633641"/>
                <a:gd name="csY25" fmla="*/ 112296 h 3902382"/>
                <a:gd name="csX26" fmla="*/ 11633641 w 11633641"/>
                <a:gd name="csY26" fmla="*/ 17311 h 3902382"/>
                <a:gd name="csX0" fmla="*/ 0 w 11633641"/>
                <a:gd name="csY0" fmla="*/ 0 h 3905613"/>
                <a:gd name="csX1" fmla="*/ 3812617 w 11633641"/>
                <a:gd name="csY1" fmla="*/ 62665 h 3905613"/>
                <a:gd name="csX2" fmla="*/ 4477262 w 11633641"/>
                <a:gd name="csY2" fmla="*/ 81582 h 3905613"/>
                <a:gd name="csX3" fmla="*/ 4612685 w 11633641"/>
                <a:gd name="csY3" fmla="*/ 330247 h 3905613"/>
                <a:gd name="csX4" fmla="*/ 4706166 w 11633641"/>
                <a:gd name="csY4" fmla="*/ 1681069 h 3905613"/>
                <a:gd name="csX5" fmla="*/ 4781669 w 11633641"/>
                <a:gd name="csY5" fmla="*/ 2702345 h 3905613"/>
                <a:gd name="csX6" fmla="*/ 4872167 w 11633641"/>
                <a:gd name="csY6" fmla="*/ 3484804 h 3905613"/>
                <a:gd name="csX7" fmla="*/ 4917894 w 11633641"/>
                <a:gd name="csY7" fmla="*/ 3799625 h 3905613"/>
                <a:gd name="csX8" fmla="*/ 4996133 w 11633641"/>
                <a:gd name="csY8" fmla="*/ 3899870 h 3905613"/>
                <a:gd name="csX9" fmla="*/ 5144507 w 11633641"/>
                <a:gd name="csY9" fmla="*/ 3655109 h 3905613"/>
                <a:gd name="csX10" fmla="*/ 5211953 w 11633641"/>
                <a:gd name="csY10" fmla="*/ 3460113 h 3905613"/>
                <a:gd name="csX11" fmla="*/ 5240377 w 11633641"/>
                <a:gd name="csY11" fmla="*/ 3366403 h 3905613"/>
                <a:gd name="csX12" fmla="*/ 5342100 w 11633641"/>
                <a:gd name="csY12" fmla="*/ 3024732 h 3905613"/>
                <a:gd name="csX13" fmla="*/ 5506624 w 11633641"/>
                <a:gd name="csY13" fmla="*/ 2443022 h 3905613"/>
                <a:gd name="csX14" fmla="*/ 5612468 w 11633641"/>
                <a:gd name="csY14" fmla="*/ 2132428 h 3905613"/>
                <a:gd name="csX15" fmla="*/ 5759556 w 11633641"/>
                <a:gd name="csY15" fmla="*/ 1745257 h 3905613"/>
                <a:gd name="csX16" fmla="*/ 5958798 w 11633641"/>
                <a:gd name="csY16" fmla="*/ 1357746 h 3905613"/>
                <a:gd name="csX17" fmla="*/ 6150867 w 11633641"/>
                <a:gd name="csY17" fmla="*/ 1102117 h 3905613"/>
                <a:gd name="csX18" fmla="*/ 6377822 w 11633641"/>
                <a:gd name="csY18" fmla="*/ 907695 h 3905613"/>
                <a:gd name="csX19" fmla="*/ 6621739 w 11633641"/>
                <a:gd name="csY19" fmla="*/ 767715 h 3905613"/>
                <a:gd name="csX20" fmla="*/ 6913697 w 11633641"/>
                <a:gd name="csY20" fmla="*/ 621069 h 3905613"/>
                <a:gd name="csX21" fmla="*/ 7358338 w 11633641"/>
                <a:gd name="csY21" fmla="*/ 486453 h 3905613"/>
                <a:gd name="csX22" fmla="*/ 7811163 w 11633641"/>
                <a:gd name="csY22" fmla="*/ 383719 h 3905613"/>
                <a:gd name="csX23" fmla="*/ 8175513 w 11633641"/>
                <a:gd name="csY23" fmla="*/ 306101 h 3905613"/>
                <a:gd name="csX24" fmla="*/ 8793297 w 11633641"/>
                <a:gd name="csY24" fmla="*/ 207742 h 3905613"/>
                <a:gd name="csX25" fmla="*/ 9881832 w 11633641"/>
                <a:gd name="csY25" fmla="*/ 112296 h 3905613"/>
                <a:gd name="csX26" fmla="*/ 11633641 w 11633641"/>
                <a:gd name="csY26" fmla="*/ 17311 h 3905613"/>
                <a:gd name="csX0" fmla="*/ 0 w 11633641"/>
                <a:gd name="csY0" fmla="*/ 0 h 3905387"/>
                <a:gd name="csX1" fmla="*/ 3812617 w 11633641"/>
                <a:gd name="csY1" fmla="*/ 62665 h 3905387"/>
                <a:gd name="csX2" fmla="*/ 4477262 w 11633641"/>
                <a:gd name="csY2" fmla="*/ 81582 h 3905387"/>
                <a:gd name="csX3" fmla="*/ 4612685 w 11633641"/>
                <a:gd name="csY3" fmla="*/ 330247 h 3905387"/>
                <a:gd name="csX4" fmla="*/ 4706166 w 11633641"/>
                <a:gd name="csY4" fmla="*/ 1681069 h 3905387"/>
                <a:gd name="csX5" fmla="*/ 4781669 w 11633641"/>
                <a:gd name="csY5" fmla="*/ 2702345 h 3905387"/>
                <a:gd name="csX6" fmla="*/ 4843166 w 11633641"/>
                <a:gd name="csY6" fmla="*/ 3505945 h 3905387"/>
                <a:gd name="csX7" fmla="*/ 4917894 w 11633641"/>
                <a:gd name="csY7" fmla="*/ 3799625 h 3905387"/>
                <a:gd name="csX8" fmla="*/ 4996133 w 11633641"/>
                <a:gd name="csY8" fmla="*/ 3899870 h 3905387"/>
                <a:gd name="csX9" fmla="*/ 5144507 w 11633641"/>
                <a:gd name="csY9" fmla="*/ 3655109 h 3905387"/>
                <a:gd name="csX10" fmla="*/ 5211953 w 11633641"/>
                <a:gd name="csY10" fmla="*/ 3460113 h 3905387"/>
                <a:gd name="csX11" fmla="*/ 5240377 w 11633641"/>
                <a:gd name="csY11" fmla="*/ 3366403 h 3905387"/>
                <a:gd name="csX12" fmla="*/ 5342100 w 11633641"/>
                <a:gd name="csY12" fmla="*/ 3024732 h 3905387"/>
                <a:gd name="csX13" fmla="*/ 5506624 w 11633641"/>
                <a:gd name="csY13" fmla="*/ 2443022 h 3905387"/>
                <a:gd name="csX14" fmla="*/ 5612468 w 11633641"/>
                <a:gd name="csY14" fmla="*/ 2132428 h 3905387"/>
                <a:gd name="csX15" fmla="*/ 5759556 w 11633641"/>
                <a:gd name="csY15" fmla="*/ 1745257 h 3905387"/>
                <a:gd name="csX16" fmla="*/ 5958798 w 11633641"/>
                <a:gd name="csY16" fmla="*/ 1357746 h 3905387"/>
                <a:gd name="csX17" fmla="*/ 6150867 w 11633641"/>
                <a:gd name="csY17" fmla="*/ 1102117 h 3905387"/>
                <a:gd name="csX18" fmla="*/ 6377822 w 11633641"/>
                <a:gd name="csY18" fmla="*/ 907695 h 3905387"/>
                <a:gd name="csX19" fmla="*/ 6621739 w 11633641"/>
                <a:gd name="csY19" fmla="*/ 767715 h 3905387"/>
                <a:gd name="csX20" fmla="*/ 6913697 w 11633641"/>
                <a:gd name="csY20" fmla="*/ 621069 h 3905387"/>
                <a:gd name="csX21" fmla="*/ 7358338 w 11633641"/>
                <a:gd name="csY21" fmla="*/ 486453 h 3905387"/>
                <a:gd name="csX22" fmla="*/ 7811163 w 11633641"/>
                <a:gd name="csY22" fmla="*/ 383719 h 3905387"/>
                <a:gd name="csX23" fmla="*/ 8175513 w 11633641"/>
                <a:gd name="csY23" fmla="*/ 306101 h 3905387"/>
                <a:gd name="csX24" fmla="*/ 8793297 w 11633641"/>
                <a:gd name="csY24" fmla="*/ 207742 h 3905387"/>
                <a:gd name="csX25" fmla="*/ 9881832 w 11633641"/>
                <a:gd name="csY25" fmla="*/ 112296 h 3905387"/>
                <a:gd name="csX26" fmla="*/ 11633641 w 11633641"/>
                <a:gd name="csY26" fmla="*/ 17311 h 3905387"/>
                <a:gd name="csX0" fmla="*/ 0 w 11633641"/>
                <a:gd name="csY0" fmla="*/ 0 h 3905387"/>
                <a:gd name="csX1" fmla="*/ 3812617 w 11633641"/>
                <a:gd name="csY1" fmla="*/ 62665 h 3905387"/>
                <a:gd name="csX2" fmla="*/ 4477262 w 11633641"/>
                <a:gd name="csY2" fmla="*/ 81582 h 3905387"/>
                <a:gd name="csX3" fmla="*/ 4612685 w 11633641"/>
                <a:gd name="csY3" fmla="*/ 330247 h 3905387"/>
                <a:gd name="csX4" fmla="*/ 4706166 w 11633641"/>
                <a:gd name="csY4" fmla="*/ 1681069 h 3905387"/>
                <a:gd name="csX5" fmla="*/ 4757501 w 11633641"/>
                <a:gd name="csY5" fmla="*/ 2702345 h 3905387"/>
                <a:gd name="csX6" fmla="*/ 4843166 w 11633641"/>
                <a:gd name="csY6" fmla="*/ 3505945 h 3905387"/>
                <a:gd name="csX7" fmla="*/ 4917894 w 11633641"/>
                <a:gd name="csY7" fmla="*/ 3799625 h 3905387"/>
                <a:gd name="csX8" fmla="*/ 4996133 w 11633641"/>
                <a:gd name="csY8" fmla="*/ 3899870 h 3905387"/>
                <a:gd name="csX9" fmla="*/ 5144507 w 11633641"/>
                <a:gd name="csY9" fmla="*/ 3655109 h 3905387"/>
                <a:gd name="csX10" fmla="*/ 5211953 w 11633641"/>
                <a:gd name="csY10" fmla="*/ 3460113 h 3905387"/>
                <a:gd name="csX11" fmla="*/ 5240377 w 11633641"/>
                <a:gd name="csY11" fmla="*/ 3366403 h 3905387"/>
                <a:gd name="csX12" fmla="*/ 5342100 w 11633641"/>
                <a:gd name="csY12" fmla="*/ 3024732 h 3905387"/>
                <a:gd name="csX13" fmla="*/ 5506624 w 11633641"/>
                <a:gd name="csY13" fmla="*/ 2443022 h 3905387"/>
                <a:gd name="csX14" fmla="*/ 5612468 w 11633641"/>
                <a:gd name="csY14" fmla="*/ 2132428 h 3905387"/>
                <a:gd name="csX15" fmla="*/ 5759556 w 11633641"/>
                <a:gd name="csY15" fmla="*/ 1745257 h 3905387"/>
                <a:gd name="csX16" fmla="*/ 5958798 w 11633641"/>
                <a:gd name="csY16" fmla="*/ 1357746 h 3905387"/>
                <a:gd name="csX17" fmla="*/ 6150867 w 11633641"/>
                <a:gd name="csY17" fmla="*/ 1102117 h 3905387"/>
                <a:gd name="csX18" fmla="*/ 6377822 w 11633641"/>
                <a:gd name="csY18" fmla="*/ 907695 h 3905387"/>
                <a:gd name="csX19" fmla="*/ 6621739 w 11633641"/>
                <a:gd name="csY19" fmla="*/ 767715 h 3905387"/>
                <a:gd name="csX20" fmla="*/ 6913697 w 11633641"/>
                <a:gd name="csY20" fmla="*/ 621069 h 3905387"/>
                <a:gd name="csX21" fmla="*/ 7358338 w 11633641"/>
                <a:gd name="csY21" fmla="*/ 486453 h 3905387"/>
                <a:gd name="csX22" fmla="*/ 7811163 w 11633641"/>
                <a:gd name="csY22" fmla="*/ 383719 h 3905387"/>
                <a:gd name="csX23" fmla="*/ 8175513 w 11633641"/>
                <a:gd name="csY23" fmla="*/ 306101 h 3905387"/>
                <a:gd name="csX24" fmla="*/ 8793297 w 11633641"/>
                <a:gd name="csY24" fmla="*/ 207742 h 3905387"/>
                <a:gd name="csX25" fmla="*/ 9881832 w 11633641"/>
                <a:gd name="csY25" fmla="*/ 112296 h 3905387"/>
                <a:gd name="csX26" fmla="*/ 11633641 w 11633641"/>
                <a:gd name="csY26" fmla="*/ 17311 h 3905387"/>
                <a:gd name="csX0" fmla="*/ 0 w 11633641"/>
                <a:gd name="csY0" fmla="*/ 0 h 3946001"/>
                <a:gd name="csX1" fmla="*/ 3812617 w 11633641"/>
                <a:gd name="csY1" fmla="*/ 62665 h 3946001"/>
                <a:gd name="csX2" fmla="*/ 4477262 w 11633641"/>
                <a:gd name="csY2" fmla="*/ 81582 h 3946001"/>
                <a:gd name="csX3" fmla="*/ 4612685 w 11633641"/>
                <a:gd name="csY3" fmla="*/ 330247 h 3946001"/>
                <a:gd name="csX4" fmla="*/ 4706166 w 11633641"/>
                <a:gd name="csY4" fmla="*/ 1681069 h 3946001"/>
                <a:gd name="csX5" fmla="*/ 4757501 w 11633641"/>
                <a:gd name="csY5" fmla="*/ 2702345 h 3946001"/>
                <a:gd name="csX6" fmla="*/ 4843166 w 11633641"/>
                <a:gd name="csY6" fmla="*/ 3505945 h 3946001"/>
                <a:gd name="csX7" fmla="*/ 4917894 w 11633641"/>
                <a:gd name="csY7" fmla="*/ 3799625 h 3946001"/>
                <a:gd name="csX8" fmla="*/ 4976799 w 11633641"/>
                <a:gd name="csY8" fmla="*/ 3942152 h 3946001"/>
                <a:gd name="csX9" fmla="*/ 5144507 w 11633641"/>
                <a:gd name="csY9" fmla="*/ 3655109 h 3946001"/>
                <a:gd name="csX10" fmla="*/ 5211953 w 11633641"/>
                <a:gd name="csY10" fmla="*/ 3460113 h 3946001"/>
                <a:gd name="csX11" fmla="*/ 5240377 w 11633641"/>
                <a:gd name="csY11" fmla="*/ 3366403 h 3946001"/>
                <a:gd name="csX12" fmla="*/ 5342100 w 11633641"/>
                <a:gd name="csY12" fmla="*/ 3024732 h 3946001"/>
                <a:gd name="csX13" fmla="*/ 5506624 w 11633641"/>
                <a:gd name="csY13" fmla="*/ 2443022 h 3946001"/>
                <a:gd name="csX14" fmla="*/ 5612468 w 11633641"/>
                <a:gd name="csY14" fmla="*/ 2132428 h 3946001"/>
                <a:gd name="csX15" fmla="*/ 5759556 w 11633641"/>
                <a:gd name="csY15" fmla="*/ 1745257 h 3946001"/>
                <a:gd name="csX16" fmla="*/ 5958798 w 11633641"/>
                <a:gd name="csY16" fmla="*/ 1357746 h 3946001"/>
                <a:gd name="csX17" fmla="*/ 6150867 w 11633641"/>
                <a:gd name="csY17" fmla="*/ 1102117 h 3946001"/>
                <a:gd name="csX18" fmla="*/ 6377822 w 11633641"/>
                <a:gd name="csY18" fmla="*/ 907695 h 3946001"/>
                <a:gd name="csX19" fmla="*/ 6621739 w 11633641"/>
                <a:gd name="csY19" fmla="*/ 767715 h 3946001"/>
                <a:gd name="csX20" fmla="*/ 6913697 w 11633641"/>
                <a:gd name="csY20" fmla="*/ 621069 h 3946001"/>
                <a:gd name="csX21" fmla="*/ 7358338 w 11633641"/>
                <a:gd name="csY21" fmla="*/ 486453 h 3946001"/>
                <a:gd name="csX22" fmla="*/ 7811163 w 11633641"/>
                <a:gd name="csY22" fmla="*/ 383719 h 3946001"/>
                <a:gd name="csX23" fmla="*/ 8175513 w 11633641"/>
                <a:gd name="csY23" fmla="*/ 306101 h 3946001"/>
                <a:gd name="csX24" fmla="*/ 8793297 w 11633641"/>
                <a:gd name="csY24" fmla="*/ 207742 h 3946001"/>
                <a:gd name="csX25" fmla="*/ 9881832 w 11633641"/>
                <a:gd name="csY25" fmla="*/ 112296 h 3946001"/>
                <a:gd name="csX26" fmla="*/ 11633641 w 11633641"/>
                <a:gd name="csY26" fmla="*/ 17311 h 3946001"/>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706166 w 11633641"/>
                <a:gd name="csY4" fmla="*/ 1681069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672332 w 11633641"/>
                <a:gd name="csY4" fmla="*/ 1695163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47215"/>
                <a:gd name="csX1" fmla="*/ 3812617 w 11633641"/>
                <a:gd name="csY1" fmla="*/ 62665 h 3947215"/>
                <a:gd name="csX2" fmla="*/ 4477262 w 11633641"/>
                <a:gd name="csY2" fmla="*/ 81582 h 3947215"/>
                <a:gd name="csX3" fmla="*/ 4612685 w 11633641"/>
                <a:gd name="csY3" fmla="*/ 330247 h 3947215"/>
                <a:gd name="csX4" fmla="*/ 4696500 w 11633641"/>
                <a:gd name="csY4" fmla="*/ 1716305 h 3947215"/>
                <a:gd name="csX5" fmla="*/ 4757501 w 11633641"/>
                <a:gd name="csY5" fmla="*/ 2702345 h 3947215"/>
                <a:gd name="csX6" fmla="*/ 4843166 w 11633641"/>
                <a:gd name="csY6" fmla="*/ 3505945 h 3947215"/>
                <a:gd name="csX7" fmla="*/ 4888894 w 11633641"/>
                <a:gd name="csY7" fmla="*/ 3813719 h 3947215"/>
                <a:gd name="csX8" fmla="*/ 4976799 w 11633641"/>
                <a:gd name="csY8" fmla="*/ 3942152 h 3947215"/>
                <a:gd name="csX9" fmla="*/ 5144507 w 11633641"/>
                <a:gd name="csY9" fmla="*/ 3655109 h 3947215"/>
                <a:gd name="csX10" fmla="*/ 5211953 w 11633641"/>
                <a:gd name="csY10" fmla="*/ 3460113 h 3947215"/>
                <a:gd name="csX11" fmla="*/ 5240377 w 11633641"/>
                <a:gd name="csY11" fmla="*/ 3366403 h 3947215"/>
                <a:gd name="csX12" fmla="*/ 5342100 w 11633641"/>
                <a:gd name="csY12" fmla="*/ 3024732 h 3947215"/>
                <a:gd name="csX13" fmla="*/ 5506624 w 11633641"/>
                <a:gd name="csY13" fmla="*/ 2443022 h 3947215"/>
                <a:gd name="csX14" fmla="*/ 5612468 w 11633641"/>
                <a:gd name="csY14" fmla="*/ 2132428 h 3947215"/>
                <a:gd name="csX15" fmla="*/ 5759556 w 11633641"/>
                <a:gd name="csY15" fmla="*/ 1745257 h 3947215"/>
                <a:gd name="csX16" fmla="*/ 5958798 w 11633641"/>
                <a:gd name="csY16" fmla="*/ 1357746 h 3947215"/>
                <a:gd name="csX17" fmla="*/ 6150867 w 11633641"/>
                <a:gd name="csY17" fmla="*/ 1102117 h 3947215"/>
                <a:gd name="csX18" fmla="*/ 6377822 w 11633641"/>
                <a:gd name="csY18" fmla="*/ 907695 h 3947215"/>
                <a:gd name="csX19" fmla="*/ 6621739 w 11633641"/>
                <a:gd name="csY19" fmla="*/ 767715 h 3947215"/>
                <a:gd name="csX20" fmla="*/ 6913697 w 11633641"/>
                <a:gd name="csY20" fmla="*/ 621069 h 3947215"/>
                <a:gd name="csX21" fmla="*/ 7358338 w 11633641"/>
                <a:gd name="csY21" fmla="*/ 486453 h 3947215"/>
                <a:gd name="csX22" fmla="*/ 7811163 w 11633641"/>
                <a:gd name="csY22" fmla="*/ 383719 h 3947215"/>
                <a:gd name="csX23" fmla="*/ 8175513 w 11633641"/>
                <a:gd name="csY23" fmla="*/ 306101 h 3947215"/>
                <a:gd name="csX24" fmla="*/ 8793297 w 11633641"/>
                <a:gd name="csY24" fmla="*/ 207742 h 3947215"/>
                <a:gd name="csX25" fmla="*/ 9881832 w 11633641"/>
                <a:gd name="csY25" fmla="*/ 112296 h 3947215"/>
                <a:gd name="csX26" fmla="*/ 11633641 w 11633641"/>
                <a:gd name="csY26" fmla="*/ 17311 h 3947215"/>
                <a:gd name="csX0" fmla="*/ 0 w 11633641"/>
                <a:gd name="csY0" fmla="*/ 0 h 3950686"/>
                <a:gd name="csX1" fmla="*/ 3812617 w 11633641"/>
                <a:gd name="csY1" fmla="*/ 62665 h 3950686"/>
                <a:gd name="csX2" fmla="*/ 4477262 w 11633641"/>
                <a:gd name="csY2" fmla="*/ 81582 h 3950686"/>
                <a:gd name="csX3" fmla="*/ 4612685 w 11633641"/>
                <a:gd name="csY3" fmla="*/ 330247 h 3950686"/>
                <a:gd name="csX4" fmla="*/ 4696500 w 11633641"/>
                <a:gd name="csY4" fmla="*/ 1716305 h 3950686"/>
                <a:gd name="csX5" fmla="*/ 4757501 w 11633641"/>
                <a:gd name="csY5" fmla="*/ 2702345 h 3950686"/>
                <a:gd name="csX6" fmla="*/ 4794833 w 11633641"/>
                <a:gd name="csY6" fmla="*/ 3209973 h 3950686"/>
                <a:gd name="csX7" fmla="*/ 4888894 w 11633641"/>
                <a:gd name="csY7" fmla="*/ 3813719 h 3950686"/>
                <a:gd name="csX8" fmla="*/ 4976799 w 11633641"/>
                <a:gd name="csY8" fmla="*/ 3942152 h 3950686"/>
                <a:gd name="csX9" fmla="*/ 5144507 w 11633641"/>
                <a:gd name="csY9" fmla="*/ 3655109 h 3950686"/>
                <a:gd name="csX10" fmla="*/ 5211953 w 11633641"/>
                <a:gd name="csY10" fmla="*/ 3460113 h 3950686"/>
                <a:gd name="csX11" fmla="*/ 5240377 w 11633641"/>
                <a:gd name="csY11" fmla="*/ 3366403 h 3950686"/>
                <a:gd name="csX12" fmla="*/ 5342100 w 11633641"/>
                <a:gd name="csY12" fmla="*/ 3024732 h 3950686"/>
                <a:gd name="csX13" fmla="*/ 5506624 w 11633641"/>
                <a:gd name="csY13" fmla="*/ 2443022 h 3950686"/>
                <a:gd name="csX14" fmla="*/ 5612468 w 11633641"/>
                <a:gd name="csY14" fmla="*/ 2132428 h 3950686"/>
                <a:gd name="csX15" fmla="*/ 5759556 w 11633641"/>
                <a:gd name="csY15" fmla="*/ 1745257 h 3950686"/>
                <a:gd name="csX16" fmla="*/ 5958798 w 11633641"/>
                <a:gd name="csY16" fmla="*/ 1357746 h 3950686"/>
                <a:gd name="csX17" fmla="*/ 6150867 w 11633641"/>
                <a:gd name="csY17" fmla="*/ 1102117 h 3950686"/>
                <a:gd name="csX18" fmla="*/ 6377822 w 11633641"/>
                <a:gd name="csY18" fmla="*/ 907695 h 3950686"/>
                <a:gd name="csX19" fmla="*/ 6621739 w 11633641"/>
                <a:gd name="csY19" fmla="*/ 767715 h 3950686"/>
                <a:gd name="csX20" fmla="*/ 6913697 w 11633641"/>
                <a:gd name="csY20" fmla="*/ 621069 h 3950686"/>
                <a:gd name="csX21" fmla="*/ 7358338 w 11633641"/>
                <a:gd name="csY21" fmla="*/ 486453 h 3950686"/>
                <a:gd name="csX22" fmla="*/ 7811163 w 11633641"/>
                <a:gd name="csY22" fmla="*/ 383719 h 3950686"/>
                <a:gd name="csX23" fmla="*/ 8175513 w 11633641"/>
                <a:gd name="csY23" fmla="*/ 306101 h 3950686"/>
                <a:gd name="csX24" fmla="*/ 8793297 w 11633641"/>
                <a:gd name="csY24" fmla="*/ 207742 h 3950686"/>
                <a:gd name="csX25" fmla="*/ 9881832 w 11633641"/>
                <a:gd name="csY25" fmla="*/ 112296 h 3950686"/>
                <a:gd name="csX26" fmla="*/ 11633641 w 11633641"/>
                <a:gd name="csY26" fmla="*/ 17311 h 3950686"/>
                <a:gd name="csX0" fmla="*/ 0 w 11633641"/>
                <a:gd name="csY0" fmla="*/ 0 h 3950444"/>
                <a:gd name="csX1" fmla="*/ 3812617 w 11633641"/>
                <a:gd name="csY1" fmla="*/ 62665 h 3950444"/>
                <a:gd name="csX2" fmla="*/ 4477262 w 11633641"/>
                <a:gd name="csY2" fmla="*/ 81582 h 3950444"/>
                <a:gd name="csX3" fmla="*/ 4612685 w 11633641"/>
                <a:gd name="csY3" fmla="*/ 330247 h 3950444"/>
                <a:gd name="csX4" fmla="*/ 4696500 w 11633641"/>
                <a:gd name="csY4" fmla="*/ 1716305 h 3950444"/>
                <a:gd name="csX5" fmla="*/ 4757501 w 11633641"/>
                <a:gd name="csY5" fmla="*/ 2702345 h 3950444"/>
                <a:gd name="csX6" fmla="*/ 4809332 w 11633641"/>
                <a:gd name="csY6" fmla="*/ 3224067 h 3950444"/>
                <a:gd name="csX7" fmla="*/ 4888894 w 11633641"/>
                <a:gd name="csY7" fmla="*/ 3813719 h 3950444"/>
                <a:gd name="csX8" fmla="*/ 4976799 w 11633641"/>
                <a:gd name="csY8" fmla="*/ 3942152 h 3950444"/>
                <a:gd name="csX9" fmla="*/ 5144507 w 11633641"/>
                <a:gd name="csY9" fmla="*/ 3655109 h 3950444"/>
                <a:gd name="csX10" fmla="*/ 5211953 w 11633641"/>
                <a:gd name="csY10" fmla="*/ 3460113 h 3950444"/>
                <a:gd name="csX11" fmla="*/ 5240377 w 11633641"/>
                <a:gd name="csY11" fmla="*/ 3366403 h 3950444"/>
                <a:gd name="csX12" fmla="*/ 5342100 w 11633641"/>
                <a:gd name="csY12" fmla="*/ 3024732 h 3950444"/>
                <a:gd name="csX13" fmla="*/ 5506624 w 11633641"/>
                <a:gd name="csY13" fmla="*/ 2443022 h 3950444"/>
                <a:gd name="csX14" fmla="*/ 5612468 w 11633641"/>
                <a:gd name="csY14" fmla="*/ 2132428 h 3950444"/>
                <a:gd name="csX15" fmla="*/ 5759556 w 11633641"/>
                <a:gd name="csY15" fmla="*/ 1745257 h 3950444"/>
                <a:gd name="csX16" fmla="*/ 5958798 w 11633641"/>
                <a:gd name="csY16" fmla="*/ 1357746 h 3950444"/>
                <a:gd name="csX17" fmla="*/ 6150867 w 11633641"/>
                <a:gd name="csY17" fmla="*/ 1102117 h 3950444"/>
                <a:gd name="csX18" fmla="*/ 6377822 w 11633641"/>
                <a:gd name="csY18" fmla="*/ 907695 h 3950444"/>
                <a:gd name="csX19" fmla="*/ 6621739 w 11633641"/>
                <a:gd name="csY19" fmla="*/ 767715 h 3950444"/>
                <a:gd name="csX20" fmla="*/ 6913697 w 11633641"/>
                <a:gd name="csY20" fmla="*/ 621069 h 3950444"/>
                <a:gd name="csX21" fmla="*/ 7358338 w 11633641"/>
                <a:gd name="csY21" fmla="*/ 486453 h 3950444"/>
                <a:gd name="csX22" fmla="*/ 7811163 w 11633641"/>
                <a:gd name="csY22" fmla="*/ 383719 h 3950444"/>
                <a:gd name="csX23" fmla="*/ 8175513 w 11633641"/>
                <a:gd name="csY23" fmla="*/ 306101 h 3950444"/>
                <a:gd name="csX24" fmla="*/ 8793297 w 11633641"/>
                <a:gd name="csY24" fmla="*/ 207742 h 3950444"/>
                <a:gd name="csX25" fmla="*/ 9881832 w 11633641"/>
                <a:gd name="csY25" fmla="*/ 112296 h 3950444"/>
                <a:gd name="csX26" fmla="*/ 11633641 w 11633641"/>
                <a:gd name="csY26" fmla="*/ 17311 h 3950444"/>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11953 w 11633641"/>
                <a:gd name="csY10" fmla="*/ 3460113 h 3955140"/>
                <a:gd name="csX11" fmla="*/ 5240377 w 11633641"/>
                <a:gd name="csY11" fmla="*/ 3366403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11953 w 11633641"/>
                <a:gd name="csY10" fmla="*/ 3460113 h 3955140"/>
                <a:gd name="csX11" fmla="*/ 5288713 w 11633641"/>
                <a:gd name="csY11" fmla="*/ 3197278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88713 w 11633641"/>
                <a:gd name="csY11" fmla="*/ 3197278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42100 w 11633641"/>
                <a:gd name="csY12" fmla="*/ 3024732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4 w 11633641"/>
                <a:gd name="csY13" fmla="*/ 2443022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12468 w 11633641"/>
                <a:gd name="csY14" fmla="*/ 2132428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07635 w 11633641"/>
                <a:gd name="csY14" fmla="*/ 2054911 h 3955140"/>
                <a:gd name="csX15" fmla="*/ 5759556 w 11633641"/>
                <a:gd name="csY15" fmla="*/ 1745257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80766 w 11633641"/>
                <a:gd name="csY12" fmla="*/ 2806276 h 3955140"/>
                <a:gd name="csX13" fmla="*/ 5506625 w 11633641"/>
                <a:gd name="csY13" fmla="*/ 2358458 h 3955140"/>
                <a:gd name="csX14" fmla="*/ 5607635 w 11633641"/>
                <a:gd name="csY14" fmla="*/ 2054911 h 3955140"/>
                <a:gd name="csX15" fmla="*/ 5759556 w 11633641"/>
                <a:gd name="csY15" fmla="*/ 1688882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55140"/>
                <a:gd name="csX1" fmla="*/ 3812617 w 11633641"/>
                <a:gd name="csY1" fmla="*/ 62665 h 3955140"/>
                <a:gd name="csX2" fmla="*/ 4477262 w 11633641"/>
                <a:gd name="csY2" fmla="*/ 81582 h 3955140"/>
                <a:gd name="csX3" fmla="*/ 4612685 w 11633641"/>
                <a:gd name="csY3" fmla="*/ 330247 h 3955140"/>
                <a:gd name="csX4" fmla="*/ 4696500 w 11633641"/>
                <a:gd name="csY4" fmla="*/ 1716305 h 3955140"/>
                <a:gd name="csX5" fmla="*/ 4757501 w 11633641"/>
                <a:gd name="csY5" fmla="*/ 2702345 h 3955140"/>
                <a:gd name="csX6" fmla="*/ 4809332 w 11633641"/>
                <a:gd name="csY6" fmla="*/ 3224067 h 3955140"/>
                <a:gd name="csX7" fmla="*/ 4888894 w 11633641"/>
                <a:gd name="csY7" fmla="*/ 3813719 h 3955140"/>
                <a:gd name="csX8" fmla="*/ 4976799 w 11633641"/>
                <a:gd name="csY8" fmla="*/ 3942152 h 3955140"/>
                <a:gd name="csX9" fmla="*/ 5125173 w 11633641"/>
                <a:gd name="csY9" fmla="*/ 3584640 h 3955140"/>
                <a:gd name="csX10" fmla="*/ 5207120 w 11633641"/>
                <a:gd name="csY10" fmla="*/ 3340316 h 3955140"/>
                <a:gd name="csX11" fmla="*/ 5279047 w 11633641"/>
                <a:gd name="csY11" fmla="*/ 3098621 h 3955140"/>
                <a:gd name="csX12" fmla="*/ 5361434 w 11633641"/>
                <a:gd name="csY12" fmla="*/ 2806276 h 3955140"/>
                <a:gd name="csX13" fmla="*/ 5506625 w 11633641"/>
                <a:gd name="csY13" fmla="*/ 2358458 h 3955140"/>
                <a:gd name="csX14" fmla="*/ 5607635 w 11633641"/>
                <a:gd name="csY14" fmla="*/ 2054911 h 3955140"/>
                <a:gd name="csX15" fmla="*/ 5759556 w 11633641"/>
                <a:gd name="csY15" fmla="*/ 1688882 h 3955140"/>
                <a:gd name="csX16" fmla="*/ 5958798 w 11633641"/>
                <a:gd name="csY16" fmla="*/ 1357746 h 3955140"/>
                <a:gd name="csX17" fmla="*/ 6150867 w 11633641"/>
                <a:gd name="csY17" fmla="*/ 1102117 h 3955140"/>
                <a:gd name="csX18" fmla="*/ 6377822 w 11633641"/>
                <a:gd name="csY18" fmla="*/ 907695 h 3955140"/>
                <a:gd name="csX19" fmla="*/ 6621739 w 11633641"/>
                <a:gd name="csY19" fmla="*/ 767715 h 3955140"/>
                <a:gd name="csX20" fmla="*/ 6913697 w 11633641"/>
                <a:gd name="csY20" fmla="*/ 621069 h 3955140"/>
                <a:gd name="csX21" fmla="*/ 7358338 w 11633641"/>
                <a:gd name="csY21" fmla="*/ 486453 h 3955140"/>
                <a:gd name="csX22" fmla="*/ 7811163 w 11633641"/>
                <a:gd name="csY22" fmla="*/ 383719 h 3955140"/>
                <a:gd name="csX23" fmla="*/ 8175513 w 11633641"/>
                <a:gd name="csY23" fmla="*/ 306101 h 3955140"/>
                <a:gd name="csX24" fmla="*/ 8793297 w 11633641"/>
                <a:gd name="csY24" fmla="*/ 207742 h 3955140"/>
                <a:gd name="csX25" fmla="*/ 9881832 w 11633641"/>
                <a:gd name="csY25" fmla="*/ 112296 h 3955140"/>
                <a:gd name="csX26" fmla="*/ 11633641 w 11633641"/>
                <a:gd name="csY26" fmla="*/ 17311 h 3955140"/>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57501 w 11633641"/>
                <a:gd name="csY5" fmla="*/ 2702345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74165 w 11633641"/>
                <a:gd name="csY5" fmla="*/ 2734741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51946 w 11633641"/>
                <a:gd name="csY5" fmla="*/ 2759036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696500 w 11633641"/>
                <a:gd name="csY4" fmla="*/ 1716305 h 3914657"/>
                <a:gd name="csX5" fmla="*/ 4779720 w 11633641"/>
                <a:gd name="csY5" fmla="*/ 2815727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707610 w 11633641"/>
                <a:gd name="csY4" fmla="*/ 1748699 h 3914657"/>
                <a:gd name="csX5" fmla="*/ 4779720 w 11633641"/>
                <a:gd name="csY5" fmla="*/ 2815727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4657"/>
                <a:gd name="csX1" fmla="*/ 3812617 w 11633641"/>
                <a:gd name="csY1" fmla="*/ 62665 h 3914657"/>
                <a:gd name="csX2" fmla="*/ 4477262 w 11633641"/>
                <a:gd name="csY2" fmla="*/ 81582 h 3914657"/>
                <a:gd name="csX3" fmla="*/ 4612685 w 11633641"/>
                <a:gd name="csY3" fmla="*/ 330247 h 3914657"/>
                <a:gd name="csX4" fmla="*/ 4707610 w 11633641"/>
                <a:gd name="csY4" fmla="*/ 1748699 h 3914657"/>
                <a:gd name="csX5" fmla="*/ 4774165 w 11633641"/>
                <a:gd name="csY5" fmla="*/ 2888615 h 3914657"/>
                <a:gd name="csX6" fmla="*/ 4809332 w 11633641"/>
                <a:gd name="csY6" fmla="*/ 3224067 h 3914657"/>
                <a:gd name="csX7" fmla="*/ 4888894 w 11633641"/>
                <a:gd name="csY7" fmla="*/ 3813719 h 3914657"/>
                <a:gd name="csX8" fmla="*/ 5015683 w 11633641"/>
                <a:gd name="csY8" fmla="*/ 3893558 h 3914657"/>
                <a:gd name="csX9" fmla="*/ 5125173 w 11633641"/>
                <a:gd name="csY9" fmla="*/ 3584640 h 3914657"/>
                <a:gd name="csX10" fmla="*/ 5207120 w 11633641"/>
                <a:gd name="csY10" fmla="*/ 3340316 h 3914657"/>
                <a:gd name="csX11" fmla="*/ 5279047 w 11633641"/>
                <a:gd name="csY11" fmla="*/ 3098621 h 3914657"/>
                <a:gd name="csX12" fmla="*/ 5361434 w 11633641"/>
                <a:gd name="csY12" fmla="*/ 2806276 h 3914657"/>
                <a:gd name="csX13" fmla="*/ 5506625 w 11633641"/>
                <a:gd name="csY13" fmla="*/ 2358458 h 3914657"/>
                <a:gd name="csX14" fmla="*/ 5607635 w 11633641"/>
                <a:gd name="csY14" fmla="*/ 2054911 h 3914657"/>
                <a:gd name="csX15" fmla="*/ 5759556 w 11633641"/>
                <a:gd name="csY15" fmla="*/ 1688882 h 3914657"/>
                <a:gd name="csX16" fmla="*/ 5958798 w 11633641"/>
                <a:gd name="csY16" fmla="*/ 1357746 h 3914657"/>
                <a:gd name="csX17" fmla="*/ 6150867 w 11633641"/>
                <a:gd name="csY17" fmla="*/ 1102117 h 3914657"/>
                <a:gd name="csX18" fmla="*/ 6377822 w 11633641"/>
                <a:gd name="csY18" fmla="*/ 907695 h 3914657"/>
                <a:gd name="csX19" fmla="*/ 6621739 w 11633641"/>
                <a:gd name="csY19" fmla="*/ 767715 h 3914657"/>
                <a:gd name="csX20" fmla="*/ 6913697 w 11633641"/>
                <a:gd name="csY20" fmla="*/ 621069 h 3914657"/>
                <a:gd name="csX21" fmla="*/ 7358338 w 11633641"/>
                <a:gd name="csY21" fmla="*/ 486453 h 3914657"/>
                <a:gd name="csX22" fmla="*/ 7811163 w 11633641"/>
                <a:gd name="csY22" fmla="*/ 383719 h 3914657"/>
                <a:gd name="csX23" fmla="*/ 8175513 w 11633641"/>
                <a:gd name="csY23" fmla="*/ 306101 h 3914657"/>
                <a:gd name="csX24" fmla="*/ 8793297 w 11633641"/>
                <a:gd name="csY24" fmla="*/ 207742 h 3914657"/>
                <a:gd name="csX25" fmla="*/ 9881832 w 11633641"/>
                <a:gd name="csY25" fmla="*/ 112296 h 3914657"/>
                <a:gd name="csX26" fmla="*/ 11633641 w 11633641"/>
                <a:gd name="csY26" fmla="*/ 17311 h 3914657"/>
                <a:gd name="csX0" fmla="*/ 0 w 11633641"/>
                <a:gd name="csY0" fmla="*/ 0 h 3911445"/>
                <a:gd name="csX1" fmla="*/ 3812617 w 11633641"/>
                <a:gd name="csY1" fmla="*/ 62665 h 3911445"/>
                <a:gd name="csX2" fmla="*/ 4477262 w 11633641"/>
                <a:gd name="csY2" fmla="*/ 81582 h 3911445"/>
                <a:gd name="csX3" fmla="*/ 4612685 w 11633641"/>
                <a:gd name="csY3" fmla="*/ 330247 h 3911445"/>
                <a:gd name="csX4" fmla="*/ 4707610 w 11633641"/>
                <a:gd name="csY4" fmla="*/ 1748699 h 3911445"/>
                <a:gd name="csX5" fmla="*/ 4774165 w 11633641"/>
                <a:gd name="csY5" fmla="*/ 2888615 h 3911445"/>
                <a:gd name="csX6" fmla="*/ 4803778 w 11633641"/>
                <a:gd name="csY6" fmla="*/ 3313153 h 3911445"/>
                <a:gd name="csX7" fmla="*/ 4888894 w 11633641"/>
                <a:gd name="csY7" fmla="*/ 3813719 h 3911445"/>
                <a:gd name="csX8" fmla="*/ 5015683 w 11633641"/>
                <a:gd name="csY8" fmla="*/ 3893558 h 3911445"/>
                <a:gd name="csX9" fmla="*/ 5125173 w 11633641"/>
                <a:gd name="csY9" fmla="*/ 3584640 h 3911445"/>
                <a:gd name="csX10" fmla="*/ 5207120 w 11633641"/>
                <a:gd name="csY10" fmla="*/ 3340316 h 3911445"/>
                <a:gd name="csX11" fmla="*/ 5279047 w 11633641"/>
                <a:gd name="csY11" fmla="*/ 3098621 h 3911445"/>
                <a:gd name="csX12" fmla="*/ 5361434 w 11633641"/>
                <a:gd name="csY12" fmla="*/ 2806276 h 3911445"/>
                <a:gd name="csX13" fmla="*/ 5506625 w 11633641"/>
                <a:gd name="csY13" fmla="*/ 2358458 h 3911445"/>
                <a:gd name="csX14" fmla="*/ 5607635 w 11633641"/>
                <a:gd name="csY14" fmla="*/ 2054911 h 3911445"/>
                <a:gd name="csX15" fmla="*/ 5759556 w 11633641"/>
                <a:gd name="csY15" fmla="*/ 1688882 h 3911445"/>
                <a:gd name="csX16" fmla="*/ 5958798 w 11633641"/>
                <a:gd name="csY16" fmla="*/ 1357746 h 3911445"/>
                <a:gd name="csX17" fmla="*/ 6150867 w 11633641"/>
                <a:gd name="csY17" fmla="*/ 1102117 h 3911445"/>
                <a:gd name="csX18" fmla="*/ 6377822 w 11633641"/>
                <a:gd name="csY18" fmla="*/ 907695 h 3911445"/>
                <a:gd name="csX19" fmla="*/ 6621739 w 11633641"/>
                <a:gd name="csY19" fmla="*/ 767715 h 3911445"/>
                <a:gd name="csX20" fmla="*/ 6913697 w 11633641"/>
                <a:gd name="csY20" fmla="*/ 621069 h 3911445"/>
                <a:gd name="csX21" fmla="*/ 7358338 w 11633641"/>
                <a:gd name="csY21" fmla="*/ 486453 h 3911445"/>
                <a:gd name="csX22" fmla="*/ 7811163 w 11633641"/>
                <a:gd name="csY22" fmla="*/ 383719 h 3911445"/>
                <a:gd name="csX23" fmla="*/ 8175513 w 11633641"/>
                <a:gd name="csY23" fmla="*/ 306101 h 3911445"/>
                <a:gd name="csX24" fmla="*/ 8793297 w 11633641"/>
                <a:gd name="csY24" fmla="*/ 207742 h 3911445"/>
                <a:gd name="csX25" fmla="*/ 9881832 w 11633641"/>
                <a:gd name="csY25" fmla="*/ 112296 h 3911445"/>
                <a:gd name="csX26" fmla="*/ 11633641 w 11633641"/>
                <a:gd name="csY26" fmla="*/ 17311 h 3911445"/>
                <a:gd name="csX0" fmla="*/ 0 w 11633641"/>
                <a:gd name="csY0" fmla="*/ 0 h 3910418"/>
                <a:gd name="csX1" fmla="*/ 3812617 w 11633641"/>
                <a:gd name="csY1" fmla="*/ 62665 h 3910418"/>
                <a:gd name="csX2" fmla="*/ 4477262 w 11633641"/>
                <a:gd name="csY2" fmla="*/ 81582 h 3910418"/>
                <a:gd name="csX3" fmla="*/ 4612685 w 11633641"/>
                <a:gd name="csY3" fmla="*/ 330247 h 3910418"/>
                <a:gd name="csX4" fmla="*/ 4707610 w 11633641"/>
                <a:gd name="csY4" fmla="*/ 1748699 h 3910418"/>
                <a:gd name="csX5" fmla="*/ 4774165 w 11633641"/>
                <a:gd name="csY5" fmla="*/ 2888615 h 3910418"/>
                <a:gd name="csX6" fmla="*/ 4831552 w 11633641"/>
                <a:gd name="csY6" fmla="*/ 3345548 h 3910418"/>
                <a:gd name="csX7" fmla="*/ 4888894 w 11633641"/>
                <a:gd name="csY7" fmla="*/ 3813719 h 3910418"/>
                <a:gd name="csX8" fmla="*/ 5015683 w 11633641"/>
                <a:gd name="csY8" fmla="*/ 3893558 h 3910418"/>
                <a:gd name="csX9" fmla="*/ 5125173 w 11633641"/>
                <a:gd name="csY9" fmla="*/ 3584640 h 3910418"/>
                <a:gd name="csX10" fmla="*/ 5207120 w 11633641"/>
                <a:gd name="csY10" fmla="*/ 3340316 h 3910418"/>
                <a:gd name="csX11" fmla="*/ 5279047 w 11633641"/>
                <a:gd name="csY11" fmla="*/ 3098621 h 3910418"/>
                <a:gd name="csX12" fmla="*/ 5361434 w 11633641"/>
                <a:gd name="csY12" fmla="*/ 2806276 h 3910418"/>
                <a:gd name="csX13" fmla="*/ 5506625 w 11633641"/>
                <a:gd name="csY13" fmla="*/ 2358458 h 3910418"/>
                <a:gd name="csX14" fmla="*/ 5607635 w 11633641"/>
                <a:gd name="csY14" fmla="*/ 2054911 h 3910418"/>
                <a:gd name="csX15" fmla="*/ 5759556 w 11633641"/>
                <a:gd name="csY15" fmla="*/ 1688882 h 3910418"/>
                <a:gd name="csX16" fmla="*/ 5958798 w 11633641"/>
                <a:gd name="csY16" fmla="*/ 1357746 h 3910418"/>
                <a:gd name="csX17" fmla="*/ 6150867 w 11633641"/>
                <a:gd name="csY17" fmla="*/ 1102117 h 3910418"/>
                <a:gd name="csX18" fmla="*/ 6377822 w 11633641"/>
                <a:gd name="csY18" fmla="*/ 907695 h 3910418"/>
                <a:gd name="csX19" fmla="*/ 6621739 w 11633641"/>
                <a:gd name="csY19" fmla="*/ 767715 h 3910418"/>
                <a:gd name="csX20" fmla="*/ 6913697 w 11633641"/>
                <a:gd name="csY20" fmla="*/ 621069 h 3910418"/>
                <a:gd name="csX21" fmla="*/ 7358338 w 11633641"/>
                <a:gd name="csY21" fmla="*/ 486453 h 3910418"/>
                <a:gd name="csX22" fmla="*/ 7811163 w 11633641"/>
                <a:gd name="csY22" fmla="*/ 383719 h 3910418"/>
                <a:gd name="csX23" fmla="*/ 8175513 w 11633641"/>
                <a:gd name="csY23" fmla="*/ 306101 h 3910418"/>
                <a:gd name="csX24" fmla="*/ 8793297 w 11633641"/>
                <a:gd name="csY24" fmla="*/ 207742 h 3910418"/>
                <a:gd name="csX25" fmla="*/ 9881832 w 11633641"/>
                <a:gd name="csY25" fmla="*/ 112296 h 3910418"/>
                <a:gd name="csX26" fmla="*/ 11633641 w 11633641"/>
                <a:gd name="csY26" fmla="*/ 17311 h 3910418"/>
                <a:gd name="csX0" fmla="*/ 0 w 11633641"/>
                <a:gd name="csY0" fmla="*/ 0 h 3909236"/>
                <a:gd name="csX1" fmla="*/ 3812617 w 11633641"/>
                <a:gd name="csY1" fmla="*/ 62665 h 3909236"/>
                <a:gd name="csX2" fmla="*/ 4477262 w 11633641"/>
                <a:gd name="csY2" fmla="*/ 81582 h 3909236"/>
                <a:gd name="csX3" fmla="*/ 4612685 w 11633641"/>
                <a:gd name="csY3" fmla="*/ 330247 h 3909236"/>
                <a:gd name="csX4" fmla="*/ 4707610 w 11633641"/>
                <a:gd name="csY4" fmla="*/ 1748699 h 3909236"/>
                <a:gd name="csX5" fmla="*/ 4774165 w 11633641"/>
                <a:gd name="csY5" fmla="*/ 2888615 h 3909236"/>
                <a:gd name="csX6" fmla="*/ 4814887 w 11633641"/>
                <a:gd name="csY6" fmla="*/ 3386043 h 3909236"/>
                <a:gd name="csX7" fmla="*/ 4888894 w 11633641"/>
                <a:gd name="csY7" fmla="*/ 3813719 h 3909236"/>
                <a:gd name="csX8" fmla="*/ 5015683 w 11633641"/>
                <a:gd name="csY8" fmla="*/ 3893558 h 3909236"/>
                <a:gd name="csX9" fmla="*/ 5125173 w 11633641"/>
                <a:gd name="csY9" fmla="*/ 3584640 h 3909236"/>
                <a:gd name="csX10" fmla="*/ 5207120 w 11633641"/>
                <a:gd name="csY10" fmla="*/ 3340316 h 3909236"/>
                <a:gd name="csX11" fmla="*/ 5279047 w 11633641"/>
                <a:gd name="csY11" fmla="*/ 3098621 h 3909236"/>
                <a:gd name="csX12" fmla="*/ 5361434 w 11633641"/>
                <a:gd name="csY12" fmla="*/ 2806276 h 3909236"/>
                <a:gd name="csX13" fmla="*/ 5506625 w 11633641"/>
                <a:gd name="csY13" fmla="*/ 2358458 h 3909236"/>
                <a:gd name="csX14" fmla="*/ 5607635 w 11633641"/>
                <a:gd name="csY14" fmla="*/ 2054911 h 3909236"/>
                <a:gd name="csX15" fmla="*/ 5759556 w 11633641"/>
                <a:gd name="csY15" fmla="*/ 1688882 h 3909236"/>
                <a:gd name="csX16" fmla="*/ 5958798 w 11633641"/>
                <a:gd name="csY16" fmla="*/ 1357746 h 3909236"/>
                <a:gd name="csX17" fmla="*/ 6150867 w 11633641"/>
                <a:gd name="csY17" fmla="*/ 1102117 h 3909236"/>
                <a:gd name="csX18" fmla="*/ 6377822 w 11633641"/>
                <a:gd name="csY18" fmla="*/ 907695 h 3909236"/>
                <a:gd name="csX19" fmla="*/ 6621739 w 11633641"/>
                <a:gd name="csY19" fmla="*/ 767715 h 3909236"/>
                <a:gd name="csX20" fmla="*/ 6913697 w 11633641"/>
                <a:gd name="csY20" fmla="*/ 621069 h 3909236"/>
                <a:gd name="csX21" fmla="*/ 7358338 w 11633641"/>
                <a:gd name="csY21" fmla="*/ 486453 h 3909236"/>
                <a:gd name="csX22" fmla="*/ 7811163 w 11633641"/>
                <a:gd name="csY22" fmla="*/ 383719 h 3909236"/>
                <a:gd name="csX23" fmla="*/ 8175513 w 11633641"/>
                <a:gd name="csY23" fmla="*/ 306101 h 3909236"/>
                <a:gd name="csX24" fmla="*/ 8793297 w 11633641"/>
                <a:gd name="csY24" fmla="*/ 207742 h 3909236"/>
                <a:gd name="csX25" fmla="*/ 9881832 w 11633641"/>
                <a:gd name="csY25" fmla="*/ 112296 h 3909236"/>
                <a:gd name="csX26" fmla="*/ 11633641 w 11633641"/>
                <a:gd name="csY26" fmla="*/ 17311 h 3909236"/>
                <a:gd name="csX0" fmla="*/ 0 w 11633641"/>
                <a:gd name="csY0" fmla="*/ 0 h 3842748"/>
                <a:gd name="csX1" fmla="*/ 3812617 w 11633641"/>
                <a:gd name="csY1" fmla="*/ 62665 h 3842748"/>
                <a:gd name="csX2" fmla="*/ 4477262 w 11633641"/>
                <a:gd name="csY2" fmla="*/ 81582 h 3842748"/>
                <a:gd name="csX3" fmla="*/ 4612685 w 11633641"/>
                <a:gd name="csY3" fmla="*/ 330247 h 3842748"/>
                <a:gd name="csX4" fmla="*/ 4707610 w 11633641"/>
                <a:gd name="csY4" fmla="*/ 1748699 h 3842748"/>
                <a:gd name="csX5" fmla="*/ 4774165 w 11633641"/>
                <a:gd name="csY5" fmla="*/ 2888615 h 3842748"/>
                <a:gd name="csX6" fmla="*/ 4814887 w 11633641"/>
                <a:gd name="csY6" fmla="*/ 3386043 h 3842748"/>
                <a:gd name="csX7" fmla="*/ 4888894 w 11633641"/>
                <a:gd name="csY7" fmla="*/ 3813719 h 3842748"/>
                <a:gd name="csX8" fmla="*/ 5065676 w 11633641"/>
                <a:gd name="csY8" fmla="*/ 3780174 h 3842748"/>
                <a:gd name="csX9" fmla="*/ 5125173 w 11633641"/>
                <a:gd name="csY9" fmla="*/ 3584640 h 3842748"/>
                <a:gd name="csX10" fmla="*/ 5207120 w 11633641"/>
                <a:gd name="csY10" fmla="*/ 3340316 h 3842748"/>
                <a:gd name="csX11" fmla="*/ 5279047 w 11633641"/>
                <a:gd name="csY11" fmla="*/ 3098621 h 3842748"/>
                <a:gd name="csX12" fmla="*/ 5361434 w 11633641"/>
                <a:gd name="csY12" fmla="*/ 2806276 h 3842748"/>
                <a:gd name="csX13" fmla="*/ 5506625 w 11633641"/>
                <a:gd name="csY13" fmla="*/ 2358458 h 3842748"/>
                <a:gd name="csX14" fmla="*/ 5607635 w 11633641"/>
                <a:gd name="csY14" fmla="*/ 2054911 h 3842748"/>
                <a:gd name="csX15" fmla="*/ 5759556 w 11633641"/>
                <a:gd name="csY15" fmla="*/ 1688882 h 3842748"/>
                <a:gd name="csX16" fmla="*/ 5958798 w 11633641"/>
                <a:gd name="csY16" fmla="*/ 1357746 h 3842748"/>
                <a:gd name="csX17" fmla="*/ 6150867 w 11633641"/>
                <a:gd name="csY17" fmla="*/ 1102117 h 3842748"/>
                <a:gd name="csX18" fmla="*/ 6377822 w 11633641"/>
                <a:gd name="csY18" fmla="*/ 907695 h 3842748"/>
                <a:gd name="csX19" fmla="*/ 6621739 w 11633641"/>
                <a:gd name="csY19" fmla="*/ 767715 h 3842748"/>
                <a:gd name="csX20" fmla="*/ 6913697 w 11633641"/>
                <a:gd name="csY20" fmla="*/ 621069 h 3842748"/>
                <a:gd name="csX21" fmla="*/ 7358338 w 11633641"/>
                <a:gd name="csY21" fmla="*/ 486453 h 3842748"/>
                <a:gd name="csX22" fmla="*/ 7811163 w 11633641"/>
                <a:gd name="csY22" fmla="*/ 383719 h 3842748"/>
                <a:gd name="csX23" fmla="*/ 8175513 w 11633641"/>
                <a:gd name="csY23" fmla="*/ 306101 h 3842748"/>
                <a:gd name="csX24" fmla="*/ 8793297 w 11633641"/>
                <a:gd name="csY24" fmla="*/ 207742 h 3842748"/>
                <a:gd name="csX25" fmla="*/ 9881832 w 11633641"/>
                <a:gd name="csY25" fmla="*/ 112296 h 3842748"/>
                <a:gd name="csX26" fmla="*/ 11633641 w 11633641"/>
                <a:gd name="csY26" fmla="*/ 17311 h 3842748"/>
                <a:gd name="csX0" fmla="*/ 0 w 11633641"/>
                <a:gd name="csY0" fmla="*/ 0 h 3808592"/>
                <a:gd name="csX1" fmla="*/ 3812617 w 11633641"/>
                <a:gd name="csY1" fmla="*/ 62665 h 3808592"/>
                <a:gd name="csX2" fmla="*/ 4477262 w 11633641"/>
                <a:gd name="csY2" fmla="*/ 81582 h 3808592"/>
                <a:gd name="csX3" fmla="*/ 4612685 w 11633641"/>
                <a:gd name="csY3" fmla="*/ 330247 h 3808592"/>
                <a:gd name="csX4" fmla="*/ 4707610 w 11633641"/>
                <a:gd name="csY4" fmla="*/ 1748699 h 3808592"/>
                <a:gd name="csX5" fmla="*/ 4774165 w 11633641"/>
                <a:gd name="csY5" fmla="*/ 2888615 h 3808592"/>
                <a:gd name="csX6" fmla="*/ 4814887 w 11633641"/>
                <a:gd name="csY6" fmla="*/ 3386043 h 3808592"/>
                <a:gd name="csX7" fmla="*/ 4905559 w 11633641"/>
                <a:gd name="csY7" fmla="*/ 3765126 h 3808592"/>
                <a:gd name="csX8" fmla="*/ 5065676 w 11633641"/>
                <a:gd name="csY8" fmla="*/ 3780174 h 3808592"/>
                <a:gd name="csX9" fmla="*/ 5125173 w 11633641"/>
                <a:gd name="csY9" fmla="*/ 3584640 h 3808592"/>
                <a:gd name="csX10" fmla="*/ 5207120 w 11633641"/>
                <a:gd name="csY10" fmla="*/ 3340316 h 3808592"/>
                <a:gd name="csX11" fmla="*/ 5279047 w 11633641"/>
                <a:gd name="csY11" fmla="*/ 3098621 h 3808592"/>
                <a:gd name="csX12" fmla="*/ 5361434 w 11633641"/>
                <a:gd name="csY12" fmla="*/ 2806276 h 3808592"/>
                <a:gd name="csX13" fmla="*/ 5506625 w 11633641"/>
                <a:gd name="csY13" fmla="*/ 2358458 h 3808592"/>
                <a:gd name="csX14" fmla="*/ 5607635 w 11633641"/>
                <a:gd name="csY14" fmla="*/ 2054911 h 3808592"/>
                <a:gd name="csX15" fmla="*/ 5759556 w 11633641"/>
                <a:gd name="csY15" fmla="*/ 1688882 h 3808592"/>
                <a:gd name="csX16" fmla="*/ 5958798 w 11633641"/>
                <a:gd name="csY16" fmla="*/ 1357746 h 3808592"/>
                <a:gd name="csX17" fmla="*/ 6150867 w 11633641"/>
                <a:gd name="csY17" fmla="*/ 1102117 h 3808592"/>
                <a:gd name="csX18" fmla="*/ 6377822 w 11633641"/>
                <a:gd name="csY18" fmla="*/ 907695 h 3808592"/>
                <a:gd name="csX19" fmla="*/ 6621739 w 11633641"/>
                <a:gd name="csY19" fmla="*/ 767715 h 3808592"/>
                <a:gd name="csX20" fmla="*/ 6913697 w 11633641"/>
                <a:gd name="csY20" fmla="*/ 621069 h 3808592"/>
                <a:gd name="csX21" fmla="*/ 7358338 w 11633641"/>
                <a:gd name="csY21" fmla="*/ 486453 h 3808592"/>
                <a:gd name="csX22" fmla="*/ 7811163 w 11633641"/>
                <a:gd name="csY22" fmla="*/ 383719 h 3808592"/>
                <a:gd name="csX23" fmla="*/ 8175513 w 11633641"/>
                <a:gd name="csY23" fmla="*/ 306101 h 3808592"/>
                <a:gd name="csX24" fmla="*/ 8793297 w 11633641"/>
                <a:gd name="csY24" fmla="*/ 207742 h 3808592"/>
                <a:gd name="csX25" fmla="*/ 9881832 w 11633641"/>
                <a:gd name="csY25" fmla="*/ 112296 h 3808592"/>
                <a:gd name="csX26" fmla="*/ 11633641 w 11633641"/>
                <a:gd name="csY26" fmla="*/ 17311 h 3808592"/>
                <a:gd name="csX0" fmla="*/ 0 w 11633641"/>
                <a:gd name="csY0" fmla="*/ 0 h 3806538"/>
                <a:gd name="csX1" fmla="*/ 3812617 w 11633641"/>
                <a:gd name="csY1" fmla="*/ 62665 h 3806538"/>
                <a:gd name="csX2" fmla="*/ 4477262 w 11633641"/>
                <a:gd name="csY2" fmla="*/ 81582 h 3806538"/>
                <a:gd name="csX3" fmla="*/ 4612685 w 11633641"/>
                <a:gd name="csY3" fmla="*/ 330247 h 3806538"/>
                <a:gd name="csX4" fmla="*/ 4707610 w 11633641"/>
                <a:gd name="csY4" fmla="*/ 1748699 h 3806538"/>
                <a:gd name="csX5" fmla="*/ 4774165 w 11633641"/>
                <a:gd name="csY5" fmla="*/ 2888615 h 3806538"/>
                <a:gd name="csX6" fmla="*/ 4848216 w 11633641"/>
                <a:gd name="csY6" fmla="*/ 3418438 h 3806538"/>
                <a:gd name="csX7" fmla="*/ 4905559 w 11633641"/>
                <a:gd name="csY7" fmla="*/ 3765126 h 3806538"/>
                <a:gd name="csX8" fmla="*/ 5065676 w 11633641"/>
                <a:gd name="csY8" fmla="*/ 3780174 h 3806538"/>
                <a:gd name="csX9" fmla="*/ 5125173 w 11633641"/>
                <a:gd name="csY9" fmla="*/ 3584640 h 3806538"/>
                <a:gd name="csX10" fmla="*/ 5207120 w 11633641"/>
                <a:gd name="csY10" fmla="*/ 3340316 h 3806538"/>
                <a:gd name="csX11" fmla="*/ 5279047 w 11633641"/>
                <a:gd name="csY11" fmla="*/ 3098621 h 3806538"/>
                <a:gd name="csX12" fmla="*/ 5361434 w 11633641"/>
                <a:gd name="csY12" fmla="*/ 2806276 h 3806538"/>
                <a:gd name="csX13" fmla="*/ 5506625 w 11633641"/>
                <a:gd name="csY13" fmla="*/ 2358458 h 3806538"/>
                <a:gd name="csX14" fmla="*/ 5607635 w 11633641"/>
                <a:gd name="csY14" fmla="*/ 2054911 h 3806538"/>
                <a:gd name="csX15" fmla="*/ 5759556 w 11633641"/>
                <a:gd name="csY15" fmla="*/ 1688882 h 3806538"/>
                <a:gd name="csX16" fmla="*/ 5958798 w 11633641"/>
                <a:gd name="csY16" fmla="*/ 1357746 h 3806538"/>
                <a:gd name="csX17" fmla="*/ 6150867 w 11633641"/>
                <a:gd name="csY17" fmla="*/ 1102117 h 3806538"/>
                <a:gd name="csX18" fmla="*/ 6377822 w 11633641"/>
                <a:gd name="csY18" fmla="*/ 907695 h 3806538"/>
                <a:gd name="csX19" fmla="*/ 6621739 w 11633641"/>
                <a:gd name="csY19" fmla="*/ 767715 h 3806538"/>
                <a:gd name="csX20" fmla="*/ 6913697 w 11633641"/>
                <a:gd name="csY20" fmla="*/ 621069 h 3806538"/>
                <a:gd name="csX21" fmla="*/ 7358338 w 11633641"/>
                <a:gd name="csY21" fmla="*/ 486453 h 3806538"/>
                <a:gd name="csX22" fmla="*/ 7811163 w 11633641"/>
                <a:gd name="csY22" fmla="*/ 383719 h 3806538"/>
                <a:gd name="csX23" fmla="*/ 8175513 w 11633641"/>
                <a:gd name="csY23" fmla="*/ 306101 h 3806538"/>
                <a:gd name="csX24" fmla="*/ 8793297 w 11633641"/>
                <a:gd name="csY24" fmla="*/ 207742 h 3806538"/>
                <a:gd name="csX25" fmla="*/ 9881832 w 11633641"/>
                <a:gd name="csY25" fmla="*/ 112296 h 3806538"/>
                <a:gd name="csX26" fmla="*/ 11633641 w 11633641"/>
                <a:gd name="csY26" fmla="*/ 17311 h 3806538"/>
                <a:gd name="csX0" fmla="*/ 0 w 11633641"/>
                <a:gd name="csY0" fmla="*/ 0 h 3804544"/>
                <a:gd name="csX1" fmla="*/ 3812617 w 11633641"/>
                <a:gd name="csY1" fmla="*/ 62665 h 3804544"/>
                <a:gd name="csX2" fmla="*/ 4477262 w 11633641"/>
                <a:gd name="csY2" fmla="*/ 81582 h 3804544"/>
                <a:gd name="csX3" fmla="*/ 4612685 w 11633641"/>
                <a:gd name="csY3" fmla="*/ 330247 h 3804544"/>
                <a:gd name="csX4" fmla="*/ 4707610 w 11633641"/>
                <a:gd name="csY4" fmla="*/ 1748699 h 3804544"/>
                <a:gd name="csX5" fmla="*/ 4774165 w 11633641"/>
                <a:gd name="csY5" fmla="*/ 2888615 h 3804544"/>
                <a:gd name="csX6" fmla="*/ 4820443 w 11633641"/>
                <a:gd name="csY6" fmla="*/ 3450833 h 3804544"/>
                <a:gd name="csX7" fmla="*/ 4905559 w 11633641"/>
                <a:gd name="csY7" fmla="*/ 3765126 h 3804544"/>
                <a:gd name="csX8" fmla="*/ 5065676 w 11633641"/>
                <a:gd name="csY8" fmla="*/ 3780174 h 3804544"/>
                <a:gd name="csX9" fmla="*/ 5125173 w 11633641"/>
                <a:gd name="csY9" fmla="*/ 3584640 h 3804544"/>
                <a:gd name="csX10" fmla="*/ 5207120 w 11633641"/>
                <a:gd name="csY10" fmla="*/ 3340316 h 3804544"/>
                <a:gd name="csX11" fmla="*/ 5279047 w 11633641"/>
                <a:gd name="csY11" fmla="*/ 3098621 h 3804544"/>
                <a:gd name="csX12" fmla="*/ 5361434 w 11633641"/>
                <a:gd name="csY12" fmla="*/ 2806276 h 3804544"/>
                <a:gd name="csX13" fmla="*/ 5506625 w 11633641"/>
                <a:gd name="csY13" fmla="*/ 2358458 h 3804544"/>
                <a:gd name="csX14" fmla="*/ 5607635 w 11633641"/>
                <a:gd name="csY14" fmla="*/ 2054911 h 3804544"/>
                <a:gd name="csX15" fmla="*/ 5759556 w 11633641"/>
                <a:gd name="csY15" fmla="*/ 1688882 h 3804544"/>
                <a:gd name="csX16" fmla="*/ 5958798 w 11633641"/>
                <a:gd name="csY16" fmla="*/ 1357746 h 3804544"/>
                <a:gd name="csX17" fmla="*/ 6150867 w 11633641"/>
                <a:gd name="csY17" fmla="*/ 1102117 h 3804544"/>
                <a:gd name="csX18" fmla="*/ 6377822 w 11633641"/>
                <a:gd name="csY18" fmla="*/ 907695 h 3804544"/>
                <a:gd name="csX19" fmla="*/ 6621739 w 11633641"/>
                <a:gd name="csY19" fmla="*/ 767715 h 3804544"/>
                <a:gd name="csX20" fmla="*/ 6913697 w 11633641"/>
                <a:gd name="csY20" fmla="*/ 621069 h 3804544"/>
                <a:gd name="csX21" fmla="*/ 7358338 w 11633641"/>
                <a:gd name="csY21" fmla="*/ 486453 h 3804544"/>
                <a:gd name="csX22" fmla="*/ 7811163 w 11633641"/>
                <a:gd name="csY22" fmla="*/ 383719 h 3804544"/>
                <a:gd name="csX23" fmla="*/ 8175513 w 11633641"/>
                <a:gd name="csY23" fmla="*/ 306101 h 3804544"/>
                <a:gd name="csX24" fmla="*/ 8793297 w 11633641"/>
                <a:gd name="csY24" fmla="*/ 207742 h 3804544"/>
                <a:gd name="csX25" fmla="*/ 9881832 w 11633641"/>
                <a:gd name="csY25" fmla="*/ 112296 h 3804544"/>
                <a:gd name="csX26" fmla="*/ 11633641 w 11633641"/>
                <a:gd name="csY26" fmla="*/ 17311 h 3804544"/>
                <a:gd name="csX0" fmla="*/ 0 w 11633641"/>
                <a:gd name="csY0" fmla="*/ 0 h 3784208"/>
                <a:gd name="csX1" fmla="*/ 3812617 w 11633641"/>
                <a:gd name="csY1" fmla="*/ 62665 h 3784208"/>
                <a:gd name="csX2" fmla="*/ 4477262 w 11633641"/>
                <a:gd name="csY2" fmla="*/ 81582 h 3784208"/>
                <a:gd name="csX3" fmla="*/ 4612685 w 11633641"/>
                <a:gd name="csY3" fmla="*/ 330247 h 3784208"/>
                <a:gd name="csX4" fmla="*/ 4707610 w 11633641"/>
                <a:gd name="csY4" fmla="*/ 1748699 h 3784208"/>
                <a:gd name="csX5" fmla="*/ 4774165 w 11633641"/>
                <a:gd name="csY5" fmla="*/ 2888615 h 3784208"/>
                <a:gd name="csX6" fmla="*/ 4820443 w 11633641"/>
                <a:gd name="csY6" fmla="*/ 3450833 h 3784208"/>
                <a:gd name="csX7" fmla="*/ 4905559 w 11633641"/>
                <a:gd name="csY7" fmla="*/ 3765126 h 3784208"/>
                <a:gd name="csX8" fmla="*/ 5060121 w 11633641"/>
                <a:gd name="csY8" fmla="*/ 3731581 h 3784208"/>
                <a:gd name="csX9" fmla="*/ 5125173 w 11633641"/>
                <a:gd name="csY9" fmla="*/ 3584640 h 3784208"/>
                <a:gd name="csX10" fmla="*/ 5207120 w 11633641"/>
                <a:gd name="csY10" fmla="*/ 3340316 h 3784208"/>
                <a:gd name="csX11" fmla="*/ 5279047 w 11633641"/>
                <a:gd name="csY11" fmla="*/ 3098621 h 3784208"/>
                <a:gd name="csX12" fmla="*/ 5361434 w 11633641"/>
                <a:gd name="csY12" fmla="*/ 2806276 h 3784208"/>
                <a:gd name="csX13" fmla="*/ 5506625 w 11633641"/>
                <a:gd name="csY13" fmla="*/ 2358458 h 3784208"/>
                <a:gd name="csX14" fmla="*/ 5607635 w 11633641"/>
                <a:gd name="csY14" fmla="*/ 2054911 h 3784208"/>
                <a:gd name="csX15" fmla="*/ 5759556 w 11633641"/>
                <a:gd name="csY15" fmla="*/ 1688882 h 3784208"/>
                <a:gd name="csX16" fmla="*/ 5958798 w 11633641"/>
                <a:gd name="csY16" fmla="*/ 1357746 h 3784208"/>
                <a:gd name="csX17" fmla="*/ 6150867 w 11633641"/>
                <a:gd name="csY17" fmla="*/ 1102117 h 3784208"/>
                <a:gd name="csX18" fmla="*/ 6377822 w 11633641"/>
                <a:gd name="csY18" fmla="*/ 907695 h 3784208"/>
                <a:gd name="csX19" fmla="*/ 6621739 w 11633641"/>
                <a:gd name="csY19" fmla="*/ 767715 h 3784208"/>
                <a:gd name="csX20" fmla="*/ 6913697 w 11633641"/>
                <a:gd name="csY20" fmla="*/ 621069 h 3784208"/>
                <a:gd name="csX21" fmla="*/ 7358338 w 11633641"/>
                <a:gd name="csY21" fmla="*/ 486453 h 3784208"/>
                <a:gd name="csX22" fmla="*/ 7811163 w 11633641"/>
                <a:gd name="csY22" fmla="*/ 383719 h 3784208"/>
                <a:gd name="csX23" fmla="*/ 8175513 w 11633641"/>
                <a:gd name="csY23" fmla="*/ 306101 h 3784208"/>
                <a:gd name="csX24" fmla="*/ 8793297 w 11633641"/>
                <a:gd name="csY24" fmla="*/ 207742 h 3784208"/>
                <a:gd name="csX25" fmla="*/ 9881832 w 11633641"/>
                <a:gd name="csY25" fmla="*/ 112296 h 3784208"/>
                <a:gd name="csX26" fmla="*/ 11633641 w 11633641"/>
                <a:gd name="csY26" fmla="*/ 17311 h 3784208"/>
                <a:gd name="csX0" fmla="*/ 0 w 11633641"/>
                <a:gd name="csY0" fmla="*/ 0 h 3777785"/>
                <a:gd name="csX1" fmla="*/ 3812617 w 11633641"/>
                <a:gd name="csY1" fmla="*/ 62665 h 3777785"/>
                <a:gd name="csX2" fmla="*/ 4477262 w 11633641"/>
                <a:gd name="csY2" fmla="*/ 81582 h 3777785"/>
                <a:gd name="csX3" fmla="*/ 4612685 w 11633641"/>
                <a:gd name="csY3" fmla="*/ 330247 h 3777785"/>
                <a:gd name="csX4" fmla="*/ 4707610 w 11633641"/>
                <a:gd name="csY4" fmla="*/ 1748699 h 3777785"/>
                <a:gd name="csX5" fmla="*/ 4774165 w 11633641"/>
                <a:gd name="csY5" fmla="*/ 2888615 h 3777785"/>
                <a:gd name="csX6" fmla="*/ 4820443 w 11633641"/>
                <a:gd name="csY6" fmla="*/ 3450833 h 3777785"/>
                <a:gd name="csX7" fmla="*/ 4905559 w 11633641"/>
                <a:gd name="csY7" fmla="*/ 3765126 h 3777785"/>
                <a:gd name="csX8" fmla="*/ 5063998 w 11633641"/>
                <a:gd name="csY8" fmla="*/ 3703320 h 3777785"/>
                <a:gd name="csX9" fmla="*/ 5125173 w 11633641"/>
                <a:gd name="csY9" fmla="*/ 3584640 h 3777785"/>
                <a:gd name="csX10" fmla="*/ 5207120 w 11633641"/>
                <a:gd name="csY10" fmla="*/ 3340316 h 3777785"/>
                <a:gd name="csX11" fmla="*/ 5279047 w 11633641"/>
                <a:gd name="csY11" fmla="*/ 3098621 h 3777785"/>
                <a:gd name="csX12" fmla="*/ 5361434 w 11633641"/>
                <a:gd name="csY12" fmla="*/ 2806276 h 3777785"/>
                <a:gd name="csX13" fmla="*/ 5506625 w 11633641"/>
                <a:gd name="csY13" fmla="*/ 2358458 h 3777785"/>
                <a:gd name="csX14" fmla="*/ 5607635 w 11633641"/>
                <a:gd name="csY14" fmla="*/ 2054911 h 3777785"/>
                <a:gd name="csX15" fmla="*/ 5759556 w 11633641"/>
                <a:gd name="csY15" fmla="*/ 1688882 h 3777785"/>
                <a:gd name="csX16" fmla="*/ 5958798 w 11633641"/>
                <a:gd name="csY16" fmla="*/ 1357746 h 3777785"/>
                <a:gd name="csX17" fmla="*/ 6150867 w 11633641"/>
                <a:gd name="csY17" fmla="*/ 1102117 h 3777785"/>
                <a:gd name="csX18" fmla="*/ 6377822 w 11633641"/>
                <a:gd name="csY18" fmla="*/ 907695 h 3777785"/>
                <a:gd name="csX19" fmla="*/ 6621739 w 11633641"/>
                <a:gd name="csY19" fmla="*/ 767715 h 3777785"/>
                <a:gd name="csX20" fmla="*/ 6913697 w 11633641"/>
                <a:gd name="csY20" fmla="*/ 621069 h 3777785"/>
                <a:gd name="csX21" fmla="*/ 7358338 w 11633641"/>
                <a:gd name="csY21" fmla="*/ 486453 h 3777785"/>
                <a:gd name="csX22" fmla="*/ 7811163 w 11633641"/>
                <a:gd name="csY22" fmla="*/ 383719 h 3777785"/>
                <a:gd name="csX23" fmla="*/ 8175513 w 11633641"/>
                <a:gd name="csY23" fmla="*/ 306101 h 3777785"/>
                <a:gd name="csX24" fmla="*/ 8793297 w 11633641"/>
                <a:gd name="csY24" fmla="*/ 207742 h 3777785"/>
                <a:gd name="csX25" fmla="*/ 9881832 w 11633641"/>
                <a:gd name="csY25" fmla="*/ 112296 h 3777785"/>
                <a:gd name="csX26" fmla="*/ 11633641 w 11633641"/>
                <a:gd name="csY26" fmla="*/ 17311 h 3777785"/>
                <a:gd name="csX0" fmla="*/ 0 w 11633641"/>
                <a:gd name="csY0" fmla="*/ 0 h 3779216"/>
                <a:gd name="csX1" fmla="*/ 3812617 w 11633641"/>
                <a:gd name="csY1" fmla="*/ 62665 h 3779216"/>
                <a:gd name="csX2" fmla="*/ 4477262 w 11633641"/>
                <a:gd name="csY2" fmla="*/ 81582 h 3779216"/>
                <a:gd name="csX3" fmla="*/ 4612685 w 11633641"/>
                <a:gd name="csY3" fmla="*/ 330247 h 3779216"/>
                <a:gd name="csX4" fmla="*/ 4707610 w 11633641"/>
                <a:gd name="csY4" fmla="*/ 1748699 h 3779216"/>
                <a:gd name="csX5" fmla="*/ 4774165 w 11633641"/>
                <a:gd name="csY5" fmla="*/ 2888615 h 3779216"/>
                <a:gd name="csX6" fmla="*/ 4820443 w 11633641"/>
                <a:gd name="csY6" fmla="*/ 3450833 h 3779216"/>
                <a:gd name="csX7" fmla="*/ 4905559 w 11633641"/>
                <a:gd name="csY7" fmla="*/ 3765126 h 3779216"/>
                <a:gd name="csX8" fmla="*/ 5063998 w 11633641"/>
                <a:gd name="csY8" fmla="*/ 3703320 h 3779216"/>
                <a:gd name="csX9" fmla="*/ 5144557 w 11633641"/>
                <a:gd name="csY9" fmla="*/ 3511161 h 3779216"/>
                <a:gd name="csX10" fmla="*/ 5207120 w 11633641"/>
                <a:gd name="csY10" fmla="*/ 3340316 h 3779216"/>
                <a:gd name="csX11" fmla="*/ 5279047 w 11633641"/>
                <a:gd name="csY11" fmla="*/ 3098621 h 3779216"/>
                <a:gd name="csX12" fmla="*/ 5361434 w 11633641"/>
                <a:gd name="csY12" fmla="*/ 2806276 h 3779216"/>
                <a:gd name="csX13" fmla="*/ 5506625 w 11633641"/>
                <a:gd name="csY13" fmla="*/ 2358458 h 3779216"/>
                <a:gd name="csX14" fmla="*/ 5607635 w 11633641"/>
                <a:gd name="csY14" fmla="*/ 2054911 h 3779216"/>
                <a:gd name="csX15" fmla="*/ 5759556 w 11633641"/>
                <a:gd name="csY15" fmla="*/ 1688882 h 3779216"/>
                <a:gd name="csX16" fmla="*/ 5958798 w 11633641"/>
                <a:gd name="csY16" fmla="*/ 1357746 h 3779216"/>
                <a:gd name="csX17" fmla="*/ 6150867 w 11633641"/>
                <a:gd name="csY17" fmla="*/ 1102117 h 3779216"/>
                <a:gd name="csX18" fmla="*/ 6377822 w 11633641"/>
                <a:gd name="csY18" fmla="*/ 907695 h 3779216"/>
                <a:gd name="csX19" fmla="*/ 6621739 w 11633641"/>
                <a:gd name="csY19" fmla="*/ 767715 h 3779216"/>
                <a:gd name="csX20" fmla="*/ 6913697 w 11633641"/>
                <a:gd name="csY20" fmla="*/ 621069 h 3779216"/>
                <a:gd name="csX21" fmla="*/ 7358338 w 11633641"/>
                <a:gd name="csY21" fmla="*/ 486453 h 3779216"/>
                <a:gd name="csX22" fmla="*/ 7811163 w 11633641"/>
                <a:gd name="csY22" fmla="*/ 383719 h 3779216"/>
                <a:gd name="csX23" fmla="*/ 8175513 w 11633641"/>
                <a:gd name="csY23" fmla="*/ 306101 h 3779216"/>
                <a:gd name="csX24" fmla="*/ 8793297 w 11633641"/>
                <a:gd name="csY24" fmla="*/ 207742 h 3779216"/>
                <a:gd name="csX25" fmla="*/ 9881832 w 11633641"/>
                <a:gd name="csY25" fmla="*/ 112296 h 3779216"/>
                <a:gd name="csX26" fmla="*/ 11633641 w 11633641"/>
                <a:gd name="csY26" fmla="*/ 17311 h 3779216"/>
                <a:gd name="csX0" fmla="*/ 0 w 11633641"/>
                <a:gd name="csY0" fmla="*/ 0 h 3764606"/>
                <a:gd name="csX1" fmla="*/ 3812617 w 11633641"/>
                <a:gd name="csY1" fmla="*/ 62665 h 3764606"/>
                <a:gd name="csX2" fmla="*/ 4477262 w 11633641"/>
                <a:gd name="csY2" fmla="*/ 81582 h 3764606"/>
                <a:gd name="csX3" fmla="*/ 4612685 w 11633641"/>
                <a:gd name="csY3" fmla="*/ 330247 h 3764606"/>
                <a:gd name="csX4" fmla="*/ 4707610 w 11633641"/>
                <a:gd name="csY4" fmla="*/ 1748699 h 3764606"/>
                <a:gd name="csX5" fmla="*/ 4774165 w 11633641"/>
                <a:gd name="csY5" fmla="*/ 2888615 h 3764606"/>
                <a:gd name="csX6" fmla="*/ 4820443 w 11633641"/>
                <a:gd name="csY6" fmla="*/ 3450833 h 3764606"/>
                <a:gd name="csX7" fmla="*/ 4928819 w 11633641"/>
                <a:gd name="csY7" fmla="*/ 3748169 h 3764606"/>
                <a:gd name="csX8" fmla="*/ 5063998 w 11633641"/>
                <a:gd name="csY8" fmla="*/ 3703320 h 3764606"/>
                <a:gd name="csX9" fmla="*/ 5144557 w 11633641"/>
                <a:gd name="csY9" fmla="*/ 3511161 h 3764606"/>
                <a:gd name="csX10" fmla="*/ 5207120 w 11633641"/>
                <a:gd name="csY10" fmla="*/ 3340316 h 3764606"/>
                <a:gd name="csX11" fmla="*/ 5279047 w 11633641"/>
                <a:gd name="csY11" fmla="*/ 3098621 h 3764606"/>
                <a:gd name="csX12" fmla="*/ 5361434 w 11633641"/>
                <a:gd name="csY12" fmla="*/ 2806276 h 3764606"/>
                <a:gd name="csX13" fmla="*/ 5506625 w 11633641"/>
                <a:gd name="csY13" fmla="*/ 2358458 h 3764606"/>
                <a:gd name="csX14" fmla="*/ 5607635 w 11633641"/>
                <a:gd name="csY14" fmla="*/ 2054911 h 3764606"/>
                <a:gd name="csX15" fmla="*/ 5759556 w 11633641"/>
                <a:gd name="csY15" fmla="*/ 1688882 h 3764606"/>
                <a:gd name="csX16" fmla="*/ 5958798 w 11633641"/>
                <a:gd name="csY16" fmla="*/ 1357746 h 3764606"/>
                <a:gd name="csX17" fmla="*/ 6150867 w 11633641"/>
                <a:gd name="csY17" fmla="*/ 1102117 h 3764606"/>
                <a:gd name="csX18" fmla="*/ 6377822 w 11633641"/>
                <a:gd name="csY18" fmla="*/ 907695 h 3764606"/>
                <a:gd name="csX19" fmla="*/ 6621739 w 11633641"/>
                <a:gd name="csY19" fmla="*/ 767715 h 3764606"/>
                <a:gd name="csX20" fmla="*/ 6913697 w 11633641"/>
                <a:gd name="csY20" fmla="*/ 621069 h 3764606"/>
                <a:gd name="csX21" fmla="*/ 7358338 w 11633641"/>
                <a:gd name="csY21" fmla="*/ 486453 h 3764606"/>
                <a:gd name="csX22" fmla="*/ 7811163 w 11633641"/>
                <a:gd name="csY22" fmla="*/ 383719 h 3764606"/>
                <a:gd name="csX23" fmla="*/ 8175513 w 11633641"/>
                <a:gd name="csY23" fmla="*/ 306101 h 3764606"/>
                <a:gd name="csX24" fmla="*/ 8793297 w 11633641"/>
                <a:gd name="csY24" fmla="*/ 207742 h 3764606"/>
                <a:gd name="csX25" fmla="*/ 9881832 w 11633641"/>
                <a:gd name="csY25" fmla="*/ 112296 h 3764606"/>
                <a:gd name="csX26" fmla="*/ 11633641 w 11633641"/>
                <a:gd name="csY26" fmla="*/ 17311 h 3764606"/>
                <a:gd name="csX0" fmla="*/ 0 w 11633641"/>
                <a:gd name="csY0" fmla="*/ 0 h 3764604"/>
                <a:gd name="csX1" fmla="*/ 3812617 w 11633641"/>
                <a:gd name="csY1" fmla="*/ 62665 h 3764604"/>
                <a:gd name="csX2" fmla="*/ 4477262 w 11633641"/>
                <a:gd name="csY2" fmla="*/ 81582 h 3764604"/>
                <a:gd name="csX3" fmla="*/ 4612685 w 11633641"/>
                <a:gd name="csY3" fmla="*/ 330247 h 3764604"/>
                <a:gd name="csX4" fmla="*/ 4707610 w 11633641"/>
                <a:gd name="csY4" fmla="*/ 1748699 h 3764604"/>
                <a:gd name="csX5" fmla="*/ 4774165 w 11633641"/>
                <a:gd name="csY5" fmla="*/ 2888615 h 3764604"/>
                <a:gd name="csX6" fmla="*/ 4839827 w 11633641"/>
                <a:gd name="csY6" fmla="*/ 3450833 h 3764604"/>
                <a:gd name="csX7" fmla="*/ 4928819 w 11633641"/>
                <a:gd name="csY7" fmla="*/ 3748169 h 3764604"/>
                <a:gd name="csX8" fmla="*/ 5063998 w 11633641"/>
                <a:gd name="csY8" fmla="*/ 3703320 h 3764604"/>
                <a:gd name="csX9" fmla="*/ 5144557 w 11633641"/>
                <a:gd name="csY9" fmla="*/ 3511161 h 3764604"/>
                <a:gd name="csX10" fmla="*/ 5207120 w 11633641"/>
                <a:gd name="csY10" fmla="*/ 3340316 h 3764604"/>
                <a:gd name="csX11" fmla="*/ 5279047 w 11633641"/>
                <a:gd name="csY11" fmla="*/ 3098621 h 3764604"/>
                <a:gd name="csX12" fmla="*/ 5361434 w 11633641"/>
                <a:gd name="csY12" fmla="*/ 2806276 h 3764604"/>
                <a:gd name="csX13" fmla="*/ 5506625 w 11633641"/>
                <a:gd name="csY13" fmla="*/ 2358458 h 3764604"/>
                <a:gd name="csX14" fmla="*/ 5607635 w 11633641"/>
                <a:gd name="csY14" fmla="*/ 2054911 h 3764604"/>
                <a:gd name="csX15" fmla="*/ 5759556 w 11633641"/>
                <a:gd name="csY15" fmla="*/ 1688882 h 3764604"/>
                <a:gd name="csX16" fmla="*/ 5958798 w 11633641"/>
                <a:gd name="csY16" fmla="*/ 1357746 h 3764604"/>
                <a:gd name="csX17" fmla="*/ 6150867 w 11633641"/>
                <a:gd name="csY17" fmla="*/ 1102117 h 3764604"/>
                <a:gd name="csX18" fmla="*/ 6377822 w 11633641"/>
                <a:gd name="csY18" fmla="*/ 907695 h 3764604"/>
                <a:gd name="csX19" fmla="*/ 6621739 w 11633641"/>
                <a:gd name="csY19" fmla="*/ 767715 h 3764604"/>
                <a:gd name="csX20" fmla="*/ 6913697 w 11633641"/>
                <a:gd name="csY20" fmla="*/ 621069 h 3764604"/>
                <a:gd name="csX21" fmla="*/ 7358338 w 11633641"/>
                <a:gd name="csY21" fmla="*/ 486453 h 3764604"/>
                <a:gd name="csX22" fmla="*/ 7811163 w 11633641"/>
                <a:gd name="csY22" fmla="*/ 383719 h 3764604"/>
                <a:gd name="csX23" fmla="*/ 8175513 w 11633641"/>
                <a:gd name="csY23" fmla="*/ 306101 h 3764604"/>
                <a:gd name="csX24" fmla="*/ 8793297 w 11633641"/>
                <a:gd name="csY24" fmla="*/ 207742 h 3764604"/>
                <a:gd name="csX25" fmla="*/ 9881832 w 11633641"/>
                <a:gd name="csY25" fmla="*/ 112296 h 3764604"/>
                <a:gd name="csX26" fmla="*/ 11633641 w 11633641"/>
                <a:gd name="csY26" fmla="*/ 17311 h 3764604"/>
                <a:gd name="csX0" fmla="*/ 0 w 11633641"/>
                <a:gd name="csY0" fmla="*/ 0 h 3774272"/>
                <a:gd name="csX1" fmla="*/ 3812617 w 11633641"/>
                <a:gd name="csY1" fmla="*/ 62665 h 3774272"/>
                <a:gd name="csX2" fmla="*/ 4477262 w 11633641"/>
                <a:gd name="csY2" fmla="*/ 81582 h 3774272"/>
                <a:gd name="csX3" fmla="*/ 4612685 w 11633641"/>
                <a:gd name="csY3" fmla="*/ 330247 h 3774272"/>
                <a:gd name="csX4" fmla="*/ 4707610 w 11633641"/>
                <a:gd name="csY4" fmla="*/ 1748699 h 3774272"/>
                <a:gd name="csX5" fmla="*/ 4774165 w 11633641"/>
                <a:gd name="csY5" fmla="*/ 2888615 h 3774272"/>
                <a:gd name="csX6" fmla="*/ 4839827 w 11633641"/>
                <a:gd name="csY6" fmla="*/ 3450833 h 3774272"/>
                <a:gd name="csX7" fmla="*/ 4952080 w 11633641"/>
                <a:gd name="csY7" fmla="*/ 3759473 h 3774272"/>
                <a:gd name="csX8" fmla="*/ 5063998 w 11633641"/>
                <a:gd name="csY8" fmla="*/ 3703320 h 3774272"/>
                <a:gd name="csX9" fmla="*/ 5144557 w 11633641"/>
                <a:gd name="csY9" fmla="*/ 3511161 h 3774272"/>
                <a:gd name="csX10" fmla="*/ 5207120 w 11633641"/>
                <a:gd name="csY10" fmla="*/ 3340316 h 3774272"/>
                <a:gd name="csX11" fmla="*/ 5279047 w 11633641"/>
                <a:gd name="csY11" fmla="*/ 3098621 h 3774272"/>
                <a:gd name="csX12" fmla="*/ 5361434 w 11633641"/>
                <a:gd name="csY12" fmla="*/ 2806276 h 3774272"/>
                <a:gd name="csX13" fmla="*/ 5506625 w 11633641"/>
                <a:gd name="csY13" fmla="*/ 2358458 h 3774272"/>
                <a:gd name="csX14" fmla="*/ 5607635 w 11633641"/>
                <a:gd name="csY14" fmla="*/ 2054911 h 3774272"/>
                <a:gd name="csX15" fmla="*/ 5759556 w 11633641"/>
                <a:gd name="csY15" fmla="*/ 1688882 h 3774272"/>
                <a:gd name="csX16" fmla="*/ 5958798 w 11633641"/>
                <a:gd name="csY16" fmla="*/ 1357746 h 3774272"/>
                <a:gd name="csX17" fmla="*/ 6150867 w 11633641"/>
                <a:gd name="csY17" fmla="*/ 1102117 h 3774272"/>
                <a:gd name="csX18" fmla="*/ 6377822 w 11633641"/>
                <a:gd name="csY18" fmla="*/ 907695 h 3774272"/>
                <a:gd name="csX19" fmla="*/ 6621739 w 11633641"/>
                <a:gd name="csY19" fmla="*/ 767715 h 3774272"/>
                <a:gd name="csX20" fmla="*/ 6913697 w 11633641"/>
                <a:gd name="csY20" fmla="*/ 621069 h 3774272"/>
                <a:gd name="csX21" fmla="*/ 7358338 w 11633641"/>
                <a:gd name="csY21" fmla="*/ 486453 h 3774272"/>
                <a:gd name="csX22" fmla="*/ 7811163 w 11633641"/>
                <a:gd name="csY22" fmla="*/ 383719 h 3774272"/>
                <a:gd name="csX23" fmla="*/ 8175513 w 11633641"/>
                <a:gd name="csY23" fmla="*/ 306101 h 3774272"/>
                <a:gd name="csX24" fmla="*/ 8793297 w 11633641"/>
                <a:gd name="csY24" fmla="*/ 207742 h 3774272"/>
                <a:gd name="csX25" fmla="*/ 9881832 w 11633641"/>
                <a:gd name="csY25" fmla="*/ 112296 h 3774272"/>
                <a:gd name="csX26" fmla="*/ 11633641 w 11633641"/>
                <a:gd name="csY26" fmla="*/ 17311 h 3774272"/>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74165 w 11633641"/>
                <a:gd name="csY5" fmla="*/ 2888615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8798 w 11633641"/>
                <a:gd name="csY16" fmla="*/ 1357746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8798 w 11633641"/>
                <a:gd name="csY16" fmla="*/ 1357746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707610 w 11633641"/>
                <a:gd name="csY4" fmla="*/ 1748699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612685 w 11633641"/>
                <a:gd name="csY3" fmla="*/ 330247 h 3773480"/>
                <a:gd name="csX4" fmla="*/ 4689747 w 11633641"/>
                <a:gd name="csY4" fmla="*/ 1794280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97426 w 11633641"/>
                <a:gd name="csY5" fmla="*/ 2911224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84028 w 11633641"/>
                <a:gd name="csY5" fmla="*/ 2924246 h 3773480"/>
                <a:gd name="csX6" fmla="*/ 4859211 w 11633641"/>
                <a:gd name="csY6" fmla="*/ 3462138 h 3773480"/>
                <a:gd name="csX7" fmla="*/ 4952080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3480"/>
                <a:gd name="csX1" fmla="*/ 3812617 w 11633641"/>
                <a:gd name="csY1" fmla="*/ 62665 h 3773480"/>
                <a:gd name="csX2" fmla="*/ 4477262 w 11633641"/>
                <a:gd name="csY2" fmla="*/ 81582 h 3773480"/>
                <a:gd name="csX3" fmla="*/ 4585890 w 11633641"/>
                <a:gd name="csY3" fmla="*/ 330248 h 3773480"/>
                <a:gd name="csX4" fmla="*/ 4689747 w 11633641"/>
                <a:gd name="csY4" fmla="*/ 1794280 h 3773480"/>
                <a:gd name="csX5" fmla="*/ 4784028 w 11633641"/>
                <a:gd name="csY5" fmla="*/ 2924246 h 3773480"/>
                <a:gd name="csX6" fmla="*/ 4859211 w 11633641"/>
                <a:gd name="csY6" fmla="*/ 3462138 h 3773480"/>
                <a:gd name="csX7" fmla="*/ 4916351 w 11633641"/>
                <a:gd name="csY7" fmla="*/ 3759473 h 3773480"/>
                <a:gd name="csX8" fmla="*/ 5063998 w 11633641"/>
                <a:gd name="csY8" fmla="*/ 3703320 h 3773480"/>
                <a:gd name="csX9" fmla="*/ 5144557 w 11633641"/>
                <a:gd name="csY9" fmla="*/ 3511161 h 3773480"/>
                <a:gd name="csX10" fmla="*/ 5207120 w 11633641"/>
                <a:gd name="csY10" fmla="*/ 3340316 h 3773480"/>
                <a:gd name="csX11" fmla="*/ 5279047 w 11633641"/>
                <a:gd name="csY11" fmla="*/ 3098621 h 3773480"/>
                <a:gd name="csX12" fmla="*/ 5361434 w 11633641"/>
                <a:gd name="csY12" fmla="*/ 2806276 h 3773480"/>
                <a:gd name="csX13" fmla="*/ 5506625 w 11633641"/>
                <a:gd name="csY13" fmla="*/ 2358458 h 3773480"/>
                <a:gd name="csX14" fmla="*/ 5607635 w 11633641"/>
                <a:gd name="csY14" fmla="*/ 2054911 h 3773480"/>
                <a:gd name="csX15" fmla="*/ 5759556 w 11633641"/>
                <a:gd name="csY15" fmla="*/ 1688882 h 3773480"/>
                <a:gd name="csX16" fmla="*/ 5954331 w 11633641"/>
                <a:gd name="csY16" fmla="*/ 1344723 h 3773480"/>
                <a:gd name="csX17" fmla="*/ 6150867 w 11633641"/>
                <a:gd name="csY17" fmla="*/ 1102117 h 3773480"/>
                <a:gd name="csX18" fmla="*/ 6377822 w 11633641"/>
                <a:gd name="csY18" fmla="*/ 907695 h 3773480"/>
                <a:gd name="csX19" fmla="*/ 6621739 w 11633641"/>
                <a:gd name="csY19" fmla="*/ 767715 h 3773480"/>
                <a:gd name="csX20" fmla="*/ 6913697 w 11633641"/>
                <a:gd name="csY20" fmla="*/ 621069 h 3773480"/>
                <a:gd name="csX21" fmla="*/ 7358338 w 11633641"/>
                <a:gd name="csY21" fmla="*/ 486453 h 3773480"/>
                <a:gd name="csX22" fmla="*/ 7811163 w 11633641"/>
                <a:gd name="csY22" fmla="*/ 383719 h 3773480"/>
                <a:gd name="csX23" fmla="*/ 8175513 w 11633641"/>
                <a:gd name="csY23" fmla="*/ 306101 h 3773480"/>
                <a:gd name="csX24" fmla="*/ 8793297 w 11633641"/>
                <a:gd name="csY24" fmla="*/ 207742 h 3773480"/>
                <a:gd name="csX25" fmla="*/ 9881832 w 11633641"/>
                <a:gd name="csY25" fmla="*/ 112296 h 3773480"/>
                <a:gd name="csX26" fmla="*/ 11633641 w 11633641"/>
                <a:gd name="csY26" fmla="*/ 17311 h 3773480"/>
                <a:gd name="csX0" fmla="*/ 0 w 11633641"/>
                <a:gd name="csY0" fmla="*/ 0 h 3772572"/>
                <a:gd name="csX1" fmla="*/ 3812617 w 11633641"/>
                <a:gd name="csY1" fmla="*/ 62665 h 3772572"/>
                <a:gd name="csX2" fmla="*/ 4477262 w 11633641"/>
                <a:gd name="csY2" fmla="*/ 81582 h 3772572"/>
                <a:gd name="csX3" fmla="*/ 4585890 w 11633641"/>
                <a:gd name="csY3" fmla="*/ 330248 h 3772572"/>
                <a:gd name="csX4" fmla="*/ 4689747 w 11633641"/>
                <a:gd name="csY4" fmla="*/ 1794280 h 3772572"/>
                <a:gd name="csX5" fmla="*/ 4784028 w 11633641"/>
                <a:gd name="csY5" fmla="*/ 2924246 h 3772572"/>
                <a:gd name="csX6" fmla="*/ 4836880 w 11633641"/>
                <a:gd name="csY6" fmla="*/ 3475161 h 3772572"/>
                <a:gd name="csX7" fmla="*/ 4916351 w 11633641"/>
                <a:gd name="csY7" fmla="*/ 3759473 h 3772572"/>
                <a:gd name="csX8" fmla="*/ 5063998 w 11633641"/>
                <a:gd name="csY8" fmla="*/ 3703320 h 3772572"/>
                <a:gd name="csX9" fmla="*/ 5144557 w 11633641"/>
                <a:gd name="csY9" fmla="*/ 3511161 h 3772572"/>
                <a:gd name="csX10" fmla="*/ 5207120 w 11633641"/>
                <a:gd name="csY10" fmla="*/ 3340316 h 3772572"/>
                <a:gd name="csX11" fmla="*/ 5279047 w 11633641"/>
                <a:gd name="csY11" fmla="*/ 3098621 h 3772572"/>
                <a:gd name="csX12" fmla="*/ 5361434 w 11633641"/>
                <a:gd name="csY12" fmla="*/ 2806276 h 3772572"/>
                <a:gd name="csX13" fmla="*/ 5506625 w 11633641"/>
                <a:gd name="csY13" fmla="*/ 2358458 h 3772572"/>
                <a:gd name="csX14" fmla="*/ 5607635 w 11633641"/>
                <a:gd name="csY14" fmla="*/ 2054911 h 3772572"/>
                <a:gd name="csX15" fmla="*/ 5759556 w 11633641"/>
                <a:gd name="csY15" fmla="*/ 1688882 h 3772572"/>
                <a:gd name="csX16" fmla="*/ 5954331 w 11633641"/>
                <a:gd name="csY16" fmla="*/ 1344723 h 3772572"/>
                <a:gd name="csX17" fmla="*/ 6150867 w 11633641"/>
                <a:gd name="csY17" fmla="*/ 1102117 h 3772572"/>
                <a:gd name="csX18" fmla="*/ 6377822 w 11633641"/>
                <a:gd name="csY18" fmla="*/ 907695 h 3772572"/>
                <a:gd name="csX19" fmla="*/ 6621739 w 11633641"/>
                <a:gd name="csY19" fmla="*/ 767715 h 3772572"/>
                <a:gd name="csX20" fmla="*/ 6913697 w 11633641"/>
                <a:gd name="csY20" fmla="*/ 621069 h 3772572"/>
                <a:gd name="csX21" fmla="*/ 7358338 w 11633641"/>
                <a:gd name="csY21" fmla="*/ 486453 h 3772572"/>
                <a:gd name="csX22" fmla="*/ 7811163 w 11633641"/>
                <a:gd name="csY22" fmla="*/ 383719 h 3772572"/>
                <a:gd name="csX23" fmla="*/ 8175513 w 11633641"/>
                <a:gd name="csY23" fmla="*/ 306101 h 3772572"/>
                <a:gd name="csX24" fmla="*/ 8793297 w 11633641"/>
                <a:gd name="csY24" fmla="*/ 207742 h 3772572"/>
                <a:gd name="csX25" fmla="*/ 9881832 w 11633641"/>
                <a:gd name="csY25" fmla="*/ 112296 h 3772572"/>
                <a:gd name="csX26" fmla="*/ 11633641 w 11633641"/>
                <a:gd name="csY26" fmla="*/ 17311 h 3772572"/>
                <a:gd name="csX0" fmla="*/ 0 w 11633641"/>
                <a:gd name="csY0" fmla="*/ 0 h 3772572"/>
                <a:gd name="csX1" fmla="*/ 3812617 w 11633641"/>
                <a:gd name="csY1" fmla="*/ 62665 h 3772572"/>
                <a:gd name="csX2" fmla="*/ 4477262 w 11633641"/>
                <a:gd name="csY2" fmla="*/ 81582 h 3772572"/>
                <a:gd name="csX3" fmla="*/ 4585890 w 11633641"/>
                <a:gd name="csY3" fmla="*/ 330248 h 3772572"/>
                <a:gd name="csX4" fmla="*/ 4689747 w 11633641"/>
                <a:gd name="csY4" fmla="*/ 1794280 h 3772572"/>
                <a:gd name="csX5" fmla="*/ 4775095 w 11633641"/>
                <a:gd name="csY5" fmla="*/ 2956803 h 3772572"/>
                <a:gd name="csX6" fmla="*/ 4836880 w 11633641"/>
                <a:gd name="csY6" fmla="*/ 3475161 h 3772572"/>
                <a:gd name="csX7" fmla="*/ 4916351 w 11633641"/>
                <a:gd name="csY7" fmla="*/ 3759473 h 3772572"/>
                <a:gd name="csX8" fmla="*/ 5063998 w 11633641"/>
                <a:gd name="csY8" fmla="*/ 3703320 h 3772572"/>
                <a:gd name="csX9" fmla="*/ 5144557 w 11633641"/>
                <a:gd name="csY9" fmla="*/ 3511161 h 3772572"/>
                <a:gd name="csX10" fmla="*/ 5207120 w 11633641"/>
                <a:gd name="csY10" fmla="*/ 3340316 h 3772572"/>
                <a:gd name="csX11" fmla="*/ 5279047 w 11633641"/>
                <a:gd name="csY11" fmla="*/ 3098621 h 3772572"/>
                <a:gd name="csX12" fmla="*/ 5361434 w 11633641"/>
                <a:gd name="csY12" fmla="*/ 2806276 h 3772572"/>
                <a:gd name="csX13" fmla="*/ 5506625 w 11633641"/>
                <a:gd name="csY13" fmla="*/ 2358458 h 3772572"/>
                <a:gd name="csX14" fmla="*/ 5607635 w 11633641"/>
                <a:gd name="csY14" fmla="*/ 2054911 h 3772572"/>
                <a:gd name="csX15" fmla="*/ 5759556 w 11633641"/>
                <a:gd name="csY15" fmla="*/ 1688882 h 3772572"/>
                <a:gd name="csX16" fmla="*/ 5954331 w 11633641"/>
                <a:gd name="csY16" fmla="*/ 1344723 h 3772572"/>
                <a:gd name="csX17" fmla="*/ 6150867 w 11633641"/>
                <a:gd name="csY17" fmla="*/ 1102117 h 3772572"/>
                <a:gd name="csX18" fmla="*/ 6377822 w 11633641"/>
                <a:gd name="csY18" fmla="*/ 907695 h 3772572"/>
                <a:gd name="csX19" fmla="*/ 6621739 w 11633641"/>
                <a:gd name="csY19" fmla="*/ 767715 h 3772572"/>
                <a:gd name="csX20" fmla="*/ 6913697 w 11633641"/>
                <a:gd name="csY20" fmla="*/ 621069 h 3772572"/>
                <a:gd name="csX21" fmla="*/ 7358338 w 11633641"/>
                <a:gd name="csY21" fmla="*/ 486453 h 3772572"/>
                <a:gd name="csX22" fmla="*/ 7811163 w 11633641"/>
                <a:gd name="csY22" fmla="*/ 383719 h 3772572"/>
                <a:gd name="csX23" fmla="*/ 8175513 w 11633641"/>
                <a:gd name="csY23" fmla="*/ 306101 h 3772572"/>
                <a:gd name="csX24" fmla="*/ 8793297 w 11633641"/>
                <a:gd name="csY24" fmla="*/ 207742 h 3772572"/>
                <a:gd name="csX25" fmla="*/ 9881832 w 11633641"/>
                <a:gd name="csY25" fmla="*/ 112296 h 3772572"/>
                <a:gd name="csX26" fmla="*/ 11633641 w 11633641"/>
                <a:gd name="csY26" fmla="*/ 17311 h 3772572"/>
                <a:gd name="csX0" fmla="*/ 0 w 11633641"/>
                <a:gd name="csY0" fmla="*/ 0 h 3764710"/>
                <a:gd name="csX1" fmla="*/ 3812617 w 11633641"/>
                <a:gd name="csY1" fmla="*/ 62665 h 3764710"/>
                <a:gd name="csX2" fmla="*/ 4477262 w 11633641"/>
                <a:gd name="csY2" fmla="*/ 81582 h 3764710"/>
                <a:gd name="csX3" fmla="*/ 4585890 w 11633641"/>
                <a:gd name="csY3" fmla="*/ 330248 h 3764710"/>
                <a:gd name="csX4" fmla="*/ 4689747 w 11633641"/>
                <a:gd name="csY4" fmla="*/ 1794280 h 3764710"/>
                <a:gd name="csX5" fmla="*/ 4775095 w 11633641"/>
                <a:gd name="csY5" fmla="*/ 2956803 h 3764710"/>
                <a:gd name="csX6" fmla="*/ 4836880 w 11633641"/>
                <a:gd name="csY6" fmla="*/ 3475161 h 3764710"/>
                <a:gd name="csX7" fmla="*/ 4916351 w 11633641"/>
                <a:gd name="csY7" fmla="*/ 3759473 h 3764710"/>
                <a:gd name="csX8" fmla="*/ 5063998 w 11633641"/>
                <a:gd name="csY8" fmla="*/ 3703320 h 3764710"/>
                <a:gd name="csX9" fmla="*/ 5144557 w 11633641"/>
                <a:gd name="csY9" fmla="*/ 3511161 h 3764710"/>
                <a:gd name="csX10" fmla="*/ 5207120 w 11633641"/>
                <a:gd name="csY10" fmla="*/ 3340316 h 3764710"/>
                <a:gd name="csX11" fmla="*/ 5279047 w 11633641"/>
                <a:gd name="csY11" fmla="*/ 3098621 h 3764710"/>
                <a:gd name="csX12" fmla="*/ 5361434 w 11633641"/>
                <a:gd name="csY12" fmla="*/ 2806276 h 3764710"/>
                <a:gd name="csX13" fmla="*/ 5506625 w 11633641"/>
                <a:gd name="csY13" fmla="*/ 2358458 h 3764710"/>
                <a:gd name="csX14" fmla="*/ 5607635 w 11633641"/>
                <a:gd name="csY14" fmla="*/ 2054911 h 3764710"/>
                <a:gd name="csX15" fmla="*/ 5759556 w 11633641"/>
                <a:gd name="csY15" fmla="*/ 1688882 h 3764710"/>
                <a:gd name="csX16" fmla="*/ 5954331 w 11633641"/>
                <a:gd name="csY16" fmla="*/ 1344723 h 3764710"/>
                <a:gd name="csX17" fmla="*/ 6150867 w 11633641"/>
                <a:gd name="csY17" fmla="*/ 1102117 h 3764710"/>
                <a:gd name="csX18" fmla="*/ 6377822 w 11633641"/>
                <a:gd name="csY18" fmla="*/ 907695 h 3764710"/>
                <a:gd name="csX19" fmla="*/ 6621739 w 11633641"/>
                <a:gd name="csY19" fmla="*/ 767715 h 3764710"/>
                <a:gd name="csX20" fmla="*/ 6913697 w 11633641"/>
                <a:gd name="csY20" fmla="*/ 621069 h 3764710"/>
                <a:gd name="csX21" fmla="*/ 7358338 w 11633641"/>
                <a:gd name="csY21" fmla="*/ 486453 h 3764710"/>
                <a:gd name="csX22" fmla="*/ 7811163 w 11633641"/>
                <a:gd name="csY22" fmla="*/ 383719 h 3764710"/>
                <a:gd name="csX23" fmla="*/ 8175513 w 11633641"/>
                <a:gd name="csY23" fmla="*/ 306101 h 3764710"/>
                <a:gd name="csX24" fmla="*/ 8793297 w 11633641"/>
                <a:gd name="csY24" fmla="*/ 207742 h 3764710"/>
                <a:gd name="csX25" fmla="*/ 9881832 w 11633641"/>
                <a:gd name="csY25" fmla="*/ 112296 h 3764710"/>
                <a:gd name="csX26" fmla="*/ 11633641 w 11633641"/>
                <a:gd name="csY26" fmla="*/ 17311 h 3764710"/>
                <a:gd name="csX0" fmla="*/ 0 w 11633641"/>
                <a:gd name="csY0" fmla="*/ 0 h 3800690"/>
                <a:gd name="csX1" fmla="*/ 3812617 w 11633641"/>
                <a:gd name="csY1" fmla="*/ 62665 h 3800690"/>
                <a:gd name="csX2" fmla="*/ 4477262 w 11633641"/>
                <a:gd name="csY2" fmla="*/ 81582 h 3800690"/>
                <a:gd name="csX3" fmla="*/ 4585890 w 11633641"/>
                <a:gd name="csY3" fmla="*/ 330248 h 3800690"/>
                <a:gd name="csX4" fmla="*/ 4689747 w 11633641"/>
                <a:gd name="csY4" fmla="*/ 1794280 h 3800690"/>
                <a:gd name="csX5" fmla="*/ 4775095 w 11633641"/>
                <a:gd name="csY5" fmla="*/ 2956803 h 3800690"/>
                <a:gd name="csX6" fmla="*/ 4836880 w 11633641"/>
                <a:gd name="csY6" fmla="*/ 3475161 h 3800690"/>
                <a:gd name="csX7" fmla="*/ 4916351 w 11633641"/>
                <a:gd name="csY7" fmla="*/ 3759473 h 3800690"/>
                <a:gd name="csX8" fmla="*/ 5063998 w 11633641"/>
                <a:gd name="csY8" fmla="*/ 3703320 h 3800690"/>
                <a:gd name="csX9" fmla="*/ 5144557 w 11633641"/>
                <a:gd name="csY9" fmla="*/ 3511161 h 3800690"/>
                <a:gd name="csX10" fmla="*/ 5207120 w 11633641"/>
                <a:gd name="csY10" fmla="*/ 3340316 h 3800690"/>
                <a:gd name="csX11" fmla="*/ 5279047 w 11633641"/>
                <a:gd name="csY11" fmla="*/ 3098621 h 3800690"/>
                <a:gd name="csX12" fmla="*/ 5361434 w 11633641"/>
                <a:gd name="csY12" fmla="*/ 2806276 h 3800690"/>
                <a:gd name="csX13" fmla="*/ 5506625 w 11633641"/>
                <a:gd name="csY13" fmla="*/ 2358458 h 3800690"/>
                <a:gd name="csX14" fmla="*/ 5607635 w 11633641"/>
                <a:gd name="csY14" fmla="*/ 2054911 h 3800690"/>
                <a:gd name="csX15" fmla="*/ 5759556 w 11633641"/>
                <a:gd name="csY15" fmla="*/ 1688882 h 3800690"/>
                <a:gd name="csX16" fmla="*/ 5954331 w 11633641"/>
                <a:gd name="csY16" fmla="*/ 1344723 h 3800690"/>
                <a:gd name="csX17" fmla="*/ 6150867 w 11633641"/>
                <a:gd name="csY17" fmla="*/ 1102117 h 3800690"/>
                <a:gd name="csX18" fmla="*/ 6377822 w 11633641"/>
                <a:gd name="csY18" fmla="*/ 907695 h 3800690"/>
                <a:gd name="csX19" fmla="*/ 6621739 w 11633641"/>
                <a:gd name="csY19" fmla="*/ 767715 h 3800690"/>
                <a:gd name="csX20" fmla="*/ 6913697 w 11633641"/>
                <a:gd name="csY20" fmla="*/ 621069 h 3800690"/>
                <a:gd name="csX21" fmla="*/ 7358338 w 11633641"/>
                <a:gd name="csY21" fmla="*/ 486453 h 3800690"/>
                <a:gd name="csX22" fmla="*/ 7811163 w 11633641"/>
                <a:gd name="csY22" fmla="*/ 383719 h 3800690"/>
                <a:gd name="csX23" fmla="*/ 8175513 w 11633641"/>
                <a:gd name="csY23" fmla="*/ 306101 h 3800690"/>
                <a:gd name="csX24" fmla="*/ 8793297 w 11633641"/>
                <a:gd name="csY24" fmla="*/ 207742 h 3800690"/>
                <a:gd name="csX25" fmla="*/ 9881832 w 11633641"/>
                <a:gd name="csY25" fmla="*/ 112296 h 3800690"/>
                <a:gd name="csX26" fmla="*/ 11633641 w 11633641"/>
                <a:gd name="csY26" fmla="*/ 17311 h 3800690"/>
                <a:gd name="csX0" fmla="*/ 0 w 11633641"/>
                <a:gd name="csY0" fmla="*/ 0 h 3829377"/>
                <a:gd name="csX1" fmla="*/ 3812617 w 11633641"/>
                <a:gd name="csY1" fmla="*/ 62665 h 3829377"/>
                <a:gd name="csX2" fmla="*/ 4477262 w 11633641"/>
                <a:gd name="csY2" fmla="*/ 81582 h 3829377"/>
                <a:gd name="csX3" fmla="*/ 4585890 w 11633641"/>
                <a:gd name="csY3" fmla="*/ 330248 h 3829377"/>
                <a:gd name="csX4" fmla="*/ 4689747 w 11633641"/>
                <a:gd name="csY4" fmla="*/ 1794280 h 3829377"/>
                <a:gd name="csX5" fmla="*/ 4775095 w 11633641"/>
                <a:gd name="csY5" fmla="*/ 2956803 h 3829377"/>
                <a:gd name="csX6" fmla="*/ 4836880 w 11633641"/>
                <a:gd name="csY6" fmla="*/ 3475161 h 3829377"/>
                <a:gd name="csX7" fmla="*/ 4916351 w 11633641"/>
                <a:gd name="csY7" fmla="*/ 3759473 h 3829377"/>
                <a:gd name="csX8" fmla="*/ 5063998 w 11633641"/>
                <a:gd name="csY8" fmla="*/ 3703320 h 3829377"/>
                <a:gd name="csX9" fmla="*/ 5144557 w 11633641"/>
                <a:gd name="csY9" fmla="*/ 3511161 h 3829377"/>
                <a:gd name="csX10" fmla="*/ 5207120 w 11633641"/>
                <a:gd name="csY10" fmla="*/ 3340316 h 3829377"/>
                <a:gd name="csX11" fmla="*/ 5279047 w 11633641"/>
                <a:gd name="csY11" fmla="*/ 3098621 h 3829377"/>
                <a:gd name="csX12" fmla="*/ 5361434 w 11633641"/>
                <a:gd name="csY12" fmla="*/ 2806276 h 3829377"/>
                <a:gd name="csX13" fmla="*/ 5506625 w 11633641"/>
                <a:gd name="csY13" fmla="*/ 2358458 h 3829377"/>
                <a:gd name="csX14" fmla="*/ 5607635 w 11633641"/>
                <a:gd name="csY14" fmla="*/ 2054911 h 3829377"/>
                <a:gd name="csX15" fmla="*/ 5759556 w 11633641"/>
                <a:gd name="csY15" fmla="*/ 1688882 h 3829377"/>
                <a:gd name="csX16" fmla="*/ 5954331 w 11633641"/>
                <a:gd name="csY16" fmla="*/ 1344723 h 3829377"/>
                <a:gd name="csX17" fmla="*/ 6150867 w 11633641"/>
                <a:gd name="csY17" fmla="*/ 1102117 h 3829377"/>
                <a:gd name="csX18" fmla="*/ 6377822 w 11633641"/>
                <a:gd name="csY18" fmla="*/ 907695 h 3829377"/>
                <a:gd name="csX19" fmla="*/ 6621739 w 11633641"/>
                <a:gd name="csY19" fmla="*/ 767715 h 3829377"/>
                <a:gd name="csX20" fmla="*/ 6913697 w 11633641"/>
                <a:gd name="csY20" fmla="*/ 621069 h 3829377"/>
                <a:gd name="csX21" fmla="*/ 7358338 w 11633641"/>
                <a:gd name="csY21" fmla="*/ 486453 h 3829377"/>
                <a:gd name="csX22" fmla="*/ 7811163 w 11633641"/>
                <a:gd name="csY22" fmla="*/ 383719 h 3829377"/>
                <a:gd name="csX23" fmla="*/ 8175513 w 11633641"/>
                <a:gd name="csY23" fmla="*/ 306101 h 3829377"/>
                <a:gd name="csX24" fmla="*/ 8793297 w 11633641"/>
                <a:gd name="csY24" fmla="*/ 207742 h 3829377"/>
                <a:gd name="csX25" fmla="*/ 9881832 w 11633641"/>
                <a:gd name="csY25" fmla="*/ 112296 h 3829377"/>
                <a:gd name="csX26" fmla="*/ 11633641 w 11633641"/>
                <a:gd name="csY26" fmla="*/ 17311 h 3829377"/>
                <a:gd name="csX0" fmla="*/ 0 w 11633641"/>
                <a:gd name="csY0" fmla="*/ 0 h 3839085"/>
                <a:gd name="csX1" fmla="*/ 3812617 w 11633641"/>
                <a:gd name="csY1" fmla="*/ 62665 h 3839085"/>
                <a:gd name="csX2" fmla="*/ 4477262 w 11633641"/>
                <a:gd name="csY2" fmla="*/ 81582 h 3839085"/>
                <a:gd name="csX3" fmla="*/ 4585890 w 11633641"/>
                <a:gd name="csY3" fmla="*/ 330248 h 3839085"/>
                <a:gd name="csX4" fmla="*/ 4689747 w 11633641"/>
                <a:gd name="csY4" fmla="*/ 1794280 h 3839085"/>
                <a:gd name="csX5" fmla="*/ 4775095 w 11633641"/>
                <a:gd name="csY5" fmla="*/ 2956803 h 3839085"/>
                <a:gd name="csX6" fmla="*/ 4836880 w 11633641"/>
                <a:gd name="csY6" fmla="*/ 3475161 h 3839085"/>
                <a:gd name="csX7" fmla="*/ 4916351 w 11633641"/>
                <a:gd name="csY7" fmla="*/ 3759473 h 3839085"/>
                <a:gd name="csX8" fmla="*/ 5063998 w 11633641"/>
                <a:gd name="csY8" fmla="*/ 3703320 h 3839085"/>
                <a:gd name="csX9" fmla="*/ 5144557 w 11633641"/>
                <a:gd name="csY9" fmla="*/ 3511161 h 3839085"/>
                <a:gd name="csX10" fmla="*/ 5207120 w 11633641"/>
                <a:gd name="csY10" fmla="*/ 3340316 h 3839085"/>
                <a:gd name="csX11" fmla="*/ 5279047 w 11633641"/>
                <a:gd name="csY11" fmla="*/ 3098621 h 3839085"/>
                <a:gd name="csX12" fmla="*/ 5361434 w 11633641"/>
                <a:gd name="csY12" fmla="*/ 2806276 h 3839085"/>
                <a:gd name="csX13" fmla="*/ 5506625 w 11633641"/>
                <a:gd name="csY13" fmla="*/ 2358458 h 3839085"/>
                <a:gd name="csX14" fmla="*/ 5607635 w 11633641"/>
                <a:gd name="csY14" fmla="*/ 2054911 h 3839085"/>
                <a:gd name="csX15" fmla="*/ 5759556 w 11633641"/>
                <a:gd name="csY15" fmla="*/ 1688882 h 3839085"/>
                <a:gd name="csX16" fmla="*/ 5954331 w 11633641"/>
                <a:gd name="csY16" fmla="*/ 1344723 h 3839085"/>
                <a:gd name="csX17" fmla="*/ 6150867 w 11633641"/>
                <a:gd name="csY17" fmla="*/ 1102117 h 3839085"/>
                <a:gd name="csX18" fmla="*/ 6377822 w 11633641"/>
                <a:gd name="csY18" fmla="*/ 907695 h 3839085"/>
                <a:gd name="csX19" fmla="*/ 6621739 w 11633641"/>
                <a:gd name="csY19" fmla="*/ 767715 h 3839085"/>
                <a:gd name="csX20" fmla="*/ 6913697 w 11633641"/>
                <a:gd name="csY20" fmla="*/ 621069 h 3839085"/>
                <a:gd name="csX21" fmla="*/ 7358338 w 11633641"/>
                <a:gd name="csY21" fmla="*/ 486453 h 3839085"/>
                <a:gd name="csX22" fmla="*/ 7811163 w 11633641"/>
                <a:gd name="csY22" fmla="*/ 383719 h 3839085"/>
                <a:gd name="csX23" fmla="*/ 8175513 w 11633641"/>
                <a:gd name="csY23" fmla="*/ 306101 h 3839085"/>
                <a:gd name="csX24" fmla="*/ 8793297 w 11633641"/>
                <a:gd name="csY24" fmla="*/ 207742 h 3839085"/>
                <a:gd name="csX25" fmla="*/ 9881832 w 11633641"/>
                <a:gd name="csY25" fmla="*/ 112296 h 3839085"/>
                <a:gd name="csX26" fmla="*/ 11633641 w 11633641"/>
                <a:gd name="csY26" fmla="*/ 17311 h 3839085"/>
                <a:gd name="csX0" fmla="*/ 0 w 11633641"/>
                <a:gd name="csY0" fmla="*/ 0 h 3786769"/>
                <a:gd name="csX1" fmla="*/ 3812617 w 11633641"/>
                <a:gd name="csY1" fmla="*/ 62665 h 3786769"/>
                <a:gd name="csX2" fmla="*/ 4477262 w 11633641"/>
                <a:gd name="csY2" fmla="*/ 81582 h 3786769"/>
                <a:gd name="csX3" fmla="*/ 4585890 w 11633641"/>
                <a:gd name="csY3" fmla="*/ 330248 h 3786769"/>
                <a:gd name="csX4" fmla="*/ 4689747 w 11633641"/>
                <a:gd name="csY4" fmla="*/ 1794280 h 3786769"/>
                <a:gd name="csX5" fmla="*/ 4775095 w 11633641"/>
                <a:gd name="csY5" fmla="*/ 2956803 h 3786769"/>
                <a:gd name="csX6" fmla="*/ 4836880 w 11633641"/>
                <a:gd name="csY6" fmla="*/ 3475161 h 3786769"/>
                <a:gd name="csX7" fmla="*/ 4916351 w 11633641"/>
                <a:gd name="csY7" fmla="*/ 3759473 h 3786769"/>
                <a:gd name="csX8" fmla="*/ 5086328 w 11633641"/>
                <a:gd name="csY8" fmla="*/ 3716343 h 3786769"/>
                <a:gd name="csX9" fmla="*/ 5144557 w 11633641"/>
                <a:gd name="csY9" fmla="*/ 3511161 h 3786769"/>
                <a:gd name="csX10" fmla="*/ 5207120 w 11633641"/>
                <a:gd name="csY10" fmla="*/ 3340316 h 3786769"/>
                <a:gd name="csX11" fmla="*/ 5279047 w 11633641"/>
                <a:gd name="csY11" fmla="*/ 3098621 h 3786769"/>
                <a:gd name="csX12" fmla="*/ 5361434 w 11633641"/>
                <a:gd name="csY12" fmla="*/ 2806276 h 3786769"/>
                <a:gd name="csX13" fmla="*/ 5506625 w 11633641"/>
                <a:gd name="csY13" fmla="*/ 2358458 h 3786769"/>
                <a:gd name="csX14" fmla="*/ 5607635 w 11633641"/>
                <a:gd name="csY14" fmla="*/ 2054911 h 3786769"/>
                <a:gd name="csX15" fmla="*/ 5759556 w 11633641"/>
                <a:gd name="csY15" fmla="*/ 1688882 h 3786769"/>
                <a:gd name="csX16" fmla="*/ 5954331 w 11633641"/>
                <a:gd name="csY16" fmla="*/ 1344723 h 3786769"/>
                <a:gd name="csX17" fmla="*/ 6150867 w 11633641"/>
                <a:gd name="csY17" fmla="*/ 1102117 h 3786769"/>
                <a:gd name="csX18" fmla="*/ 6377822 w 11633641"/>
                <a:gd name="csY18" fmla="*/ 907695 h 3786769"/>
                <a:gd name="csX19" fmla="*/ 6621739 w 11633641"/>
                <a:gd name="csY19" fmla="*/ 767715 h 3786769"/>
                <a:gd name="csX20" fmla="*/ 6913697 w 11633641"/>
                <a:gd name="csY20" fmla="*/ 621069 h 3786769"/>
                <a:gd name="csX21" fmla="*/ 7358338 w 11633641"/>
                <a:gd name="csY21" fmla="*/ 486453 h 3786769"/>
                <a:gd name="csX22" fmla="*/ 7811163 w 11633641"/>
                <a:gd name="csY22" fmla="*/ 383719 h 3786769"/>
                <a:gd name="csX23" fmla="*/ 8175513 w 11633641"/>
                <a:gd name="csY23" fmla="*/ 306101 h 3786769"/>
                <a:gd name="csX24" fmla="*/ 8793297 w 11633641"/>
                <a:gd name="csY24" fmla="*/ 207742 h 3786769"/>
                <a:gd name="csX25" fmla="*/ 9881832 w 11633641"/>
                <a:gd name="csY25" fmla="*/ 112296 h 3786769"/>
                <a:gd name="csX26" fmla="*/ 11633641 w 11633641"/>
                <a:gd name="csY26" fmla="*/ 17311 h 3786769"/>
                <a:gd name="csX0" fmla="*/ 0 w 11633641"/>
                <a:gd name="csY0" fmla="*/ 0 h 3778261"/>
                <a:gd name="csX1" fmla="*/ 3812617 w 11633641"/>
                <a:gd name="csY1" fmla="*/ 62665 h 3778261"/>
                <a:gd name="csX2" fmla="*/ 4477262 w 11633641"/>
                <a:gd name="csY2" fmla="*/ 81582 h 3778261"/>
                <a:gd name="csX3" fmla="*/ 4585890 w 11633641"/>
                <a:gd name="csY3" fmla="*/ 330248 h 3778261"/>
                <a:gd name="csX4" fmla="*/ 4689747 w 11633641"/>
                <a:gd name="csY4" fmla="*/ 1794280 h 3778261"/>
                <a:gd name="csX5" fmla="*/ 4775095 w 11633641"/>
                <a:gd name="csY5" fmla="*/ 2956803 h 3778261"/>
                <a:gd name="csX6" fmla="*/ 4836880 w 11633641"/>
                <a:gd name="csY6" fmla="*/ 3475161 h 3778261"/>
                <a:gd name="csX7" fmla="*/ 4916351 w 11633641"/>
                <a:gd name="csY7" fmla="*/ 3759473 h 3778261"/>
                <a:gd name="csX8" fmla="*/ 5086328 w 11633641"/>
                <a:gd name="csY8" fmla="*/ 3716343 h 3778261"/>
                <a:gd name="csX9" fmla="*/ 5144557 w 11633641"/>
                <a:gd name="csY9" fmla="*/ 3511161 h 3778261"/>
                <a:gd name="csX10" fmla="*/ 5207120 w 11633641"/>
                <a:gd name="csY10" fmla="*/ 3340316 h 3778261"/>
                <a:gd name="csX11" fmla="*/ 5279047 w 11633641"/>
                <a:gd name="csY11" fmla="*/ 3098621 h 3778261"/>
                <a:gd name="csX12" fmla="*/ 5361434 w 11633641"/>
                <a:gd name="csY12" fmla="*/ 2806276 h 3778261"/>
                <a:gd name="csX13" fmla="*/ 5506625 w 11633641"/>
                <a:gd name="csY13" fmla="*/ 2358458 h 3778261"/>
                <a:gd name="csX14" fmla="*/ 5607635 w 11633641"/>
                <a:gd name="csY14" fmla="*/ 2054911 h 3778261"/>
                <a:gd name="csX15" fmla="*/ 5759556 w 11633641"/>
                <a:gd name="csY15" fmla="*/ 1688882 h 3778261"/>
                <a:gd name="csX16" fmla="*/ 5954331 w 11633641"/>
                <a:gd name="csY16" fmla="*/ 1344723 h 3778261"/>
                <a:gd name="csX17" fmla="*/ 6150867 w 11633641"/>
                <a:gd name="csY17" fmla="*/ 1102117 h 3778261"/>
                <a:gd name="csX18" fmla="*/ 6377822 w 11633641"/>
                <a:gd name="csY18" fmla="*/ 907695 h 3778261"/>
                <a:gd name="csX19" fmla="*/ 6621739 w 11633641"/>
                <a:gd name="csY19" fmla="*/ 767715 h 3778261"/>
                <a:gd name="csX20" fmla="*/ 6913697 w 11633641"/>
                <a:gd name="csY20" fmla="*/ 621069 h 3778261"/>
                <a:gd name="csX21" fmla="*/ 7358338 w 11633641"/>
                <a:gd name="csY21" fmla="*/ 486453 h 3778261"/>
                <a:gd name="csX22" fmla="*/ 7811163 w 11633641"/>
                <a:gd name="csY22" fmla="*/ 383719 h 3778261"/>
                <a:gd name="csX23" fmla="*/ 8175513 w 11633641"/>
                <a:gd name="csY23" fmla="*/ 306101 h 3778261"/>
                <a:gd name="csX24" fmla="*/ 8793297 w 11633641"/>
                <a:gd name="csY24" fmla="*/ 207742 h 3778261"/>
                <a:gd name="csX25" fmla="*/ 9881832 w 11633641"/>
                <a:gd name="csY25" fmla="*/ 112296 h 3778261"/>
                <a:gd name="csX26" fmla="*/ 11633641 w 11633641"/>
                <a:gd name="csY26" fmla="*/ 17311 h 3778261"/>
                <a:gd name="csX0" fmla="*/ 0 w 11633641"/>
                <a:gd name="csY0" fmla="*/ 0 h 3776333"/>
                <a:gd name="csX1" fmla="*/ 3812617 w 11633641"/>
                <a:gd name="csY1" fmla="*/ 62665 h 3776333"/>
                <a:gd name="csX2" fmla="*/ 4477262 w 11633641"/>
                <a:gd name="csY2" fmla="*/ 81582 h 3776333"/>
                <a:gd name="csX3" fmla="*/ 4585890 w 11633641"/>
                <a:gd name="csY3" fmla="*/ 330248 h 3776333"/>
                <a:gd name="csX4" fmla="*/ 4689747 w 11633641"/>
                <a:gd name="csY4" fmla="*/ 1794280 h 3776333"/>
                <a:gd name="csX5" fmla="*/ 4775095 w 11633641"/>
                <a:gd name="csY5" fmla="*/ 2956803 h 3776333"/>
                <a:gd name="csX6" fmla="*/ 4832415 w 11633641"/>
                <a:gd name="csY6" fmla="*/ 3501209 h 3776333"/>
                <a:gd name="csX7" fmla="*/ 4916351 w 11633641"/>
                <a:gd name="csY7" fmla="*/ 3759473 h 3776333"/>
                <a:gd name="csX8" fmla="*/ 5086328 w 11633641"/>
                <a:gd name="csY8" fmla="*/ 3716343 h 3776333"/>
                <a:gd name="csX9" fmla="*/ 5144557 w 11633641"/>
                <a:gd name="csY9" fmla="*/ 3511161 h 3776333"/>
                <a:gd name="csX10" fmla="*/ 5207120 w 11633641"/>
                <a:gd name="csY10" fmla="*/ 3340316 h 3776333"/>
                <a:gd name="csX11" fmla="*/ 5279047 w 11633641"/>
                <a:gd name="csY11" fmla="*/ 3098621 h 3776333"/>
                <a:gd name="csX12" fmla="*/ 5361434 w 11633641"/>
                <a:gd name="csY12" fmla="*/ 2806276 h 3776333"/>
                <a:gd name="csX13" fmla="*/ 5506625 w 11633641"/>
                <a:gd name="csY13" fmla="*/ 2358458 h 3776333"/>
                <a:gd name="csX14" fmla="*/ 5607635 w 11633641"/>
                <a:gd name="csY14" fmla="*/ 2054911 h 3776333"/>
                <a:gd name="csX15" fmla="*/ 5759556 w 11633641"/>
                <a:gd name="csY15" fmla="*/ 1688882 h 3776333"/>
                <a:gd name="csX16" fmla="*/ 5954331 w 11633641"/>
                <a:gd name="csY16" fmla="*/ 1344723 h 3776333"/>
                <a:gd name="csX17" fmla="*/ 6150867 w 11633641"/>
                <a:gd name="csY17" fmla="*/ 1102117 h 3776333"/>
                <a:gd name="csX18" fmla="*/ 6377822 w 11633641"/>
                <a:gd name="csY18" fmla="*/ 907695 h 3776333"/>
                <a:gd name="csX19" fmla="*/ 6621739 w 11633641"/>
                <a:gd name="csY19" fmla="*/ 767715 h 3776333"/>
                <a:gd name="csX20" fmla="*/ 6913697 w 11633641"/>
                <a:gd name="csY20" fmla="*/ 621069 h 3776333"/>
                <a:gd name="csX21" fmla="*/ 7358338 w 11633641"/>
                <a:gd name="csY21" fmla="*/ 486453 h 3776333"/>
                <a:gd name="csX22" fmla="*/ 7811163 w 11633641"/>
                <a:gd name="csY22" fmla="*/ 383719 h 3776333"/>
                <a:gd name="csX23" fmla="*/ 8175513 w 11633641"/>
                <a:gd name="csY23" fmla="*/ 306101 h 3776333"/>
                <a:gd name="csX24" fmla="*/ 8793297 w 11633641"/>
                <a:gd name="csY24" fmla="*/ 207742 h 3776333"/>
                <a:gd name="csX25" fmla="*/ 9881832 w 11633641"/>
                <a:gd name="csY25" fmla="*/ 112296 h 3776333"/>
                <a:gd name="csX26" fmla="*/ 11633641 w 11633641"/>
                <a:gd name="csY26" fmla="*/ 17311 h 3776333"/>
                <a:gd name="csX0" fmla="*/ 0 w 11633641"/>
                <a:gd name="csY0" fmla="*/ 0 h 3760961"/>
                <a:gd name="csX1" fmla="*/ 3812617 w 11633641"/>
                <a:gd name="csY1" fmla="*/ 62665 h 3760961"/>
                <a:gd name="csX2" fmla="*/ 4477262 w 11633641"/>
                <a:gd name="csY2" fmla="*/ 81582 h 3760961"/>
                <a:gd name="csX3" fmla="*/ 4585890 w 11633641"/>
                <a:gd name="csY3" fmla="*/ 330248 h 3760961"/>
                <a:gd name="csX4" fmla="*/ 4689747 w 11633641"/>
                <a:gd name="csY4" fmla="*/ 1794280 h 3760961"/>
                <a:gd name="csX5" fmla="*/ 4775095 w 11633641"/>
                <a:gd name="csY5" fmla="*/ 2956803 h 3760961"/>
                <a:gd name="csX6" fmla="*/ 4832415 w 11633641"/>
                <a:gd name="csY6" fmla="*/ 3501209 h 3760961"/>
                <a:gd name="csX7" fmla="*/ 4916351 w 11633641"/>
                <a:gd name="csY7" fmla="*/ 3759473 h 3760961"/>
                <a:gd name="csX8" fmla="*/ 5090794 w 11633641"/>
                <a:gd name="csY8" fmla="*/ 3599139 h 3760961"/>
                <a:gd name="csX9" fmla="*/ 5144557 w 11633641"/>
                <a:gd name="csY9" fmla="*/ 3511161 h 3760961"/>
                <a:gd name="csX10" fmla="*/ 5207120 w 11633641"/>
                <a:gd name="csY10" fmla="*/ 3340316 h 3760961"/>
                <a:gd name="csX11" fmla="*/ 5279047 w 11633641"/>
                <a:gd name="csY11" fmla="*/ 3098621 h 3760961"/>
                <a:gd name="csX12" fmla="*/ 5361434 w 11633641"/>
                <a:gd name="csY12" fmla="*/ 2806276 h 3760961"/>
                <a:gd name="csX13" fmla="*/ 5506625 w 11633641"/>
                <a:gd name="csY13" fmla="*/ 2358458 h 3760961"/>
                <a:gd name="csX14" fmla="*/ 5607635 w 11633641"/>
                <a:gd name="csY14" fmla="*/ 2054911 h 3760961"/>
                <a:gd name="csX15" fmla="*/ 5759556 w 11633641"/>
                <a:gd name="csY15" fmla="*/ 1688882 h 3760961"/>
                <a:gd name="csX16" fmla="*/ 5954331 w 11633641"/>
                <a:gd name="csY16" fmla="*/ 1344723 h 3760961"/>
                <a:gd name="csX17" fmla="*/ 6150867 w 11633641"/>
                <a:gd name="csY17" fmla="*/ 1102117 h 3760961"/>
                <a:gd name="csX18" fmla="*/ 6377822 w 11633641"/>
                <a:gd name="csY18" fmla="*/ 907695 h 3760961"/>
                <a:gd name="csX19" fmla="*/ 6621739 w 11633641"/>
                <a:gd name="csY19" fmla="*/ 767715 h 3760961"/>
                <a:gd name="csX20" fmla="*/ 6913697 w 11633641"/>
                <a:gd name="csY20" fmla="*/ 621069 h 3760961"/>
                <a:gd name="csX21" fmla="*/ 7358338 w 11633641"/>
                <a:gd name="csY21" fmla="*/ 486453 h 3760961"/>
                <a:gd name="csX22" fmla="*/ 7811163 w 11633641"/>
                <a:gd name="csY22" fmla="*/ 383719 h 3760961"/>
                <a:gd name="csX23" fmla="*/ 8175513 w 11633641"/>
                <a:gd name="csY23" fmla="*/ 306101 h 3760961"/>
                <a:gd name="csX24" fmla="*/ 8793297 w 11633641"/>
                <a:gd name="csY24" fmla="*/ 207742 h 3760961"/>
                <a:gd name="csX25" fmla="*/ 9881832 w 11633641"/>
                <a:gd name="csY25" fmla="*/ 112296 h 3760961"/>
                <a:gd name="csX26" fmla="*/ 11633641 w 11633641"/>
                <a:gd name="csY26" fmla="*/ 17311 h 3760961"/>
                <a:gd name="csX0" fmla="*/ 0 w 11633641"/>
                <a:gd name="csY0" fmla="*/ 0 h 3762004"/>
                <a:gd name="csX1" fmla="*/ 3812617 w 11633641"/>
                <a:gd name="csY1" fmla="*/ 62665 h 3762004"/>
                <a:gd name="csX2" fmla="*/ 4477262 w 11633641"/>
                <a:gd name="csY2" fmla="*/ 81582 h 3762004"/>
                <a:gd name="csX3" fmla="*/ 4585890 w 11633641"/>
                <a:gd name="csY3" fmla="*/ 330248 h 3762004"/>
                <a:gd name="csX4" fmla="*/ 4689747 w 11633641"/>
                <a:gd name="csY4" fmla="*/ 1794280 h 3762004"/>
                <a:gd name="csX5" fmla="*/ 4775095 w 11633641"/>
                <a:gd name="csY5" fmla="*/ 2956803 h 3762004"/>
                <a:gd name="csX6" fmla="*/ 4832415 w 11633641"/>
                <a:gd name="csY6" fmla="*/ 3501209 h 3762004"/>
                <a:gd name="csX7" fmla="*/ 4916351 w 11633641"/>
                <a:gd name="csY7" fmla="*/ 3759473 h 3762004"/>
                <a:gd name="csX8" fmla="*/ 5090794 w 11633641"/>
                <a:gd name="csY8" fmla="*/ 3599139 h 3762004"/>
                <a:gd name="csX9" fmla="*/ 5144557 w 11633641"/>
                <a:gd name="csY9" fmla="*/ 3511161 h 3762004"/>
                <a:gd name="csX10" fmla="*/ 5207120 w 11633641"/>
                <a:gd name="csY10" fmla="*/ 3340316 h 3762004"/>
                <a:gd name="csX11" fmla="*/ 5279047 w 11633641"/>
                <a:gd name="csY11" fmla="*/ 3098621 h 3762004"/>
                <a:gd name="csX12" fmla="*/ 5361434 w 11633641"/>
                <a:gd name="csY12" fmla="*/ 2806276 h 3762004"/>
                <a:gd name="csX13" fmla="*/ 5506625 w 11633641"/>
                <a:gd name="csY13" fmla="*/ 2358458 h 3762004"/>
                <a:gd name="csX14" fmla="*/ 5607635 w 11633641"/>
                <a:gd name="csY14" fmla="*/ 2054911 h 3762004"/>
                <a:gd name="csX15" fmla="*/ 5759556 w 11633641"/>
                <a:gd name="csY15" fmla="*/ 1688882 h 3762004"/>
                <a:gd name="csX16" fmla="*/ 5954331 w 11633641"/>
                <a:gd name="csY16" fmla="*/ 1344723 h 3762004"/>
                <a:gd name="csX17" fmla="*/ 6150867 w 11633641"/>
                <a:gd name="csY17" fmla="*/ 1102117 h 3762004"/>
                <a:gd name="csX18" fmla="*/ 6377822 w 11633641"/>
                <a:gd name="csY18" fmla="*/ 907695 h 3762004"/>
                <a:gd name="csX19" fmla="*/ 6621739 w 11633641"/>
                <a:gd name="csY19" fmla="*/ 767715 h 3762004"/>
                <a:gd name="csX20" fmla="*/ 6913697 w 11633641"/>
                <a:gd name="csY20" fmla="*/ 621069 h 3762004"/>
                <a:gd name="csX21" fmla="*/ 7358338 w 11633641"/>
                <a:gd name="csY21" fmla="*/ 486453 h 3762004"/>
                <a:gd name="csX22" fmla="*/ 7811163 w 11633641"/>
                <a:gd name="csY22" fmla="*/ 383719 h 3762004"/>
                <a:gd name="csX23" fmla="*/ 8175513 w 11633641"/>
                <a:gd name="csY23" fmla="*/ 306101 h 3762004"/>
                <a:gd name="csX24" fmla="*/ 8793297 w 11633641"/>
                <a:gd name="csY24" fmla="*/ 207742 h 3762004"/>
                <a:gd name="csX25" fmla="*/ 9881832 w 11633641"/>
                <a:gd name="csY25" fmla="*/ 112296 h 3762004"/>
                <a:gd name="csX26" fmla="*/ 11633641 w 11633641"/>
                <a:gd name="csY26" fmla="*/ 17311 h 3762004"/>
                <a:gd name="csX0" fmla="*/ 0 w 11633641"/>
                <a:gd name="csY0" fmla="*/ 0 h 3760882"/>
                <a:gd name="csX1" fmla="*/ 3812617 w 11633641"/>
                <a:gd name="csY1" fmla="*/ 62665 h 3760882"/>
                <a:gd name="csX2" fmla="*/ 4477262 w 11633641"/>
                <a:gd name="csY2" fmla="*/ 81582 h 3760882"/>
                <a:gd name="csX3" fmla="*/ 4585890 w 11633641"/>
                <a:gd name="csY3" fmla="*/ 330248 h 3760882"/>
                <a:gd name="csX4" fmla="*/ 4689747 w 11633641"/>
                <a:gd name="csY4" fmla="*/ 1794280 h 3760882"/>
                <a:gd name="csX5" fmla="*/ 4775095 w 11633641"/>
                <a:gd name="csY5" fmla="*/ 2956803 h 3760882"/>
                <a:gd name="csX6" fmla="*/ 4832415 w 11633641"/>
                <a:gd name="csY6" fmla="*/ 3501209 h 3760882"/>
                <a:gd name="csX7" fmla="*/ 4916351 w 11633641"/>
                <a:gd name="csY7" fmla="*/ 3759473 h 3760882"/>
                <a:gd name="csX8" fmla="*/ 5090794 w 11633641"/>
                <a:gd name="csY8" fmla="*/ 3599139 h 3760882"/>
                <a:gd name="csX9" fmla="*/ 5135625 w 11633641"/>
                <a:gd name="csY9" fmla="*/ 3478605 h 3760882"/>
                <a:gd name="csX10" fmla="*/ 5207120 w 11633641"/>
                <a:gd name="csY10" fmla="*/ 3340316 h 3760882"/>
                <a:gd name="csX11" fmla="*/ 5279047 w 11633641"/>
                <a:gd name="csY11" fmla="*/ 3098621 h 3760882"/>
                <a:gd name="csX12" fmla="*/ 5361434 w 11633641"/>
                <a:gd name="csY12" fmla="*/ 2806276 h 3760882"/>
                <a:gd name="csX13" fmla="*/ 5506625 w 11633641"/>
                <a:gd name="csY13" fmla="*/ 2358458 h 3760882"/>
                <a:gd name="csX14" fmla="*/ 5607635 w 11633641"/>
                <a:gd name="csY14" fmla="*/ 2054911 h 3760882"/>
                <a:gd name="csX15" fmla="*/ 5759556 w 11633641"/>
                <a:gd name="csY15" fmla="*/ 1688882 h 3760882"/>
                <a:gd name="csX16" fmla="*/ 5954331 w 11633641"/>
                <a:gd name="csY16" fmla="*/ 1344723 h 3760882"/>
                <a:gd name="csX17" fmla="*/ 6150867 w 11633641"/>
                <a:gd name="csY17" fmla="*/ 1102117 h 3760882"/>
                <a:gd name="csX18" fmla="*/ 6377822 w 11633641"/>
                <a:gd name="csY18" fmla="*/ 907695 h 3760882"/>
                <a:gd name="csX19" fmla="*/ 6621739 w 11633641"/>
                <a:gd name="csY19" fmla="*/ 767715 h 3760882"/>
                <a:gd name="csX20" fmla="*/ 6913697 w 11633641"/>
                <a:gd name="csY20" fmla="*/ 621069 h 3760882"/>
                <a:gd name="csX21" fmla="*/ 7358338 w 11633641"/>
                <a:gd name="csY21" fmla="*/ 486453 h 3760882"/>
                <a:gd name="csX22" fmla="*/ 7811163 w 11633641"/>
                <a:gd name="csY22" fmla="*/ 383719 h 3760882"/>
                <a:gd name="csX23" fmla="*/ 8175513 w 11633641"/>
                <a:gd name="csY23" fmla="*/ 306101 h 3760882"/>
                <a:gd name="csX24" fmla="*/ 8793297 w 11633641"/>
                <a:gd name="csY24" fmla="*/ 207742 h 3760882"/>
                <a:gd name="csX25" fmla="*/ 9881832 w 11633641"/>
                <a:gd name="csY25" fmla="*/ 112296 h 3760882"/>
                <a:gd name="csX26" fmla="*/ 11633641 w 11633641"/>
                <a:gd name="csY26" fmla="*/ 17311 h 3760882"/>
                <a:gd name="csX0" fmla="*/ 0 w 11633641"/>
                <a:gd name="csY0" fmla="*/ 0 h 3760882"/>
                <a:gd name="csX1" fmla="*/ 3812617 w 11633641"/>
                <a:gd name="csY1" fmla="*/ 62665 h 3760882"/>
                <a:gd name="csX2" fmla="*/ 4477262 w 11633641"/>
                <a:gd name="csY2" fmla="*/ 81582 h 3760882"/>
                <a:gd name="csX3" fmla="*/ 4585890 w 11633641"/>
                <a:gd name="csY3" fmla="*/ 330248 h 3760882"/>
                <a:gd name="csX4" fmla="*/ 4689747 w 11633641"/>
                <a:gd name="csY4" fmla="*/ 1794280 h 3760882"/>
                <a:gd name="csX5" fmla="*/ 4775095 w 11633641"/>
                <a:gd name="csY5" fmla="*/ 2956803 h 3760882"/>
                <a:gd name="csX6" fmla="*/ 4832415 w 11633641"/>
                <a:gd name="csY6" fmla="*/ 3501209 h 3760882"/>
                <a:gd name="csX7" fmla="*/ 4916351 w 11633641"/>
                <a:gd name="csY7" fmla="*/ 3759473 h 3760882"/>
                <a:gd name="csX8" fmla="*/ 5090794 w 11633641"/>
                <a:gd name="csY8" fmla="*/ 3599139 h 3760882"/>
                <a:gd name="csX9" fmla="*/ 5135625 w 11633641"/>
                <a:gd name="csY9" fmla="*/ 3478605 h 3760882"/>
                <a:gd name="csX10" fmla="*/ 5211586 w 11633641"/>
                <a:gd name="csY10" fmla="*/ 3294737 h 3760882"/>
                <a:gd name="csX11" fmla="*/ 5279047 w 11633641"/>
                <a:gd name="csY11" fmla="*/ 3098621 h 3760882"/>
                <a:gd name="csX12" fmla="*/ 5361434 w 11633641"/>
                <a:gd name="csY12" fmla="*/ 2806276 h 3760882"/>
                <a:gd name="csX13" fmla="*/ 5506625 w 11633641"/>
                <a:gd name="csY13" fmla="*/ 2358458 h 3760882"/>
                <a:gd name="csX14" fmla="*/ 5607635 w 11633641"/>
                <a:gd name="csY14" fmla="*/ 2054911 h 3760882"/>
                <a:gd name="csX15" fmla="*/ 5759556 w 11633641"/>
                <a:gd name="csY15" fmla="*/ 1688882 h 3760882"/>
                <a:gd name="csX16" fmla="*/ 5954331 w 11633641"/>
                <a:gd name="csY16" fmla="*/ 1344723 h 3760882"/>
                <a:gd name="csX17" fmla="*/ 6150867 w 11633641"/>
                <a:gd name="csY17" fmla="*/ 1102117 h 3760882"/>
                <a:gd name="csX18" fmla="*/ 6377822 w 11633641"/>
                <a:gd name="csY18" fmla="*/ 907695 h 3760882"/>
                <a:gd name="csX19" fmla="*/ 6621739 w 11633641"/>
                <a:gd name="csY19" fmla="*/ 767715 h 3760882"/>
                <a:gd name="csX20" fmla="*/ 6913697 w 11633641"/>
                <a:gd name="csY20" fmla="*/ 621069 h 3760882"/>
                <a:gd name="csX21" fmla="*/ 7358338 w 11633641"/>
                <a:gd name="csY21" fmla="*/ 486453 h 3760882"/>
                <a:gd name="csX22" fmla="*/ 7811163 w 11633641"/>
                <a:gd name="csY22" fmla="*/ 383719 h 3760882"/>
                <a:gd name="csX23" fmla="*/ 8175513 w 11633641"/>
                <a:gd name="csY23" fmla="*/ 306101 h 3760882"/>
                <a:gd name="csX24" fmla="*/ 8793297 w 11633641"/>
                <a:gd name="csY24" fmla="*/ 207742 h 3760882"/>
                <a:gd name="csX25" fmla="*/ 9881832 w 11633641"/>
                <a:gd name="csY25" fmla="*/ 112296 h 3760882"/>
                <a:gd name="csX26" fmla="*/ 11633641 w 11633641"/>
                <a:gd name="csY26" fmla="*/ 17311 h 3760882"/>
                <a:gd name="csX0" fmla="*/ 0 w 11633641"/>
                <a:gd name="csY0" fmla="*/ 0 h 3760871"/>
                <a:gd name="csX1" fmla="*/ 3812617 w 11633641"/>
                <a:gd name="csY1" fmla="*/ 62665 h 3760871"/>
                <a:gd name="csX2" fmla="*/ 4477262 w 11633641"/>
                <a:gd name="csY2" fmla="*/ 81582 h 3760871"/>
                <a:gd name="csX3" fmla="*/ 4585890 w 11633641"/>
                <a:gd name="csY3" fmla="*/ 330248 h 3760871"/>
                <a:gd name="csX4" fmla="*/ 4689747 w 11633641"/>
                <a:gd name="csY4" fmla="*/ 1794280 h 3760871"/>
                <a:gd name="csX5" fmla="*/ 4775095 w 11633641"/>
                <a:gd name="csY5" fmla="*/ 2956803 h 3760871"/>
                <a:gd name="csX6" fmla="*/ 4832415 w 11633641"/>
                <a:gd name="csY6" fmla="*/ 3501209 h 3760871"/>
                <a:gd name="csX7" fmla="*/ 4916351 w 11633641"/>
                <a:gd name="csY7" fmla="*/ 3759473 h 3760871"/>
                <a:gd name="csX8" fmla="*/ 5090794 w 11633641"/>
                <a:gd name="csY8" fmla="*/ 3599139 h 3760871"/>
                <a:gd name="csX9" fmla="*/ 5157955 w 11633641"/>
                <a:gd name="csY9" fmla="*/ 3485115 h 3760871"/>
                <a:gd name="csX10" fmla="*/ 5211586 w 11633641"/>
                <a:gd name="csY10" fmla="*/ 3294737 h 3760871"/>
                <a:gd name="csX11" fmla="*/ 5279047 w 11633641"/>
                <a:gd name="csY11" fmla="*/ 3098621 h 3760871"/>
                <a:gd name="csX12" fmla="*/ 5361434 w 11633641"/>
                <a:gd name="csY12" fmla="*/ 2806276 h 3760871"/>
                <a:gd name="csX13" fmla="*/ 5506625 w 11633641"/>
                <a:gd name="csY13" fmla="*/ 2358458 h 3760871"/>
                <a:gd name="csX14" fmla="*/ 5607635 w 11633641"/>
                <a:gd name="csY14" fmla="*/ 2054911 h 3760871"/>
                <a:gd name="csX15" fmla="*/ 5759556 w 11633641"/>
                <a:gd name="csY15" fmla="*/ 1688882 h 3760871"/>
                <a:gd name="csX16" fmla="*/ 5954331 w 11633641"/>
                <a:gd name="csY16" fmla="*/ 1344723 h 3760871"/>
                <a:gd name="csX17" fmla="*/ 6150867 w 11633641"/>
                <a:gd name="csY17" fmla="*/ 1102117 h 3760871"/>
                <a:gd name="csX18" fmla="*/ 6377822 w 11633641"/>
                <a:gd name="csY18" fmla="*/ 907695 h 3760871"/>
                <a:gd name="csX19" fmla="*/ 6621739 w 11633641"/>
                <a:gd name="csY19" fmla="*/ 767715 h 3760871"/>
                <a:gd name="csX20" fmla="*/ 6913697 w 11633641"/>
                <a:gd name="csY20" fmla="*/ 621069 h 3760871"/>
                <a:gd name="csX21" fmla="*/ 7358338 w 11633641"/>
                <a:gd name="csY21" fmla="*/ 486453 h 3760871"/>
                <a:gd name="csX22" fmla="*/ 7811163 w 11633641"/>
                <a:gd name="csY22" fmla="*/ 383719 h 3760871"/>
                <a:gd name="csX23" fmla="*/ 8175513 w 11633641"/>
                <a:gd name="csY23" fmla="*/ 306101 h 3760871"/>
                <a:gd name="csX24" fmla="*/ 8793297 w 11633641"/>
                <a:gd name="csY24" fmla="*/ 207742 h 3760871"/>
                <a:gd name="csX25" fmla="*/ 9881832 w 11633641"/>
                <a:gd name="csY25" fmla="*/ 112296 h 3760871"/>
                <a:gd name="csX26" fmla="*/ 11633641 w 11633641"/>
                <a:gd name="csY26" fmla="*/ 17311 h 3760871"/>
                <a:gd name="csX0" fmla="*/ 0 w 11633641"/>
                <a:gd name="csY0" fmla="*/ 0 h 3764481"/>
                <a:gd name="csX1" fmla="*/ 3812617 w 11633641"/>
                <a:gd name="csY1" fmla="*/ 62665 h 3764481"/>
                <a:gd name="csX2" fmla="*/ 4477262 w 11633641"/>
                <a:gd name="csY2" fmla="*/ 81582 h 3764481"/>
                <a:gd name="csX3" fmla="*/ 4585890 w 11633641"/>
                <a:gd name="csY3" fmla="*/ 330248 h 3764481"/>
                <a:gd name="csX4" fmla="*/ 4689747 w 11633641"/>
                <a:gd name="csY4" fmla="*/ 1794280 h 3764481"/>
                <a:gd name="csX5" fmla="*/ 4775095 w 11633641"/>
                <a:gd name="csY5" fmla="*/ 2956803 h 3764481"/>
                <a:gd name="csX6" fmla="*/ 4832415 w 11633641"/>
                <a:gd name="csY6" fmla="*/ 3501209 h 3764481"/>
                <a:gd name="csX7" fmla="*/ 4916351 w 11633641"/>
                <a:gd name="csY7" fmla="*/ 3759473 h 3764481"/>
                <a:gd name="csX8" fmla="*/ 5090795 w 11633641"/>
                <a:gd name="csY8" fmla="*/ 3657740 h 3764481"/>
                <a:gd name="csX9" fmla="*/ 5157955 w 11633641"/>
                <a:gd name="csY9" fmla="*/ 3485115 h 3764481"/>
                <a:gd name="csX10" fmla="*/ 5211586 w 11633641"/>
                <a:gd name="csY10" fmla="*/ 3294737 h 3764481"/>
                <a:gd name="csX11" fmla="*/ 5279047 w 11633641"/>
                <a:gd name="csY11" fmla="*/ 3098621 h 3764481"/>
                <a:gd name="csX12" fmla="*/ 5361434 w 11633641"/>
                <a:gd name="csY12" fmla="*/ 2806276 h 3764481"/>
                <a:gd name="csX13" fmla="*/ 5506625 w 11633641"/>
                <a:gd name="csY13" fmla="*/ 2358458 h 3764481"/>
                <a:gd name="csX14" fmla="*/ 5607635 w 11633641"/>
                <a:gd name="csY14" fmla="*/ 2054911 h 3764481"/>
                <a:gd name="csX15" fmla="*/ 5759556 w 11633641"/>
                <a:gd name="csY15" fmla="*/ 1688882 h 3764481"/>
                <a:gd name="csX16" fmla="*/ 5954331 w 11633641"/>
                <a:gd name="csY16" fmla="*/ 1344723 h 3764481"/>
                <a:gd name="csX17" fmla="*/ 6150867 w 11633641"/>
                <a:gd name="csY17" fmla="*/ 1102117 h 3764481"/>
                <a:gd name="csX18" fmla="*/ 6377822 w 11633641"/>
                <a:gd name="csY18" fmla="*/ 907695 h 3764481"/>
                <a:gd name="csX19" fmla="*/ 6621739 w 11633641"/>
                <a:gd name="csY19" fmla="*/ 767715 h 3764481"/>
                <a:gd name="csX20" fmla="*/ 6913697 w 11633641"/>
                <a:gd name="csY20" fmla="*/ 621069 h 3764481"/>
                <a:gd name="csX21" fmla="*/ 7358338 w 11633641"/>
                <a:gd name="csY21" fmla="*/ 486453 h 3764481"/>
                <a:gd name="csX22" fmla="*/ 7811163 w 11633641"/>
                <a:gd name="csY22" fmla="*/ 383719 h 3764481"/>
                <a:gd name="csX23" fmla="*/ 8175513 w 11633641"/>
                <a:gd name="csY23" fmla="*/ 306101 h 3764481"/>
                <a:gd name="csX24" fmla="*/ 8793297 w 11633641"/>
                <a:gd name="csY24" fmla="*/ 207742 h 3764481"/>
                <a:gd name="csX25" fmla="*/ 9881832 w 11633641"/>
                <a:gd name="csY25" fmla="*/ 112296 h 3764481"/>
                <a:gd name="csX26" fmla="*/ 11633641 w 11633641"/>
                <a:gd name="csY26" fmla="*/ 17311 h 3764481"/>
                <a:gd name="csX0" fmla="*/ 0 w 11633641"/>
                <a:gd name="csY0" fmla="*/ 0 h 3760872"/>
                <a:gd name="csX1" fmla="*/ 3812617 w 11633641"/>
                <a:gd name="csY1" fmla="*/ 62665 h 3760872"/>
                <a:gd name="csX2" fmla="*/ 4477262 w 11633641"/>
                <a:gd name="csY2" fmla="*/ 81582 h 3760872"/>
                <a:gd name="csX3" fmla="*/ 4585890 w 11633641"/>
                <a:gd name="csY3" fmla="*/ 330248 h 3760872"/>
                <a:gd name="csX4" fmla="*/ 4689747 w 11633641"/>
                <a:gd name="csY4" fmla="*/ 1794280 h 3760872"/>
                <a:gd name="csX5" fmla="*/ 4775095 w 11633641"/>
                <a:gd name="csY5" fmla="*/ 2956803 h 3760872"/>
                <a:gd name="csX6" fmla="*/ 4832415 w 11633641"/>
                <a:gd name="csY6" fmla="*/ 3501209 h 3760872"/>
                <a:gd name="csX7" fmla="*/ 4916351 w 11633641"/>
                <a:gd name="csY7" fmla="*/ 3759473 h 3760872"/>
                <a:gd name="csX8" fmla="*/ 5090795 w 11633641"/>
                <a:gd name="csY8" fmla="*/ 3599138 h 3760872"/>
                <a:gd name="csX9" fmla="*/ 5157955 w 11633641"/>
                <a:gd name="csY9" fmla="*/ 3485115 h 3760872"/>
                <a:gd name="csX10" fmla="*/ 5211586 w 11633641"/>
                <a:gd name="csY10" fmla="*/ 3294737 h 3760872"/>
                <a:gd name="csX11" fmla="*/ 5279047 w 11633641"/>
                <a:gd name="csY11" fmla="*/ 3098621 h 3760872"/>
                <a:gd name="csX12" fmla="*/ 5361434 w 11633641"/>
                <a:gd name="csY12" fmla="*/ 2806276 h 3760872"/>
                <a:gd name="csX13" fmla="*/ 5506625 w 11633641"/>
                <a:gd name="csY13" fmla="*/ 2358458 h 3760872"/>
                <a:gd name="csX14" fmla="*/ 5607635 w 11633641"/>
                <a:gd name="csY14" fmla="*/ 2054911 h 3760872"/>
                <a:gd name="csX15" fmla="*/ 5759556 w 11633641"/>
                <a:gd name="csY15" fmla="*/ 1688882 h 3760872"/>
                <a:gd name="csX16" fmla="*/ 5954331 w 11633641"/>
                <a:gd name="csY16" fmla="*/ 1344723 h 3760872"/>
                <a:gd name="csX17" fmla="*/ 6150867 w 11633641"/>
                <a:gd name="csY17" fmla="*/ 1102117 h 3760872"/>
                <a:gd name="csX18" fmla="*/ 6377822 w 11633641"/>
                <a:gd name="csY18" fmla="*/ 907695 h 3760872"/>
                <a:gd name="csX19" fmla="*/ 6621739 w 11633641"/>
                <a:gd name="csY19" fmla="*/ 767715 h 3760872"/>
                <a:gd name="csX20" fmla="*/ 6913697 w 11633641"/>
                <a:gd name="csY20" fmla="*/ 621069 h 3760872"/>
                <a:gd name="csX21" fmla="*/ 7358338 w 11633641"/>
                <a:gd name="csY21" fmla="*/ 486453 h 3760872"/>
                <a:gd name="csX22" fmla="*/ 7811163 w 11633641"/>
                <a:gd name="csY22" fmla="*/ 383719 h 3760872"/>
                <a:gd name="csX23" fmla="*/ 8175513 w 11633641"/>
                <a:gd name="csY23" fmla="*/ 306101 h 3760872"/>
                <a:gd name="csX24" fmla="*/ 8793297 w 11633641"/>
                <a:gd name="csY24" fmla="*/ 207742 h 3760872"/>
                <a:gd name="csX25" fmla="*/ 9881832 w 11633641"/>
                <a:gd name="csY25" fmla="*/ 112296 h 3760872"/>
                <a:gd name="csX26" fmla="*/ 11633641 w 11633641"/>
                <a:gd name="csY26" fmla="*/ 17311 h 3760872"/>
                <a:gd name="csX0" fmla="*/ 0 w 11633641"/>
                <a:gd name="csY0" fmla="*/ 0 h 3761007"/>
                <a:gd name="csX1" fmla="*/ 3812617 w 11633641"/>
                <a:gd name="csY1" fmla="*/ 62665 h 3761007"/>
                <a:gd name="csX2" fmla="*/ 4477262 w 11633641"/>
                <a:gd name="csY2" fmla="*/ 81582 h 3761007"/>
                <a:gd name="csX3" fmla="*/ 4585890 w 11633641"/>
                <a:gd name="csY3" fmla="*/ 330248 h 3761007"/>
                <a:gd name="csX4" fmla="*/ 4689747 w 11633641"/>
                <a:gd name="csY4" fmla="*/ 1794280 h 3761007"/>
                <a:gd name="csX5" fmla="*/ 4775095 w 11633641"/>
                <a:gd name="csY5" fmla="*/ 2956803 h 3761007"/>
                <a:gd name="csX6" fmla="*/ 4832415 w 11633641"/>
                <a:gd name="csY6" fmla="*/ 3501209 h 3761007"/>
                <a:gd name="csX7" fmla="*/ 4916351 w 11633641"/>
                <a:gd name="csY7" fmla="*/ 3759473 h 3761007"/>
                <a:gd name="csX8" fmla="*/ 5090795 w 11633641"/>
                <a:gd name="csY8" fmla="*/ 3599138 h 3761007"/>
                <a:gd name="csX9" fmla="*/ 5171354 w 11633641"/>
                <a:gd name="csY9" fmla="*/ 3406979 h 3761007"/>
                <a:gd name="csX10" fmla="*/ 5211586 w 11633641"/>
                <a:gd name="csY10" fmla="*/ 3294737 h 3761007"/>
                <a:gd name="csX11" fmla="*/ 5279047 w 11633641"/>
                <a:gd name="csY11" fmla="*/ 3098621 h 3761007"/>
                <a:gd name="csX12" fmla="*/ 5361434 w 11633641"/>
                <a:gd name="csY12" fmla="*/ 2806276 h 3761007"/>
                <a:gd name="csX13" fmla="*/ 5506625 w 11633641"/>
                <a:gd name="csY13" fmla="*/ 2358458 h 3761007"/>
                <a:gd name="csX14" fmla="*/ 5607635 w 11633641"/>
                <a:gd name="csY14" fmla="*/ 2054911 h 3761007"/>
                <a:gd name="csX15" fmla="*/ 5759556 w 11633641"/>
                <a:gd name="csY15" fmla="*/ 1688882 h 3761007"/>
                <a:gd name="csX16" fmla="*/ 5954331 w 11633641"/>
                <a:gd name="csY16" fmla="*/ 1344723 h 3761007"/>
                <a:gd name="csX17" fmla="*/ 6150867 w 11633641"/>
                <a:gd name="csY17" fmla="*/ 1102117 h 3761007"/>
                <a:gd name="csX18" fmla="*/ 6377822 w 11633641"/>
                <a:gd name="csY18" fmla="*/ 907695 h 3761007"/>
                <a:gd name="csX19" fmla="*/ 6621739 w 11633641"/>
                <a:gd name="csY19" fmla="*/ 767715 h 3761007"/>
                <a:gd name="csX20" fmla="*/ 6913697 w 11633641"/>
                <a:gd name="csY20" fmla="*/ 621069 h 3761007"/>
                <a:gd name="csX21" fmla="*/ 7358338 w 11633641"/>
                <a:gd name="csY21" fmla="*/ 486453 h 3761007"/>
                <a:gd name="csX22" fmla="*/ 7811163 w 11633641"/>
                <a:gd name="csY22" fmla="*/ 383719 h 3761007"/>
                <a:gd name="csX23" fmla="*/ 8175513 w 11633641"/>
                <a:gd name="csY23" fmla="*/ 306101 h 3761007"/>
                <a:gd name="csX24" fmla="*/ 8793297 w 11633641"/>
                <a:gd name="csY24" fmla="*/ 207742 h 3761007"/>
                <a:gd name="csX25" fmla="*/ 9881832 w 11633641"/>
                <a:gd name="csY25" fmla="*/ 112296 h 3761007"/>
                <a:gd name="csX26" fmla="*/ 11633641 w 11633641"/>
                <a:gd name="csY26" fmla="*/ 17311 h 3761007"/>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47614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11885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77923"/>
                <a:gd name="csX1" fmla="*/ 3812617 w 11633641"/>
                <a:gd name="csY1" fmla="*/ 62665 h 3777923"/>
                <a:gd name="csX2" fmla="*/ 4477262 w 11633641"/>
                <a:gd name="csY2" fmla="*/ 81582 h 3777923"/>
                <a:gd name="csX3" fmla="*/ 4585890 w 11633641"/>
                <a:gd name="csY3" fmla="*/ 330248 h 3777923"/>
                <a:gd name="csX4" fmla="*/ 4689747 w 11633641"/>
                <a:gd name="csY4" fmla="*/ 1794280 h 3777923"/>
                <a:gd name="csX5" fmla="*/ 4775095 w 11633641"/>
                <a:gd name="csY5" fmla="*/ 2956803 h 3777923"/>
                <a:gd name="csX6" fmla="*/ 4832415 w 11633641"/>
                <a:gd name="csY6" fmla="*/ 3501209 h 3777923"/>
                <a:gd name="csX7" fmla="*/ 4911885 w 11633641"/>
                <a:gd name="csY7" fmla="*/ 3765985 h 3777923"/>
                <a:gd name="csX8" fmla="*/ 5090795 w 11633641"/>
                <a:gd name="csY8" fmla="*/ 3599138 h 3777923"/>
                <a:gd name="csX9" fmla="*/ 5171354 w 11633641"/>
                <a:gd name="csY9" fmla="*/ 3406979 h 3777923"/>
                <a:gd name="csX10" fmla="*/ 5211586 w 11633641"/>
                <a:gd name="csY10" fmla="*/ 3294737 h 3777923"/>
                <a:gd name="csX11" fmla="*/ 5279047 w 11633641"/>
                <a:gd name="csY11" fmla="*/ 3098621 h 3777923"/>
                <a:gd name="csX12" fmla="*/ 5361434 w 11633641"/>
                <a:gd name="csY12" fmla="*/ 2806276 h 3777923"/>
                <a:gd name="csX13" fmla="*/ 5506625 w 11633641"/>
                <a:gd name="csY13" fmla="*/ 2358458 h 3777923"/>
                <a:gd name="csX14" fmla="*/ 5607635 w 11633641"/>
                <a:gd name="csY14" fmla="*/ 2054911 h 3777923"/>
                <a:gd name="csX15" fmla="*/ 5759556 w 11633641"/>
                <a:gd name="csY15" fmla="*/ 1688882 h 3777923"/>
                <a:gd name="csX16" fmla="*/ 5954331 w 11633641"/>
                <a:gd name="csY16" fmla="*/ 1344723 h 3777923"/>
                <a:gd name="csX17" fmla="*/ 6150867 w 11633641"/>
                <a:gd name="csY17" fmla="*/ 1102117 h 3777923"/>
                <a:gd name="csX18" fmla="*/ 6377822 w 11633641"/>
                <a:gd name="csY18" fmla="*/ 907695 h 3777923"/>
                <a:gd name="csX19" fmla="*/ 6621739 w 11633641"/>
                <a:gd name="csY19" fmla="*/ 767715 h 3777923"/>
                <a:gd name="csX20" fmla="*/ 6913697 w 11633641"/>
                <a:gd name="csY20" fmla="*/ 621069 h 3777923"/>
                <a:gd name="csX21" fmla="*/ 7358338 w 11633641"/>
                <a:gd name="csY21" fmla="*/ 486453 h 3777923"/>
                <a:gd name="csX22" fmla="*/ 7811163 w 11633641"/>
                <a:gd name="csY22" fmla="*/ 383719 h 3777923"/>
                <a:gd name="csX23" fmla="*/ 8175513 w 11633641"/>
                <a:gd name="csY23" fmla="*/ 306101 h 3777923"/>
                <a:gd name="csX24" fmla="*/ 8793297 w 11633641"/>
                <a:gd name="csY24" fmla="*/ 207742 h 3777923"/>
                <a:gd name="csX25" fmla="*/ 9881832 w 11633641"/>
                <a:gd name="csY25" fmla="*/ 112296 h 3777923"/>
                <a:gd name="csX26" fmla="*/ 11633641 w 11633641"/>
                <a:gd name="csY26" fmla="*/ 17311 h 3777923"/>
                <a:gd name="csX0" fmla="*/ 0 w 11633641"/>
                <a:gd name="csY0" fmla="*/ 0 h 3795667"/>
                <a:gd name="csX1" fmla="*/ 3812617 w 11633641"/>
                <a:gd name="csY1" fmla="*/ 62665 h 3795667"/>
                <a:gd name="csX2" fmla="*/ 4477262 w 11633641"/>
                <a:gd name="csY2" fmla="*/ 81582 h 3795667"/>
                <a:gd name="csX3" fmla="*/ 4585890 w 11633641"/>
                <a:gd name="csY3" fmla="*/ 330248 h 3795667"/>
                <a:gd name="csX4" fmla="*/ 4689747 w 11633641"/>
                <a:gd name="csY4" fmla="*/ 1794280 h 3795667"/>
                <a:gd name="csX5" fmla="*/ 4775095 w 11633641"/>
                <a:gd name="csY5" fmla="*/ 2956803 h 3795667"/>
                <a:gd name="csX6" fmla="*/ 4832415 w 11633641"/>
                <a:gd name="csY6" fmla="*/ 3501209 h 3795667"/>
                <a:gd name="csX7" fmla="*/ 4911885 w 11633641"/>
                <a:gd name="csY7" fmla="*/ 3765985 h 3795667"/>
                <a:gd name="csX8" fmla="*/ 5090795 w 11633641"/>
                <a:gd name="csY8" fmla="*/ 3599138 h 3795667"/>
                <a:gd name="csX9" fmla="*/ 5171354 w 11633641"/>
                <a:gd name="csY9" fmla="*/ 3406979 h 3795667"/>
                <a:gd name="csX10" fmla="*/ 5211586 w 11633641"/>
                <a:gd name="csY10" fmla="*/ 3294737 h 3795667"/>
                <a:gd name="csX11" fmla="*/ 5279047 w 11633641"/>
                <a:gd name="csY11" fmla="*/ 3098621 h 3795667"/>
                <a:gd name="csX12" fmla="*/ 5361434 w 11633641"/>
                <a:gd name="csY12" fmla="*/ 2806276 h 3795667"/>
                <a:gd name="csX13" fmla="*/ 5506625 w 11633641"/>
                <a:gd name="csY13" fmla="*/ 2358458 h 3795667"/>
                <a:gd name="csX14" fmla="*/ 5607635 w 11633641"/>
                <a:gd name="csY14" fmla="*/ 2054911 h 3795667"/>
                <a:gd name="csX15" fmla="*/ 5759556 w 11633641"/>
                <a:gd name="csY15" fmla="*/ 1688882 h 3795667"/>
                <a:gd name="csX16" fmla="*/ 5954331 w 11633641"/>
                <a:gd name="csY16" fmla="*/ 1344723 h 3795667"/>
                <a:gd name="csX17" fmla="*/ 6150867 w 11633641"/>
                <a:gd name="csY17" fmla="*/ 1102117 h 3795667"/>
                <a:gd name="csX18" fmla="*/ 6377822 w 11633641"/>
                <a:gd name="csY18" fmla="*/ 907695 h 3795667"/>
                <a:gd name="csX19" fmla="*/ 6621739 w 11633641"/>
                <a:gd name="csY19" fmla="*/ 767715 h 3795667"/>
                <a:gd name="csX20" fmla="*/ 6913697 w 11633641"/>
                <a:gd name="csY20" fmla="*/ 621069 h 3795667"/>
                <a:gd name="csX21" fmla="*/ 7358338 w 11633641"/>
                <a:gd name="csY21" fmla="*/ 486453 h 3795667"/>
                <a:gd name="csX22" fmla="*/ 7811163 w 11633641"/>
                <a:gd name="csY22" fmla="*/ 383719 h 3795667"/>
                <a:gd name="csX23" fmla="*/ 8175513 w 11633641"/>
                <a:gd name="csY23" fmla="*/ 306101 h 3795667"/>
                <a:gd name="csX24" fmla="*/ 8793297 w 11633641"/>
                <a:gd name="csY24" fmla="*/ 207742 h 3795667"/>
                <a:gd name="csX25" fmla="*/ 9881832 w 11633641"/>
                <a:gd name="csY25" fmla="*/ 112296 h 3795667"/>
                <a:gd name="csX26" fmla="*/ 11633641 w 11633641"/>
                <a:gd name="csY26" fmla="*/ 17311 h 3795667"/>
                <a:gd name="csX0" fmla="*/ 0 w 11633641"/>
                <a:gd name="csY0" fmla="*/ 0 h 3767459"/>
                <a:gd name="csX1" fmla="*/ 3812617 w 11633641"/>
                <a:gd name="csY1" fmla="*/ 62665 h 3767459"/>
                <a:gd name="csX2" fmla="*/ 4477262 w 11633641"/>
                <a:gd name="csY2" fmla="*/ 81582 h 3767459"/>
                <a:gd name="csX3" fmla="*/ 4585890 w 11633641"/>
                <a:gd name="csY3" fmla="*/ 330248 h 3767459"/>
                <a:gd name="csX4" fmla="*/ 4689747 w 11633641"/>
                <a:gd name="csY4" fmla="*/ 1794280 h 3767459"/>
                <a:gd name="csX5" fmla="*/ 4775095 w 11633641"/>
                <a:gd name="csY5" fmla="*/ 2956803 h 3767459"/>
                <a:gd name="csX6" fmla="*/ 4832415 w 11633641"/>
                <a:gd name="csY6" fmla="*/ 3501209 h 3767459"/>
                <a:gd name="csX7" fmla="*/ 4911885 w 11633641"/>
                <a:gd name="csY7" fmla="*/ 3765985 h 3767459"/>
                <a:gd name="csX8" fmla="*/ 5090795 w 11633641"/>
                <a:gd name="csY8" fmla="*/ 3599138 h 3767459"/>
                <a:gd name="csX9" fmla="*/ 5171354 w 11633641"/>
                <a:gd name="csY9" fmla="*/ 3406979 h 3767459"/>
                <a:gd name="csX10" fmla="*/ 5211586 w 11633641"/>
                <a:gd name="csY10" fmla="*/ 3294737 h 3767459"/>
                <a:gd name="csX11" fmla="*/ 5279047 w 11633641"/>
                <a:gd name="csY11" fmla="*/ 3098621 h 3767459"/>
                <a:gd name="csX12" fmla="*/ 5361434 w 11633641"/>
                <a:gd name="csY12" fmla="*/ 2806276 h 3767459"/>
                <a:gd name="csX13" fmla="*/ 5506625 w 11633641"/>
                <a:gd name="csY13" fmla="*/ 2358458 h 3767459"/>
                <a:gd name="csX14" fmla="*/ 5607635 w 11633641"/>
                <a:gd name="csY14" fmla="*/ 2054911 h 3767459"/>
                <a:gd name="csX15" fmla="*/ 5759556 w 11633641"/>
                <a:gd name="csY15" fmla="*/ 1688882 h 3767459"/>
                <a:gd name="csX16" fmla="*/ 5954331 w 11633641"/>
                <a:gd name="csY16" fmla="*/ 1344723 h 3767459"/>
                <a:gd name="csX17" fmla="*/ 6150867 w 11633641"/>
                <a:gd name="csY17" fmla="*/ 1102117 h 3767459"/>
                <a:gd name="csX18" fmla="*/ 6377822 w 11633641"/>
                <a:gd name="csY18" fmla="*/ 907695 h 3767459"/>
                <a:gd name="csX19" fmla="*/ 6621739 w 11633641"/>
                <a:gd name="csY19" fmla="*/ 767715 h 3767459"/>
                <a:gd name="csX20" fmla="*/ 6913697 w 11633641"/>
                <a:gd name="csY20" fmla="*/ 621069 h 3767459"/>
                <a:gd name="csX21" fmla="*/ 7358338 w 11633641"/>
                <a:gd name="csY21" fmla="*/ 486453 h 3767459"/>
                <a:gd name="csX22" fmla="*/ 7811163 w 11633641"/>
                <a:gd name="csY22" fmla="*/ 383719 h 3767459"/>
                <a:gd name="csX23" fmla="*/ 8175513 w 11633641"/>
                <a:gd name="csY23" fmla="*/ 306101 h 3767459"/>
                <a:gd name="csX24" fmla="*/ 8793297 w 11633641"/>
                <a:gd name="csY24" fmla="*/ 207742 h 3767459"/>
                <a:gd name="csX25" fmla="*/ 9881832 w 11633641"/>
                <a:gd name="csY25" fmla="*/ 112296 h 3767459"/>
                <a:gd name="csX26" fmla="*/ 11633641 w 11633641"/>
                <a:gd name="csY26" fmla="*/ 17311 h 3767459"/>
                <a:gd name="csX0" fmla="*/ 0 w 11633641"/>
                <a:gd name="csY0" fmla="*/ 0 h 3793214"/>
                <a:gd name="csX1" fmla="*/ 3812617 w 11633641"/>
                <a:gd name="csY1" fmla="*/ 62665 h 3793214"/>
                <a:gd name="csX2" fmla="*/ 4477262 w 11633641"/>
                <a:gd name="csY2" fmla="*/ 81582 h 3793214"/>
                <a:gd name="csX3" fmla="*/ 4585890 w 11633641"/>
                <a:gd name="csY3" fmla="*/ 330248 h 3793214"/>
                <a:gd name="csX4" fmla="*/ 4689747 w 11633641"/>
                <a:gd name="csY4" fmla="*/ 1794280 h 3793214"/>
                <a:gd name="csX5" fmla="*/ 4775095 w 11633641"/>
                <a:gd name="csY5" fmla="*/ 2956803 h 3793214"/>
                <a:gd name="csX6" fmla="*/ 4832415 w 11633641"/>
                <a:gd name="csY6" fmla="*/ 3501209 h 3793214"/>
                <a:gd name="csX7" fmla="*/ 4911885 w 11633641"/>
                <a:gd name="csY7" fmla="*/ 3765985 h 3793214"/>
                <a:gd name="csX8" fmla="*/ 5090795 w 11633641"/>
                <a:gd name="csY8" fmla="*/ 3599138 h 3793214"/>
                <a:gd name="csX9" fmla="*/ 5171354 w 11633641"/>
                <a:gd name="csY9" fmla="*/ 3406979 h 3793214"/>
                <a:gd name="csX10" fmla="*/ 5211586 w 11633641"/>
                <a:gd name="csY10" fmla="*/ 3294737 h 3793214"/>
                <a:gd name="csX11" fmla="*/ 5279047 w 11633641"/>
                <a:gd name="csY11" fmla="*/ 3098621 h 3793214"/>
                <a:gd name="csX12" fmla="*/ 5361434 w 11633641"/>
                <a:gd name="csY12" fmla="*/ 2806276 h 3793214"/>
                <a:gd name="csX13" fmla="*/ 5506625 w 11633641"/>
                <a:gd name="csY13" fmla="*/ 2358458 h 3793214"/>
                <a:gd name="csX14" fmla="*/ 5607635 w 11633641"/>
                <a:gd name="csY14" fmla="*/ 2054911 h 3793214"/>
                <a:gd name="csX15" fmla="*/ 5759556 w 11633641"/>
                <a:gd name="csY15" fmla="*/ 1688882 h 3793214"/>
                <a:gd name="csX16" fmla="*/ 5954331 w 11633641"/>
                <a:gd name="csY16" fmla="*/ 1344723 h 3793214"/>
                <a:gd name="csX17" fmla="*/ 6150867 w 11633641"/>
                <a:gd name="csY17" fmla="*/ 1102117 h 3793214"/>
                <a:gd name="csX18" fmla="*/ 6377822 w 11633641"/>
                <a:gd name="csY18" fmla="*/ 907695 h 3793214"/>
                <a:gd name="csX19" fmla="*/ 6621739 w 11633641"/>
                <a:gd name="csY19" fmla="*/ 767715 h 3793214"/>
                <a:gd name="csX20" fmla="*/ 6913697 w 11633641"/>
                <a:gd name="csY20" fmla="*/ 621069 h 3793214"/>
                <a:gd name="csX21" fmla="*/ 7358338 w 11633641"/>
                <a:gd name="csY21" fmla="*/ 486453 h 3793214"/>
                <a:gd name="csX22" fmla="*/ 7811163 w 11633641"/>
                <a:gd name="csY22" fmla="*/ 383719 h 3793214"/>
                <a:gd name="csX23" fmla="*/ 8175513 w 11633641"/>
                <a:gd name="csY23" fmla="*/ 306101 h 3793214"/>
                <a:gd name="csX24" fmla="*/ 8793297 w 11633641"/>
                <a:gd name="csY24" fmla="*/ 207742 h 3793214"/>
                <a:gd name="csX25" fmla="*/ 9881832 w 11633641"/>
                <a:gd name="csY25" fmla="*/ 112296 h 3793214"/>
                <a:gd name="csX26" fmla="*/ 11633641 w 11633641"/>
                <a:gd name="csY26" fmla="*/ 17311 h 3793214"/>
                <a:gd name="csX0" fmla="*/ 0 w 11633641"/>
                <a:gd name="csY0" fmla="*/ 0 h 3816183"/>
                <a:gd name="csX1" fmla="*/ 3812617 w 11633641"/>
                <a:gd name="csY1" fmla="*/ 62665 h 3816183"/>
                <a:gd name="csX2" fmla="*/ 4477262 w 11633641"/>
                <a:gd name="csY2" fmla="*/ 81582 h 3816183"/>
                <a:gd name="csX3" fmla="*/ 4585890 w 11633641"/>
                <a:gd name="csY3" fmla="*/ 330248 h 3816183"/>
                <a:gd name="csX4" fmla="*/ 4689747 w 11633641"/>
                <a:gd name="csY4" fmla="*/ 1794280 h 3816183"/>
                <a:gd name="csX5" fmla="*/ 4775095 w 11633641"/>
                <a:gd name="csY5" fmla="*/ 2956803 h 3816183"/>
                <a:gd name="csX6" fmla="*/ 4832415 w 11633641"/>
                <a:gd name="csY6" fmla="*/ 3501209 h 3816183"/>
                <a:gd name="csX7" fmla="*/ 4911885 w 11633641"/>
                <a:gd name="csY7" fmla="*/ 3765985 h 3816183"/>
                <a:gd name="csX8" fmla="*/ 5090795 w 11633641"/>
                <a:gd name="csY8" fmla="*/ 3599138 h 3816183"/>
                <a:gd name="csX9" fmla="*/ 5171354 w 11633641"/>
                <a:gd name="csY9" fmla="*/ 3406979 h 3816183"/>
                <a:gd name="csX10" fmla="*/ 5211586 w 11633641"/>
                <a:gd name="csY10" fmla="*/ 3294737 h 3816183"/>
                <a:gd name="csX11" fmla="*/ 5279047 w 11633641"/>
                <a:gd name="csY11" fmla="*/ 3098621 h 3816183"/>
                <a:gd name="csX12" fmla="*/ 5361434 w 11633641"/>
                <a:gd name="csY12" fmla="*/ 2806276 h 3816183"/>
                <a:gd name="csX13" fmla="*/ 5506625 w 11633641"/>
                <a:gd name="csY13" fmla="*/ 2358458 h 3816183"/>
                <a:gd name="csX14" fmla="*/ 5607635 w 11633641"/>
                <a:gd name="csY14" fmla="*/ 2054911 h 3816183"/>
                <a:gd name="csX15" fmla="*/ 5759556 w 11633641"/>
                <a:gd name="csY15" fmla="*/ 1688882 h 3816183"/>
                <a:gd name="csX16" fmla="*/ 5954331 w 11633641"/>
                <a:gd name="csY16" fmla="*/ 1344723 h 3816183"/>
                <a:gd name="csX17" fmla="*/ 6150867 w 11633641"/>
                <a:gd name="csY17" fmla="*/ 1102117 h 3816183"/>
                <a:gd name="csX18" fmla="*/ 6377822 w 11633641"/>
                <a:gd name="csY18" fmla="*/ 907695 h 3816183"/>
                <a:gd name="csX19" fmla="*/ 6621739 w 11633641"/>
                <a:gd name="csY19" fmla="*/ 767715 h 3816183"/>
                <a:gd name="csX20" fmla="*/ 6913697 w 11633641"/>
                <a:gd name="csY20" fmla="*/ 621069 h 3816183"/>
                <a:gd name="csX21" fmla="*/ 7358338 w 11633641"/>
                <a:gd name="csY21" fmla="*/ 486453 h 3816183"/>
                <a:gd name="csX22" fmla="*/ 7811163 w 11633641"/>
                <a:gd name="csY22" fmla="*/ 383719 h 3816183"/>
                <a:gd name="csX23" fmla="*/ 8175513 w 11633641"/>
                <a:gd name="csY23" fmla="*/ 306101 h 3816183"/>
                <a:gd name="csX24" fmla="*/ 8793297 w 11633641"/>
                <a:gd name="csY24" fmla="*/ 207742 h 3816183"/>
                <a:gd name="csX25" fmla="*/ 9881832 w 11633641"/>
                <a:gd name="csY25" fmla="*/ 112296 h 3816183"/>
                <a:gd name="csX26" fmla="*/ 11633641 w 11633641"/>
                <a:gd name="csY26" fmla="*/ 17311 h 3816183"/>
                <a:gd name="csX0" fmla="*/ 0 w 11633641"/>
                <a:gd name="csY0" fmla="*/ 0 h 3840391"/>
                <a:gd name="csX1" fmla="*/ 3812617 w 11633641"/>
                <a:gd name="csY1" fmla="*/ 62665 h 3840391"/>
                <a:gd name="csX2" fmla="*/ 4477262 w 11633641"/>
                <a:gd name="csY2" fmla="*/ 81582 h 3840391"/>
                <a:gd name="csX3" fmla="*/ 4585890 w 11633641"/>
                <a:gd name="csY3" fmla="*/ 330248 h 3840391"/>
                <a:gd name="csX4" fmla="*/ 4689747 w 11633641"/>
                <a:gd name="csY4" fmla="*/ 1794280 h 3840391"/>
                <a:gd name="csX5" fmla="*/ 4775095 w 11633641"/>
                <a:gd name="csY5" fmla="*/ 2956803 h 3840391"/>
                <a:gd name="csX6" fmla="*/ 4832415 w 11633641"/>
                <a:gd name="csY6" fmla="*/ 3501209 h 3840391"/>
                <a:gd name="csX7" fmla="*/ 4911885 w 11633641"/>
                <a:gd name="csY7" fmla="*/ 3765985 h 3840391"/>
                <a:gd name="csX8" fmla="*/ 5090795 w 11633641"/>
                <a:gd name="csY8" fmla="*/ 3599138 h 3840391"/>
                <a:gd name="csX9" fmla="*/ 5171354 w 11633641"/>
                <a:gd name="csY9" fmla="*/ 3406979 h 3840391"/>
                <a:gd name="csX10" fmla="*/ 5211586 w 11633641"/>
                <a:gd name="csY10" fmla="*/ 3294737 h 3840391"/>
                <a:gd name="csX11" fmla="*/ 5279047 w 11633641"/>
                <a:gd name="csY11" fmla="*/ 3098621 h 3840391"/>
                <a:gd name="csX12" fmla="*/ 5361434 w 11633641"/>
                <a:gd name="csY12" fmla="*/ 2806276 h 3840391"/>
                <a:gd name="csX13" fmla="*/ 5506625 w 11633641"/>
                <a:gd name="csY13" fmla="*/ 2358458 h 3840391"/>
                <a:gd name="csX14" fmla="*/ 5607635 w 11633641"/>
                <a:gd name="csY14" fmla="*/ 2054911 h 3840391"/>
                <a:gd name="csX15" fmla="*/ 5759556 w 11633641"/>
                <a:gd name="csY15" fmla="*/ 1688882 h 3840391"/>
                <a:gd name="csX16" fmla="*/ 5954331 w 11633641"/>
                <a:gd name="csY16" fmla="*/ 1344723 h 3840391"/>
                <a:gd name="csX17" fmla="*/ 6150867 w 11633641"/>
                <a:gd name="csY17" fmla="*/ 1102117 h 3840391"/>
                <a:gd name="csX18" fmla="*/ 6377822 w 11633641"/>
                <a:gd name="csY18" fmla="*/ 907695 h 3840391"/>
                <a:gd name="csX19" fmla="*/ 6621739 w 11633641"/>
                <a:gd name="csY19" fmla="*/ 767715 h 3840391"/>
                <a:gd name="csX20" fmla="*/ 6913697 w 11633641"/>
                <a:gd name="csY20" fmla="*/ 621069 h 3840391"/>
                <a:gd name="csX21" fmla="*/ 7358338 w 11633641"/>
                <a:gd name="csY21" fmla="*/ 486453 h 3840391"/>
                <a:gd name="csX22" fmla="*/ 7811163 w 11633641"/>
                <a:gd name="csY22" fmla="*/ 383719 h 3840391"/>
                <a:gd name="csX23" fmla="*/ 8175513 w 11633641"/>
                <a:gd name="csY23" fmla="*/ 306101 h 3840391"/>
                <a:gd name="csX24" fmla="*/ 8793297 w 11633641"/>
                <a:gd name="csY24" fmla="*/ 207742 h 3840391"/>
                <a:gd name="csX25" fmla="*/ 9881832 w 11633641"/>
                <a:gd name="csY25" fmla="*/ 112296 h 3840391"/>
                <a:gd name="csX26" fmla="*/ 11633641 w 11633641"/>
                <a:gd name="csY26" fmla="*/ 17311 h 3840391"/>
                <a:gd name="csX0" fmla="*/ 0 w 11633641"/>
                <a:gd name="csY0" fmla="*/ 0 h 3840391"/>
                <a:gd name="csX1" fmla="*/ 3812617 w 11633641"/>
                <a:gd name="csY1" fmla="*/ 62665 h 3840391"/>
                <a:gd name="csX2" fmla="*/ 4477262 w 11633641"/>
                <a:gd name="csY2" fmla="*/ 81582 h 3840391"/>
                <a:gd name="csX3" fmla="*/ 4585890 w 11633641"/>
                <a:gd name="csY3" fmla="*/ 330248 h 3840391"/>
                <a:gd name="csX4" fmla="*/ 4689747 w 11633641"/>
                <a:gd name="csY4" fmla="*/ 1794280 h 3840391"/>
                <a:gd name="csX5" fmla="*/ 4775095 w 11633641"/>
                <a:gd name="csY5" fmla="*/ 2956803 h 3840391"/>
                <a:gd name="csX6" fmla="*/ 4832415 w 11633641"/>
                <a:gd name="csY6" fmla="*/ 3501209 h 3840391"/>
                <a:gd name="csX7" fmla="*/ 4911885 w 11633641"/>
                <a:gd name="csY7" fmla="*/ 3765985 h 3840391"/>
                <a:gd name="csX8" fmla="*/ 5090795 w 11633641"/>
                <a:gd name="csY8" fmla="*/ 3599138 h 3840391"/>
                <a:gd name="csX9" fmla="*/ 5171354 w 11633641"/>
                <a:gd name="csY9" fmla="*/ 3406979 h 3840391"/>
                <a:gd name="csX10" fmla="*/ 5211586 w 11633641"/>
                <a:gd name="csY10" fmla="*/ 3294737 h 3840391"/>
                <a:gd name="csX11" fmla="*/ 5279047 w 11633641"/>
                <a:gd name="csY11" fmla="*/ 3098621 h 3840391"/>
                <a:gd name="csX12" fmla="*/ 5361434 w 11633641"/>
                <a:gd name="csY12" fmla="*/ 2806276 h 3840391"/>
                <a:gd name="csX13" fmla="*/ 5506625 w 11633641"/>
                <a:gd name="csY13" fmla="*/ 2358458 h 3840391"/>
                <a:gd name="csX14" fmla="*/ 5607635 w 11633641"/>
                <a:gd name="csY14" fmla="*/ 2054911 h 3840391"/>
                <a:gd name="csX15" fmla="*/ 5759556 w 11633641"/>
                <a:gd name="csY15" fmla="*/ 1688882 h 3840391"/>
                <a:gd name="csX16" fmla="*/ 5954331 w 11633641"/>
                <a:gd name="csY16" fmla="*/ 1344723 h 3840391"/>
                <a:gd name="csX17" fmla="*/ 6150867 w 11633641"/>
                <a:gd name="csY17" fmla="*/ 1102117 h 3840391"/>
                <a:gd name="csX18" fmla="*/ 6377822 w 11633641"/>
                <a:gd name="csY18" fmla="*/ 907695 h 3840391"/>
                <a:gd name="csX19" fmla="*/ 6621739 w 11633641"/>
                <a:gd name="csY19" fmla="*/ 767715 h 3840391"/>
                <a:gd name="csX20" fmla="*/ 6913697 w 11633641"/>
                <a:gd name="csY20" fmla="*/ 621069 h 3840391"/>
                <a:gd name="csX21" fmla="*/ 7358338 w 11633641"/>
                <a:gd name="csY21" fmla="*/ 486453 h 3840391"/>
                <a:gd name="csX22" fmla="*/ 7811163 w 11633641"/>
                <a:gd name="csY22" fmla="*/ 383719 h 3840391"/>
                <a:gd name="csX23" fmla="*/ 8175513 w 11633641"/>
                <a:gd name="csY23" fmla="*/ 306101 h 3840391"/>
                <a:gd name="csX24" fmla="*/ 8793297 w 11633641"/>
                <a:gd name="csY24" fmla="*/ 207742 h 3840391"/>
                <a:gd name="csX25" fmla="*/ 9881832 w 11633641"/>
                <a:gd name="csY25" fmla="*/ 112296 h 3840391"/>
                <a:gd name="csX26" fmla="*/ 11633641 w 11633641"/>
                <a:gd name="csY26" fmla="*/ 17311 h 3840391"/>
                <a:gd name="csX0" fmla="*/ 0 w 11633641"/>
                <a:gd name="csY0" fmla="*/ 0 h 3868982"/>
                <a:gd name="csX1" fmla="*/ 3812617 w 11633641"/>
                <a:gd name="csY1" fmla="*/ 62665 h 3868982"/>
                <a:gd name="csX2" fmla="*/ 4477262 w 11633641"/>
                <a:gd name="csY2" fmla="*/ 81582 h 3868982"/>
                <a:gd name="csX3" fmla="*/ 4585890 w 11633641"/>
                <a:gd name="csY3" fmla="*/ 330248 h 3868982"/>
                <a:gd name="csX4" fmla="*/ 4689747 w 11633641"/>
                <a:gd name="csY4" fmla="*/ 1794280 h 3868982"/>
                <a:gd name="csX5" fmla="*/ 4775095 w 11633641"/>
                <a:gd name="csY5" fmla="*/ 2956803 h 3868982"/>
                <a:gd name="csX6" fmla="*/ 4832415 w 11633641"/>
                <a:gd name="csY6" fmla="*/ 3501209 h 3868982"/>
                <a:gd name="csX7" fmla="*/ 4902953 w 11633641"/>
                <a:gd name="csY7" fmla="*/ 3798541 h 3868982"/>
                <a:gd name="csX8" fmla="*/ 5090795 w 11633641"/>
                <a:gd name="csY8" fmla="*/ 3599138 h 3868982"/>
                <a:gd name="csX9" fmla="*/ 5171354 w 11633641"/>
                <a:gd name="csY9" fmla="*/ 3406979 h 3868982"/>
                <a:gd name="csX10" fmla="*/ 5211586 w 11633641"/>
                <a:gd name="csY10" fmla="*/ 3294737 h 3868982"/>
                <a:gd name="csX11" fmla="*/ 5279047 w 11633641"/>
                <a:gd name="csY11" fmla="*/ 3098621 h 3868982"/>
                <a:gd name="csX12" fmla="*/ 5361434 w 11633641"/>
                <a:gd name="csY12" fmla="*/ 2806276 h 3868982"/>
                <a:gd name="csX13" fmla="*/ 5506625 w 11633641"/>
                <a:gd name="csY13" fmla="*/ 2358458 h 3868982"/>
                <a:gd name="csX14" fmla="*/ 5607635 w 11633641"/>
                <a:gd name="csY14" fmla="*/ 2054911 h 3868982"/>
                <a:gd name="csX15" fmla="*/ 5759556 w 11633641"/>
                <a:gd name="csY15" fmla="*/ 1688882 h 3868982"/>
                <a:gd name="csX16" fmla="*/ 5954331 w 11633641"/>
                <a:gd name="csY16" fmla="*/ 1344723 h 3868982"/>
                <a:gd name="csX17" fmla="*/ 6150867 w 11633641"/>
                <a:gd name="csY17" fmla="*/ 1102117 h 3868982"/>
                <a:gd name="csX18" fmla="*/ 6377822 w 11633641"/>
                <a:gd name="csY18" fmla="*/ 907695 h 3868982"/>
                <a:gd name="csX19" fmla="*/ 6621739 w 11633641"/>
                <a:gd name="csY19" fmla="*/ 767715 h 3868982"/>
                <a:gd name="csX20" fmla="*/ 6913697 w 11633641"/>
                <a:gd name="csY20" fmla="*/ 621069 h 3868982"/>
                <a:gd name="csX21" fmla="*/ 7358338 w 11633641"/>
                <a:gd name="csY21" fmla="*/ 486453 h 3868982"/>
                <a:gd name="csX22" fmla="*/ 7811163 w 11633641"/>
                <a:gd name="csY22" fmla="*/ 383719 h 3868982"/>
                <a:gd name="csX23" fmla="*/ 8175513 w 11633641"/>
                <a:gd name="csY23" fmla="*/ 306101 h 3868982"/>
                <a:gd name="csX24" fmla="*/ 8793297 w 11633641"/>
                <a:gd name="csY24" fmla="*/ 207742 h 3868982"/>
                <a:gd name="csX25" fmla="*/ 9881832 w 11633641"/>
                <a:gd name="csY25" fmla="*/ 112296 h 3868982"/>
                <a:gd name="csX26" fmla="*/ 11633641 w 11633641"/>
                <a:gd name="csY26" fmla="*/ 17311 h 3868982"/>
                <a:gd name="csX0" fmla="*/ 0 w 11633641"/>
                <a:gd name="csY0" fmla="*/ 0 h 3800212"/>
                <a:gd name="csX1" fmla="*/ 3812617 w 11633641"/>
                <a:gd name="csY1" fmla="*/ 62665 h 3800212"/>
                <a:gd name="csX2" fmla="*/ 4477262 w 11633641"/>
                <a:gd name="csY2" fmla="*/ 81582 h 3800212"/>
                <a:gd name="csX3" fmla="*/ 4585890 w 11633641"/>
                <a:gd name="csY3" fmla="*/ 330248 h 3800212"/>
                <a:gd name="csX4" fmla="*/ 4689747 w 11633641"/>
                <a:gd name="csY4" fmla="*/ 1794280 h 3800212"/>
                <a:gd name="csX5" fmla="*/ 4775095 w 11633641"/>
                <a:gd name="csY5" fmla="*/ 2956803 h 3800212"/>
                <a:gd name="csX6" fmla="*/ 4832415 w 11633641"/>
                <a:gd name="csY6" fmla="*/ 3501209 h 3800212"/>
                <a:gd name="csX7" fmla="*/ 4902953 w 11633641"/>
                <a:gd name="csY7" fmla="*/ 3798541 h 3800212"/>
                <a:gd name="csX8" fmla="*/ 5122058 w 11633641"/>
                <a:gd name="csY8" fmla="*/ 3612162 h 3800212"/>
                <a:gd name="csX9" fmla="*/ 5171354 w 11633641"/>
                <a:gd name="csY9" fmla="*/ 3406979 h 3800212"/>
                <a:gd name="csX10" fmla="*/ 5211586 w 11633641"/>
                <a:gd name="csY10" fmla="*/ 3294737 h 3800212"/>
                <a:gd name="csX11" fmla="*/ 5279047 w 11633641"/>
                <a:gd name="csY11" fmla="*/ 3098621 h 3800212"/>
                <a:gd name="csX12" fmla="*/ 5361434 w 11633641"/>
                <a:gd name="csY12" fmla="*/ 2806276 h 3800212"/>
                <a:gd name="csX13" fmla="*/ 5506625 w 11633641"/>
                <a:gd name="csY13" fmla="*/ 2358458 h 3800212"/>
                <a:gd name="csX14" fmla="*/ 5607635 w 11633641"/>
                <a:gd name="csY14" fmla="*/ 2054911 h 3800212"/>
                <a:gd name="csX15" fmla="*/ 5759556 w 11633641"/>
                <a:gd name="csY15" fmla="*/ 1688882 h 3800212"/>
                <a:gd name="csX16" fmla="*/ 5954331 w 11633641"/>
                <a:gd name="csY16" fmla="*/ 1344723 h 3800212"/>
                <a:gd name="csX17" fmla="*/ 6150867 w 11633641"/>
                <a:gd name="csY17" fmla="*/ 1102117 h 3800212"/>
                <a:gd name="csX18" fmla="*/ 6377822 w 11633641"/>
                <a:gd name="csY18" fmla="*/ 907695 h 3800212"/>
                <a:gd name="csX19" fmla="*/ 6621739 w 11633641"/>
                <a:gd name="csY19" fmla="*/ 767715 h 3800212"/>
                <a:gd name="csX20" fmla="*/ 6913697 w 11633641"/>
                <a:gd name="csY20" fmla="*/ 621069 h 3800212"/>
                <a:gd name="csX21" fmla="*/ 7358338 w 11633641"/>
                <a:gd name="csY21" fmla="*/ 486453 h 3800212"/>
                <a:gd name="csX22" fmla="*/ 7811163 w 11633641"/>
                <a:gd name="csY22" fmla="*/ 383719 h 3800212"/>
                <a:gd name="csX23" fmla="*/ 8175513 w 11633641"/>
                <a:gd name="csY23" fmla="*/ 306101 h 3800212"/>
                <a:gd name="csX24" fmla="*/ 8793297 w 11633641"/>
                <a:gd name="csY24" fmla="*/ 207742 h 3800212"/>
                <a:gd name="csX25" fmla="*/ 9881832 w 11633641"/>
                <a:gd name="csY25" fmla="*/ 112296 h 3800212"/>
                <a:gd name="csX26" fmla="*/ 11633641 w 11633641"/>
                <a:gd name="csY26" fmla="*/ 17311 h 3800212"/>
                <a:gd name="csX0" fmla="*/ 0 w 11633641"/>
                <a:gd name="csY0" fmla="*/ 0 h 3799414"/>
                <a:gd name="csX1" fmla="*/ 3812617 w 11633641"/>
                <a:gd name="csY1" fmla="*/ 62665 h 3799414"/>
                <a:gd name="csX2" fmla="*/ 4477262 w 11633641"/>
                <a:gd name="csY2" fmla="*/ 81582 h 3799414"/>
                <a:gd name="csX3" fmla="*/ 4585890 w 11633641"/>
                <a:gd name="csY3" fmla="*/ 330248 h 3799414"/>
                <a:gd name="csX4" fmla="*/ 4689747 w 11633641"/>
                <a:gd name="csY4" fmla="*/ 1794280 h 3799414"/>
                <a:gd name="csX5" fmla="*/ 4775095 w 11633641"/>
                <a:gd name="csY5" fmla="*/ 2956803 h 3799414"/>
                <a:gd name="csX6" fmla="*/ 4832415 w 11633641"/>
                <a:gd name="csY6" fmla="*/ 3501209 h 3799414"/>
                <a:gd name="csX7" fmla="*/ 4902953 w 11633641"/>
                <a:gd name="csY7" fmla="*/ 3798541 h 3799414"/>
                <a:gd name="csX8" fmla="*/ 5090796 w 11633641"/>
                <a:gd name="csY8" fmla="*/ 3586118 h 3799414"/>
                <a:gd name="csX9" fmla="*/ 5171354 w 11633641"/>
                <a:gd name="csY9" fmla="*/ 3406979 h 3799414"/>
                <a:gd name="csX10" fmla="*/ 5211586 w 11633641"/>
                <a:gd name="csY10" fmla="*/ 3294737 h 3799414"/>
                <a:gd name="csX11" fmla="*/ 5279047 w 11633641"/>
                <a:gd name="csY11" fmla="*/ 3098621 h 3799414"/>
                <a:gd name="csX12" fmla="*/ 5361434 w 11633641"/>
                <a:gd name="csY12" fmla="*/ 2806276 h 3799414"/>
                <a:gd name="csX13" fmla="*/ 5506625 w 11633641"/>
                <a:gd name="csY13" fmla="*/ 2358458 h 3799414"/>
                <a:gd name="csX14" fmla="*/ 5607635 w 11633641"/>
                <a:gd name="csY14" fmla="*/ 2054911 h 3799414"/>
                <a:gd name="csX15" fmla="*/ 5759556 w 11633641"/>
                <a:gd name="csY15" fmla="*/ 1688882 h 3799414"/>
                <a:gd name="csX16" fmla="*/ 5954331 w 11633641"/>
                <a:gd name="csY16" fmla="*/ 1344723 h 3799414"/>
                <a:gd name="csX17" fmla="*/ 6150867 w 11633641"/>
                <a:gd name="csY17" fmla="*/ 1102117 h 3799414"/>
                <a:gd name="csX18" fmla="*/ 6377822 w 11633641"/>
                <a:gd name="csY18" fmla="*/ 907695 h 3799414"/>
                <a:gd name="csX19" fmla="*/ 6621739 w 11633641"/>
                <a:gd name="csY19" fmla="*/ 767715 h 3799414"/>
                <a:gd name="csX20" fmla="*/ 6913697 w 11633641"/>
                <a:gd name="csY20" fmla="*/ 621069 h 3799414"/>
                <a:gd name="csX21" fmla="*/ 7358338 w 11633641"/>
                <a:gd name="csY21" fmla="*/ 486453 h 3799414"/>
                <a:gd name="csX22" fmla="*/ 7811163 w 11633641"/>
                <a:gd name="csY22" fmla="*/ 383719 h 3799414"/>
                <a:gd name="csX23" fmla="*/ 8175513 w 11633641"/>
                <a:gd name="csY23" fmla="*/ 306101 h 3799414"/>
                <a:gd name="csX24" fmla="*/ 8793297 w 11633641"/>
                <a:gd name="csY24" fmla="*/ 207742 h 3799414"/>
                <a:gd name="csX25" fmla="*/ 9881832 w 11633641"/>
                <a:gd name="csY25" fmla="*/ 112296 h 3799414"/>
                <a:gd name="csX26" fmla="*/ 11633641 w 11633641"/>
                <a:gd name="csY26" fmla="*/ 17311 h 3799414"/>
                <a:gd name="csX0" fmla="*/ 0 w 11633641"/>
                <a:gd name="csY0" fmla="*/ 0 h 3799720"/>
                <a:gd name="csX1" fmla="*/ 3812617 w 11633641"/>
                <a:gd name="csY1" fmla="*/ 62665 h 3799720"/>
                <a:gd name="csX2" fmla="*/ 4477262 w 11633641"/>
                <a:gd name="csY2" fmla="*/ 81582 h 3799720"/>
                <a:gd name="csX3" fmla="*/ 4585890 w 11633641"/>
                <a:gd name="csY3" fmla="*/ 330248 h 3799720"/>
                <a:gd name="csX4" fmla="*/ 4689747 w 11633641"/>
                <a:gd name="csY4" fmla="*/ 1794280 h 3799720"/>
                <a:gd name="csX5" fmla="*/ 4775095 w 11633641"/>
                <a:gd name="csY5" fmla="*/ 2956803 h 3799720"/>
                <a:gd name="csX6" fmla="*/ 4832415 w 11633641"/>
                <a:gd name="csY6" fmla="*/ 3501209 h 3799720"/>
                <a:gd name="csX7" fmla="*/ 4902953 w 11633641"/>
                <a:gd name="csY7" fmla="*/ 3798541 h 3799720"/>
                <a:gd name="csX8" fmla="*/ 5090796 w 11633641"/>
                <a:gd name="csY8" fmla="*/ 3586118 h 3799720"/>
                <a:gd name="csX9" fmla="*/ 5171354 w 11633641"/>
                <a:gd name="csY9" fmla="*/ 3406979 h 3799720"/>
                <a:gd name="csX10" fmla="*/ 5211586 w 11633641"/>
                <a:gd name="csY10" fmla="*/ 3294737 h 3799720"/>
                <a:gd name="csX11" fmla="*/ 5279047 w 11633641"/>
                <a:gd name="csY11" fmla="*/ 3098621 h 3799720"/>
                <a:gd name="csX12" fmla="*/ 5361434 w 11633641"/>
                <a:gd name="csY12" fmla="*/ 2806276 h 3799720"/>
                <a:gd name="csX13" fmla="*/ 5506625 w 11633641"/>
                <a:gd name="csY13" fmla="*/ 2358458 h 3799720"/>
                <a:gd name="csX14" fmla="*/ 5607635 w 11633641"/>
                <a:gd name="csY14" fmla="*/ 2054911 h 3799720"/>
                <a:gd name="csX15" fmla="*/ 5759556 w 11633641"/>
                <a:gd name="csY15" fmla="*/ 1688882 h 3799720"/>
                <a:gd name="csX16" fmla="*/ 5954331 w 11633641"/>
                <a:gd name="csY16" fmla="*/ 1344723 h 3799720"/>
                <a:gd name="csX17" fmla="*/ 6150867 w 11633641"/>
                <a:gd name="csY17" fmla="*/ 1102117 h 3799720"/>
                <a:gd name="csX18" fmla="*/ 6377822 w 11633641"/>
                <a:gd name="csY18" fmla="*/ 907695 h 3799720"/>
                <a:gd name="csX19" fmla="*/ 6621739 w 11633641"/>
                <a:gd name="csY19" fmla="*/ 767715 h 3799720"/>
                <a:gd name="csX20" fmla="*/ 6913697 w 11633641"/>
                <a:gd name="csY20" fmla="*/ 621069 h 3799720"/>
                <a:gd name="csX21" fmla="*/ 7358338 w 11633641"/>
                <a:gd name="csY21" fmla="*/ 486453 h 3799720"/>
                <a:gd name="csX22" fmla="*/ 7811163 w 11633641"/>
                <a:gd name="csY22" fmla="*/ 383719 h 3799720"/>
                <a:gd name="csX23" fmla="*/ 8175513 w 11633641"/>
                <a:gd name="csY23" fmla="*/ 306101 h 3799720"/>
                <a:gd name="csX24" fmla="*/ 8793297 w 11633641"/>
                <a:gd name="csY24" fmla="*/ 207742 h 3799720"/>
                <a:gd name="csX25" fmla="*/ 9881832 w 11633641"/>
                <a:gd name="csY25" fmla="*/ 112296 h 3799720"/>
                <a:gd name="csX26" fmla="*/ 11633641 w 11633641"/>
                <a:gd name="csY26" fmla="*/ 17311 h 3799720"/>
                <a:gd name="csX0" fmla="*/ 0 w 11633641"/>
                <a:gd name="csY0" fmla="*/ 0 h 3799848"/>
                <a:gd name="csX1" fmla="*/ 3812617 w 11633641"/>
                <a:gd name="csY1" fmla="*/ 62665 h 3799848"/>
                <a:gd name="csX2" fmla="*/ 4477262 w 11633641"/>
                <a:gd name="csY2" fmla="*/ 81582 h 3799848"/>
                <a:gd name="csX3" fmla="*/ 4585890 w 11633641"/>
                <a:gd name="csY3" fmla="*/ 330248 h 3799848"/>
                <a:gd name="csX4" fmla="*/ 4689747 w 11633641"/>
                <a:gd name="csY4" fmla="*/ 1794280 h 3799848"/>
                <a:gd name="csX5" fmla="*/ 4775095 w 11633641"/>
                <a:gd name="csY5" fmla="*/ 2956803 h 3799848"/>
                <a:gd name="csX6" fmla="*/ 4832415 w 11633641"/>
                <a:gd name="csY6" fmla="*/ 3501209 h 3799848"/>
                <a:gd name="csX7" fmla="*/ 4902953 w 11633641"/>
                <a:gd name="csY7" fmla="*/ 3798541 h 3799848"/>
                <a:gd name="csX8" fmla="*/ 5090796 w 11633641"/>
                <a:gd name="csY8" fmla="*/ 3586118 h 3799848"/>
                <a:gd name="csX9" fmla="*/ 5171354 w 11633641"/>
                <a:gd name="csY9" fmla="*/ 3406979 h 3799848"/>
                <a:gd name="csX10" fmla="*/ 5211586 w 11633641"/>
                <a:gd name="csY10" fmla="*/ 3294737 h 3799848"/>
                <a:gd name="csX11" fmla="*/ 5279047 w 11633641"/>
                <a:gd name="csY11" fmla="*/ 3098621 h 3799848"/>
                <a:gd name="csX12" fmla="*/ 5361434 w 11633641"/>
                <a:gd name="csY12" fmla="*/ 2806276 h 3799848"/>
                <a:gd name="csX13" fmla="*/ 5506625 w 11633641"/>
                <a:gd name="csY13" fmla="*/ 2358458 h 3799848"/>
                <a:gd name="csX14" fmla="*/ 5607635 w 11633641"/>
                <a:gd name="csY14" fmla="*/ 2054911 h 3799848"/>
                <a:gd name="csX15" fmla="*/ 5759556 w 11633641"/>
                <a:gd name="csY15" fmla="*/ 1688882 h 3799848"/>
                <a:gd name="csX16" fmla="*/ 5954331 w 11633641"/>
                <a:gd name="csY16" fmla="*/ 1344723 h 3799848"/>
                <a:gd name="csX17" fmla="*/ 6150867 w 11633641"/>
                <a:gd name="csY17" fmla="*/ 1102117 h 3799848"/>
                <a:gd name="csX18" fmla="*/ 6377822 w 11633641"/>
                <a:gd name="csY18" fmla="*/ 907695 h 3799848"/>
                <a:gd name="csX19" fmla="*/ 6621739 w 11633641"/>
                <a:gd name="csY19" fmla="*/ 767715 h 3799848"/>
                <a:gd name="csX20" fmla="*/ 6913697 w 11633641"/>
                <a:gd name="csY20" fmla="*/ 621069 h 3799848"/>
                <a:gd name="csX21" fmla="*/ 7358338 w 11633641"/>
                <a:gd name="csY21" fmla="*/ 486453 h 3799848"/>
                <a:gd name="csX22" fmla="*/ 7811163 w 11633641"/>
                <a:gd name="csY22" fmla="*/ 383719 h 3799848"/>
                <a:gd name="csX23" fmla="*/ 8175513 w 11633641"/>
                <a:gd name="csY23" fmla="*/ 306101 h 3799848"/>
                <a:gd name="csX24" fmla="*/ 8793297 w 11633641"/>
                <a:gd name="csY24" fmla="*/ 207742 h 3799848"/>
                <a:gd name="csX25" fmla="*/ 9881832 w 11633641"/>
                <a:gd name="csY25" fmla="*/ 112296 h 3799848"/>
                <a:gd name="csX26" fmla="*/ 11633641 w 11633641"/>
                <a:gd name="csY26" fmla="*/ 17311 h 3799848"/>
                <a:gd name="csX0" fmla="*/ 0 w 11633641"/>
                <a:gd name="csY0" fmla="*/ 0 h 3799415"/>
                <a:gd name="csX1" fmla="*/ 3812617 w 11633641"/>
                <a:gd name="csY1" fmla="*/ 62665 h 3799415"/>
                <a:gd name="csX2" fmla="*/ 4477262 w 11633641"/>
                <a:gd name="csY2" fmla="*/ 81582 h 3799415"/>
                <a:gd name="csX3" fmla="*/ 4585890 w 11633641"/>
                <a:gd name="csY3" fmla="*/ 330248 h 3799415"/>
                <a:gd name="csX4" fmla="*/ 4689747 w 11633641"/>
                <a:gd name="csY4" fmla="*/ 1794280 h 3799415"/>
                <a:gd name="csX5" fmla="*/ 4775095 w 11633641"/>
                <a:gd name="csY5" fmla="*/ 2956803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415"/>
                <a:gd name="csX1" fmla="*/ 3812617 w 11633641"/>
                <a:gd name="csY1" fmla="*/ 62665 h 3799415"/>
                <a:gd name="csX2" fmla="*/ 4477262 w 11633641"/>
                <a:gd name="csY2" fmla="*/ 81582 h 3799415"/>
                <a:gd name="csX3" fmla="*/ 4608220 w 11633641"/>
                <a:gd name="csY3" fmla="*/ 336760 h 3799415"/>
                <a:gd name="csX4" fmla="*/ 4689747 w 11633641"/>
                <a:gd name="csY4" fmla="*/ 1794280 h 3799415"/>
                <a:gd name="csX5" fmla="*/ 4775095 w 11633641"/>
                <a:gd name="csY5" fmla="*/ 2956803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415"/>
                <a:gd name="csX1" fmla="*/ 3812617 w 11633641"/>
                <a:gd name="csY1" fmla="*/ 62665 h 3799415"/>
                <a:gd name="csX2" fmla="*/ 4477262 w 11633641"/>
                <a:gd name="csY2" fmla="*/ 81582 h 3799415"/>
                <a:gd name="csX3" fmla="*/ 4608220 w 11633641"/>
                <a:gd name="csY3" fmla="*/ 336760 h 3799415"/>
                <a:gd name="csX4" fmla="*/ 4689747 w 11633641"/>
                <a:gd name="csY4" fmla="*/ 1794280 h 3799415"/>
                <a:gd name="csX5" fmla="*/ 4761696 w 11633641"/>
                <a:gd name="csY5" fmla="*/ 2969826 h 3799415"/>
                <a:gd name="csX6" fmla="*/ 4832415 w 11633641"/>
                <a:gd name="csY6" fmla="*/ 3501209 h 3799415"/>
                <a:gd name="csX7" fmla="*/ 4938682 w 11633641"/>
                <a:gd name="csY7" fmla="*/ 3798541 h 3799415"/>
                <a:gd name="csX8" fmla="*/ 5090796 w 11633641"/>
                <a:gd name="csY8" fmla="*/ 3586118 h 3799415"/>
                <a:gd name="csX9" fmla="*/ 5171354 w 11633641"/>
                <a:gd name="csY9" fmla="*/ 3406979 h 3799415"/>
                <a:gd name="csX10" fmla="*/ 5211586 w 11633641"/>
                <a:gd name="csY10" fmla="*/ 3294737 h 3799415"/>
                <a:gd name="csX11" fmla="*/ 5279047 w 11633641"/>
                <a:gd name="csY11" fmla="*/ 3098621 h 3799415"/>
                <a:gd name="csX12" fmla="*/ 5361434 w 11633641"/>
                <a:gd name="csY12" fmla="*/ 2806276 h 3799415"/>
                <a:gd name="csX13" fmla="*/ 5506625 w 11633641"/>
                <a:gd name="csY13" fmla="*/ 2358458 h 3799415"/>
                <a:gd name="csX14" fmla="*/ 5607635 w 11633641"/>
                <a:gd name="csY14" fmla="*/ 2054911 h 3799415"/>
                <a:gd name="csX15" fmla="*/ 5759556 w 11633641"/>
                <a:gd name="csY15" fmla="*/ 1688882 h 3799415"/>
                <a:gd name="csX16" fmla="*/ 5954331 w 11633641"/>
                <a:gd name="csY16" fmla="*/ 1344723 h 3799415"/>
                <a:gd name="csX17" fmla="*/ 6150867 w 11633641"/>
                <a:gd name="csY17" fmla="*/ 1102117 h 3799415"/>
                <a:gd name="csX18" fmla="*/ 6377822 w 11633641"/>
                <a:gd name="csY18" fmla="*/ 907695 h 3799415"/>
                <a:gd name="csX19" fmla="*/ 6621739 w 11633641"/>
                <a:gd name="csY19" fmla="*/ 767715 h 3799415"/>
                <a:gd name="csX20" fmla="*/ 6913697 w 11633641"/>
                <a:gd name="csY20" fmla="*/ 621069 h 3799415"/>
                <a:gd name="csX21" fmla="*/ 7358338 w 11633641"/>
                <a:gd name="csY21" fmla="*/ 486453 h 3799415"/>
                <a:gd name="csX22" fmla="*/ 7811163 w 11633641"/>
                <a:gd name="csY22" fmla="*/ 383719 h 3799415"/>
                <a:gd name="csX23" fmla="*/ 8175513 w 11633641"/>
                <a:gd name="csY23" fmla="*/ 306101 h 3799415"/>
                <a:gd name="csX24" fmla="*/ 8793297 w 11633641"/>
                <a:gd name="csY24" fmla="*/ 207742 h 3799415"/>
                <a:gd name="csX25" fmla="*/ 9881832 w 11633641"/>
                <a:gd name="csY25" fmla="*/ 112296 h 3799415"/>
                <a:gd name="csX26" fmla="*/ 11633641 w 11633641"/>
                <a:gd name="csY26" fmla="*/ 17311 h 3799415"/>
                <a:gd name="csX0" fmla="*/ 0 w 11633641"/>
                <a:gd name="csY0" fmla="*/ 0 h 3799719"/>
                <a:gd name="csX1" fmla="*/ 3812617 w 11633641"/>
                <a:gd name="csY1" fmla="*/ 62665 h 3799719"/>
                <a:gd name="csX2" fmla="*/ 4477262 w 11633641"/>
                <a:gd name="csY2" fmla="*/ 81582 h 3799719"/>
                <a:gd name="csX3" fmla="*/ 4608220 w 11633641"/>
                <a:gd name="csY3" fmla="*/ 336760 h 3799719"/>
                <a:gd name="csX4" fmla="*/ 4689747 w 11633641"/>
                <a:gd name="csY4" fmla="*/ 1794280 h 3799719"/>
                <a:gd name="csX5" fmla="*/ 4761696 w 11633641"/>
                <a:gd name="csY5" fmla="*/ 2969826 h 3799719"/>
                <a:gd name="csX6" fmla="*/ 4832415 w 11633641"/>
                <a:gd name="csY6" fmla="*/ 3501209 h 3799719"/>
                <a:gd name="csX7" fmla="*/ 4938682 w 11633641"/>
                <a:gd name="csY7" fmla="*/ 3798541 h 3799719"/>
                <a:gd name="csX8" fmla="*/ 5090796 w 11633641"/>
                <a:gd name="csY8" fmla="*/ 3586118 h 3799719"/>
                <a:gd name="csX9" fmla="*/ 5171354 w 11633641"/>
                <a:gd name="csY9" fmla="*/ 3406979 h 3799719"/>
                <a:gd name="csX10" fmla="*/ 5211586 w 11633641"/>
                <a:gd name="csY10" fmla="*/ 3294737 h 3799719"/>
                <a:gd name="csX11" fmla="*/ 5279047 w 11633641"/>
                <a:gd name="csY11" fmla="*/ 3098621 h 3799719"/>
                <a:gd name="csX12" fmla="*/ 5361434 w 11633641"/>
                <a:gd name="csY12" fmla="*/ 2806276 h 3799719"/>
                <a:gd name="csX13" fmla="*/ 5506625 w 11633641"/>
                <a:gd name="csY13" fmla="*/ 2358458 h 3799719"/>
                <a:gd name="csX14" fmla="*/ 5607635 w 11633641"/>
                <a:gd name="csY14" fmla="*/ 2054911 h 3799719"/>
                <a:gd name="csX15" fmla="*/ 5759556 w 11633641"/>
                <a:gd name="csY15" fmla="*/ 1688882 h 3799719"/>
                <a:gd name="csX16" fmla="*/ 5954331 w 11633641"/>
                <a:gd name="csY16" fmla="*/ 1344723 h 3799719"/>
                <a:gd name="csX17" fmla="*/ 6150867 w 11633641"/>
                <a:gd name="csY17" fmla="*/ 1102117 h 3799719"/>
                <a:gd name="csX18" fmla="*/ 6377822 w 11633641"/>
                <a:gd name="csY18" fmla="*/ 907695 h 3799719"/>
                <a:gd name="csX19" fmla="*/ 6621739 w 11633641"/>
                <a:gd name="csY19" fmla="*/ 767715 h 3799719"/>
                <a:gd name="csX20" fmla="*/ 6913697 w 11633641"/>
                <a:gd name="csY20" fmla="*/ 621069 h 3799719"/>
                <a:gd name="csX21" fmla="*/ 7358338 w 11633641"/>
                <a:gd name="csY21" fmla="*/ 486453 h 3799719"/>
                <a:gd name="csX22" fmla="*/ 7811163 w 11633641"/>
                <a:gd name="csY22" fmla="*/ 383719 h 3799719"/>
                <a:gd name="csX23" fmla="*/ 8175513 w 11633641"/>
                <a:gd name="csY23" fmla="*/ 306101 h 3799719"/>
                <a:gd name="csX24" fmla="*/ 8793297 w 11633641"/>
                <a:gd name="csY24" fmla="*/ 207742 h 3799719"/>
                <a:gd name="csX25" fmla="*/ 9881832 w 11633641"/>
                <a:gd name="csY25" fmla="*/ 112296 h 3799719"/>
                <a:gd name="csX26" fmla="*/ 11633641 w 11633641"/>
                <a:gd name="csY26" fmla="*/ 17311 h 3799719"/>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11586 w 11633641"/>
                <a:gd name="csY10" fmla="*/ 3294737 h 3799456"/>
                <a:gd name="csX11" fmla="*/ 5279047 w 11633641"/>
                <a:gd name="csY11" fmla="*/ 3098621 h 3799456"/>
                <a:gd name="csX12" fmla="*/ 5361434 w 11633641"/>
                <a:gd name="csY12" fmla="*/ 2806276 h 3799456"/>
                <a:gd name="csX13" fmla="*/ 5506625 w 11633641"/>
                <a:gd name="csY13" fmla="*/ 2358458 h 3799456"/>
                <a:gd name="csX14" fmla="*/ 5607635 w 11633641"/>
                <a:gd name="csY14" fmla="*/ 2054911 h 3799456"/>
                <a:gd name="csX15" fmla="*/ 5759556 w 11633641"/>
                <a:gd name="csY15" fmla="*/ 1688882 h 3799456"/>
                <a:gd name="csX16" fmla="*/ 5954331 w 11633641"/>
                <a:gd name="csY16" fmla="*/ 1344723 h 3799456"/>
                <a:gd name="csX17" fmla="*/ 6150867 w 11633641"/>
                <a:gd name="csY17" fmla="*/ 1102117 h 3799456"/>
                <a:gd name="csX18" fmla="*/ 6377822 w 11633641"/>
                <a:gd name="csY18" fmla="*/ 907695 h 3799456"/>
                <a:gd name="csX19" fmla="*/ 6621739 w 11633641"/>
                <a:gd name="csY19" fmla="*/ 767715 h 3799456"/>
                <a:gd name="csX20" fmla="*/ 6913697 w 11633641"/>
                <a:gd name="csY20" fmla="*/ 621069 h 3799456"/>
                <a:gd name="csX21" fmla="*/ 7358338 w 11633641"/>
                <a:gd name="csY21" fmla="*/ 486453 h 3799456"/>
                <a:gd name="csX22" fmla="*/ 7811163 w 11633641"/>
                <a:gd name="csY22" fmla="*/ 383719 h 3799456"/>
                <a:gd name="csX23" fmla="*/ 8175513 w 11633641"/>
                <a:gd name="csY23" fmla="*/ 306101 h 3799456"/>
                <a:gd name="csX24" fmla="*/ 8793297 w 11633641"/>
                <a:gd name="csY24" fmla="*/ 207742 h 3799456"/>
                <a:gd name="csX25" fmla="*/ 9881832 w 11633641"/>
                <a:gd name="csY25" fmla="*/ 112296 h 3799456"/>
                <a:gd name="csX26" fmla="*/ 11633641 w 11633641"/>
                <a:gd name="csY26" fmla="*/ 17311 h 3799456"/>
                <a:gd name="csX0" fmla="*/ 0 w 11633641"/>
                <a:gd name="csY0" fmla="*/ 0 h 3799454"/>
                <a:gd name="csX1" fmla="*/ 3812617 w 11633641"/>
                <a:gd name="csY1" fmla="*/ 62665 h 3799454"/>
                <a:gd name="csX2" fmla="*/ 4477262 w 11633641"/>
                <a:gd name="csY2" fmla="*/ 81582 h 3799454"/>
                <a:gd name="csX3" fmla="*/ 4608220 w 11633641"/>
                <a:gd name="csY3" fmla="*/ 336760 h 3799454"/>
                <a:gd name="csX4" fmla="*/ 4689747 w 11633641"/>
                <a:gd name="csY4" fmla="*/ 1794280 h 3799454"/>
                <a:gd name="csX5" fmla="*/ 4761696 w 11633641"/>
                <a:gd name="csY5" fmla="*/ 2969826 h 3799454"/>
                <a:gd name="csX6" fmla="*/ 4832415 w 11633641"/>
                <a:gd name="csY6" fmla="*/ 3501209 h 3799454"/>
                <a:gd name="csX7" fmla="*/ 4938682 w 11633641"/>
                <a:gd name="csY7" fmla="*/ 3798541 h 3799454"/>
                <a:gd name="csX8" fmla="*/ 5090796 w 11633641"/>
                <a:gd name="csY8" fmla="*/ 3586118 h 3799454"/>
                <a:gd name="csX9" fmla="*/ 5162422 w 11633641"/>
                <a:gd name="csY9" fmla="*/ 3361401 h 3799454"/>
                <a:gd name="csX10" fmla="*/ 5238381 w 11633641"/>
                <a:gd name="csY10" fmla="*/ 3118928 h 3799454"/>
                <a:gd name="csX11" fmla="*/ 5279047 w 11633641"/>
                <a:gd name="csY11" fmla="*/ 3098621 h 3799454"/>
                <a:gd name="csX12" fmla="*/ 5361434 w 11633641"/>
                <a:gd name="csY12" fmla="*/ 2806276 h 3799454"/>
                <a:gd name="csX13" fmla="*/ 5506625 w 11633641"/>
                <a:gd name="csY13" fmla="*/ 2358458 h 3799454"/>
                <a:gd name="csX14" fmla="*/ 5607635 w 11633641"/>
                <a:gd name="csY14" fmla="*/ 2054911 h 3799454"/>
                <a:gd name="csX15" fmla="*/ 5759556 w 11633641"/>
                <a:gd name="csY15" fmla="*/ 1688882 h 3799454"/>
                <a:gd name="csX16" fmla="*/ 5954331 w 11633641"/>
                <a:gd name="csY16" fmla="*/ 1344723 h 3799454"/>
                <a:gd name="csX17" fmla="*/ 6150867 w 11633641"/>
                <a:gd name="csY17" fmla="*/ 1102117 h 3799454"/>
                <a:gd name="csX18" fmla="*/ 6377822 w 11633641"/>
                <a:gd name="csY18" fmla="*/ 907695 h 3799454"/>
                <a:gd name="csX19" fmla="*/ 6621739 w 11633641"/>
                <a:gd name="csY19" fmla="*/ 767715 h 3799454"/>
                <a:gd name="csX20" fmla="*/ 6913697 w 11633641"/>
                <a:gd name="csY20" fmla="*/ 621069 h 3799454"/>
                <a:gd name="csX21" fmla="*/ 7358338 w 11633641"/>
                <a:gd name="csY21" fmla="*/ 486453 h 3799454"/>
                <a:gd name="csX22" fmla="*/ 7811163 w 11633641"/>
                <a:gd name="csY22" fmla="*/ 383719 h 3799454"/>
                <a:gd name="csX23" fmla="*/ 8175513 w 11633641"/>
                <a:gd name="csY23" fmla="*/ 306101 h 3799454"/>
                <a:gd name="csX24" fmla="*/ 8793297 w 11633641"/>
                <a:gd name="csY24" fmla="*/ 207742 h 3799454"/>
                <a:gd name="csX25" fmla="*/ 9881832 w 11633641"/>
                <a:gd name="csY25" fmla="*/ 112296 h 3799454"/>
                <a:gd name="csX26" fmla="*/ 11633641 w 11633641"/>
                <a:gd name="csY26" fmla="*/ 17311 h 3799454"/>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38381 w 11633641"/>
                <a:gd name="csY10" fmla="*/ 3118928 h 3799456"/>
                <a:gd name="csX11" fmla="*/ 5361434 w 11633641"/>
                <a:gd name="csY11" fmla="*/ 2806276 h 3799456"/>
                <a:gd name="csX12" fmla="*/ 5506625 w 11633641"/>
                <a:gd name="csY12" fmla="*/ 2358458 h 3799456"/>
                <a:gd name="csX13" fmla="*/ 5607635 w 11633641"/>
                <a:gd name="csY13" fmla="*/ 2054911 h 3799456"/>
                <a:gd name="csX14" fmla="*/ 5759556 w 11633641"/>
                <a:gd name="csY14" fmla="*/ 1688882 h 3799456"/>
                <a:gd name="csX15" fmla="*/ 5954331 w 11633641"/>
                <a:gd name="csY15" fmla="*/ 1344723 h 3799456"/>
                <a:gd name="csX16" fmla="*/ 6150867 w 11633641"/>
                <a:gd name="csY16" fmla="*/ 1102117 h 3799456"/>
                <a:gd name="csX17" fmla="*/ 6377822 w 11633641"/>
                <a:gd name="csY17" fmla="*/ 907695 h 3799456"/>
                <a:gd name="csX18" fmla="*/ 6621739 w 11633641"/>
                <a:gd name="csY18" fmla="*/ 767715 h 3799456"/>
                <a:gd name="csX19" fmla="*/ 6913697 w 11633641"/>
                <a:gd name="csY19" fmla="*/ 621069 h 3799456"/>
                <a:gd name="csX20" fmla="*/ 7358338 w 11633641"/>
                <a:gd name="csY20" fmla="*/ 486453 h 3799456"/>
                <a:gd name="csX21" fmla="*/ 7811163 w 11633641"/>
                <a:gd name="csY21" fmla="*/ 383719 h 3799456"/>
                <a:gd name="csX22" fmla="*/ 8175513 w 11633641"/>
                <a:gd name="csY22" fmla="*/ 306101 h 3799456"/>
                <a:gd name="csX23" fmla="*/ 8793297 w 11633641"/>
                <a:gd name="csY23" fmla="*/ 207742 h 3799456"/>
                <a:gd name="csX24" fmla="*/ 9881832 w 11633641"/>
                <a:gd name="csY24" fmla="*/ 112296 h 3799456"/>
                <a:gd name="csX25" fmla="*/ 11633641 w 11633641"/>
                <a:gd name="csY25" fmla="*/ 17311 h 3799456"/>
                <a:gd name="csX0" fmla="*/ 0 w 11633641"/>
                <a:gd name="csY0" fmla="*/ 0 h 3799454"/>
                <a:gd name="csX1" fmla="*/ 3812617 w 11633641"/>
                <a:gd name="csY1" fmla="*/ 62665 h 3799454"/>
                <a:gd name="csX2" fmla="*/ 4477262 w 11633641"/>
                <a:gd name="csY2" fmla="*/ 81582 h 3799454"/>
                <a:gd name="csX3" fmla="*/ 4608220 w 11633641"/>
                <a:gd name="csY3" fmla="*/ 336760 h 3799454"/>
                <a:gd name="csX4" fmla="*/ 4689747 w 11633641"/>
                <a:gd name="csY4" fmla="*/ 1794280 h 3799454"/>
                <a:gd name="csX5" fmla="*/ 4761696 w 11633641"/>
                <a:gd name="csY5" fmla="*/ 2969826 h 3799454"/>
                <a:gd name="csX6" fmla="*/ 4832415 w 11633641"/>
                <a:gd name="csY6" fmla="*/ 3501209 h 3799454"/>
                <a:gd name="csX7" fmla="*/ 4938682 w 11633641"/>
                <a:gd name="csY7" fmla="*/ 3798541 h 3799454"/>
                <a:gd name="csX8" fmla="*/ 5090796 w 11633641"/>
                <a:gd name="csY8" fmla="*/ 3586118 h 3799454"/>
                <a:gd name="csX9" fmla="*/ 5162422 w 11633641"/>
                <a:gd name="csY9" fmla="*/ 3361401 h 3799454"/>
                <a:gd name="csX10" fmla="*/ 5265178 w 11633641"/>
                <a:gd name="csY10" fmla="*/ 3125440 h 3799454"/>
                <a:gd name="csX11" fmla="*/ 5361434 w 11633641"/>
                <a:gd name="csY11" fmla="*/ 2806276 h 3799454"/>
                <a:gd name="csX12" fmla="*/ 5506625 w 11633641"/>
                <a:gd name="csY12" fmla="*/ 2358458 h 3799454"/>
                <a:gd name="csX13" fmla="*/ 5607635 w 11633641"/>
                <a:gd name="csY13" fmla="*/ 2054911 h 3799454"/>
                <a:gd name="csX14" fmla="*/ 5759556 w 11633641"/>
                <a:gd name="csY14" fmla="*/ 1688882 h 3799454"/>
                <a:gd name="csX15" fmla="*/ 5954331 w 11633641"/>
                <a:gd name="csY15" fmla="*/ 1344723 h 3799454"/>
                <a:gd name="csX16" fmla="*/ 6150867 w 11633641"/>
                <a:gd name="csY16" fmla="*/ 1102117 h 3799454"/>
                <a:gd name="csX17" fmla="*/ 6377822 w 11633641"/>
                <a:gd name="csY17" fmla="*/ 907695 h 3799454"/>
                <a:gd name="csX18" fmla="*/ 6621739 w 11633641"/>
                <a:gd name="csY18" fmla="*/ 767715 h 3799454"/>
                <a:gd name="csX19" fmla="*/ 6913697 w 11633641"/>
                <a:gd name="csY19" fmla="*/ 621069 h 3799454"/>
                <a:gd name="csX20" fmla="*/ 7358338 w 11633641"/>
                <a:gd name="csY20" fmla="*/ 486453 h 3799454"/>
                <a:gd name="csX21" fmla="*/ 7811163 w 11633641"/>
                <a:gd name="csY21" fmla="*/ 383719 h 3799454"/>
                <a:gd name="csX22" fmla="*/ 8175513 w 11633641"/>
                <a:gd name="csY22" fmla="*/ 306101 h 3799454"/>
                <a:gd name="csX23" fmla="*/ 8793297 w 11633641"/>
                <a:gd name="csY23" fmla="*/ 207742 h 3799454"/>
                <a:gd name="csX24" fmla="*/ 9881832 w 11633641"/>
                <a:gd name="csY24" fmla="*/ 112296 h 3799454"/>
                <a:gd name="csX25" fmla="*/ 11633641 w 11633641"/>
                <a:gd name="csY25" fmla="*/ 17311 h 3799454"/>
                <a:gd name="csX0" fmla="*/ 0 w 11633641"/>
                <a:gd name="csY0" fmla="*/ 0 h 3799456"/>
                <a:gd name="csX1" fmla="*/ 3812617 w 11633641"/>
                <a:gd name="csY1" fmla="*/ 62665 h 3799456"/>
                <a:gd name="csX2" fmla="*/ 4477262 w 11633641"/>
                <a:gd name="csY2" fmla="*/ 81582 h 3799456"/>
                <a:gd name="csX3" fmla="*/ 4608220 w 11633641"/>
                <a:gd name="csY3" fmla="*/ 336760 h 3799456"/>
                <a:gd name="csX4" fmla="*/ 4689747 w 11633641"/>
                <a:gd name="csY4" fmla="*/ 1794280 h 3799456"/>
                <a:gd name="csX5" fmla="*/ 4761696 w 11633641"/>
                <a:gd name="csY5" fmla="*/ 2969826 h 3799456"/>
                <a:gd name="csX6" fmla="*/ 4832415 w 11633641"/>
                <a:gd name="csY6" fmla="*/ 3501209 h 3799456"/>
                <a:gd name="csX7" fmla="*/ 4938682 w 11633641"/>
                <a:gd name="csY7" fmla="*/ 3798541 h 3799456"/>
                <a:gd name="csX8" fmla="*/ 5090796 w 11633641"/>
                <a:gd name="csY8" fmla="*/ 3586118 h 3799456"/>
                <a:gd name="csX9" fmla="*/ 5162422 w 11633641"/>
                <a:gd name="csY9" fmla="*/ 3361401 h 3799456"/>
                <a:gd name="csX10" fmla="*/ 5260713 w 11633641"/>
                <a:gd name="csY10" fmla="*/ 3092883 h 3799456"/>
                <a:gd name="csX11" fmla="*/ 5361434 w 11633641"/>
                <a:gd name="csY11" fmla="*/ 2806276 h 3799456"/>
                <a:gd name="csX12" fmla="*/ 5506625 w 11633641"/>
                <a:gd name="csY12" fmla="*/ 2358458 h 3799456"/>
                <a:gd name="csX13" fmla="*/ 5607635 w 11633641"/>
                <a:gd name="csY13" fmla="*/ 2054911 h 3799456"/>
                <a:gd name="csX14" fmla="*/ 5759556 w 11633641"/>
                <a:gd name="csY14" fmla="*/ 1688882 h 3799456"/>
                <a:gd name="csX15" fmla="*/ 5954331 w 11633641"/>
                <a:gd name="csY15" fmla="*/ 1344723 h 3799456"/>
                <a:gd name="csX16" fmla="*/ 6150867 w 11633641"/>
                <a:gd name="csY16" fmla="*/ 1102117 h 3799456"/>
                <a:gd name="csX17" fmla="*/ 6377822 w 11633641"/>
                <a:gd name="csY17" fmla="*/ 907695 h 3799456"/>
                <a:gd name="csX18" fmla="*/ 6621739 w 11633641"/>
                <a:gd name="csY18" fmla="*/ 767715 h 3799456"/>
                <a:gd name="csX19" fmla="*/ 6913697 w 11633641"/>
                <a:gd name="csY19" fmla="*/ 621069 h 3799456"/>
                <a:gd name="csX20" fmla="*/ 7358338 w 11633641"/>
                <a:gd name="csY20" fmla="*/ 486453 h 3799456"/>
                <a:gd name="csX21" fmla="*/ 7811163 w 11633641"/>
                <a:gd name="csY21" fmla="*/ 383719 h 3799456"/>
                <a:gd name="csX22" fmla="*/ 8175513 w 11633641"/>
                <a:gd name="csY22" fmla="*/ 306101 h 3799456"/>
                <a:gd name="csX23" fmla="*/ 8793297 w 11633641"/>
                <a:gd name="csY23" fmla="*/ 207742 h 3799456"/>
                <a:gd name="csX24" fmla="*/ 9881832 w 11633641"/>
                <a:gd name="csY24" fmla="*/ 112296 h 3799456"/>
                <a:gd name="csX25" fmla="*/ 11633641 w 11633641"/>
                <a:gd name="csY25" fmla="*/ 17311 h 3799456"/>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1696 w 11633641"/>
                <a:gd name="csY5" fmla="*/ 2969826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60713 w 11633641"/>
                <a:gd name="csY10" fmla="*/ 3092883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1696 w 11633641"/>
                <a:gd name="csY5" fmla="*/ 2969826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87782 w 11633641"/>
                <a:gd name="csY5" fmla="*/ 2985040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9449"/>
                <a:gd name="csX1" fmla="*/ 3812617 w 11633641"/>
                <a:gd name="csY1" fmla="*/ 62665 h 3799449"/>
                <a:gd name="csX2" fmla="*/ 4477262 w 11633641"/>
                <a:gd name="csY2" fmla="*/ 81582 h 3799449"/>
                <a:gd name="csX3" fmla="*/ 4608220 w 11633641"/>
                <a:gd name="csY3" fmla="*/ 336760 h 3799449"/>
                <a:gd name="csX4" fmla="*/ 4689747 w 11633641"/>
                <a:gd name="csY4" fmla="*/ 1794280 h 3799449"/>
                <a:gd name="csX5" fmla="*/ 4766914 w 11633641"/>
                <a:gd name="csY5" fmla="*/ 3000254 h 3799449"/>
                <a:gd name="csX6" fmla="*/ 4832415 w 11633641"/>
                <a:gd name="csY6" fmla="*/ 3501209 h 3799449"/>
                <a:gd name="csX7" fmla="*/ 4938682 w 11633641"/>
                <a:gd name="csY7" fmla="*/ 3798541 h 3799449"/>
                <a:gd name="csX8" fmla="*/ 5090796 w 11633641"/>
                <a:gd name="csY8" fmla="*/ 3586118 h 3799449"/>
                <a:gd name="csX9" fmla="*/ 5180287 w 11633641"/>
                <a:gd name="csY9" fmla="*/ 3367913 h 3799449"/>
                <a:gd name="csX10" fmla="*/ 5276220 w 11633641"/>
                <a:gd name="csY10" fmla="*/ 3098535 h 3799449"/>
                <a:gd name="csX11" fmla="*/ 5361434 w 11633641"/>
                <a:gd name="csY11" fmla="*/ 2806276 h 3799449"/>
                <a:gd name="csX12" fmla="*/ 5506625 w 11633641"/>
                <a:gd name="csY12" fmla="*/ 2358458 h 3799449"/>
                <a:gd name="csX13" fmla="*/ 5607635 w 11633641"/>
                <a:gd name="csY13" fmla="*/ 2054911 h 3799449"/>
                <a:gd name="csX14" fmla="*/ 5759556 w 11633641"/>
                <a:gd name="csY14" fmla="*/ 1688882 h 3799449"/>
                <a:gd name="csX15" fmla="*/ 5954331 w 11633641"/>
                <a:gd name="csY15" fmla="*/ 1344723 h 3799449"/>
                <a:gd name="csX16" fmla="*/ 6150867 w 11633641"/>
                <a:gd name="csY16" fmla="*/ 1102117 h 3799449"/>
                <a:gd name="csX17" fmla="*/ 6377822 w 11633641"/>
                <a:gd name="csY17" fmla="*/ 907695 h 3799449"/>
                <a:gd name="csX18" fmla="*/ 6621739 w 11633641"/>
                <a:gd name="csY18" fmla="*/ 767715 h 3799449"/>
                <a:gd name="csX19" fmla="*/ 6913697 w 11633641"/>
                <a:gd name="csY19" fmla="*/ 621069 h 3799449"/>
                <a:gd name="csX20" fmla="*/ 7358338 w 11633641"/>
                <a:gd name="csY20" fmla="*/ 486453 h 3799449"/>
                <a:gd name="csX21" fmla="*/ 7811163 w 11633641"/>
                <a:gd name="csY21" fmla="*/ 383719 h 3799449"/>
                <a:gd name="csX22" fmla="*/ 8175513 w 11633641"/>
                <a:gd name="csY22" fmla="*/ 306101 h 3799449"/>
                <a:gd name="csX23" fmla="*/ 8793297 w 11633641"/>
                <a:gd name="csY23" fmla="*/ 207742 h 3799449"/>
                <a:gd name="csX24" fmla="*/ 9881832 w 11633641"/>
                <a:gd name="csY24" fmla="*/ 112296 h 3799449"/>
                <a:gd name="csX25" fmla="*/ 11633641 w 11633641"/>
                <a:gd name="csY25" fmla="*/ 17311 h 3799449"/>
                <a:gd name="csX0" fmla="*/ 0 w 11633641"/>
                <a:gd name="csY0" fmla="*/ 0 h 3798552"/>
                <a:gd name="csX1" fmla="*/ 3812617 w 11633641"/>
                <a:gd name="csY1" fmla="*/ 62665 h 3798552"/>
                <a:gd name="csX2" fmla="*/ 4477262 w 11633641"/>
                <a:gd name="csY2" fmla="*/ 81582 h 3798552"/>
                <a:gd name="csX3" fmla="*/ 4608220 w 11633641"/>
                <a:gd name="csY3" fmla="*/ 336760 h 3798552"/>
                <a:gd name="csX4" fmla="*/ 4689747 w 11633641"/>
                <a:gd name="csY4" fmla="*/ 1794280 h 3798552"/>
                <a:gd name="csX5" fmla="*/ 4766914 w 11633641"/>
                <a:gd name="csY5" fmla="*/ 3000254 h 3798552"/>
                <a:gd name="csX6" fmla="*/ 4832415 w 11633641"/>
                <a:gd name="csY6" fmla="*/ 3577276 h 3798552"/>
                <a:gd name="csX7" fmla="*/ 4938682 w 11633641"/>
                <a:gd name="csY7" fmla="*/ 3798541 h 3798552"/>
                <a:gd name="csX8" fmla="*/ 5090796 w 11633641"/>
                <a:gd name="csY8" fmla="*/ 3586118 h 3798552"/>
                <a:gd name="csX9" fmla="*/ 5180287 w 11633641"/>
                <a:gd name="csY9" fmla="*/ 3367913 h 3798552"/>
                <a:gd name="csX10" fmla="*/ 5276220 w 11633641"/>
                <a:gd name="csY10" fmla="*/ 3098535 h 3798552"/>
                <a:gd name="csX11" fmla="*/ 5361434 w 11633641"/>
                <a:gd name="csY11" fmla="*/ 2806276 h 3798552"/>
                <a:gd name="csX12" fmla="*/ 5506625 w 11633641"/>
                <a:gd name="csY12" fmla="*/ 2358458 h 3798552"/>
                <a:gd name="csX13" fmla="*/ 5607635 w 11633641"/>
                <a:gd name="csY13" fmla="*/ 2054911 h 3798552"/>
                <a:gd name="csX14" fmla="*/ 5759556 w 11633641"/>
                <a:gd name="csY14" fmla="*/ 1688882 h 3798552"/>
                <a:gd name="csX15" fmla="*/ 5954331 w 11633641"/>
                <a:gd name="csY15" fmla="*/ 1344723 h 3798552"/>
                <a:gd name="csX16" fmla="*/ 6150867 w 11633641"/>
                <a:gd name="csY16" fmla="*/ 1102117 h 3798552"/>
                <a:gd name="csX17" fmla="*/ 6377822 w 11633641"/>
                <a:gd name="csY17" fmla="*/ 907695 h 3798552"/>
                <a:gd name="csX18" fmla="*/ 6621739 w 11633641"/>
                <a:gd name="csY18" fmla="*/ 767715 h 3798552"/>
                <a:gd name="csX19" fmla="*/ 6913697 w 11633641"/>
                <a:gd name="csY19" fmla="*/ 621069 h 3798552"/>
                <a:gd name="csX20" fmla="*/ 7358338 w 11633641"/>
                <a:gd name="csY20" fmla="*/ 486453 h 3798552"/>
                <a:gd name="csX21" fmla="*/ 7811163 w 11633641"/>
                <a:gd name="csY21" fmla="*/ 383719 h 3798552"/>
                <a:gd name="csX22" fmla="*/ 8175513 w 11633641"/>
                <a:gd name="csY22" fmla="*/ 306101 h 3798552"/>
                <a:gd name="csX23" fmla="*/ 8793297 w 11633641"/>
                <a:gd name="csY23" fmla="*/ 207742 h 3798552"/>
                <a:gd name="csX24" fmla="*/ 9881832 w 11633641"/>
                <a:gd name="csY24" fmla="*/ 112296 h 3798552"/>
                <a:gd name="csX25" fmla="*/ 11633641 w 11633641"/>
                <a:gd name="csY25" fmla="*/ 17311 h 3798552"/>
                <a:gd name="csX0" fmla="*/ 0 w 11633641"/>
                <a:gd name="csY0" fmla="*/ 0 h 3745311"/>
                <a:gd name="csX1" fmla="*/ 3812617 w 11633641"/>
                <a:gd name="csY1" fmla="*/ 62665 h 3745311"/>
                <a:gd name="csX2" fmla="*/ 4477262 w 11633641"/>
                <a:gd name="csY2" fmla="*/ 81582 h 3745311"/>
                <a:gd name="csX3" fmla="*/ 4608220 w 11633641"/>
                <a:gd name="csY3" fmla="*/ 336760 h 3745311"/>
                <a:gd name="csX4" fmla="*/ 4689747 w 11633641"/>
                <a:gd name="csY4" fmla="*/ 1794280 h 3745311"/>
                <a:gd name="csX5" fmla="*/ 4766914 w 11633641"/>
                <a:gd name="csY5" fmla="*/ 3000254 h 3745311"/>
                <a:gd name="csX6" fmla="*/ 4832415 w 11633641"/>
                <a:gd name="csY6" fmla="*/ 3577276 h 3745311"/>
                <a:gd name="csX7" fmla="*/ 4938682 w 11633641"/>
                <a:gd name="csY7" fmla="*/ 3745295 h 3745311"/>
                <a:gd name="csX8" fmla="*/ 5090796 w 11633641"/>
                <a:gd name="csY8" fmla="*/ 3586118 h 3745311"/>
                <a:gd name="csX9" fmla="*/ 5180287 w 11633641"/>
                <a:gd name="csY9" fmla="*/ 3367913 h 3745311"/>
                <a:gd name="csX10" fmla="*/ 5276220 w 11633641"/>
                <a:gd name="csY10" fmla="*/ 3098535 h 3745311"/>
                <a:gd name="csX11" fmla="*/ 5361434 w 11633641"/>
                <a:gd name="csY11" fmla="*/ 2806276 h 3745311"/>
                <a:gd name="csX12" fmla="*/ 5506625 w 11633641"/>
                <a:gd name="csY12" fmla="*/ 2358458 h 3745311"/>
                <a:gd name="csX13" fmla="*/ 5607635 w 11633641"/>
                <a:gd name="csY13" fmla="*/ 2054911 h 3745311"/>
                <a:gd name="csX14" fmla="*/ 5759556 w 11633641"/>
                <a:gd name="csY14" fmla="*/ 1688882 h 3745311"/>
                <a:gd name="csX15" fmla="*/ 5954331 w 11633641"/>
                <a:gd name="csY15" fmla="*/ 1344723 h 3745311"/>
                <a:gd name="csX16" fmla="*/ 6150867 w 11633641"/>
                <a:gd name="csY16" fmla="*/ 1102117 h 3745311"/>
                <a:gd name="csX17" fmla="*/ 6377822 w 11633641"/>
                <a:gd name="csY17" fmla="*/ 907695 h 3745311"/>
                <a:gd name="csX18" fmla="*/ 6621739 w 11633641"/>
                <a:gd name="csY18" fmla="*/ 767715 h 3745311"/>
                <a:gd name="csX19" fmla="*/ 6913697 w 11633641"/>
                <a:gd name="csY19" fmla="*/ 621069 h 3745311"/>
                <a:gd name="csX20" fmla="*/ 7358338 w 11633641"/>
                <a:gd name="csY20" fmla="*/ 486453 h 3745311"/>
                <a:gd name="csX21" fmla="*/ 7811163 w 11633641"/>
                <a:gd name="csY21" fmla="*/ 383719 h 3745311"/>
                <a:gd name="csX22" fmla="*/ 8175513 w 11633641"/>
                <a:gd name="csY22" fmla="*/ 306101 h 3745311"/>
                <a:gd name="csX23" fmla="*/ 8793297 w 11633641"/>
                <a:gd name="csY23" fmla="*/ 207742 h 3745311"/>
                <a:gd name="csX24" fmla="*/ 9881832 w 11633641"/>
                <a:gd name="csY24" fmla="*/ 112296 h 3745311"/>
                <a:gd name="csX25" fmla="*/ 11633641 w 11633641"/>
                <a:gd name="csY25" fmla="*/ 17311 h 3745311"/>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80287 w 11633641"/>
                <a:gd name="csY9" fmla="*/ 3367913 h 3745484"/>
                <a:gd name="csX10" fmla="*/ 5276220 w 11633641"/>
                <a:gd name="csY10" fmla="*/ 3098535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76220 w 11633641"/>
                <a:gd name="csY10" fmla="*/ 3098535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55351 w 11633641"/>
                <a:gd name="csY10" fmla="*/ 3083321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484"/>
                <a:gd name="csX1" fmla="*/ 3812617 w 11633641"/>
                <a:gd name="csY1" fmla="*/ 62665 h 3745484"/>
                <a:gd name="csX2" fmla="*/ 4477262 w 11633641"/>
                <a:gd name="csY2" fmla="*/ 81582 h 3745484"/>
                <a:gd name="csX3" fmla="*/ 4608220 w 11633641"/>
                <a:gd name="csY3" fmla="*/ 336760 h 3745484"/>
                <a:gd name="csX4" fmla="*/ 4689747 w 11633641"/>
                <a:gd name="csY4" fmla="*/ 1794280 h 3745484"/>
                <a:gd name="csX5" fmla="*/ 4766914 w 11633641"/>
                <a:gd name="csY5" fmla="*/ 3000254 h 3745484"/>
                <a:gd name="csX6" fmla="*/ 4832415 w 11633641"/>
                <a:gd name="csY6" fmla="*/ 3577276 h 3745484"/>
                <a:gd name="csX7" fmla="*/ 4938682 w 11633641"/>
                <a:gd name="csY7" fmla="*/ 3745295 h 3745484"/>
                <a:gd name="csX8" fmla="*/ 5096013 w 11633641"/>
                <a:gd name="csY8" fmla="*/ 3555691 h 3745484"/>
                <a:gd name="csX9" fmla="*/ 5190722 w 11633641"/>
                <a:gd name="csY9" fmla="*/ 3314666 h 3745484"/>
                <a:gd name="csX10" fmla="*/ 5274735 w 11633641"/>
                <a:gd name="csY10" fmla="*/ 3088973 h 3745484"/>
                <a:gd name="csX11" fmla="*/ 5361434 w 11633641"/>
                <a:gd name="csY11" fmla="*/ 2806276 h 3745484"/>
                <a:gd name="csX12" fmla="*/ 5506625 w 11633641"/>
                <a:gd name="csY12" fmla="*/ 2358458 h 3745484"/>
                <a:gd name="csX13" fmla="*/ 5607635 w 11633641"/>
                <a:gd name="csY13" fmla="*/ 2054911 h 3745484"/>
                <a:gd name="csX14" fmla="*/ 5759556 w 11633641"/>
                <a:gd name="csY14" fmla="*/ 1688882 h 3745484"/>
                <a:gd name="csX15" fmla="*/ 5954331 w 11633641"/>
                <a:gd name="csY15" fmla="*/ 1344723 h 3745484"/>
                <a:gd name="csX16" fmla="*/ 6150867 w 11633641"/>
                <a:gd name="csY16" fmla="*/ 1102117 h 3745484"/>
                <a:gd name="csX17" fmla="*/ 6377822 w 11633641"/>
                <a:gd name="csY17" fmla="*/ 907695 h 3745484"/>
                <a:gd name="csX18" fmla="*/ 6621739 w 11633641"/>
                <a:gd name="csY18" fmla="*/ 767715 h 3745484"/>
                <a:gd name="csX19" fmla="*/ 6913697 w 11633641"/>
                <a:gd name="csY19" fmla="*/ 621069 h 3745484"/>
                <a:gd name="csX20" fmla="*/ 7358338 w 11633641"/>
                <a:gd name="csY20" fmla="*/ 486453 h 3745484"/>
                <a:gd name="csX21" fmla="*/ 7811163 w 11633641"/>
                <a:gd name="csY21" fmla="*/ 383719 h 3745484"/>
                <a:gd name="csX22" fmla="*/ 8175513 w 11633641"/>
                <a:gd name="csY22" fmla="*/ 306101 h 3745484"/>
                <a:gd name="csX23" fmla="*/ 8793297 w 11633641"/>
                <a:gd name="csY23" fmla="*/ 207742 h 3745484"/>
                <a:gd name="csX24" fmla="*/ 9881832 w 11633641"/>
                <a:gd name="csY24" fmla="*/ 112296 h 3745484"/>
                <a:gd name="csX25" fmla="*/ 11633641 w 11633641"/>
                <a:gd name="csY25" fmla="*/ 17311 h 3745484"/>
                <a:gd name="csX0" fmla="*/ 0 w 11633641"/>
                <a:gd name="csY0" fmla="*/ 0 h 3745986"/>
                <a:gd name="csX1" fmla="*/ 3812617 w 11633641"/>
                <a:gd name="csY1" fmla="*/ 62665 h 3745986"/>
                <a:gd name="csX2" fmla="*/ 4477262 w 11633641"/>
                <a:gd name="csY2" fmla="*/ 81582 h 3745986"/>
                <a:gd name="csX3" fmla="*/ 4608220 w 11633641"/>
                <a:gd name="csY3" fmla="*/ 336760 h 3745986"/>
                <a:gd name="csX4" fmla="*/ 4689747 w 11633641"/>
                <a:gd name="csY4" fmla="*/ 1794280 h 3745986"/>
                <a:gd name="csX5" fmla="*/ 4766914 w 11633641"/>
                <a:gd name="csY5" fmla="*/ 3000254 h 3745986"/>
                <a:gd name="csX6" fmla="*/ 4832415 w 11633641"/>
                <a:gd name="csY6" fmla="*/ 3577276 h 3745986"/>
                <a:gd name="csX7" fmla="*/ 4938682 w 11633641"/>
                <a:gd name="csY7" fmla="*/ 3745295 h 3745986"/>
                <a:gd name="csX8" fmla="*/ 5088260 w 11633641"/>
                <a:gd name="csY8" fmla="*/ 3533083 h 3745986"/>
                <a:gd name="csX9" fmla="*/ 5190722 w 11633641"/>
                <a:gd name="csY9" fmla="*/ 3314666 h 3745986"/>
                <a:gd name="csX10" fmla="*/ 5274735 w 11633641"/>
                <a:gd name="csY10" fmla="*/ 3088973 h 3745986"/>
                <a:gd name="csX11" fmla="*/ 5361434 w 11633641"/>
                <a:gd name="csY11" fmla="*/ 2806276 h 3745986"/>
                <a:gd name="csX12" fmla="*/ 5506625 w 11633641"/>
                <a:gd name="csY12" fmla="*/ 2358458 h 3745986"/>
                <a:gd name="csX13" fmla="*/ 5607635 w 11633641"/>
                <a:gd name="csY13" fmla="*/ 2054911 h 3745986"/>
                <a:gd name="csX14" fmla="*/ 5759556 w 11633641"/>
                <a:gd name="csY14" fmla="*/ 1688882 h 3745986"/>
                <a:gd name="csX15" fmla="*/ 5954331 w 11633641"/>
                <a:gd name="csY15" fmla="*/ 1344723 h 3745986"/>
                <a:gd name="csX16" fmla="*/ 6150867 w 11633641"/>
                <a:gd name="csY16" fmla="*/ 1102117 h 3745986"/>
                <a:gd name="csX17" fmla="*/ 6377822 w 11633641"/>
                <a:gd name="csY17" fmla="*/ 907695 h 3745986"/>
                <a:gd name="csX18" fmla="*/ 6621739 w 11633641"/>
                <a:gd name="csY18" fmla="*/ 767715 h 3745986"/>
                <a:gd name="csX19" fmla="*/ 6913697 w 11633641"/>
                <a:gd name="csY19" fmla="*/ 621069 h 3745986"/>
                <a:gd name="csX20" fmla="*/ 7358338 w 11633641"/>
                <a:gd name="csY20" fmla="*/ 486453 h 3745986"/>
                <a:gd name="csX21" fmla="*/ 7811163 w 11633641"/>
                <a:gd name="csY21" fmla="*/ 383719 h 3745986"/>
                <a:gd name="csX22" fmla="*/ 8175513 w 11633641"/>
                <a:gd name="csY22" fmla="*/ 306101 h 3745986"/>
                <a:gd name="csX23" fmla="*/ 8793297 w 11633641"/>
                <a:gd name="csY23" fmla="*/ 207742 h 3745986"/>
                <a:gd name="csX24" fmla="*/ 9881832 w 11633641"/>
                <a:gd name="csY24" fmla="*/ 112296 h 3745986"/>
                <a:gd name="csX25" fmla="*/ 11633641 w 11633641"/>
                <a:gd name="csY25" fmla="*/ 17311 h 3745986"/>
                <a:gd name="csX0" fmla="*/ 0 w 11633641"/>
                <a:gd name="csY0" fmla="*/ 0 h 3745986"/>
                <a:gd name="csX1" fmla="*/ 3812617 w 11633641"/>
                <a:gd name="csY1" fmla="*/ 62665 h 3745986"/>
                <a:gd name="csX2" fmla="*/ 4477262 w 11633641"/>
                <a:gd name="csY2" fmla="*/ 81582 h 3745986"/>
                <a:gd name="csX3" fmla="*/ 4608220 w 11633641"/>
                <a:gd name="csY3" fmla="*/ 336760 h 3745986"/>
                <a:gd name="csX4" fmla="*/ 4689747 w 11633641"/>
                <a:gd name="csY4" fmla="*/ 1794280 h 3745986"/>
                <a:gd name="csX5" fmla="*/ 4766914 w 11633641"/>
                <a:gd name="csY5" fmla="*/ 3000254 h 3745986"/>
                <a:gd name="csX6" fmla="*/ 4832415 w 11633641"/>
                <a:gd name="csY6" fmla="*/ 3577276 h 3745986"/>
                <a:gd name="csX7" fmla="*/ 4938682 w 11633641"/>
                <a:gd name="csY7" fmla="*/ 3745295 h 3745986"/>
                <a:gd name="csX8" fmla="*/ 5088260 w 11633641"/>
                <a:gd name="csY8" fmla="*/ 3533083 h 3745986"/>
                <a:gd name="csX9" fmla="*/ 5190722 w 11633641"/>
                <a:gd name="csY9" fmla="*/ 3314666 h 3745986"/>
                <a:gd name="csX10" fmla="*/ 5274735 w 11633641"/>
                <a:gd name="csY10" fmla="*/ 3088973 h 3745986"/>
                <a:gd name="csX11" fmla="*/ 5373064 w 11633641"/>
                <a:gd name="csY11" fmla="*/ 2811928 h 3745986"/>
                <a:gd name="csX12" fmla="*/ 5506625 w 11633641"/>
                <a:gd name="csY12" fmla="*/ 2358458 h 3745986"/>
                <a:gd name="csX13" fmla="*/ 5607635 w 11633641"/>
                <a:gd name="csY13" fmla="*/ 2054911 h 3745986"/>
                <a:gd name="csX14" fmla="*/ 5759556 w 11633641"/>
                <a:gd name="csY14" fmla="*/ 1688882 h 3745986"/>
                <a:gd name="csX15" fmla="*/ 5954331 w 11633641"/>
                <a:gd name="csY15" fmla="*/ 1344723 h 3745986"/>
                <a:gd name="csX16" fmla="*/ 6150867 w 11633641"/>
                <a:gd name="csY16" fmla="*/ 1102117 h 3745986"/>
                <a:gd name="csX17" fmla="*/ 6377822 w 11633641"/>
                <a:gd name="csY17" fmla="*/ 907695 h 3745986"/>
                <a:gd name="csX18" fmla="*/ 6621739 w 11633641"/>
                <a:gd name="csY18" fmla="*/ 767715 h 3745986"/>
                <a:gd name="csX19" fmla="*/ 6913697 w 11633641"/>
                <a:gd name="csY19" fmla="*/ 621069 h 3745986"/>
                <a:gd name="csX20" fmla="*/ 7358338 w 11633641"/>
                <a:gd name="csY20" fmla="*/ 486453 h 3745986"/>
                <a:gd name="csX21" fmla="*/ 7811163 w 11633641"/>
                <a:gd name="csY21" fmla="*/ 383719 h 3745986"/>
                <a:gd name="csX22" fmla="*/ 8175513 w 11633641"/>
                <a:gd name="csY22" fmla="*/ 306101 h 3745986"/>
                <a:gd name="csX23" fmla="*/ 8793297 w 11633641"/>
                <a:gd name="csY23" fmla="*/ 207742 h 3745986"/>
                <a:gd name="csX24" fmla="*/ 9881832 w 11633641"/>
                <a:gd name="csY24" fmla="*/ 112296 h 3745986"/>
                <a:gd name="csX25" fmla="*/ 11633641 w 11633641"/>
                <a:gd name="csY25" fmla="*/ 17311 h 3745986"/>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190722 w 11633641"/>
                <a:gd name="csY9" fmla="*/ 3314666 h 3745342"/>
                <a:gd name="csX10" fmla="*/ 5274735 w 11633641"/>
                <a:gd name="csY10" fmla="*/ 3088973 h 3745342"/>
                <a:gd name="csX11" fmla="*/ 5373064 w 11633641"/>
                <a:gd name="csY11" fmla="*/ 2811928 h 3745342"/>
                <a:gd name="csX12" fmla="*/ 5506625 w 11633641"/>
                <a:gd name="csY12" fmla="*/ 2358458 h 3745342"/>
                <a:gd name="csX13" fmla="*/ 5607635 w 11633641"/>
                <a:gd name="csY13" fmla="*/ 2054911 h 3745342"/>
                <a:gd name="csX14" fmla="*/ 5759556 w 11633641"/>
                <a:gd name="csY14" fmla="*/ 1688882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74735 w 11633641"/>
                <a:gd name="csY10" fmla="*/ 3088973 h 3745340"/>
                <a:gd name="csX11" fmla="*/ 5373064 w 11633641"/>
                <a:gd name="csY11" fmla="*/ 2811928 h 3745340"/>
                <a:gd name="csX12" fmla="*/ 5506625 w 11633641"/>
                <a:gd name="csY12" fmla="*/ 2358458 h 3745340"/>
                <a:gd name="csX13" fmla="*/ 5607635 w 11633641"/>
                <a:gd name="csY13" fmla="*/ 2054911 h 3745340"/>
                <a:gd name="csX14" fmla="*/ 5759556 w 11633641"/>
                <a:gd name="csY14" fmla="*/ 1688882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73064 w 11633641"/>
                <a:gd name="csY11" fmla="*/ 2811928 h 3745342"/>
                <a:gd name="csX12" fmla="*/ 5506625 w 11633641"/>
                <a:gd name="csY12" fmla="*/ 2358458 h 3745342"/>
                <a:gd name="csX13" fmla="*/ 5607635 w 11633641"/>
                <a:gd name="csY13" fmla="*/ 2054911 h 3745342"/>
                <a:gd name="csX14" fmla="*/ 5759556 w 11633641"/>
                <a:gd name="csY14" fmla="*/ 1688882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90242 w 11633641"/>
                <a:gd name="csY10" fmla="*/ 3088973 h 3745340"/>
                <a:gd name="csX11" fmla="*/ 5373064 w 11633641"/>
                <a:gd name="csY11" fmla="*/ 2811928 h 3745340"/>
                <a:gd name="csX12" fmla="*/ 5506625 w 11633641"/>
                <a:gd name="csY12" fmla="*/ 2358458 h 3745340"/>
                <a:gd name="csX13" fmla="*/ 5584374 w 11633641"/>
                <a:gd name="csY13" fmla="*/ 2032303 h 3745340"/>
                <a:gd name="csX14" fmla="*/ 5759556 w 11633641"/>
                <a:gd name="csY14" fmla="*/ 1688882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73064 w 11633641"/>
                <a:gd name="csY11" fmla="*/ 2811928 h 3745342"/>
                <a:gd name="csX12" fmla="*/ 5506625 w 11633641"/>
                <a:gd name="csY12" fmla="*/ 2358458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90242 w 11633641"/>
                <a:gd name="csY10" fmla="*/ 3088973 h 3745340"/>
                <a:gd name="csX11" fmla="*/ 5373064 w 11633641"/>
                <a:gd name="csY11" fmla="*/ 2811928 h 3745340"/>
                <a:gd name="csX12" fmla="*/ 5479487 w 11633641"/>
                <a:gd name="csY12" fmla="*/ 2369762 h 3745340"/>
                <a:gd name="csX13" fmla="*/ 5584374 w 11633641"/>
                <a:gd name="csY13" fmla="*/ 2032303 h 3745340"/>
                <a:gd name="csX14" fmla="*/ 5751803 w 11633641"/>
                <a:gd name="csY14" fmla="*/ 1660620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206229 w 11633641"/>
                <a:gd name="csY9" fmla="*/ 3320318 h 3745342"/>
                <a:gd name="csX10" fmla="*/ 5290242 w 11633641"/>
                <a:gd name="csY10" fmla="*/ 3088973 h 3745342"/>
                <a:gd name="csX11" fmla="*/ 5353680 w 11633641"/>
                <a:gd name="csY11" fmla="*/ 2811928 h 3745342"/>
                <a:gd name="csX12" fmla="*/ 5479487 w 11633641"/>
                <a:gd name="csY12" fmla="*/ 2369762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340"/>
                <a:gd name="csX1" fmla="*/ 3812617 w 11633641"/>
                <a:gd name="csY1" fmla="*/ 62665 h 3745340"/>
                <a:gd name="csX2" fmla="*/ 4477262 w 11633641"/>
                <a:gd name="csY2" fmla="*/ 81582 h 3745340"/>
                <a:gd name="csX3" fmla="*/ 4608220 w 11633641"/>
                <a:gd name="csY3" fmla="*/ 336760 h 3745340"/>
                <a:gd name="csX4" fmla="*/ 4689747 w 11633641"/>
                <a:gd name="csY4" fmla="*/ 1794280 h 3745340"/>
                <a:gd name="csX5" fmla="*/ 4766914 w 11633641"/>
                <a:gd name="csY5" fmla="*/ 3000254 h 3745340"/>
                <a:gd name="csX6" fmla="*/ 4832415 w 11633641"/>
                <a:gd name="csY6" fmla="*/ 3577276 h 3745340"/>
                <a:gd name="csX7" fmla="*/ 4938682 w 11633641"/>
                <a:gd name="csY7" fmla="*/ 3745295 h 3745340"/>
                <a:gd name="csX8" fmla="*/ 5103767 w 11633641"/>
                <a:gd name="csY8" fmla="*/ 3566996 h 3745340"/>
                <a:gd name="csX9" fmla="*/ 5206229 w 11633641"/>
                <a:gd name="csY9" fmla="*/ 3320318 h 3745340"/>
                <a:gd name="csX10" fmla="*/ 5274735 w 11633641"/>
                <a:gd name="csY10" fmla="*/ 3072017 h 3745340"/>
                <a:gd name="csX11" fmla="*/ 5353680 w 11633641"/>
                <a:gd name="csY11" fmla="*/ 2811928 h 3745340"/>
                <a:gd name="csX12" fmla="*/ 5479487 w 11633641"/>
                <a:gd name="csY12" fmla="*/ 2369762 h 3745340"/>
                <a:gd name="csX13" fmla="*/ 5584374 w 11633641"/>
                <a:gd name="csY13" fmla="*/ 2032303 h 3745340"/>
                <a:gd name="csX14" fmla="*/ 5751803 w 11633641"/>
                <a:gd name="csY14" fmla="*/ 1660620 h 3745340"/>
                <a:gd name="csX15" fmla="*/ 5954331 w 11633641"/>
                <a:gd name="csY15" fmla="*/ 1344723 h 3745340"/>
                <a:gd name="csX16" fmla="*/ 6150867 w 11633641"/>
                <a:gd name="csY16" fmla="*/ 1102117 h 3745340"/>
                <a:gd name="csX17" fmla="*/ 6377822 w 11633641"/>
                <a:gd name="csY17" fmla="*/ 907695 h 3745340"/>
                <a:gd name="csX18" fmla="*/ 6621739 w 11633641"/>
                <a:gd name="csY18" fmla="*/ 767715 h 3745340"/>
                <a:gd name="csX19" fmla="*/ 6913697 w 11633641"/>
                <a:gd name="csY19" fmla="*/ 621069 h 3745340"/>
                <a:gd name="csX20" fmla="*/ 7358338 w 11633641"/>
                <a:gd name="csY20" fmla="*/ 486453 h 3745340"/>
                <a:gd name="csX21" fmla="*/ 7811163 w 11633641"/>
                <a:gd name="csY21" fmla="*/ 383719 h 3745340"/>
                <a:gd name="csX22" fmla="*/ 8175513 w 11633641"/>
                <a:gd name="csY22" fmla="*/ 306101 h 3745340"/>
                <a:gd name="csX23" fmla="*/ 8793297 w 11633641"/>
                <a:gd name="csY23" fmla="*/ 207742 h 3745340"/>
                <a:gd name="csX24" fmla="*/ 9881832 w 11633641"/>
                <a:gd name="csY24" fmla="*/ 112296 h 3745340"/>
                <a:gd name="csX25" fmla="*/ 11633641 w 11633641"/>
                <a:gd name="csY25" fmla="*/ 17311 h 3745340"/>
                <a:gd name="csX0" fmla="*/ 0 w 11633641"/>
                <a:gd name="csY0" fmla="*/ 0 h 3745342"/>
                <a:gd name="csX1" fmla="*/ 3812617 w 11633641"/>
                <a:gd name="csY1" fmla="*/ 62665 h 3745342"/>
                <a:gd name="csX2" fmla="*/ 4477262 w 11633641"/>
                <a:gd name="csY2" fmla="*/ 81582 h 3745342"/>
                <a:gd name="csX3" fmla="*/ 4608220 w 11633641"/>
                <a:gd name="csY3" fmla="*/ 336760 h 3745342"/>
                <a:gd name="csX4" fmla="*/ 4689747 w 11633641"/>
                <a:gd name="csY4" fmla="*/ 1794280 h 3745342"/>
                <a:gd name="csX5" fmla="*/ 4766914 w 11633641"/>
                <a:gd name="csY5" fmla="*/ 3000254 h 3745342"/>
                <a:gd name="csX6" fmla="*/ 4832415 w 11633641"/>
                <a:gd name="csY6" fmla="*/ 3577276 h 3745342"/>
                <a:gd name="csX7" fmla="*/ 4938682 w 11633641"/>
                <a:gd name="csY7" fmla="*/ 3745295 h 3745342"/>
                <a:gd name="csX8" fmla="*/ 5103767 w 11633641"/>
                <a:gd name="csY8" fmla="*/ 3566996 h 3745342"/>
                <a:gd name="csX9" fmla="*/ 5194599 w 11633641"/>
                <a:gd name="csY9" fmla="*/ 3331623 h 3745342"/>
                <a:gd name="csX10" fmla="*/ 5274735 w 11633641"/>
                <a:gd name="csY10" fmla="*/ 3072017 h 3745342"/>
                <a:gd name="csX11" fmla="*/ 5353680 w 11633641"/>
                <a:gd name="csY11" fmla="*/ 2811928 h 3745342"/>
                <a:gd name="csX12" fmla="*/ 5479487 w 11633641"/>
                <a:gd name="csY12" fmla="*/ 2369762 h 3745342"/>
                <a:gd name="csX13" fmla="*/ 5584374 w 11633641"/>
                <a:gd name="csY13" fmla="*/ 2032303 h 3745342"/>
                <a:gd name="csX14" fmla="*/ 5751803 w 11633641"/>
                <a:gd name="csY14" fmla="*/ 1660620 h 3745342"/>
                <a:gd name="csX15" fmla="*/ 5954331 w 11633641"/>
                <a:gd name="csY15" fmla="*/ 1344723 h 3745342"/>
                <a:gd name="csX16" fmla="*/ 6150867 w 11633641"/>
                <a:gd name="csY16" fmla="*/ 1102117 h 3745342"/>
                <a:gd name="csX17" fmla="*/ 6377822 w 11633641"/>
                <a:gd name="csY17" fmla="*/ 907695 h 3745342"/>
                <a:gd name="csX18" fmla="*/ 6621739 w 11633641"/>
                <a:gd name="csY18" fmla="*/ 767715 h 3745342"/>
                <a:gd name="csX19" fmla="*/ 6913697 w 11633641"/>
                <a:gd name="csY19" fmla="*/ 621069 h 3745342"/>
                <a:gd name="csX20" fmla="*/ 7358338 w 11633641"/>
                <a:gd name="csY20" fmla="*/ 486453 h 3745342"/>
                <a:gd name="csX21" fmla="*/ 7811163 w 11633641"/>
                <a:gd name="csY21" fmla="*/ 383719 h 3745342"/>
                <a:gd name="csX22" fmla="*/ 8175513 w 11633641"/>
                <a:gd name="csY22" fmla="*/ 306101 h 3745342"/>
                <a:gd name="csX23" fmla="*/ 8793297 w 11633641"/>
                <a:gd name="csY23" fmla="*/ 207742 h 3745342"/>
                <a:gd name="csX24" fmla="*/ 9881832 w 11633641"/>
                <a:gd name="csY24" fmla="*/ 112296 h 3745342"/>
                <a:gd name="csX25" fmla="*/ 11633641 w 11633641"/>
                <a:gd name="csY25" fmla="*/ 17311 h 3745342"/>
                <a:gd name="csX0" fmla="*/ 0 w 11633641"/>
                <a:gd name="csY0" fmla="*/ 0 h 3745837"/>
                <a:gd name="csX1" fmla="*/ 3812617 w 11633641"/>
                <a:gd name="csY1" fmla="*/ 62665 h 3745837"/>
                <a:gd name="csX2" fmla="*/ 4477262 w 11633641"/>
                <a:gd name="csY2" fmla="*/ 81582 h 3745837"/>
                <a:gd name="csX3" fmla="*/ 4608220 w 11633641"/>
                <a:gd name="csY3" fmla="*/ 336760 h 3745837"/>
                <a:gd name="csX4" fmla="*/ 4689747 w 11633641"/>
                <a:gd name="csY4" fmla="*/ 1794280 h 3745837"/>
                <a:gd name="csX5" fmla="*/ 4766914 w 11633641"/>
                <a:gd name="csY5" fmla="*/ 3000254 h 3745837"/>
                <a:gd name="csX6" fmla="*/ 4832415 w 11633641"/>
                <a:gd name="csY6" fmla="*/ 3577276 h 3745837"/>
                <a:gd name="csX7" fmla="*/ 4938682 w 11633641"/>
                <a:gd name="csY7" fmla="*/ 3745295 h 3745837"/>
                <a:gd name="csX8" fmla="*/ 5096013 w 11633641"/>
                <a:gd name="csY8" fmla="*/ 3538735 h 3745837"/>
                <a:gd name="csX9" fmla="*/ 5194599 w 11633641"/>
                <a:gd name="csY9" fmla="*/ 3331623 h 3745837"/>
                <a:gd name="csX10" fmla="*/ 5274735 w 11633641"/>
                <a:gd name="csY10" fmla="*/ 3072017 h 3745837"/>
                <a:gd name="csX11" fmla="*/ 5353680 w 11633641"/>
                <a:gd name="csY11" fmla="*/ 2811928 h 3745837"/>
                <a:gd name="csX12" fmla="*/ 5479487 w 11633641"/>
                <a:gd name="csY12" fmla="*/ 2369762 h 3745837"/>
                <a:gd name="csX13" fmla="*/ 5584374 w 11633641"/>
                <a:gd name="csY13" fmla="*/ 2032303 h 3745837"/>
                <a:gd name="csX14" fmla="*/ 5751803 w 11633641"/>
                <a:gd name="csY14" fmla="*/ 1660620 h 3745837"/>
                <a:gd name="csX15" fmla="*/ 5954331 w 11633641"/>
                <a:gd name="csY15" fmla="*/ 1344723 h 3745837"/>
                <a:gd name="csX16" fmla="*/ 6150867 w 11633641"/>
                <a:gd name="csY16" fmla="*/ 1102117 h 3745837"/>
                <a:gd name="csX17" fmla="*/ 6377822 w 11633641"/>
                <a:gd name="csY17" fmla="*/ 907695 h 3745837"/>
                <a:gd name="csX18" fmla="*/ 6621739 w 11633641"/>
                <a:gd name="csY18" fmla="*/ 767715 h 3745837"/>
                <a:gd name="csX19" fmla="*/ 6913697 w 11633641"/>
                <a:gd name="csY19" fmla="*/ 621069 h 3745837"/>
                <a:gd name="csX20" fmla="*/ 7358338 w 11633641"/>
                <a:gd name="csY20" fmla="*/ 486453 h 3745837"/>
                <a:gd name="csX21" fmla="*/ 7811163 w 11633641"/>
                <a:gd name="csY21" fmla="*/ 383719 h 3745837"/>
                <a:gd name="csX22" fmla="*/ 8175513 w 11633641"/>
                <a:gd name="csY22" fmla="*/ 306101 h 3745837"/>
                <a:gd name="csX23" fmla="*/ 8793297 w 11633641"/>
                <a:gd name="csY23" fmla="*/ 207742 h 3745837"/>
                <a:gd name="csX24" fmla="*/ 9881832 w 11633641"/>
                <a:gd name="csY24" fmla="*/ 112296 h 3745837"/>
                <a:gd name="csX25" fmla="*/ 11633641 w 11633641"/>
                <a:gd name="csY25" fmla="*/ 17311 h 3745837"/>
                <a:gd name="csX0" fmla="*/ 0 w 11633641"/>
                <a:gd name="csY0" fmla="*/ 0 h 3745837"/>
                <a:gd name="csX1" fmla="*/ 3812617 w 11633641"/>
                <a:gd name="csY1" fmla="*/ 62665 h 3745837"/>
                <a:gd name="csX2" fmla="*/ 4477262 w 11633641"/>
                <a:gd name="csY2" fmla="*/ 81582 h 3745837"/>
                <a:gd name="csX3" fmla="*/ 4608220 w 11633641"/>
                <a:gd name="csY3" fmla="*/ 336760 h 3745837"/>
                <a:gd name="csX4" fmla="*/ 4689747 w 11633641"/>
                <a:gd name="csY4" fmla="*/ 1794280 h 3745837"/>
                <a:gd name="csX5" fmla="*/ 4766914 w 11633641"/>
                <a:gd name="csY5" fmla="*/ 3000254 h 3745837"/>
                <a:gd name="csX6" fmla="*/ 4832415 w 11633641"/>
                <a:gd name="csY6" fmla="*/ 3577276 h 3745837"/>
                <a:gd name="csX7" fmla="*/ 4938682 w 11633641"/>
                <a:gd name="csY7" fmla="*/ 3745295 h 3745837"/>
                <a:gd name="csX8" fmla="*/ 5096013 w 11633641"/>
                <a:gd name="csY8" fmla="*/ 3538735 h 3745837"/>
                <a:gd name="csX9" fmla="*/ 5190722 w 11633641"/>
                <a:gd name="csY9" fmla="*/ 3320318 h 3745837"/>
                <a:gd name="csX10" fmla="*/ 5274735 w 11633641"/>
                <a:gd name="csY10" fmla="*/ 3072017 h 3745837"/>
                <a:gd name="csX11" fmla="*/ 5353680 w 11633641"/>
                <a:gd name="csY11" fmla="*/ 2811928 h 3745837"/>
                <a:gd name="csX12" fmla="*/ 5479487 w 11633641"/>
                <a:gd name="csY12" fmla="*/ 2369762 h 3745837"/>
                <a:gd name="csX13" fmla="*/ 5584374 w 11633641"/>
                <a:gd name="csY13" fmla="*/ 2032303 h 3745837"/>
                <a:gd name="csX14" fmla="*/ 5751803 w 11633641"/>
                <a:gd name="csY14" fmla="*/ 1660620 h 3745837"/>
                <a:gd name="csX15" fmla="*/ 5954331 w 11633641"/>
                <a:gd name="csY15" fmla="*/ 1344723 h 3745837"/>
                <a:gd name="csX16" fmla="*/ 6150867 w 11633641"/>
                <a:gd name="csY16" fmla="*/ 1102117 h 3745837"/>
                <a:gd name="csX17" fmla="*/ 6377822 w 11633641"/>
                <a:gd name="csY17" fmla="*/ 907695 h 3745837"/>
                <a:gd name="csX18" fmla="*/ 6621739 w 11633641"/>
                <a:gd name="csY18" fmla="*/ 767715 h 3745837"/>
                <a:gd name="csX19" fmla="*/ 6913697 w 11633641"/>
                <a:gd name="csY19" fmla="*/ 621069 h 3745837"/>
                <a:gd name="csX20" fmla="*/ 7358338 w 11633641"/>
                <a:gd name="csY20" fmla="*/ 486453 h 3745837"/>
                <a:gd name="csX21" fmla="*/ 7811163 w 11633641"/>
                <a:gd name="csY21" fmla="*/ 383719 h 3745837"/>
                <a:gd name="csX22" fmla="*/ 8175513 w 11633641"/>
                <a:gd name="csY22" fmla="*/ 306101 h 3745837"/>
                <a:gd name="csX23" fmla="*/ 8793297 w 11633641"/>
                <a:gd name="csY23" fmla="*/ 207742 h 3745837"/>
                <a:gd name="csX24" fmla="*/ 9881832 w 11633641"/>
                <a:gd name="csY24" fmla="*/ 112296 h 3745837"/>
                <a:gd name="csX25" fmla="*/ 11633641 w 11633641"/>
                <a:gd name="csY25" fmla="*/ 17311 h 3745837"/>
                <a:gd name="csX0" fmla="*/ 0 w 11633641"/>
                <a:gd name="csY0" fmla="*/ 0 h 3746054"/>
                <a:gd name="csX1" fmla="*/ 3812617 w 11633641"/>
                <a:gd name="csY1" fmla="*/ 62665 h 3746054"/>
                <a:gd name="csX2" fmla="*/ 4477262 w 11633641"/>
                <a:gd name="csY2" fmla="*/ 81582 h 3746054"/>
                <a:gd name="csX3" fmla="*/ 4608220 w 11633641"/>
                <a:gd name="csY3" fmla="*/ 336760 h 3746054"/>
                <a:gd name="csX4" fmla="*/ 4689747 w 11633641"/>
                <a:gd name="csY4" fmla="*/ 1794280 h 3746054"/>
                <a:gd name="csX5" fmla="*/ 4766914 w 11633641"/>
                <a:gd name="csY5" fmla="*/ 3000254 h 3746054"/>
                <a:gd name="csX6" fmla="*/ 4859552 w 11633641"/>
                <a:gd name="csY6" fmla="*/ 3582928 h 3746054"/>
                <a:gd name="csX7" fmla="*/ 4938682 w 11633641"/>
                <a:gd name="csY7" fmla="*/ 3745295 h 3746054"/>
                <a:gd name="csX8" fmla="*/ 5096013 w 11633641"/>
                <a:gd name="csY8" fmla="*/ 3538735 h 3746054"/>
                <a:gd name="csX9" fmla="*/ 5190722 w 11633641"/>
                <a:gd name="csY9" fmla="*/ 3320318 h 3746054"/>
                <a:gd name="csX10" fmla="*/ 5274735 w 11633641"/>
                <a:gd name="csY10" fmla="*/ 3072017 h 3746054"/>
                <a:gd name="csX11" fmla="*/ 5353680 w 11633641"/>
                <a:gd name="csY11" fmla="*/ 2811928 h 3746054"/>
                <a:gd name="csX12" fmla="*/ 5479487 w 11633641"/>
                <a:gd name="csY12" fmla="*/ 2369762 h 3746054"/>
                <a:gd name="csX13" fmla="*/ 5584374 w 11633641"/>
                <a:gd name="csY13" fmla="*/ 2032303 h 3746054"/>
                <a:gd name="csX14" fmla="*/ 5751803 w 11633641"/>
                <a:gd name="csY14" fmla="*/ 1660620 h 3746054"/>
                <a:gd name="csX15" fmla="*/ 5954331 w 11633641"/>
                <a:gd name="csY15" fmla="*/ 1344723 h 3746054"/>
                <a:gd name="csX16" fmla="*/ 6150867 w 11633641"/>
                <a:gd name="csY16" fmla="*/ 1102117 h 3746054"/>
                <a:gd name="csX17" fmla="*/ 6377822 w 11633641"/>
                <a:gd name="csY17" fmla="*/ 907695 h 3746054"/>
                <a:gd name="csX18" fmla="*/ 6621739 w 11633641"/>
                <a:gd name="csY18" fmla="*/ 767715 h 3746054"/>
                <a:gd name="csX19" fmla="*/ 6913697 w 11633641"/>
                <a:gd name="csY19" fmla="*/ 621069 h 3746054"/>
                <a:gd name="csX20" fmla="*/ 7358338 w 11633641"/>
                <a:gd name="csY20" fmla="*/ 486453 h 3746054"/>
                <a:gd name="csX21" fmla="*/ 7811163 w 11633641"/>
                <a:gd name="csY21" fmla="*/ 383719 h 3746054"/>
                <a:gd name="csX22" fmla="*/ 8175513 w 11633641"/>
                <a:gd name="csY22" fmla="*/ 306101 h 3746054"/>
                <a:gd name="csX23" fmla="*/ 8793297 w 11633641"/>
                <a:gd name="csY23" fmla="*/ 207742 h 3746054"/>
                <a:gd name="csX24" fmla="*/ 9881832 w 11633641"/>
                <a:gd name="csY24" fmla="*/ 112296 h 3746054"/>
                <a:gd name="csX25" fmla="*/ 11633641 w 11633641"/>
                <a:gd name="csY25" fmla="*/ 17311 h 3746054"/>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90722 w 11633641"/>
                <a:gd name="csY9" fmla="*/ 3320318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90722 w 11633641"/>
                <a:gd name="csY9" fmla="*/ 3320318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4735 w 11633641"/>
                <a:gd name="csY10" fmla="*/ 307201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811928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710187 h 3746043"/>
                <a:gd name="csX12" fmla="*/ 5479487 w 11633641"/>
                <a:gd name="csY12" fmla="*/ 2369762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280752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314666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746043"/>
                <a:gd name="csX1" fmla="*/ 3812617 w 11633641"/>
                <a:gd name="csY1" fmla="*/ 62665 h 3746043"/>
                <a:gd name="csX2" fmla="*/ 4477262 w 11633641"/>
                <a:gd name="csY2" fmla="*/ 81582 h 3746043"/>
                <a:gd name="csX3" fmla="*/ 4608220 w 11633641"/>
                <a:gd name="csY3" fmla="*/ 336760 h 3746043"/>
                <a:gd name="csX4" fmla="*/ 4689747 w 11633641"/>
                <a:gd name="csY4" fmla="*/ 1794280 h 3746043"/>
                <a:gd name="csX5" fmla="*/ 4786298 w 11633641"/>
                <a:gd name="csY5" fmla="*/ 3005906 h 3746043"/>
                <a:gd name="csX6" fmla="*/ 4859552 w 11633641"/>
                <a:gd name="csY6" fmla="*/ 3582928 h 3746043"/>
                <a:gd name="csX7" fmla="*/ 4938682 w 11633641"/>
                <a:gd name="csY7" fmla="*/ 3745295 h 3746043"/>
                <a:gd name="csX8" fmla="*/ 5096013 w 11633641"/>
                <a:gd name="csY8" fmla="*/ 3538735 h 3746043"/>
                <a:gd name="csX9" fmla="*/ 5182968 w 11633641"/>
                <a:gd name="csY9" fmla="*/ 3314666 h 3746043"/>
                <a:gd name="csX10" fmla="*/ 5270859 w 11633641"/>
                <a:gd name="csY10" fmla="*/ 2992887 h 3746043"/>
                <a:gd name="csX11" fmla="*/ 5353680 w 11633641"/>
                <a:gd name="csY11" fmla="*/ 2710187 h 3746043"/>
                <a:gd name="csX12" fmla="*/ 5479487 w 11633641"/>
                <a:gd name="csY12" fmla="*/ 2301935 h 3746043"/>
                <a:gd name="csX13" fmla="*/ 5584374 w 11633641"/>
                <a:gd name="csY13" fmla="*/ 2032303 h 3746043"/>
                <a:gd name="csX14" fmla="*/ 5751803 w 11633641"/>
                <a:gd name="csY14" fmla="*/ 1660620 h 3746043"/>
                <a:gd name="csX15" fmla="*/ 5954331 w 11633641"/>
                <a:gd name="csY15" fmla="*/ 1344723 h 3746043"/>
                <a:gd name="csX16" fmla="*/ 6150867 w 11633641"/>
                <a:gd name="csY16" fmla="*/ 1102117 h 3746043"/>
                <a:gd name="csX17" fmla="*/ 6377822 w 11633641"/>
                <a:gd name="csY17" fmla="*/ 907695 h 3746043"/>
                <a:gd name="csX18" fmla="*/ 6621739 w 11633641"/>
                <a:gd name="csY18" fmla="*/ 767715 h 3746043"/>
                <a:gd name="csX19" fmla="*/ 6913697 w 11633641"/>
                <a:gd name="csY19" fmla="*/ 621069 h 3746043"/>
                <a:gd name="csX20" fmla="*/ 7358338 w 11633641"/>
                <a:gd name="csY20" fmla="*/ 486453 h 3746043"/>
                <a:gd name="csX21" fmla="*/ 7811163 w 11633641"/>
                <a:gd name="csY21" fmla="*/ 383719 h 3746043"/>
                <a:gd name="csX22" fmla="*/ 8175513 w 11633641"/>
                <a:gd name="csY22" fmla="*/ 306101 h 3746043"/>
                <a:gd name="csX23" fmla="*/ 8793297 w 11633641"/>
                <a:gd name="csY23" fmla="*/ 207742 h 3746043"/>
                <a:gd name="csX24" fmla="*/ 9881832 w 11633641"/>
                <a:gd name="csY24" fmla="*/ 112296 h 3746043"/>
                <a:gd name="csX25" fmla="*/ 11633641 w 11633641"/>
                <a:gd name="csY25" fmla="*/ 17311 h 3746043"/>
                <a:gd name="csX0" fmla="*/ 0 w 11633641"/>
                <a:gd name="csY0" fmla="*/ 0 h 3691522"/>
                <a:gd name="csX1" fmla="*/ 3812617 w 11633641"/>
                <a:gd name="csY1" fmla="*/ 62665 h 3691522"/>
                <a:gd name="csX2" fmla="*/ 4477262 w 11633641"/>
                <a:gd name="csY2" fmla="*/ 81582 h 3691522"/>
                <a:gd name="csX3" fmla="*/ 4608220 w 11633641"/>
                <a:gd name="csY3" fmla="*/ 336760 h 3691522"/>
                <a:gd name="csX4" fmla="*/ 4689747 w 11633641"/>
                <a:gd name="csY4" fmla="*/ 1794280 h 3691522"/>
                <a:gd name="csX5" fmla="*/ 4786298 w 11633641"/>
                <a:gd name="csY5" fmla="*/ 3005906 h 3691522"/>
                <a:gd name="csX6" fmla="*/ 4859552 w 11633641"/>
                <a:gd name="csY6" fmla="*/ 3582928 h 3691522"/>
                <a:gd name="csX7" fmla="*/ 4934805 w 11633641"/>
                <a:gd name="csY7" fmla="*/ 3688773 h 3691522"/>
                <a:gd name="csX8" fmla="*/ 5096013 w 11633641"/>
                <a:gd name="csY8" fmla="*/ 3538735 h 3691522"/>
                <a:gd name="csX9" fmla="*/ 5182968 w 11633641"/>
                <a:gd name="csY9" fmla="*/ 3314666 h 3691522"/>
                <a:gd name="csX10" fmla="*/ 5270859 w 11633641"/>
                <a:gd name="csY10" fmla="*/ 2992887 h 3691522"/>
                <a:gd name="csX11" fmla="*/ 5353680 w 11633641"/>
                <a:gd name="csY11" fmla="*/ 2710187 h 3691522"/>
                <a:gd name="csX12" fmla="*/ 5479487 w 11633641"/>
                <a:gd name="csY12" fmla="*/ 2301935 h 3691522"/>
                <a:gd name="csX13" fmla="*/ 5584374 w 11633641"/>
                <a:gd name="csY13" fmla="*/ 2032303 h 3691522"/>
                <a:gd name="csX14" fmla="*/ 5751803 w 11633641"/>
                <a:gd name="csY14" fmla="*/ 1660620 h 3691522"/>
                <a:gd name="csX15" fmla="*/ 5954331 w 11633641"/>
                <a:gd name="csY15" fmla="*/ 1344723 h 3691522"/>
                <a:gd name="csX16" fmla="*/ 6150867 w 11633641"/>
                <a:gd name="csY16" fmla="*/ 1102117 h 3691522"/>
                <a:gd name="csX17" fmla="*/ 6377822 w 11633641"/>
                <a:gd name="csY17" fmla="*/ 907695 h 3691522"/>
                <a:gd name="csX18" fmla="*/ 6621739 w 11633641"/>
                <a:gd name="csY18" fmla="*/ 767715 h 3691522"/>
                <a:gd name="csX19" fmla="*/ 6913697 w 11633641"/>
                <a:gd name="csY19" fmla="*/ 621069 h 3691522"/>
                <a:gd name="csX20" fmla="*/ 7358338 w 11633641"/>
                <a:gd name="csY20" fmla="*/ 486453 h 3691522"/>
                <a:gd name="csX21" fmla="*/ 7811163 w 11633641"/>
                <a:gd name="csY21" fmla="*/ 383719 h 3691522"/>
                <a:gd name="csX22" fmla="*/ 8175513 w 11633641"/>
                <a:gd name="csY22" fmla="*/ 306101 h 3691522"/>
                <a:gd name="csX23" fmla="*/ 8793297 w 11633641"/>
                <a:gd name="csY23" fmla="*/ 207742 h 3691522"/>
                <a:gd name="csX24" fmla="*/ 9881832 w 11633641"/>
                <a:gd name="csY24" fmla="*/ 112296 h 3691522"/>
                <a:gd name="csX25" fmla="*/ 11633641 w 11633641"/>
                <a:gd name="csY25" fmla="*/ 17311 h 3691522"/>
                <a:gd name="csX0" fmla="*/ 0 w 11633641"/>
                <a:gd name="csY0" fmla="*/ 0 h 3704954"/>
                <a:gd name="csX1" fmla="*/ 3812617 w 11633641"/>
                <a:gd name="csY1" fmla="*/ 62665 h 3704954"/>
                <a:gd name="csX2" fmla="*/ 4477262 w 11633641"/>
                <a:gd name="csY2" fmla="*/ 81582 h 3704954"/>
                <a:gd name="csX3" fmla="*/ 4608220 w 11633641"/>
                <a:gd name="csY3" fmla="*/ 336760 h 3704954"/>
                <a:gd name="csX4" fmla="*/ 4689747 w 11633641"/>
                <a:gd name="csY4" fmla="*/ 1794280 h 3704954"/>
                <a:gd name="csX5" fmla="*/ 4786298 w 11633641"/>
                <a:gd name="csY5" fmla="*/ 3005906 h 3704954"/>
                <a:gd name="csX6" fmla="*/ 4859552 w 11633641"/>
                <a:gd name="csY6" fmla="*/ 3582928 h 3704954"/>
                <a:gd name="csX7" fmla="*/ 4934805 w 11633641"/>
                <a:gd name="csY7" fmla="*/ 3688773 h 3704954"/>
                <a:gd name="csX8" fmla="*/ 5096013 w 11633641"/>
                <a:gd name="csY8" fmla="*/ 3538735 h 3704954"/>
                <a:gd name="csX9" fmla="*/ 5182968 w 11633641"/>
                <a:gd name="csY9" fmla="*/ 3314666 h 3704954"/>
                <a:gd name="csX10" fmla="*/ 5270859 w 11633641"/>
                <a:gd name="csY10" fmla="*/ 2992887 h 3704954"/>
                <a:gd name="csX11" fmla="*/ 5353680 w 11633641"/>
                <a:gd name="csY11" fmla="*/ 2710187 h 3704954"/>
                <a:gd name="csX12" fmla="*/ 5479487 w 11633641"/>
                <a:gd name="csY12" fmla="*/ 2301935 h 3704954"/>
                <a:gd name="csX13" fmla="*/ 5584374 w 11633641"/>
                <a:gd name="csY13" fmla="*/ 2032303 h 3704954"/>
                <a:gd name="csX14" fmla="*/ 5751803 w 11633641"/>
                <a:gd name="csY14" fmla="*/ 1660620 h 3704954"/>
                <a:gd name="csX15" fmla="*/ 5954331 w 11633641"/>
                <a:gd name="csY15" fmla="*/ 1344723 h 3704954"/>
                <a:gd name="csX16" fmla="*/ 6150867 w 11633641"/>
                <a:gd name="csY16" fmla="*/ 1102117 h 3704954"/>
                <a:gd name="csX17" fmla="*/ 6377822 w 11633641"/>
                <a:gd name="csY17" fmla="*/ 907695 h 3704954"/>
                <a:gd name="csX18" fmla="*/ 6621739 w 11633641"/>
                <a:gd name="csY18" fmla="*/ 767715 h 3704954"/>
                <a:gd name="csX19" fmla="*/ 6913697 w 11633641"/>
                <a:gd name="csY19" fmla="*/ 621069 h 3704954"/>
                <a:gd name="csX20" fmla="*/ 7358338 w 11633641"/>
                <a:gd name="csY20" fmla="*/ 486453 h 3704954"/>
                <a:gd name="csX21" fmla="*/ 7811163 w 11633641"/>
                <a:gd name="csY21" fmla="*/ 383719 h 3704954"/>
                <a:gd name="csX22" fmla="*/ 8175513 w 11633641"/>
                <a:gd name="csY22" fmla="*/ 306101 h 3704954"/>
                <a:gd name="csX23" fmla="*/ 8793297 w 11633641"/>
                <a:gd name="csY23" fmla="*/ 207742 h 3704954"/>
                <a:gd name="csX24" fmla="*/ 9881832 w 11633641"/>
                <a:gd name="csY24" fmla="*/ 112296 h 3704954"/>
                <a:gd name="csX25" fmla="*/ 11633641 w 11633641"/>
                <a:gd name="csY25" fmla="*/ 17311 h 3704954"/>
                <a:gd name="csX0" fmla="*/ 0 w 11633641"/>
                <a:gd name="csY0" fmla="*/ 0 h 3736907"/>
                <a:gd name="csX1" fmla="*/ 3812617 w 11633641"/>
                <a:gd name="csY1" fmla="*/ 62665 h 3736907"/>
                <a:gd name="csX2" fmla="*/ 4477262 w 11633641"/>
                <a:gd name="csY2" fmla="*/ 81582 h 3736907"/>
                <a:gd name="csX3" fmla="*/ 4608220 w 11633641"/>
                <a:gd name="csY3" fmla="*/ 336760 h 3736907"/>
                <a:gd name="csX4" fmla="*/ 4689747 w 11633641"/>
                <a:gd name="csY4" fmla="*/ 1794280 h 3736907"/>
                <a:gd name="csX5" fmla="*/ 4786298 w 11633641"/>
                <a:gd name="csY5" fmla="*/ 3005906 h 3736907"/>
                <a:gd name="csX6" fmla="*/ 4859552 w 11633641"/>
                <a:gd name="csY6" fmla="*/ 3582928 h 3736907"/>
                <a:gd name="csX7" fmla="*/ 4919298 w 11633641"/>
                <a:gd name="csY7" fmla="*/ 3722687 h 3736907"/>
                <a:gd name="csX8" fmla="*/ 5096013 w 11633641"/>
                <a:gd name="csY8" fmla="*/ 3538735 h 3736907"/>
                <a:gd name="csX9" fmla="*/ 5182968 w 11633641"/>
                <a:gd name="csY9" fmla="*/ 3314666 h 3736907"/>
                <a:gd name="csX10" fmla="*/ 5270859 w 11633641"/>
                <a:gd name="csY10" fmla="*/ 2992887 h 3736907"/>
                <a:gd name="csX11" fmla="*/ 5353680 w 11633641"/>
                <a:gd name="csY11" fmla="*/ 2710187 h 3736907"/>
                <a:gd name="csX12" fmla="*/ 5479487 w 11633641"/>
                <a:gd name="csY12" fmla="*/ 2301935 h 3736907"/>
                <a:gd name="csX13" fmla="*/ 5584374 w 11633641"/>
                <a:gd name="csY13" fmla="*/ 2032303 h 3736907"/>
                <a:gd name="csX14" fmla="*/ 5751803 w 11633641"/>
                <a:gd name="csY14" fmla="*/ 1660620 h 3736907"/>
                <a:gd name="csX15" fmla="*/ 5954331 w 11633641"/>
                <a:gd name="csY15" fmla="*/ 1344723 h 3736907"/>
                <a:gd name="csX16" fmla="*/ 6150867 w 11633641"/>
                <a:gd name="csY16" fmla="*/ 1102117 h 3736907"/>
                <a:gd name="csX17" fmla="*/ 6377822 w 11633641"/>
                <a:gd name="csY17" fmla="*/ 907695 h 3736907"/>
                <a:gd name="csX18" fmla="*/ 6621739 w 11633641"/>
                <a:gd name="csY18" fmla="*/ 767715 h 3736907"/>
                <a:gd name="csX19" fmla="*/ 6913697 w 11633641"/>
                <a:gd name="csY19" fmla="*/ 621069 h 3736907"/>
                <a:gd name="csX20" fmla="*/ 7358338 w 11633641"/>
                <a:gd name="csY20" fmla="*/ 486453 h 3736907"/>
                <a:gd name="csX21" fmla="*/ 7811163 w 11633641"/>
                <a:gd name="csY21" fmla="*/ 383719 h 3736907"/>
                <a:gd name="csX22" fmla="*/ 8175513 w 11633641"/>
                <a:gd name="csY22" fmla="*/ 306101 h 3736907"/>
                <a:gd name="csX23" fmla="*/ 8793297 w 11633641"/>
                <a:gd name="csY23" fmla="*/ 207742 h 3736907"/>
                <a:gd name="csX24" fmla="*/ 9881832 w 11633641"/>
                <a:gd name="csY24" fmla="*/ 112296 h 3736907"/>
                <a:gd name="csX25" fmla="*/ 11633641 w 11633641"/>
                <a:gd name="csY25" fmla="*/ 17311 h 3736907"/>
                <a:gd name="csX0" fmla="*/ 0 w 11633641"/>
                <a:gd name="csY0" fmla="*/ 0 h 3724216"/>
                <a:gd name="csX1" fmla="*/ 3812617 w 11633641"/>
                <a:gd name="csY1" fmla="*/ 62665 h 3724216"/>
                <a:gd name="csX2" fmla="*/ 4477262 w 11633641"/>
                <a:gd name="csY2" fmla="*/ 81582 h 3724216"/>
                <a:gd name="csX3" fmla="*/ 4608220 w 11633641"/>
                <a:gd name="csY3" fmla="*/ 336760 h 3724216"/>
                <a:gd name="csX4" fmla="*/ 4689747 w 11633641"/>
                <a:gd name="csY4" fmla="*/ 1794280 h 3724216"/>
                <a:gd name="csX5" fmla="*/ 4786298 w 11633641"/>
                <a:gd name="csY5" fmla="*/ 3005906 h 3724216"/>
                <a:gd name="csX6" fmla="*/ 4871183 w 11633641"/>
                <a:gd name="csY6" fmla="*/ 3588580 h 3724216"/>
                <a:gd name="csX7" fmla="*/ 4919298 w 11633641"/>
                <a:gd name="csY7" fmla="*/ 3722687 h 3724216"/>
                <a:gd name="csX8" fmla="*/ 5096013 w 11633641"/>
                <a:gd name="csY8" fmla="*/ 3538735 h 3724216"/>
                <a:gd name="csX9" fmla="*/ 5182968 w 11633641"/>
                <a:gd name="csY9" fmla="*/ 3314666 h 3724216"/>
                <a:gd name="csX10" fmla="*/ 5270859 w 11633641"/>
                <a:gd name="csY10" fmla="*/ 2992887 h 3724216"/>
                <a:gd name="csX11" fmla="*/ 5353680 w 11633641"/>
                <a:gd name="csY11" fmla="*/ 2710187 h 3724216"/>
                <a:gd name="csX12" fmla="*/ 5479487 w 11633641"/>
                <a:gd name="csY12" fmla="*/ 2301935 h 3724216"/>
                <a:gd name="csX13" fmla="*/ 5584374 w 11633641"/>
                <a:gd name="csY13" fmla="*/ 2032303 h 3724216"/>
                <a:gd name="csX14" fmla="*/ 5751803 w 11633641"/>
                <a:gd name="csY14" fmla="*/ 1660620 h 3724216"/>
                <a:gd name="csX15" fmla="*/ 5954331 w 11633641"/>
                <a:gd name="csY15" fmla="*/ 1344723 h 3724216"/>
                <a:gd name="csX16" fmla="*/ 6150867 w 11633641"/>
                <a:gd name="csY16" fmla="*/ 1102117 h 3724216"/>
                <a:gd name="csX17" fmla="*/ 6377822 w 11633641"/>
                <a:gd name="csY17" fmla="*/ 907695 h 3724216"/>
                <a:gd name="csX18" fmla="*/ 6621739 w 11633641"/>
                <a:gd name="csY18" fmla="*/ 767715 h 3724216"/>
                <a:gd name="csX19" fmla="*/ 6913697 w 11633641"/>
                <a:gd name="csY19" fmla="*/ 621069 h 3724216"/>
                <a:gd name="csX20" fmla="*/ 7358338 w 11633641"/>
                <a:gd name="csY20" fmla="*/ 486453 h 3724216"/>
                <a:gd name="csX21" fmla="*/ 7811163 w 11633641"/>
                <a:gd name="csY21" fmla="*/ 383719 h 3724216"/>
                <a:gd name="csX22" fmla="*/ 8175513 w 11633641"/>
                <a:gd name="csY22" fmla="*/ 306101 h 3724216"/>
                <a:gd name="csX23" fmla="*/ 8793297 w 11633641"/>
                <a:gd name="csY23" fmla="*/ 207742 h 3724216"/>
                <a:gd name="csX24" fmla="*/ 9881832 w 11633641"/>
                <a:gd name="csY24" fmla="*/ 112296 h 3724216"/>
                <a:gd name="csX25" fmla="*/ 11633641 w 11633641"/>
                <a:gd name="csY25" fmla="*/ 17311 h 3724216"/>
                <a:gd name="csX0" fmla="*/ 0 w 11633641"/>
                <a:gd name="csY0" fmla="*/ 0 h 3708035"/>
                <a:gd name="csX1" fmla="*/ 3812617 w 11633641"/>
                <a:gd name="csY1" fmla="*/ 62665 h 3708035"/>
                <a:gd name="csX2" fmla="*/ 4477262 w 11633641"/>
                <a:gd name="csY2" fmla="*/ 81582 h 3708035"/>
                <a:gd name="csX3" fmla="*/ 4608220 w 11633641"/>
                <a:gd name="csY3" fmla="*/ 336760 h 3708035"/>
                <a:gd name="csX4" fmla="*/ 4689747 w 11633641"/>
                <a:gd name="csY4" fmla="*/ 1794280 h 3708035"/>
                <a:gd name="csX5" fmla="*/ 4786298 w 11633641"/>
                <a:gd name="csY5" fmla="*/ 3005906 h 3708035"/>
                <a:gd name="csX6" fmla="*/ 4871183 w 11633641"/>
                <a:gd name="csY6" fmla="*/ 3588580 h 3708035"/>
                <a:gd name="csX7" fmla="*/ 5023971 w 11633641"/>
                <a:gd name="csY7" fmla="*/ 3705730 h 3708035"/>
                <a:gd name="csX8" fmla="*/ 5096013 w 11633641"/>
                <a:gd name="csY8" fmla="*/ 3538735 h 3708035"/>
                <a:gd name="csX9" fmla="*/ 5182968 w 11633641"/>
                <a:gd name="csY9" fmla="*/ 3314666 h 3708035"/>
                <a:gd name="csX10" fmla="*/ 5270859 w 11633641"/>
                <a:gd name="csY10" fmla="*/ 2992887 h 3708035"/>
                <a:gd name="csX11" fmla="*/ 5353680 w 11633641"/>
                <a:gd name="csY11" fmla="*/ 2710187 h 3708035"/>
                <a:gd name="csX12" fmla="*/ 5479487 w 11633641"/>
                <a:gd name="csY12" fmla="*/ 2301935 h 3708035"/>
                <a:gd name="csX13" fmla="*/ 5584374 w 11633641"/>
                <a:gd name="csY13" fmla="*/ 2032303 h 3708035"/>
                <a:gd name="csX14" fmla="*/ 5751803 w 11633641"/>
                <a:gd name="csY14" fmla="*/ 1660620 h 3708035"/>
                <a:gd name="csX15" fmla="*/ 5954331 w 11633641"/>
                <a:gd name="csY15" fmla="*/ 1344723 h 3708035"/>
                <a:gd name="csX16" fmla="*/ 6150867 w 11633641"/>
                <a:gd name="csY16" fmla="*/ 1102117 h 3708035"/>
                <a:gd name="csX17" fmla="*/ 6377822 w 11633641"/>
                <a:gd name="csY17" fmla="*/ 907695 h 3708035"/>
                <a:gd name="csX18" fmla="*/ 6621739 w 11633641"/>
                <a:gd name="csY18" fmla="*/ 767715 h 3708035"/>
                <a:gd name="csX19" fmla="*/ 6913697 w 11633641"/>
                <a:gd name="csY19" fmla="*/ 621069 h 3708035"/>
                <a:gd name="csX20" fmla="*/ 7358338 w 11633641"/>
                <a:gd name="csY20" fmla="*/ 486453 h 3708035"/>
                <a:gd name="csX21" fmla="*/ 7811163 w 11633641"/>
                <a:gd name="csY21" fmla="*/ 383719 h 3708035"/>
                <a:gd name="csX22" fmla="*/ 8175513 w 11633641"/>
                <a:gd name="csY22" fmla="*/ 306101 h 3708035"/>
                <a:gd name="csX23" fmla="*/ 8793297 w 11633641"/>
                <a:gd name="csY23" fmla="*/ 207742 h 3708035"/>
                <a:gd name="csX24" fmla="*/ 9881832 w 11633641"/>
                <a:gd name="csY24" fmla="*/ 112296 h 3708035"/>
                <a:gd name="csX25" fmla="*/ 11633641 w 11633641"/>
                <a:gd name="csY25" fmla="*/ 17311 h 3708035"/>
                <a:gd name="csX0" fmla="*/ 0 w 11633641"/>
                <a:gd name="csY0" fmla="*/ 0 h 3706792"/>
                <a:gd name="csX1" fmla="*/ 3812617 w 11633641"/>
                <a:gd name="csY1" fmla="*/ 62665 h 3706792"/>
                <a:gd name="csX2" fmla="*/ 4477262 w 11633641"/>
                <a:gd name="csY2" fmla="*/ 81582 h 3706792"/>
                <a:gd name="csX3" fmla="*/ 4608220 w 11633641"/>
                <a:gd name="csY3" fmla="*/ 336760 h 3706792"/>
                <a:gd name="csX4" fmla="*/ 4689747 w 11633641"/>
                <a:gd name="csY4" fmla="*/ 1794280 h 3706792"/>
                <a:gd name="csX5" fmla="*/ 4786298 w 11633641"/>
                <a:gd name="csY5" fmla="*/ 3005906 h 3706792"/>
                <a:gd name="csX6" fmla="*/ 4871183 w 11633641"/>
                <a:gd name="csY6" fmla="*/ 3588580 h 3706792"/>
                <a:gd name="csX7" fmla="*/ 5023971 w 11633641"/>
                <a:gd name="csY7" fmla="*/ 3705730 h 3706792"/>
                <a:gd name="csX8" fmla="*/ 5115397 w 11633641"/>
                <a:gd name="csY8" fmla="*/ 3561344 h 3706792"/>
                <a:gd name="csX9" fmla="*/ 5182968 w 11633641"/>
                <a:gd name="csY9" fmla="*/ 3314666 h 3706792"/>
                <a:gd name="csX10" fmla="*/ 5270859 w 11633641"/>
                <a:gd name="csY10" fmla="*/ 2992887 h 3706792"/>
                <a:gd name="csX11" fmla="*/ 5353680 w 11633641"/>
                <a:gd name="csY11" fmla="*/ 2710187 h 3706792"/>
                <a:gd name="csX12" fmla="*/ 5479487 w 11633641"/>
                <a:gd name="csY12" fmla="*/ 2301935 h 3706792"/>
                <a:gd name="csX13" fmla="*/ 5584374 w 11633641"/>
                <a:gd name="csY13" fmla="*/ 2032303 h 3706792"/>
                <a:gd name="csX14" fmla="*/ 5751803 w 11633641"/>
                <a:gd name="csY14" fmla="*/ 1660620 h 3706792"/>
                <a:gd name="csX15" fmla="*/ 5954331 w 11633641"/>
                <a:gd name="csY15" fmla="*/ 1344723 h 3706792"/>
                <a:gd name="csX16" fmla="*/ 6150867 w 11633641"/>
                <a:gd name="csY16" fmla="*/ 1102117 h 3706792"/>
                <a:gd name="csX17" fmla="*/ 6377822 w 11633641"/>
                <a:gd name="csY17" fmla="*/ 907695 h 3706792"/>
                <a:gd name="csX18" fmla="*/ 6621739 w 11633641"/>
                <a:gd name="csY18" fmla="*/ 767715 h 3706792"/>
                <a:gd name="csX19" fmla="*/ 6913697 w 11633641"/>
                <a:gd name="csY19" fmla="*/ 621069 h 3706792"/>
                <a:gd name="csX20" fmla="*/ 7358338 w 11633641"/>
                <a:gd name="csY20" fmla="*/ 486453 h 3706792"/>
                <a:gd name="csX21" fmla="*/ 7811163 w 11633641"/>
                <a:gd name="csY21" fmla="*/ 383719 h 3706792"/>
                <a:gd name="csX22" fmla="*/ 8175513 w 11633641"/>
                <a:gd name="csY22" fmla="*/ 306101 h 3706792"/>
                <a:gd name="csX23" fmla="*/ 8793297 w 11633641"/>
                <a:gd name="csY23" fmla="*/ 207742 h 3706792"/>
                <a:gd name="csX24" fmla="*/ 9881832 w 11633641"/>
                <a:gd name="csY24" fmla="*/ 112296 h 3706792"/>
                <a:gd name="csX25" fmla="*/ 11633641 w 11633641"/>
                <a:gd name="csY25" fmla="*/ 17311 h 3706792"/>
                <a:gd name="csX0" fmla="*/ 0 w 11633641"/>
                <a:gd name="csY0" fmla="*/ 0 h 3681425"/>
                <a:gd name="csX1" fmla="*/ 3812617 w 11633641"/>
                <a:gd name="csY1" fmla="*/ 62665 h 3681425"/>
                <a:gd name="csX2" fmla="*/ 4477262 w 11633641"/>
                <a:gd name="csY2" fmla="*/ 81582 h 3681425"/>
                <a:gd name="csX3" fmla="*/ 4608220 w 11633641"/>
                <a:gd name="csY3" fmla="*/ 336760 h 3681425"/>
                <a:gd name="csX4" fmla="*/ 4689747 w 11633641"/>
                <a:gd name="csY4" fmla="*/ 1794280 h 3681425"/>
                <a:gd name="csX5" fmla="*/ 4786298 w 11633641"/>
                <a:gd name="csY5" fmla="*/ 3005906 h 3681425"/>
                <a:gd name="csX6" fmla="*/ 4871183 w 11633641"/>
                <a:gd name="csY6" fmla="*/ 3588580 h 3681425"/>
                <a:gd name="csX7" fmla="*/ 5020094 w 11633641"/>
                <a:gd name="csY7" fmla="*/ 3677470 h 3681425"/>
                <a:gd name="csX8" fmla="*/ 5115397 w 11633641"/>
                <a:gd name="csY8" fmla="*/ 3561344 h 3681425"/>
                <a:gd name="csX9" fmla="*/ 5182968 w 11633641"/>
                <a:gd name="csY9" fmla="*/ 3314666 h 3681425"/>
                <a:gd name="csX10" fmla="*/ 5270859 w 11633641"/>
                <a:gd name="csY10" fmla="*/ 2992887 h 3681425"/>
                <a:gd name="csX11" fmla="*/ 5353680 w 11633641"/>
                <a:gd name="csY11" fmla="*/ 2710187 h 3681425"/>
                <a:gd name="csX12" fmla="*/ 5479487 w 11633641"/>
                <a:gd name="csY12" fmla="*/ 2301935 h 3681425"/>
                <a:gd name="csX13" fmla="*/ 5584374 w 11633641"/>
                <a:gd name="csY13" fmla="*/ 2032303 h 3681425"/>
                <a:gd name="csX14" fmla="*/ 5751803 w 11633641"/>
                <a:gd name="csY14" fmla="*/ 1660620 h 3681425"/>
                <a:gd name="csX15" fmla="*/ 5954331 w 11633641"/>
                <a:gd name="csY15" fmla="*/ 1344723 h 3681425"/>
                <a:gd name="csX16" fmla="*/ 6150867 w 11633641"/>
                <a:gd name="csY16" fmla="*/ 1102117 h 3681425"/>
                <a:gd name="csX17" fmla="*/ 6377822 w 11633641"/>
                <a:gd name="csY17" fmla="*/ 907695 h 3681425"/>
                <a:gd name="csX18" fmla="*/ 6621739 w 11633641"/>
                <a:gd name="csY18" fmla="*/ 767715 h 3681425"/>
                <a:gd name="csX19" fmla="*/ 6913697 w 11633641"/>
                <a:gd name="csY19" fmla="*/ 621069 h 3681425"/>
                <a:gd name="csX20" fmla="*/ 7358338 w 11633641"/>
                <a:gd name="csY20" fmla="*/ 486453 h 3681425"/>
                <a:gd name="csX21" fmla="*/ 7811163 w 11633641"/>
                <a:gd name="csY21" fmla="*/ 383719 h 3681425"/>
                <a:gd name="csX22" fmla="*/ 8175513 w 11633641"/>
                <a:gd name="csY22" fmla="*/ 306101 h 3681425"/>
                <a:gd name="csX23" fmla="*/ 8793297 w 11633641"/>
                <a:gd name="csY23" fmla="*/ 207742 h 3681425"/>
                <a:gd name="csX24" fmla="*/ 9881832 w 11633641"/>
                <a:gd name="csY24" fmla="*/ 112296 h 3681425"/>
                <a:gd name="csX25" fmla="*/ 11633641 w 11633641"/>
                <a:gd name="csY25" fmla="*/ 17311 h 3681425"/>
                <a:gd name="csX0" fmla="*/ 0 w 11633641"/>
                <a:gd name="csY0" fmla="*/ 0 h 3766196"/>
                <a:gd name="csX1" fmla="*/ 3812617 w 11633641"/>
                <a:gd name="csY1" fmla="*/ 62665 h 3766196"/>
                <a:gd name="csX2" fmla="*/ 4477262 w 11633641"/>
                <a:gd name="csY2" fmla="*/ 81582 h 3766196"/>
                <a:gd name="csX3" fmla="*/ 4608220 w 11633641"/>
                <a:gd name="csY3" fmla="*/ 336760 h 3766196"/>
                <a:gd name="csX4" fmla="*/ 4689747 w 11633641"/>
                <a:gd name="csY4" fmla="*/ 1794280 h 3766196"/>
                <a:gd name="csX5" fmla="*/ 4786298 w 11633641"/>
                <a:gd name="csY5" fmla="*/ 3005906 h 3766196"/>
                <a:gd name="csX6" fmla="*/ 4871183 w 11633641"/>
                <a:gd name="csY6" fmla="*/ 3588580 h 3766196"/>
                <a:gd name="csX7" fmla="*/ 5012004 w 11633641"/>
                <a:gd name="csY7" fmla="*/ 3765940 h 3766196"/>
                <a:gd name="csX8" fmla="*/ 5115397 w 11633641"/>
                <a:gd name="csY8" fmla="*/ 3561344 h 3766196"/>
                <a:gd name="csX9" fmla="*/ 5182968 w 11633641"/>
                <a:gd name="csY9" fmla="*/ 3314666 h 3766196"/>
                <a:gd name="csX10" fmla="*/ 5270859 w 11633641"/>
                <a:gd name="csY10" fmla="*/ 2992887 h 3766196"/>
                <a:gd name="csX11" fmla="*/ 5353680 w 11633641"/>
                <a:gd name="csY11" fmla="*/ 2710187 h 3766196"/>
                <a:gd name="csX12" fmla="*/ 5479487 w 11633641"/>
                <a:gd name="csY12" fmla="*/ 2301935 h 3766196"/>
                <a:gd name="csX13" fmla="*/ 5584374 w 11633641"/>
                <a:gd name="csY13" fmla="*/ 2032303 h 3766196"/>
                <a:gd name="csX14" fmla="*/ 5751803 w 11633641"/>
                <a:gd name="csY14" fmla="*/ 1660620 h 3766196"/>
                <a:gd name="csX15" fmla="*/ 5954331 w 11633641"/>
                <a:gd name="csY15" fmla="*/ 1344723 h 3766196"/>
                <a:gd name="csX16" fmla="*/ 6150867 w 11633641"/>
                <a:gd name="csY16" fmla="*/ 1102117 h 3766196"/>
                <a:gd name="csX17" fmla="*/ 6377822 w 11633641"/>
                <a:gd name="csY17" fmla="*/ 907695 h 3766196"/>
                <a:gd name="csX18" fmla="*/ 6621739 w 11633641"/>
                <a:gd name="csY18" fmla="*/ 767715 h 3766196"/>
                <a:gd name="csX19" fmla="*/ 6913697 w 11633641"/>
                <a:gd name="csY19" fmla="*/ 621069 h 3766196"/>
                <a:gd name="csX20" fmla="*/ 7358338 w 11633641"/>
                <a:gd name="csY20" fmla="*/ 486453 h 3766196"/>
                <a:gd name="csX21" fmla="*/ 7811163 w 11633641"/>
                <a:gd name="csY21" fmla="*/ 383719 h 3766196"/>
                <a:gd name="csX22" fmla="*/ 8175513 w 11633641"/>
                <a:gd name="csY22" fmla="*/ 306101 h 3766196"/>
                <a:gd name="csX23" fmla="*/ 8793297 w 11633641"/>
                <a:gd name="csY23" fmla="*/ 207742 h 3766196"/>
                <a:gd name="csX24" fmla="*/ 9881832 w 11633641"/>
                <a:gd name="csY24" fmla="*/ 112296 h 3766196"/>
                <a:gd name="csX25" fmla="*/ 11633641 w 11633641"/>
                <a:gd name="csY25" fmla="*/ 17311 h 3766196"/>
                <a:gd name="csX0" fmla="*/ 0 w 11633641"/>
                <a:gd name="csY0" fmla="*/ 0 h 3789725"/>
                <a:gd name="csX1" fmla="*/ 3812617 w 11633641"/>
                <a:gd name="csY1" fmla="*/ 62665 h 3789725"/>
                <a:gd name="csX2" fmla="*/ 4477262 w 11633641"/>
                <a:gd name="csY2" fmla="*/ 81582 h 3789725"/>
                <a:gd name="csX3" fmla="*/ 4608220 w 11633641"/>
                <a:gd name="csY3" fmla="*/ 336760 h 3789725"/>
                <a:gd name="csX4" fmla="*/ 4689747 w 11633641"/>
                <a:gd name="csY4" fmla="*/ 1794280 h 3789725"/>
                <a:gd name="csX5" fmla="*/ 4786298 w 11633641"/>
                <a:gd name="csY5" fmla="*/ 3005906 h 3789725"/>
                <a:gd name="csX6" fmla="*/ 4871183 w 11633641"/>
                <a:gd name="csY6" fmla="*/ 3588580 h 3789725"/>
                <a:gd name="csX7" fmla="*/ 4975596 w 11633641"/>
                <a:gd name="csY7" fmla="*/ 3789531 h 3789725"/>
                <a:gd name="csX8" fmla="*/ 5115397 w 11633641"/>
                <a:gd name="csY8" fmla="*/ 3561344 h 3789725"/>
                <a:gd name="csX9" fmla="*/ 5182968 w 11633641"/>
                <a:gd name="csY9" fmla="*/ 3314666 h 3789725"/>
                <a:gd name="csX10" fmla="*/ 5270859 w 11633641"/>
                <a:gd name="csY10" fmla="*/ 2992887 h 3789725"/>
                <a:gd name="csX11" fmla="*/ 5353680 w 11633641"/>
                <a:gd name="csY11" fmla="*/ 2710187 h 3789725"/>
                <a:gd name="csX12" fmla="*/ 5479487 w 11633641"/>
                <a:gd name="csY12" fmla="*/ 2301935 h 3789725"/>
                <a:gd name="csX13" fmla="*/ 5584374 w 11633641"/>
                <a:gd name="csY13" fmla="*/ 2032303 h 3789725"/>
                <a:gd name="csX14" fmla="*/ 5751803 w 11633641"/>
                <a:gd name="csY14" fmla="*/ 1660620 h 3789725"/>
                <a:gd name="csX15" fmla="*/ 5954331 w 11633641"/>
                <a:gd name="csY15" fmla="*/ 1344723 h 3789725"/>
                <a:gd name="csX16" fmla="*/ 6150867 w 11633641"/>
                <a:gd name="csY16" fmla="*/ 1102117 h 3789725"/>
                <a:gd name="csX17" fmla="*/ 6377822 w 11633641"/>
                <a:gd name="csY17" fmla="*/ 907695 h 3789725"/>
                <a:gd name="csX18" fmla="*/ 6621739 w 11633641"/>
                <a:gd name="csY18" fmla="*/ 767715 h 3789725"/>
                <a:gd name="csX19" fmla="*/ 6913697 w 11633641"/>
                <a:gd name="csY19" fmla="*/ 621069 h 3789725"/>
                <a:gd name="csX20" fmla="*/ 7358338 w 11633641"/>
                <a:gd name="csY20" fmla="*/ 486453 h 3789725"/>
                <a:gd name="csX21" fmla="*/ 7811163 w 11633641"/>
                <a:gd name="csY21" fmla="*/ 383719 h 3789725"/>
                <a:gd name="csX22" fmla="*/ 8175513 w 11633641"/>
                <a:gd name="csY22" fmla="*/ 306101 h 3789725"/>
                <a:gd name="csX23" fmla="*/ 8793297 w 11633641"/>
                <a:gd name="csY23" fmla="*/ 207742 h 3789725"/>
                <a:gd name="csX24" fmla="*/ 9881832 w 11633641"/>
                <a:gd name="csY24" fmla="*/ 112296 h 3789725"/>
                <a:gd name="csX25" fmla="*/ 11633641 w 11633641"/>
                <a:gd name="csY25" fmla="*/ 17311 h 3789725"/>
                <a:gd name="csX0" fmla="*/ 0 w 11633641"/>
                <a:gd name="csY0" fmla="*/ 0 h 3789727"/>
                <a:gd name="csX1" fmla="*/ 3812617 w 11633641"/>
                <a:gd name="csY1" fmla="*/ 62665 h 3789727"/>
                <a:gd name="csX2" fmla="*/ 4477262 w 11633641"/>
                <a:gd name="csY2" fmla="*/ 81582 h 3789727"/>
                <a:gd name="csX3" fmla="*/ 4608220 w 11633641"/>
                <a:gd name="csY3" fmla="*/ 336760 h 3789727"/>
                <a:gd name="csX4" fmla="*/ 4689747 w 11633641"/>
                <a:gd name="csY4" fmla="*/ 179428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5"/>
                <a:gd name="csX1" fmla="*/ 3812617 w 11633641"/>
                <a:gd name="csY1" fmla="*/ 62665 h 3789725"/>
                <a:gd name="csX2" fmla="*/ 4477262 w 11633641"/>
                <a:gd name="csY2" fmla="*/ 81582 h 3789725"/>
                <a:gd name="csX3" fmla="*/ 4608220 w 11633641"/>
                <a:gd name="csY3" fmla="*/ 336760 h 3789725"/>
                <a:gd name="csX4" fmla="*/ 4707124 w 11633641"/>
                <a:gd name="csY4" fmla="*/ 1806948 h 3789725"/>
                <a:gd name="csX5" fmla="*/ 4786298 w 11633641"/>
                <a:gd name="csY5" fmla="*/ 3005906 h 3789725"/>
                <a:gd name="csX6" fmla="*/ 4871183 w 11633641"/>
                <a:gd name="csY6" fmla="*/ 3588580 h 3789725"/>
                <a:gd name="csX7" fmla="*/ 4975596 w 11633641"/>
                <a:gd name="csY7" fmla="*/ 3789531 h 3789725"/>
                <a:gd name="csX8" fmla="*/ 5107307 w 11633641"/>
                <a:gd name="csY8" fmla="*/ 3561344 h 3789725"/>
                <a:gd name="csX9" fmla="*/ 5182968 w 11633641"/>
                <a:gd name="csY9" fmla="*/ 3314666 h 3789725"/>
                <a:gd name="csX10" fmla="*/ 5270859 w 11633641"/>
                <a:gd name="csY10" fmla="*/ 2992887 h 3789725"/>
                <a:gd name="csX11" fmla="*/ 5353680 w 11633641"/>
                <a:gd name="csY11" fmla="*/ 2710187 h 3789725"/>
                <a:gd name="csX12" fmla="*/ 5479487 w 11633641"/>
                <a:gd name="csY12" fmla="*/ 2301935 h 3789725"/>
                <a:gd name="csX13" fmla="*/ 5584374 w 11633641"/>
                <a:gd name="csY13" fmla="*/ 2032303 h 3789725"/>
                <a:gd name="csX14" fmla="*/ 5751803 w 11633641"/>
                <a:gd name="csY14" fmla="*/ 1660620 h 3789725"/>
                <a:gd name="csX15" fmla="*/ 5954331 w 11633641"/>
                <a:gd name="csY15" fmla="*/ 1344723 h 3789725"/>
                <a:gd name="csX16" fmla="*/ 6150867 w 11633641"/>
                <a:gd name="csY16" fmla="*/ 1102117 h 3789725"/>
                <a:gd name="csX17" fmla="*/ 6377822 w 11633641"/>
                <a:gd name="csY17" fmla="*/ 907695 h 3789725"/>
                <a:gd name="csX18" fmla="*/ 6621739 w 11633641"/>
                <a:gd name="csY18" fmla="*/ 767715 h 3789725"/>
                <a:gd name="csX19" fmla="*/ 6913697 w 11633641"/>
                <a:gd name="csY19" fmla="*/ 621069 h 3789725"/>
                <a:gd name="csX20" fmla="*/ 7358338 w 11633641"/>
                <a:gd name="csY20" fmla="*/ 486453 h 3789725"/>
                <a:gd name="csX21" fmla="*/ 7811163 w 11633641"/>
                <a:gd name="csY21" fmla="*/ 383719 h 3789725"/>
                <a:gd name="csX22" fmla="*/ 8175513 w 11633641"/>
                <a:gd name="csY22" fmla="*/ 306101 h 3789725"/>
                <a:gd name="csX23" fmla="*/ 8793297 w 11633641"/>
                <a:gd name="csY23" fmla="*/ 207742 h 3789725"/>
                <a:gd name="csX24" fmla="*/ 9881832 w 11633641"/>
                <a:gd name="csY24" fmla="*/ 112296 h 3789725"/>
                <a:gd name="csX25" fmla="*/ 11633641 w 11633641"/>
                <a:gd name="csY25" fmla="*/ 17311 h 3789725"/>
                <a:gd name="csX0" fmla="*/ 0 w 11633641"/>
                <a:gd name="csY0" fmla="*/ 0 h 3789727"/>
                <a:gd name="csX1" fmla="*/ 3812617 w 11633641"/>
                <a:gd name="csY1" fmla="*/ 62665 h 3789727"/>
                <a:gd name="csX2" fmla="*/ 4477262 w 11633641"/>
                <a:gd name="csY2" fmla="*/ 81582 h 3789727"/>
                <a:gd name="csX3" fmla="*/ 4608220 w 11633641"/>
                <a:gd name="csY3" fmla="*/ 336760 h 3789727"/>
                <a:gd name="csX4" fmla="*/ 4698435 w 11633641"/>
                <a:gd name="csY4" fmla="*/ 182595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7"/>
                <a:gd name="csX1" fmla="*/ 3812617 w 11633641"/>
                <a:gd name="csY1" fmla="*/ 62665 h 3789727"/>
                <a:gd name="csX2" fmla="*/ 4477262 w 11633641"/>
                <a:gd name="csY2" fmla="*/ 81582 h 3789727"/>
                <a:gd name="csX3" fmla="*/ 4669312 w 11633641"/>
                <a:gd name="csY3" fmla="*/ 336760 h 3789727"/>
                <a:gd name="csX4" fmla="*/ 4698435 w 11633641"/>
                <a:gd name="csY4" fmla="*/ 1825950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27"/>
                <a:gd name="csX1" fmla="*/ 3812617 w 11633641"/>
                <a:gd name="csY1" fmla="*/ 62665 h 3789727"/>
                <a:gd name="csX2" fmla="*/ 4477262 w 11633641"/>
                <a:gd name="csY2" fmla="*/ 81582 h 3789727"/>
                <a:gd name="csX3" fmla="*/ 4669312 w 11633641"/>
                <a:gd name="csY3" fmla="*/ 336760 h 3789727"/>
                <a:gd name="csX4" fmla="*/ 4759751 w 11633641"/>
                <a:gd name="csY4" fmla="*/ 1833812 h 3789727"/>
                <a:gd name="csX5" fmla="*/ 4786298 w 11633641"/>
                <a:gd name="csY5" fmla="*/ 3005906 h 3789727"/>
                <a:gd name="csX6" fmla="*/ 4871183 w 11633641"/>
                <a:gd name="csY6" fmla="*/ 3588580 h 3789727"/>
                <a:gd name="csX7" fmla="*/ 4975596 w 11633641"/>
                <a:gd name="csY7" fmla="*/ 3789531 h 3789727"/>
                <a:gd name="csX8" fmla="*/ 5107307 w 11633641"/>
                <a:gd name="csY8" fmla="*/ 3561344 h 3789727"/>
                <a:gd name="csX9" fmla="*/ 5182968 w 11633641"/>
                <a:gd name="csY9" fmla="*/ 3314666 h 3789727"/>
                <a:gd name="csX10" fmla="*/ 5270859 w 11633641"/>
                <a:gd name="csY10" fmla="*/ 2992887 h 3789727"/>
                <a:gd name="csX11" fmla="*/ 5353680 w 11633641"/>
                <a:gd name="csY11" fmla="*/ 2710187 h 3789727"/>
                <a:gd name="csX12" fmla="*/ 5479487 w 11633641"/>
                <a:gd name="csY12" fmla="*/ 2301935 h 3789727"/>
                <a:gd name="csX13" fmla="*/ 5584374 w 11633641"/>
                <a:gd name="csY13" fmla="*/ 2032303 h 3789727"/>
                <a:gd name="csX14" fmla="*/ 5751803 w 11633641"/>
                <a:gd name="csY14" fmla="*/ 1660620 h 3789727"/>
                <a:gd name="csX15" fmla="*/ 5954331 w 11633641"/>
                <a:gd name="csY15" fmla="*/ 1344723 h 3789727"/>
                <a:gd name="csX16" fmla="*/ 6150867 w 11633641"/>
                <a:gd name="csY16" fmla="*/ 1102117 h 3789727"/>
                <a:gd name="csX17" fmla="*/ 6377822 w 11633641"/>
                <a:gd name="csY17" fmla="*/ 907695 h 3789727"/>
                <a:gd name="csX18" fmla="*/ 6621739 w 11633641"/>
                <a:gd name="csY18" fmla="*/ 767715 h 3789727"/>
                <a:gd name="csX19" fmla="*/ 6913697 w 11633641"/>
                <a:gd name="csY19" fmla="*/ 621069 h 3789727"/>
                <a:gd name="csX20" fmla="*/ 7358338 w 11633641"/>
                <a:gd name="csY20" fmla="*/ 486453 h 3789727"/>
                <a:gd name="csX21" fmla="*/ 7811163 w 11633641"/>
                <a:gd name="csY21" fmla="*/ 383719 h 3789727"/>
                <a:gd name="csX22" fmla="*/ 8175513 w 11633641"/>
                <a:gd name="csY22" fmla="*/ 306101 h 3789727"/>
                <a:gd name="csX23" fmla="*/ 8793297 w 11633641"/>
                <a:gd name="csY23" fmla="*/ 207742 h 3789727"/>
                <a:gd name="csX24" fmla="*/ 9881832 w 11633641"/>
                <a:gd name="csY24" fmla="*/ 112296 h 3789727"/>
                <a:gd name="csX25" fmla="*/ 11633641 w 11633641"/>
                <a:gd name="csY25" fmla="*/ 17311 h 3789727"/>
                <a:gd name="csX0" fmla="*/ 0 w 11633641"/>
                <a:gd name="csY0" fmla="*/ 0 h 3789717"/>
                <a:gd name="csX1" fmla="*/ 3812617 w 11633641"/>
                <a:gd name="csY1" fmla="*/ 62665 h 3789717"/>
                <a:gd name="csX2" fmla="*/ 4477262 w 11633641"/>
                <a:gd name="csY2" fmla="*/ 81582 h 3789717"/>
                <a:gd name="csX3" fmla="*/ 4669312 w 11633641"/>
                <a:gd name="csY3" fmla="*/ 336760 h 3789717"/>
                <a:gd name="csX4" fmla="*/ 4759751 w 11633641"/>
                <a:gd name="csY4" fmla="*/ 1833812 h 3789717"/>
                <a:gd name="csX5" fmla="*/ 4822066 w 11633641"/>
                <a:gd name="csY5" fmla="*/ 3029498 h 3789717"/>
                <a:gd name="csX6" fmla="*/ 4871183 w 11633641"/>
                <a:gd name="csY6" fmla="*/ 3588580 h 3789717"/>
                <a:gd name="csX7" fmla="*/ 4975596 w 11633641"/>
                <a:gd name="csY7" fmla="*/ 3789531 h 3789717"/>
                <a:gd name="csX8" fmla="*/ 5107307 w 11633641"/>
                <a:gd name="csY8" fmla="*/ 3561344 h 3789717"/>
                <a:gd name="csX9" fmla="*/ 5182968 w 11633641"/>
                <a:gd name="csY9" fmla="*/ 3314666 h 3789717"/>
                <a:gd name="csX10" fmla="*/ 5270859 w 11633641"/>
                <a:gd name="csY10" fmla="*/ 2992887 h 3789717"/>
                <a:gd name="csX11" fmla="*/ 5353680 w 11633641"/>
                <a:gd name="csY11" fmla="*/ 2710187 h 3789717"/>
                <a:gd name="csX12" fmla="*/ 5479487 w 11633641"/>
                <a:gd name="csY12" fmla="*/ 2301935 h 3789717"/>
                <a:gd name="csX13" fmla="*/ 5584374 w 11633641"/>
                <a:gd name="csY13" fmla="*/ 2032303 h 3789717"/>
                <a:gd name="csX14" fmla="*/ 5751803 w 11633641"/>
                <a:gd name="csY14" fmla="*/ 1660620 h 3789717"/>
                <a:gd name="csX15" fmla="*/ 5954331 w 11633641"/>
                <a:gd name="csY15" fmla="*/ 1344723 h 3789717"/>
                <a:gd name="csX16" fmla="*/ 6150867 w 11633641"/>
                <a:gd name="csY16" fmla="*/ 1102117 h 3789717"/>
                <a:gd name="csX17" fmla="*/ 6377822 w 11633641"/>
                <a:gd name="csY17" fmla="*/ 907695 h 3789717"/>
                <a:gd name="csX18" fmla="*/ 6621739 w 11633641"/>
                <a:gd name="csY18" fmla="*/ 767715 h 3789717"/>
                <a:gd name="csX19" fmla="*/ 6913697 w 11633641"/>
                <a:gd name="csY19" fmla="*/ 621069 h 3789717"/>
                <a:gd name="csX20" fmla="*/ 7358338 w 11633641"/>
                <a:gd name="csY20" fmla="*/ 486453 h 3789717"/>
                <a:gd name="csX21" fmla="*/ 7811163 w 11633641"/>
                <a:gd name="csY21" fmla="*/ 383719 h 3789717"/>
                <a:gd name="csX22" fmla="*/ 8175513 w 11633641"/>
                <a:gd name="csY22" fmla="*/ 306101 h 3789717"/>
                <a:gd name="csX23" fmla="*/ 8793297 w 11633641"/>
                <a:gd name="csY23" fmla="*/ 207742 h 3789717"/>
                <a:gd name="csX24" fmla="*/ 9881832 w 11633641"/>
                <a:gd name="csY24" fmla="*/ 112296 h 3789717"/>
                <a:gd name="csX25" fmla="*/ 11633641 w 11633641"/>
                <a:gd name="csY25" fmla="*/ 17311 h 3789717"/>
                <a:gd name="csX0" fmla="*/ 0 w 11633641"/>
                <a:gd name="csY0" fmla="*/ 0 h 3790327"/>
                <a:gd name="csX1" fmla="*/ 3812617 w 11633641"/>
                <a:gd name="csY1" fmla="*/ 62665 h 3790327"/>
                <a:gd name="csX2" fmla="*/ 4477262 w 11633641"/>
                <a:gd name="csY2" fmla="*/ 81582 h 3790327"/>
                <a:gd name="csX3" fmla="*/ 4669312 w 11633641"/>
                <a:gd name="csY3" fmla="*/ 336760 h 3790327"/>
                <a:gd name="csX4" fmla="*/ 4759751 w 11633641"/>
                <a:gd name="csY4" fmla="*/ 1833812 h 3790327"/>
                <a:gd name="csX5" fmla="*/ 4822066 w 11633641"/>
                <a:gd name="csY5" fmla="*/ 3029498 h 3790327"/>
                <a:gd name="csX6" fmla="*/ 4891620 w 11633641"/>
                <a:gd name="csY6" fmla="*/ 3612171 h 3790327"/>
                <a:gd name="csX7" fmla="*/ 4975596 w 11633641"/>
                <a:gd name="csY7" fmla="*/ 3789531 h 3790327"/>
                <a:gd name="csX8" fmla="*/ 5107307 w 11633641"/>
                <a:gd name="csY8" fmla="*/ 3561344 h 3790327"/>
                <a:gd name="csX9" fmla="*/ 5182968 w 11633641"/>
                <a:gd name="csY9" fmla="*/ 3314666 h 3790327"/>
                <a:gd name="csX10" fmla="*/ 5270859 w 11633641"/>
                <a:gd name="csY10" fmla="*/ 2992887 h 3790327"/>
                <a:gd name="csX11" fmla="*/ 5353680 w 11633641"/>
                <a:gd name="csY11" fmla="*/ 2710187 h 3790327"/>
                <a:gd name="csX12" fmla="*/ 5479487 w 11633641"/>
                <a:gd name="csY12" fmla="*/ 2301935 h 3790327"/>
                <a:gd name="csX13" fmla="*/ 5584374 w 11633641"/>
                <a:gd name="csY13" fmla="*/ 2032303 h 3790327"/>
                <a:gd name="csX14" fmla="*/ 5751803 w 11633641"/>
                <a:gd name="csY14" fmla="*/ 1660620 h 3790327"/>
                <a:gd name="csX15" fmla="*/ 5954331 w 11633641"/>
                <a:gd name="csY15" fmla="*/ 1344723 h 3790327"/>
                <a:gd name="csX16" fmla="*/ 6150867 w 11633641"/>
                <a:gd name="csY16" fmla="*/ 1102117 h 3790327"/>
                <a:gd name="csX17" fmla="*/ 6377822 w 11633641"/>
                <a:gd name="csY17" fmla="*/ 907695 h 3790327"/>
                <a:gd name="csX18" fmla="*/ 6621739 w 11633641"/>
                <a:gd name="csY18" fmla="*/ 767715 h 3790327"/>
                <a:gd name="csX19" fmla="*/ 6913697 w 11633641"/>
                <a:gd name="csY19" fmla="*/ 621069 h 3790327"/>
                <a:gd name="csX20" fmla="*/ 7358338 w 11633641"/>
                <a:gd name="csY20" fmla="*/ 486453 h 3790327"/>
                <a:gd name="csX21" fmla="*/ 7811163 w 11633641"/>
                <a:gd name="csY21" fmla="*/ 383719 h 3790327"/>
                <a:gd name="csX22" fmla="*/ 8175513 w 11633641"/>
                <a:gd name="csY22" fmla="*/ 306101 h 3790327"/>
                <a:gd name="csX23" fmla="*/ 8793297 w 11633641"/>
                <a:gd name="csY23" fmla="*/ 207742 h 3790327"/>
                <a:gd name="csX24" fmla="*/ 9881832 w 11633641"/>
                <a:gd name="csY24" fmla="*/ 112296 h 3790327"/>
                <a:gd name="csX25" fmla="*/ 11633641 w 11633641"/>
                <a:gd name="csY25" fmla="*/ 17311 h 3790327"/>
                <a:gd name="csX0" fmla="*/ 0 w 11633641"/>
                <a:gd name="csY0" fmla="*/ 0 h 3790313"/>
                <a:gd name="csX1" fmla="*/ 3812617 w 11633641"/>
                <a:gd name="csY1" fmla="*/ 62665 h 3790313"/>
                <a:gd name="csX2" fmla="*/ 4477262 w 11633641"/>
                <a:gd name="csY2" fmla="*/ 8158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62665 h 3790313"/>
                <a:gd name="csX2" fmla="*/ 4477262 w 11633641"/>
                <a:gd name="csY2" fmla="*/ 8158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62665 h 3790313"/>
                <a:gd name="csX2" fmla="*/ 4533135 w 11633641"/>
                <a:gd name="csY2" fmla="*/ 98780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62665 h 3790313"/>
                <a:gd name="csX2" fmla="*/ 4549741 w 11633641"/>
                <a:gd name="csY2" fmla="*/ 7961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43498 h 3790313"/>
                <a:gd name="csX2" fmla="*/ 4549741 w 11633641"/>
                <a:gd name="csY2" fmla="*/ 79612 h 3790313"/>
                <a:gd name="csX3" fmla="*/ 4669312 w 11633641"/>
                <a:gd name="csY3" fmla="*/ 336760 h 3790313"/>
                <a:gd name="csX4" fmla="*/ 4759751 w 11633641"/>
                <a:gd name="csY4" fmla="*/ 1833812 h 3790313"/>
                <a:gd name="csX5" fmla="*/ 4837395 w 11633641"/>
                <a:gd name="csY5" fmla="*/ 3037363 h 3790313"/>
                <a:gd name="csX6" fmla="*/ 4891620 w 11633641"/>
                <a:gd name="csY6" fmla="*/ 3612171 h 3790313"/>
                <a:gd name="csX7" fmla="*/ 4975596 w 11633641"/>
                <a:gd name="csY7" fmla="*/ 3789531 h 3790313"/>
                <a:gd name="csX8" fmla="*/ 5107307 w 11633641"/>
                <a:gd name="csY8" fmla="*/ 3561344 h 3790313"/>
                <a:gd name="csX9" fmla="*/ 5182968 w 11633641"/>
                <a:gd name="csY9" fmla="*/ 3314666 h 3790313"/>
                <a:gd name="csX10" fmla="*/ 5270859 w 11633641"/>
                <a:gd name="csY10" fmla="*/ 2992887 h 3790313"/>
                <a:gd name="csX11" fmla="*/ 5353680 w 11633641"/>
                <a:gd name="csY11" fmla="*/ 2710187 h 3790313"/>
                <a:gd name="csX12" fmla="*/ 5479487 w 11633641"/>
                <a:gd name="csY12" fmla="*/ 2301935 h 3790313"/>
                <a:gd name="csX13" fmla="*/ 5584374 w 11633641"/>
                <a:gd name="csY13" fmla="*/ 2032303 h 3790313"/>
                <a:gd name="csX14" fmla="*/ 5751803 w 11633641"/>
                <a:gd name="csY14" fmla="*/ 1660620 h 3790313"/>
                <a:gd name="csX15" fmla="*/ 5954331 w 11633641"/>
                <a:gd name="csY15" fmla="*/ 1344723 h 3790313"/>
                <a:gd name="csX16" fmla="*/ 6150867 w 11633641"/>
                <a:gd name="csY16" fmla="*/ 1102117 h 3790313"/>
                <a:gd name="csX17" fmla="*/ 6377822 w 11633641"/>
                <a:gd name="csY17" fmla="*/ 907695 h 3790313"/>
                <a:gd name="csX18" fmla="*/ 6621739 w 11633641"/>
                <a:gd name="csY18" fmla="*/ 767715 h 3790313"/>
                <a:gd name="csX19" fmla="*/ 6913697 w 11633641"/>
                <a:gd name="csY19" fmla="*/ 621069 h 3790313"/>
                <a:gd name="csX20" fmla="*/ 7358338 w 11633641"/>
                <a:gd name="csY20" fmla="*/ 486453 h 3790313"/>
                <a:gd name="csX21" fmla="*/ 7811163 w 11633641"/>
                <a:gd name="csY21" fmla="*/ 383719 h 3790313"/>
                <a:gd name="csX22" fmla="*/ 8175513 w 11633641"/>
                <a:gd name="csY22" fmla="*/ 306101 h 3790313"/>
                <a:gd name="csX23" fmla="*/ 8793297 w 11633641"/>
                <a:gd name="csY23" fmla="*/ 207742 h 3790313"/>
                <a:gd name="csX24" fmla="*/ 9881832 w 11633641"/>
                <a:gd name="csY24" fmla="*/ 112296 h 3790313"/>
                <a:gd name="csX25" fmla="*/ 11633641 w 11633641"/>
                <a:gd name="csY25" fmla="*/ 17311 h 3790313"/>
                <a:gd name="csX0" fmla="*/ 0 w 11633641"/>
                <a:gd name="csY0" fmla="*/ 0 h 3790313"/>
                <a:gd name="csX1" fmla="*/ 3812617 w 11633641"/>
                <a:gd name="csY1" fmla="*/ 43498 h 3790313"/>
                <a:gd name="csX2" fmla="*/ 4549741 w 11633641"/>
                <a:gd name="csY2" fmla="*/ 79612 h 3790313"/>
                <a:gd name="csX3" fmla="*/ 4655227 w 11633641"/>
                <a:gd name="csY3" fmla="*/ 181798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584374 w 11633641"/>
                <a:gd name="csY14" fmla="*/ 2032303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63530 w 11633641"/>
                <a:gd name="csY3" fmla="*/ 143463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584374 w 11633641"/>
                <a:gd name="csY14" fmla="*/ 2032303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46924 w 11633641"/>
                <a:gd name="csY3" fmla="*/ 175409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584374 w 11633641"/>
                <a:gd name="csY14" fmla="*/ 2032303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46924 w 11633641"/>
                <a:gd name="csY3" fmla="*/ 175409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21739 w 11633641"/>
                <a:gd name="csY19" fmla="*/ 767715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646924 w 11633641"/>
                <a:gd name="csY3" fmla="*/ 175409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669312 w 11633641"/>
                <a:gd name="csY4" fmla="*/ 336760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743070 w 11633641"/>
                <a:gd name="csY4" fmla="*/ 419867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790486 w 11633641"/>
                <a:gd name="csY4" fmla="*/ 484508 h 3790313"/>
                <a:gd name="csX5" fmla="*/ 4759751 w 11633641"/>
                <a:gd name="csY5" fmla="*/ 1833812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313"/>
                <a:gd name="csX1" fmla="*/ 3812617 w 11633641"/>
                <a:gd name="csY1" fmla="*/ 43498 h 3790313"/>
                <a:gd name="csX2" fmla="*/ 4549741 w 11633641"/>
                <a:gd name="csY2" fmla="*/ 79612 h 3790313"/>
                <a:gd name="csX3" fmla="*/ 4773365 w 11633641"/>
                <a:gd name="csY3" fmla="*/ 203113 h 3790313"/>
                <a:gd name="csX4" fmla="*/ 4790486 w 11633641"/>
                <a:gd name="csY4" fmla="*/ 484508 h 3790313"/>
                <a:gd name="csX5" fmla="*/ 4844044 w 11633641"/>
                <a:gd name="csY5" fmla="*/ 1916921 h 3790313"/>
                <a:gd name="csX6" fmla="*/ 4837395 w 11633641"/>
                <a:gd name="csY6" fmla="*/ 3037363 h 3790313"/>
                <a:gd name="csX7" fmla="*/ 4891620 w 11633641"/>
                <a:gd name="csY7" fmla="*/ 3612171 h 3790313"/>
                <a:gd name="csX8" fmla="*/ 4975596 w 11633641"/>
                <a:gd name="csY8" fmla="*/ 3789531 h 3790313"/>
                <a:gd name="csX9" fmla="*/ 5107307 w 11633641"/>
                <a:gd name="csY9" fmla="*/ 3561344 h 3790313"/>
                <a:gd name="csX10" fmla="*/ 5182968 w 11633641"/>
                <a:gd name="csY10" fmla="*/ 3314666 h 3790313"/>
                <a:gd name="csX11" fmla="*/ 5270859 w 11633641"/>
                <a:gd name="csY11" fmla="*/ 2992887 h 3790313"/>
                <a:gd name="csX12" fmla="*/ 5353680 w 11633641"/>
                <a:gd name="csY12" fmla="*/ 2710187 h 3790313"/>
                <a:gd name="csX13" fmla="*/ 5479487 w 11633641"/>
                <a:gd name="csY13" fmla="*/ 2301935 h 3790313"/>
                <a:gd name="csX14" fmla="*/ 5613436 w 11633641"/>
                <a:gd name="csY14" fmla="*/ 1955632 h 3790313"/>
                <a:gd name="csX15" fmla="*/ 5751803 w 11633641"/>
                <a:gd name="csY15" fmla="*/ 1660620 h 3790313"/>
                <a:gd name="csX16" fmla="*/ 5954331 w 11633641"/>
                <a:gd name="csY16" fmla="*/ 1344723 h 3790313"/>
                <a:gd name="csX17" fmla="*/ 6150867 w 11633641"/>
                <a:gd name="csY17" fmla="*/ 1102117 h 3790313"/>
                <a:gd name="csX18" fmla="*/ 6377822 w 11633641"/>
                <a:gd name="csY18" fmla="*/ 907695 h 3790313"/>
                <a:gd name="csX19" fmla="*/ 6630043 w 11633641"/>
                <a:gd name="csY19" fmla="*/ 748547 h 3790313"/>
                <a:gd name="csX20" fmla="*/ 6913697 w 11633641"/>
                <a:gd name="csY20" fmla="*/ 621069 h 3790313"/>
                <a:gd name="csX21" fmla="*/ 7358338 w 11633641"/>
                <a:gd name="csY21" fmla="*/ 486453 h 3790313"/>
                <a:gd name="csX22" fmla="*/ 7811163 w 11633641"/>
                <a:gd name="csY22" fmla="*/ 383719 h 3790313"/>
                <a:gd name="csX23" fmla="*/ 8175513 w 11633641"/>
                <a:gd name="csY23" fmla="*/ 306101 h 3790313"/>
                <a:gd name="csX24" fmla="*/ 8793297 w 11633641"/>
                <a:gd name="csY24" fmla="*/ 207742 h 3790313"/>
                <a:gd name="csX25" fmla="*/ 9881832 w 11633641"/>
                <a:gd name="csY25" fmla="*/ 112296 h 3790313"/>
                <a:gd name="csX26" fmla="*/ 11633641 w 11633641"/>
                <a:gd name="csY26" fmla="*/ 17311 h 3790313"/>
                <a:gd name="csX0" fmla="*/ 0 w 11633641"/>
                <a:gd name="csY0" fmla="*/ 0 h 3790238"/>
                <a:gd name="csX1" fmla="*/ 3812617 w 11633641"/>
                <a:gd name="csY1" fmla="*/ 43498 h 3790238"/>
                <a:gd name="csX2" fmla="*/ 4549741 w 11633641"/>
                <a:gd name="csY2" fmla="*/ 79612 h 3790238"/>
                <a:gd name="csX3" fmla="*/ 4773365 w 11633641"/>
                <a:gd name="csY3" fmla="*/ 203113 h 3790238"/>
                <a:gd name="csX4" fmla="*/ 4790486 w 11633641"/>
                <a:gd name="csY4" fmla="*/ 484508 h 3790238"/>
                <a:gd name="csX5" fmla="*/ 4844044 w 11633641"/>
                <a:gd name="csY5" fmla="*/ 1916921 h 3790238"/>
                <a:gd name="csX6" fmla="*/ 4900615 w 11633641"/>
                <a:gd name="csY6" fmla="*/ 3083533 h 3790238"/>
                <a:gd name="csX7" fmla="*/ 4891620 w 11633641"/>
                <a:gd name="csY7" fmla="*/ 3612171 h 3790238"/>
                <a:gd name="csX8" fmla="*/ 4975596 w 11633641"/>
                <a:gd name="csY8" fmla="*/ 3789531 h 3790238"/>
                <a:gd name="csX9" fmla="*/ 5107307 w 11633641"/>
                <a:gd name="csY9" fmla="*/ 3561344 h 3790238"/>
                <a:gd name="csX10" fmla="*/ 5182968 w 11633641"/>
                <a:gd name="csY10" fmla="*/ 3314666 h 3790238"/>
                <a:gd name="csX11" fmla="*/ 5270859 w 11633641"/>
                <a:gd name="csY11" fmla="*/ 2992887 h 3790238"/>
                <a:gd name="csX12" fmla="*/ 5353680 w 11633641"/>
                <a:gd name="csY12" fmla="*/ 2710187 h 3790238"/>
                <a:gd name="csX13" fmla="*/ 5479487 w 11633641"/>
                <a:gd name="csY13" fmla="*/ 2301935 h 3790238"/>
                <a:gd name="csX14" fmla="*/ 5613436 w 11633641"/>
                <a:gd name="csY14" fmla="*/ 1955632 h 3790238"/>
                <a:gd name="csX15" fmla="*/ 5751803 w 11633641"/>
                <a:gd name="csY15" fmla="*/ 1660620 h 3790238"/>
                <a:gd name="csX16" fmla="*/ 5954331 w 11633641"/>
                <a:gd name="csY16" fmla="*/ 1344723 h 3790238"/>
                <a:gd name="csX17" fmla="*/ 6150867 w 11633641"/>
                <a:gd name="csY17" fmla="*/ 1102117 h 3790238"/>
                <a:gd name="csX18" fmla="*/ 6377822 w 11633641"/>
                <a:gd name="csY18" fmla="*/ 907695 h 3790238"/>
                <a:gd name="csX19" fmla="*/ 6630043 w 11633641"/>
                <a:gd name="csY19" fmla="*/ 748547 h 3790238"/>
                <a:gd name="csX20" fmla="*/ 6913697 w 11633641"/>
                <a:gd name="csY20" fmla="*/ 621069 h 3790238"/>
                <a:gd name="csX21" fmla="*/ 7358338 w 11633641"/>
                <a:gd name="csY21" fmla="*/ 486453 h 3790238"/>
                <a:gd name="csX22" fmla="*/ 7811163 w 11633641"/>
                <a:gd name="csY22" fmla="*/ 383719 h 3790238"/>
                <a:gd name="csX23" fmla="*/ 8175513 w 11633641"/>
                <a:gd name="csY23" fmla="*/ 306101 h 3790238"/>
                <a:gd name="csX24" fmla="*/ 8793297 w 11633641"/>
                <a:gd name="csY24" fmla="*/ 207742 h 3790238"/>
                <a:gd name="csX25" fmla="*/ 9881832 w 11633641"/>
                <a:gd name="csY25" fmla="*/ 112296 h 3790238"/>
                <a:gd name="csX26" fmla="*/ 11633641 w 11633641"/>
                <a:gd name="csY26" fmla="*/ 17311 h 3790238"/>
                <a:gd name="csX0" fmla="*/ 0 w 11633641"/>
                <a:gd name="csY0" fmla="*/ 0 h 3791085"/>
                <a:gd name="csX1" fmla="*/ 3812617 w 11633641"/>
                <a:gd name="csY1" fmla="*/ 43498 h 3791085"/>
                <a:gd name="csX2" fmla="*/ 4549741 w 11633641"/>
                <a:gd name="csY2" fmla="*/ 79612 h 3791085"/>
                <a:gd name="csX3" fmla="*/ 4773365 w 11633641"/>
                <a:gd name="csY3" fmla="*/ 203113 h 3791085"/>
                <a:gd name="csX4" fmla="*/ 4790486 w 11633641"/>
                <a:gd name="csY4" fmla="*/ 484508 h 3791085"/>
                <a:gd name="csX5" fmla="*/ 4844044 w 11633641"/>
                <a:gd name="csY5" fmla="*/ 1916921 h 3791085"/>
                <a:gd name="csX6" fmla="*/ 4900615 w 11633641"/>
                <a:gd name="csY6" fmla="*/ 3083533 h 3791085"/>
                <a:gd name="csX7" fmla="*/ 4939036 w 11633641"/>
                <a:gd name="csY7" fmla="*/ 3630640 h 3791085"/>
                <a:gd name="csX8" fmla="*/ 4975596 w 11633641"/>
                <a:gd name="csY8" fmla="*/ 3789531 h 3791085"/>
                <a:gd name="csX9" fmla="*/ 5107307 w 11633641"/>
                <a:gd name="csY9" fmla="*/ 3561344 h 3791085"/>
                <a:gd name="csX10" fmla="*/ 5182968 w 11633641"/>
                <a:gd name="csY10" fmla="*/ 3314666 h 3791085"/>
                <a:gd name="csX11" fmla="*/ 5270859 w 11633641"/>
                <a:gd name="csY11" fmla="*/ 2992887 h 3791085"/>
                <a:gd name="csX12" fmla="*/ 5353680 w 11633641"/>
                <a:gd name="csY12" fmla="*/ 2710187 h 3791085"/>
                <a:gd name="csX13" fmla="*/ 5479487 w 11633641"/>
                <a:gd name="csY13" fmla="*/ 2301935 h 3791085"/>
                <a:gd name="csX14" fmla="*/ 5613436 w 11633641"/>
                <a:gd name="csY14" fmla="*/ 1955632 h 3791085"/>
                <a:gd name="csX15" fmla="*/ 5751803 w 11633641"/>
                <a:gd name="csY15" fmla="*/ 1660620 h 3791085"/>
                <a:gd name="csX16" fmla="*/ 5954331 w 11633641"/>
                <a:gd name="csY16" fmla="*/ 1344723 h 3791085"/>
                <a:gd name="csX17" fmla="*/ 6150867 w 11633641"/>
                <a:gd name="csY17" fmla="*/ 1102117 h 3791085"/>
                <a:gd name="csX18" fmla="*/ 6377822 w 11633641"/>
                <a:gd name="csY18" fmla="*/ 907695 h 3791085"/>
                <a:gd name="csX19" fmla="*/ 6630043 w 11633641"/>
                <a:gd name="csY19" fmla="*/ 748547 h 3791085"/>
                <a:gd name="csX20" fmla="*/ 6913697 w 11633641"/>
                <a:gd name="csY20" fmla="*/ 621069 h 3791085"/>
                <a:gd name="csX21" fmla="*/ 7358338 w 11633641"/>
                <a:gd name="csY21" fmla="*/ 486453 h 3791085"/>
                <a:gd name="csX22" fmla="*/ 7811163 w 11633641"/>
                <a:gd name="csY22" fmla="*/ 383719 h 3791085"/>
                <a:gd name="csX23" fmla="*/ 8175513 w 11633641"/>
                <a:gd name="csY23" fmla="*/ 306101 h 3791085"/>
                <a:gd name="csX24" fmla="*/ 8793297 w 11633641"/>
                <a:gd name="csY24" fmla="*/ 207742 h 3791085"/>
                <a:gd name="csX25" fmla="*/ 9881832 w 11633641"/>
                <a:gd name="csY25" fmla="*/ 112296 h 3791085"/>
                <a:gd name="csX26" fmla="*/ 11633641 w 11633641"/>
                <a:gd name="csY26" fmla="*/ 17311 h 3791085"/>
                <a:gd name="csX0" fmla="*/ 0 w 11633641"/>
                <a:gd name="csY0" fmla="*/ 0 h 3910191"/>
                <a:gd name="csX1" fmla="*/ 3812617 w 11633641"/>
                <a:gd name="csY1" fmla="*/ 43498 h 3910191"/>
                <a:gd name="csX2" fmla="*/ 4549741 w 11633641"/>
                <a:gd name="csY2" fmla="*/ 79612 h 3910191"/>
                <a:gd name="csX3" fmla="*/ 4773365 w 11633641"/>
                <a:gd name="csY3" fmla="*/ 203113 h 3910191"/>
                <a:gd name="csX4" fmla="*/ 4790486 w 11633641"/>
                <a:gd name="csY4" fmla="*/ 484508 h 3910191"/>
                <a:gd name="csX5" fmla="*/ 4844044 w 11633641"/>
                <a:gd name="csY5" fmla="*/ 1916921 h 3910191"/>
                <a:gd name="csX6" fmla="*/ 4900615 w 11633641"/>
                <a:gd name="csY6" fmla="*/ 3083533 h 3910191"/>
                <a:gd name="csX7" fmla="*/ 4939036 w 11633641"/>
                <a:gd name="csY7" fmla="*/ 3630640 h 3910191"/>
                <a:gd name="csX8" fmla="*/ 4991400 w 11633641"/>
                <a:gd name="csY8" fmla="*/ 3909575 h 3910191"/>
                <a:gd name="csX9" fmla="*/ 5107307 w 11633641"/>
                <a:gd name="csY9" fmla="*/ 3561344 h 3910191"/>
                <a:gd name="csX10" fmla="*/ 5182968 w 11633641"/>
                <a:gd name="csY10" fmla="*/ 3314666 h 3910191"/>
                <a:gd name="csX11" fmla="*/ 5270859 w 11633641"/>
                <a:gd name="csY11" fmla="*/ 2992887 h 3910191"/>
                <a:gd name="csX12" fmla="*/ 5353680 w 11633641"/>
                <a:gd name="csY12" fmla="*/ 2710187 h 3910191"/>
                <a:gd name="csX13" fmla="*/ 5479487 w 11633641"/>
                <a:gd name="csY13" fmla="*/ 2301935 h 3910191"/>
                <a:gd name="csX14" fmla="*/ 5613436 w 11633641"/>
                <a:gd name="csY14" fmla="*/ 1955632 h 3910191"/>
                <a:gd name="csX15" fmla="*/ 5751803 w 11633641"/>
                <a:gd name="csY15" fmla="*/ 1660620 h 3910191"/>
                <a:gd name="csX16" fmla="*/ 5954331 w 11633641"/>
                <a:gd name="csY16" fmla="*/ 1344723 h 3910191"/>
                <a:gd name="csX17" fmla="*/ 6150867 w 11633641"/>
                <a:gd name="csY17" fmla="*/ 1102117 h 3910191"/>
                <a:gd name="csX18" fmla="*/ 6377822 w 11633641"/>
                <a:gd name="csY18" fmla="*/ 907695 h 3910191"/>
                <a:gd name="csX19" fmla="*/ 6630043 w 11633641"/>
                <a:gd name="csY19" fmla="*/ 748547 h 3910191"/>
                <a:gd name="csX20" fmla="*/ 6913697 w 11633641"/>
                <a:gd name="csY20" fmla="*/ 621069 h 3910191"/>
                <a:gd name="csX21" fmla="*/ 7358338 w 11633641"/>
                <a:gd name="csY21" fmla="*/ 486453 h 3910191"/>
                <a:gd name="csX22" fmla="*/ 7811163 w 11633641"/>
                <a:gd name="csY22" fmla="*/ 383719 h 3910191"/>
                <a:gd name="csX23" fmla="*/ 8175513 w 11633641"/>
                <a:gd name="csY23" fmla="*/ 306101 h 3910191"/>
                <a:gd name="csX24" fmla="*/ 8793297 w 11633641"/>
                <a:gd name="csY24" fmla="*/ 207742 h 3910191"/>
                <a:gd name="csX25" fmla="*/ 9881832 w 11633641"/>
                <a:gd name="csY25" fmla="*/ 112296 h 3910191"/>
                <a:gd name="csX26" fmla="*/ 11633641 w 11633641"/>
                <a:gd name="csY26" fmla="*/ 17311 h 3910191"/>
                <a:gd name="csX0" fmla="*/ 0 w 11633641"/>
                <a:gd name="csY0" fmla="*/ 0 h 4047874"/>
                <a:gd name="csX1" fmla="*/ 3812617 w 11633641"/>
                <a:gd name="csY1" fmla="*/ 43498 h 4047874"/>
                <a:gd name="csX2" fmla="*/ 4549741 w 11633641"/>
                <a:gd name="csY2" fmla="*/ 79612 h 4047874"/>
                <a:gd name="csX3" fmla="*/ 4773365 w 11633641"/>
                <a:gd name="csY3" fmla="*/ 203113 h 4047874"/>
                <a:gd name="csX4" fmla="*/ 4790486 w 11633641"/>
                <a:gd name="csY4" fmla="*/ 484508 h 4047874"/>
                <a:gd name="csX5" fmla="*/ 4844044 w 11633641"/>
                <a:gd name="csY5" fmla="*/ 1916921 h 4047874"/>
                <a:gd name="csX6" fmla="*/ 4900615 w 11633641"/>
                <a:gd name="csY6" fmla="*/ 3083533 h 4047874"/>
                <a:gd name="csX7" fmla="*/ 4939036 w 11633641"/>
                <a:gd name="csY7" fmla="*/ 3630640 h 4047874"/>
                <a:gd name="csX8" fmla="*/ 5000144 w 11633641"/>
                <a:gd name="csY8" fmla="*/ 4047512 h 4047874"/>
                <a:gd name="csX9" fmla="*/ 5107307 w 11633641"/>
                <a:gd name="csY9" fmla="*/ 3561344 h 4047874"/>
                <a:gd name="csX10" fmla="*/ 5182968 w 11633641"/>
                <a:gd name="csY10" fmla="*/ 3314666 h 4047874"/>
                <a:gd name="csX11" fmla="*/ 5270859 w 11633641"/>
                <a:gd name="csY11" fmla="*/ 2992887 h 4047874"/>
                <a:gd name="csX12" fmla="*/ 5353680 w 11633641"/>
                <a:gd name="csY12" fmla="*/ 2710187 h 4047874"/>
                <a:gd name="csX13" fmla="*/ 5479487 w 11633641"/>
                <a:gd name="csY13" fmla="*/ 2301935 h 4047874"/>
                <a:gd name="csX14" fmla="*/ 5613436 w 11633641"/>
                <a:gd name="csY14" fmla="*/ 1955632 h 4047874"/>
                <a:gd name="csX15" fmla="*/ 5751803 w 11633641"/>
                <a:gd name="csY15" fmla="*/ 1660620 h 4047874"/>
                <a:gd name="csX16" fmla="*/ 5954331 w 11633641"/>
                <a:gd name="csY16" fmla="*/ 1344723 h 4047874"/>
                <a:gd name="csX17" fmla="*/ 6150867 w 11633641"/>
                <a:gd name="csY17" fmla="*/ 1102117 h 4047874"/>
                <a:gd name="csX18" fmla="*/ 6377822 w 11633641"/>
                <a:gd name="csY18" fmla="*/ 907695 h 4047874"/>
                <a:gd name="csX19" fmla="*/ 6630043 w 11633641"/>
                <a:gd name="csY19" fmla="*/ 748547 h 4047874"/>
                <a:gd name="csX20" fmla="*/ 6913697 w 11633641"/>
                <a:gd name="csY20" fmla="*/ 621069 h 4047874"/>
                <a:gd name="csX21" fmla="*/ 7358338 w 11633641"/>
                <a:gd name="csY21" fmla="*/ 486453 h 4047874"/>
                <a:gd name="csX22" fmla="*/ 7811163 w 11633641"/>
                <a:gd name="csY22" fmla="*/ 383719 h 4047874"/>
                <a:gd name="csX23" fmla="*/ 8175513 w 11633641"/>
                <a:gd name="csY23" fmla="*/ 306101 h 4047874"/>
                <a:gd name="csX24" fmla="*/ 8793297 w 11633641"/>
                <a:gd name="csY24" fmla="*/ 207742 h 4047874"/>
                <a:gd name="csX25" fmla="*/ 9881832 w 11633641"/>
                <a:gd name="csY25" fmla="*/ 112296 h 4047874"/>
                <a:gd name="csX26" fmla="*/ 11633641 w 11633641"/>
                <a:gd name="csY26" fmla="*/ 17311 h 4047874"/>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182968 w 11633641"/>
                <a:gd name="csY10" fmla="*/ 3314666 h 4047676"/>
                <a:gd name="csX11" fmla="*/ 5270859 w 11633641"/>
                <a:gd name="csY11" fmla="*/ 2992887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217944 w 11633641"/>
                <a:gd name="csY10" fmla="*/ 3299339 h 4047676"/>
                <a:gd name="csX11" fmla="*/ 5270859 w 11633641"/>
                <a:gd name="csY11" fmla="*/ 2992887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217944 w 11633641"/>
                <a:gd name="csY10" fmla="*/ 3253360 h 4047676"/>
                <a:gd name="csX11" fmla="*/ 5270859 w 11633641"/>
                <a:gd name="csY11" fmla="*/ 2992887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676"/>
                <a:gd name="csX1" fmla="*/ 3812617 w 11633641"/>
                <a:gd name="csY1" fmla="*/ 43498 h 4047676"/>
                <a:gd name="csX2" fmla="*/ 4549741 w 11633641"/>
                <a:gd name="csY2" fmla="*/ 79612 h 4047676"/>
                <a:gd name="csX3" fmla="*/ 4773365 w 11633641"/>
                <a:gd name="csY3" fmla="*/ 203113 h 4047676"/>
                <a:gd name="csX4" fmla="*/ 4790486 w 11633641"/>
                <a:gd name="csY4" fmla="*/ 484508 h 4047676"/>
                <a:gd name="csX5" fmla="*/ 4844044 w 11633641"/>
                <a:gd name="csY5" fmla="*/ 1916921 h 4047676"/>
                <a:gd name="csX6" fmla="*/ 4900615 w 11633641"/>
                <a:gd name="csY6" fmla="*/ 3083533 h 4047676"/>
                <a:gd name="csX7" fmla="*/ 4939036 w 11633641"/>
                <a:gd name="csY7" fmla="*/ 3630640 h 4047676"/>
                <a:gd name="csX8" fmla="*/ 5000144 w 11633641"/>
                <a:gd name="csY8" fmla="*/ 4047512 h 4047676"/>
                <a:gd name="csX9" fmla="*/ 5133539 w 11633641"/>
                <a:gd name="csY9" fmla="*/ 3584333 h 4047676"/>
                <a:gd name="csX10" fmla="*/ 5217944 w 11633641"/>
                <a:gd name="csY10" fmla="*/ 3253360 h 4047676"/>
                <a:gd name="csX11" fmla="*/ 5288347 w 11633641"/>
                <a:gd name="csY11" fmla="*/ 2962236 h 4047676"/>
                <a:gd name="csX12" fmla="*/ 5353680 w 11633641"/>
                <a:gd name="csY12" fmla="*/ 2710187 h 4047676"/>
                <a:gd name="csX13" fmla="*/ 5479487 w 11633641"/>
                <a:gd name="csY13" fmla="*/ 2301935 h 4047676"/>
                <a:gd name="csX14" fmla="*/ 5613436 w 11633641"/>
                <a:gd name="csY14" fmla="*/ 1955632 h 4047676"/>
                <a:gd name="csX15" fmla="*/ 5751803 w 11633641"/>
                <a:gd name="csY15" fmla="*/ 1660620 h 4047676"/>
                <a:gd name="csX16" fmla="*/ 5954331 w 11633641"/>
                <a:gd name="csY16" fmla="*/ 1344723 h 4047676"/>
                <a:gd name="csX17" fmla="*/ 6150867 w 11633641"/>
                <a:gd name="csY17" fmla="*/ 1102117 h 4047676"/>
                <a:gd name="csX18" fmla="*/ 6377822 w 11633641"/>
                <a:gd name="csY18" fmla="*/ 907695 h 4047676"/>
                <a:gd name="csX19" fmla="*/ 6630043 w 11633641"/>
                <a:gd name="csY19" fmla="*/ 748547 h 4047676"/>
                <a:gd name="csX20" fmla="*/ 6913697 w 11633641"/>
                <a:gd name="csY20" fmla="*/ 621069 h 4047676"/>
                <a:gd name="csX21" fmla="*/ 7358338 w 11633641"/>
                <a:gd name="csY21" fmla="*/ 486453 h 4047676"/>
                <a:gd name="csX22" fmla="*/ 7811163 w 11633641"/>
                <a:gd name="csY22" fmla="*/ 383719 h 4047676"/>
                <a:gd name="csX23" fmla="*/ 8175513 w 11633641"/>
                <a:gd name="csY23" fmla="*/ 306101 h 4047676"/>
                <a:gd name="csX24" fmla="*/ 8793297 w 11633641"/>
                <a:gd name="csY24" fmla="*/ 207742 h 4047676"/>
                <a:gd name="csX25" fmla="*/ 9881832 w 11633641"/>
                <a:gd name="csY25" fmla="*/ 112296 h 4047676"/>
                <a:gd name="csX26" fmla="*/ 11633641 w 11633641"/>
                <a:gd name="csY26" fmla="*/ 17311 h 4047676"/>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17944 w 11633641"/>
                <a:gd name="csY10" fmla="*/ 3253360 h 4047570"/>
                <a:gd name="csX11" fmla="*/ 5288347 w 11633641"/>
                <a:gd name="csY11" fmla="*/ 2962236 h 4047570"/>
                <a:gd name="csX12" fmla="*/ 5353680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288347 w 11633641"/>
                <a:gd name="csY11" fmla="*/ 2962236 h 4047570"/>
                <a:gd name="csX12" fmla="*/ 5353680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331580 w 11633641"/>
                <a:gd name="csY11" fmla="*/ 2962236 h 4047570"/>
                <a:gd name="csX12" fmla="*/ 5353680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331580 w 11633641"/>
                <a:gd name="csY11" fmla="*/ 2962236 h 4047570"/>
                <a:gd name="csX12" fmla="*/ 5386105 w 11633641"/>
                <a:gd name="csY12" fmla="*/ 2710187 h 4047570"/>
                <a:gd name="csX13" fmla="*/ 5479487 w 11633641"/>
                <a:gd name="csY13" fmla="*/ 230193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7570"/>
                <a:gd name="csX1" fmla="*/ 3812617 w 11633641"/>
                <a:gd name="csY1" fmla="*/ 43498 h 4047570"/>
                <a:gd name="csX2" fmla="*/ 4549741 w 11633641"/>
                <a:gd name="csY2" fmla="*/ 79612 h 4047570"/>
                <a:gd name="csX3" fmla="*/ 4773365 w 11633641"/>
                <a:gd name="csY3" fmla="*/ 203113 h 4047570"/>
                <a:gd name="csX4" fmla="*/ 4790486 w 11633641"/>
                <a:gd name="csY4" fmla="*/ 484508 h 4047570"/>
                <a:gd name="csX5" fmla="*/ 4844044 w 11633641"/>
                <a:gd name="csY5" fmla="*/ 1916921 h 4047570"/>
                <a:gd name="csX6" fmla="*/ 4900615 w 11633641"/>
                <a:gd name="csY6" fmla="*/ 3083533 h 4047570"/>
                <a:gd name="csX7" fmla="*/ 4939036 w 11633641"/>
                <a:gd name="csY7" fmla="*/ 3630640 h 4047570"/>
                <a:gd name="csX8" fmla="*/ 5000144 w 11633641"/>
                <a:gd name="csY8" fmla="*/ 4047512 h 4047570"/>
                <a:gd name="csX9" fmla="*/ 5176772 w 11633641"/>
                <a:gd name="csY9" fmla="*/ 3603277 h 4047570"/>
                <a:gd name="csX10" fmla="*/ 5266580 w 11633641"/>
                <a:gd name="csY10" fmla="*/ 3262831 h 4047570"/>
                <a:gd name="csX11" fmla="*/ 5331580 w 11633641"/>
                <a:gd name="csY11" fmla="*/ 2962236 h 4047570"/>
                <a:gd name="csX12" fmla="*/ 5386105 w 11633641"/>
                <a:gd name="csY12" fmla="*/ 2710187 h 4047570"/>
                <a:gd name="csX13" fmla="*/ 5501103 w 11633641"/>
                <a:gd name="csY13" fmla="*/ 2311405 h 4047570"/>
                <a:gd name="csX14" fmla="*/ 5613436 w 11633641"/>
                <a:gd name="csY14" fmla="*/ 1955632 h 4047570"/>
                <a:gd name="csX15" fmla="*/ 5751803 w 11633641"/>
                <a:gd name="csY15" fmla="*/ 1660620 h 4047570"/>
                <a:gd name="csX16" fmla="*/ 5954331 w 11633641"/>
                <a:gd name="csY16" fmla="*/ 1344723 h 4047570"/>
                <a:gd name="csX17" fmla="*/ 6150867 w 11633641"/>
                <a:gd name="csY17" fmla="*/ 1102117 h 4047570"/>
                <a:gd name="csX18" fmla="*/ 6377822 w 11633641"/>
                <a:gd name="csY18" fmla="*/ 907695 h 4047570"/>
                <a:gd name="csX19" fmla="*/ 6630043 w 11633641"/>
                <a:gd name="csY19" fmla="*/ 748547 h 4047570"/>
                <a:gd name="csX20" fmla="*/ 6913697 w 11633641"/>
                <a:gd name="csY20" fmla="*/ 621069 h 4047570"/>
                <a:gd name="csX21" fmla="*/ 7358338 w 11633641"/>
                <a:gd name="csY21" fmla="*/ 486453 h 4047570"/>
                <a:gd name="csX22" fmla="*/ 7811163 w 11633641"/>
                <a:gd name="csY22" fmla="*/ 383719 h 4047570"/>
                <a:gd name="csX23" fmla="*/ 8175513 w 11633641"/>
                <a:gd name="csY23" fmla="*/ 306101 h 4047570"/>
                <a:gd name="csX24" fmla="*/ 8793297 w 11633641"/>
                <a:gd name="csY24" fmla="*/ 207742 h 4047570"/>
                <a:gd name="csX25" fmla="*/ 9881832 w 11633641"/>
                <a:gd name="csY25" fmla="*/ 112296 h 4047570"/>
                <a:gd name="csX26" fmla="*/ 11633641 w 11633641"/>
                <a:gd name="csY26" fmla="*/ 17311 h 4047570"/>
                <a:gd name="csX0" fmla="*/ 0 w 11633641"/>
                <a:gd name="csY0" fmla="*/ 0 h 4048200"/>
                <a:gd name="csX1" fmla="*/ 3812617 w 11633641"/>
                <a:gd name="csY1" fmla="*/ 43498 h 4048200"/>
                <a:gd name="csX2" fmla="*/ 4549741 w 11633641"/>
                <a:gd name="csY2" fmla="*/ 79612 h 4048200"/>
                <a:gd name="csX3" fmla="*/ 4773365 w 11633641"/>
                <a:gd name="csY3" fmla="*/ 203113 h 4048200"/>
                <a:gd name="csX4" fmla="*/ 4790486 w 11633641"/>
                <a:gd name="csY4" fmla="*/ 484508 h 4048200"/>
                <a:gd name="csX5" fmla="*/ 4844044 w 11633641"/>
                <a:gd name="csY5" fmla="*/ 1916921 h 4048200"/>
                <a:gd name="csX6" fmla="*/ 4900615 w 11633641"/>
                <a:gd name="csY6" fmla="*/ 3083533 h 4048200"/>
                <a:gd name="csX7" fmla="*/ 4939036 w 11633641"/>
                <a:gd name="csY7" fmla="*/ 3630640 h 4048200"/>
                <a:gd name="csX8" fmla="*/ 5000144 w 11633641"/>
                <a:gd name="csY8" fmla="*/ 4047512 h 4048200"/>
                <a:gd name="csX9" fmla="*/ 5182175 w 11633641"/>
                <a:gd name="csY9" fmla="*/ 3716942 h 4048200"/>
                <a:gd name="csX10" fmla="*/ 5266580 w 11633641"/>
                <a:gd name="csY10" fmla="*/ 3262831 h 4048200"/>
                <a:gd name="csX11" fmla="*/ 5331580 w 11633641"/>
                <a:gd name="csY11" fmla="*/ 2962236 h 4048200"/>
                <a:gd name="csX12" fmla="*/ 5386105 w 11633641"/>
                <a:gd name="csY12" fmla="*/ 2710187 h 4048200"/>
                <a:gd name="csX13" fmla="*/ 5501103 w 11633641"/>
                <a:gd name="csY13" fmla="*/ 2311405 h 4048200"/>
                <a:gd name="csX14" fmla="*/ 5613436 w 11633641"/>
                <a:gd name="csY14" fmla="*/ 1955632 h 4048200"/>
                <a:gd name="csX15" fmla="*/ 5751803 w 11633641"/>
                <a:gd name="csY15" fmla="*/ 1660620 h 4048200"/>
                <a:gd name="csX16" fmla="*/ 5954331 w 11633641"/>
                <a:gd name="csY16" fmla="*/ 1344723 h 4048200"/>
                <a:gd name="csX17" fmla="*/ 6150867 w 11633641"/>
                <a:gd name="csY17" fmla="*/ 1102117 h 4048200"/>
                <a:gd name="csX18" fmla="*/ 6377822 w 11633641"/>
                <a:gd name="csY18" fmla="*/ 907695 h 4048200"/>
                <a:gd name="csX19" fmla="*/ 6630043 w 11633641"/>
                <a:gd name="csY19" fmla="*/ 748547 h 4048200"/>
                <a:gd name="csX20" fmla="*/ 6913697 w 11633641"/>
                <a:gd name="csY20" fmla="*/ 621069 h 4048200"/>
                <a:gd name="csX21" fmla="*/ 7358338 w 11633641"/>
                <a:gd name="csY21" fmla="*/ 486453 h 4048200"/>
                <a:gd name="csX22" fmla="*/ 7811163 w 11633641"/>
                <a:gd name="csY22" fmla="*/ 383719 h 4048200"/>
                <a:gd name="csX23" fmla="*/ 8175513 w 11633641"/>
                <a:gd name="csY23" fmla="*/ 306101 h 4048200"/>
                <a:gd name="csX24" fmla="*/ 8793297 w 11633641"/>
                <a:gd name="csY24" fmla="*/ 207742 h 4048200"/>
                <a:gd name="csX25" fmla="*/ 9881832 w 11633641"/>
                <a:gd name="csY25" fmla="*/ 112296 h 4048200"/>
                <a:gd name="csX26" fmla="*/ 11633641 w 11633641"/>
                <a:gd name="csY26" fmla="*/ 17311 h 4048200"/>
                <a:gd name="csX0" fmla="*/ 0 w 11633641"/>
                <a:gd name="csY0" fmla="*/ 0 h 4057649"/>
                <a:gd name="csX1" fmla="*/ 3812617 w 11633641"/>
                <a:gd name="csY1" fmla="*/ 43498 h 4057649"/>
                <a:gd name="csX2" fmla="*/ 4549741 w 11633641"/>
                <a:gd name="csY2" fmla="*/ 79612 h 4057649"/>
                <a:gd name="csX3" fmla="*/ 4773365 w 11633641"/>
                <a:gd name="csY3" fmla="*/ 203113 h 4057649"/>
                <a:gd name="csX4" fmla="*/ 4790486 w 11633641"/>
                <a:gd name="csY4" fmla="*/ 484508 h 4057649"/>
                <a:gd name="csX5" fmla="*/ 4844044 w 11633641"/>
                <a:gd name="csY5" fmla="*/ 1916921 h 4057649"/>
                <a:gd name="csX6" fmla="*/ 4900615 w 11633641"/>
                <a:gd name="csY6" fmla="*/ 3083533 h 4057649"/>
                <a:gd name="csX7" fmla="*/ 4939036 w 11633641"/>
                <a:gd name="csY7" fmla="*/ 3630640 h 4057649"/>
                <a:gd name="csX8" fmla="*/ 5027164 w 11633641"/>
                <a:gd name="csY8" fmla="*/ 4056985 h 4057649"/>
                <a:gd name="csX9" fmla="*/ 5182175 w 11633641"/>
                <a:gd name="csY9" fmla="*/ 3716942 h 4057649"/>
                <a:gd name="csX10" fmla="*/ 5266580 w 11633641"/>
                <a:gd name="csY10" fmla="*/ 3262831 h 4057649"/>
                <a:gd name="csX11" fmla="*/ 5331580 w 11633641"/>
                <a:gd name="csY11" fmla="*/ 2962236 h 4057649"/>
                <a:gd name="csX12" fmla="*/ 5386105 w 11633641"/>
                <a:gd name="csY12" fmla="*/ 2710187 h 4057649"/>
                <a:gd name="csX13" fmla="*/ 5501103 w 11633641"/>
                <a:gd name="csY13" fmla="*/ 2311405 h 4057649"/>
                <a:gd name="csX14" fmla="*/ 5613436 w 11633641"/>
                <a:gd name="csY14" fmla="*/ 1955632 h 4057649"/>
                <a:gd name="csX15" fmla="*/ 5751803 w 11633641"/>
                <a:gd name="csY15" fmla="*/ 1660620 h 4057649"/>
                <a:gd name="csX16" fmla="*/ 5954331 w 11633641"/>
                <a:gd name="csY16" fmla="*/ 1344723 h 4057649"/>
                <a:gd name="csX17" fmla="*/ 6150867 w 11633641"/>
                <a:gd name="csY17" fmla="*/ 1102117 h 4057649"/>
                <a:gd name="csX18" fmla="*/ 6377822 w 11633641"/>
                <a:gd name="csY18" fmla="*/ 907695 h 4057649"/>
                <a:gd name="csX19" fmla="*/ 6630043 w 11633641"/>
                <a:gd name="csY19" fmla="*/ 748547 h 4057649"/>
                <a:gd name="csX20" fmla="*/ 6913697 w 11633641"/>
                <a:gd name="csY20" fmla="*/ 621069 h 4057649"/>
                <a:gd name="csX21" fmla="*/ 7358338 w 11633641"/>
                <a:gd name="csY21" fmla="*/ 486453 h 4057649"/>
                <a:gd name="csX22" fmla="*/ 7811163 w 11633641"/>
                <a:gd name="csY22" fmla="*/ 383719 h 4057649"/>
                <a:gd name="csX23" fmla="*/ 8175513 w 11633641"/>
                <a:gd name="csY23" fmla="*/ 306101 h 4057649"/>
                <a:gd name="csX24" fmla="*/ 8793297 w 11633641"/>
                <a:gd name="csY24" fmla="*/ 207742 h 4057649"/>
                <a:gd name="csX25" fmla="*/ 9881832 w 11633641"/>
                <a:gd name="csY25" fmla="*/ 112296 h 4057649"/>
                <a:gd name="csX26" fmla="*/ 11633641 w 11633641"/>
                <a:gd name="csY26" fmla="*/ 17311 h 4057649"/>
                <a:gd name="csX0" fmla="*/ 0 w 11633641"/>
                <a:gd name="csY0" fmla="*/ 0 h 4057519"/>
                <a:gd name="csX1" fmla="*/ 3812617 w 11633641"/>
                <a:gd name="csY1" fmla="*/ 43498 h 4057519"/>
                <a:gd name="csX2" fmla="*/ 4549741 w 11633641"/>
                <a:gd name="csY2" fmla="*/ 79612 h 4057519"/>
                <a:gd name="csX3" fmla="*/ 4773365 w 11633641"/>
                <a:gd name="csY3" fmla="*/ 203113 h 4057519"/>
                <a:gd name="csX4" fmla="*/ 4790486 w 11633641"/>
                <a:gd name="csY4" fmla="*/ 484508 h 4057519"/>
                <a:gd name="csX5" fmla="*/ 4844044 w 11633641"/>
                <a:gd name="csY5" fmla="*/ 1916921 h 4057519"/>
                <a:gd name="csX6" fmla="*/ 4900615 w 11633641"/>
                <a:gd name="csY6" fmla="*/ 3083533 h 4057519"/>
                <a:gd name="csX7" fmla="*/ 4955248 w 11633641"/>
                <a:gd name="csY7" fmla="*/ 3640113 h 4057519"/>
                <a:gd name="csX8" fmla="*/ 5027164 w 11633641"/>
                <a:gd name="csY8" fmla="*/ 4056985 h 4057519"/>
                <a:gd name="csX9" fmla="*/ 5182175 w 11633641"/>
                <a:gd name="csY9" fmla="*/ 3716942 h 4057519"/>
                <a:gd name="csX10" fmla="*/ 5266580 w 11633641"/>
                <a:gd name="csY10" fmla="*/ 3262831 h 4057519"/>
                <a:gd name="csX11" fmla="*/ 5331580 w 11633641"/>
                <a:gd name="csY11" fmla="*/ 2962236 h 4057519"/>
                <a:gd name="csX12" fmla="*/ 5386105 w 11633641"/>
                <a:gd name="csY12" fmla="*/ 2710187 h 4057519"/>
                <a:gd name="csX13" fmla="*/ 5501103 w 11633641"/>
                <a:gd name="csY13" fmla="*/ 2311405 h 4057519"/>
                <a:gd name="csX14" fmla="*/ 5613436 w 11633641"/>
                <a:gd name="csY14" fmla="*/ 1955632 h 4057519"/>
                <a:gd name="csX15" fmla="*/ 5751803 w 11633641"/>
                <a:gd name="csY15" fmla="*/ 1660620 h 4057519"/>
                <a:gd name="csX16" fmla="*/ 5954331 w 11633641"/>
                <a:gd name="csY16" fmla="*/ 1344723 h 4057519"/>
                <a:gd name="csX17" fmla="*/ 6150867 w 11633641"/>
                <a:gd name="csY17" fmla="*/ 1102117 h 4057519"/>
                <a:gd name="csX18" fmla="*/ 6377822 w 11633641"/>
                <a:gd name="csY18" fmla="*/ 907695 h 4057519"/>
                <a:gd name="csX19" fmla="*/ 6630043 w 11633641"/>
                <a:gd name="csY19" fmla="*/ 748547 h 4057519"/>
                <a:gd name="csX20" fmla="*/ 6913697 w 11633641"/>
                <a:gd name="csY20" fmla="*/ 621069 h 4057519"/>
                <a:gd name="csX21" fmla="*/ 7358338 w 11633641"/>
                <a:gd name="csY21" fmla="*/ 486453 h 4057519"/>
                <a:gd name="csX22" fmla="*/ 7811163 w 11633641"/>
                <a:gd name="csY22" fmla="*/ 383719 h 4057519"/>
                <a:gd name="csX23" fmla="*/ 8175513 w 11633641"/>
                <a:gd name="csY23" fmla="*/ 306101 h 4057519"/>
                <a:gd name="csX24" fmla="*/ 8793297 w 11633641"/>
                <a:gd name="csY24" fmla="*/ 207742 h 4057519"/>
                <a:gd name="csX25" fmla="*/ 9881832 w 11633641"/>
                <a:gd name="csY25" fmla="*/ 112296 h 4057519"/>
                <a:gd name="csX26" fmla="*/ 11633641 w 11633641"/>
                <a:gd name="csY26" fmla="*/ 17311 h 4057519"/>
                <a:gd name="csX0" fmla="*/ 0 w 11633641"/>
                <a:gd name="csY0" fmla="*/ 0 h 4057401"/>
                <a:gd name="csX1" fmla="*/ 3812617 w 11633641"/>
                <a:gd name="csY1" fmla="*/ 43498 h 4057401"/>
                <a:gd name="csX2" fmla="*/ 4549741 w 11633641"/>
                <a:gd name="csY2" fmla="*/ 79612 h 4057401"/>
                <a:gd name="csX3" fmla="*/ 4773365 w 11633641"/>
                <a:gd name="csY3" fmla="*/ 203113 h 4057401"/>
                <a:gd name="csX4" fmla="*/ 4790486 w 11633641"/>
                <a:gd name="csY4" fmla="*/ 484508 h 4057401"/>
                <a:gd name="csX5" fmla="*/ 4844044 w 11633641"/>
                <a:gd name="csY5" fmla="*/ 1916921 h 4057401"/>
                <a:gd name="csX6" fmla="*/ 4900615 w 11633641"/>
                <a:gd name="csY6" fmla="*/ 3083533 h 4057401"/>
                <a:gd name="csX7" fmla="*/ 4939036 w 11633641"/>
                <a:gd name="csY7" fmla="*/ 3649587 h 4057401"/>
                <a:gd name="csX8" fmla="*/ 5027164 w 11633641"/>
                <a:gd name="csY8" fmla="*/ 4056985 h 4057401"/>
                <a:gd name="csX9" fmla="*/ 5182175 w 11633641"/>
                <a:gd name="csY9" fmla="*/ 3716942 h 4057401"/>
                <a:gd name="csX10" fmla="*/ 5266580 w 11633641"/>
                <a:gd name="csY10" fmla="*/ 3262831 h 4057401"/>
                <a:gd name="csX11" fmla="*/ 5331580 w 11633641"/>
                <a:gd name="csY11" fmla="*/ 2962236 h 4057401"/>
                <a:gd name="csX12" fmla="*/ 5386105 w 11633641"/>
                <a:gd name="csY12" fmla="*/ 2710187 h 4057401"/>
                <a:gd name="csX13" fmla="*/ 5501103 w 11633641"/>
                <a:gd name="csY13" fmla="*/ 2311405 h 4057401"/>
                <a:gd name="csX14" fmla="*/ 5613436 w 11633641"/>
                <a:gd name="csY14" fmla="*/ 1955632 h 4057401"/>
                <a:gd name="csX15" fmla="*/ 5751803 w 11633641"/>
                <a:gd name="csY15" fmla="*/ 1660620 h 4057401"/>
                <a:gd name="csX16" fmla="*/ 5954331 w 11633641"/>
                <a:gd name="csY16" fmla="*/ 1344723 h 4057401"/>
                <a:gd name="csX17" fmla="*/ 6150867 w 11633641"/>
                <a:gd name="csY17" fmla="*/ 1102117 h 4057401"/>
                <a:gd name="csX18" fmla="*/ 6377822 w 11633641"/>
                <a:gd name="csY18" fmla="*/ 907695 h 4057401"/>
                <a:gd name="csX19" fmla="*/ 6630043 w 11633641"/>
                <a:gd name="csY19" fmla="*/ 748547 h 4057401"/>
                <a:gd name="csX20" fmla="*/ 6913697 w 11633641"/>
                <a:gd name="csY20" fmla="*/ 621069 h 4057401"/>
                <a:gd name="csX21" fmla="*/ 7358338 w 11633641"/>
                <a:gd name="csY21" fmla="*/ 486453 h 4057401"/>
                <a:gd name="csX22" fmla="*/ 7811163 w 11633641"/>
                <a:gd name="csY22" fmla="*/ 383719 h 4057401"/>
                <a:gd name="csX23" fmla="*/ 8175513 w 11633641"/>
                <a:gd name="csY23" fmla="*/ 306101 h 4057401"/>
                <a:gd name="csX24" fmla="*/ 8793297 w 11633641"/>
                <a:gd name="csY24" fmla="*/ 207742 h 4057401"/>
                <a:gd name="csX25" fmla="*/ 9881832 w 11633641"/>
                <a:gd name="csY25" fmla="*/ 112296 h 4057401"/>
                <a:gd name="csX26" fmla="*/ 11633641 w 11633641"/>
                <a:gd name="csY26" fmla="*/ 17311 h 4057401"/>
                <a:gd name="csX0" fmla="*/ 0 w 11633641"/>
                <a:gd name="csY0" fmla="*/ 0 h 4057401"/>
                <a:gd name="csX1" fmla="*/ 3812617 w 11633641"/>
                <a:gd name="csY1" fmla="*/ 43498 h 4057401"/>
                <a:gd name="csX2" fmla="*/ 4549741 w 11633641"/>
                <a:gd name="csY2" fmla="*/ 79612 h 4057401"/>
                <a:gd name="csX3" fmla="*/ 4773365 w 11633641"/>
                <a:gd name="csY3" fmla="*/ 203113 h 4057401"/>
                <a:gd name="csX4" fmla="*/ 4790486 w 11633641"/>
                <a:gd name="csY4" fmla="*/ 484508 h 4057401"/>
                <a:gd name="csX5" fmla="*/ 4844044 w 11633641"/>
                <a:gd name="csY5" fmla="*/ 1916921 h 4057401"/>
                <a:gd name="csX6" fmla="*/ 4900615 w 11633641"/>
                <a:gd name="csY6" fmla="*/ 3121422 h 4057401"/>
                <a:gd name="csX7" fmla="*/ 4939036 w 11633641"/>
                <a:gd name="csY7" fmla="*/ 3649587 h 4057401"/>
                <a:gd name="csX8" fmla="*/ 5027164 w 11633641"/>
                <a:gd name="csY8" fmla="*/ 4056985 h 4057401"/>
                <a:gd name="csX9" fmla="*/ 5182175 w 11633641"/>
                <a:gd name="csY9" fmla="*/ 3716942 h 4057401"/>
                <a:gd name="csX10" fmla="*/ 5266580 w 11633641"/>
                <a:gd name="csY10" fmla="*/ 3262831 h 4057401"/>
                <a:gd name="csX11" fmla="*/ 5331580 w 11633641"/>
                <a:gd name="csY11" fmla="*/ 2962236 h 4057401"/>
                <a:gd name="csX12" fmla="*/ 5386105 w 11633641"/>
                <a:gd name="csY12" fmla="*/ 2710187 h 4057401"/>
                <a:gd name="csX13" fmla="*/ 5501103 w 11633641"/>
                <a:gd name="csY13" fmla="*/ 2311405 h 4057401"/>
                <a:gd name="csX14" fmla="*/ 5613436 w 11633641"/>
                <a:gd name="csY14" fmla="*/ 1955632 h 4057401"/>
                <a:gd name="csX15" fmla="*/ 5751803 w 11633641"/>
                <a:gd name="csY15" fmla="*/ 1660620 h 4057401"/>
                <a:gd name="csX16" fmla="*/ 5954331 w 11633641"/>
                <a:gd name="csY16" fmla="*/ 1344723 h 4057401"/>
                <a:gd name="csX17" fmla="*/ 6150867 w 11633641"/>
                <a:gd name="csY17" fmla="*/ 1102117 h 4057401"/>
                <a:gd name="csX18" fmla="*/ 6377822 w 11633641"/>
                <a:gd name="csY18" fmla="*/ 907695 h 4057401"/>
                <a:gd name="csX19" fmla="*/ 6630043 w 11633641"/>
                <a:gd name="csY19" fmla="*/ 748547 h 4057401"/>
                <a:gd name="csX20" fmla="*/ 6913697 w 11633641"/>
                <a:gd name="csY20" fmla="*/ 621069 h 4057401"/>
                <a:gd name="csX21" fmla="*/ 7358338 w 11633641"/>
                <a:gd name="csY21" fmla="*/ 486453 h 4057401"/>
                <a:gd name="csX22" fmla="*/ 7811163 w 11633641"/>
                <a:gd name="csY22" fmla="*/ 383719 h 4057401"/>
                <a:gd name="csX23" fmla="*/ 8175513 w 11633641"/>
                <a:gd name="csY23" fmla="*/ 306101 h 4057401"/>
                <a:gd name="csX24" fmla="*/ 8793297 w 11633641"/>
                <a:gd name="csY24" fmla="*/ 207742 h 4057401"/>
                <a:gd name="csX25" fmla="*/ 9881832 w 11633641"/>
                <a:gd name="csY25" fmla="*/ 112296 h 4057401"/>
                <a:gd name="csX26" fmla="*/ 11633641 w 11633641"/>
                <a:gd name="csY26" fmla="*/ 17311 h 4057401"/>
                <a:gd name="csX0" fmla="*/ 0 w 11633641"/>
                <a:gd name="csY0" fmla="*/ 0 h 4059129"/>
                <a:gd name="csX1" fmla="*/ 3812617 w 11633641"/>
                <a:gd name="csY1" fmla="*/ 43498 h 4059129"/>
                <a:gd name="csX2" fmla="*/ 4549741 w 11633641"/>
                <a:gd name="csY2" fmla="*/ 79612 h 4059129"/>
                <a:gd name="csX3" fmla="*/ 4773365 w 11633641"/>
                <a:gd name="csY3" fmla="*/ 203113 h 4059129"/>
                <a:gd name="csX4" fmla="*/ 4790486 w 11633641"/>
                <a:gd name="csY4" fmla="*/ 484508 h 4059129"/>
                <a:gd name="csX5" fmla="*/ 4844044 w 11633641"/>
                <a:gd name="csY5" fmla="*/ 1916921 h 4059129"/>
                <a:gd name="csX6" fmla="*/ 4900615 w 11633641"/>
                <a:gd name="csY6" fmla="*/ 3121422 h 4059129"/>
                <a:gd name="csX7" fmla="*/ 4933631 w 11633641"/>
                <a:gd name="csY7" fmla="*/ 3554866 h 4059129"/>
                <a:gd name="csX8" fmla="*/ 5027164 w 11633641"/>
                <a:gd name="csY8" fmla="*/ 4056985 h 4059129"/>
                <a:gd name="csX9" fmla="*/ 5182175 w 11633641"/>
                <a:gd name="csY9" fmla="*/ 3716942 h 4059129"/>
                <a:gd name="csX10" fmla="*/ 5266580 w 11633641"/>
                <a:gd name="csY10" fmla="*/ 3262831 h 4059129"/>
                <a:gd name="csX11" fmla="*/ 5331580 w 11633641"/>
                <a:gd name="csY11" fmla="*/ 2962236 h 4059129"/>
                <a:gd name="csX12" fmla="*/ 5386105 w 11633641"/>
                <a:gd name="csY12" fmla="*/ 2710187 h 4059129"/>
                <a:gd name="csX13" fmla="*/ 5501103 w 11633641"/>
                <a:gd name="csY13" fmla="*/ 2311405 h 4059129"/>
                <a:gd name="csX14" fmla="*/ 5613436 w 11633641"/>
                <a:gd name="csY14" fmla="*/ 1955632 h 4059129"/>
                <a:gd name="csX15" fmla="*/ 5751803 w 11633641"/>
                <a:gd name="csY15" fmla="*/ 1660620 h 4059129"/>
                <a:gd name="csX16" fmla="*/ 5954331 w 11633641"/>
                <a:gd name="csY16" fmla="*/ 1344723 h 4059129"/>
                <a:gd name="csX17" fmla="*/ 6150867 w 11633641"/>
                <a:gd name="csY17" fmla="*/ 1102117 h 4059129"/>
                <a:gd name="csX18" fmla="*/ 6377822 w 11633641"/>
                <a:gd name="csY18" fmla="*/ 907695 h 4059129"/>
                <a:gd name="csX19" fmla="*/ 6630043 w 11633641"/>
                <a:gd name="csY19" fmla="*/ 748547 h 4059129"/>
                <a:gd name="csX20" fmla="*/ 6913697 w 11633641"/>
                <a:gd name="csY20" fmla="*/ 621069 h 4059129"/>
                <a:gd name="csX21" fmla="*/ 7358338 w 11633641"/>
                <a:gd name="csY21" fmla="*/ 486453 h 4059129"/>
                <a:gd name="csX22" fmla="*/ 7811163 w 11633641"/>
                <a:gd name="csY22" fmla="*/ 383719 h 4059129"/>
                <a:gd name="csX23" fmla="*/ 8175513 w 11633641"/>
                <a:gd name="csY23" fmla="*/ 306101 h 4059129"/>
                <a:gd name="csX24" fmla="*/ 8793297 w 11633641"/>
                <a:gd name="csY24" fmla="*/ 207742 h 4059129"/>
                <a:gd name="csX25" fmla="*/ 9881832 w 11633641"/>
                <a:gd name="csY25" fmla="*/ 112296 h 4059129"/>
                <a:gd name="csX26" fmla="*/ 11633641 w 11633641"/>
                <a:gd name="csY26" fmla="*/ 17311 h 4059129"/>
                <a:gd name="csX0" fmla="*/ 0 w 11633641"/>
                <a:gd name="csY0" fmla="*/ 0 h 4012158"/>
                <a:gd name="csX1" fmla="*/ 3812617 w 11633641"/>
                <a:gd name="csY1" fmla="*/ 43498 h 4012158"/>
                <a:gd name="csX2" fmla="*/ 4549741 w 11633641"/>
                <a:gd name="csY2" fmla="*/ 79612 h 4012158"/>
                <a:gd name="csX3" fmla="*/ 4773365 w 11633641"/>
                <a:gd name="csY3" fmla="*/ 203113 h 4012158"/>
                <a:gd name="csX4" fmla="*/ 4790486 w 11633641"/>
                <a:gd name="csY4" fmla="*/ 484508 h 4012158"/>
                <a:gd name="csX5" fmla="*/ 4844044 w 11633641"/>
                <a:gd name="csY5" fmla="*/ 1916921 h 4012158"/>
                <a:gd name="csX6" fmla="*/ 4900615 w 11633641"/>
                <a:gd name="csY6" fmla="*/ 3121422 h 4012158"/>
                <a:gd name="csX7" fmla="*/ 4933631 w 11633641"/>
                <a:gd name="csY7" fmla="*/ 3554866 h 4012158"/>
                <a:gd name="csX8" fmla="*/ 5021759 w 11633641"/>
                <a:gd name="csY8" fmla="*/ 4009626 h 4012158"/>
                <a:gd name="csX9" fmla="*/ 5182175 w 11633641"/>
                <a:gd name="csY9" fmla="*/ 3716942 h 4012158"/>
                <a:gd name="csX10" fmla="*/ 5266580 w 11633641"/>
                <a:gd name="csY10" fmla="*/ 3262831 h 4012158"/>
                <a:gd name="csX11" fmla="*/ 5331580 w 11633641"/>
                <a:gd name="csY11" fmla="*/ 2962236 h 4012158"/>
                <a:gd name="csX12" fmla="*/ 5386105 w 11633641"/>
                <a:gd name="csY12" fmla="*/ 2710187 h 4012158"/>
                <a:gd name="csX13" fmla="*/ 5501103 w 11633641"/>
                <a:gd name="csY13" fmla="*/ 2311405 h 4012158"/>
                <a:gd name="csX14" fmla="*/ 5613436 w 11633641"/>
                <a:gd name="csY14" fmla="*/ 1955632 h 4012158"/>
                <a:gd name="csX15" fmla="*/ 5751803 w 11633641"/>
                <a:gd name="csY15" fmla="*/ 1660620 h 4012158"/>
                <a:gd name="csX16" fmla="*/ 5954331 w 11633641"/>
                <a:gd name="csY16" fmla="*/ 1344723 h 4012158"/>
                <a:gd name="csX17" fmla="*/ 6150867 w 11633641"/>
                <a:gd name="csY17" fmla="*/ 1102117 h 4012158"/>
                <a:gd name="csX18" fmla="*/ 6377822 w 11633641"/>
                <a:gd name="csY18" fmla="*/ 907695 h 4012158"/>
                <a:gd name="csX19" fmla="*/ 6630043 w 11633641"/>
                <a:gd name="csY19" fmla="*/ 748547 h 4012158"/>
                <a:gd name="csX20" fmla="*/ 6913697 w 11633641"/>
                <a:gd name="csY20" fmla="*/ 621069 h 4012158"/>
                <a:gd name="csX21" fmla="*/ 7358338 w 11633641"/>
                <a:gd name="csY21" fmla="*/ 486453 h 4012158"/>
                <a:gd name="csX22" fmla="*/ 7811163 w 11633641"/>
                <a:gd name="csY22" fmla="*/ 383719 h 4012158"/>
                <a:gd name="csX23" fmla="*/ 8175513 w 11633641"/>
                <a:gd name="csY23" fmla="*/ 306101 h 4012158"/>
                <a:gd name="csX24" fmla="*/ 8793297 w 11633641"/>
                <a:gd name="csY24" fmla="*/ 207742 h 4012158"/>
                <a:gd name="csX25" fmla="*/ 9881832 w 11633641"/>
                <a:gd name="csY25" fmla="*/ 112296 h 4012158"/>
                <a:gd name="csX26" fmla="*/ 11633641 w 11633641"/>
                <a:gd name="csY26" fmla="*/ 17311 h 4012158"/>
                <a:gd name="csX0" fmla="*/ 0 w 11633641"/>
                <a:gd name="csY0" fmla="*/ 0 h 4011487"/>
                <a:gd name="csX1" fmla="*/ 3812617 w 11633641"/>
                <a:gd name="csY1" fmla="*/ 43498 h 4011487"/>
                <a:gd name="csX2" fmla="*/ 4549741 w 11633641"/>
                <a:gd name="csY2" fmla="*/ 79612 h 4011487"/>
                <a:gd name="csX3" fmla="*/ 4773365 w 11633641"/>
                <a:gd name="csY3" fmla="*/ 203113 h 4011487"/>
                <a:gd name="csX4" fmla="*/ 4790486 w 11633641"/>
                <a:gd name="csY4" fmla="*/ 484508 h 4011487"/>
                <a:gd name="csX5" fmla="*/ 4844044 w 11633641"/>
                <a:gd name="csY5" fmla="*/ 1916921 h 4011487"/>
                <a:gd name="csX6" fmla="*/ 4900615 w 11633641"/>
                <a:gd name="csY6" fmla="*/ 3121422 h 4011487"/>
                <a:gd name="csX7" fmla="*/ 4933631 w 11633641"/>
                <a:gd name="csY7" fmla="*/ 3554866 h 4011487"/>
                <a:gd name="csX8" fmla="*/ 5021759 w 11633641"/>
                <a:gd name="csY8" fmla="*/ 4009626 h 4011487"/>
                <a:gd name="csX9" fmla="*/ 5176772 w 11633641"/>
                <a:gd name="csY9" fmla="*/ 3697998 h 4011487"/>
                <a:gd name="csX10" fmla="*/ 5266580 w 11633641"/>
                <a:gd name="csY10" fmla="*/ 3262831 h 4011487"/>
                <a:gd name="csX11" fmla="*/ 5331580 w 11633641"/>
                <a:gd name="csY11" fmla="*/ 2962236 h 4011487"/>
                <a:gd name="csX12" fmla="*/ 5386105 w 11633641"/>
                <a:gd name="csY12" fmla="*/ 2710187 h 4011487"/>
                <a:gd name="csX13" fmla="*/ 5501103 w 11633641"/>
                <a:gd name="csY13" fmla="*/ 2311405 h 4011487"/>
                <a:gd name="csX14" fmla="*/ 5613436 w 11633641"/>
                <a:gd name="csY14" fmla="*/ 1955632 h 4011487"/>
                <a:gd name="csX15" fmla="*/ 5751803 w 11633641"/>
                <a:gd name="csY15" fmla="*/ 1660620 h 4011487"/>
                <a:gd name="csX16" fmla="*/ 5954331 w 11633641"/>
                <a:gd name="csY16" fmla="*/ 1344723 h 4011487"/>
                <a:gd name="csX17" fmla="*/ 6150867 w 11633641"/>
                <a:gd name="csY17" fmla="*/ 1102117 h 4011487"/>
                <a:gd name="csX18" fmla="*/ 6377822 w 11633641"/>
                <a:gd name="csY18" fmla="*/ 907695 h 4011487"/>
                <a:gd name="csX19" fmla="*/ 6630043 w 11633641"/>
                <a:gd name="csY19" fmla="*/ 748547 h 4011487"/>
                <a:gd name="csX20" fmla="*/ 6913697 w 11633641"/>
                <a:gd name="csY20" fmla="*/ 621069 h 4011487"/>
                <a:gd name="csX21" fmla="*/ 7358338 w 11633641"/>
                <a:gd name="csY21" fmla="*/ 486453 h 4011487"/>
                <a:gd name="csX22" fmla="*/ 7811163 w 11633641"/>
                <a:gd name="csY22" fmla="*/ 383719 h 4011487"/>
                <a:gd name="csX23" fmla="*/ 8175513 w 11633641"/>
                <a:gd name="csY23" fmla="*/ 306101 h 4011487"/>
                <a:gd name="csX24" fmla="*/ 8793297 w 11633641"/>
                <a:gd name="csY24" fmla="*/ 207742 h 4011487"/>
                <a:gd name="csX25" fmla="*/ 9881832 w 11633641"/>
                <a:gd name="csY25" fmla="*/ 112296 h 4011487"/>
                <a:gd name="csX26" fmla="*/ 11633641 w 11633641"/>
                <a:gd name="csY26" fmla="*/ 17311 h 4011487"/>
                <a:gd name="csX0" fmla="*/ 0 w 11633641"/>
                <a:gd name="csY0" fmla="*/ 0 h 4011499"/>
                <a:gd name="csX1" fmla="*/ 3812617 w 11633641"/>
                <a:gd name="csY1" fmla="*/ 43498 h 4011499"/>
                <a:gd name="csX2" fmla="*/ 4549741 w 11633641"/>
                <a:gd name="csY2" fmla="*/ 79612 h 4011499"/>
                <a:gd name="csX3" fmla="*/ 4773365 w 11633641"/>
                <a:gd name="csY3" fmla="*/ 203113 h 4011499"/>
                <a:gd name="csX4" fmla="*/ 4790486 w 11633641"/>
                <a:gd name="csY4" fmla="*/ 484508 h 4011499"/>
                <a:gd name="csX5" fmla="*/ 4844044 w 11633641"/>
                <a:gd name="csY5" fmla="*/ 1916921 h 4011499"/>
                <a:gd name="csX6" fmla="*/ 4900615 w 11633641"/>
                <a:gd name="csY6" fmla="*/ 3121422 h 4011499"/>
                <a:gd name="csX7" fmla="*/ 4933631 w 11633641"/>
                <a:gd name="csY7" fmla="*/ 3554866 h 4011499"/>
                <a:gd name="csX8" fmla="*/ 5021759 w 11633641"/>
                <a:gd name="csY8" fmla="*/ 4009626 h 4011499"/>
                <a:gd name="csX9" fmla="*/ 5176772 w 11633641"/>
                <a:gd name="csY9" fmla="*/ 3697998 h 4011499"/>
                <a:gd name="csX10" fmla="*/ 5282793 w 11633641"/>
                <a:gd name="csY10" fmla="*/ 3253360 h 4011499"/>
                <a:gd name="csX11" fmla="*/ 5331580 w 11633641"/>
                <a:gd name="csY11" fmla="*/ 2962236 h 4011499"/>
                <a:gd name="csX12" fmla="*/ 5386105 w 11633641"/>
                <a:gd name="csY12" fmla="*/ 2710187 h 4011499"/>
                <a:gd name="csX13" fmla="*/ 5501103 w 11633641"/>
                <a:gd name="csY13" fmla="*/ 2311405 h 4011499"/>
                <a:gd name="csX14" fmla="*/ 5613436 w 11633641"/>
                <a:gd name="csY14" fmla="*/ 1955632 h 4011499"/>
                <a:gd name="csX15" fmla="*/ 5751803 w 11633641"/>
                <a:gd name="csY15" fmla="*/ 1660620 h 4011499"/>
                <a:gd name="csX16" fmla="*/ 5954331 w 11633641"/>
                <a:gd name="csY16" fmla="*/ 1344723 h 4011499"/>
                <a:gd name="csX17" fmla="*/ 6150867 w 11633641"/>
                <a:gd name="csY17" fmla="*/ 1102117 h 4011499"/>
                <a:gd name="csX18" fmla="*/ 6377822 w 11633641"/>
                <a:gd name="csY18" fmla="*/ 907695 h 4011499"/>
                <a:gd name="csX19" fmla="*/ 6630043 w 11633641"/>
                <a:gd name="csY19" fmla="*/ 748547 h 4011499"/>
                <a:gd name="csX20" fmla="*/ 6913697 w 11633641"/>
                <a:gd name="csY20" fmla="*/ 621069 h 4011499"/>
                <a:gd name="csX21" fmla="*/ 7358338 w 11633641"/>
                <a:gd name="csY21" fmla="*/ 486453 h 4011499"/>
                <a:gd name="csX22" fmla="*/ 7811163 w 11633641"/>
                <a:gd name="csY22" fmla="*/ 383719 h 4011499"/>
                <a:gd name="csX23" fmla="*/ 8175513 w 11633641"/>
                <a:gd name="csY23" fmla="*/ 306101 h 4011499"/>
                <a:gd name="csX24" fmla="*/ 8793297 w 11633641"/>
                <a:gd name="csY24" fmla="*/ 207742 h 4011499"/>
                <a:gd name="csX25" fmla="*/ 9881832 w 11633641"/>
                <a:gd name="csY25" fmla="*/ 112296 h 4011499"/>
                <a:gd name="csX26" fmla="*/ 11633641 w 11633641"/>
                <a:gd name="csY26" fmla="*/ 17311 h 4011499"/>
                <a:gd name="csX0" fmla="*/ 0 w 11633641"/>
                <a:gd name="csY0" fmla="*/ 0 h 4011564"/>
                <a:gd name="csX1" fmla="*/ 3812617 w 11633641"/>
                <a:gd name="csY1" fmla="*/ 43498 h 4011564"/>
                <a:gd name="csX2" fmla="*/ 4549741 w 11633641"/>
                <a:gd name="csY2" fmla="*/ 79612 h 4011564"/>
                <a:gd name="csX3" fmla="*/ 4773365 w 11633641"/>
                <a:gd name="csY3" fmla="*/ 203113 h 4011564"/>
                <a:gd name="csX4" fmla="*/ 4790486 w 11633641"/>
                <a:gd name="csY4" fmla="*/ 484508 h 4011564"/>
                <a:gd name="csX5" fmla="*/ 4844044 w 11633641"/>
                <a:gd name="csY5" fmla="*/ 1916921 h 4011564"/>
                <a:gd name="csX6" fmla="*/ 4900615 w 11633641"/>
                <a:gd name="csY6" fmla="*/ 3121422 h 4011564"/>
                <a:gd name="csX7" fmla="*/ 4933631 w 11633641"/>
                <a:gd name="csY7" fmla="*/ 3554866 h 4011564"/>
                <a:gd name="csX8" fmla="*/ 5021759 w 11633641"/>
                <a:gd name="csY8" fmla="*/ 4009626 h 4011564"/>
                <a:gd name="csX9" fmla="*/ 5176772 w 11633641"/>
                <a:gd name="csY9" fmla="*/ 3697998 h 4011564"/>
                <a:gd name="csX10" fmla="*/ 5282793 w 11633641"/>
                <a:gd name="csY10" fmla="*/ 3206001 h 4011564"/>
                <a:gd name="csX11" fmla="*/ 5331580 w 11633641"/>
                <a:gd name="csY11" fmla="*/ 2962236 h 4011564"/>
                <a:gd name="csX12" fmla="*/ 5386105 w 11633641"/>
                <a:gd name="csY12" fmla="*/ 2710187 h 4011564"/>
                <a:gd name="csX13" fmla="*/ 5501103 w 11633641"/>
                <a:gd name="csY13" fmla="*/ 2311405 h 4011564"/>
                <a:gd name="csX14" fmla="*/ 5613436 w 11633641"/>
                <a:gd name="csY14" fmla="*/ 1955632 h 4011564"/>
                <a:gd name="csX15" fmla="*/ 5751803 w 11633641"/>
                <a:gd name="csY15" fmla="*/ 1660620 h 4011564"/>
                <a:gd name="csX16" fmla="*/ 5954331 w 11633641"/>
                <a:gd name="csY16" fmla="*/ 1344723 h 4011564"/>
                <a:gd name="csX17" fmla="*/ 6150867 w 11633641"/>
                <a:gd name="csY17" fmla="*/ 1102117 h 4011564"/>
                <a:gd name="csX18" fmla="*/ 6377822 w 11633641"/>
                <a:gd name="csY18" fmla="*/ 907695 h 4011564"/>
                <a:gd name="csX19" fmla="*/ 6630043 w 11633641"/>
                <a:gd name="csY19" fmla="*/ 748547 h 4011564"/>
                <a:gd name="csX20" fmla="*/ 6913697 w 11633641"/>
                <a:gd name="csY20" fmla="*/ 621069 h 4011564"/>
                <a:gd name="csX21" fmla="*/ 7358338 w 11633641"/>
                <a:gd name="csY21" fmla="*/ 486453 h 4011564"/>
                <a:gd name="csX22" fmla="*/ 7811163 w 11633641"/>
                <a:gd name="csY22" fmla="*/ 383719 h 4011564"/>
                <a:gd name="csX23" fmla="*/ 8175513 w 11633641"/>
                <a:gd name="csY23" fmla="*/ 306101 h 4011564"/>
                <a:gd name="csX24" fmla="*/ 8793297 w 11633641"/>
                <a:gd name="csY24" fmla="*/ 207742 h 4011564"/>
                <a:gd name="csX25" fmla="*/ 9881832 w 11633641"/>
                <a:gd name="csY25" fmla="*/ 112296 h 4011564"/>
                <a:gd name="csX26" fmla="*/ 11633641 w 11633641"/>
                <a:gd name="csY26" fmla="*/ 17311 h 4011564"/>
                <a:gd name="csX0" fmla="*/ 0 w 11633641"/>
                <a:gd name="csY0" fmla="*/ 0 h 4010379"/>
                <a:gd name="csX1" fmla="*/ 3812617 w 11633641"/>
                <a:gd name="csY1" fmla="*/ 43498 h 4010379"/>
                <a:gd name="csX2" fmla="*/ 4549741 w 11633641"/>
                <a:gd name="csY2" fmla="*/ 79612 h 4010379"/>
                <a:gd name="csX3" fmla="*/ 4773365 w 11633641"/>
                <a:gd name="csY3" fmla="*/ 203113 h 4010379"/>
                <a:gd name="csX4" fmla="*/ 4790486 w 11633641"/>
                <a:gd name="csY4" fmla="*/ 484508 h 4010379"/>
                <a:gd name="csX5" fmla="*/ 4844044 w 11633641"/>
                <a:gd name="csY5" fmla="*/ 1916921 h 4010379"/>
                <a:gd name="csX6" fmla="*/ 4900615 w 11633641"/>
                <a:gd name="csY6" fmla="*/ 3121422 h 4010379"/>
                <a:gd name="csX7" fmla="*/ 4933631 w 11633641"/>
                <a:gd name="csY7" fmla="*/ 3554866 h 4010379"/>
                <a:gd name="csX8" fmla="*/ 5021759 w 11633641"/>
                <a:gd name="csY8" fmla="*/ 4009626 h 4010379"/>
                <a:gd name="csX9" fmla="*/ 5160559 w 11633641"/>
                <a:gd name="csY9" fmla="*/ 3650639 h 4010379"/>
                <a:gd name="csX10" fmla="*/ 5282793 w 11633641"/>
                <a:gd name="csY10" fmla="*/ 3206001 h 4010379"/>
                <a:gd name="csX11" fmla="*/ 5331580 w 11633641"/>
                <a:gd name="csY11" fmla="*/ 2962236 h 4010379"/>
                <a:gd name="csX12" fmla="*/ 5386105 w 11633641"/>
                <a:gd name="csY12" fmla="*/ 2710187 h 4010379"/>
                <a:gd name="csX13" fmla="*/ 5501103 w 11633641"/>
                <a:gd name="csY13" fmla="*/ 2311405 h 4010379"/>
                <a:gd name="csX14" fmla="*/ 5613436 w 11633641"/>
                <a:gd name="csY14" fmla="*/ 1955632 h 4010379"/>
                <a:gd name="csX15" fmla="*/ 5751803 w 11633641"/>
                <a:gd name="csY15" fmla="*/ 1660620 h 4010379"/>
                <a:gd name="csX16" fmla="*/ 5954331 w 11633641"/>
                <a:gd name="csY16" fmla="*/ 1344723 h 4010379"/>
                <a:gd name="csX17" fmla="*/ 6150867 w 11633641"/>
                <a:gd name="csY17" fmla="*/ 1102117 h 4010379"/>
                <a:gd name="csX18" fmla="*/ 6377822 w 11633641"/>
                <a:gd name="csY18" fmla="*/ 907695 h 4010379"/>
                <a:gd name="csX19" fmla="*/ 6630043 w 11633641"/>
                <a:gd name="csY19" fmla="*/ 748547 h 4010379"/>
                <a:gd name="csX20" fmla="*/ 6913697 w 11633641"/>
                <a:gd name="csY20" fmla="*/ 621069 h 4010379"/>
                <a:gd name="csX21" fmla="*/ 7358338 w 11633641"/>
                <a:gd name="csY21" fmla="*/ 486453 h 4010379"/>
                <a:gd name="csX22" fmla="*/ 7811163 w 11633641"/>
                <a:gd name="csY22" fmla="*/ 383719 h 4010379"/>
                <a:gd name="csX23" fmla="*/ 8175513 w 11633641"/>
                <a:gd name="csY23" fmla="*/ 306101 h 4010379"/>
                <a:gd name="csX24" fmla="*/ 8793297 w 11633641"/>
                <a:gd name="csY24" fmla="*/ 207742 h 4010379"/>
                <a:gd name="csX25" fmla="*/ 9881832 w 11633641"/>
                <a:gd name="csY25" fmla="*/ 112296 h 4010379"/>
                <a:gd name="csX26" fmla="*/ 11633641 w 11633641"/>
                <a:gd name="csY26" fmla="*/ 17311 h 4010379"/>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31580 w 11633641"/>
                <a:gd name="csY11" fmla="*/ 2962236 h 4010384"/>
                <a:gd name="csX12" fmla="*/ 5386105 w 11633641"/>
                <a:gd name="csY12" fmla="*/ 2710187 h 4010384"/>
                <a:gd name="csX13" fmla="*/ 5501103 w 11633641"/>
                <a:gd name="csY13" fmla="*/ 2311405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26175 w 11633641"/>
                <a:gd name="csY11" fmla="*/ 2943292 h 4010384"/>
                <a:gd name="csX12" fmla="*/ 5386105 w 11633641"/>
                <a:gd name="csY12" fmla="*/ 2710187 h 4010384"/>
                <a:gd name="csX13" fmla="*/ 5501103 w 11633641"/>
                <a:gd name="csY13" fmla="*/ 2311405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26175 w 11633641"/>
                <a:gd name="csY11" fmla="*/ 2943292 h 4010384"/>
                <a:gd name="csX12" fmla="*/ 5396913 w 11633641"/>
                <a:gd name="csY12" fmla="*/ 2634410 h 4010384"/>
                <a:gd name="csX13" fmla="*/ 5501103 w 11633641"/>
                <a:gd name="csY13" fmla="*/ 2311405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4"/>
                <a:gd name="csX1" fmla="*/ 3812617 w 11633641"/>
                <a:gd name="csY1" fmla="*/ 43498 h 4010384"/>
                <a:gd name="csX2" fmla="*/ 4549741 w 11633641"/>
                <a:gd name="csY2" fmla="*/ 79612 h 4010384"/>
                <a:gd name="csX3" fmla="*/ 4773365 w 11633641"/>
                <a:gd name="csY3" fmla="*/ 203113 h 4010384"/>
                <a:gd name="csX4" fmla="*/ 4790486 w 11633641"/>
                <a:gd name="csY4" fmla="*/ 484508 h 4010384"/>
                <a:gd name="csX5" fmla="*/ 4844044 w 11633641"/>
                <a:gd name="csY5" fmla="*/ 1916921 h 4010384"/>
                <a:gd name="csX6" fmla="*/ 4900615 w 11633641"/>
                <a:gd name="csY6" fmla="*/ 3121422 h 4010384"/>
                <a:gd name="csX7" fmla="*/ 4933631 w 11633641"/>
                <a:gd name="csY7" fmla="*/ 3554866 h 4010384"/>
                <a:gd name="csX8" fmla="*/ 5021759 w 11633641"/>
                <a:gd name="csY8" fmla="*/ 4009626 h 4010384"/>
                <a:gd name="csX9" fmla="*/ 5160559 w 11633641"/>
                <a:gd name="csY9" fmla="*/ 3650639 h 4010384"/>
                <a:gd name="csX10" fmla="*/ 5277389 w 11633641"/>
                <a:gd name="csY10" fmla="*/ 3196530 h 4010384"/>
                <a:gd name="csX11" fmla="*/ 5326175 w 11633641"/>
                <a:gd name="csY11" fmla="*/ 2943292 h 4010384"/>
                <a:gd name="csX12" fmla="*/ 5396913 w 11633641"/>
                <a:gd name="csY12" fmla="*/ 2634410 h 4010384"/>
                <a:gd name="csX13" fmla="*/ 5506508 w 11633641"/>
                <a:gd name="csY13" fmla="*/ 2273519 h 4010384"/>
                <a:gd name="csX14" fmla="*/ 5613436 w 11633641"/>
                <a:gd name="csY14" fmla="*/ 1955632 h 4010384"/>
                <a:gd name="csX15" fmla="*/ 5751803 w 11633641"/>
                <a:gd name="csY15" fmla="*/ 1660620 h 4010384"/>
                <a:gd name="csX16" fmla="*/ 5954331 w 11633641"/>
                <a:gd name="csY16" fmla="*/ 1344723 h 4010384"/>
                <a:gd name="csX17" fmla="*/ 6150867 w 11633641"/>
                <a:gd name="csY17" fmla="*/ 1102117 h 4010384"/>
                <a:gd name="csX18" fmla="*/ 6377822 w 11633641"/>
                <a:gd name="csY18" fmla="*/ 907695 h 4010384"/>
                <a:gd name="csX19" fmla="*/ 6630043 w 11633641"/>
                <a:gd name="csY19" fmla="*/ 748547 h 4010384"/>
                <a:gd name="csX20" fmla="*/ 6913697 w 11633641"/>
                <a:gd name="csY20" fmla="*/ 621069 h 4010384"/>
                <a:gd name="csX21" fmla="*/ 7358338 w 11633641"/>
                <a:gd name="csY21" fmla="*/ 486453 h 4010384"/>
                <a:gd name="csX22" fmla="*/ 7811163 w 11633641"/>
                <a:gd name="csY22" fmla="*/ 383719 h 4010384"/>
                <a:gd name="csX23" fmla="*/ 8175513 w 11633641"/>
                <a:gd name="csY23" fmla="*/ 306101 h 4010384"/>
                <a:gd name="csX24" fmla="*/ 8793297 w 11633641"/>
                <a:gd name="csY24" fmla="*/ 207742 h 4010384"/>
                <a:gd name="csX25" fmla="*/ 9881832 w 11633641"/>
                <a:gd name="csY25" fmla="*/ 112296 h 4010384"/>
                <a:gd name="csX26" fmla="*/ 11633641 w 11633641"/>
                <a:gd name="csY26" fmla="*/ 17311 h 4010384"/>
                <a:gd name="csX0" fmla="*/ 0 w 11633641"/>
                <a:gd name="csY0" fmla="*/ 0 h 4010389"/>
                <a:gd name="csX1" fmla="*/ 3812617 w 11633641"/>
                <a:gd name="csY1" fmla="*/ 43498 h 4010389"/>
                <a:gd name="csX2" fmla="*/ 4549741 w 11633641"/>
                <a:gd name="csY2" fmla="*/ 79612 h 4010389"/>
                <a:gd name="csX3" fmla="*/ 4773365 w 11633641"/>
                <a:gd name="csY3" fmla="*/ 203113 h 4010389"/>
                <a:gd name="csX4" fmla="*/ 4790486 w 11633641"/>
                <a:gd name="csY4" fmla="*/ 484508 h 4010389"/>
                <a:gd name="csX5" fmla="*/ 4844044 w 11633641"/>
                <a:gd name="csY5" fmla="*/ 1916921 h 4010389"/>
                <a:gd name="csX6" fmla="*/ 4900615 w 11633641"/>
                <a:gd name="csY6" fmla="*/ 3121422 h 4010389"/>
                <a:gd name="csX7" fmla="*/ 4933631 w 11633641"/>
                <a:gd name="csY7" fmla="*/ 3554866 h 4010389"/>
                <a:gd name="csX8" fmla="*/ 5021759 w 11633641"/>
                <a:gd name="csY8" fmla="*/ 4009626 h 4010389"/>
                <a:gd name="csX9" fmla="*/ 5160559 w 11633641"/>
                <a:gd name="csY9" fmla="*/ 3650639 h 4010389"/>
                <a:gd name="csX10" fmla="*/ 5261177 w 11633641"/>
                <a:gd name="csY10" fmla="*/ 3187059 h 4010389"/>
                <a:gd name="csX11" fmla="*/ 5326175 w 11633641"/>
                <a:gd name="csY11" fmla="*/ 2943292 h 4010389"/>
                <a:gd name="csX12" fmla="*/ 5396913 w 11633641"/>
                <a:gd name="csY12" fmla="*/ 2634410 h 4010389"/>
                <a:gd name="csX13" fmla="*/ 5506508 w 11633641"/>
                <a:gd name="csY13" fmla="*/ 2273519 h 4010389"/>
                <a:gd name="csX14" fmla="*/ 5613436 w 11633641"/>
                <a:gd name="csY14" fmla="*/ 1955632 h 4010389"/>
                <a:gd name="csX15" fmla="*/ 5751803 w 11633641"/>
                <a:gd name="csY15" fmla="*/ 1660620 h 4010389"/>
                <a:gd name="csX16" fmla="*/ 5954331 w 11633641"/>
                <a:gd name="csY16" fmla="*/ 1344723 h 4010389"/>
                <a:gd name="csX17" fmla="*/ 6150867 w 11633641"/>
                <a:gd name="csY17" fmla="*/ 1102117 h 4010389"/>
                <a:gd name="csX18" fmla="*/ 6377822 w 11633641"/>
                <a:gd name="csY18" fmla="*/ 907695 h 4010389"/>
                <a:gd name="csX19" fmla="*/ 6630043 w 11633641"/>
                <a:gd name="csY19" fmla="*/ 748547 h 4010389"/>
                <a:gd name="csX20" fmla="*/ 6913697 w 11633641"/>
                <a:gd name="csY20" fmla="*/ 621069 h 4010389"/>
                <a:gd name="csX21" fmla="*/ 7358338 w 11633641"/>
                <a:gd name="csY21" fmla="*/ 486453 h 4010389"/>
                <a:gd name="csX22" fmla="*/ 7811163 w 11633641"/>
                <a:gd name="csY22" fmla="*/ 383719 h 4010389"/>
                <a:gd name="csX23" fmla="*/ 8175513 w 11633641"/>
                <a:gd name="csY23" fmla="*/ 306101 h 4010389"/>
                <a:gd name="csX24" fmla="*/ 8793297 w 11633641"/>
                <a:gd name="csY24" fmla="*/ 207742 h 4010389"/>
                <a:gd name="csX25" fmla="*/ 9881832 w 11633641"/>
                <a:gd name="csY25" fmla="*/ 112296 h 4010389"/>
                <a:gd name="csX26" fmla="*/ 11633641 w 11633641"/>
                <a:gd name="csY26" fmla="*/ 17311 h 4010389"/>
                <a:gd name="csX0" fmla="*/ 0 w 11633641"/>
                <a:gd name="csY0" fmla="*/ 0 h 4010389"/>
                <a:gd name="csX1" fmla="*/ 3812617 w 11633641"/>
                <a:gd name="csY1" fmla="*/ 43498 h 4010389"/>
                <a:gd name="csX2" fmla="*/ 4549741 w 11633641"/>
                <a:gd name="csY2" fmla="*/ 79612 h 4010389"/>
                <a:gd name="csX3" fmla="*/ 4773365 w 11633641"/>
                <a:gd name="csY3" fmla="*/ 203113 h 4010389"/>
                <a:gd name="csX4" fmla="*/ 4790486 w 11633641"/>
                <a:gd name="csY4" fmla="*/ 484508 h 4010389"/>
                <a:gd name="csX5" fmla="*/ 4844044 w 11633641"/>
                <a:gd name="csY5" fmla="*/ 1916921 h 4010389"/>
                <a:gd name="csX6" fmla="*/ 4895210 w 11633641"/>
                <a:gd name="csY6" fmla="*/ 2865678 h 4010389"/>
                <a:gd name="csX7" fmla="*/ 4933631 w 11633641"/>
                <a:gd name="csY7" fmla="*/ 3554866 h 4010389"/>
                <a:gd name="csX8" fmla="*/ 5021759 w 11633641"/>
                <a:gd name="csY8" fmla="*/ 4009626 h 4010389"/>
                <a:gd name="csX9" fmla="*/ 5160559 w 11633641"/>
                <a:gd name="csY9" fmla="*/ 3650639 h 4010389"/>
                <a:gd name="csX10" fmla="*/ 5261177 w 11633641"/>
                <a:gd name="csY10" fmla="*/ 3187059 h 4010389"/>
                <a:gd name="csX11" fmla="*/ 5326175 w 11633641"/>
                <a:gd name="csY11" fmla="*/ 2943292 h 4010389"/>
                <a:gd name="csX12" fmla="*/ 5396913 w 11633641"/>
                <a:gd name="csY12" fmla="*/ 2634410 h 4010389"/>
                <a:gd name="csX13" fmla="*/ 5506508 w 11633641"/>
                <a:gd name="csY13" fmla="*/ 2273519 h 4010389"/>
                <a:gd name="csX14" fmla="*/ 5613436 w 11633641"/>
                <a:gd name="csY14" fmla="*/ 1955632 h 4010389"/>
                <a:gd name="csX15" fmla="*/ 5751803 w 11633641"/>
                <a:gd name="csY15" fmla="*/ 1660620 h 4010389"/>
                <a:gd name="csX16" fmla="*/ 5954331 w 11633641"/>
                <a:gd name="csY16" fmla="*/ 1344723 h 4010389"/>
                <a:gd name="csX17" fmla="*/ 6150867 w 11633641"/>
                <a:gd name="csY17" fmla="*/ 1102117 h 4010389"/>
                <a:gd name="csX18" fmla="*/ 6377822 w 11633641"/>
                <a:gd name="csY18" fmla="*/ 907695 h 4010389"/>
                <a:gd name="csX19" fmla="*/ 6630043 w 11633641"/>
                <a:gd name="csY19" fmla="*/ 748547 h 4010389"/>
                <a:gd name="csX20" fmla="*/ 6913697 w 11633641"/>
                <a:gd name="csY20" fmla="*/ 621069 h 4010389"/>
                <a:gd name="csX21" fmla="*/ 7358338 w 11633641"/>
                <a:gd name="csY21" fmla="*/ 486453 h 4010389"/>
                <a:gd name="csX22" fmla="*/ 7811163 w 11633641"/>
                <a:gd name="csY22" fmla="*/ 383719 h 4010389"/>
                <a:gd name="csX23" fmla="*/ 8175513 w 11633641"/>
                <a:gd name="csY23" fmla="*/ 306101 h 4010389"/>
                <a:gd name="csX24" fmla="*/ 8793297 w 11633641"/>
                <a:gd name="csY24" fmla="*/ 207742 h 4010389"/>
                <a:gd name="csX25" fmla="*/ 9881832 w 11633641"/>
                <a:gd name="csY25" fmla="*/ 112296 h 4010389"/>
                <a:gd name="csX26" fmla="*/ 11633641 w 11633641"/>
                <a:gd name="csY26" fmla="*/ 17311 h 4010389"/>
                <a:gd name="csX0" fmla="*/ 0 w 11633641"/>
                <a:gd name="csY0" fmla="*/ 0 h 4009918"/>
                <a:gd name="csX1" fmla="*/ 3812617 w 11633641"/>
                <a:gd name="csY1" fmla="*/ 43498 h 4009918"/>
                <a:gd name="csX2" fmla="*/ 4549741 w 11633641"/>
                <a:gd name="csY2" fmla="*/ 79612 h 4009918"/>
                <a:gd name="csX3" fmla="*/ 4773365 w 11633641"/>
                <a:gd name="csY3" fmla="*/ 203113 h 4009918"/>
                <a:gd name="csX4" fmla="*/ 4790486 w 11633641"/>
                <a:gd name="csY4" fmla="*/ 484508 h 4009918"/>
                <a:gd name="csX5" fmla="*/ 4844044 w 11633641"/>
                <a:gd name="csY5" fmla="*/ 1916921 h 4009918"/>
                <a:gd name="csX6" fmla="*/ 4895210 w 11633641"/>
                <a:gd name="csY6" fmla="*/ 2865678 h 4009918"/>
                <a:gd name="csX7" fmla="*/ 4949844 w 11633641"/>
                <a:gd name="csY7" fmla="*/ 3592754 h 4009918"/>
                <a:gd name="csX8" fmla="*/ 5021759 w 11633641"/>
                <a:gd name="csY8" fmla="*/ 4009626 h 4009918"/>
                <a:gd name="csX9" fmla="*/ 5160559 w 11633641"/>
                <a:gd name="csY9" fmla="*/ 3650639 h 4009918"/>
                <a:gd name="csX10" fmla="*/ 5261177 w 11633641"/>
                <a:gd name="csY10" fmla="*/ 3187059 h 4009918"/>
                <a:gd name="csX11" fmla="*/ 5326175 w 11633641"/>
                <a:gd name="csY11" fmla="*/ 2943292 h 4009918"/>
                <a:gd name="csX12" fmla="*/ 5396913 w 11633641"/>
                <a:gd name="csY12" fmla="*/ 2634410 h 4009918"/>
                <a:gd name="csX13" fmla="*/ 5506508 w 11633641"/>
                <a:gd name="csY13" fmla="*/ 2273519 h 4009918"/>
                <a:gd name="csX14" fmla="*/ 5613436 w 11633641"/>
                <a:gd name="csY14" fmla="*/ 1955632 h 4009918"/>
                <a:gd name="csX15" fmla="*/ 5751803 w 11633641"/>
                <a:gd name="csY15" fmla="*/ 1660620 h 4009918"/>
                <a:gd name="csX16" fmla="*/ 5954331 w 11633641"/>
                <a:gd name="csY16" fmla="*/ 1344723 h 4009918"/>
                <a:gd name="csX17" fmla="*/ 6150867 w 11633641"/>
                <a:gd name="csY17" fmla="*/ 1102117 h 4009918"/>
                <a:gd name="csX18" fmla="*/ 6377822 w 11633641"/>
                <a:gd name="csY18" fmla="*/ 907695 h 4009918"/>
                <a:gd name="csX19" fmla="*/ 6630043 w 11633641"/>
                <a:gd name="csY19" fmla="*/ 748547 h 4009918"/>
                <a:gd name="csX20" fmla="*/ 6913697 w 11633641"/>
                <a:gd name="csY20" fmla="*/ 621069 h 4009918"/>
                <a:gd name="csX21" fmla="*/ 7358338 w 11633641"/>
                <a:gd name="csY21" fmla="*/ 486453 h 4009918"/>
                <a:gd name="csX22" fmla="*/ 7811163 w 11633641"/>
                <a:gd name="csY22" fmla="*/ 383719 h 4009918"/>
                <a:gd name="csX23" fmla="*/ 8175513 w 11633641"/>
                <a:gd name="csY23" fmla="*/ 306101 h 4009918"/>
                <a:gd name="csX24" fmla="*/ 8793297 w 11633641"/>
                <a:gd name="csY24" fmla="*/ 207742 h 4009918"/>
                <a:gd name="csX25" fmla="*/ 9881832 w 11633641"/>
                <a:gd name="csY25" fmla="*/ 112296 h 4009918"/>
                <a:gd name="csX26" fmla="*/ 11633641 w 11633641"/>
                <a:gd name="csY26" fmla="*/ 17311 h 4009918"/>
                <a:gd name="csX0" fmla="*/ 0 w 11633641"/>
                <a:gd name="csY0" fmla="*/ 0 h 4009918"/>
                <a:gd name="csX1" fmla="*/ 3812617 w 11633641"/>
                <a:gd name="csY1" fmla="*/ 43498 h 4009918"/>
                <a:gd name="csX2" fmla="*/ 4549741 w 11633641"/>
                <a:gd name="csY2" fmla="*/ 79612 h 4009918"/>
                <a:gd name="csX3" fmla="*/ 4773365 w 11633641"/>
                <a:gd name="csY3" fmla="*/ 203113 h 4009918"/>
                <a:gd name="csX4" fmla="*/ 4790486 w 11633641"/>
                <a:gd name="csY4" fmla="*/ 484508 h 4009918"/>
                <a:gd name="csX5" fmla="*/ 4844044 w 11633641"/>
                <a:gd name="csY5" fmla="*/ 1916921 h 4009918"/>
                <a:gd name="csX6" fmla="*/ 4895210 w 11633641"/>
                <a:gd name="csY6" fmla="*/ 2865678 h 4009918"/>
                <a:gd name="csX7" fmla="*/ 4949844 w 11633641"/>
                <a:gd name="csY7" fmla="*/ 3592754 h 4009918"/>
                <a:gd name="csX8" fmla="*/ 5021759 w 11633641"/>
                <a:gd name="csY8" fmla="*/ 4009626 h 4009918"/>
                <a:gd name="csX9" fmla="*/ 5160559 w 11633641"/>
                <a:gd name="csY9" fmla="*/ 3650639 h 4009918"/>
                <a:gd name="csX10" fmla="*/ 5261177 w 11633641"/>
                <a:gd name="csY10" fmla="*/ 3187059 h 4009918"/>
                <a:gd name="csX11" fmla="*/ 5317431 w 11633641"/>
                <a:gd name="csY11" fmla="*/ 2943291 h 4009918"/>
                <a:gd name="csX12" fmla="*/ 5396913 w 11633641"/>
                <a:gd name="csY12" fmla="*/ 2634410 h 4009918"/>
                <a:gd name="csX13" fmla="*/ 5506508 w 11633641"/>
                <a:gd name="csY13" fmla="*/ 2273519 h 4009918"/>
                <a:gd name="csX14" fmla="*/ 5613436 w 11633641"/>
                <a:gd name="csY14" fmla="*/ 1955632 h 4009918"/>
                <a:gd name="csX15" fmla="*/ 5751803 w 11633641"/>
                <a:gd name="csY15" fmla="*/ 1660620 h 4009918"/>
                <a:gd name="csX16" fmla="*/ 5954331 w 11633641"/>
                <a:gd name="csY16" fmla="*/ 1344723 h 4009918"/>
                <a:gd name="csX17" fmla="*/ 6150867 w 11633641"/>
                <a:gd name="csY17" fmla="*/ 1102117 h 4009918"/>
                <a:gd name="csX18" fmla="*/ 6377822 w 11633641"/>
                <a:gd name="csY18" fmla="*/ 907695 h 4009918"/>
                <a:gd name="csX19" fmla="*/ 6630043 w 11633641"/>
                <a:gd name="csY19" fmla="*/ 748547 h 4009918"/>
                <a:gd name="csX20" fmla="*/ 6913697 w 11633641"/>
                <a:gd name="csY20" fmla="*/ 621069 h 4009918"/>
                <a:gd name="csX21" fmla="*/ 7358338 w 11633641"/>
                <a:gd name="csY21" fmla="*/ 486453 h 4009918"/>
                <a:gd name="csX22" fmla="*/ 7811163 w 11633641"/>
                <a:gd name="csY22" fmla="*/ 383719 h 4009918"/>
                <a:gd name="csX23" fmla="*/ 8175513 w 11633641"/>
                <a:gd name="csY23" fmla="*/ 306101 h 4009918"/>
                <a:gd name="csX24" fmla="*/ 8793297 w 11633641"/>
                <a:gd name="csY24" fmla="*/ 207742 h 4009918"/>
                <a:gd name="csX25" fmla="*/ 9881832 w 11633641"/>
                <a:gd name="csY25" fmla="*/ 112296 h 4009918"/>
                <a:gd name="csX26" fmla="*/ 11633641 w 11633641"/>
                <a:gd name="csY26" fmla="*/ 17311 h 4009918"/>
                <a:gd name="csX0" fmla="*/ 0 w 11633641"/>
                <a:gd name="csY0" fmla="*/ 0 h 4009918"/>
                <a:gd name="csX1" fmla="*/ 3812617 w 11633641"/>
                <a:gd name="csY1" fmla="*/ 43498 h 4009918"/>
                <a:gd name="csX2" fmla="*/ 4549741 w 11633641"/>
                <a:gd name="csY2" fmla="*/ 79612 h 4009918"/>
                <a:gd name="csX3" fmla="*/ 4773365 w 11633641"/>
                <a:gd name="csY3" fmla="*/ 203113 h 4009918"/>
                <a:gd name="csX4" fmla="*/ 4790486 w 11633641"/>
                <a:gd name="csY4" fmla="*/ 484508 h 4009918"/>
                <a:gd name="csX5" fmla="*/ 4844044 w 11633641"/>
                <a:gd name="csY5" fmla="*/ 1916921 h 4009918"/>
                <a:gd name="csX6" fmla="*/ 4895210 w 11633641"/>
                <a:gd name="csY6" fmla="*/ 2865678 h 4009918"/>
                <a:gd name="csX7" fmla="*/ 4949844 w 11633641"/>
                <a:gd name="csY7" fmla="*/ 3592754 h 4009918"/>
                <a:gd name="csX8" fmla="*/ 5021759 w 11633641"/>
                <a:gd name="csY8" fmla="*/ 4009626 h 4009918"/>
                <a:gd name="csX9" fmla="*/ 5160559 w 11633641"/>
                <a:gd name="csY9" fmla="*/ 3650639 h 4009918"/>
                <a:gd name="csX10" fmla="*/ 5261177 w 11633641"/>
                <a:gd name="csY10" fmla="*/ 3187059 h 4009918"/>
                <a:gd name="csX11" fmla="*/ 5317431 w 11633641"/>
                <a:gd name="csY11" fmla="*/ 2943291 h 4009918"/>
                <a:gd name="csX12" fmla="*/ 5396913 w 11633641"/>
                <a:gd name="csY12" fmla="*/ 2634410 h 4009918"/>
                <a:gd name="csX13" fmla="*/ 5506508 w 11633641"/>
                <a:gd name="csY13" fmla="*/ 2273519 h 4009918"/>
                <a:gd name="csX14" fmla="*/ 5626552 w 11633641"/>
                <a:gd name="csY14" fmla="*/ 1940306 h 4009918"/>
                <a:gd name="csX15" fmla="*/ 5751803 w 11633641"/>
                <a:gd name="csY15" fmla="*/ 1660620 h 4009918"/>
                <a:gd name="csX16" fmla="*/ 5954331 w 11633641"/>
                <a:gd name="csY16" fmla="*/ 1344723 h 4009918"/>
                <a:gd name="csX17" fmla="*/ 6150867 w 11633641"/>
                <a:gd name="csY17" fmla="*/ 1102117 h 4009918"/>
                <a:gd name="csX18" fmla="*/ 6377822 w 11633641"/>
                <a:gd name="csY18" fmla="*/ 907695 h 4009918"/>
                <a:gd name="csX19" fmla="*/ 6630043 w 11633641"/>
                <a:gd name="csY19" fmla="*/ 748547 h 4009918"/>
                <a:gd name="csX20" fmla="*/ 6913697 w 11633641"/>
                <a:gd name="csY20" fmla="*/ 621069 h 4009918"/>
                <a:gd name="csX21" fmla="*/ 7358338 w 11633641"/>
                <a:gd name="csY21" fmla="*/ 486453 h 4009918"/>
                <a:gd name="csX22" fmla="*/ 7811163 w 11633641"/>
                <a:gd name="csY22" fmla="*/ 383719 h 4009918"/>
                <a:gd name="csX23" fmla="*/ 8175513 w 11633641"/>
                <a:gd name="csY23" fmla="*/ 306101 h 4009918"/>
                <a:gd name="csX24" fmla="*/ 8793297 w 11633641"/>
                <a:gd name="csY24" fmla="*/ 207742 h 4009918"/>
                <a:gd name="csX25" fmla="*/ 9881832 w 11633641"/>
                <a:gd name="csY25" fmla="*/ 112296 h 4009918"/>
                <a:gd name="csX26" fmla="*/ 11633641 w 11633641"/>
                <a:gd name="csY26" fmla="*/ 17311 h 4009918"/>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58338 w 11633641"/>
                <a:gd name="csY21" fmla="*/ 486453 h 4201099"/>
                <a:gd name="csX22" fmla="*/ 7811163 w 11633641"/>
                <a:gd name="csY22" fmla="*/ 383719 h 4201099"/>
                <a:gd name="csX23" fmla="*/ 8175513 w 11633641"/>
                <a:gd name="csY23" fmla="*/ 306101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14459 w 11633641"/>
                <a:gd name="csY21" fmla="*/ 289394 h 4201099"/>
                <a:gd name="csX22" fmla="*/ 7811163 w 11633641"/>
                <a:gd name="csY22" fmla="*/ 383719 h 4201099"/>
                <a:gd name="csX23" fmla="*/ 8175513 w 11633641"/>
                <a:gd name="csY23" fmla="*/ 306101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14459 w 11633641"/>
                <a:gd name="csY21" fmla="*/ 289394 h 4201099"/>
                <a:gd name="csX22" fmla="*/ 7811164 w 11633641"/>
                <a:gd name="csY22" fmla="*/ 186662 h 4201099"/>
                <a:gd name="csX23" fmla="*/ 8175513 w 11633641"/>
                <a:gd name="csY23" fmla="*/ 306101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14459 w 11633641"/>
                <a:gd name="csY21" fmla="*/ 289394 h 4201099"/>
                <a:gd name="csX22" fmla="*/ 7811164 w 11633641"/>
                <a:gd name="csY22" fmla="*/ 186662 h 4201099"/>
                <a:gd name="csX23" fmla="*/ 8190139 w 11633641"/>
                <a:gd name="csY23" fmla="*/ 158308 h 4201099"/>
                <a:gd name="csX24" fmla="*/ 8793297 w 11633641"/>
                <a:gd name="csY24" fmla="*/ 207742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13697 w 11633641"/>
                <a:gd name="csY20" fmla="*/ 621069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30043 w 11633641"/>
                <a:gd name="csY19" fmla="*/ 748547 h 4201099"/>
                <a:gd name="csX20" fmla="*/ 6906384 w 11633641"/>
                <a:gd name="csY20" fmla="*/ 506118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22730 w 11633641"/>
                <a:gd name="csY19" fmla="*/ 699283 h 4201099"/>
                <a:gd name="csX20" fmla="*/ 6906384 w 11633641"/>
                <a:gd name="csY20" fmla="*/ 506118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22730 w 11633641"/>
                <a:gd name="csY19" fmla="*/ 699283 h 4201099"/>
                <a:gd name="csX20" fmla="*/ 6891760 w 11633641"/>
                <a:gd name="csY20" fmla="*/ 42401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77822 w 11633641"/>
                <a:gd name="csY18" fmla="*/ 907695 h 4201099"/>
                <a:gd name="csX19" fmla="*/ 6608103 w 11633641"/>
                <a:gd name="csY19" fmla="*/ 617177 h 4201099"/>
                <a:gd name="csX20" fmla="*/ 6891760 w 11633641"/>
                <a:gd name="csY20" fmla="*/ 42401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50867 w 11633641"/>
                <a:gd name="csY17" fmla="*/ 1102117 h 4201099"/>
                <a:gd name="csX18" fmla="*/ 6355882 w 11633641"/>
                <a:gd name="csY18" fmla="*/ 825584 h 4201099"/>
                <a:gd name="csX19" fmla="*/ 6608103 w 11633641"/>
                <a:gd name="csY19" fmla="*/ 617177 h 4201099"/>
                <a:gd name="csX20" fmla="*/ 6891760 w 11633641"/>
                <a:gd name="csY20" fmla="*/ 42401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54331 w 11633641"/>
                <a:gd name="csY16" fmla="*/ 1344723 h 4201099"/>
                <a:gd name="csX17" fmla="*/ 6121614 w 11633641"/>
                <a:gd name="csY17" fmla="*/ 1052850 h 4201099"/>
                <a:gd name="csX18" fmla="*/ 6355882 w 11633641"/>
                <a:gd name="csY18" fmla="*/ 825584 h 4201099"/>
                <a:gd name="csX19" fmla="*/ 6608103 w 11633641"/>
                <a:gd name="csY19" fmla="*/ 617177 h 4201099"/>
                <a:gd name="csX20" fmla="*/ 6891760 w 11633641"/>
                <a:gd name="csY20" fmla="*/ 42401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47018 w 11633641"/>
                <a:gd name="csY16" fmla="*/ 1328301 h 4201099"/>
                <a:gd name="csX17" fmla="*/ 6121614 w 11633641"/>
                <a:gd name="csY17" fmla="*/ 1052850 h 4201099"/>
                <a:gd name="csX18" fmla="*/ 6355882 w 11633641"/>
                <a:gd name="csY18" fmla="*/ 825584 h 4201099"/>
                <a:gd name="csX19" fmla="*/ 6608103 w 11633641"/>
                <a:gd name="csY19" fmla="*/ 617177 h 4201099"/>
                <a:gd name="csX20" fmla="*/ 6891760 w 11633641"/>
                <a:gd name="csY20" fmla="*/ 42401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47018 w 11633641"/>
                <a:gd name="csY16" fmla="*/ 1328301 h 4201099"/>
                <a:gd name="csX17" fmla="*/ 6121614 w 11633641"/>
                <a:gd name="csY17" fmla="*/ 1052850 h 4201099"/>
                <a:gd name="csX18" fmla="*/ 6355882 w 11633641"/>
                <a:gd name="csY18" fmla="*/ 825584 h 4201099"/>
                <a:gd name="csX19" fmla="*/ 6608103 w 11633641"/>
                <a:gd name="csY19" fmla="*/ 617177 h 4201099"/>
                <a:gd name="csX20" fmla="*/ 6891760 w 11633641"/>
                <a:gd name="csY20" fmla="*/ 45685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396913 w 11633641"/>
                <a:gd name="csY12" fmla="*/ 2634410 h 4201099"/>
                <a:gd name="csX13" fmla="*/ 5506508 w 11633641"/>
                <a:gd name="csY13" fmla="*/ 2273519 h 4201099"/>
                <a:gd name="csX14" fmla="*/ 5626552 w 11633641"/>
                <a:gd name="csY14" fmla="*/ 1940306 h 4201099"/>
                <a:gd name="csX15" fmla="*/ 5751803 w 11633641"/>
                <a:gd name="csY15" fmla="*/ 1660620 h 4201099"/>
                <a:gd name="csX16" fmla="*/ 5947018 w 11633641"/>
                <a:gd name="csY16" fmla="*/ 1328301 h 4201099"/>
                <a:gd name="csX17" fmla="*/ 6146437 w 11633641"/>
                <a:gd name="csY17" fmla="*/ 1068451 h 4201099"/>
                <a:gd name="csX18" fmla="*/ 6355882 w 11633641"/>
                <a:gd name="csY18" fmla="*/ 825584 h 4201099"/>
                <a:gd name="csX19" fmla="*/ 6608103 w 11633641"/>
                <a:gd name="csY19" fmla="*/ 617177 h 4201099"/>
                <a:gd name="csX20" fmla="*/ 6891760 w 11633641"/>
                <a:gd name="csY20" fmla="*/ 456852 h 4201099"/>
                <a:gd name="csX21" fmla="*/ 7314459 w 11633641"/>
                <a:gd name="csY21" fmla="*/ 289394 h 4201099"/>
                <a:gd name="csX22" fmla="*/ 7811164 w 11633641"/>
                <a:gd name="csY22" fmla="*/ 186662 h 4201099"/>
                <a:gd name="csX23" fmla="*/ 8190139 w 11633641"/>
                <a:gd name="csY23" fmla="*/ 158308 h 4201099"/>
                <a:gd name="csX24" fmla="*/ 8793298 w 11633641"/>
                <a:gd name="csY24" fmla="*/ 125637 h 4201099"/>
                <a:gd name="csX25" fmla="*/ 9881832 w 11633641"/>
                <a:gd name="csY25" fmla="*/ 112296 h 4201099"/>
                <a:gd name="csX26" fmla="*/ 11633641 w 11633641"/>
                <a:gd name="csY26"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506508 w 11633641"/>
                <a:gd name="csY12" fmla="*/ 2273519 h 4201099"/>
                <a:gd name="csX13" fmla="*/ 5626552 w 11633641"/>
                <a:gd name="csY13" fmla="*/ 1940306 h 4201099"/>
                <a:gd name="csX14" fmla="*/ 5751803 w 11633641"/>
                <a:gd name="csY14" fmla="*/ 1660620 h 4201099"/>
                <a:gd name="csX15" fmla="*/ 5947018 w 11633641"/>
                <a:gd name="csY15" fmla="*/ 1328301 h 4201099"/>
                <a:gd name="csX16" fmla="*/ 6146437 w 11633641"/>
                <a:gd name="csY16" fmla="*/ 1068451 h 4201099"/>
                <a:gd name="csX17" fmla="*/ 6355882 w 11633641"/>
                <a:gd name="csY17" fmla="*/ 825584 h 4201099"/>
                <a:gd name="csX18" fmla="*/ 6608103 w 11633641"/>
                <a:gd name="csY18" fmla="*/ 617177 h 4201099"/>
                <a:gd name="csX19" fmla="*/ 6891760 w 11633641"/>
                <a:gd name="csY19" fmla="*/ 456852 h 4201099"/>
                <a:gd name="csX20" fmla="*/ 7314459 w 11633641"/>
                <a:gd name="csY20" fmla="*/ 289394 h 4201099"/>
                <a:gd name="csX21" fmla="*/ 7811164 w 11633641"/>
                <a:gd name="csY21" fmla="*/ 186662 h 4201099"/>
                <a:gd name="csX22" fmla="*/ 8190139 w 11633641"/>
                <a:gd name="csY22" fmla="*/ 158308 h 4201099"/>
                <a:gd name="csX23" fmla="*/ 8793298 w 11633641"/>
                <a:gd name="csY23" fmla="*/ 125637 h 4201099"/>
                <a:gd name="csX24" fmla="*/ 9881832 w 11633641"/>
                <a:gd name="csY24" fmla="*/ 112296 h 4201099"/>
                <a:gd name="csX25" fmla="*/ 11633641 w 11633641"/>
                <a:gd name="csY25"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506508 w 11633641"/>
                <a:gd name="csY12" fmla="*/ 2273519 h 4201099"/>
                <a:gd name="csX13" fmla="*/ 5626552 w 11633641"/>
                <a:gd name="csY13" fmla="*/ 1940306 h 4201099"/>
                <a:gd name="csX14" fmla="*/ 5947018 w 11633641"/>
                <a:gd name="csY14" fmla="*/ 1328301 h 4201099"/>
                <a:gd name="csX15" fmla="*/ 6146437 w 11633641"/>
                <a:gd name="csY15" fmla="*/ 1068451 h 4201099"/>
                <a:gd name="csX16" fmla="*/ 6355882 w 11633641"/>
                <a:gd name="csY16" fmla="*/ 825584 h 4201099"/>
                <a:gd name="csX17" fmla="*/ 6608103 w 11633641"/>
                <a:gd name="csY17" fmla="*/ 617177 h 4201099"/>
                <a:gd name="csX18" fmla="*/ 6891760 w 11633641"/>
                <a:gd name="csY18" fmla="*/ 456852 h 4201099"/>
                <a:gd name="csX19" fmla="*/ 7314459 w 11633641"/>
                <a:gd name="csY19" fmla="*/ 289394 h 4201099"/>
                <a:gd name="csX20" fmla="*/ 7811164 w 11633641"/>
                <a:gd name="csY20" fmla="*/ 186662 h 4201099"/>
                <a:gd name="csX21" fmla="*/ 8190139 w 11633641"/>
                <a:gd name="csY21" fmla="*/ 158308 h 4201099"/>
                <a:gd name="csX22" fmla="*/ 8793298 w 11633641"/>
                <a:gd name="csY22" fmla="*/ 125637 h 4201099"/>
                <a:gd name="csX23" fmla="*/ 9881832 w 11633641"/>
                <a:gd name="csY23" fmla="*/ 112296 h 4201099"/>
                <a:gd name="csX24" fmla="*/ 11633641 w 11633641"/>
                <a:gd name="csY24"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506508 w 11633641"/>
                <a:gd name="csY12" fmla="*/ 2273519 h 4201099"/>
                <a:gd name="csX13" fmla="*/ 5651375 w 11633641"/>
                <a:gd name="csY13" fmla="*/ 1971506 h 4201099"/>
                <a:gd name="csX14" fmla="*/ 5947018 w 11633641"/>
                <a:gd name="csY14" fmla="*/ 1328301 h 4201099"/>
                <a:gd name="csX15" fmla="*/ 6146437 w 11633641"/>
                <a:gd name="csY15" fmla="*/ 1068451 h 4201099"/>
                <a:gd name="csX16" fmla="*/ 6355882 w 11633641"/>
                <a:gd name="csY16" fmla="*/ 825584 h 4201099"/>
                <a:gd name="csX17" fmla="*/ 6608103 w 11633641"/>
                <a:gd name="csY17" fmla="*/ 617177 h 4201099"/>
                <a:gd name="csX18" fmla="*/ 6891760 w 11633641"/>
                <a:gd name="csY18" fmla="*/ 456852 h 4201099"/>
                <a:gd name="csX19" fmla="*/ 7314459 w 11633641"/>
                <a:gd name="csY19" fmla="*/ 289394 h 4201099"/>
                <a:gd name="csX20" fmla="*/ 7811164 w 11633641"/>
                <a:gd name="csY20" fmla="*/ 186662 h 4201099"/>
                <a:gd name="csX21" fmla="*/ 8190139 w 11633641"/>
                <a:gd name="csY21" fmla="*/ 158308 h 4201099"/>
                <a:gd name="csX22" fmla="*/ 8793298 w 11633641"/>
                <a:gd name="csY22" fmla="*/ 125637 h 4201099"/>
                <a:gd name="csX23" fmla="*/ 9881832 w 11633641"/>
                <a:gd name="csY23" fmla="*/ 112296 h 4201099"/>
                <a:gd name="csX24" fmla="*/ 11633641 w 11633641"/>
                <a:gd name="csY24"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98233 w 11633641"/>
                <a:gd name="csY12" fmla="*/ 2445120 h 4201099"/>
                <a:gd name="csX13" fmla="*/ 5651375 w 11633641"/>
                <a:gd name="csY13" fmla="*/ 1971506 h 4201099"/>
                <a:gd name="csX14" fmla="*/ 5947018 w 11633641"/>
                <a:gd name="csY14" fmla="*/ 1328301 h 4201099"/>
                <a:gd name="csX15" fmla="*/ 6146437 w 11633641"/>
                <a:gd name="csY15" fmla="*/ 1068451 h 4201099"/>
                <a:gd name="csX16" fmla="*/ 6355882 w 11633641"/>
                <a:gd name="csY16" fmla="*/ 825584 h 4201099"/>
                <a:gd name="csX17" fmla="*/ 6608103 w 11633641"/>
                <a:gd name="csY17" fmla="*/ 617177 h 4201099"/>
                <a:gd name="csX18" fmla="*/ 6891760 w 11633641"/>
                <a:gd name="csY18" fmla="*/ 456852 h 4201099"/>
                <a:gd name="csX19" fmla="*/ 7314459 w 11633641"/>
                <a:gd name="csY19" fmla="*/ 289394 h 4201099"/>
                <a:gd name="csX20" fmla="*/ 7811164 w 11633641"/>
                <a:gd name="csY20" fmla="*/ 186662 h 4201099"/>
                <a:gd name="csX21" fmla="*/ 8190139 w 11633641"/>
                <a:gd name="csY21" fmla="*/ 158308 h 4201099"/>
                <a:gd name="csX22" fmla="*/ 8793298 w 11633641"/>
                <a:gd name="csY22" fmla="*/ 125637 h 4201099"/>
                <a:gd name="csX23" fmla="*/ 9881832 w 11633641"/>
                <a:gd name="csY23" fmla="*/ 112296 h 4201099"/>
                <a:gd name="csX24" fmla="*/ 11633641 w 11633641"/>
                <a:gd name="csY24"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81684 w 11633641"/>
                <a:gd name="csY12" fmla="*/ 2382719 h 4201099"/>
                <a:gd name="csX13" fmla="*/ 5651375 w 11633641"/>
                <a:gd name="csY13" fmla="*/ 1971506 h 4201099"/>
                <a:gd name="csX14" fmla="*/ 5947018 w 11633641"/>
                <a:gd name="csY14" fmla="*/ 1328301 h 4201099"/>
                <a:gd name="csX15" fmla="*/ 6146437 w 11633641"/>
                <a:gd name="csY15" fmla="*/ 1068451 h 4201099"/>
                <a:gd name="csX16" fmla="*/ 6355882 w 11633641"/>
                <a:gd name="csY16" fmla="*/ 825584 h 4201099"/>
                <a:gd name="csX17" fmla="*/ 6608103 w 11633641"/>
                <a:gd name="csY17" fmla="*/ 617177 h 4201099"/>
                <a:gd name="csX18" fmla="*/ 6891760 w 11633641"/>
                <a:gd name="csY18" fmla="*/ 456852 h 4201099"/>
                <a:gd name="csX19" fmla="*/ 7314459 w 11633641"/>
                <a:gd name="csY19" fmla="*/ 289394 h 4201099"/>
                <a:gd name="csX20" fmla="*/ 7811164 w 11633641"/>
                <a:gd name="csY20" fmla="*/ 186662 h 4201099"/>
                <a:gd name="csX21" fmla="*/ 8190139 w 11633641"/>
                <a:gd name="csY21" fmla="*/ 158308 h 4201099"/>
                <a:gd name="csX22" fmla="*/ 8793298 w 11633641"/>
                <a:gd name="csY22" fmla="*/ 125637 h 4201099"/>
                <a:gd name="csX23" fmla="*/ 9881832 w 11633641"/>
                <a:gd name="csY23" fmla="*/ 112296 h 4201099"/>
                <a:gd name="csX24" fmla="*/ 11633641 w 11633641"/>
                <a:gd name="csY24"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81684 w 11633641"/>
                <a:gd name="csY12" fmla="*/ 2382719 h 4201099"/>
                <a:gd name="csX13" fmla="*/ 5651375 w 11633641"/>
                <a:gd name="csY13" fmla="*/ 1971506 h 4201099"/>
                <a:gd name="csX14" fmla="*/ 5947018 w 11633641"/>
                <a:gd name="csY14" fmla="*/ 1328301 h 4201099"/>
                <a:gd name="csX15" fmla="*/ 6355882 w 11633641"/>
                <a:gd name="csY15" fmla="*/ 825584 h 4201099"/>
                <a:gd name="csX16" fmla="*/ 6608103 w 11633641"/>
                <a:gd name="csY16" fmla="*/ 617177 h 4201099"/>
                <a:gd name="csX17" fmla="*/ 6891760 w 11633641"/>
                <a:gd name="csY17" fmla="*/ 456852 h 4201099"/>
                <a:gd name="csX18" fmla="*/ 7314459 w 11633641"/>
                <a:gd name="csY18" fmla="*/ 289394 h 4201099"/>
                <a:gd name="csX19" fmla="*/ 7811164 w 11633641"/>
                <a:gd name="csY19" fmla="*/ 186662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81684 w 11633641"/>
                <a:gd name="csY12" fmla="*/ 2382719 h 4201099"/>
                <a:gd name="csX13" fmla="*/ 5651375 w 11633641"/>
                <a:gd name="csY13" fmla="*/ 1971506 h 4201099"/>
                <a:gd name="csX14" fmla="*/ 5980118 w 11633641"/>
                <a:gd name="csY14" fmla="*/ 1359501 h 4201099"/>
                <a:gd name="csX15" fmla="*/ 6355882 w 11633641"/>
                <a:gd name="csY15" fmla="*/ 825584 h 4201099"/>
                <a:gd name="csX16" fmla="*/ 6608103 w 11633641"/>
                <a:gd name="csY16" fmla="*/ 617177 h 4201099"/>
                <a:gd name="csX17" fmla="*/ 6891760 w 11633641"/>
                <a:gd name="csY17" fmla="*/ 456852 h 4201099"/>
                <a:gd name="csX18" fmla="*/ 7314459 w 11633641"/>
                <a:gd name="csY18" fmla="*/ 289394 h 4201099"/>
                <a:gd name="csX19" fmla="*/ 7811164 w 11633641"/>
                <a:gd name="csY19" fmla="*/ 186662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89958 w 11633641"/>
                <a:gd name="csY12" fmla="*/ 2429520 h 4201099"/>
                <a:gd name="csX13" fmla="*/ 5651375 w 11633641"/>
                <a:gd name="csY13" fmla="*/ 1971506 h 4201099"/>
                <a:gd name="csX14" fmla="*/ 5980118 w 11633641"/>
                <a:gd name="csY14" fmla="*/ 1359501 h 4201099"/>
                <a:gd name="csX15" fmla="*/ 6355882 w 11633641"/>
                <a:gd name="csY15" fmla="*/ 825584 h 4201099"/>
                <a:gd name="csX16" fmla="*/ 6608103 w 11633641"/>
                <a:gd name="csY16" fmla="*/ 617177 h 4201099"/>
                <a:gd name="csX17" fmla="*/ 6891760 w 11633641"/>
                <a:gd name="csY17" fmla="*/ 456852 h 4201099"/>
                <a:gd name="csX18" fmla="*/ 7314459 w 11633641"/>
                <a:gd name="csY18" fmla="*/ 289394 h 4201099"/>
                <a:gd name="csX19" fmla="*/ 7811164 w 11633641"/>
                <a:gd name="csY19" fmla="*/ 186662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55882 w 11633641"/>
                <a:gd name="csY15" fmla="*/ 825584 h 4201099"/>
                <a:gd name="csX16" fmla="*/ 6608103 w 11633641"/>
                <a:gd name="csY16" fmla="*/ 617177 h 4201099"/>
                <a:gd name="csX17" fmla="*/ 6891760 w 11633641"/>
                <a:gd name="csY17" fmla="*/ 456852 h 4201099"/>
                <a:gd name="csX18" fmla="*/ 7314459 w 11633641"/>
                <a:gd name="csY18" fmla="*/ 289394 h 4201099"/>
                <a:gd name="csX19" fmla="*/ 7811164 w 11633641"/>
                <a:gd name="csY19" fmla="*/ 186662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08103 w 11633641"/>
                <a:gd name="csY16" fmla="*/ 617177 h 4201099"/>
                <a:gd name="csX17" fmla="*/ 6891760 w 11633641"/>
                <a:gd name="csY17" fmla="*/ 456852 h 4201099"/>
                <a:gd name="csX18" fmla="*/ 7314459 w 11633641"/>
                <a:gd name="csY18" fmla="*/ 289394 h 4201099"/>
                <a:gd name="csX19" fmla="*/ 7811164 w 11633641"/>
                <a:gd name="csY19" fmla="*/ 186662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66026 w 11633641"/>
                <a:gd name="csY16" fmla="*/ 632779 h 4201099"/>
                <a:gd name="csX17" fmla="*/ 6891760 w 11633641"/>
                <a:gd name="csY17" fmla="*/ 456852 h 4201099"/>
                <a:gd name="csX18" fmla="*/ 7314459 w 11633641"/>
                <a:gd name="csY18" fmla="*/ 289394 h 4201099"/>
                <a:gd name="csX19" fmla="*/ 7811164 w 11633641"/>
                <a:gd name="csY19" fmla="*/ 186662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66026 w 11633641"/>
                <a:gd name="csY16" fmla="*/ 632779 h 4201099"/>
                <a:gd name="csX17" fmla="*/ 6891760 w 11633641"/>
                <a:gd name="csY17" fmla="*/ 456852 h 4201099"/>
                <a:gd name="csX18" fmla="*/ 7314459 w 11633641"/>
                <a:gd name="csY18" fmla="*/ 289394 h 4201099"/>
                <a:gd name="csX19" fmla="*/ 7819439 w 11633641"/>
                <a:gd name="csY19" fmla="*/ 155460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66026 w 11633641"/>
                <a:gd name="csY16" fmla="*/ 632779 h 4201099"/>
                <a:gd name="csX17" fmla="*/ 6891760 w 11633641"/>
                <a:gd name="csY17" fmla="*/ 456852 h 4201099"/>
                <a:gd name="csX18" fmla="*/ 7314460 w 11633641"/>
                <a:gd name="csY18" fmla="*/ 211395 h 4201099"/>
                <a:gd name="csX19" fmla="*/ 7819439 w 11633641"/>
                <a:gd name="csY19" fmla="*/ 155460 h 4201099"/>
                <a:gd name="csX20" fmla="*/ 8190139 w 11633641"/>
                <a:gd name="csY20" fmla="*/ 158308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66026 w 11633641"/>
                <a:gd name="csY16" fmla="*/ 632779 h 4201099"/>
                <a:gd name="csX17" fmla="*/ 6891760 w 11633641"/>
                <a:gd name="csY17" fmla="*/ 456852 h 4201099"/>
                <a:gd name="csX18" fmla="*/ 7314460 w 11633641"/>
                <a:gd name="csY18" fmla="*/ 211395 h 4201099"/>
                <a:gd name="csX19" fmla="*/ 7819439 w 11633641"/>
                <a:gd name="csY19" fmla="*/ 155460 h 4201099"/>
                <a:gd name="csX20" fmla="*/ 8190138 w 11633641"/>
                <a:gd name="csY20" fmla="*/ 111510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66026 w 11633641"/>
                <a:gd name="csY16" fmla="*/ 632779 h 4201099"/>
                <a:gd name="csX17" fmla="*/ 6891760 w 11633641"/>
                <a:gd name="csY17" fmla="*/ 456852 h 4201099"/>
                <a:gd name="csX18" fmla="*/ 7314460 w 11633641"/>
                <a:gd name="csY18" fmla="*/ 211395 h 4201099"/>
                <a:gd name="csX19" fmla="*/ 7819439 w 11633641"/>
                <a:gd name="csY19" fmla="*/ 124260 h 4201099"/>
                <a:gd name="csX20" fmla="*/ 8190138 w 11633641"/>
                <a:gd name="csY20" fmla="*/ 111510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66026 w 11633641"/>
                <a:gd name="csY16" fmla="*/ 632779 h 4201099"/>
                <a:gd name="csX17" fmla="*/ 6875210 w 11633641"/>
                <a:gd name="csY17" fmla="*/ 425654 h 4201099"/>
                <a:gd name="csX18" fmla="*/ 7314460 w 11633641"/>
                <a:gd name="csY18" fmla="*/ 211395 h 4201099"/>
                <a:gd name="csX19" fmla="*/ 7819439 w 11633641"/>
                <a:gd name="csY19" fmla="*/ 124260 h 4201099"/>
                <a:gd name="csX20" fmla="*/ 8190138 w 11633641"/>
                <a:gd name="csY20" fmla="*/ 111510 h 4201099"/>
                <a:gd name="csX21" fmla="*/ 8793298 w 11633641"/>
                <a:gd name="csY21" fmla="*/ 125637 h 4201099"/>
                <a:gd name="csX22" fmla="*/ 9881832 w 11633641"/>
                <a:gd name="csY22" fmla="*/ 112296 h 4201099"/>
                <a:gd name="csX23" fmla="*/ 11633641 w 11633641"/>
                <a:gd name="csY23" fmla="*/ 17311 h 4201099"/>
                <a:gd name="csX0" fmla="*/ 0 w 11633641"/>
                <a:gd name="csY0" fmla="*/ 0 h 4201099"/>
                <a:gd name="csX1" fmla="*/ 3812617 w 11633641"/>
                <a:gd name="csY1" fmla="*/ 43498 h 4201099"/>
                <a:gd name="csX2" fmla="*/ 4549741 w 11633641"/>
                <a:gd name="csY2" fmla="*/ 79612 h 4201099"/>
                <a:gd name="csX3" fmla="*/ 4773365 w 11633641"/>
                <a:gd name="csY3" fmla="*/ 203113 h 4201099"/>
                <a:gd name="csX4" fmla="*/ 4790486 w 11633641"/>
                <a:gd name="csY4" fmla="*/ 484508 h 4201099"/>
                <a:gd name="csX5" fmla="*/ 4844044 w 11633641"/>
                <a:gd name="csY5" fmla="*/ 1916921 h 4201099"/>
                <a:gd name="csX6" fmla="*/ 4895210 w 11633641"/>
                <a:gd name="csY6" fmla="*/ 2865678 h 4201099"/>
                <a:gd name="csX7" fmla="*/ 4949844 w 11633641"/>
                <a:gd name="csY7" fmla="*/ 3592754 h 4201099"/>
                <a:gd name="csX8" fmla="*/ 5028121 w 11633641"/>
                <a:gd name="csY8" fmla="*/ 4200924 h 4201099"/>
                <a:gd name="csX9" fmla="*/ 5160559 w 11633641"/>
                <a:gd name="csY9" fmla="*/ 3650639 h 4201099"/>
                <a:gd name="csX10" fmla="*/ 5261177 w 11633641"/>
                <a:gd name="csY10" fmla="*/ 3187059 h 4201099"/>
                <a:gd name="csX11" fmla="*/ 5317431 w 11633641"/>
                <a:gd name="csY11" fmla="*/ 2943291 h 4201099"/>
                <a:gd name="csX12" fmla="*/ 5473409 w 11633641"/>
                <a:gd name="csY12" fmla="*/ 2398319 h 4201099"/>
                <a:gd name="csX13" fmla="*/ 5651375 w 11633641"/>
                <a:gd name="csY13" fmla="*/ 1971506 h 4201099"/>
                <a:gd name="csX14" fmla="*/ 5980118 w 11633641"/>
                <a:gd name="csY14" fmla="*/ 1359501 h 4201099"/>
                <a:gd name="csX15" fmla="*/ 6372431 w 11633641"/>
                <a:gd name="csY15" fmla="*/ 872386 h 4201099"/>
                <a:gd name="csX16" fmla="*/ 6657752 w 11633641"/>
                <a:gd name="csY16" fmla="*/ 570378 h 4201099"/>
                <a:gd name="csX17" fmla="*/ 6875210 w 11633641"/>
                <a:gd name="csY17" fmla="*/ 425654 h 4201099"/>
                <a:gd name="csX18" fmla="*/ 7314460 w 11633641"/>
                <a:gd name="csY18" fmla="*/ 211395 h 4201099"/>
                <a:gd name="csX19" fmla="*/ 7819439 w 11633641"/>
                <a:gd name="csY19" fmla="*/ 124260 h 4201099"/>
                <a:gd name="csX20" fmla="*/ 8190138 w 11633641"/>
                <a:gd name="csY20" fmla="*/ 111510 h 4201099"/>
                <a:gd name="csX21" fmla="*/ 8793298 w 11633641"/>
                <a:gd name="csY21" fmla="*/ 125637 h 4201099"/>
                <a:gd name="csX22" fmla="*/ 9881832 w 11633641"/>
                <a:gd name="csY22" fmla="*/ 112296 h 4201099"/>
                <a:gd name="csX23" fmla="*/ 11633641 w 11633641"/>
                <a:gd name="csY23" fmla="*/ 17311 h 42010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11633641" h="4201099">
                  <a:moveTo>
                    <a:pt x="0" y="0"/>
                  </a:moveTo>
                  <a:cubicBezTo>
                    <a:pt x="65616" y="10583"/>
                    <a:pt x="3054327" y="30229"/>
                    <a:pt x="3812617" y="43498"/>
                  </a:cubicBezTo>
                  <a:cubicBezTo>
                    <a:pt x="4570907" y="56767"/>
                    <a:pt x="4389617" y="53010"/>
                    <a:pt x="4549741" y="79612"/>
                  </a:cubicBezTo>
                  <a:cubicBezTo>
                    <a:pt x="4709865" y="106214"/>
                    <a:pt x="4753437" y="160255"/>
                    <a:pt x="4773365" y="203113"/>
                  </a:cubicBezTo>
                  <a:cubicBezTo>
                    <a:pt x="4793293" y="245971"/>
                    <a:pt x="4778706" y="198873"/>
                    <a:pt x="4790486" y="484508"/>
                  </a:cubicBezTo>
                  <a:cubicBezTo>
                    <a:pt x="4802266" y="770143"/>
                    <a:pt x="4826590" y="1520060"/>
                    <a:pt x="4844044" y="1916921"/>
                  </a:cubicBezTo>
                  <a:cubicBezTo>
                    <a:pt x="4861498" y="2313782"/>
                    <a:pt x="4877577" y="2586373"/>
                    <a:pt x="4895210" y="2865678"/>
                  </a:cubicBezTo>
                  <a:cubicBezTo>
                    <a:pt x="4912843" y="3144984"/>
                    <a:pt x="4927692" y="3370213"/>
                    <a:pt x="4949844" y="3592754"/>
                  </a:cubicBezTo>
                  <a:cubicBezTo>
                    <a:pt x="4971996" y="3815295"/>
                    <a:pt x="4993002" y="4191277"/>
                    <a:pt x="5028121" y="4200924"/>
                  </a:cubicBezTo>
                  <a:cubicBezTo>
                    <a:pt x="5063240" y="4210571"/>
                    <a:pt x="5121716" y="3819616"/>
                    <a:pt x="5160559" y="3650639"/>
                  </a:cubicBezTo>
                  <a:cubicBezTo>
                    <a:pt x="5199402" y="3481662"/>
                    <a:pt x="5235032" y="3304950"/>
                    <a:pt x="5261177" y="3187059"/>
                  </a:cubicBezTo>
                  <a:cubicBezTo>
                    <a:pt x="5287322" y="3069168"/>
                    <a:pt x="5282059" y="3074748"/>
                    <a:pt x="5317431" y="2943291"/>
                  </a:cubicBezTo>
                  <a:cubicBezTo>
                    <a:pt x="5352803" y="2811834"/>
                    <a:pt x="5417752" y="2560283"/>
                    <a:pt x="5473409" y="2398319"/>
                  </a:cubicBezTo>
                  <a:cubicBezTo>
                    <a:pt x="5529066" y="2236355"/>
                    <a:pt x="5566924" y="2144642"/>
                    <a:pt x="5651375" y="1971506"/>
                  </a:cubicBezTo>
                  <a:cubicBezTo>
                    <a:pt x="5735826" y="1798370"/>
                    <a:pt x="5859942" y="1542688"/>
                    <a:pt x="5980118" y="1359501"/>
                  </a:cubicBezTo>
                  <a:cubicBezTo>
                    <a:pt x="6100294" y="1176314"/>
                    <a:pt x="6259492" y="1003906"/>
                    <a:pt x="6372431" y="872386"/>
                  </a:cubicBezTo>
                  <a:cubicBezTo>
                    <a:pt x="6485370" y="740866"/>
                    <a:pt x="6573956" y="644833"/>
                    <a:pt x="6657752" y="570378"/>
                  </a:cubicBezTo>
                  <a:cubicBezTo>
                    <a:pt x="6741548" y="495923"/>
                    <a:pt x="6765759" y="485484"/>
                    <a:pt x="6875210" y="425654"/>
                  </a:cubicBezTo>
                  <a:cubicBezTo>
                    <a:pt x="6984661" y="365824"/>
                    <a:pt x="7157088" y="261627"/>
                    <a:pt x="7314460" y="211395"/>
                  </a:cubicBezTo>
                  <a:cubicBezTo>
                    <a:pt x="7471832" y="161163"/>
                    <a:pt x="7683243" y="154319"/>
                    <a:pt x="7819439" y="124260"/>
                  </a:cubicBezTo>
                  <a:lnTo>
                    <a:pt x="8190138" y="111510"/>
                  </a:lnTo>
                  <a:lnTo>
                    <a:pt x="8793298" y="125637"/>
                  </a:lnTo>
                  <a:lnTo>
                    <a:pt x="9881832" y="112296"/>
                  </a:lnTo>
                  <a:cubicBezTo>
                    <a:pt x="10065513" y="89513"/>
                    <a:pt x="11628830" y="14302"/>
                    <a:pt x="11633641" y="17311"/>
                  </a:cubicBez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9" name="Forme libre 128">
              <a:extLst>
                <a:ext uri="{FF2B5EF4-FFF2-40B4-BE49-F238E27FC236}">
                  <a16:creationId xmlns:a16="http://schemas.microsoft.com/office/drawing/2014/main" id="{E9490BBF-A0DF-4FA1-F5FD-BFCEAF8CC966}"/>
                </a:ext>
              </a:extLst>
            </p:cNvPr>
            <p:cNvSpPr/>
            <p:nvPr/>
          </p:nvSpPr>
          <p:spPr>
            <a:xfrm>
              <a:off x="1272594" y="3567075"/>
              <a:ext cx="9470958" cy="2784934"/>
            </a:xfrm>
            <a:custGeom>
              <a:avLst/>
              <a:gdLst>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57751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70383 w 9442383"/>
                <a:gd name="csY5" fmla="*/ 577515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9356 w 9442383"/>
                <a:gd name="csY4" fmla="*/ 440355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64668 w 9442383"/>
                <a:gd name="csY5" fmla="*/ 434640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30057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294859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4860758 w 9442383"/>
                <a:gd name="csY6" fmla="*/ 9625 h 721894"/>
                <a:gd name="csX7" fmla="*/ 9442383 w 9442383"/>
                <a:gd name="csY7"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8843 w 9442383"/>
                <a:gd name="csY5" fmla="*/ 162271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163414 h 721894"/>
                <a:gd name="csX5" fmla="*/ 4850568 w 9442383"/>
                <a:gd name="csY5" fmla="*/ 17457 h 721894"/>
                <a:gd name="csX6" fmla="*/ 9442383 w 9442383"/>
                <a:gd name="csY6" fmla="*/ 0 h 721894"/>
                <a:gd name="csX0" fmla="*/ 0 w 9442383"/>
                <a:gd name="csY0" fmla="*/ 0 h 721894"/>
                <a:gd name="csX1" fmla="*/ 2021305 w 9442383"/>
                <a:gd name="csY1" fmla="*/ 0 h 721894"/>
                <a:gd name="csX2" fmla="*/ 2021305 w 9442383"/>
                <a:gd name="csY2" fmla="*/ 721894 h 721894"/>
                <a:gd name="csX3" fmla="*/ 3869356 w 9442383"/>
                <a:gd name="csY3" fmla="*/ 721894 h 721894"/>
                <a:gd name="csX4" fmla="*/ 3863532 w 9442383"/>
                <a:gd name="csY4" fmla="*/ 26875 h 721894"/>
                <a:gd name="csX5" fmla="*/ 4850568 w 9442383"/>
                <a:gd name="csY5" fmla="*/ 17457 h 721894"/>
                <a:gd name="csX6" fmla="*/ 9442383 w 9442383"/>
                <a:gd name="csY6" fmla="*/ 0 h 721894"/>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3532 w 9442383"/>
                <a:gd name="csY4" fmla="*/ 162616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92257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9442383 w 9442383"/>
                <a:gd name="csY6"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912563 w 9442383"/>
                <a:gd name="csY6" fmla="*/ 1476 h 857635"/>
                <a:gd name="csX7" fmla="*/ 9442383 w 9442383"/>
                <a:gd name="csY7" fmla="*/ 135741 h 857635"/>
                <a:gd name="csX0" fmla="*/ 0 w 9442383"/>
                <a:gd name="csY0" fmla="*/ 135741 h 857635"/>
                <a:gd name="csX1" fmla="*/ 2021305 w 9442383"/>
                <a:gd name="csY1" fmla="*/ 135741 h 857635"/>
                <a:gd name="csX2" fmla="*/ 2021305 w 9442383"/>
                <a:gd name="csY2" fmla="*/ 857635 h 857635"/>
                <a:gd name="csX3" fmla="*/ 3869356 w 9442383"/>
                <a:gd name="csY3" fmla="*/ 857635 h 857635"/>
                <a:gd name="csX4" fmla="*/ 3868320 w 9442383"/>
                <a:gd name="csY4" fmla="*/ 9418 h 857635"/>
                <a:gd name="csX5" fmla="*/ 4836206 w 9442383"/>
                <a:gd name="csY5" fmla="*/ 0 h 857635"/>
                <a:gd name="csX6" fmla="*/ 4845539 w 9442383"/>
                <a:gd name="csY6" fmla="*/ 140312 h 857635"/>
                <a:gd name="csX7" fmla="*/ 9442383 w 9442383"/>
                <a:gd name="csY7" fmla="*/ 135741 h 857635"/>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8320 w 9442383"/>
                <a:gd name="csY4" fmla="*/ 4630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45539 w 9442383"/>
                <a:gd name="csY6" fmla="*/ 135524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45781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4715 h 852847"/>
                <a:gd name="csX5" fmla="*/ 4869313 w 9442383"/>
                <a:gd name="csY5" fmla="*/ 0 h 852847"/>
                <a:gd name="csX6" fmla="*/ 4869072 w 9442383"/>
                <a:gd name="csY6" fmla="*/ 145609 h 852847"/>
                <a:gd name="csX7" fmla="*/ 9442383 w 9442383"/>
                <a:gd name="csY7" fmla="*/ 130953 h 852847"/>
                <a:gd name="csX0" fmla="*/ 0 w 9442383"/>
                <a:gd name="csY0" fmla="*/ 130953 h 852847"/>
                <a:gd name="csX1" fmla="*/ 2021305 w 9442383"/>
                <a:gd name="csY1" fmla="*/ 130953 h 852847"/>
                <a:gd name="csX2" fmla="*/ 2021305 w 9442383"/>
                <a:gd name="csY2" fmla="*/ 852847 h 852847"/>
                <a:gd name="csX3" fmla="*/ 3869356 w 9442383"/>
                <a:gd name="csY3" fmla="*/ 852847 h 852847"/>
                <a:gd name="csX4" fmla="*/ 3861596 w 9442383"/>
                <a:gd name="csY4" fmla="*/ 1652 h 852847"/>
                <a:gd name="csX5" fmla="*/ 4869313 w 9442383"/>
                <a:gd name="csY5" fmla="*/ 0 h 852847"/>
                <a:gd name="csX6" fmla="*/ 4869072 w 9442383"/>
                <a:gd name="csY6" fmla="*/ 145609 h 852847"/>
                <a:gd name="csX7" fmla="*/ 9442383 w 9442383"/>
                <a:gd name="csY7" fmla="*/ 130953 h 852847"/>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3987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61596 w 9442383"/>
                <a:gd name="csY4" fmla="*/ 1651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9313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4858 w 9442383"/>
                <a:gd name="csY6" fmla="*/ 296474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473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79618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068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38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280657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9072 w 9442383"/>
                <a:gd name="csY6" fmla="*/ 30288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96532 h 991070"/>
                <a:gd name="csX7" fmla="*/ 9442383 w 9442383"/>
                <a:gd name="csY7" fmla="*/ 269176 h 991070"/>
                <a:gd name="csX0" fmla="*/ 0 w 9442383"/>
                <a:gd name="csY0" fmla="*/ 269176 h 991070"/>
                <a:gd name="csX1" fmla="*/ 2021305 w 9442383"/>
                <a:gd name="csY1" fmla="*/ 269176 h 991070"/>
                <a:gd name="csX2" fmla="*/ 2021305 w 9442383"/>
                <a:gd name="csY2" fmla="*/ 991070 h 991070"/>
                <a:gd name="csX3" fmla="*/ 3869356 w 9442383"/>
                <a:gd name="csY3" fmla="*/ 991070 h 991070"/>
                <a:gd name="csX4" fmla="*/ 3857382 w 9442383"/>
                <a:gd name="csY4" fmla="*/ 5865 h 991070"/>
                <a:gd name="csX5" fmla="*/ 4865099 w 9442383"/>
                <a:gd name="csY5" fmla="*/ 0 h 991070"/>
                <a:gd name="csX6" fmla="*/ 4865897 w 9442383"/>
                <a:gd name="csY6" fmla="*/ 283832 h 991070"/>
                <a:gd name="csX7" fmla="*/ 9442383 w 9442383"/>
                <a:gd name="csY7" fmla="*/ 269176 h 991070"/>
                <a:gd name="csX0" fmla="*/ 0 w 9442383"/>
                <a:gd name="csY0" fmla="*/ 269176 h 1000595"/>
                <a:gd name="csX1" fmla="*/ 2021305 w 9442383"/>
                <a:gd name="csY1" fmla="*/ 269176 h 1000595"/>
                <a:gd name="csX2" fmla="*/ 2021305 w 9442383"/>
                <a:gd name="csY2" fmla="*/ 991070 h 1000595"/>
                <a:gd name="csX3" fmla="*/ 3866181 w 9442383"/>
                <a:gd name="csY3" fmla="*/ 1000595 h 1000595"/>
                <a:gd name="csX4" fmla="*/ 3857382 w 9442383"/>
                <a:gd name="csY4" fmla="*/ 5865 h 1000595"/>
                <a:gd name="csX5" fmla="*/ 4865099 w 9442383"/>
                <a:gd name="csY5" fmla="*/ 0 h 1000595"/>
                <a:gd name="csX6" fmla="*/ 4865897 w 9442383"/>
                <a:gd name="csY6" fmla="*/ 283832 h 1000595"/>
                <a:gd name="csX7" fmla="*/ 9442383 w 9442383"/>
                <a:gd name="csY7" fmla="*/ 269176 h 1000595"/>
                <a:gd name="csX0" fmla="*/ 0 w 9442383"/>
                <a:gd name="csY0" fmla="*/ 269176 h 994245"/>
                <a:gd name="csX1" fmla="*/ 2021305 w 9442383"/>
                <a:gd name="csY1" fmla="*/ 269176 h 994245"/>
                <a:gd name="csX2" fmla="*/ 2021305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42383"/>
                <a:gd name="csY0" fmla="*/ 269176 h 1006945"/>
                <a:gd name="csX1" fmla="*/ 2021305 w 9442383"/>
                <a:gd name="csY1" fmla="*/ 269176 h 1006945"/>
                <a:gd name="csX2" fmla="*/ 2018130 w 9442383"/>
                <a:gd name="csY2" fmla="*/ 1006945 h 1006945"/>
                <a:gd name="csX3" fmla="*/ 3866181 w 9442383"/>
                <a:gd name="csY3" fmla="*/ 994245 h 1006945"/>
                <a:gd name="csX4" fmla="*/ 3857382 w 9442383"/>
                <a:gd name="csY4" fmla="*/ 5865 h 1006945"/>
                <a:gd name="csX5" fmla="*/ 4865099 w 9442383"/>
                <a:gd name="csY5" fmla="*/ 0 h 1006945"/>
                <a:gd name="csX6" fmla="*/ 4865897 w 9442383"/>
                <a:gd name="csY6" fmla="*/ 283832 h 1006945"/>
                <a:gd name="csX7" fmla="*/ 9442383 w 9442383"/>
                <a:gd name="csY7" fmla="*/ 269176 h 10069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64608"/>
                <a:gd name="csY0" fmla="*/ 288226 h 994245"/>
                <a:gd name="csX1" fmla="*/ 2043530 w 9464608"/>
                <a:gd name="csY1" fmla="*/ 269176 h 994245"/>
                <a:gd name="csX2" fmla="*/ 2040355 w 9464608"/>
                <a:gd name="csY2" fmla="*/ 991070 h 994245"/>
                <a:gd name="csX3" fmla="*/ 3888406 w 9464608"/>
                <a:gd name="csY3" fmla="*/ 994245 h 994245"/>
                <a:gd name="csX4" fmla="*/ 3879607 w 9464608"/>
                <a:gd name="csY4" fmla="*/ 5865 h 994245"/>
                <a:gd name="csX5" fmla="*/ 4887324 w 9464608"/>
                <a:gd name="csY5" fmla="*/ 0 h 994245"/>
                <a:gd name="csX6" fmla="*/ 4888122 w 9464608"/>
                <a:gd name="csY6" fmla="*/ 283832 h 994245"/>
                <a:gd name="csX7" fmla="*/ 9464608 w 9464608"/>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5051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2383"/>
                <a:gd name="csY0" fmla="*/ 269176 h 994245"/>
                <a:gd name="csX1" fmla="*/ 2021305 w 9442383"/>
                <a:gd name="csY1" fmla="*/ 269176 h 994245"/>
                <a:gd name="csX2" fmla="*/ 2018130 w 9442383"/>
                <a:gd name="csY2" fmla="*/ 991070 h 994245"/>
                <a:gd name="csX3" fmla="*/ 3866181 w 9442383"/>
                <a:gd name="csY3" fmla="*/ 994245 h 994245"/>
                <a:gd name="csX4" fmla="*/ 3857382 w 9442383"/>
                <a:gd name="csY4" fmla="*/ 5865 h 994245"/>
                <a:gd name="csX5" fmla="*/ 4865099 w 9442383"/>
                <a:gd name="csY5" fmla="*/ 0 h 994245"/>
                <a:gd name="csX6" fmla="*/ 4865897 w 9442383"/>
                <a:gd name="csY6" fmla="*/ 283832 h 994245"/>
                <a:gd name="csX7" fmla="*/ 9442383 w 9442383"/>
                <a:gd name="csY7" fmla="*/ 269176 h 994245"/>
                <a:gd name="csX0" fmla="*/ 0 w 9455083"/>
                <a:gd name="csY0" fmla="*/ 281876 h 994245"/>
                <a:gd name="csX1" fmla="*/ 2034005 w 9455083"/>
                <a:gd name="csY1" fmla="*/ 269176 h 994245"/>
                <a:gd name="csX2" fmla="*/ 2030830 w 9455083"/>
                <a:gd name="csY2" fmla="*/ 991070 h 994245"/>
                <a:gd name="csX3" fmla="*/ 3878881 w 9455083"/>
                <a:gd name="csY3" fmla="*/ 994245 h 994245"/>
                <a:gd name="csX4" fmla="*/ 3870082 w 9455083"/>
                <a:gd name="csY4" fmla="*/ 5865 h 994245"/>
                <a:gd name="csX5" fmla="*/ 4877799 w 9455083"/>
                <a:gd name="csY5" fmla="*/ 0 h 994245"/>
                <a:gd name="csX6" fmla="*/ 4878597 w 9455083"/>
                <a:gd name="csY6" fmla="*/ 283832 h 994245"/>
                <a:gd name="csX7" fmla="*/ 9455083 w 9455083"/>
                <a:gd name="csY7" fmla="*/ 269176 h 994245"/>
                <a:gd name="csX0" fmla="*/ 0 w 9448733"/>
                <a:gd name="csY0" fmla="*/ 262826 h 994245"/>
                <a:gd name="csX1" fmla="*/ 2027655 w 9448733"/>
                <a:gd name="csY1" fmla="*/ 269176 h 994245"/>
                <a:gd name="csX2" fmla="*/ 2024480 w 9448733"/>
                <a:gd name="csY2" fmla="*/ 991070 h 994245"/>
                <a:gd name="csX3" fmla="*/ 3872531 w 9448733"/>
                <a:gd name="csY3" fmla="*/ 994245 h 994245"/>
                <a:gd name="csX4" fmla="*/ 3863732 w 9448733"/>
                <a:gd name="csY4" fmla="*/ 5865 h 994245"/>
                <a:gd name="csX5" fmla="*/ 4871449 w 9448733"/>
                <a:gd name="csY5" fmla="*/ 0 h 994245"/>
                <a:gd name="csX6" fmla="*/ 4872247 w 9448733"/>
                <a:gd name="csY6" fmla="*/ 283832 h 994245"/>
                <a:gd name="csX7" fmla="*/ 9448733 w 9448733"/>
                <a:gd name="csY7" fmla="*/ 269176 h 994245"/>
                <a:gd name="csX0" fmla="*/ 0 w 9461433"/>
                <a:gd name="csY0" fmla="*/ 281876 h 994245"/>
                <a:gd name="csX1" fmla="*/ 2040355 w 9461433"/>
                <a:gd name="csY1" fmla="*/ 269176 h 994245"/>
                <a:gd name="csX2" fmla="*/ 2037180 w 9461433"/>
                <a:gd name="csY2" fmla="*/ 991070 h 994245"/>
                <a:gd name="csX3" fmla="*/ 3885231 w 9461433"/>
                <a:gd name="csY3" fmla="*/ 994245 h 994245"/>
                <a:gd name="csX4" fmla="*/ 3876432 w 9461433"/>
                <a:gd name="csY4" fmla="*/ 5865 h 994245"/>
                <a:gd name="csX5" fmla="*/ 4884149 w 9461433"/>
                <a:gd name="csY5" fmla="*/ 0 h 994245"/>
                <a:gd name="csX6" fmla="*/ 4884947 w 9461433"/>
                <a:gd name="csY6" fmla="*/ 283832 h 994245"/>
                <a:gd name="csX7" fmla="*/ 9461433 w 9461433"/>
                <a:gd name="csY7" fmla="*/ 269176 h 994245"/>
                <a:gd name="csX0" fmla="*/ 0 w 9445558"/>
                <a:gd name="csY0" fmla="*/ 269176 h 994245"/>
                <a:gd name="csX1" fmla="*/ 2024480 w 9445558"/>
                <a:gd name="csY1" fmla="*/ 269176 h 994245"/>
                <a:gd name="csX2" fmla="*/ 2021305 w 9445558"/>
                <a:gd name="csY2" fmla="*/ 991070 h 994245"/>
                <a:gd name="csX3" fmla="*/ 3869356 w 9445558"/>
                <a:gd name="csY3" fmla="*/ 994245 h 994245"/>
                <a:gd name="csX4" fmla="*/ 3860557 w 9445558"/>
                <a:gd name="csY4" fmla="*/ 5865 h 994245"/>
                <a:gd name="csX5" fmla="*/ 4868274 w 9445558"/>
                <a:gd name="csY5" fmla="*/ 0 h 994245"/>
                <a:gd name="csX6" fmla="*/ 4869072 w 9445558"/>
                <a:gd name="csY6" fmla="*/ 283832 h 994245"/>
                <a:gd name="csX7" fmla="*/ 9445558 w 9445558"/>
                <a:gd name="csY7" fmla="*/ 269176 h 994245"/>
                <a:gd name="csX0" fmla="*/ 0 w 9470958"/>
                <a:gd name="csY0" fmla="*/ 272351 h 994245"/>
                <a:gd name="csX1" fmla="*/ 2049880 w 9470958"/>
                <a:gd name="csY1" fmla="*/ 269176 h 994245"/>
                <a:gd name="csX2" fmla="*/ 2046705 w 9470958"/>
                <a:gd name="csY2" fmla="*/ 991070 h 994245"/>
                <a:gd name="csX3" fmla="*/ 3894756 w 9470958"/>
                <a:gd name="csY3" fmla="*/ 994245 h 994245"/>
                <a:gd name="csX4" fmla="*/ 3885957 w 9470958"/>
                <a:gd name="csY4" fmla="*/ 5865 h 994245"/>
                <a:gd name="csX5" fmla="*/ 4893674 w 9470958"/>
                <a:gd name="csY5" fmla="*/ 0 h 994245"/>
                <a:gd name="csX6" fmla="*/ 4894472 w 9470958"/>
                <a:gd name="csY6" fmla="*/ 283832 h 994245"/>
                <a:gd name="csX7" fmla="*/ 9470958 w 9470958"/>
                <a:gd name="csY7" fmla="*/ 269176 h 994245"/>
                <a:gd name="csX0" fmla="*/ 0 w 9470958"/>
                <a:gd name="csY0" fmla="*/ 449381 h 1171275"/>
                <a:gd name="csX1" fmla="*/ 2049880 w 9470958"/>
                <a:gd name="csY1" fmla="*/ 446206 h 1171275"/>
                <a:gd name="csX2" fmla="*/ 2046705 w 9470958"/>
                <a:gd name="csY2" fmla="*/ 1168100 h 1171275"/>
                <a:gd name="csX3" fmla="*/ 3894756 w 9470958"/>
                <a:gd name="csY3" fmla="*/ 1171275 h 1171275"/>
                <a:gd name="csX4" fmla="*/ 3885957 w 9470958"/>
                <a:gd name="csY4" fmla="*/ 15 h 1171275"/>
                <a:gd name="csX5" fmla="*/ 4893674 w 9470958"/>
                <a:gd name="csY5" fmla="*/ 177030 h 1171275"/>
                <a:gd name="csX6" fmla="*/ 4894472 w 9470958"/>
                <a:gd name="csY6" fmla="*/ 460862 h 1171275"/>
                <a:gd name="csX7" fmla="*/ 9470958 w 9470958"/>
                <a:gd name="csY7" fmla="*/ 446206 h 1171275"/>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79607 w 9470958"/>
                <a:gd name="csY5" fmla="*/ 8202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13953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60847 h 1171260"/>
                <a:gd name="csX7" fmla="*/ 9470958 w 9470958"/>
                <a:gd name="csY7" fmla="*/ 446191 h 1171260"/>
                <a:gd name="csX0" fmla="*/ 0 w 9470958"/>
                <a:gd name="csY0" fmla="*/ 449366 h 1171260"/>
                <a:gd name="csX1" fmla="*/ 2049880 w 9470958"/>
                <a:gd name="csY1" fmla="*/ 446191 h 1171260"/>
                <a:gd name="csX2" fmla="*/ 2046705 w 9470958"/>
                <a:gd name="csY2" fmla="*/ 1168085 h 1171260"/>
                <a:gd name="csX3" fmla="*/ 3894756 w 9470958"/>
                <a:gd name="csY3" fmla="*/ 1171260 h 1171260"/>
                <a:gd name="csX4" fmla="*/ 3885957 w 9470958"/>
                <a:gd name="csY4" fmla="*/ 0 h 1171260"/>
                <a:gd name="csX5" fmla="*/ 4891109 w 9470958"/>
                <a:gd name="csY5" fmla="*/ 2451 h 1171260"/>
                <a:gd name="csX6" fmla="*/ 4894472 w 9470958"/>
                <a:gd name="csY6" fmla="*/ 455096 h 1171260"/>
                <a:gd name="csX7" fmla="*/ 9470958 w 9470958"/>
                <a:gd name="csY7" fmla="*/ 446191 h 1171260"/>
                <a:gd name="csX0" fmla="*/ 0 w 9470958"/>
                <a:gd name="csY0" fmla="*/ 584075 h 1305969"/>
                <a:gd name="csX1" fmla="*/ 2049880 w 9470958"/>
                <a:gd name="csY1" fmla="*/ 580900 h 1305969"/>
                <a:gd name="csX2" fmla="*/ 2046705 w 9470958"/>
                <a:gd name="csY2" fmla="*/ 1302794 h 1305969"/>
                <a:gd name="csX3" fmla="*/ 3894756 w 9470958"/>
                <a:gd name="csY3" fmla="*/ 1305969 h 1305969"/>
                <a:gd name="csX4" fmla="*/ 3885957 w 9470958"/>
                <a:gd name="csY4" fmla="*/ 134709 h 1305969"/>
                <a:gd name="csX5" fmla="*/ 4891109 w 9470958"/>
                <a:gd name="csY5" fmla="*/ 0 h 1305969"/>
                <a:gd name="csX6" fmla="*/ 4894472 w 9470958"/>
                <a:gd name="csY6" fmla="*/ 589805 h 1305969"/>
                <a:gd name="csX7" fmla="*/ 9470958 w 9470958"/>
                <a:gd name="csY7" fmla="*/ 580900 h 1305969"/>
                <a:gd name="csX0" fmla="*/ 0 w 9470958"/>
                <a:gd name="csY0" fmla="*/ 584075 h 1305969"/>
                <a:gd name="csX1" fmla="*/ 2049880 w 9470958"/>
                <a:gd name="csY1" fmla="*/ 580900 h 1305969"/>
                <a:gd name="csX2" fmla="*/ 2046705 w 9470958"/>
                <a:gd name="csY2" fmla="*/ 1302794 h 1305969"/>
                <a:gd name="csX3" fmla="*/ 3894756 w 9470958"/>
                <a:gd name="csY3" fmla="*/ 1305969 h 1305969"/>
                <a:gd name="csX4" fmla="*/ 3885957 w 9470958"/>
                <a:gd name="csY4" fmla="*/ 4534 h 1305969"/>
                <a:gd name="csX5" fmla="*/ 4891109 w 9470958"/>
                <a:gd name="csY5" fmla="*/ 0 h 1305969"/>
                <a:gd name="csX6" fmla="*/ 4894472 w 9470958"/>
                <a:gd name="csY6" fmla="*/ 589805 h 1305969"/>
                <a:gd name="csX7" fmla="*/ 9470958 w 9470958"/>
                <a:gd name="csY7" fmla="*/ 580900 h 1305969"/>
                <a:gd name="csX0" fmla="*/ 0 w 9470958"/>
                <a:gd name="csY0" fmla="*/ 720218 h 1442112"/>
                <a:gd name="csX1" fmla="*/ 2049880 w 9470958"/>
                <a:gd name="csY1" fmla="*/ 717043 h 1442112"/>
                <a:gd name="csX2" fmla="*/ 2046705 w 9470958"/>
                <a:gd name="csY2" fmla="*/ 1438937 h 1442112"/>
                <a:gd name="csX3" fmla="*/ 3894756 w 9470958"/>
                <a:gd name="csY3" fmla="*/ 1442112 h 1442112"/>
                <a:gd name="csX4" fmla="*/ 3885957 w 9470958"/>
                <a:gd name="csY4" fmla="*/ 0 h 1442112"/>
                <a:gd name="csX5" fmla="*/ 4891109 w 9470958"/>
                <a:gd name="csY5" fmla="*/ 136143 h 1442112"/>
                <a:gd name="csX6" fmla="*/ 4894472 w 9470958"/>
                <a:gd name="csY6" fmla="*/ 725948 h 1442112"/>
                <a:gd name="csX7" fmla="*/ 9470958 w 9470958"/>
                <a:gd name="csY7" fmla="*/ 717043 h 1442112"/>
                <a:gd name="csX0" fmla="*/ 0 w 9470958"/>
                <a:gd name="csY0" fmla="*/ 724752 h 1446646"/>
                <a:gd name="csX1" fmla="*/ 2049880 w 9470958"/>
                <a:gd name="csY1" fmla="*/ 721577 h 1446646"/>
                <a:gd name="csX2" fmla="*/ 2046705 w 9470958"/>
                <a:gd name="csY2" fmla="*/ 1443471 h 1446646"/>
                <a:gd name="csX3" fmla="*/ 3894756 w 9470958"/>
                <a:gd name="csY3" fmla="*/ 1446646 h 1446646"/>
                <a:gd name="csX4" fmla="*/ 3885957 w 9470958"/>
                <a:gd name="csY4" fmla="*/ 4534 h 1446646"/>
                <a:gd name="csX5" fmla="*/ 4891109 w 9470958"/>
                <a:gd name="csY5" fmla="*/ 0 h 1446646"/>
                <a:gd name="csX6" fmla="*/ 4894472 w 9470958"/>
                <a:gd name="csY6" fmla="*/ 730482 h 1446646"/>
                <a:gd name="csX7" fmla="*/ 9470958 w 9470958"/>
                <a:gd name="csY7" fmla="*/ 721577 h 1446646"/>
                <a:gd name="csX0" fmla="*/ 0 w 9470958"/>
                <a:gd name="csY0" fmla="*/ 737803 h 1459697"/>
                <a:gd name="csX1" fmla="*/ 2049880 w 9470958"/>
                <a:gd name="csY1" fmla="*/ 734628 h 1459697"/>
                <a:gd name="csX2" fmla="*/ 2046705 w 9470958"/>
                <a:gd name="csY2" fmla="*/ 1456522 h 1459697"/>
                <a:gd name="csX3" fmla="*/ 3894756 w 9470958"/>
                <a:gd name="csY3" fmla="*/ 1459697 h 1459697"/>
                <a:gd name="csX4" fmla="*/ 3885957 w 9470958"/>
                <a:gd name="csY4" fmla="*/ 0 h 1459697"/>
                <a:gd name="csX5" fmla="*/ 4891109 w 9470958"/>
                <a:gd name="csY5" fmla="*/ 13051 h 1459697"/>
                <a:gd name="csX6" fmla="*/ 4894472 w 9470958"/>
                <a:gd name="csY6" fmla="*/ 743533 h 1459697"/>
                <a:gd name="csX7" fmla="*/ 9470958 w 9470958"/>
                <a:gd name="csY7" fmla="*/ 734628 h 1459697"/>
                <a:gd name="csX0" fmla="*/ 0 w 9470958"/>
                <a:gd name="csY0" fmla="*/ 742337 h 1464231"/>
                <a:gd name="csX1" fmla="*/ 2049880 w 9470958"/>
                <a:gd name="csY1" fmla="*/ 739162 h 1464231"/>
                <a:gd name="csX2" fmla="*/ 2046705 w 9470958"/>
                <a:gd name="csY2" fmla="*/ 1461056 h 1464231"/>
                <a:gd name="csX3" fmla="*/ 3894756 w 9470958"/>
                <a:gd name="csY3" fmla="*/ 1464231 h 1464231"/>
                <a:gd name="csX4" fmla="*/ 3885957 w 9470958"/>
                <a:gd name="csY4" fmla="*/ 4534 h 1464231"/>
                <a:gd name="csX5" fmla="*/ 4899901 w 9470958"/>
                <a:gd name="csY5" fmla="*/ 0 h 1464231"/>
                <a:gd name="csX6" fmla="*/ 4894472 w 9470958"/>
                <a:gd name="csY6" fmla="*/ 748067 h 1464231"/>
                <a:gd name="csX7" fmla="*/ 9470958 w 9470958"/>
                <a:gd name="csY7" fmla="*/ 739162 h 1464231"/>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99901 w 9470958"/>
                <a:gd name="csY5" fmla="*/ 149845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99901 w 9470958"/>
                <a:gd name="csY5" fmla="*/ 1404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76150 w 9470958"/>
                <a:gd name="csY5" fmla="*/ 7341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905839 w 9470958"/>
                <a:gd name="csY5" fmla="*/ 13279 h 1614076"/>
                <a:gd name="csX6" fmla="*/ 4894472 w 9470958"/>
                <a:gd name="csY6" fmla="*/ 897912 h 1614076"/>
                <a:gd name="csX7" fmla="*/ 9470958 w 9470958"/>
                <a:gd name="csY7" fmla="*/ 889007 h 1614076"/>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83614 w 9470958"/>
                <a:gd name="csY5" fmla="*/ 16454 h 1614076"/>
                <a:gd name="csX6" fmla="*/ 4894472 w 9470958"/>
                <a:gd name="csY6" fmla="*/ 897912 h 1614076"/>
                <a:gd name="csX7" fmla="*/ 9470958 w 9470958"/>
                <a:gd name="csY7" fmla="*/ 889007 h 1614076"/>
                <a:gd name="csX0" fmla="*/ 0 w 9470958"/>
                <a:gd name="csY0" fmla="*/ 904303 h 1626197"/>
                <a:gd name="csX1" fmla="*/ 2049880 w 9470958"/>
                <a:gd name="csY1" fmla="*/ 901128 h 1626197"/>
                <a:gd name="csX2" fmla="*/ 2046705 w 9470958"/>
                <a:gd name="csY2" fmla="*/ 1623022 h 1626197"/>
                <a:gd name="csX3" fmla="*/ 3894756 w 9470958"/>
                <a:gd name="csY3" fmla="*/ 1626197 h 1626197"/>
                <a:gd name="csX4" fmla="*/ 3874082 w 9470958"/>
                <a:gd name="csY4" fmla="*/ 12121 h 1626197"/>
                <a:gd name="csX5" fmla="*/ 4883614 w 9470958"/>
                <a:gd name="csY5" fmla="*/ 0 h 1626197"/>
                <a:gd name="csX6" fmla="*/ 4894472 w 9470958"/>
                <a:gd name="csY6" fmla="*/ 910033 h 1626197"/>
                <a:gd name="csX7" fmla="*/ 9470958 w 9470958"/>
                <a:gd name="csY7" fmla="*/ 901128 h 1626197"/>
                <a:gd name="csX0" fmla="*/ 0 w 9470958"/>
                <a:gd name="csY0" fmla="*/ 892182 h 1614076"/>
                <a:gd name="csX1" fmla="*/ 2049880 w 9470958"/>
                <a:gd name="csY1" fmla="*/ 889007 h 1614076"/>
                <a:gd name="csX2" fmla="*/ 2046705 w 9470958"/>
                <a:gd name="csY2" fmla="*/ 1610901 h 1614076"/>
                <a:gd name="csX3" fmla="*/ 3894756 w 9470958"/>
                <a:gd name="csY3" fmla="*/ 1614076 h 1614076"/>
                <a:gd name="csX4" fmla="*/ 3874082 w 9470958"/>
                <a:gd name="csY4" fmla="*/ 0 h 1614076"/>
                <a:gd name="csX5" fmla="*/ 4883614 w 9470958"/>
                <a:gd name="csY5" fmla="*/ 6929 h 1614076"/>
                <a:gd name="csX6" fmla="*/ 4894472 w 9470958"/>
                <a:gd name="csY6" fmla="*/ 897912 h 1614076"/>
                <a:gd name="csX7" fmla="*/ 9470958 w 9470958"/>
                <a:gd name="csY7" fmla="*/ 889007 h 1614076"/>
                <a:gd name="csX0" fmla="*/ 0 w 9470958"/>
                <a:gd name="csY0" fmla="*/ 885253 h 1607147"/>
                <a:gd name="csX1" fmla="*/ 2049880 w 9470958"/>
                <a:gd name="csY1" fmla="*/ 882078 h 1607147"/>
                <a:gd name="csX2" fmla="*/ 2046705 w 9470958"/>
                <a:gd name="csY2" fmla="*/ 1603972 h 1607147"/>
                <a:gd name="csX3" fmla="*/ 3894756 w 9470958"/>
                <a:gd name="csY3" fmla="*/ 1607147 h 1607147"/>
                <a:gd name="csX4" fmla="*/ 3874082 w 9470958"/>
                <a:gd name="csY4" fmla="*/ 12121 h 1607147"/>
                <a:gd name="csX5" fmla="*/ 4883614 w 9470958"/>
                <a:gd name="csY5" fmla="*/ 0 h 1607147"/>
                <a:gd name="csX6" fmla="*/ 4894472 w 9470958"/>
                <a:gd name="csY6" fmla="*/ 890983 h 1607147"/>
                <a:gd name="csX7" fmla="*/ 9470958 w 9470958"/>
                <a:gd name="csY7" fmla="*/ 882078 h 1607147"/>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883614 w 9470958"/>
                <a:gd name="csY5" fmla="*/ 579 h 1607726"/>
                <a:gd name="csX6" fmla="*/ 4894472 w 9470958"/>
                <a:gd name="csY6" fmla="*/ 891562 h 1607726"/>
                <a:gd name="csX7" fmla="*/ 9470958 w 9470958"/>
                <a:gd name="csY7" fmla="*/ 882657 h 1607726"/>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902664 w 9470958"/>
                <a:gd name="csY5" fmla="*/ 3754 h 1607726"/>
                <a:gd name="csX6" fmla="*/ 4894472 w 9470958"/>
                <a:gd name="csY6" fmla="*/ 891562 h 1607726"/>
                <a:gd name="csX7" fmla="*/ 9470958 w 9470958"/>
                <a:gd name="csY7" fmla="*/ 882657 h 1607726"/>
                <a:gd name="csX0" fmla="*/ 0 w 9470958"/>
                <a:gd name="csY0" fmla="*/ 885832 h 1607726"/>
                <a:gd name="csX1" fmla="*/ 2049880 w 9470958"/>
                <a:gd name="csY1" fmla="*/ 882657 h 1607726"/>
                <a:gd name="csX2" fmla="*/ 2046705 w 9470958"/>
                <a:gd name="csY2" fmla="*/ 1604551 h 1607726"/>
                <a:gd name="csX3" fmla="*/ 3894756 w 9470958"/>
                <a:gd name="csY3" fmla="*/ 1607726 h 1607726"/>
                <a:gd name="csX4" fmla="*/ 3880432 w 9470958"/>
                <a:gd name="csY4" fmla="*/ 0 h 1607726"/>
                <a:gd name="csX5" fmla="*/ 4889964 w 9470958"/>
                <a:gd name="csY5" fmla="*/ 579 h 1607726"/>
                <a:gd name="csX6" fmla="*/ 4894472 w 9470958"/>
                <a:gd name="csY6" fmla="*/ 891562 h 1607726"/>
                <a:gd name="csX7" fmla="*/ 9470958 w 9470958"/>
                <a:gd name="csY7" fmla="*/ 882657 h 1607726"/>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889964 w 9470958"/>
                <a:gd name="csY5" fmla="*/ 157654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1184 w 9470958"/>
                <a:gd name="csY5" fmla="*/ 1179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6794 w 9470958"/>
                <a:gd name="csY5" fmla="*/ 618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878745 w 9470958"/>
                <a:gd name="csY5" fmla="*/ 11798 h 1764801"/>
                <a:gd name="csX6" fmla="*/ 4894472 w 9470958"/>
                <a:gd name="csY6" fmla="*/ 1048637 h 1764801"/>
                <a:gd name="csX7" fmla="*/ 9470958 w 9470958"/>
                <a:gd name="csY7" fmla="*/ 1039732 h 1764801"/>
                <a:gd name="csX0" fmla="*/ 0 w 9470958"/>
                <a:gd name="csY0" fmla="*/ 1042907 h 1764801"/>
                <a:gd name="csX1" fmla="*/ 2049880 w 9470958"/>
                <a:gd name="csY1" fmla="*/ 1039732 h 1764801"/>
                <a:gd name="csX2" fmla="*/ 2046705 w 9470958"/>
                <a:gd name="csY2" fmla="*/ 1761626 h 1764801"/>
                <a:gd name="csX3" fmla="*/ 3894756 w 9470958"/>
                <a:gd name="csY3" fmla="*/ 1764801 h 1764801"/>
                <a:gd name="csX4" fmla="*/ 3874822 w 9470958"/>
                <a:gd name="csY4" fmla="*/ 0 h 1764801"/>
                <a:gd name="csX5" fmla="*/ 4901185 w 9470958"/>
                <a:gd name="csY5" fmla="*/ 11798 h 1764801"/>
                <a:gd name="csX6" fmla="*/ 4894472 w 9470958"/>
                <a:gd name="csY6" fmla="*/ 1048637 h 1764801"/>
                <a:gd name="csX7" fmla="*/ 9470958 w 9470958"/>
                <a:gd name="csY7" fmla="*/ 1039732 h 17648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71012 w 9470958"/>
                <a:gd name="csY4" fmla="*/ 0 h 1917201"/>
                <a:gd name="csX5" fmla="*/ 4901185 w 9470958"/>
                <a:gd name="csY5" fmla="*/ 164198 h 1917201"/>
                <a:gd name="csX6" fmla="*/ 4894472 w 9470958"/>
                <a:gd name="csY6" fmla="*/ 1201037 h 1917201"/>
                <a:gd name="csX7" fmla="*/ 9470958 w 9470958"/>
                <a:gd name="csY7" fmla="*/ 1192132 h 19172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71012 w 9470958"/>
                <a:gd name="csY4" fmla="*/ 0 h 1917201"/>
                <a:gd name="csX5" fmla="*/ 4904995 w 9470958"/>
                <a:gd name="csY5" fmla="*/ 368 h 1917201"/>
                <a:gd name="csX6" fmla="*/ 4894472 w 9470958"/>
                <a:gd name="csY6" fmla="*/ 1201037 h 1917201"/>
                <a:gd name="csX7" fmla="*/ 9470958 w 9470958"/>
                <a:gd name="csY7" fmla="*/ 1192132 h 19172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71012 w 9470958"/>
                <a:gd name="csY4" fmla="*/ 0 h 1917201"/>
                <a:gd name="csX5" fmla="*/ 4904995 w 9470958"/>
                <a:gd name="csY5" fmla="*/ 15608 h 1917201"/>
                <a:gd name="csX6" fmla="*/ 4894472 w 9470958"/>
                <a:gd name="csY6" fmla="*/ 1201037 h 1917201"/>
                <a:gd name="csX7" fmla="*/ 9470958 w 9470958"/>
                <a:gd name="csY7" fmla="*/ 1192132 h 1917201"/>
                <a:gd name="csX0" fmla="*/ 0 w 9470958"/>
                <a:gd name="csY0" fmla="*/ 1179699 h 1901593"/>
                <a:gd name="csX1" fmla="*/ 2049880 w 9470958"/>
                <a:gd name="csY1" fmla="*/ 1176524 h 1901593"/>
                <a:gd name="csX2" fmla="*/ 2046705 w 9470958"/>
                <a:gd name="csY2" fmla="*/ 1898418 h 1901593"/>
                <a:gd name="csX3" fmla="*/ 3894756 w 9470958"/>
                <a:gd name="csY3" fmla="*/ 1901593 h 1901593"/>
                <a:gd name="csX4" fmla="*/ 3871012 w 9470958"/>
                <a:gd name="csY4" fmla="*/ 3442 h 1901593"/>
                <a:gd name="csX5" fmla="*/ 4904995 w 9470958"/>
                <a:gd name="csY5" fmla="*/ 0 h 1901593"/>
                <a:gd name="csX6" fmla="*/ 4894472 w 9470958"/>
                <a:gd name="csY6" fmla="*/ 1185429 h 1901593"/>
                <a:gd name="csX7" fmla="*/ 9470958 w 9470958"/>
                <a:gd name="csY7" fmla="*/ 1176524 h 1901593"/>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67202 w 9470958"/>
                <a:gd name="csY4" fmla="*/ 0 h 1917201"/>
                <a:gd name="csX5" fmla="*/ 4904995 w 9470958"/>
                <a:gd name="csY5" fmla="*/ 15608 h 1917201"/>
                <a:gd name="csX6" fmla="*/ 4894472 w 9470958"/>
                <a:gd name="csY6" fmla="*/ 1201037 h 1917201"/>
                <a:gd name="csX7" fmla="*/ 9470958 w 9470958"/>
                <a:gd name="csY7" fmla="*/ 1192132 h 1917201"/>
                <a:gd name="csX0" fmla="*/ 0 w 9470958"/>
                <a:gd name="csY0" fmla="*/ 1195307 h 1917201"/>
                <a:gd name="csX1" fmla="*/ 2049880 w 9470958"/>
                <a:gd name="csY1" fmla="*/ 1192132 h 1917201"/>
                <a:gd name="csX2" fmla="*/ 2046705 w 9470958"/>
                <a:gd name="csY2" fmla="*/ 1914026 h 1917201"/>
                <a:gd name="csX3" fmla="*/ 3894756 w 9470958"/>
                <a:gd name="csY3" fmla="*/ 1917201 h 1917201"/>
                <a:gd name="csX4" fmla="*/ 3867202 w 9470958"/>
                <a:gd name="csY4" fmla="*/ 0 h 1917201"/>
                <a:gd name="csX5" fmla="*/ 4901185 w 9470958"/>
                <a:gd name="csY5" fmla="*/ 368 h 1917201"/>
                <a:gd name="csX6" fmla="*/ 4894472 w 9470958"/>
                <a:gd name="csY6" fmla="*/ 1201037 h 1917201"/>
                <a:gd name="csX7" fmla="*/ 9470958 w 9470958"/>
                <a:gd name="csY7" fmla="*/ 1192132 h 1917201"/>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901185 w 9470958"/>
                <a:gd name="csY5" fmla="*/ 147968 h 2064801"/>
                <a:gd name="csX6" fmla="*/ 4894472 w 9470958"/>
                <a:gd name="csY6" fmla="*/ 1348637 h 2064801"/>
                <a:gd name="csX7" fmla="*/ 9470958 w 9470958"/>
                <a:gd name="csY7" fmla="*/ 1339732 h 2064801"/>
                <a:gd name="csX0" fmla="*/ 0 w 9470958"/>
                <a:gd name="csY0" fmla="*/ 1353339 h 2075233"/>
                <a:gd name="csX1" fmla="*/ 2049880 w 9470958"/>
                <a:gd name="csY1" fmla="*/ 1350164 h 2075233"/>
                <a:gd name="csX2" fmla="*/ 2046705 w 9470958"/>
                <a:gd name="csY2" fmla="*/ 2072058 h 2075233"/>
                <a:gd name="csX3" fmla="*/ 3894756 w 9470958"/>
                <a:gd name="csY3" fmla="*/ 2075233 h 2075233"/>
                <a:gd name="csX4" fmla="*/ 3867202 w 9470958"/>
                <a:gd name="csY4" fmla="*/ 10432 h 2075233"/>
                <a:gd name="csX5" fmla="*/ 4911985 w 9470958"/>
                <a:gd name="csY5" fmla="*/ 0 h 2075233"/>
                <a:gd name="csX6" fmla="*/ 4894472 w 9470958"/>
                <a:gd name="csY6" fmla="*/ 1359069 h 2075233"/>
                <a:gd name="csX7" fmla="*/ 9470958 w 9470958"/>
                <a:gd name="csY7" fmla="*/ 1350164 h 2075233"/>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911985 w 9470958"/>
                <a:gd name="csY5" fmla="*/ 14768 h 2064801"/>
                <a:gd name="csX6" fmla="*/ 4894472 w 9470958"/>
                <a:gd name="csY6" fmla="*/ 1348637 h 2064801"/>
                <a:gd name="csX7" fmla="*/ 9470958 w 9470958"/>
                <a:gd name="csY7" fmla="*/ 1339732 h 2064801"/>
                <a:gd name="csX0" fmla="*/ 0 w 9470958"/>
                <a:gd name="csY0" fmla="*/ 1356939 h 2078833"/>
                <a:gd name="csX1" fmla="*/ 2049880 w 9470958"/>
                <a:gd name="csY1" fmla="*/ 1353764 h 2078833"/>
                <a:gd name="csX2" fmla="*/ 2046705 w 9470958"/>
                <a:gd name="csY2" fmla="*/ 2075658 h 2078833"/>
                <a:gd name="csX3" fmla="*/ 3894756 w 9470958"/>
                <a:gd name="csY3" fmla="*/ 2078833 h 2078833"/>
                <a:gd name="csX4" fmla="*/ 3867202 w 9470958"/>
                <a:gd name="csY4" fmla="*/ 14032 h 2078833"/>
                <a:gd name="csX5" fmla="*/ 4911985 w 9470958"/>
                <a:gd name="csY5" fmla="*/ 0 h 2078833"/>
                <a:gd name="csX6" fmla="*/ 4894472 w 9470958"/>
                <a:gd name="csY6" fmla="*/ 1362669 h 2078833"/>
                <a:gd name="csX7" fmla="*/ 9470958 w 9470958"/>
                <a:gd name="csY7" fmla="*/ 1353764 h 2078833"/>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911985 w 9470958"/>
                <a:gd name="csY5" fmla="*/ 7568 h 2064801"/>
                <a:gd name="csX6" fmla="*/ 4894472 w 9470958"/>
                <a:gd name="csY6" fmla="*/ 1348637 h 2064801"/>
                <a:gd name="csX7" fmla="*/ 9470958 w 9470958"/>
                <a:gd name="csY7" fmla="*/ 1339732 h 2064801"/>
                <a:gd name="csX0" fmla="*/ 0 w 9470958"/>
                <a:gd name="csY0" fmla="*/ 1349739 h 2071633"/>
                <a:gd name="csX1" fmla="*/ 2049880 w 9470958"/>
                <a:gd name="csY1" fmla="*/ 1346564 h 2071633"/>
                <a:gd name="csX2" fmla="*/ 2046705 w 9470958"/>
                <a:gd name="csY2" fmla="*/ 2068458 h 2071633"/>
                <a:gd name="csX3" fmla="*/ 3894756 w 9470958"/>
                <a:gd name="csY3" fmla="*/ 2071633 h 2071633"/>
                <a:gd name="csX4" fmla="*/ 3867202 w 9470958"/>
                <a:gd name="csY4" fmla="*/ 6832 h 2071633"/>
                <a:gd name="csX5" fmla="*/ 4911985 w 9470958"/>
                <a:gd name="csY5" fmla="*/ 0 h 2071633"/>
                <a:gd name="csX6" fmla="*/ 4894472 w 9470958"/>
                <a:gd name="csY6" fmla="*/ 1355469 h 2071633"/>
                <a:gd name="csX7" fmla="*/ 9470958 w 9470958"/>
                <a:gd name="csY7" fmla="*/ 1346564 h 2071633"/>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5023585 w 9470958"/>
                <a:gd name="csY5" fmla="*/ 57968 h 2064801"/>
                <a:gd name="csX6" fmla="*/ 4894472 w 9470958"/>
                <a:gd name="csY6" fmla="*/ 1348637 h 2064801"/>
                <a:gd name="csX7" fmla="*/ 9470958 w 9470958"/>
                <a:gd name="csY7" fmla="*/ 1339732 h 2064801"/>
                <a:gd name="csX0" fmla="*/ 0 w 9470958"/>
                <a:gd name="csY0" fmla="*/ 1342907 h 2064801"/>
                <a:gd name="csX1" fmla="*/ 2049880 w 9470958"/>
                <a:gd name="csY1" fmla="*/ 1339732 h 2064801"/>
                <a:gd name="csX2" fmla="*/ 2046705 w 9470958"/>
                <a:gd name="csY2" fmla="*/ 2061626 h 2064801"/>
                <a:gd name="csX3" fmla="*/ 3894756 w 9470958"/>
                <a:gd name="csY3" fmla="*/ 2064801 h 2064801"/>
                <a:gd name="csX4" fmla="*/ 3867202 w 9470958"/>
                <a:gd name="csY4" fmla="*/ 0 h 2064801"/>
                <a:gd name="csX5" fmla="*/ 4897585 w 9470958"/>
                <a:gd name="csY5" fmla="*/ 3968 h 2064801"/>
                <a:gd name="csX6" fmla="*/ 4894472 w 9470958"/>
                <a:gd name="csY6" fmla="*/ 1348637 h 2064801"/>
                <a:gd name="csX7" fmla="*/ 9470958 w 9470958"/>
                <a:gd name="csY7" fmla="*/ 1339732 h 2064801"/>
                <a:gd name="csX0" fmla="*/ 0 w 9470958"/>
                <a:gd name="csY0" fmla="*/ 1498724 h 2220618"/>
                <a:gd name="csX1" fmla="*/ 2049880 w 9470958"/>
                <a:gd name="csY1" fmla="*/ 1495549 h 2220618"/>
                <a:gd name="csX2" fmla="*/ 2046705 w 9470958"/>
                <a:gd name="csY2" fmla="*/ 2217443 h 2220618"/>
                <a:gd name="csX3" fmla="*/ 3894756 w 9470958"/>
                <a:gd name="csY3" fmla="*/ 2220618 h 2220618"/>
                <a:gd name="csX4" fmla="*/ 3867202 w 9470958"/>
                <a:gd name="csY4" fmla="*/ 0 h 2220618"/>
                <a:gd name="csX5" fmla="*/ 4897585 w 9470958"/>
                <a:gd name="csY5" fmla="*/ 159785 h 2220618"/>
                <a:gd name="csX6" fmla="*/ 4894472 w 9470958"/>
                <a:gd name="csY6" fmla="*/ 1504454 h 2220618"/>
                <a:gd name="csX7" fmla="*/ 9470958 w 9470958"/>
                <a:gd name="csY7" fmla="*/ 1495549 h 2220618"/>
                <a:gd name="csX0" fmla="*/ 0 w 9470958"/>
                <a:gd name="csY0" fmla="*/ 1498724 h 2220618"/>
                <a:gd name="csX1" fmla="*/ 2049880 w 9470958"/>
                <a:gd name="csY1" fmla="*/ 1495549 h 2220618"/>
                <a:gd name="csX2" fmla="*/ 2046705 w 9470958"/>
                <a:gd name="csY2" fmla="*/ 2217443 h 2220618"/>
                <a:gd name="csX3" fmla="*/ 3894756 w 9470958"/>
                <a:gd name="csY3" fmla="*/ 2220618 h 2220618"/>
                <a:gd name="csX4" fmla="*/ 3867202 w 9470958"/>
                <a:gd name="csY4" fmla="*/ 0 h 2220618"/>
                <a:gd name="csX5" fmla="*/ 4909886 w 9470958"/>
                <a:gd name="csY5" fmla="*/ 3968 h 2220618"/>
                <a:gd name="csX6" fmla="*/ 4894472 w 9470958"/>
                <a:gd name="csY6" fmla="*/ 1504454 h 2220618"/>
                <a:gd name="csX7" fmla="*/ 9470958 w 9470958"/>
                <a:gd name="csY7" fmla="*/ 1495549 h 2220618"/>
                <a:gd name="csX0" fmla="*/ 0 w 9470958"/>
                <a:gd name="csY0" fmla="*/ 1494756 h 2216650"/>
                <a:gd name="csX1" fmla="*/ 2049880 w 9470958"/>
                <a:gd name="csY1" fmla="*/ 1491581 h 2216650"/>
                <a:gd name="csX2" fmla="*/ 2046705 w 9470958"/>
                <a:gd name="csY2" fmla="*/ 2213475 h 2216650"/>
                <a:gd name="csX3" fmla="*/ 3894756 w 9470958"/>
                <a:gd name="csY3" fmla="*/ 2216650 h 2216650"/>
                <a:gd name="csX4" fmla="*/ 3859001 w 9470958"/>
                <a:gd name="csY4" fmla="*/ 4233 h 2216650"/>
                <a:gd name="csX5" fmla="*/ 4909886 w 9470958"/>
                <a:gd name="csY5" fmla="*/ 0 h 2216650"/>
                <a:gd name="csX6" fmla="*/ 4894472 w 9470958"/>
                <a:gd name="csY6" fmla="*/ 1500486 h 2216650"/>
                <a:gd name="csX7" fmla="*/ 9470958 w 9470958"/>
                <a:gd name="csY7" fmla="*/ 1491581 h 2216650"/>
                <a:gd name="csX0" fmla="*/ 0 w 9470958"/>
                <a:gd name="csY0" fmla="*/ 1494756 h 2216650"/>
                <a:gd name="csX1" fmla="*/ 2049880 w 9470958"/>
                <a:gd name="csY1" fmla="*/ 1491581 h 2216650"/>
                <a:gd name="csX2" fmla="*/ 2046705 w 9470958"/>
                <a:gd name="csY2" fmla="*/ 2213475 h 2216650"/>
                <a:gd name="csX3" fmla="*/ 3894756 w 9470958"/>
                <a:gd name="csY3" fmla="*/ 2216650 h 2216650"/>
                <a:gd name="csX4" fmla="*/ 3859001 w 9470958"/>
                <a:gd name="csY4" fmla="*/ 132 h 2216650"/>
                <a:gd name="csX5" fmla="*/ 4909886 w 9470958"/>
                <a:gd name="csY5" fmla="*/ 0 h 2216650"/>
                <a:gd name="csX6" fmla="*/ 4894472 w 9470958"/>
                <a:gd name="csY6" fmla="*/ 1500486 h 2216650"/>
                <a:gd name="csX7" fmla="*/ 9470958 w 9470958"/>
                <a:gd name="csY7" fmla="*/ 1491581 h 2216650"/>
                <a:gd name="csX0" fmla="*/ 0 w 9470958"/>
                <a:gd name="csY0" fmla="*/ 1637499 h 2359393"/>
                <a:gd name="csX1" fmla="*/ 2049880 w 9470958"/>
                <a:gd name="csY1" fmla="*/ 1634324 h 2359393"/>
                <a:gd name="csX2" fmla="*/ 2046705 w 9470958"/>
                <a:gd name="csY2" fmla="*/ 2356218 h 2359393"/>
                <a:gd name="csX3" fmla="*/ 3894756 w 9470958"/>
                <a:gd name="csY3" fmla="*/ 2359393 h 2359393"/>
                <a:gd name="csX4" fmla="*/ 3862176 w 9470958"/>
                <a:gd name="csY4" fmla="*/ 0 h 2359393"/>
                <a:gd name="csX5" fmla="*/ 4909886 w 9470958"/>
                <a:gd name="csY5" fmla="*/ 142743 h 2359393"/>
                <a:gd name="csX6" fmla="*/ 4894472 w 9470958"/>
                <a:gd name="csY6" fmla="*/ 1643229 h 2359393"/>
                <a:gd name="csX7" fmla="*/ 9470958 w 9470958"/>
                <a:gd name="csY7" fmla="*/ 1634324 h 2359393"/>
                <a:gd name="csX0" fmla="*/ 0 w 9470958"/>
                <a:gd name="csY0" fmla="*/ 1640806 h 2362700"/>
                <a:gd name="csX1" fmla="*/ 2049880 w 9470958"/>
                <a:gd name="csY1" fmla="*/ 1637631 h 2362700"/>
                <a:gd name="csX2" fmla="*/ 2046705 w 9470958"/>
                <a:gd name="csY2" fmla="*/ 2359525 h 2362700"/>
                <a:gd name="csX3" fmla="*/ 3894756 w 9470958"/>
                <a:gd name="csY3" fmla="*/ 2362700 h 2362700"/>
                <a:gd name="csX4" fmla="*/ 3862176 w 9470958"/>
                <a:gd name="csY4" fmla="*/ 3307 h 2362700"/>
                <a:gd name="csX5" fmla="*/ 4906711 w 9470958"/>
                <a:gd name="csY5" fmla="*/ 0 h 2362700"/>
                <a:gd name="csX6" fmla="*/ 4894472 w 9470958"/>
                <a:gd name="csY6" fmla="*/ 1646536 h 2362700"/>
                <a:gd name="csX7" fmla="*/ 9470958 w 9470958"/>
                <a:gd name="csY7" fmla="*/ 1637631 h 2362700"/>
                <a:gd name="csX0" fmla="*/ 0 w 9470958"/>
                <a:gd name="csY0" fmla="*/ 1637499 h 2359393"/>
                <a:gd name="csX1" fmla="*/ 2049880 w 9470958"/>
                <a:gd name="csY1" fmla="*/ 1634324 h 2359393"/>
                <a:gd name="csX2" fmla="*/ 2046705 w 9470958"/>
                <a:gd name="csY2" fmla="*/ 2356218 h 2359393"/>
                <a:gd name="csX3" fmla="*/ 3894756 w 9470958"/>
                <a:gd name="csY3" fmla="*/ 2359393 h 2359393"/>
                <a:gd name="csX4" fmla="*/ 3862176 w 9470958"/>
                <a:gd name="csY4" fmla="*/ 0 h 2359393"/>
                <a:gd name="csX5" fmla="*/ 4916236 w 9470958"/>
                <a:gd name="csY5" fmla="*/ 6218 h 2359393"/>
                <a:gd name="csX6" fmla="*/ 4894472 w 9470958"/>
                <a:gd name="csY6" fmla="*/ 1643229 h 2359393"/>
                <a:gd name="csX7" fmla="*/ 9470958 w 9470958"/>
                <a:gd name="csY7" fmla="*/ 1634324 h 2359393"/>
                <a:gd name="csX0" fmla="*/ 0 w 9470958"/>
                <a:gd name="csY0" fmla="*/ 1643981 h 2365875"/>
                <a:gd name="csX1" fmla="*/ 2049880 w 9470958"/>
                <a:gd name="csY1" fmla="*/ 1640806 h 2365875"/>
                <a:gd name="csX2" fmla="*/ 2046705 w 9470958"/>
                <a:gd name="csY2" fmla="*/ 2362700 h 2365875"/>
                <a:gd name="csX3" fmla="*/ 3894756 w 9470958"/>
                <a:gd name="csY3" fmla="*/ 2365875 h 2365875"/>
                <a:gd name="csX4" fmla="*/ 3862176 w 9470958"/>
                <a:gd name="csY4" fmla="*/ 6482 h 2365875"/>
                <a:gd name="csX5" fmla="*/ 4916236 w 9470958"/>
                <a:gd name="csY5" fmla="*/ 0 h 2365875"/>
                <a:gd name="csX6" fmla="*/ 4894472 w 9470958"/>
                <a:gd name="csY6" fmla="*/ 1649711 h 2365875"/>
                <a:gd name="csX7" fmla="*/ 9470958 w 9470958"/>
                <a:gd name="csY7" fmla="*/ 1640806 h 2365875"/>
                <a:gd name="csX0" fmla="*/ 0 w 9470958"/>
                <a:gd name="csY0" fmla="*/ 1637499 h 2359393"/>
                <a:gd name="csX1" fmla="*/ 2049880 w 9470958"/>
                <a:gd name="csY1" fmla="*/ 1634324 h 2359393"/>
                <a:gd name="csX2" fmla="*/ 2046705 w 9470958"/>
                <a:gd name="csY2" fmla="*/ 2356218 h 2359393"/>
                <a:gd name="csX3" fmla="*/ 3894756 w 9470958"/>
                <a:gd name="csY3" fmla="*/ 2359393 h 2359393"/>
                <a:gd name="csX4" fmla="*/ 3862176 w 9470958"/>
                <a:gd name="csY4" fmla="*/ 0 h 2359393"/>
                <a:gd name="csX5" fmla="*/ 4916236 w 9470958"/>
                <a:gd name="csY5" fmla="*/ 6218 h 2359393"/>
                <a:gd name="csX6" fmla="*/ 4894472 w 9470958"/>
                <a:gd name="csY6" fmla="*/ 1643229 h 2359393"/>
                <a:gd name="csX7" fmla="*/ 9470958 w 9470958"/>
                <a:gd name="csY7" fmla="*/ 1634324 h 2359393"/>
                <a:gd name="csX0" fmla="*/ 0 w 9470958"/>
                <a:gd name="csY0" fmla="*/ 1643981 h 2365875"/>
                <a:gd name="csX1" fmla="*/ 2049880 w 9470958"/>
                <a:gd name="csY1" fmla="*/ 1640806 h 2365875"/>
                <a:gd name="csX2" fmla="*/ 2046705 w 9470958"/>
                <a:gd name="csY2" fmla="*/ 2362700 h 2365875"/>
                <a:gd name="csX3" fmla="*/ 3894756 w 9470958"/>
                <a:gd name="csY3" fmla="*/ 2365875 h 2365875"/>
                <a:gd name="csX4" fmla="*/ 3862176 w 9470958"/>
                <a:gd name="csY4" fmla="*/ 6482 h 2365875"/>
                <a:gd name="csX5" fmla="*/ 4916236 w 9470958"/>
                <a:gd name="csY5" fmla="*/ 0 h 2365875"/>
                <a:gd name="csX6" fmla="*/ 4894472 w 9470958"/>
                <a:gd name="csY6" fmla="*/ 1649711 h 2365875"/>
                <a:gd name="csX7" fmla="*/ 9470958 w 9470958"/>
                <a:gd name="csY7" fmla="*/ 1640806 h 2365875"/>
                <a:gd name="csX0" fmla="*/ 0 w 9470958"/>
                <a:gd name="csY0" fmla="*/ 1637499 h 2359393"/>
                <a:gd name="csX1" fmla="*/ 2049880 w 9470958"/>
                <a:gd name="csY1" fmla="*/ 1634324 h 2359393"/>
                <a:gd name="csX2" fmla="*/ 2046705 w 9470958"/>
                <a:gd name="csY2" fmla="*/ 2356218 h 2359393"/>
                <a:gd name="csX3" fmla="*/ 3894756 w 9470958"/>
                <a:gd name="csY3" fmla="*/ 2359393 h 2359393"/>
                <a:gd name="csX4" fmla="*/ 3862176 w 9470958"/>
                <a:gd name="csY4" fmla="*/ 0 h 2359393"/>
                <a:gd name="csX5" fmla="*/ 4916236 w 9470958"/>
                <a:gd name="csY5" fmla="*/ 3043 h 2359393"/>
                <a:gd name="csX6" fmla="*/ 4894472 w 9470958"/>
                <a:gd name="csY6" fmla="*/ 1643229 h 2359393"/>
                <a:gd name="csX7" fmla="*/ 9470958 w 9470958"/>
                <a:gd name="csY7" fmla="*/ 1634324 h 2359393"/>
                <a:gd name="csX0" fmla="*/ 0 w 9470958"/>
                <a:gd name="csY0" fmla="*/ 1634456 h 2356350"/>
                <a:gd name="csX1" fmla="*/ 2049880 w 9470958"/>
                <a:gd name="csY1" fmla="*/ 1631281 h 2356350"/>
                <a:gd name="csX2" fmla="*/ 2046705 w 9470958"/>
                <a:gd name="csY2" fmla="*/ 2353175 h 2356350"/>
                <a:gd name="csX3" fmla="*/ 3894756 w 9470958"/>
                <a:gd name="csY3" fmla="*/ 2356350 h 2356350"/>
                <a:gd name="csX4" fmla="*/ 3845847 w 9470958"/>
                <a:gd name="csY4" fmla="*/ 223 h 2356350"/>
                <a:gd name="csX5" fmla="*/ 4916236 w 9470958"/>
                <a:gd name="csY5" fmla="*/ 0 h 2356350"/>
                <a:gd name="csX6" fmla="*/ 4894472 w 9470958"/>
                <a:gd name="csY6" fmla="*/ 1640186 h 2356350"/>
                <a:gd name="csX7" fmla="*/ 9470958 w 9470958"/>
                <a:gd name="csY7" fmla="*/ 1631281 h 2356350"/>
                <a:gd name="csX0" fmla="*/ 0 w 9470958"/>
                <a:gd name="csY0" fmla="*/ 1634456 h 2359616"/>
                <a:gd name="csX1" fmla="*/ 2049880 w 9470958"/>
                <a:gd name="csY1" fmla="*/ 1631281 h 2359616"/>
                <a:gd name="csX2" fmla="*/ 2046705 w 9470958"/>
                <a:gd name="csY2" fmla="*/ 2353175 h 2359616"/>
                <a:gd name="csX3" fmla="*/ 3852301 w 9470958"/>
                <a:gd name="csY3" fmla="*/ 2359616 h 2359616"/>
                <a:gd name="csX4" fmla="*/ 3845847 w 9470958"/>
                <a:gd name="csY4" fmla="*/ 223 h 2359616"/>
                <a:gd name="csX5" fmla="*/ 4916236 w 9470958"/>
                <a:gd name="csY5" fmla="*/ 0 h 2359616"/>
                <a:gd name="csX6" fmla="*/ 4894472 w 9470958"/>
                <a:gd name="csY6" fmla="*/ 1640186 h 2359616"/>
                <a:gd name="csX7" fmla="*/ 9470958 w 9470958"/>
                <a:gd name="csY7" fmla="*/ 1631281 h 2359616"/>
                <a:gd name="csX0" fmla="*/ 0 w 9470958"/>
                <a:gd name="csY0" fmla="*/ 1634456 h 2359616"/>
                <a:gd name="csX1" fmla="*/ 2049880 w 9470958"/>
                <a:gd name="csY1" fmla="*/ 1631281 h 2359616"/>
                <a:gd name="csX2" fmla="*/ 2046705 w 9470958"/>
                <a:gd name="csY2" fmla="*/ 2353175 h 2359616"/>
                <a:gd name="csX3" fmla="*/ 3842503 w 9470958"/>
                <a:gd name="csY3" fmla="*/ 2359616 h 2359616"/>
                <a:gd name="csX4" fmla="*/ 3845847 w 9470958"/>
                <a:gd name="csY4" fmla="*/ 223 h 2359616"/>
                <a:gd name="csX5" fmla="*/ 4916236 w 9470958"/>
                <a:gd name="csY5" fmla="*/ 0 h 2359616"/>
                <a:gd name="csX6" fmla="*/ 4894472 w 9470958"/>
                <a:gd name="csY6" fmla="*/ 1640186 h 2359616"/>
                <a:gd name="csX7" fmla="*/ 9470958 w 9470958"/>
                <a:gd name="csY7" fmla="*/ 1631281 h 2359616"/>
                <a:gd name="csX0" fmla="*/ 0 w 9470958"/>
                <a:gd name="csY0" fmla="*/ 1634456 h 2359616"/>
                <a:gd name="csX1" fmla="*/ 2049880 w 9470958"/>
                <a:gd name="csY1" fmla="*/ 1631281 h 2359616"/>
                <a:gd name="csX2" fmla="*/ 2046705 w 9470958"/>
                <a:gd name="csY2" fmla="*/ 2353175 h 2359616"/>
                <a:gd name="csX3" fmla="*/ 3842503 w 9470958"/>
                <a:gd name="csY3" fmla="*/ 2359616 h 2359616"/>
                <a:gd name="csX4" fmla="*/ 3845847 w 9470958"/>
                <a:gd name="csY4" fmla="*/ 223 h 2359616"/>
                <a:gd name="csX5" fmla="*/ 4916236 w 9470958"/>
                <a:gd name="csY5" fmla="*/ 0 h 2359616"/>
                <a:gd name="csX6" fmla="*/ 4910801 w 9470958"/>
                <a:gd name="csY6" fmla="*/ 1643452 h 2359616"/>
                <a:gd name="csX7" fmla="*/ 9470958 w 9470958"/>
                <a:gd name="csY7" fmla="*/ 1631281 h 2359616"/>
                <a:gd name="csX0" fmla="*/ 0 w 9470958"/>
                <a:gd name="csY0" fmla="*/ 1634456 h 2359616"/>
                <a:gd name="csX1" fmla="*/ 2049880 w 9470958"/>
                <a:gd name="csY1" fmla="*/ 1631281 h 2359616"/>
                <a:gd name="csX2" fmla="*/ 2046705 w 9470958"/>
                <a:gd name="csY2" fmla="*/ 2353175 h 2359616"/>
                <a:gd name="csX3" fmla="*/ 3842503 w 9470958"/>
                <a:gd name="csY3" fmla="*/ 2359616 h 2359616"/>
                <a:gd name="csX4" fmla="*/ 3829518 w 9470958"/>
                <a:gd name="csY4" fmla="*/ 223 h 2359616"/>
                <a:gd name="csX5" fmla="*/ 4916236 w 9470958"/>
                <a:gd name="csY5" fmla="*/ 0 h 2359616"/>
                <a:gd name="csX6" fmla="*/ 4910801 w 9470958"/>
                <a:gd name="csY6" fmla="*/ 1643452 h 2359616"/>
                <a:gd name="csX7" fmla="*/ 9470958 w 9470958"/>
                <a:gd name="csY7" fmla="*/ 1631281 h 2359616"/>
                <a:gd name="csX0" fmla="*/ 0 w 9470958"/>
                <a:gd name="csY0" fmla="*/ 1634456 h 2362882"/>
                <a:gd name="csX1" fmla="*/ 2049880 w 9470958"/>
                <a:gd name="csY1" fmla="*/ 1631281 h 2362882"/>
                <a:gd name="csX2" fmla="*/ 2046705 w 9470958"/>
                <a:gd name="csY2" fmla="*/ 2353175 h 2362882"/>
                <a:gd name="csX3" fmla="*/ 3832706 w 9470958"/>
                <a:gd name="csY3" fmla="*/ 2362882 h 2362882"/>
                <a:gd name="csX4" fmla="*/ 3829518 w 9470958"/>
                <a:gd name="csY4" fmla="*/ 223 h 2362882"/>
                <a:gd name="csX5" fmla="*/ 4916236 w 9470958"/>
                <a:gd name="csY5" fmla="*/ 0 h 2362882"/>
                <a:gd name="csX6" fmla="*/ 4910801 w 9470958"/>
                <a:gd name="csY6" fmla="*/ 1643452 h 2362882"/>
                <a:gd name="csX7" fmla="*/ 9470958 w 9470958"/>
                <a:gd name="csY7" fmla="*/ 1631281 h 2362882"/>
                <a:gd name="csX0" fmla="*/ 0 w 9470958"/>
                <a:gd name="csY0" fmla="*/ 1817113 h 2545539"/>
                <a:gd name="csX1" fmla="*/ 2049880 w 9470958"/>
                <a:gd name="csY1" fmla="*/ 1813938 h 2545539"/>
                <a:gd name="csX2" fmla="*/ 2046705 w 9470958"/>
                <a:gd name="csY2" fmla="*/ 2535832 h 2545539"/>
                <a:gd name="csX3" fmla="*/ 3832706 w 9470958"/>
                <a:gd name="csY3" fmla="*/ 2545539 h 2545539"/>
                <a:gd name="csX4" fmla="*/ 3829518 w 9470958"/>
                <a:gd name="csY4" fmla="*/ 0 h 2545539"/>
                <a:gd name="csX5" fmla="*/ 4916236 w 9470958"/>
                <a:gd name="csY5" fmla="*/ 182657 h 2545539"/>
                <a:gd name="csX6" fmla="*/ 4910801 w 9470958"/>
                <a:gd name="csY6" fmla="*/ 1826109 h 2545539"/>
                <a:gd name="csX7" fmla="*/ 9470958 w 9470958"/>
                <a:gd name="csY7" fmla="*/ 1813938 h 2545539"/>
                <a:gd name="csX0" fmla="*/ 0 w 9470958"/>
                <a:gd name="csY0" fmla="*/ 1817113 h 2545539"/>
                <a:gd name="csX1" fmla="*/ 2049880 w 9470958"/>
                <a:gd name="csY1" fmla="*/ 1813938 h 2545539"/>
                <a:gd name="csX2" fmla="*/ 2046705 w 9470958"/>
                <a:gd name="csY2" fmla="*/ 2535832 h 2545539"/>
                <a:gd name="csX3" fmla="*/ 3832706 w 9470958"/>
                <a:gd name="csY3" fmla="*/ 2545539 h 2545539"/>
                <a:gd name="csX4" fmla="*/ 3829518 w 9470958"/>
                <a:gd name="csY4" fmla="*/ 0 h 2545539"/>
                <a:gd name="csX5" fmla="*/ 4916236 w 9470958"/>
                <a:gd name="csY5" fmla="*/ 16922 h 2545539"/>
                <a:gd name="csX6" fmla="*/ 4910801 w 9470958"/>
                <a:gd name="csY6" fmla="*/ 1826109 h 2545539"/>
                <a:gd name="csX7" fmla="*/ 9470958 w 9470958"/>
                <a:gd name="csY7" fmla="*/ 1813938 h 2545539"/>
                <a:gd name="csX0" fmla="*/ 0 w 9470958"/>
                <a:gd name="csY0" fmla="*/ 1800191 h 2528617"/>
                <a:gd name="csX1" fmla="*/ 2049880 w 9470958"/>
                <a:gd name="csY1" fmla="*/ 1797016 h 2528617"/>
                <a:gd name="csX2" fmla="*/ 2046705 w 9470958"/>
                <a:gd name="csY2" fmla="*/ 2518910 h 2528617"/>
                <a:gd name="csX3" fmla="*/ 3832706 w 9470958"/>
                <a:gd name="csY3" fmla="*/ 2528617 h 2528617"/>
                <a:gd name="csX4" fmla="*/ 3829518 w 9470958"/>
                <a:gd name="csY4" fmla="*/ 11653 h 2528617"/>
                <a:gd name="csX5" fmla="*/ 4916236 w 9470958"/>
                <a:gd name="csY5" fmla="*/ 0 h 2528617"/>
                <a:gd name="csX6" fmla="*/ 4910801 w 9470958"/>
                <a:gd name="csY6" fmla="*/ 1809187 h 2528617"/>
                <a:gd name="csX7" fmla="*/ 9470958 w 9470958"/>
                <a:gd name="csY7" fmla="*/ 1797016 h 2528617"/>
                <a:gd name="csX0" fmla="*/ 0 w 9470958"/>
                <a:gd name="csY0" fmla="*/ 1805683 h 2534109"/>
                <a:gd name="csX1" fmla="*/ 2049880 w 9470958"/>
                <a:gd name="csY1" fmla="*/ 1802508 h 2534109"/>
                <a:gd name="csX2" fmla="*/ 2046705 w 9470958"/>
                <a:gd name="csY2" fmla="*/ 2524402 h 2534109"/>
                <a:gd name="csX3" fmla="*/ 3832706 w 9470958"/>
                <a:gd name="csY3" fmla="*/ 2534109 h 2534109"/>
                <a:gd name="csX4" fmla="*/ 3829518 w 9470958"/>
                <a:gd name="csY4" fmla="*/ 0 h 2534109"/>
                <a:gd name="csX5" fmla="*/ 4916236 w 9470958"/>
                <a:gd name="csY5" fmla="*/ 5492 h 2534109"/>
                <a:gd name="csX6" fmla="*/ 4910801 w 9470958"/>
                <a:gd name="csY6" fmla="*/ 1814679 h 2534109"/>
                <a:gd name="csX7" fmla="*/ 9470958 w 9470958"/>
                <a:gd name="csY7" fmla="*/ 1802508 h 2534109"/>
                <a:gd name="csX0" fmla="*/ 0 w 9470958"/>
                <a:gd name="csY0" fmla="*/ 1800191 h 2528617"/>
                <a:gd name="csX1" fmla="*/ 2049880 w 9470958"/>
                <a:gd name="csY1" fmla="*/ 1797016 h 2528617"/>
                <a:gd name="csX2" fmla="*/ 2046705 w 9470958"/>
                <a:gd name="csY2" fmla="*/ 2518910 h 2528617"/>
                <a:gd name="csX3" fmla="*/ 3832706 w 9470958"/>
                <a:gd name="csY3" fmla="*/ 2528617 h 2528617"/>
                <a:gd name="csX4" fmla="*/ 3823803 w 9470958"/>
                <a:gd name="csY4" fmla="*/ 5938 h 2528617"/>
                <a:gd name="csX5" fmla="*/ 4916236 w 9470958"/>
                <a:gd name="csY5" fmla="*/ 0 h 2528617"/>
                <a:gd name="csX6" fmla="*/ 4910801 w 9470958"/>
                <a:gd name="csY6" fmla="*/ 1809187 h 2528617"/>
                <a:gd name="csX7" fmla="*/ 9470958 w 9470958"/>
                <a:gd name="csY7" fmla="*/ 1797016 h 2528617"/>
                <a:gd name="csX0" fmla="*/ 0 w 9470958"/>
                <a:gd name="csY0" fmla="*/ 1794253 h 2522679"/>
                <a:gd name="csX1" fmla="*/ 2049880 w 9470958"/>
                <a:gd name="csY1" fmla="*/ 1791078 h 2522679"/>
                <a:gd name="csX2" fmla="*/ 2046705 w 9470958"/>
                <a:gd name="csY2" fmla="*/ 2512972 h 2522679"/>
                <a:gd name="csX3" fmla="*/ 3832706 w 9470958"/>
                <a:gd name="csY3" fmla="*/ 2522679 h 2522679"/>
                <a:gd name="csX4" fmla="*/ 3823803 w 9470958"/>
                <a:gd name="csY4" fmla="*/ 0 h 2522679"/>
                <a:gd name="csX5" fmla="*/ 4916236 w 9470958"/>
                <a:gd name="csY5" fmla="*/ 16922 h 2522679"/>
                <a:gd name="csX6" fmla="*/ 4910801 w 9470958"/>
                <a:gd name="csY6" fmla="*/ 1803249 h 2522679"/>
                <a:gd name="csX7" fmla="*/ 9470958 w 9470958"/>
                <a:gd name="csY7" fmla="*/ 1791078 h 2522679"/>
                <a:gd name="csX0" fmla="*/ 0 w 9470958"/>
                <a:gd name="csY0" fmla="*/ 1805906 h 2534332"/>
                <a:gd name="csX1" fmla="*/ 2049880 w 9470958"/>
                <a:gd name="csY1" fmla="*/ 1802731 h 2534332"/>
                <a:gd name="csX2" fmla="*/ 2046705 w 9470958"/>
                <a:gd name="csY2" fmla="*/ 2524625 h 2534332"/>
                <a:gd name="csX3" fmla="*/ 3832706 w 9470958"/>
                <a:gd name="csY3" fmla="*/ 2534332 h 2534332"/>
                <a:gd name="csX4" fmla="*/ 3823803 w 9470958"/>
                <a:gd name="csY4" fmla="*/ 11653 h 2534332"/>
                <a:gd name="csX5" fmla="*/ 4916236 w 9470958"/>
                <a:gd name="csY5" fmla="*/ 0 h 2534332"/>
                <a:gd name="csX6" fmla="*/ 4910801 w 9470958"/>
                <a:gd name="csY6" fmla="*/ 1814902 h 2534332"/>
                <a:gd name="csX7" fmla="*/ 9470958 w 9470958"/>
                <a:gd name="csY7" fmla="*/ 1802731 h 2534332"/>
                <a:gd name="csX0" fmla="*/ 0 w 9470958"/>
                <a:gd name="csY0" fmla="*/ 1794253 h 2522679"/>
                <a:gd name="csX1" fmla="*/ 2049880 w 9470958"/>
                <a:gd name="csY1" fmla="*/ 1791078 h 2522679"/>
                <a:gd name="csX2" fmla="*/ 2046705 w 9470958"/>
                <a:gd name="csY2" fmla="*/ 2512972 h 2522679"/>
                <a:gd name="csX3" fmla="*/ 3832706 w 9470958"/>
                <a:gd name="csY3" fmla="*/ 2522679 h 2522679"/>
                <a:gd name="csX4" fmla="*/ 3823803 w 9470958"/>
                <a:gd name="csY4" fmla="*/ 0 h 2522679"/>
                <a:gd name="csX5" fmla="*/ 4927666 w 9470958"/>
                <a:gd name="csY5" fmla="*/ 11207 h 2522679"/>
                <a:gd name="csX6" fmla="*/ 4910801 w 9470958"/>
                <a:gd name="csY6" fmla="*/ 1803249 h 2522679"/>
                <a:gd name="csX7" fmla="*/ 9470958 w 9470958"/>
                <a:gd name="csY7" fmla="*/ 1791078 h 2522679"/>
                <a:gd name="csX0" fmla="*/ 0 w 9470958"/>
                <a:gd name="csY0" fmla="*/ 1783046 h 2511472"/>
                <a:gd name="csX1" fmla="*/ 2049880 w 9470958"/>
                <a:gd name="csY1" fmla="*/ 1779871 h 2511472"/>
                <a:gd name="csX2" fmla="*/ 2046705 w 9470958"/>
                <a:gd name="csY2" fmla="*/ 2501765 h 2511472"/>
                <a:gd name="csX3" fmla="*/ 3832706 w 9470958"/>
                <a:gd name="csY3" fmla="*/ 2511472 h 2511472"/>
                <a:gd name="csX4" fmla="*/ 3823803 w 9470958"/>
                <a:gd name="csY4" fmla="*/ 11653 h 2511472"/>
                <a:gd name="csX5" fmla="*/ 4927666 w 9470958"/>
                <a:gd name="csY5" fmla="*/ 0 h 2511472"/>
                <a:gd name="csX6" fmla="*/ 4910801 w 9470958"/>
                <a:gd name="csY6" fmla="*/ 1792042 h 2511472"/>
                <a:gd name="csX7" fmla="*/ 9470958 w 9470958"/>
                <a:gd name="csY7" fmla="*/ 1779871 h 2511472"/>
                <a:gd name="csX0" fmla="*/ 0 w 9470958"/>
                <a:gd name="csY0" fmla="*/ 1788538 h 2516964"/>
                <a:gd name="csX1" fmla="*/ 2049880 w 9470958"/>
                <a:gd name="csY1" fmla="*/ 1785363 h 2516964"/>
                <a:gd name="csX2" fmla="*/ 2046705 w 9470958"/>
                <a:gd name="csY2" fmla="*/ 2507257 h 2516964"/>
                <a:gd name="csX3" fmla="*/ 3832706 w 9470958"/>
                <a:gd name="csY3" fmla="*/ 2516964 h 2516964"/>
                <a:gd name="csX4" fmla="*/ 3829518 w 9470958"/>
                <a:gd name="csY4" fmla="*/ 0 h 2516964"/>
                <a:gd name="csX5" fmla="*/ 4927666 w 9470958"/>
                <a:gd name="csY5" fmla="*/ 5492 h 2516964"/>
                <a:gd name="csX6" fmla="*/ 4910801 w 9470958"/>
                <a:gd name="csY6" fmla="*/ 1797534 h 2516964"/>
                <a:gd name="csX7" fmla="*/ 9470958 w 9470958"/>
                <a:gd name="csY7" fmla="*/ 1785363 h 2516964"/>
                <a:gd name="csX0" fmla="*/ 0 w 9470958"/>
                <a:gd name="csY0" fmla="*/ 1788538 h 2516964"/>
                <a:gd name="csX1" fmla="*/ 2049880 w 9470958"/>
                <a:gd name="csY1" fmla="*/ 1785363 h 2516964"/>
                <a:gd name="csX2" fmla="*/ 2046705 w 9470958"/>
                <a:gd name="csY2" fmla="*/ 2507257 h 2516964"/>
                <a:gd name="csX3" fmla="*/ 3832706 w 9470958"/>
                <a:gd name="csY3" fmla="*/ 2516964 h 2516964"/>
                <a:gd name="csX4" fmla="*/ 3829518 w 9470958"/>
                <a:gd name="csY4" fmla="*/ 0 h 2516964"/>
                <a:gd name="csX5" fmla="*/ 4910521 w 9470958"/>
                <a:gd name="csY5" fmla="*/ 11207 h 2516964"/>
                <a:gd name="csX6" fmla="*/ 4910801 w 9470958"/>
                <a:gd name="csY6" fmla="*/ 1797534 h 2516964"/>
                <a:gd name="csX7" fmla="*/ 9470958 w 9470958"/>
                <a:gd name="csY7" fmla="*/ 1785363 h 2516964"/>
                <a:gd name="csX0" fmla="*/ 0 w 9470958"/>
                <a:gd name="csY0" fmla="*/ 1777331 h 2505757"/>
                <a:gd name="csX1" fmla="*/ 2049880 w 9470958"/>
                <a:gd name="csY1" fmla="*/ 1774156 h 2505757"/>
                <a:gd name="csX2" fmla="*/ 2046705 w 9470958"/>
                <a:gd name="csY2" fmla="*/ 2496050 h 2505757"/>
                <a:gd name="csX3" fmla="*/ 3832706 w 9470958"/>
                <a:gd name="csY3" fmla="*/ 2505757 h 2505757"/>
                <a:gd name="csX4" fmla="*/ 3818088 w 9470958"/>
                <a:gd name="csY4" fmla="*/ 5938 h 2505757"/>
                <a:gd name="csX5" fmla="*/ 4910521 w 9470958"/>
                <a:gd name="csY5" fmla="*/ 0 h 2505757"/>
                <a:gd name="csX6" fmla="*/ 4910801 w 9470958"/>
                <a:gd name="csY6" fmla="*/ 1786327 h 2505757"/>
                <a:gd name="csX7" fmla="*/ 9470958 w 9470958"/>
                <a:gd name="csY7" fmla="*/ 1774156 h 2505757"/>
                <a:gd name="csX0" fmla="*/ 0 w 9470958"/>
                <a:gd name="csY0" fmla="*/ 1777331 h 2505757"/>
                <a:gd name="csX1" fmla="*/ 2049880 w 9470958"/>
                <a:gd name="csY1" fmla="*/ 1774156 h 2505757"/>
                <a:gd name="csX2" fmla="*/ 2046705 w 9470958"/>
                <a:gd name="csY2" fmla="*/ 2496050 h 2505757"/>
                <a:gd name="csX3" fmla="*/ 3832706 w 9470958"/>
                <a:gd name="csY3" fmla="*/ 2505757 h 2505757"/>
                <a:gd name="csX4" fmla="*/ 3818088 w 9470958"/>
                <a:gd name="csY4" fmla="*/ 223 h 2505757"/>
                <a:gd name="csX5" fmla="*/ 4910521 w 9470958"/>
                <a:gd name="csY5" fmla="*/ 0 h 2505757"/>
                <a:gd name="csX6" fmla="*/ 4910801 w 9470958"/>
                <a:gd name="csY6" fmla="*/ 1786327 h 2505757"/>
                <a:gd name="csX7" fmla="*/ 9470958 w 9470958"/>
                <a:gd name="csY7" fmla="*/ 1774156 h 2505757"/>
                <a:gd name="csX0" fmla="*/ 0 w 9470958"/>
                <a:gd name="csY0" fmla="*/ 1923158 h 2651584"/>
                <a:gd name="csX1" fmla="*/ 2049880 w 9470958"/>
                <a:gd name="csY1" fmla="*/ 1919983 h 2651584"/>
                <a:gd name="csX2" fmla="*/ 2046705 w 9470958"/>
                <a:gd name="csY2" fmla="*/ 2641877 h 2651584"/>
                <a:gd name="csX3" fmla="*/ 3832706 w 9470958"/>
                <a:gd name="csY3" fmla="*/ 2651584 h 2651584"/>
                <a:gd name="csX4" fmla="*/ 3814913 w 9470958"/>
                <a:gd name="csY4" fmla="*/ 0 h 2651584"/>
                <a:gd name="csX5" fmla="*/ 4910521 w 9470958"/>
                <a:gd name="csY5" fmla="*/ 145827 h 2651584"/>
                <a:gd name="csX6" fmla="*/ 4910801 w 9470958"/>
                <a:gd name="csY6" fmla="*/ 1932154 h 2651584"/>
                <a:gd name="csX7" fmla="*/ 9470958 w 9470958"/>
                <a:gd name="csY7" fmla="*/ 1919983 h 2651584"/>
                <a:gd name="csX0" fmla="*/ 0 w 9470958"/>
                <a:gd name="csY0" fmla="*/ 1923158 h 2651584"/>
                <a:gd name="csX1" fmla="*/ 2049880 w 9470958"/>
                <a:gd name="csY1" fmla="*/ 1919983 h 2651584"/>
                <a:gd name="csX2" fmla="*/ 2046705 w 9470958"/>
                <a:gd name="csY2" fmla="*/ 2641877 h 2651584"/>
                <a:gd name="csX3" fmla="*/ 3832706 w 9470958"/>
                <a:gd name="csY3" fmla="*/ 2651584 h 2651584"/>
                <a:gd name="csX4" fmla="*/ 3814913 w 9470958"/>
                <a:gd name="csY4" fmla="*/ 0 h 2651584"/>
                <a:gd name="csX5" fmla="*/ 4904171 w 9470958"/>
                <a:gd name="csY5" fmla="*/ 9302 h 2651584"/>
                <a:gd name="csX6" fmla="*/ 4910801 w 9470958"/>
                <a:gd name="csY6" fmla="*/ 1932154 h 2651584"/>
                <a:gd name="csX7" fmla="*/ 9470958 w 9470958"/>
                <a:gd name="csY7" fmla="*/ 1919983 h 2651584"/>
                <a:gd name="csX0" fmla="*/ 0 w 9470958"/>
                <a:gd name="csY0" fmla="*/ 1923158 h 2651584"/>
                <a:gd name="csX1" fmla="*/ 2049880 w 9470958"/>
                <a:gd name="csY1" fmla="*/ 1919983 h 2651584"/>
                <a:gd name="csX2" fmla="*/ 2046705 w 9470958"/>
                <a:gd name="csY2" fmla="*/ 2641877 h 2651584"/>
                <a:gd name="csX3" fmla="*/ 3832706 w 9470958"/>
                <a:gd name="csY3" fmla="*/ 2651584 h 2651584"/>
                <a:gd name="csX4" fmla="*/ 3808563 w 9470958"/>
                <a:gd name="csY4" fmla="*/ 0 h 2651584"/>
                <a:gd name="csX5" fmla="*/ 4904171 w 9470958"/>
                <a:gd name="csY5" fmla="*/ 9302 h 2651584"/>
                <a:gd name="csX6" fmla="*/ 4910801 w 9470958"/>
                <a:gd name="csY6" fmla="*/ 1932154 h 2651584"/>
                <a:gd name="csX7" fmla="*/ 9470958 w 9470958"/>
                <a:gd name="csY7" fmla="*/ 1919983 h 2651584"/>
                <a:gd name="csX0" fmla="*/ 0 w 9470958"/>
                <a:gd name="csY0" fmla="*/ 1926333 h 2654759"/>
                <a:gd name="csX1" fmla="*/ 2049880 w 9470958"/>
                <a:gd name="csY1" fmla="*/ 1923158 h 2654759"/>
                <a:gd name="csX2" fmla="*/ 2046705 w 9470958"/>
                <a:gd name="csY2" fmla="*/ 2645052 h 2654759"/>
                <a:gd name="csX3" fmla="*/ 3832706 w 9470958"/>
                <a:gd name="csY3" fmla="*/ 2654759 h 2654759"/>
                <a:gd name="csX4" fmla="*/ 3808563 w 9470958"/>
                <a:gd name="csY4" fmla="*/ 0 h 2654759"/>
                <a:gd name="csX5" fmla="*/ 4904171 w 9470958"/>
                <a:gd name="csY5" fmla="*/ 12477 h 2654759"/>
                <a:gd name="csX6" fmla="*/ 4910801 w 9470958"/>
                <a:gd name="csY6" fmla="*/ 1935329 h 2654759"/>
                <a:gd name="csX7" fmla="*/ 9470958 w 9470958"/>
                <a:gd name="csY7" fmla="*/ 1923158 h 2654759"/>
                <a:gd name="csX0" fmla="*/ 0 w 9470958"/>
                <a:gd name="csY0" fmla="*/ 1916808 h 2645234"/>
                <a:gd name="csX1" fmla="*/ 2049880 w 9470958"/>
                <a:gd name="csY1" fmla="*/ 1913633 h 2645234"/>
                <a:gd name="csX2" fmla="*/ 2046705 w 9470958"/>
                <a:gd name="csY2" fmla="*/ 2635527 h 2645234"/>
                <a:gd name="csX3" fmla="*/ 3832706 w 9470958"/>
                <a:gd name="csY3" fmla="*/ 2645234 h 2645234"/>
                <a:gd name="csX4" fmla="*/ 3802213 w 9470958"/>
                <a:gd name="csY4" fmla="*/ 0 h 2645234"/>
                <a:gd name="csX5" fmla="*/ 4904171 w 9470958"/>
                <a:gd name="csY5" fmla="*/ 2952 h 2645234"/>
                <a:gd name="csX6" fmla="*/ 4910801 w 9470958"/>
                <a:gd name="csY6" fmla="*/ 1925804 h 2645234"/>
                <a:gd name="csX7" fmla="*/ 9470958 w 9470958"/>
                <a:gd name="csY7" fmla="*/ 1913633 h 2645234"/>
                <a:gd name="csX0" fmla="*/ 0 w 9470958"/>
                <a:gd name="csY0" fmla="*/ 2056508 h 2784934"/>
                <a:gd name="csX1" fmla="*/ 2049880 w 9470958"/>
                <a:gd name="csY1" fmla="*/ 2053333 h 2784934"/>
                <a:gd name="csX2" fmla="*/ 2046705 w 9470958"/>
                <a:gd name="csY2" fmla="*/ 2775227 h 2784934"/>
                <a:gd name="csX3" fmla="*/ 3832706 w 9470958"/>
                <a:gd name="csY3" fmla="*/ 2784934 h 2784934"/>
                <a:gd name="csX4" fmla="*/ 3799038 w 9470958"/>
                <a:gd name="csY4" fmla="*/ 0 h 2784934"/>
                <a:gd name="csX5" fmla="*/ 4904171 w 9470958"/>
                <a:gd name="csY5" fmla="*/ 142652 h 2784934"/>
                <a:gd name="csX6" fmla="*/ 4910801 w 9470958"/>
                <a:gd name="csY6" fmla="*/ 2065504 h 2784934"/>
                <a:gd name="csX7" fmla="*/ 9470958 w 9470958"/>
                <a:gd name="csY7" fmla="*/ 2053333 h 2784934"/>
                <a:gd name="csX0" fmla="*/ 0 w 9470958"/>
                <a:gd name="csY0" fmla="*/ 2056508 h 2784934"/>
                <a:gd name="csX1" fmla="*/ 2049880 w 9470958"/>
                <a:gd name="csY1" fmla="*/ 2053333 h 2784934"/>
                <a:gd name="csX2" fmla="*/ 2046705 w 9470958"/>
                <a:gd name="csY2" fmla="*/ 2775227 h 2784934"/>
                <a:gd name="csX3" fmla="*/ 3832706 w 9470958"/>
                <a:gd name="csY3" fmla="*/ 2784934 h 2784934"/>
                <a:gd name="csX4" fmla="*/ 3799038 w 9470958"/>
                <a:gd name="csY4" fmla="*/ 0 h 2784934"/>
                <a:gd name="csX5" fmla="*/ 4900996 w 9470958"/>
                <a:gd name="csY5" fmla="*/ 6127 h 2784934"/>
                <a:gd name="csX6" fmla="*/ 4910801 w 9470958"/>
                <a:gd name="csY6" fmla="*/ 2065504 h 2784934"/>
                <a:gd name="csX7" fmla="*/ 9470958 w 9470958"/>
                <a:gd name="csY7" fmla="*/ 2053333 h 27849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9470958" h="2784934">
                  <a:moveTo>
                    <a:pt x="0" y="2056508"/>
                  </a:moveTo>
                  <a:lnTo>
                    <a:pt x="2049880" y="2053333"/>
                  </a:lnTo>
                  <a:cubicBezTo>
                    <a:pt x="2048822" y="2299256"/>
                    <a:pt x="2047763" y="2529304"/>
                    <a:pt x="2046705" y="2775227"/>
                  </a:cubicBezTo>
                  <a:lnTo>
                    <a:pt x="3832706" y="2784934"/>
                  </a:lnTo>
                  <a:cubicBezTo>
                    <a:pt x="3830765" y="2644494"/>
                    <a:pt x="3800979" y="140440"/>
                    <a:pt x="3799038" y="0"/>
                  </a:cubicBezTo>
                  <a:lnTo>
                    <a:pt x="4900996" y="6127"/>
                  </a:lnTo>
                  <a:cubicBezTo>
                    <a:pt x="4900915" y="51302"/>
                    <a:pt x="4910882" y="2020329"/>
                    <a:pt x="4910801" y="2065504"/>
                  </a:cubicBezTo>
                  <a:lnTo>
                    <a:pt x="9470958" y="2053333"/>
                  </a:ln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71396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left)">
                                      <p:cBhvr>
                                        <p:cTn id="40" dur="50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wipe(left)">
                                      <p:cBhvr>
                                        <p:cTn id="45" dur="500"/>
                                        <p:tgtEl>
                                          <p:spTgt spid="4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wipe(left)">
                                      <p:cBhvr>
                                        <p:cTn id="55" dur="500"/>
                                        <p:tgtEl>
                                          <p:spTgt spid="5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wipe(left)">
                                      <p:cBhvr>
                                        <p:cTn id="60" dur="500"/>
                                        <p:tgtEl>
                                          <p:spTgt spid="6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73"/>
                                        </p:tgtEl>
                                        <p:attrNameLst>
                                          <p:attrName>style.visibility</p:attrName>
                                        </p:attrNameLst>
                                      </p:cBhvr>
                                      <p:to>
                                        <p:strVal val="visible"/>
                                      </p:to>
                                    </p:set>
                                    <p:animEffect transition="in" filter="wipe(left)">
                                      <p:cBhvr>
                                        <p:cTn id="65" dur="500"/>
                                        <p:tgtEl>
                                          <p:spTgt spid="7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63"/>
                                        </p:tgtEl>
                                        <p:attrNameLst>
                                          <p:attrName>style.visibility</p:attrName>
                                        </p:attrNameLst>
                                      </p:cBhvr>
                                      <p:to>
                                        <p:strVal val="visible"/>
                                      </p:to>
                                    </p:set>
                                    <p:animEffect transition="in" filter="wipe(left)">
                                      <p:cBhvr>
                                        <p:cTn id="70" dur="500"/>
                                        <p:tgtEl>
                                          <p:spTgt spid="6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77"/>
                                        </p:tgtEl>
                                        <p:attrNameLst>
                                          <p:attrName>style.visibility</p:attrName>
                                        </p:attrNameLst>
                                      </p:cBhvr>
                                      <p:to>
                                        <p:strVal val="visible"/>
                                      </p:to>
                                    </p:set>
                                    <p:animEffect transition="in" filter="wipe(left)">
                                      <p:cBhvr>
                                        <p:cTn id="75" dur="500"/>
                                        <p:tgtEl>
                                          <p:spTgt spid="7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89"/>
                                        </p:tgtEl>
                                        <p:attrNameLst>
                                          <p:attrName>style.visibility</p:attrName>
                                        </p:attrNameLst>
                                      </p:cBhvr>
                                      <p:to>
                                        <p:strVal val="visible"/>
                                      </p:to>
                                    </p:set>
                                    <p:animEffect transition="in" filter="wipe(left)">
                                      <p:cBhvr>
                                        <p:cTn id="80" dur="500"/>
                                        <p:tgtEl>
                                          <p:spTgt spid="8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97"/>
                                        </p:tgtEl>
                                        <p:attrNameLst>
                                          <p:attrName>style.visibility</p:attrName>
                                        </p:attrNameLst>
                                      </p:cBhvr>
                                      <p:to>
                                        <p:strVal val="visible"/>
                                      </p:to>
                                    </p:set>
                                    <p:animEffect transition="in" filter="wipe(left)">
                                      <p:cBhvr>
                                        <p:cTn id="85" dur="500"/>
                                        <p:tgtEl>
                                          <p:spTgt spid="9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13"/>
                                        </p:tgtEl>
                                        <p:attrNameLst>
                                          <p:attrName>style.visibility</p:attrName>
                                        </p:attrNameLst>
                                      </p:cBhvr>
                                      <p:to>
                                        <p:strVal val="visible"/>
                                      </p:to>
                                    </p:set>
                                    <p:animEffect transition="in" filter="wipe(left)">
                                      <p:cBhvr>
                                        <p:cTn id="90" dur="500"/>
                                        <p:tgtEl>
                                          <p:spTgt spid="113"/>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115"/>
                                        </p:tgtEl>
                                        <p:attrNameLst>
                                          <p:attrName>style.visibility</p:attrName>
                                        </p:attrNameLst>
                                      </p:cBhvr>
                                      <p:to>
                                        <p:strVal val="visible"/>
                                      </p:to>
                                    </p:set>
                                    <p:animEffect transition="in" filter="wipe(left)">
                                      <p:cBhvr>
                                        <p:cTn id="95" dur="500"/>
                                        <p:tgtEl>
                                          <p:spTgt spid="115"/>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130"/>
                                        </p:tgtEl>
                                        <p:attrNameLst>
                                          <p:attrName>style.visibility</p:attrName>
                                        </p:attrNameLst>
                                      </p:cBhvr>
                                      <p:to>
                                        <p:strVal val="visible"/>
                                      </p:to>
                                    </p:set>
                                    <p:animEffect transition="in" filter="wipe(left)">
                                      <p:cBhvr>
                                        <p:cTn id="100" dur="500"/>
                                        <p:tgtEl>
                                          <p:spTgt spid="130"/>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131"/>
                                        </p:tgtEl>
                                        <p:attrNameLst>
                                          <p:attrName>style.visibility</p:attrName>
                                        </p:attrNameLst>
                                      </p:cBhvr>
                                      <p:to>
                                        <p:strVal val="visible"/>
                                      </p:to>
                                    </p:set>
                                    <p:animEffect transition="in" filter="wipe(left)">
                                      <p:cBhvr>
                                        <p:cTn id="105"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510E549-17EB-E13B-D5E2-F15CA7558A9E}"/>
              </a:ext>
            </a:extLst>
          </p:cNvPr>
          <p:cNvPicPr>
            <a:picLocks noChangeAspect="1"/>
          </p:cNvPicPr>
          <p:nvPr/>
        </p:nvPicPr>
        <p:blipFill>
          <a:blip r:embed="rId3"/>
          <a:stretch>
            <a:fillRect/>
          </a:stretch>
        </p:blipFill>
        <p:spPr>
          <a:xfrm>
            <a:off x="0" y="105235"/>
            <a:ext cx="12192000" cy="6620030"/>
          </a:xfrm>
          <a:prstGeom prst="rect">
            <a:avLst/>
          </a:prstGeom>
        </p:spPr>
      </p:pic>
      <p:sp>
        <p:nvSpPr>
          <p:cNvPr id="4" name="Rectangle 3">
            <a:extLst>
              <a:ext uri="{FF2B5EF4-FFF2-40B4-BE49-F238E27FC236}">
                <a16:creationId xmlns:a16="http://schemas.microsoft.com/office/drawing/2014/main" id="{85F33723-0FD6-9B20-211B-C6E965B367EB}"/>
              </a:ext>
            </a:extLst>
          </p:cNvPr>
          <p:cNvSpPr/>
          <p:nvPr/>
        </p:nvSpPr>
        <p:spPr>
          <a:xfrm>
            <a:off x="3939657" y="6494843"/>
            <a:ext cx="7447439" cy="3631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630968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B9F60B8-871C-BDC0-742F-4C2173CC6CDA}"/>
            </a:ext>
          </a:extLst>
        </p:cNvPr>
        <p:cNvGrpSpPr/>
        <p:nvPr/>
      </p:nvGrpSpPr>
      <p:grpSpPr>
        <a:xfrm>
          <a:off x="0" y="0"/>
          <a:ext cx="0" cy="0"/>
          <a:chOff x="0" y="0"/>
          <a:chExt cx="0" cy="0"/>
        </a:xfrm>
      </p:grpSpPr>
      <p:cxnSp>
        <p:nvCxnSpPr>
          <p:cNvPr id="21" name="Connecteur droit 20">
            <a:extLst>
              <a:ext uri="{FF2B5EF4-FFF2-40B4-BE49-F238E27FC236}">
                <a16:creationId xmlns:a16="http://schemas.microsoft.com/office/drawing/2014/main" id="{45600061-04A3-38C7-BB74-830781CA73F8}"/>
              </a:ext>
            </a:extLst>
          </p:cNvPr>
          <p:cNvCxnSpPr/>
          <p:nvPr/>
        </p:nvCxnSpPr>
        <p:spPr>
          <a:xfrm>
            <a:off x="1233209" y="3367215"/>
            <a:ext cx="0" cy="3119284"/>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Connecteur droit 21">
            <a:extLst>
              <a:ext uri="{FF2B5EF4-FFF2-40B4-BE49-F238E27FC236}">
                <a16:creationId xmlns:a16="http://schemas.microsoft.com/office/drawing/2014/main" id="{A41649AE-99CA-D08B-1F9F-E7E35DBE2162}"/>
              </a:ext>
            </a:extLst>
          </p:cNvPr>
          <p:cNvCxnSpPr/>
          <p:nvPr/>
        </p:nvCxnSpPr>
        <p:spPr>
          <a:xfrm flipH="1" flipV="1">
            <a:off x="1221542" y="6472253"/>
            <a:ext cx="9442383" cy="14246"/>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sp>
        <p:nvSpPr>
          <p:cNvPr id="25" name="ZoneTexte 24">
            <a:extLst>
              <a:ext uri="{FF2B5EF4-FFF2-40B4-BE49-F238E27FC236}">
                <a16:creationId xmlns:a16="http://schemas.microsoft.com/office/drawing/2014/main" id="{A43DF4BD-4DBA-BF3D-5174-3B095E49F06C}"/>
              </a:ext>
            </a:extLst>
          </p:cNvPr>
          <p:cNvSpPr txBox="1"/>
          <p:nvPr/>
        </p:nvSpPr>
        <p:spPr>
          <a:xfrm>
            <a:off x="559518" y="6161411"/>
            <a:ext cx="616131" cy="369332"/>
          </a:xfrm>
          <a:prstGeom prst="rect">
            <a:avLst/>
          </a:prstGeom>
          <a:noFill/>
        </p:spPr>
        <p:txBody>
          <a:bodyPr wrap="none" rtlCol="0">
            <a:spAutoFit/>
          </a:bodyPr>
          <a:lstStyle/>
          <a:p>
            <a:r>
              <a:rPr lang="en-US" noProof="0" dirty="0">
                <a:solidFill>
                  <a:schemeClr val="bg1"/>
                </a:solidFill>
              </a:rPr>
              <a:t>-120</a:t>
            </a:r>
          </a:p>
        </p:txBody>
      </p:sp>
      <p:sp>
        <p:nvSpPr>
          <p:cNvPr id="26" name="ZoneTexte 25">
            <a:extLst>
              <a:ext uri="{FF2B5EF4-FFF2-40B4-BE49-F238E27FC236}">
                <a16:creationId xmlns:a16="http://schemas.microsoft.com/office/drawing/2014/main" id="{68C887B5-9832-59CF-EEE4-435E12AC2C2E}"/>
              </a:ext>
            </a:extLst>
          </p:cNvPr>
          <p:cNvSpPr txBox="1"/>
          <p:nvPr/>
        </p:nvSpPr>
        <p:spPr>
          <a:xfrm>
            <a:off x="577571" y="5442432"/>
            <a:ext cx="598077" cy="369332"/>
          </a:xfrm>
          <a:prstGeom prst="rect">
            <a:avLst/>
          </a:prstGeom>
          <a:noFill/>
        </p:spPr>
        <p:txBody>
          <a:bodyPr wrap="square" rtlCol="0">
            <a:spAutoFit/>
          </a:bodyPr>
          <a:lstStyle/>
          <a:p>
            <a:pPr algn="r"/>
            <a:r>
              <a:rPr lang="en-US" noProof="0" dirty="0">
                <a:solidFill>
                  <a:schemeClr val="bg1"/>
                </a:solidFill>
              </a:rPr>
              <a:t>- 60</a:t>
            </a:r>
          </a:p>
        </p:txBody>
      </p:sp>
      <p:cxnSp>
        <p:nvCxnSpPr>
          <p:cNvPr id="27" name="Connecteur droit 26">
            <a:extLst>
              <a:ext uri="{FF2B5EF4-FFF2-40B4-BE49-F238E27FC236}">
                <a16:creationId xmlns:a16="http://schemas.microsoft.com/office/drawing/2014/main" id="{A868E83C-0F68-227A-FB76-EECAA2E845CD}"/>
              </a:ext>
            </a:extLst>
          </p:cNvPr>
          <p:cNvCxnSpPr/>
          <p:nvPr/>
        </p:nvCxnSpPr>
        <p:spPr>
          <a:xfrm flipH="1" flipV="1">
            <a:off x="1233209" y="2839138"/>
            <a:ext cx="9567943" cy="19567"/>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0463C8F5-DD8C-BB56-4247-19D8EB5D99A1}"/>
              </a:ext>
            </a:extLst>
          </p:cNvPr>
          <p:cNvCxnSpPr/>
          <p:nvPr/>
        </p:nvCxnSpPr>
        <p:spPr>
          <a:xfrm>
            <a:off x="1221542" y="317955"/>
            <a:ext cx="11667" cy="2535106"/>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sp>
        <p:nvSpPr>
          <p:cNvPr id="30" name="ZoneTexte 29">
            <a:extLst>
              <a:ext uri="{FF2B5EF4-FFF2-40B4-BE49-F238E27FC236}">
                <a16:creationId xmlns:a16="http://schemas.microsoft.com/office/drawing/2014/main" id="{48FABE76-758E-BA73-BC72-A245F66621DC}"/>
              </a:ext>
            </a:extLst>
          </p:cNvPr>
          <p:cNvSpPr txBox="1"/>
          <p:nvPr/>
        </p:nvSpPr>
        <p:spPr>
          <a:xfrm>
            <a:off x="2939843" y="6486499"/>
            <a:ext cx="554960" cy="369332"/>
          </a:xfrm>
          <a:prstGeom prst="rect">
            <a:avLst/>
          </a:prstGeom>
          <a:noFill/>
        </p:spPr>
        <p:txBody>
          <a:bodyPr wrap="none" rtlCol="0">
            <a:spAutoFit/>
          </a:bodyPr>
          <a:lstStyle/>
          <a:p>
            <a:r>
              <a:rPr lang="en-US" noProof="0" dirty="0">
                <a:solidFill>
                  <a:schemeClr val="bg1"/>
                </a:solidFill>
              </a:rPr>
              <a:t>200</a:t>
            </a:r>
          </a:p>
        </p:txBody>
      </p:sp>
      <p:sp>
        <p:nvSpPr>
          <p:cNvPr id="31" name="ZoneTexte 30">
            <a:extLst>
              <a:ext uri="{FF2B5EF4-FFF2-40B4-BE49-F238E27FC236}">
                <a16:creationId xmlns:a16="http://schemas.microsoft.com/office/drawing/2014/main" id="{4FAF1EB0-CBEB-7080-AEA2-1C2DFA310F60}"/>
              </a:ext>
            </a:extLst>
          </p:cNvPr>
          <p:cNvSpPr txBox="1"/>
          <p:nvPr/>
        </p:nvSpPr>
        <p:spPr>
          <a:xfrm>
            <a:off x="4884291" y="6486499"/>
            <a:ext cx="554960" cy="369332"/>
          </a:xfrm>
          <a:prstGeom prst="rect">
            <a:avLst/>
          </a:prstGeom>
          <a:noFill/>
        </p:spPr>
        <p:txBody>
          <a:bodyPr wrap="none" rtlCol="0">
            <a:spAutoFit/>
          </a:bodyPr>
          <a:lstStyle/>
          <a:p>
            <a:r>
              <a:rPr lang="en-US" noProof="0" dirty="0">
                <a:solidFill>
                  <a:schemeClr val="bg1"/>
                </a:solidFill>
              </a:rPr>
              <a:t>400</a:t>
            </a:r>
          </a:p>
        </p:txBody>
      </p:sp>
      <p:sp>
        <p:nvSpPr>
          <p:cNvPr id="32" name="ZoneTexte 31">
            <a:extLst>
              <a:ext uri="{FF2B5EF4-FFF2-40B4-BE49-F238E27FC236}">
                <a16:creationId xmlns:a16="http://schemas.microsoft.com/office/drawing/2014/main" id="{1FD97EE7-36BC-12D3-60D8-AB6D22D782C2}"/>
              </a:ext>
            </a:extLst>
          </p:cNvPr>
          <p:cNvSpPr txBox="1"/>
          <p:nvPr/>
        </p:nvSpPr>
        <p:spPr>
          <a:xfrm>
            <a:off x="1039652" y="6472253"/>
            <a:ext cx="308098" cy="369332"/>
          </a:xfrm>
          <a:prstGeom prst="rect">
            <a:avLst/>
          </a:prstGeom>
          <a:noFill/>
        </p:spPr>
        <p:txBody>
          <a:bodyPr wrap="none" rtlCol="0">
            <a:spAutoFit/>
          </a:bodyPr>
          <a:lstStyle/>
          <a:p>
            <a:r>
              <a:rPr lang="en-US" noProof="0" dirty="0">
                <a:solidFill>
                  <a:schemeClr val="bg1"/>
                </a:solidFill>
              </a:rPr>
              <a:t>0</a:t>
            </a:r>
          </a:p>
        </p:txBody>
      </p:sp>
      <p:sp>
        <p:nvSpPr>
          <p:cNvPr id="33" name="ZoneTexte 32">
            <a:extLst>
              <a:ext uri="{FF2B5EF4-FFF2-40B4-BE49-F238E27FC236}">
                <a16:creationId xmlns:a16="http://schemas.microsoft.com/office/drawing/2014/main" id="{FF758D4C-980F-40DB-D8D8-F330C9834A39}"/>
              </a:ext>
            </a:extLst>
          </p:cNvPr>
          <p:cNvSpPr txBox="1"/>
          <p:nvPr/>
        </p:nvSpPr>
        <p:spPr>
          <a:xfrm>
            <a:off x="6752587" y="6486499"/>
            <a:ext cx="554960" cy="369332"/>
          </a:xfrm>
          <a:prstGeom prst="rect">
            <a:avLst/>
          </a:prstGeom>
          <a:noFill/>
        </p:spPr>
        <p:txBody>
          <a:bodyPr wrap="none" rtlCol="0">
            <a:spAutoFit/>
          </a:bodyPr>
          <a:lstStyle/>
          <a:p>
            <a:r>
              <a:rPr lang="en-US" noProof="0" dirty="0">
                <a:solidFill>
                  <a:schemeClr val="bg1"/>
                </a:solidFill>
              </a:rPr>
              <a:t>600</a:t>
            </a:r>
          </a:p>
        </p:txBody>
      </p:sp>
      <p:sp>
        <p:nvSpPr>
          <p:cNvPr id="34" name="ZoneTexte 33">
            <a:extLst>
              <a:ext uri="{FF2B5EF4-FFF2-40B4-BE49-F238E27FC236}">
                <a16:creationId xmlns:a16="http://schemas.microsoft.com/office/drawing/2014/main" id="{D77EDCB6-D7D9-E07C-C7EA-290370CC350B}"/>
              </a:ext>
            </a:extLst>
          </p:cNvPr>
          <p:cNvSpPr txBox="1"/>
          <p:nvPr/>
        </p:nvSpPr>
        <p:spPr>
          <a:xfrm>
            <a:off x="10442577" y="6491415"/>
            <a:ext cx="494046" cy="369332"/>
          </a:xfrm>
          <a:prstGeom prst="rect">
            <a:avLst/>
          </a:prstGeom>
          <a:noFill/>
        </p:spPr>
        <p:txBody>
          <a:bodyPr wrap="none" rtlCol="0">
            <a:spAutoFit/>
          </a:bodyPr>
          <a:lstStyle/>
          <a:p>
            <a:r>
              <a:rPr lang="en-US" noProof="0" dirty="0" err="1">
                <a:solidFill>
                  <a:schemeClr val="bg1"/>
                </a:solidFill>
              </a:rPr>
              <a:t>ms</a:t>
            </a:r>
            <a:endParaRPr lang="en-US" noProof="0" dirty="0">
              <a:solidFill>
                <a:schemeClr val="bg1"/>
              </a:solidFill>
            </a:endParaRPr>
          </a:p>
        </p:txBody>
      </p:sp>
      <p:sp>
        <p:nvSpPr>
          <p:cNvPr id="35" name="ZoneTexte 34">
            <a:extLst>
              <a:ext uri="{FF2B5EF4-FFF2-40B4-BE49-F238E27FC236}">
                <a16:creationId xmlns:a16="http://schemas.microsoft.com/office/drawing/2014/main" id="{3DF3E07F-D1F4-7798-0C40-FB3B28AC26D3}"/>
              </a:ext>
            </a:extLst>
          </p:cNvPr>
          <p:cNvSpPr txBox="1"/>
          <p:nvPr/>
        </p:nvSpPr>
        <p:spPr>
          <a:xfrm>
            <a:off x="262179" y="3367215"/>
            <a:ext cx="516488" cy="369332"/>
          </a:xfrm>
          <a:prstGeom prst="rect">
            <a:avLst/>
          </a:prstGeom>
          <a:noFill/>
        </p:spPr>
        <p:txBody>
          <a:bodyPr wrap="none" rtlCol="0">
            <a:spAutoFit/>
          </a:bodyPr>
          <a:lstStyle/>
          <a:p>
            <a:r>
              <a:rPr lang="en-US" noProof="0" dirty="0">
                <a:solidFill>
                  <a:schemeClr val="bg1"/>
                </a:solidFill>
              </a:rPr>
              <a:t>mV</a:t>
            </a:r>
          </a:p>
        </p:txBody>
      </p:sp>
      <p:sp>
        <p:nvSpPr>
          <p:cNvPr id="48" name="ZoneTexte 47">
            <a:extLst>
              <a:ext uri="{FF2B5EF4-FFF2-40B4-BE49-F238E27FC236}">
                <a16:creationId xmlns:a16="http://schemas.microsoft.com/office/drawing/2014/main" id="{9C368143-81E5-0FE3-4E6A-37C5F6E3F073}"/>
              </a:ext>
            </a:extLst>
          </p:cNvPr>
          <p:cNvSpPr txBox="1"/>
          <p:nvPr/>
        </p:nvSpPr>
        <p:spPr>
          <a:xfrm>
            <a:off x="577363" y="167297"/>
            <a:ext cx="598077" cy="369332"/>
          </a:xfrm>
          <a:prstGeom prst="rect">
            <a:avLst/>
          </a:prstGeom>
          <a:noFill/>
        </p:spPr>
        <p:txBody>
          <a:bodyPr wrap="square" rtlCol="0">
            <a:spAutoFit/>
          </a:bodyPr>
          <a:lstStyle/>
          <a:p>
            <a:pPr algn="r"/>
            <a:r>
              <a:rPr lang="en-US" noProof="0" dirty="0">
                <a:solidFill>
                  <a:schemeClr val="bg1"/>
                </a:solidFill>
              </a:rPr>
              <a:t>0</a:t>
            </a:r>
          </a:p>
        </p:txBody>
      </p:sp>
      <p:sp>
        <p:nvSpPr>
          <p:cNvPr id="50" name="ZoneTexte 49">
            <a:extLst>
              <a:ext uri="{FF2B5EF4-FFF2-40B4-BE49-F238E27FC236}">
                <a16:creationId xmlns:a16="http://schemas.microsoft.com/office/drawing/2014/main" id="{0AA8DF1E-6043-8E9A-4155-751453FB5E69}"/>
              </a:ext>
            </a:extLst>
          </p:cNvPr>
          <p:cNvSpPr txBox="1"/>
          <p:nvPr/>
        </p:nvSpPr>
        <p:spPr>
          <a:xfrm>
            <a:off x="262179" y="448821"/>
            <a:ext cx="450764" cy="369332"/>
          </a:xfrm>
          <a:prstGeom prst="rect">
            <a:avLst/>
          </a:prstGeom>
          <a:noFill/>
        </p:spPr>
        <p:txBody>
          <a:bodyPr wrap="none" rtlCol="0">
            <a:spAutoFit/>
          </a:bodyPr>
          <a:lstStyle/>
          <a:p>
            <a:r>
              <a:rPr lang="en-US" noProof="0" dirty="0" err="1">
                <a:solidFill>
                  <a:schemeClr val="bg1"/>
                </a:solidFill>
              </a:rPr>
              <a:t>pA</a:t>
            </a:r>
            <a:endParaRPr lang="en-US" noProof="0" dirty="0">
              <a:solidFill>
                <a:schemeClr val="bg1"/>
              </a:solidFill>
            </a:endParaRPr>
          </a:p>
        </p:txBody>
      </p:sp>
      <p:sp>
        <p:nvSpPr>
          <p:cNvPr id="51" name="ZoneTexte 50">
            <a:extLst>
              <a:ext uri="{FF2B5EF4-FFF2-40B4-BE49-F238E27FC236}">
                <a16:creationId xmlns:a16="http://schemas.microsoft.com/office/drawing/2014/main" id="{7E2053D2-FA07-FB4B-A2D7-5DAA434854BA}"/>
              </a:ext>
            </a:extLst>
          </p:cNvPr>
          <p:cNvSpPr txBox="1"/>
          <p:nvPr/>
        </p:nvSpPr>
        <p:spPr>
          <a:xfrm>
            <a:off x="8484398" y="6478712"/>
            <a:ext cx="554960" cy="369332"/>
          </a:xfrm>
          <a:prstGeom prst="rect">
            <a:avLst/>
          </a:prstGeom>
          <a:noFill/>
        </p:spPr>
        <p:txBody>
          <a:bodyPr wrap="none" rtlCol="0">
            <a:spAutoFit/>
          </a:bodyPr>
          <a:lstStyle/>
          <a:p>
            <a:r>
              <a:rPr lang="en-US" noProof="0" dirty="0">
                <a:solidFill>
                  <a:schemeClr val="bg1"/>
                </a:solidFill>
              </a:rPr>
              <a:t>800</a:t>
            </a:r>
          </a:p>
        </p:txBody>
      </p:sp>
      <p:sp>
        <p:nvSpPr>
          <p:cNvPr id="54" name="ZoneTexte 53">
            <a:extLst>
              <a:ext uri="{FF2B5EF4-FFF2-40B4-BE49-F238E27FC236}">
                <a16:creationId xmlns:a16="http://schemas.microsoft.com/office/drawing/2014/main" id="{1B4F5A0B-B6D4-787C-8FA4-41AA11ACC145}"/>
              </a:ext>
            </a:extLst>
          </p:cNvPr>
          <p:cNvSpPr txBox="1"/>
          <p:nvPr/>
        </p:nvSpPr>
        <p:spPr>
          <a:xfrm>
            <a:off x="2939843" y="2853933"/>
            <a:ext cx="554960" cy="369332"/>
          </a:xfrm>
          <a:prstGeom prst="rect">
            <a:avLst/>
          </a:prstGeom>
          <a:noFill/>
        </p:spPr>
        <p:txBody>
          <a:bodyPr wrap="none" rtlCol="0">
            <a:spAutoFit/>
          </a:bodyPr>
          <a:lstStyle/>
          <a:p>
            <a:r>
              <a:rPr lang="en-US" noProof="0" dirty="0">
                <a:solidFill>
                  <a:schemeClr val="bg1"/>
                </a:solidFill>
              </a:rPr>
              <a:t>485</a:t>
            </a:r>
          </a:p>
        </p:txBody>
      </p:sp>
      <p:sp>
        <p:nvSpPr>
          <p:cNvPr id="55" name="ZoneTexte 54">
            <a:extLst>
              <a:ext uri="{FF2B5EF4-FFF2-40B4-BE49-F238E27FC236}">
                <a16:creationId xmlns:a16="http://schemas.microsoft.com/office/drawing/2014/main" id="{529B20D5-9AF5-1C8C-6473-9CFB856894A5}"/>
              </a:ext>
            </a:extLst>
          </p:cNvPr>
          <p:cNvSpPr txBox="1"/>
          <p:nvPr/>
        </p:nvSpPr>
        <p:spPr>
          <a:xfrm>
            <a:off x="4884291" y="2853933"/>
            <a:ext cx="554960" cy="369332"/>
          </a:xfrm>
          <a:prstGeom prst="rect">
            <a:avLst/>
          </a:prstGeom>
          <a:noFill/>
        </p:spPr>
        <p:txBody>
          <a:bodyPr wrap="square" rtlCol="0">
            <a:spAutoFit/>
          </a:bodyPr>
          <a:lstStyle/>
          <a:p>
            <a:r>
              <a:rPr lang="en-US" noProof="0" dirty="0">
                <a:solidFill>
                  <a:schemeClr val="bg1"/>
                </a:solidFill>
              </a:rPr>
              <a:t>495</a:t>
            </a:r>
          </a:p>
        </p:txBody>
      </p:sp>
      <p:sp>
        <p:nvSpPr>
          <p:cNvPr id="56" name="ZoneTexte 55">
            <a:extLst>
              <a:ext uri="{FF2B5EF4-FFF2-40B4-BE49-F238E27FC236}">
                <a16:creationId xmlns:a16="http://schemas.microsoft.com/office/drawing/2014/main" id="{673758E5-6794-8177-A759-1C8FEB6BAEDD}"/>
              </a:ext>
            </a:extLst>
          </p:cNvPr>
          <p:cNvSpPr txBox="1"/>
          <p:nvPr/>
        </p:nvSpPr>
        <p:spPr>
          <a:xfrm>
            <a:off x="1039652" y="2839687"/>
            <a:ext cx="554960" cy="369332"/>
          </a:xfrm>
          <a:prstGeom prst="rect">
            <a:avLst/>
          </a:prstGeom>
          <a:noFill/>
        </p:spPr>
        <p:txBody>
          <a:bodyPr wrap="none" rtlCol="0">
            <a:spAutoFit/>
          </a:bodyPr>
          <a:lstStyle/>
          <a:p>
            <a:r>
              <a:rPr lang="en-US" noProof="0" dirty="0">
                <a:solidFill>
                  <a:schemeClr val="bg1"/>
                </a:solidFill>
              </a:rPr>
              <a:t>475</a:t>
            </a:r>
          </a:p>
        </p:txBody>
      </p:sp>
      <p:sp>
        <p:nvSpPr>
          <p:cNvPr id="57" name="ZoneTexte 56">
            <a:extLst>
              <a:ext uri="{FF2B5EF4-FFF2-40B4-BE49-F238E27FC236}">
                <a16:creationId xmlns:a16="http://schemas.microsoft.com/office/drawing/2014/main" id="{3E5F2485-D9CA-2376-CE6E-396A86F6ACEF}"/>
              </a:ext>
            </a:extLst>
          </p:cNvPr>
          <p:cNvSpPr txBox="1"/>
          <p:nvPr/>
        </p:nvSpPr>
        <p:spPr>
          <a:xfrm>
            <a:off x="6752587" y="2853933"/>
            <a:ext cx="554960" cy="369332"/>
          </a:xfrm>
          <a:prstGeom prst="rect">
            <a:avLst/>
          </a:prstGeom>
          <a:noFill/>
        </p:spPr>
        <p:txBody>
          <a:bodyPr wrap="none" rtlCol="0">
            <a:spAutoFit/>
          </a:bodyPr>
          <a:lstStyle/>
          <a:p>
            <a:r>
              <a:rPr lang="en-US" noProof="0" dirty="0">
                <a:solidFill>
                  <a:schemeClr val="bg1"/>
                </a:solidFill>
              </a:rPr>
              <a:t>505</a:t>
            </a:r>
          </a:p>
        </p:txBody>
      </p:sp>
      <p:sp>
        <p:nvSpPr>
          <p:cNvPr id="58" name="ZoneTexte 57">
            <a:extLst>
              <a:ext uri="{FF2B5EF4-FFF2-40B4-BE49-F238E27FC236}">
                <a16:creationId xmlns:a16="http://schemas.microsoft.com/office/drawing/2014/main" id="{DF7B71CB-0827-86E2-FAEB-578699439CE4}"/>
              </a:ext>
            </a:extLst>
          </p:cNvPr>
          <p:cNvSpPr txBox="1"/>
          <p:nvPr/>
        </p:nvSpPr>
        <p:spPr>
          <a:xfrm>
            <a:off x="8484398" y="2846146"/>
            <a:ext cx="554960" cy="369332"/>
          </a:xfrm>
          <a:prstGeom prst="rect">
            <a:avLst/>
          </a:prstGeom>
          <a:noFill/>
        </p:spPr>
        <p:txBody>
          <a:bodyPr wrap="none" rtlCol="0">
            <a:spAutoFit/>
          </a:bodyPr>
          <a:lstStyle/>
          <a:p>
            <a:r>
              <a:rPr lang="en-US" noProof="0" dirty="0">
                <a:solidFill>
                  <a:schemeClr val="bg1"/>
                </a:solidFill>
              </a:rPr>
              <a:t>515</a:t>
            </a:r>
          </a:p>
        </p:txBody>
      </p:sp>
      <p:sp>
        <p:nvSpPr>
          <p:cNvPr id="59" name="ZoneTexte 58">
            <a:extLst>
              <a:ext uri="{FF2B5EF4-FFF2-40B4-BE49-F238E27FC236}">
                <a16:creationId xmlns:a16="http://schemas.microsoft.com/office/drawing/2014/main" id="{874C6259-87BB-C4EE-6C74-839137A9F40B}"/>
              </a:ext>
            </a:extLst>
          </p:cNvPr>
          <p:cNvSpPr txBox="1"/>
          <p:nvPr/>
        </p:nvSpPr>
        <p:spPr>
          <a:xfrm>
            <a:off x="10442577" y="2860222"/>
            <a:ext cx="494046" cy="369332"/>
          </a:xfrm>
          <a:prstGeom prst="rect">
            <a:avLst/>
          </a:prstGeom>
          <a:noFill/>
        </p:spPr>
        <p:txBody>
          <a:bodyPr wrap="none" rtlCol="0">
            <a:spAutoFit/>
          </a:bodyPr>
          <a:lstStyle/>
          <a:p>
            <a:r>
              <a:rPr lang="en-US" noProof="0" dirty="0" err="1">
                <a:solidFill>
                  <a:schemeClr val="bg1"/>
                </a:solidFill>
              </a:rPr>
              <a:t>ms</a:t>
            </a:r>
            <a:endParaRPr lang="en-US" noProof="0" dirty="0">
              <a:solidFill>
                <a:schemeClr val="bg1"/>
              </a:solidFill>
            </a:endParaRPr>
          </a:p>
        </p:txBody>
      </p:sp>
      <p:sp>
        <p:nvSpPr>
          <p:cNvPr id="74" name="ZoneTexte 73">
            <a:extLst>
              <a:ext uri="{FF2B5EF4-FFF2-40B4-BE49-F238E27FC236}">
                <a16:creationId xmlns:a16="http://schemas.microsoft.com/office/drawing/2014/main" id="{F3D8B906-C039-A9CA-EEDE-226E732C3A21}"/>
              </a:ext>
            </a:extLst>
          </p:cNvPr>
          <p:cNvSpPr txBox="1"/>
          <p:nvPr/>
        </p:nvSpPr>
        <p:spPr>
          <a:xfrm>
            <a:off x="610704" y="4609110"/>
            <a:ext cx="598077" cy="369332"/>
          </a:xfrm>
          <a:prstGeom prst="rect">
            <a:avLst/>
          </a:prstGeom>
          <a:noFill/>
        </p:spPr>
        <p:txBody>
          <a:bodyPr wrap="square" rtlCol="0">
            <a:spAutoFit/>
          </a:bodyPr>
          <a:lstStyle/>
          <a:p>
            <a:pPr algn="r"/>
            <a:r>
              <a:rPr lang="en-US" noProof="0" dirty="0">
                <a:solidFill>
                  <a:schemeClr val="bg1"/>
                </a:solidFill>
              </a:rPr>
              <a:t>0</a:t>
            </a:r>
          </a:p>
        </p:txBody>
      </p:sp>
      <p:sp>
        <p:nvSpPr>
          <p:cNvPr id="82" name="ZoneTexte 81">
            <a:extLst>
              <a:ext uri="{FF2B5EF4-FFF2-40B4-BE49-F238E27FC236}">
                <a16:creationId xmlns:a16="http://schemas.microsoft.com/office/drawing/2014/main" id="{9D0C4781-22CE-00C9-C674-EBA4133735D7}"/>
              </a:ext>
            </a:extLst>
          </p:cNvPr>
          <p:cNvSpPr txBox="1"/>
          <p:nvPr/>
        </p:nvSpPr>
        <p:spPr>
          <a:xfrm>
            <a:off x="606351" y="3785043"/>
            <a:ext cx="598077" cy="369332"/>
          </a:xfrm>
          <a:prstGeom prst="rect">
            <a:avLst/>
          </a:prstGeom>
          <a:noFill/>
        </p:spPr>
        <p:txBody>
          <a:bodyPr wrap="square" rtlCol="0">
            <a:spAutoFit/>
          </a:bodyPr>
          <a:lstStyle/>
          <a:p>
            <a:pPr algn="r"/>
            <a:r>
              <a:rPr lang="en-US" noProof="0" dirty="0">
                <a:solidFill>
                  <a:schemeClr val="bg1"/>
                </a:solidFill>
              </a:rPr>
              <a:t>60</a:t>
            </a:r>
          </a:p>
        </p:txBody>
      </p:sp>
      <p:sp>
        <p:nvSpPr>
          <p:cNvPr id="83" name="ZoneTexte 82">
            <a:extLst>
              <a:ext uri="{FF2B5EF4-FFF2-40B4-BE49-F238E27FC236}">
                <a16:creationId xmlns:a16="http://schemas.microsoft.com/office/drawing/2014/main" id="{953FA318-54E4-35CF-B4F2-ED20117C27F3}"/>
              </a:ext>
            </a:extLst>
          </p:cNvPr>
          <p:cNvSpPr txBox="1"/>
          <p:nvPr/>
        </p:nvSpPr>
        <p:spPr>
          <a:xfrm>
            <a:off x="262180" y="1119901"/>
            <a:ext cx="922800" cy="369332"/>
          </a:xfrm>
          <a:prstGeom prst="rect">
            <a:avLst/>
          </a:prstGeom>
          <a:noFill/>
        </p:spPr>
        <p:txBody>
          <a:bodyPr wrap="square" rtlCol="0">
            <a:spAutoFit/>
          </a:bodyPr>
          <a:lstStyle/>
          <a:p>
            <a:pPr algn="r"/>
            <a:r>
              <a:rPr lang="en-US" noProof="0" dirty="0">
                <a:solidFill>
                  <a:schemeClr val="bg1"/>
                </a:solidFill>
              </a:rPr>
              <a:t>- 1000</a:t>
            </a:r>
          </a:p>
        </p:txBody>
      </p:sp>
      <p:sp>
        <p:nvSpPr>
          <p:cNvPr id="84" name="ZoneTexte 83">
            <a:extLst>
              <a:ext uri="{FF2B5EF4-FFF2-40B4-BE49-F238E27FC236}">
                <a16:creationId xmlns:a16="http://schemas.microsoft.com/office/drawing/2014/main" id="{61D94865-5428-47BF-7E53-806A7539C86B}"/>
              </a:ext>
            </a:extLst>
          </p:cNvPr>
          <p:cNvSpPr txBox="1"/>
          <p:nvPr/>
        </p:nvSpPr>
        <p:spPr>
          <a:xfrm>
            <a:off x="255178" y="2066312"/>
            <a:ext cx="922800" cy="369332"/>
          </a:xfrm>
          <a:prstGeom prst="rect">
            <a:avLst/>
          </a:prstGeom>
          <a:noFill/>
        </p:spPr>
        <p:txBody>
          <a:bodyPr wrap="square" rtlCol="0">
            <a:spAutoFit/>
          </a:bodyPr>
          <a:lstStyle/>
          <a:p>
            <a:pPr algn="r"/>
            <a:r>
              <a:rPr lang="en-US" noProof="0" dirty="0">
                <a:solidFill>
                  <a:schemeClr val="bg1"/>
                </a:solidFill>
              </a:rPr>
              <a:t>- 2000</a:t>
            </a:r>
          </a:p>
        </p:txBody>
      </p:sp>
      <p:grpSp>
        <p:nvGrpSpPr>
          <p:cNvPr id="71" name="Groupe 70">
            <a:extLst>
              <a:ext uri="{FF2B5EF4-FFF2-40B4-BE49-F238E27FC236}">
                <a16:creationId xmlns:a16="http://schemas.microsoft.com/office/drawing/2014/main" id="{ECDCDDE3-6BCE-3318-7F7A-141E9AADF4AD}"/>
              </a:ext>
            </a:extLst>
          </p:cNvPr>
          <p:cNvGrpSpPr/>
          <p:nvPr/>
        </p:nvGrpSpPr>
        <p:grpSpPr>
          <a:xfrm>
            <a:off x="1228545" y="363270"/>
            <a:ext cx="9646602" cy="5989677"/>
            <a:chOff x="1228545" y="363270"/>
            <a:chExt cx="9646602" cy="5989677"/>
          </a:xfrm>
        </p:grpSpPr>
        <p:sp>
          <p:nvSpPr>
            <p:cNvPr id="23" name="Forme libre 22">
              <a:extLst>
                <a:ext uri="{FF2B5EF4-FFF2-40B4-BE49-F238E27FC236}">
                  <a16:creationId xmlns:a16="http://schemas.microsoft.com/office/drawing/2014/main" id="{33378F55-5E6C-CC16-A0CF-8354B3D0E58C}"/>
                </a:ext>
              </a:extLst>
            </p:cNvPr>
            <p:cNvSpPr/>
            <p:nvPr/>
          </p:nvSpPr>
          <p:spPr>
            <a:xfrm>
              <a:off x="1236072" y="4744274"/>
              <a:ext cx="9496697" cy="1608673"/>
            </a:xfrm>
            <a:custGeom>
              <a:avLst/>
              <a:gdLst>
                <a:gd name="csX0" fmla="*/ 0 w 3593253"/>
                <a:gd name="csY0" fmla="*/ 3386 h 467360"/>
                <a:gd name="csX1" fmla="*/ 775546 w 3593253"/>
                <a:gd name="csY1" fmla="*/ 3386 h 467360"/>
                <a:gd name="csX2" fmla="*/ 775546 w 3593253"/>
                <a:gd name="csY2" fmla="*/ 467360 h 467360"/>
                <a:gd name="csX3" fmla="*/ 1855893 w 3593253"/>
                <a:gd name="csY3" fmla="*/ 463973 h 467360"/>
                <a:gd name="csX4" fmla="*/ 1852506 w 3593253"/>
                <a:gd name="csY4" fmla="*/ 3386 h 467360"/>
                <a:gd name="csX5" fmla="*/ 3593253 w 3593253"/>
                <a:gd name="csY5" fmla="*/ 0 h 467360"/>
                <a:gd name="csX6" fmla="*/ 3593253 w 3593253"/>
                <a:gd name="csY6" fmla="*/ 0 h 467360"/>
                <a:gd name="csX7" fmla="*/ 3593253 w 3593253"/>
                <a:gd name="csY7" fmla="*/ 0 h 467360"/>
                <a:gd name="csX0" fmla="*/ 0 w 3593253"/>
                <a:gd name="csY0" fmla="*/ 3386 h 467360"/>
                <a:gd name="csX1" fmla="*/ 775546 w 3593253"/>
                <a:gd name="csY1" fmla="*/ 3386 h 467360"/>
                <a:gd name="csX2" fmla="*/ 775546 w 3593253"/>
                <a:gd name="csY2" fmla="*/ 467360 h 467360"/>
                <a:gd name="csX3" fmla="*/ 1855893 w 3593253"/>
                <a:gd name="csY3" fmla="*/ 463973 h 467360"/>
                <a:gd name="csX4" fmla="*/ 1858576 w 3593253"/>
                <a:gd name="csY4" fmla="*/ 5459 h 467360"/>
                <a:gd name="csX5" fmla="*/ 3593253 w 3593253"/>
                <a:gd name="csY5" fmla="*/ 0 h 467360"/>
                <a:gd name="csX6" fmla="*/ 3593253 w 3593253"/>
                <a:gd name="csY6" fmla="*/ 0 h 467360"/>
                <a:gd name="csX7" fmla="*/ 3593253 w 3593253"/>
                <a:gd name="csY7" fmla="*/ 0 h 467360"/>
                <a:gd name="csX0" fmla="*/ 0 w 3593253"/>
                <a:gd name="csY0" fmla="*/ 3386 h 467360"/>
                <a:gd name="csX1" fmla="*/ 775546 w 3593253"/>
                <a:gd name="csY1" fmla="*/ 3386 h 467360"/>
                <a:gd name="csX2" fmla="*/ 775546 w 3593253"/>
                <a:gd name="csY2" fmla="*/ 467360 h 467360"/>
                <a:gd name="csX3" fmla="*/ 1855893 w 3593253"/>
                <a:gd name="csY3" fmla="*/ 463973 h 467360"/>
                <a:gd name="csX4" fmla="*/ 1854934 w 3593253"/>
                <a:gd name="csY4" fmla="*/ 5459 h 467360"/>
                <a:gd name="csX5" fmla="*/ 3593253 w 3593253"/>
                <a:gd name="csY5" fmla="*/ 0 h 467360"/>
                <a:gd name="csX6" fmla="*/ 3593253 w 3593253"/>
                <a:gd name="csY6" fmla="*/ 0 h 467360"/>
                <a:gd name="csX7" fmla="*/ 3593253 w 3593253"/>
                <a:gd name="csY7" fmla="*/ 0 h 467360"/>
                <a:gd name="csX0" fmla="*/ 0 w 3593253"/>
                <a:gd name="csY0" fmla="*/ 3386 h 467360"/>
                <a:gd name="csX1" fmla="*/ 775546 w 3593253"/>
                <a:gd name="csY1" fmla="*/ 3386 h 467360"/>
                <a:gd name="csX2" fmla="*/ 775546 w 3593253"/>
                <a:gd name="csY2" fmla="*/ 467360 h 467360"/>
                <a:gd name="csX3" fmla="*/ 1855893 w 3593253"/>
                <a:gd name="csY3" fmla="*/ 463973 h 467360"/>
                <a:gd name="csX4" fmla="*/ 1862218 w 3593253"/>
                <a:gd name="csY4" fmla="*/ 7532 h 467360"/>
                <a:gd name="csX5" fmla="*/ 3593253 w 3593253"/>
                <a:gd name="csY5" fmla="*/ 0 h 467360"/>
                <a:gd name="csX6" fmla="*/ 3593253 w 3593253"/>
                <a:gd name="csY6" fmla="*/ 0 h 467360"/>
                <a:gd name="csX7" fmla="*/ 3593253 w 3593253"/>
                <a:gd name="csY7" fmla="*/ 0 h 467360"/>
                <a:gd name="csX0" fmla="*/ 0 w 3593253"/>
                <a:gd name="csY0" fmla="*/ 3386 h 467360"/>
                <a:gd name="csX1" fmla="*/ 775546 w 3593253"/>
                <a:gd name="csY1" fmla="*/ 3386 h 467360"/>
                <a:gd name="csX2" fmla="*/ 775546 w 3593253"/>
                <a:gd name="csY2" fmla="*/ 467360 h 467360"/>
                <a:gd name="csX3" fmla="*/ 1855893 w 3593253"/>
                <a:gd name="csY3" fmla="*/ 463973 h 467360"/>
                <a:gd name="csX4" fmla="*/ 1854934 w 3593253"/>
                <a:gd name="csY4" fmla="*/ 9605 h 467360"/>
                <a:gd name="csX5" fmla="*/ 3593253 w 3593253"/>
                <a:gd name="csY5" fmla="*/ 0 h 467360"/>
                <a:gd name="csX6" fmla="*/ 3593253 w 3593253"/>
                <a:gd name="csY6" fmla="*/ 0 h 467360"/>
                <a:gd name="csX7" fmla="*/ 3593253 w 3593253"/>
                <a:gd name="csY7" fmla="*/ 0 h 467360"/>
                <a:gd name="csX0" fmla="*/ 0 w 3593253"/>
                <a:gd name="csY0" fmla="*/ 3386 h 467360"/>
                <a:gd name="csX1" fmla="*/ 775546 w 3593253"/>
                <a:gd name="csY1" fmla="*/ 3386 h 467360"/>
                <a:gd name="csX2" fmla="*/ 775546 w 3593253"/>
                <a:gd name="csY2" fmla="*/ 467360 h 467360"/>
                <a:gd name="csX3" fmla="*/ 1863101 w 3593253"/>
                <a:gd name="csY3" fmla="*/ 466024 h 467360"/>
                <a:gd name="csX4" fmla="*/ 1854934 w 3593253"/>
                <a:gd name="csY4" fmla="*/ 9605 h 467360"/>
                <a:gd name="csX5" fmla="*/ 3593253 w 3593253"/>
                <a:gd name="csY5" fmla="*/ 0 h 467360"/>
                <a:gd name="csX6" fmla="*/ 3593253 w 3593253"/>
                <a:gd name="csY6" fmla="*/ 0 h 467360"/>
                <a:gd name="csX7" fmla="*/ 3593253 w 3593253"/>
                <a:gd name="csY7" fmla="*/ 0 h 467360"/>
                <a:gd name="csX0" fmla="*/ 0 w 3593253"/>
                <a:gd name="csY0" fmla="*/ 3386 h 467360"/>
                <a:gd name="csX1" fmla="*/ 775546 w 3593253"/>
                <a:gd name="csY1" fmla="*/ 3386 h 467360"/>
                <a:gd name="csX2" fmla="*/ 775546 w 3593253"/>
                <a:gd name="csY2" fmla="*/ 467360 h 467360"/>
                <a:gd name="csX3" fmla="*/ 1863101 w 3593253"/>
                <a:gd name="csY3" fmla="*/ 466024 h 467360"/>
                <a:gd name="csX4" fmla="*/ 1864545 w 3593253"/>
                <a:gd name="csY4" fmla="*/ 11656 h 467360"/>
                <a:gd name="csX5" fmla="*/ 3593253 w 3593253"/>
                <a:gd name="csY5" fmla="*/ 0 h 467360"/>
                <a:gd name="csX6" fmla="*/ 3593253 w 3593253"/>
                <a:gd name="csY6" fmla="*/ 0 h 467360"/>
                <a:gd name="csX7" fmla="*/ 3593253 w 3593253"/>
                <a:gd name="csY7" fmla="*/ 0 h 467360"/>
                <a:gd name="csX0" fmla="*/ 0 w 3593253"/>
                <a:gd name="csY0" fmla="*/ 3386 h 468075"/>
                <a:gd name="csX1" fmla="*/ 775546 w 3593253"/>
                <a:gd name="csY1" fmla="*/ 3386 h 468075"/>
                <a:gd name="csX2" fmla="*/ 775546 w 3593253"/>
                <a:gd name="csY2" fmla="*/ 467360 h 468075"/>
                <a:gd name="csX3" fmla="*/ 1867906 w 3593253"/>
                <a:gd name="csY3" fmla="*/ 468075 h 468075"/>
                <a:gd name="csX4" fmla="*/ 1864545 w 3593253"/>
                <a:gd name="csY4" fmla="*/ 11656 h 468075"/>
                <a:gd name="csX5" fmla="*/ 3593253 w 3593253"/>
                <a:gd name="csY5" fmla="*/ 0 h 468075"/>
                <a:gd name="csX6" fmla="*/ 3593253 w 3593253"/>
                <a:gd name="csY6" fmla="*/ 0 h 468075"/>
                <a:gd name="csX7" fmla="*/ 3593253 w 3593253"/>
                <a:gd name="csY7" fmla="*/ 0 h 468075"/>
                <a:gd name="csX0" fmla="*/ 0 w 3593253"/>
                <a:gd name="csY0" fmla="*/ 3386 h 470126"/>
                <a:gd name="csX1" fmla="*/ 775546 w 3593253"/>
                <a:gd name="csY1" fmla="*/ 3386 h 470126"/>
                <a:gd name="csX2" fmla="*/ 775546 w 3593253"/>
                <a:gd name="csY2" fmla="*/ 467360 h 470126"/>
                <a:gd name="csX3" fmla="*/ 1866705 w 3593253"/>
                <a:gd name="csY3" fmla="*/ 470126 h 470126"/>
                <a:gd name="csX4" fmla="*/ 1864545 w 3593253"/>
                <a:gd name="csY4" fmla="*/ 11656 h 470126"/>
                <a:gd name="csX5" fmla="*/ 3593253 w 3593253"/>
                <a:gd name="csY5" fmla="*/ 0 h 470126"/>
                <a:gd name="csX6" fmla="*/ 3593253 w 3593253"/>
                <a:gd name="csY6" fmla="*/ 0 h 470126"/>
                <a:gd name="csX7" fmla="*/ 3593253 w 3593253"/>
                <a:gd name="csY7" fmla="*/ 0 h 470126"/>
                <a:gd name="csX0" fmla="*/ 0 w 3593253"/>
                <a:gd name="csY0" fmla="*/ 569588 h 1036328"/>
                <a:gd name="csX1" fmla="*/ 775546 w 3593253"/>
                <a:gd name="csY1" fmla="*/ 569588 h 1036328"/>
                <a:gd name="csX2" fmla="*/ 775546 w 3593253"/>
                <a:gd name="csY2" fmla="*/ 1033562 h 1036328"/>
                <a:gd name="csX3" fmla="*/ 1866705 w 3593253"/>
                <a:gd name="csY3" fmla="*/ 1036328 h 1036328"/>
                <a:gd name="csX4" fmla="*/ 1860784 w 3593253"/>
                <a:gd name="csY4" fmla="*/ 0 h 1036328"/>
                <a:gd name="csX5" fmla="*/ 3593253 w 3593253"/>
                <a:gd name="csY5" fmla="*/ 566202 h 1036328"/>
                <a:gd name="csX6" fmla="*/ 3593253 w 3593253"/>
                <a:gd name="csY6" fmla="*/ 566202 h 1036328"/>
                <a:gd name="csX7" fmla="*/ 3593253 w 3593253"/>
                <a:gd name="csY7" fmla="*/ 566202 h 1036328"/>
                <a:gd name="csX0" fmla="*/ 0 w 3593253"/>
                <a:gd name="csY0" fmla="*/ 569588 h 1036328"/>
                <a:gd name="csX1" fmla="*/ 775546 w 3593253"/>
                <a:gd name="csY1" fmla="*/ 569588 h 1036328"/>
                <a:gd name="csX2" fmla="*/ 775546 w 3593253"/>
                <a:gd name="csY2" fmla="*/ 1033562 h 1036328"/>
                <a:gd name="csX3" fmla="*/ 1866705 w 3593253"/>
                <a:gd name="csY3" fmla="*/ 1036328 h 1036328"/>
                <a:gd name="csX4" fmla="*/ 1860784 w 3593253"/>
                <a:gd name="csY4" fmla="*/ 0 h 1036328"/>
                <a:gd name="csX5" fmla="*/ 2036906 w 3593253"/>
                <a:gd name="csY5" fmla="*/ 59199 h 1036328"/>
                <a:gd name="csX6" fmla="*/ 3593253 w 3593253"/>
                <a:gd name="csY6" fmla="*/ 566202 h 1036328"/>
                <a:gd name="csX7" fmla="*/ 3593253 w 3593253"/>
                <a:gd name="csY7" fmla="*/ 566202 h 1036328"/>
                <a:gd name="csX8" fmla="*/ 3593253 w 3593253"/>
                <a:gd name="csY8" fmla="*/ 566202 h 1036328"/>
                <a:gd name="csX0" fmla="*/ 0 w 3593253"/>
                <a:gd name="csY0" fmla="*/ 569588 h 1036328"/>
                <a:gd name="csX1" fmla="*/ 775546 w 3593253"/>
                <a:gd name="csY1" fmla="*/ 569588 h 1036328"/>
                <a:gd name="csX2" fmla="*/ 775546 w 3593253"/>
                <a:gd name="csY2" fmla="*/ 1033562 h 1036328"/>
                <a:gd name="csX3" fmla="*/ 1866705 w 3593253"/>
                <a:gd name="csY3" fmla="*/ 1036328 h 1036328"/>
                <a:gd name="csX4" fmla="*/ 1860784 w 3593253"/>
                <a:gd name="csY4" fmla="*/ 0 h 1036328"/>
                <a:gd name="csX5" fmla="*/ 2036906 w 3593253"/>
                <a:gd name="csY5" fmla="*/ 59199 h 1036328"/>
                <a:gd name="csX6" fmla="*/ 2251263 w 3593253"/>
                <a:gd name="csY6" fmla="*/ 129826 h 1036328"/>
                <a:gd name="csX7" fmla="*/ 3593253 w 3593253"/>
                <a:gd name="csY7" fmla="*/ 566202 h 1036328"/>
                <a:gd name="csX8" fmla="*/ 3593253 w 3593253"/>
                <a:gd name="csY8" fmla="*/ 566202 h 1036328"/>
                <a:gd name="csX9" fmla="*/ 3593253 w 3593253"/>
                <a:gd name="csY9" fmla="*/ 566202 h 1036328"/>
                <a:gd name="csX0" fmla="*/ 0 w 3593253"/>
                <a:gd name="csY0" fmla="*/ 569588 h 1036328"/>
                <a:gd name="csX1" fmla="*/ 775546 w 3593253"/>
                <a:gd name="csY1" fmla="*/ 569588 h 1036328"/>
                <a:gd name="csX2" fmla="*/ 775546 w 3593253"/>
                <a:gd name="csY2" fmla="*/ 1033562 h 1036328"/>
                <a:gd name="csX3" fmla="*/ 1866705 w 3593253"/>
                <a:gd name="csY3" fmla="*/ 1036328 h 1036328"/>
                <a:gd name="csX4" fmla="*/ 1860784 w 3593253"/>
                <a:gd name="csY4" fmla="*/ 0 h 1036328"/>
                <a:gd name="csX5" fmla="*/ 2036906 w 3593253"/>
                <a:gd name="csY5" fmla="*/ 59199 h 1036328"/>
                <a:gd name="csX6" fmla="*/ 2093315 w 3593253"/>
                <a:gd name="csY6" fmla="*/ 572851 h 1036328"/>
                <a:gd name="csX7" fmla="*/ 3593253 w 3593253"/>
                <a:gd name="csY7" fmla="*/ 566202 h 1036328"/>
                <a:gd name="csX8" fmla="*/ 3593253 w 3593253"/>
                <a:gd name="csY8" fmla="*/ 566202 h 1036328"/>
                <a:gd name="csX9" fmla="*/ 3593253 w 3593253"/>
                <a:gd name="csY9" fmla="*/ 566202 h 1036328"/>
                <a:gd name="csX0" fmla="*/ 0 w 3593253"/>
                <a:gd name="csY0" fmla="*/ 569588 h 1036328"/>
                <a:gd name="csX1" fmla="*/ 775546 w 3593253"/>
                <a:gd name="csY1" fmla="*/ 569588 h 1036328"/>
                <a:gd name="csX2" fmla="*/ 775546 w 3593253"/>
                <a:gd name="csY2" fmla="*/ 1033562 h 1036328"/>
                <a:gd name="csX3" fmla="*/ 1866705 w 3593253"/>
                <a:gd name="csY3" fmla="*/ 1036328 h 1036328"/>
                <a:gd name="csX4" fmla="*/ 1860784 w 3593253"/>
                <a:gd name="csY4" fmla="*/ 0 h 1036328"/>
                <a:gd name="csX5" fmla="*/ 2082034 w 3593253"/>
                <a:gd name="csY5" fmla="*/ 7833 h 1036328"/>
                <a:gd name="csX6" fmla="*/ 2093315 w 3593253"/>
                <a:gd name="csY6" fmla="*/ 572851 h 1036328"/>
                <a:gd name="csX7" fmla="*/ 3593253 w 3593253"/>
                <a:gd name="csY7" fmla="*/ 566202 h 1036328"/>
                <a:gd name="csX8" fmla="*/ 3593253 w 3593253"/>
                <a:gd name="csY8" fmla="*/ 566202 h 1036328"/>
                <a:gd name="csX9" fmla="*/ 3593253 w 3593253"/>
                <a:gd name="csY9" fmla="*/ 566202 h 1036328"/>
                <a:gd name="csX0" fmla="*/ 0 w 3593253"/>
                <a:gd name="csY0" fmla="*/ 569588 h 1036328"/>
                <a:gd name="csX1" fmla="*/ 775546 w 3593253"/>
                <a:gd name="csY1" fmla="*/ 569588 h 1036328"/>
                <a:gd name="csX2" fmla="*/ 775546 w 3593253"/>
                <a:gd name="csY2" fmla="*/ 1033562 h 1036328"/>
                <a:gd name="csX3" fmla="*/ 1866705 w 3593253"/>
                <a:gd name="csY3" fmla="*/ 1036328 h 1036328"/>
                <a:gd name="csX4" fmla="*/ 1860784 w 3593253"/>
                <a:gd name="csY4" fmla="*/ 0 h 1036328"/>
                <a:gd name="csX5" fmla="*/ 2093316 w 3593253"/>
                <a:gd name="csY5" fmla="*/ 14253 h 1036328"/>
                <a:gd name="csX6" fmla="*/ 2093315 w 3593253"/>
                <a:gd name="csY6" fmla="*/ 572851 h 1036328"/>
                <a:gd name="csX7" fmla="*/ 3593253 w 3593253"/>
                <a:gd name="csY7" fmla="*/ 566202 h 1036328"/>
                <a:gd name="csX8" fmla="*/ 3593253 w 3593253"/>
                <a:gd name="csY8" fmla="*/ 566202 h 1036328"/>
                <a:gd name="csX9" fmla="*/ 3593253 w 3593253"/>
                <a:gd name="csY9" fmla="*/ 566202 h 1036328"/>
                <a:gd name="csX0" fmla="*/ 0 w 3593253"/>
                <a:gd name="csY0" fmla="*/ 569588 h 1036328"/>
                <a:gd name="csX1" fmla="*/ 775546 w 3593253"/>
                <a:gd name="csY1" fmla="*/ 569588 h 1036328"/>
                <a:gd name="csX2" fmla="*/ 775546 w 3593253"/>
                <a:gd name="csY2" fmla="*/ 1033562 h 1036328"/>
                <a:gd name="csX3" fmla="*/ 1866705 w 3593253"/>
                <a:gd name="csY3" fmla="*/ 1036328 h 1036328"/>
                <a:gd name="csX4" fmla="*/ 1860784 w 3593253"/>
                <a:gd name="csY4" fmla="*/ 0 h 1036328"/>
                <a:gd name="csX5" fmla="*/ 2093316 w 3593253"/>
                <a:gd name="csY5" fmla="*/ 14253 h 1036328"/>
                <a:gd name="csX6" fmla="*/ 2093315 w 3593253"/>
                <a:gd name="csY6" fmla="*/ 572851 h 1036328"/>
                <a:gd name="csX7" fmla="*/ 3593253 w 3593253"/>
                <a:gd name="csY7" fmla="*/ 566202 h 1036328"/>
                <a:gd name="csX8" fmla="*/ 3593253 w 3593253"/>
                <a:gd name="csY8" fmla="*/ 566202 h 1036328"/>
                <a:gd name="csX9" fmla="*/ 3593253 w 3593253"/>
                <a:gd name="csY9" fmla="*/ 566202 h 1036328"/>
                <a:gd name="csX0" fmla="*/ 0 w 3593253"/>
                <a:gd name="csY0" fmla="*/ 578779 h 1045519"/>
                <a:gd name="csX1" fmla="*/ 775546 w 3593253"/>
                <a:gd name="csY1" fmla="*/ 578779 h 1045519"/>
                <a:gd name="csX2" fmla="*/ 775546 w 3593253"/>
                <a:gd name="csY2" fmla="*/ 1042753 h 1045519"/>
                <a:gd name="csX3" fmla="*/ 1866705 w 3593253"/>
                <a:gd name="csY3" fmla="*/ 1045519 h 1045519"/>
                <a:gd name="csX4" fmla="*/ 1860784 w 3593253"/>
                <a:gd name="csY4" fmla="*/ 9191 h 1045519"/>
                <a:gd name="csX5" fmla="*/ 2093316 w 3593253"/>
                <a:gd name="csY5" fmla="*/ 6322 h 1045519"/>
                <a:gd name="csX6" fmla="*/ 2093315 w 3593253"/>
                <a:gd name="csY6" fmla="*/ 582042 h 1045519"/>
                <a:gd name="csX7" fmla="*/ 3593253 w 3593253"/>
                <a:gd name="csY7" fmla="*/ 575393 h 1045519"/>
                <a:gd name="csX8" fmla="*/ 3593253 w 3593253"/>
                <a:gd name="csY8" fmla="*/ 575393 h 1045519"/>
                <a:gd name="csX9" fmla="*/ 3593253 w 3593253"/>
                <a:gd name="csY9" fmla="*/ 575393 h 1045519"/>
                <a:gd name="csX0" fmla="*/ 0 w 3593253"/>
                <a:gd name="csY0" fmla="*/ 572457 h 1039197"/>
                <a:gd name="csX1" fmla="*/ 775546 w 3593253"/>
                <a:gd name="csY1" fmla="*/ 572457 h 1039197"/>
                <a:gd name="csX2" fmla="*/ 775546 w 3593253"/>
                <a:gd name="csY2" fmla="*/ 1036431 h 1039197"/>
                <a:gd name="csX3" fmla="*/ 1866705 w 3593253"/>
                <a:gd name="csY3" fmla="*/ 1039197 h 1039197"/>
                <a:gd name="csX4" fmla="*/ 1860784 w 3593253"/>
                <a:gd name="csY4" fmla="*/ 2869 h 1039197"/>
                <a:gd name="csX5" fmla="*/ 2093316 w 3593253"/>
                <a:gd name="csY5" fmla="*/ 0 h 1039197"/>
                <a:gd name="csX6" fmla="*/ 2093315 w 3593253"/>
                <a:gd name="csY6" fmla="*/ 575720 h 1039197"/>
                <a:gd name="csX7" fmla="*/ 3593253 w 3593253"/>
                <a:gd name="csY7" fmla="*/ 569071 h 1039197"/>
                <a:gd name="csX8" fmla="*/ 3593253 w 3593253"/>
                <a:gd name="csY8" fmla="*/ 569071 h 1039197"/>
                <a:gd name="csX9" fmla="*/ 3593253 w 3593253"/>
                <a:gd name="csY9" fmla="*/ 569071 h 1039197"/>
                <a:gd name="csX0" fmla="*/ 0 w 3593253"/>
                <a:gd name="csY0" fmla="*/ 572476 h 1039216"/>
                <a:gd name="csX1" fmla="*/ 775546 w 3593253"/>
                <a:gd name="csY1" fmla="*/ 572476 h 1039216"/>
                <a:gd name="csX2" fmla="*/ 775546 w 3593253"/>
                <a:gd name="csY2" fmla="*/ 1036450 h 1039216"/>
                <a:gd name="csX3" fmla="*/ 1866705 w 3593253"/>
                <a:gd name="csY3" fmla="*/ 1039216 h 1039216"/>
                <a:gd name="csX4" fmla="*/ 1860784 w 3593253"/>
                <a:gd name="csY4" fmla="*/ 2888 h 1039216"/>
                <a:gd name="csX5" fmla="*/ 2093316 w 3593253"/>
                <a:gd name="csY5" fmla="*/ 19 h 1039216"/>
                <a:gd name="csX6" fmla="*/ 2093315 w 3593253"/>
                <a:gd name="csY6" fmla="*/ 575739 h 1039216"/>
                <a:gd name="csX7" fmla="*/ 3593253 w 3593253"/>
                <a:gd name="csY7" fmla="*/ 569090 h 1039216"/>
                <a:gd name="csX8" fmla="*/ 3593253 w 3593253"/>
                <a:gd name="csY8" fmla="*/ 569090 h 1039216"/>
                <a:gd name="csX9" fmla="*/ 3593253 w 3593253"/>
                <a:gd name="csY9" fmla="*/ 569090 h 1039216"/>
                <a:gd name="csX0" fmla="*/ 0 w 3593253"/>
                <a:gd name="csY0" fmla="*/ 572483 h 1039223"/>
                <a:gd name="csX1" fmla="*/ 775546 w 3593253"/>
                <a:gd name="csY1" fmla="*/ 572483 h 1039223"/>
                <a:gd name="csX2" fmla="*/ 775546 w 3593253"/>
                <a:gd name="csY2" fmla="*/ 1036457 h 1039223"/>
                <a:gd name="csX3" fmla="*/ 1866705 w 3593253"/>
                <a:gd name="csY3" fmla="*/ 1039223 h 1039223"/>
                <a:gd name="csX4" fmla="*/ 1864545 w 3593253"/>
                <a:gd name="csY4" fmla="*/ 755 h 1039223"/>
                <a:gd name="csX5" fmla="*/ 2093316 w 3593253"/>
                <a:gd name="csY5" fmla="*/ 26 h 1039223"/>
                <a:gd name="csX6" fmla="*/ 2093315 w 3593253"/>
                <a:gd name="csY6" fmla="*/ 575746 h 1039223"/>
                <a:gd name="csX7" fmla="*/ 3593253 w 3593253"/>
                <a:gd name="csY7" fmla="*/ 569097 h 1039223"/>
                <a:gd name="csX8" fmla="*/ 3593253 w 3593253"/>
                <a:gd name="csY8" fmla="*/ 569097 h 1039223"/>
                <a:gd name="csX9" fmla="*/ 3593253 w 3593253"/>
                <a:gd name="csY9" fmla="*/ 569097 h 1039223"/>
                <a:gd name="csX0" fmla="*/ 0 w 3593253"/>
                <a:gd name="csY0" fmla="*/ 572457 h 1039197"/>
                <a:gd name="csX1" fmla="*/ 775546 w 3593253"/>
                <a:gd name="csY1" fmla="*/ 572457 h 1039197"/>
                <a:gd name="csX2" fmla="*/ 775546 w 3593253"/>
                <a:gd name="csY2" fmla="*/ 1036431 h 1039197"/>
                <a:gd name="csX3" fmla="*/ 1866705 w 3593253"/>
                <a:gd name="csY3" fmla="*/ 1039197 h 1039197"/>
                <a:gd name="csX4" fmla="*/ 1864545 w 3593253"/>
                <a:gd name="csY4" fmla="*/ 729 h 1039197"/>
                <a:gd name="csX5" fmla="*/ 2093316 w 3593253"/>
                <a:gd name="csY5" fmla="*/ 0 h 1039197"/>
                <a:gd name="csX6" fmla="*/ 2093315 w 3593253"/>
                <a:gd name="csY6" fmla="*/ 575720 h 1039197"/>
                <a:gd name="csX7" fmla="*/ 3593253 w 3593253"/>
                <a:gd name="csY7" fmla="*/ 569071 h 1039197"/>
                <a:gd name="csX8" fmla="*/ 3593253 w 3593253"/>
                <a:gd name="csY8" fmla="*/ 569071 h 1039197"/>
                <a:gd name="csX9" fmla="*/ 3593253 w 3593253"/>
                <a:gd name="csY9" fmla="*/ 569071 h 10391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593253" h="1039197">
                  <a:moveTo>
                    <a:pt x="0" y="572457"/>
                  </a:moveTo>
                  <a:lnTo>
                    <a:pt x="775546" y="572457"/>
                  </a:lnTo>
                  <a:lnTo>
                    <a:pt x="775546" y="1036431"/>
                  </a:lnTo>
                  <a:lnTo>
                    <a:pt x="1866705" y="1039197"/>
                  </a:lnTo>
                  <a:cubicBezTo>
                    <a:pt x="1867599" y="886359"/>
                    <a:pt x="1863651" y="153567"/>
                    <a:pt x="1864545" y="729"/>
                  </a:cubicBezTo>
                  <a:lnTo>
                    <a:pt x="2093316" y="0"/>
                  </a:lnTo>
                  <a:cubicBezTo>
                    <a:pt x="2093316" y="186199"/>
                    <a:pt x="2093315" y="389521"/>
                    <a:pt x="2093315" y="575720"/>
                  </a:cubicBezTo>
                  <a:lnTo>
                    <a:pt x="3593253" y="569071"/>
                  </a:lnTo>
                  <a:lnTo>
                    <a:pt x="3593253" y="569071"/>
                  </a:lnTo>
                  <a:lnTo>
                    <a:pt x="3593253" y="569071"/>
                  </a:lnTo>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0" name="Forme libre 69">
              <a:extLst>
                <a:ext uri="{FF2B5EF4-FFF2-40B4-BE49-F238E27FC236}">
                  <a16:creationId xmlns:a16="http://schemas.microsoft.com/office/drawing/2014/main" id="{6CE8463A-54CA-2731-944C-3043F54EFFE5}"/>
                </a:ext>
              </a:extLst>
            </p:cNvPr>
            <p:cNvSpPr/>
            <p:nvPr/>
          </p:nvSpPr>
          <p:spPr>
            <a:xfrm>
              <a:off x="1228545" y="363270"/>
              <a:ext cx="9646602" cy="2379381"/>
            </a:xfrm>
            <a:custGeom>
              <a:avLst/>
              <a:gdLst>
                <a:gd name="csX0" fmla="*/ 0 w 9516863"/>
                <a:gd name="csY0" fmla="*/ 0 h 2602822"/>
                <a:gd name="csX1" fmla="*/ 4758432 w 9516863"/>
                <a:gd name="csY1" fmla="*/ 17755 h 2602822"/>
                <a:gd name="csX2" fmla="*/ 4864964 w 9516863"/>
                <a:gd name="csY2" fmla="*/ 17755 h 2602822"/>
                <a:gd name="csX3" fmla="*/ 4927107 w 9516863"/>
                <a:gd name="csY3" fmla="*/ 17755 h 2602822"/>
                <a:gd name="csX4" fmla="*/ 5015884 w 9516863"/>
                <a:gd name="csY4" fmla="*/ 62144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17755 h 2602822"/>
                <a:gd name="csX4" fmla="*/ 5000330 w 9516863"/>
                <a:gd name="csY4" fmla="*/ 96873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00330 w 9516863"/>
                <a:gd name="csY4" fmla="*/ 96873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08106 w 9516863"/>
                <a:gd name="csY4" fmla="*/ 118580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33639 w 9516863"/>
                <a:gd name="csY4" fmla="*/ 230819 h 2602822"/>
                <a:gd name="csX5" fmla="*/ 5122416 w 9516863"/>
                <a:gd name="csY5" fmla="*/ 1393794 h 2602822"/>
                <a:gd name="csX6" fmla="*/ 5175682 w 9516863"/>
                <a:gd name="csY6" fmla="*/ 2379215 h 2602822"/>
                <a:gd name="csX7" fmla="*/ 5202315 w 9516863"/>
                <a:gd name="csY7" fmla="*/ 2547891 h 2602822"/>
                <a:gd name="csX8" fmla="*/ 5228948 w 9516863"/>
                <a:gd name="csY8" fmla="*/ 2592280 h 2602822"/>
                <a:gd name="csX9" fmla="*/ 5317725 w 9516863"/>
                <a:gd name="csY9" fmla="*/ 2370338 h 2602822"/>
                <a:gd name="csX10" fmla="*/ 5353235 w 9516863"/>
                <a:gd name="csY10" fmla="*/ 2175029 h 2602822"/>
                <a:gd name="csX11" fmla="*/ 5415379 w 9516863"/>
                <a:gd name="csY11" fmla="*/ 1802167 h 2602822"/>
                <a:gd name="csX12" fmla="*/ 5459767 w 9516863"/>
                <a:gd name="csY12" fmla="*/ 1544714 h 2602822"/>
                <a:gd name="csX13" fmla="*/ 5513034 w 9516863"/>
                <a:gd name="csY13" fmla="*/ 1242874 h 2602822"/>
                <a:gd name="csX14" fmla="*/ 5601810 w 9516863"/>
                <a:gd name="csY14" fmla="*/ 932155 h 2602822"/>
                <a:gd name="csX15" fmla="*/ 5726098 w 9516863"/>
                <a:gd name="csY15" fmla="*/ 683581 h 2602822"/>
                <a:gd name="csX16" fmla="*/ 5877018 w 9516863"/>
                <a:gd name="csY16" fmla="*/ 470516 h 2602822"/>
                <a:gd name="csX17" fmla="*/ 6054571 w 9516863"/>
                <a:gd name="csY17" fmla="*/ 337351 h 2602822"/>
                <a:gd name="csX18" fmla="*/ 6276513 w 9516863"/>
                <a:gd name="csY18" fmla="*/ 266330 h 2602822"/>
                <a:gd name="csX19" fmla="*/ 6604987 w 9516863"/>
                <a:gd name="csY19" fmla="*/ 159798 h 2602822"/>
                <a:gd name="csX20" fmla="*/ 6924583 w 9516863"/>
                <a:gd name="csY20" fmla="*/ 88777 h 2602822"/>
                <a:gd name="csX21" fmla="*/ 7226424 w 9516863"/>
                <a:gd name="csY21" fmla="*/ 53266 h 2602822"/>
                <a:gd name="csX22" fmla="*/ 7874494 w 9516863"/>
                <a:gd name="csY22" fmla="*/ 53266 h 2602822"/>
                <a:gd name="csX23" fmla="*/ 9516863 w 9516863"/>
                <a:gd name="csY23" fmla="*/ 17755 h 2602822"/>
                <a:gd name="csX0" fmla="*/ 0 w 9516863"/>
                <a:gd name="csY0" fmla="*/ 0 h 2602822"/>
                <a:gd name="csX1" fmla="*/ 4758432 w 9516863"/>
                <a:gd name="csY1" fmla="*/ 17755 h 2602822"/>
                <a:gd name="csX2" fmla="*/ 4927107 w 9516863"/>
                <a:gd name="csY2" fmla="*/ 35121 h 2602822"/>
                <a:gd name="csX3" fmla="*/ 5033639 w 9516863"/>
                <a:gd name="csY3" fmla="*/ 230819 h 2602822"/>
                <a:gd name="csX4" fmla="*/ 5122416 w 9516863"/>
                <a:gd name="csY4" fmla="*/ 1393794 h 2602822"/>
                <a:gd name="csX5" fmla="*/ 5175682 w 9516863"/>
                <a:gd name="csY5" fmla="*/ 2379215 h 2602822"/>
                <a:gd name="csX6" fmla="*/ 5202315 w 9516863"/>
                <a:gd name="csY6" fmla="*/ 2547891 h 2602822"/>
                <a:gd name="csX7" fmla="*/ 5228948 w 9516863"/>
                <a:gd name="csY7" fmla="*/ 2592280 h 2602822"/>
                <a:gd name="csX8" fmla="*/ 5317725 w 9516863"/>
                <a:gd name="csY8" fmla="*/ 2370338 h 2602822"/>
                <a:gd name="csX9" fmla="*/ 5353235 w 9516863"/>
                <a:gd name="csY9" fmla="*/ 2175029 h 2602822"/>
                <a:gd name="csX10" fmla="*/ 5415379 w 9516863"/>
                <a:gd name="csY10" fmla="*/ 1802167 h 2602822"/>
                <a:gd name="csX11" fmla="*/ 5459767 w 9516863"/>
                <a:gd name="csY11" fmla="*/ 1544714 h 2602822"/>
                <a:gd name="csX12" fmla="*/ 5513034 w 9516863"/>
                <a:gd name="csY12" fmla="*/ 1242874 h 2602822"/>
                <a:gd name="csX13" fmla="*/ 5601810 w 9516863"/>
                <a:gd name="csY13" fmla="*/ 932155 h 2602822"/>
                <a:gd name="csX14" fmla="*/ 5726098 w 9516863"/>
                <a:gd name="csY14" fmla="*/ 683581 h 2602822"/>
                <a:gd name="csX15" fmla="*/ 5877018 w 9516863"/>
                <a:gd name="csY15" fmla="*/ 470516 h 2602822"/>
                <a:gd name="csX16" fmla="*/ 6054571 w 9516863"/>
                <a:gd name="csY16" fmla="*/ 337351 h 2602822"/>
                <a:gd name="csX17" fmla="*/ 6276513 w 9516863"/>
                <a:gd name="csY17" fmla="*/ 266330 h 2602822"/>
                <a:gd name="csX18" fmla="*/ 6604987 w 9516863"/>
                <a:gd name="csY18" fmla="*/ 159798 h 2602822"/>
                <a:gd name="csX19" fmla="*/ 6924583 w 9516863"/>
                <a:gd name="csY19" fmla="*/ 88777 h 2602822"/>
                <a:gd name="csX20" fmla="*/ 7226424 w 9516863"/>
                <a:gd name="csY20" fmla="*/ 53266 h 2602822"/>
                <a:gd name="csX21" fmla="*/ 7874494 w 9516863"/>
                <a:gd name="csY21" fmla="*/ 53266 h 2602822"/>
                <a:gd name="csX22" fmla="*/ 9516863 w 9516863"/>
                <a:gd name="csY22" fmla="*/ 17755 h 2602822"/>
                <a:gd name="csX0" fmla="*/ 0 w 9516863"/>
                <a:gd name="csY0" fmla="*/ 0 h 2602822"/>
                <a:gd name="csX1" fmla="*/ 4758432 w 9516863"/>
                <a:gd name="csY1" fmla="*/ 17755 h 2602822"/>
                <a:gd name="csX2" fmla="*/ 4927107 w 9516863"/>
                <a:gd name="csY2" fmla="*/ 35121 h 2602822"/>
                <a:gd name="csX3" fmla="*/ 5033639 w 9516863"/>
                <a:gd name="csY3" fmla="*/ 230819 h 2602822"/>
                <a:gd name="csX4" fmla="*/ 5122416 w 9516863"/>
                <a:gd name="csY4" fmla="*/ 1393794 h 2602822"/>
                <a:gd name="csX5" fmla="*/ 5175682 w 9516863"/>
                <a:gd name="csY5" fmla="*/ 2379215 h 2602822"/>
                <a:gd name="csX6" fmla="*/ 5202315 w 9516863"/>
                <a:gd name="csY6" fmla="*/ 2547891 h 2602822"/>
                <a:gd name="csX7" fmla="*/ 5260055 w 9516863"/>
                <a:gd name="csY7" fmla="*/ 2592280 h 2602822"/>
                <a:gd name="csX8" fmla="*/ 5317725 w 9516863"/>
                <a:gd name="csY8" fmla="*/ 2370338 h 2602822"/>
                <a:gd name="csX9" fmla="*/ 5353235 w 9516863"/>
                <a:gd name="csY9" fmla="*/ 2175029 h 2602822"/>
                <a:gd name="csX10" fmla="*/ 5415379 w 9516863"/>
                <a:gd name="csY10" fmla="*/ 1802167 h 2602822"/>
                <a:gd name="csX11" fmla="*/ 5459767 w 9516863"/>
                <a:gd name="csY11" fmla="*/ 1544714 h 2602822"/>
                <a:gd name="csX12" fmla="*/ 5513034 w 9516863"/>
                <a:gd name="csY12" fmla="*/ 1242874 h 2602822"/>
                <a:gd name="csX13" fmla="*/ 5601810 w 9516863"/>
                <a:gd name="csY13" fmla="*/ 932155 h 2602822"/>
                <a:gd name="csX14" fmla="*/ 5726098 w 9516863"/>
                <a:gd name="csY14" fmla="*/ 683581 h 2602822"/>
                <a:gd name="csX15" fmla="*/ 5877018 w 9516863"/>
                <a:gd name="csY15" fmla="*/ 470516 h 2602822"/>
                <a:gd name="csX16" fmla="*/ 6054571 w 9516863"/>
                <a:gd name="csY16" fmla="*/ 337351 h 2602822"/>
                <a:gd name="csX17" fmla="*/ 6276513 w 9516863"/>
                <a:gd name="csY17" fmla="*/ 266330 h 2602822"/>
                <a:gd name="csX18" fmla="*/ 6604987 w 9516863"/>
                <a:gd name="csY18" fmla="*/ 159798 h 2602822"/>
                <a:gd name="csX19" fmla="*/ 6924583 w 9516863"/>
                <a:gd name="csY19" fmla="*/ 88777 h 2602822"/>
                <a:gd name="csX20" fmla="*/ 7226424 w 9516863"/>
                <a:gd name="csY20" fmla="*/ 53266 h 2602822"/>
                <a:gd name="csX21" fmla="*/ 7874494 w 9516863"/>
                <a:gd name="csY21" fmla="*/ 53266 h 2602822"/>
                <a:gd name="csX22" fmla="*/ 9516863 w 9516863"/>
                <a:gd name="csY22" fmla="*/ 17755 h 2602822"/>
                <a:gd name="csX0" fmla="*/ 0 w 9516863"/>
                <a:gd name="csY0" fmla="*/ 0 h 2598889"/>
                <a:gd name="csX1" fmla="*/ 4758432 w 9516863"/>
                <a:gd name="csY1" fmla="*/ 17755 h 2598889"/>
                <a:gd name="csX2" fmla="*/ 4927107 w 9516863"/>
                <a:gd name="csY2" fmla="*/ 35121 h 2598889"/>
                <a:gd name="csX3" fmla="*/ 5033639 w 9516863"/>
                <a:gd name="csY3" fmla="*/ 230819 h 2598889"/>
                <a:gd name="csX4" fmla="*/ 5122416 w 9516863"/>
                <a:gd name="csY4" fmla="*/ 1393794 h 2598889"/>
                <a:gd name="csX5" fmla="*/ 5175682 w 9516863"/>
                <a:gd name="csY5" fmla="*/ 2379215 h 2598889"/>
                <a:gd name="csX6" fmla="*/ 5210092 w 9516863"/>
                <a:gd name="csY6" fmla="*/ 2526184 h 2598889"/>
                <a:gd name="csX7" fmla="*/ 5260055 w 9516863"/>
                <a:gd name="csY7" fmla="*/ 2592280 h 2598889"/>
                <a:gd name="csX8" fmla="*/ 5317725 w 9516863"/>
                <a:gd name="csY8" fmla="*/ 2370338 h 2598889"/>
                <a:gd name="csX9" fmla="*/ 5353235 w 9516863"/>
                <a:gd name="csY9" fmla="*/ 2175029 h 2598889"/>
                <a:gd name="csX10" fmla="*/ 5415379 w 9516863"/>
                <a:gd name="csY10" fmla="*/ 1802167 h 2598889"/>
                <a:gd name="csX11" fmla="*/ 5459767 w 9516863"/>
                <a:gd name="csY11" fmla="*/ 1544714 h 2598889"/>
                <a:gd name="csX12" fmla="*/ 5513034 w 9516863"/>
                <a:gd name="csY12" fmla="*/ 1242874 h 2598889"/>
                <a:gd name="csX13" fmla="*/ 5601810 w 9516863"/>
                <a:gd name="csY13" fmla="*/ 932155 h 2598889"/>
                <a:gd name="csX14" fmla="*/ 5726098 w 9516863"/>
                <a:gd name="csY14" fmla="*/ 683581 h 2598889"/>
                <a:gd name="csX15" fmla="*/ 5877018 w 9516863"/>
                <a:gd name="csY15" fmla="*/ 470516 h 2598889"/>
                <a:gd name="csX16" fmla="*/ 6054571 w 9516863"/>
                <a:gd name="csY16" fmla="*/ 337351 h 2598889"/>
                <a:gd name="csX17" fmla="*/ 6276513 w 9516863"/>
                <a:gd name="csY17" fmla="*/ 266330 h 2598889"/>
                <a:gd name="csX18" fmla="*/ 6604987 w 9516863"/>
                <a:gd name="csY18" fmla="*/ 159798 h 2598889"/>
                <a:gd name="csX19" fmla="*/ 6924583 w 9516863"/>
                <a:gd name="csY19" fmla="*/ 88777 h 2598889"/>
                <a:gd name="csX20" fmla="*/ 7226424 w 9516863"/>
                <a:gd name="csY20" fmla="*/ 53266 h 2598889"/>
                <a:gd name="csX21" fmla="*/ 7874494 w 9516863"/>
                <a:gd name="csY21" fmla="*/ 53266 h 2598889"/>
                <a:gd name="csX22" fmla="*/ 9516863 w 9516863"/>
                <a:gd name="csY22" fmla="*/ 17755 h 2598889"/>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60055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66330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66330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24583 w 9516863"/>
                <a:gd name="csY18" fmla="*/ 88777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38020 w 9516863"/>
                <a:gd name="csY2" fmla="*/ 63549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38020 w 9516863"/>
                <a:gd name="csY2" fmla="*/ 39182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71"/>
                <a:gd name="csX1" fmla="*/ 4758432 w 9516863"/>
                <a:gd name="csY1" fmla="*/ 17755 h 2592371"/>
                <a:gd name="csX2" fmla="*/ 4938020 w 9516863"/>
                <a:gd name="csY2" fmla="*/ 39182 h 2592371"/>
                <a:gd name="csX3" fmla="*/ 5033639 w 9516863"/>
                <a:gd name="csY3" fmla="*/ 230819 h 2592371"/>
                <a:gd name="csX4" fmla="*/ 5122416 w 9516863"/>
                <a:gd name="csY4" fmla="*/ 1393794 h 2592371"/>
                <a:gd name="csX5" fmla="*/ 5175682 w 9516863"/>
                <a:gd name="csY5" fmla="*/ 2379215 h 2592371"/>
                <a:gd name="csX6" fmla="*/ 5244394 w 9516863"/>
                <a:gd name="csY6" fmla="*/ 2592280 h 2592371"/>
                <a:gd name="csX7" fmla="*/ 5314087 w 9516863"/>
                <a:gd name="csY7" fmla="*/ 2402828 h 2592371"/>
                <a:gd name="csX8" fmla="*/ 5353235 w 9516863"/>
                <a:gd name="csY8" fmla="*/ 2175029 h 2592371"/>
                <a:gd name="csX9" fmla="*/ 5415379 w 9516863"/>
                <a:gd name="csY9" fmla="*/ 1802167 h 2592371"/>
                <a:gd name="csX10" fmla="*/ 5459767 w 9516863"/>
                <a:gd name="csY10" fmla="*/ 1544714 h 2592371"/>
                <a:gd name="csX11" fmla="*/ 5513034 w 9516863"/>
                <a:gd name="csY11" fmla="*/ 1242874 h 2592371"/>
                <a:gd name="csX12" fmla="*/ 5601810 w 9516863"/>
                <a:gd name="csY12" fmla="*/ 932155 h 2592371"/>
                <a:gd name="csX13" fmla="*/ 5726098 w 9516863"/>
                <a:gd name="csY13" fmla="*/ 683581 h 2592371"/>
                <a:gd name="csX14" fmla="*/ 5877018 w 9516863"/>
                <a:gd name="csY14" fmla="*/ 470516 h 2592371"/>
                <a:gd name="csX15" fmla="*/ 6054571 w 9516863"/>
                <a:gd name="csY15" fmla="*/ 337351 h 2592371"/>
                <a:gd name="csX16" fmla="*/ 6276513 w 9516863"/>
                <a:gd name="csY16" fmla="*/ 252341 h 2592371"/>
                <a:gd name="csX17" fmla="*/ 6604987 w 9516863"/>
                <a:gd name="csY17" fmla="*/ 159798 h 2592371"/>
                <a:gd name="csX18" fmla="*/ 6908922 w 9516863"/>
                <a:gd name="csY18" fmla="*/ 113256 h 2592371"/>
                <a:gd name="csX19" fmla="*/ 7226424 w 9516863"/>
                <a:gd name="csY19" fmla="*/ 84740 h 2592371"/>
                <a:gd name="csX20" fmla="*/ 7874494 w 9516863"/>
                <a:gd name="csY20" fmla="*/ 53266 h 2592371"/>
                <a:gd name="csX21" fmla="*/ 9516863 w 9516863"/>
                <a:gd name="csY21" fmla="*/ 17755 h 2592371"/>
                <a:gd name="csX0" fmla="*/ 0 w 9516863"/>
                <a:gd name="csY0" fmla="*/ 0 h 2592408"/>
                <a:gd name="csX1" fmla="*/ 4758432 w 9516863"/>
                <a:gd name="csY1" fmla="*/ 17755 h 2592408"/>
                <a:gd name="csX2" fmla="*/ 4938020 w 9516863"/>
                <a:gd name="csY2" fmla="*/ 39182 h 2592408"/>
                <a:gd name="csX3" fmla="*/ 5033639 w 9516863"/>
                <a:gd name="csY3" fmla="*/ 230819 h 2592408"/>
                <a:gd name="csX4" fmla="*/ 5122416 w 9516863"/>
                <a:gd name="csY4" fmla="*/ 1393794 h 2592408"/>
                <a:gd name="csX5" fmla="*/ 5175682 w 9516863"/>
                <a:gd name="csY5" fmla="*/ 2379215 h 2592408"/>
                <a:gd name="csX6" fmla="*/ 5244394 w 9516863"/>
                <a:gd name="csY6" fmla="*/ 2592280 h 2592408"/>
                <a:gd name="csX7" fmla="*/ 5306813 w 9516863"/>
                <a:gd name="csY7" fmla="*/ 2406890 h 2592408"/>
                <a:gd name="csX8" fmla="*/ 5353235 w 9516863"/>
                <a:gd name="csY8" fmla="*/ 2175029 h 2592408"/>
                <a:gd name="csX9" fmla="*/ 5415379 w 9516863"/>
                <a:gd name="csY9" fmla="*/ 1802167 h 2592408"/>
                <a:gd name="csX10" fmla="*/ 5459767 w 9516863"/>
                <a:gd name="csY10" fmla="*/ 1544714 h 2592408"/>
                <a:gd name="csX11" fmla="*/ 5513034 w 9516863"/>
                <a:gd name="csY11" fmla="*/ 1242874 h 2592408"/>
                <a:gd name="csX12" fmla="*/ 5601810 w 9516863"/>
                <a:gd name="csY12" fmla="*/ 932155 h 2592408"/>
                <a:gd name="csX13" fmla="*/ 5726098 w 9516863"/>
                <a:gd name="csY13" fmla="*/ 683581 h 2592408"/>
                <a:gd name="csX14" fmla="*/ 5877018 w 9516863"/>
                <a:gd name="csY14" fmla="*/ 470516 h 2592408"/>
                <a:gd name="csX15" fmla="*/ 6054571 w 9516863"/>
                <a:gd name="csY15" fmla="*/ 337351 h 2592408"/>
                <a:gd name="csX16" fmla="*/ 6276513 w 9516863"/>
                <a:gd name="csY16" fmla="*/ 252341 h 2592408"/>
                <a:gd name="csX17" fmla="*/ 6604987 w 9516863"/>
                <a:gd name="csY17" fmla="*/ 159798 h 2592408"/>
                <a:gd name="csX18" fmla="*/ 6908922 w 9516863"/>
                <a:gd name="csY18" fmla="*/ 113256 h 2592408"/>
                <a:gd name="csX19" fmla="*/ 7226424 w 9516863"/>
                <a:gd name="csY19" fmla="*/ 84740 h 2592408"/>
                <a:gd name="csX20" fmla="*/ 7874494 w 9516863"/>
                <a:gd name="csY20" fmla="*/ 53266 h 2592408"/>
                <a:gd name="csX21" fmla="*/ 9516863 w 9516863"/>
                <a:gd name="csY21" fmla="*/ 17755 h 2592408"/>
                <a:gd name="csX0" fmla="*/ 0 w 9516863"/>
                <a:gd name="csY0" fmla="*/ 0 h 2564011"/>
                <a:gd name="csX1" fmla="*/ 4758432 w 9516863"/>
                <a:gd name="csY1" fmla="*/ 17755 h 2564011"/>
                <a:gd name="csX2" fmla="*/ 4938020 w 9516863"/>
                <a:gd name="csY2" fmla="*/ 39182 h 2564011"/>
                <a:gd name="csX3" fmla="*/ 5033639 w 9516863"/>
                <a:gd name="csY3" fmla="*/ 230819 h 2564011"/>
                <a:gd name="csX4" fmla="*/ 5122416 w 9516863"/>
                <a:gd name="csY4" fmla="*/ 1393794 h 2564011"/>
                <a:gd name="csX5" fmla="*/ 5175682 w 9516863"/>
                <a:gd name="csY5" fmla="*/ 2379215 h 2564011"/>
                <a:gd name="csX6" fmla="*/ 5233481 w 9516863"/>
                <a:gd name="csY6" fmla="*/ 2563852 h 2564011"/>
                <a:gd name="csX7" fmla="*/ 5306813 w 9516863"/>
                <a:gd name="csY7" fmla="*/ 2406890 h 2564011"/>
                <a:gd name="csX8" fmla="*/ 5353235 w 9516863"/>
                <a:gd name="csY8" fmla="*/ 2175029 h 2564011"/>
                <a:gd name="csX9" fmla="*/ 5415379 w 9516863"/>
                <a:gd name="csY9" fmla="*/ 1802167 h 2564011"/>
                <a:gd name="csX10" fmla="*/ 5459767 w 9516863"/>
                <a:gd name="csY10" fmla="*/ 1544714 h 2564011"/>
                <a:gd name="csX11" fmla="*/ 5513034 w 9516863"/>
                <a:gd name="csY11" fmla="*/ 1242874 h 2564011"/>
                <a:gd name="csX12" fmla="*/ 5601810 w 9516863"/>
                <a:gd name="csY12" fmla="*/ 932155 h 2564011"/>
                <a:gd name="csX13" fmla="*/ 5726098 w 9516863"/>
                <a:gd name="csY13" fmla="*/ 683581 h 2564011"/>
                <a:gd name="csX14" fmla="*/ 5877018 w 9516863"/>
                <a:gd name="csY14" fmla="*/ 470516 h 2564011"/>
                <a:gd name="csX15" fmla="*/ 6054571 w 9516863"/>
                <a:gd name="csY15" fmla="*/ 337351 h 2564011"/>
                <a:gd name="csX16" fmla="*/ 6276513 w 9516863"/>
                <a:gd name="csY16" fmla="*/ 252341 h 2564011"/>
                <a:gd name="csX17" fmla="*/ 6604987 w 9516863"/>
                <a:gd name="csY17" fmla="*/ 159798 h 2564011"/>
                <a:gd name="csX18" fmla="*/ 6908922 w 9516863"/>
                <a:gd name="csY18" fmla="*/ 113256 h 2564011"/>
                <a:gd name="csX19" fmla="*/ 7226424 w 9516863"/>
                <a:gd name="csY19" fmla="*/ 84740 h 2564011"/>
                <a:gd name="csX20" fmla="*/ 7874494 w 9516863"/>
                <a:gd name="csY20" fmla="*/ 53266 h 2564011"/>
                <a:gd name="csX21" fmla="*/ 9516863 w 9516863"/>
                <a:gd name="csY21" fmla="*/ 17755 h 2564011"/>
                <a:gd name="csX0" fmla="*/ 0 w 9516863"/>
                <a:gd name="csY0" fmla="*/ 0 h 2568067"/>
                <a:gd name="csX1" fmla="*/ 4758432 w 9516863"/>
                <a:gd name="csY1" fmla="*/ 17755 h 2568067"/>
                <a:gd name="csX2" fmla="*/ 4938020 w 9516863"/>
                <a:gd name="csY2" fmla="*/ 39182 h 2568067"/>
                <a:gd name="csX3" fmla="*/ 5033639 w 9516863"/>
                <a:gd name="csY3" fmla="*/ 230819 h 2568067"/>
                <a:gd name="csX4" fmla="*/ 5122416 w 9516863"/>
                <a:gd name="csY4" fmla="*/ 1393794 h 2568067"/>
                <a:gd name="csX5" fmla="*/ 5175682 w 9516863"/>
                <a:gd name="csY5" fmla="*/ 2379215 h 2568067"/>
                <a:gd name="csX6" fmla="*/ 5244395 w 9516863"/>
                <a:gd name="csY6" fmla="*/ 2567913 h 2568067"/>
                <a:gd name="csX7" fmla="*/ 5306813 w 9516863"/>
                <a:gd name="csY7" fmla="*/ 2406890 h 2568067"/>
                <a:gd name="csX8" fmla="*/ 5353235 w 9516863"/>
                <a:gd name="csY8" fmla="*/ 2175029 h 2568067"/>
                <a:gd name="csX9" fmla="*/ 5415379 w 9516863"/>
                <a:gd name="csY9" fmla="*/ 1802167 h 2568067"/>
                <a:gd name="csX10" fmla="*/ 5459767 w 9516863"/>
                <a:gd name="csY10" fmla="*/ 1544714 h 2568067"/>
                <a:gd name="csX11" fmla="*/ 5513034 w 9516863"/>
                <a:gd name="csY11" fmla="*/ 1242874 h 2568067"/>
                <a:gd name="csX12" fmla="*/ 5601810 w 9516863"/>
                <a:gd name="csY12" fmla="*/ 932155 h 2568067"/>
                <a:gd name="csX13" fmla="*/ 5726098 w 9516863"/>
                <a:gd name="csY13" fmla="*/ 683581 h 2568067"/>
                <a:gd name="csX14" fmla="*/ 5877018 w 9516863"/>
                <a:gd name="csY14" fmla="*/ 470516 h 2568067"/>
                <a:gd name="csX15" fmla="*/ 6054571 w 9516863"/>
                <a:gd name="csY15" fmla="*/ 337351 h 2568067"/>
                <a:gd name="csX16" fmla="*/ 6276513 w 9516863"/>
                <a:gd name="csY16" fmla="*/ 252341 h 2568067"/>
                <a:gd name="csX17" fmla="*/ 6604987 w 9516863"/>
                <a:gd name="csY17" fmla="*/ 159798 h 2568067"/>
                <a:gd name="csX18" fmla="*/ 6908922 w 9516863"/>
                <a:gd name="csY18" fmla="*/ 113256 h 2568067"/>
                <a:gd name="csX19" fmla="*/ 7226424 w 9516863"/>
                <a:gd name="csY19" fmla="*/ 84740 h 2568067"/>
                <a:gd name="csX20" fmla="*/ 7874494 w 9516863"/>
                <a:gd name="csY20" fmla="*/ 53266 h 2568067"/>
                <a:gd name="csX21" fmla="*/ 9516863 w 9516863"/>
                <a:gd name="csY21" fmla="*/ 17755 h 2568067"/>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4 w 9516863"/>
                <a:gd name="csY13" fmla="*/ 675458 h 2568066"/>
                <a:gd name="csX14" fmla="*/ 5877018 w 9516863"/>
                <a:gd name="csY14" fmla="*/ 470516 h 2568066"/>
                <a:gd name="csX15" fmla="*/ 6054571 w 9516863"/>
                <a:gd name="csY15" fmla="*/ 337351 h 2568066"/>
                <a:gd name="csX16" fmla="*/ 6276513 w 9516863"/>
                <a:gd name="csY16" fmla="*/ 252341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5 w 9516863"/>
                <a:gd name="csY13" fmla="*/ 671396 h 2568066"/>
                <a:gd name="csX14" fmla="*/ 5877018 w 9516863"/>
                <a:gd name="csY14" fmla="*/ 470516 h 2568066"/>
                <a:gd name="csX15" fmla="*/ 6054571 w 9516863"/>
                <a:gd name="csY15" fmla="*/ 337351 h 2568066"/>
                <a:gd name="csX16" fmla="*/ 6276513 w 9516863"/>
                <a:gd name="csY16" fmla="*/ 252341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16361 w 9516863"/>
                <a:gd name="csY12" fmla="*/ 944339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27584 w 9516863"/>
                <a:gd name="csY11" fmla="*/ 1246935 h 2568066"/>
                <a:gd name="csX12" fmla="*/ 5616361 w 9516863"/>
                <a:gd name="csY12" fmla="*/ 944339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620815"/>
                <a:gd name="csX1" fmla="*/ 4758432 w 9516863"/>
                <a:gd name="csY1" fmla="*/ 17755 h 2620815"/>
                <a:gd name="csX2" fmla="*/ 4938020 w 9516863"/>
                <a:gd name="csY2" fmla="*/ 39182 h 2620815"/>
                <a:gd name="csX3" fmla="*/ 5033639 w 9516863"/>
                <a:gd name="csY3" fmla="*/ 230819 h 2620815"/>
                <a:gd name="csX4" fmla="*/ 5122416 w 9516863"/>
                <a:gd name="csY4" fmla="*/ 1393794 h 2620815"/>
                <a:gd name="csX5" fmla="*/ 5175682 w 9516863"/>
                <a:gd name="csY5" fmla="*/ 2379215 h 2620815"/>
                <a:gd name="csX6" fmla="*/ 5244396 w 9516863"/>
                <a:gd name="csY6" fmla="*/ 2620707 h 2620815"/>
                <a:gd name="csX7" fmla="*/ 5306813 w 9516863"/>
                <a:gd name="csY7" fmla="*/ 2406890 h 2620815"/>
                <a:gd name="csX8" fmla="*/ 5353235 w 9516863"/>
                <a:gd name="csY8" fmla="*/ 2175029 h 2620815"/>
                <a:gd name="csX9" fmla="*/ 5415379 w 9516863"/>
                <a:gd name="csY9" fmla="*/ 1802167 h 2620815"/>
                <a:gd name="csX10" fmla="*/ 5459767 w 9516863"/>
                <a:gd name="csY10" fmla="*/ 1544714 h 2620815"/>
                <a:gd name="csX11" fmla="*/ 5527584 w 9516863"/>
                <a:gd name="csY11" fmla="*/ 1246935 h 2620815"/>
                <a:gd name="csX12" fmla="*/ 5616361 w 9516863"/>
                <a:gd name="csY12" fmla="*/ 944339 h 2620815"/>
                <a:gd name="csX13" fmla="*/ 5733375 w 9516863"/>
                <a:gd name="csY13" fmla="*/ 671396 h 2620815"/>
                <a:gd name="csX14" fmla="*/ 5877018 w 9516863"/>
                <a:gd name="csY14" fmla="*/ 470516 h 2620815"/>
                <a:gd name="csX15" fmla="*/ 6054571 w 9516863"/>
                <a:gd name="csY15" fmla="*/ 337351 h 2620815"/>
                <a:gd name="csX16" fmla="*/ 6301976 w 9516863"/>
                <a:gd name="csY16" fmla="*/ 236097 h 2620815"/>
                <a:gd name="csX17" fmla="*/ 6604987 w 9516863"/>
                <a:gd name="csY17" fmla="*/ 159798 h 2620815"/>
                <a:gd name="csX18" fmla="*/ 6908922 w 9516863"/>
                <a:gd name="csY18" fmla="*/ 113256 h 2620815"/>
                <a:gd name="csX19" fmla="*/ 7226424 w 9516863"/>
                <a:gd name="csY19" fmla="*/ 84740 h 2620815"/>
                <a:gd name="csX20" fmla="*/ 7874494 w 9516863"/>
                <a:gd name="csY20" fmla="*/ 53266 h 2620815"/>
                <a:gd name="csX21" fmla="*/ 9516863 w 9516863"/>
                <a:gd name="csY21" fmla="*/ 17755 h 2620815"/>
                <a:gd name="csX0" fmla="*/ 0 w 9516863"/>
                <a:gd name="csY0" fmla="*/ 0 h 2620786"/>
                <a:gd name="csX1" fmla="*/ 4758432 w 9516863"/>
                <a:gd name="csY1" fmla="*/ 17755 h 2620786"/>
                <a:gd name="csX2" fmla="*/ 4938020 w 9516863"/>
                <a:gd name="csY2" fmla="*/ 39182 h 2620786"/>
                <a:gd name="csX3" fmla="*/ 5033639 w 9516863"/>
                <a:gd name="csY3" fmla="*/ 230819 h 2620786"/>
                <a:gd name="csX4" fmla="*/ 5122416 w 9516863"/>
                <a:gd name="csY4" fmla="*/ 1393794 h 2620786"/>
                <a:gd name="csX5" fmla="*/ 5193869 w 9516863"/>
                <a:gd name="csY5" fmla="*/ 2383276 h 2620786"/>
                <a:gd name="csX6" fmla="*/ 5244396 w 9516863"/>
                <a:gd name="csY6" fmla="*/ 2620707 h 2620786"/>
                <a:gd name="csX7" fmla="*/ 5306813 w 9516863"/>
                <a:gd name="csY7" fmla="*/ 2406890 h 2620786"/>
                <a:gd name="csX8" fmla="*/ 5353235 w 9516863"/>
                <a:gd name="csY8" fmla="*/ 2175029 h 2620786"/>
                <a:gd name="csX9" fmla="*/ 5415379 w 9516863"/>
                <a:gd name="csY9" fmla="*/ 1802167 h 2620786"/>
                <a:gd name="csX10" fmla="*/ 5459767 w 9516863"/>
                <a:gd name="csY10" fmla="*/ 1544714 h 2620786"/>
                <a:gd name="csX11" fmla="*/ 5527584 w 9516863"/>
                <a:gd name="csY11" fmla="*/ 1246935 h 2620786"/>
                <a:gd name="csX12" fmla="*/ 5616361 w 9516863"/>
                <a:gd name="csY12" fmla="*/ 944339 h 2620786"/>
                <a:gd name="csX13" fmla="*/ 5733375 w 9516863"/>
                <a:gd name="csY13" fmla="*/ 671396 h 2620786"/>
                <a:gd name="csX14" fmla="*/ 5877018 w 9516863"/>
                <a:gd name="csY14" fmla="*/ 470516 h 2620786"/>
                <a:gd name="csX15" fmla="*/ 6054571 w 9516863"/>
                <a:gd name="csY15" fmla="*/ 337351 h 2620786"/>
                <a:gd name="csX16" fmla="*/ 6301976 w 9516863"/>
                <a:gd name="csY16" fmla="*/ 236097 h 2620786"/>
                <a:gd name="csX17" fmla="*/ 6604987 w 9516863"/>
                <a:gd name="csY17" fmla="*/ 159798 h 2620786"/>
                <a:gd name="csX18" fmla="*/ 6908922 w 9516863"/>
                <a:gd name="csY18" fmla="*/ 113256 h 2620786"/>
                <a:gd name="csX19" fmla="*/ 7226424 w 9516863"/>
                <a:gd name="csY19" fmla="*/ 84740 h 2620786"/>
                <a:gd name="csX20" fmla="*/ 7874494 w 9516863"/>
                <a:gd name="csY20" fmla="*/ 53266 h 2620786"/>
                <a:gd name="csX21" fmla="*/ 9516863 w 9516863"/>
                <a:gd name="csY21" fmla="*/ 17755 h 2620786"/>
                <a:gd name="csX0" fmla="*/ 0 w 9516863"/>
                <a:gd name="csY0" fmla="*/ 0 h 2620761"/>
                <a:gd name="csX1" fmla="*/ 4758432 w 9516863"/>
                <a:gd name="csY1" fmla="*/ 17755 h 2620761"/>
                <a:gd name="csX2" fmla="*/ 4938020 w 9516863"/>
                <a:gd name="csY2" fmla="*/ 39182 h 2620761"/>
                <a:gd name="csX3" fmla="*/ 5033639 w 9516863"/>
                <a:gd name="csY3" fmla="*/ 230819 h 2620761"/>
                <a:gd name="csX4" fmla="*/ 5122416 w 9516863"/>
                <a:gd name="csY4" fmla="*/ 1393794 h 2620761"/>
                <a:gd name="csX5" fmla="*/ 5182957 w 9516863"/>
                <a:gd name="csY5" fmla="*/ 2387337 h 2620761"/>
                <a:gd name="csX6" fmla="*/ 5244396 w 9516863"/>
                <a:gd name="csY6" fmla="*/ 2620707 h 2620761"/>
                <a:gd name="csX7" fmla="*/ 5306813 w 9516863"/>
                <a:gd name="csY7" fmla="*/ 2406890 h 2620761"/>
                <a:gd name="csX8" fmla="*/ 5353235 w 9516863"/>
                <a:gd name="csY8" fmla="*/ 2175029 h 2620761"/>
                <a:gd name="csX9" fmla="*/ 5415379 w 9516863"/>
                <a:gd name="csY9" fmla="*/ 1802167 h 2620761"/>
                <a:gd name="csX10" fmla="*/ 5459767 w 9516863"/>
                <a:gd name="csY10" fmla="*/ 1544714 h 2620761"/>
                <a:gd name="csX11" fmla="*/ 5527584 w 9516863"/>
                <a:gd name="csY11" fmla="*/ 1246935 h 2620761"/>
                <a:gd name="csX12" fmla="*/ 5616361 w 9516863"/>
                <a:gd name="csY12" fmla="*/ 944339 h 2620761"/>
                <a:gd name="csX13" fmla="*/ 5733375 w 9516863"/>
                <a:gd name="csY13" fmla="*/ 671396 h 2620761"/>
                <a:gd name="csX14" fmla="*/ 5877018 w 9516863"/>
                <a:gd name="csY14" fmla="*/ 470516 h 2620761"/>
                <a:gd name="csX15" fmla="*/ 6054571 w 9516863"/>
                <a:gd name="csY15" fmla="*/ 337351 h 2620761"/>
                <a:gd name="csX16" fmla="*/ 6301976 w 9516863"/>
                <a:gd name="csY16" fmla="*/ 236097 h 2620761"/>
                <a:gd name="csX17" fmla="*/ 6604987 w 9516863"/>
                <a:gd name="csY17" fmla="*/ 159798 h 2620761"/>
                <a:gd name="csX18" fmla="*/ 6908922 w 9516863"/>
                <a:gd name="csY18" fmla="*/ 113256 h 2620761"/>
                <a:gd name="csX19" fmla="*/ 7226424 w 9516863"/>
                <a:gd name="csY19" fmla="*/ 84740 h 2620761"/>
                <a:gd name="csX20" fmla="*/ 7874494 w 9516863"/>
                <a:gd name="csY20" fmla="*/ 53266 h 2620761"/>
                <a:gd name="csX21" fmla="*/ 9516863 w 9516863"/>
                <a:gd name="csY21" fmla="*/ 17755 h 26207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9516863" h="2620761">
                  <a:moveTo>
                    <a:pt x="0" y="0"/>
                  </a:moveTo>
                  <a:lnTo>
                    <a:pt x="4758432" y="17755"/>
                  </a:lnTo>
                  <a:lnTo>
                    <a:pt x="4938020" y="39182"/>
                  </a:lnTo>
                  <a:cubicBezTo>
                    <a:pt x="4966132" y="74692"/>
                    <a:pt x="5002906" y="5050"/>
                    <a:pt x="5033639" y="230819"/>
                  </a:cubicBezTo>
                  <a:cubicBezTo>
                    <a:pt x="5064372" y="456588"/>
                    <a:pt x="5097530" y="1034374"/>
                    <a:pt x="5122416" y="1393794"/>
                  </a:cubicBezTo>
                  <a:cubicBezTo>
                    <a:pt x="5147302" y="1753214"/>
                    <a:pt x="5162627" y="2182852"/>
                    <a:pt x="5182957" y="2387337"/>
                  </a:cubicBezTo>
                  <a:cubicBezTo>
                    <a:pt x="5203287" y="2591823"/>
                    <a:pt x="5223753" y="2617448"/>
                    <a:pt x="5244396" y="2620707"/>
                  </a:cubicBezTo>
                  <a:cubicBezTo>
                    <a:pt x="5265039" y="2623966"/>
                    <a:pt x="5288673" y="2481170"/>
                    <a:pt x="5306813" y="2406890"/>
                  </a:cubicBezTo>
                  <a:cubicBezTo>
                    <a:pt x="5324953" y="2332610"/>
                    <a:pt x="5335141" y="2275816"/>
                    <a:pt x="5353235" y="2175029"/>
                  </a:cubicBezTo>
                  <a:cubicBezTo>
                    <a:pt x="5371329" y="2074242"/>
                    <a:pt x="5397624" y="1907220"/>
                    <a:pt x="5415379" y="1802167"/>
                  </a:cubicBezTo>
                  <a:cubicBezTo>
                    <a:pt x="5433134" y="1697115"/>
                    <a:pt x="5441066" y="1637253"/>
                    <a:pt x="5459767" y="1544714"/>
                  </a:cubicBezTo>
                  <a:cubicBezTo>
                    <a:pt x="5478468" y="1452175"/>
                    <a:pt x="5501485" y="1346998"/>
                    <a:pt x="5527584" y="1246935"/>
                  </a:cubicBezTo>
                  <a:cubicBezTo>
                    <a:pt x="5553683" y="1146873"/>
                    <a:pt x="5582063" y="1040262"/>
                    <a:pt x="5616361" y="944339"/>
                  </a:cubicBezTo>
                  <a:cubicBezTo>
                    <a:pt x="5650659" y="848416"/>
                    <a:pt x="5689932" y="750366"/>
                    <a:pt x="5733375" y="671396"/>
                  </a:cubicBezTo>
                  <a:cubicBezTo>
                    <a:pt x="5776818" y="592426"/>
                    <a:pt x="5823485" y="526190"/>
                    <a:pt x="5877018" y="470516"/>
                  </a:cubicBezTo>
                  <a:cubicBezTo>
                    <a:pt x="5930551" y="414842"/>
                    <a:pt x="5983745" y="376421"/>
                    <a:pt x="6054571" y="337351"/>
                  </a:cubicBezTo>
                  <a:cubicBezTo>
                    <a:pt x="6125397" y="298281"/>
                    <a:pt x="6301976" y="236097"/>
                    <a:pt x="6301976" y="236097"/>
                  </a:cubicBezTo>
                  <a:cubicBezTo>
                    <a:pt x="6393712" y="206505"/>
                    <a:pt x="6503829" y="180271"/>
                    <a:pt x="6604987" y="159798"/>
                  </a:cubicBezTo>
                  <a:cubicBezTo>
                    <a:pt x="6706145" y="139325"/>
                    <a:pt x="6805349" y="125766"/>
                    <a:pt x="6908922" y="113256"/>
                  </a:cubicBezTo>
                  <a:cubicBezTo>
                    <a:pt x="7012495" y="100746"/>
                    <a:pt x="7065495" y="94738"/>
                    <a:pt x="7226424" y="84740"/>
                  </a:cubicBezTo>
                  <a:cubicBezTo>
                    <a:pt x="7387353" y="74742"/>
                    <a:pt x="7874494" y="53266"/>
                    <a:pt x="7874494" y="53266"/>
                  </a:cubicBezTo>
                  <a:lnTo>
                    <a:pt x="9516863" y="17755"/>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cxnSp>
        <p:nvCxnSpPr>
          <p:cNvPr id="81" name="Connecteur droit 80">
            <a:extLst>
              <a:ext uri="{FF2B5EF4-FFF2-40B4-BE49-F238E27FC236}">
                <a16:creationId xmlns:a16="http://schemas.microsoft.com/office/drawing/2014/main" id="{11090DAA-5F69-1879-92B7-52A25DBFB605}"/>
              </a:ext>
            </a:extLst>
          </p:cNvPr>
          <p:cNvCxnSpPr>
            <a:cxnSpLocks/>
          </p:cNvCxnSpPr>
          <p:nvPr/>
        </p:nvCxnSpPr>
        <p:spPr>
          <a:xfrm>
            <a:off x="1272594" y="4744139"/>
            <a:ext cx="9454630" cy="0"/>
          </a:xfrm>
          <a:prstGeom prst="line">
            <a:avLst/>
          </a:prstGeom>
          <a:ln w="9525">
            <a:solidFill>
              <a:schemeClr val="bg1"/>
            </a:solidFill>
            <a:prstDash val="sysDot"/>
          </a:ln>
        </p:spPr>
        <p:style>
          <a:lnRef idx="2">
            <a:schemeClr val="accent1"/>
          </a:lnRef>
          <a:fillRef idx="0">
            <a:schemeClr val="accent1"/>
          </a:fillRef>
          <a:effectRef idx="1">
            <a:schemeClr val="accent1"/>
          </a:effectRef>
          <a:fontRef idx="minor">
            <a:schemeClr val="tx1"/>
          </a:fontRef>
        </p:style>
      </p:cxnSp>
      <p:grpSp>
        <p:nvGrpSpPr>
          <p:cNvPr id="87" name="Groupe 86">
            <a:extLst>
              <a:ext uri="{FF2B5EF4-FFF2-40B4-BE49-F238E27FC236}">
                <a16:creationId xmlns:a16="http://schemas.microsoft.com/office/drawing/2014/main" id="{EDEB38CF-F356-ECEB-A6A7-C0110BE73798}"/>
              </a:ext>
            </a:extLst>
          </p:cNvPr>
          <p:cNvGrpSpPr/>
          <p:nvPr/>
        </p:nvGrpSpPr>
        <p:grpSpPr>
          <a:xfrm>
            <a:off x="1229339" y="376772"/>
            <a:ext cx="9647737" cy="5976175"/>
            <a:chOff x="1229339" y="376772"/>
            <a:chExt cx="9647737" cy="5976175"/>
          </a:xfrm>
        </p:grpSpPr>
        <p:sp>
          <p:nvSpPr>
            <p:cNvPr id="85" name="Forme libre 84">
              <a:extLst>
                <a:ext uri="{FF2B5EF4-FFF2-40B4-BE49-F238E27FC236}">
                  <a16:creationId xmlns:a16="http://schemas.microsoft.com/office/drawing/2014/main" id="{63FB0971-3266-55B3-ECD0-20166F957B63}"/>
                </a:ext>
              </a:extLst>
            </p:cNvPr>
            <p:cNvSpPr/>
            <p:nvPr/>
          </p:nvSpPr>
          <p:spPr>
            <a:xfrm>
              <a:off x="1229339" y="4746577"/>
              <a:ext cx="9488279" cy="1606370"/>
            </a:xfrm>
            <a:custGeom>
              <a:avLst/>
              <a:gdLst>
                <a:gd name="csX0" fmla="*/ 0 w 9473610"/>
                <a:gd name="csY0" fmla="*/ 882502 h 1616149"/>
                <a:gd name="csX1" fmla="*/ 2052084 w 9473610"/>
                <a:gd name="csY1" fmla="*/ 893135 h 1616149"/>
                <a:gd name="csX2" fmla="*/ 2052084 w 9473610"/>
                <a:gd name="csY2" fmla="*/ 1605516 h 1616149"/>
                <a:gd name="csX3" fmla="*/ 3848986 w 9473610"/>
                <a:gd name="csY3" fmla="*/ 1616149 h 1616149"/>
                <a:gd name="csX4" fmla="*/ 3848986 w 9473610"/>
                <a:gd name="csY4" fmla="*/ 1467293 h 1616149"/>
                <a:gd name="csX5" fmla="*/ 4933507 w 9473610"/>
                <a:gd name="csY5" fmla="*/ 1467293 h 1616149"/>
                <a:gd name="csX6" fmla="*/ 4922875 w 9473610"/>
                <a:gd name="csY6" fmla="*/ 21265 h 1616149"/>
                <a:gd name="csX7" fmla="*/ 5518298 w 9473610"/>
                <a:gd name="csY7" fmla="*/ 0 h 1616149"/>
                <a:gd name="csX8" fmla="*/ 5528931 w 9473610"/>
                <a:gd name="csY8" fmla="*/ 903767 h 1616149"/>
                <a:gd name="csX9" fmla="*/ 9473610 w 9473610"/>
                <a:gd name="csY9" fmla="*/ 882502 h 1616149"/>
                <a:gd name="csX0" fmla="*/ 0 w 9488279"/>
                <a:gd name="csY0" fmla="*/ 887391 h 1616149"/>
                <a:gd name="csX1" fmla="*/ 2066753 w 9488279"/>
                <a:gd name="csY1" fmla="*/ 893135 h 1616149"/>
                <a:gd name="csX2" fmla="*/ 2066753 w 9488279"/>
                <a:gd name="csY2" fmla="*/ 1605516 h 1616149"/>
                <a:gd name="csX3" fmla="*/ 3863655 w 9488279"/>
                <a:gd name="csY3" fmla="*/ 1616149 h 1616149"/>
                <a:gd name="csX4" fmla="*/ 3863655 w 9488279"/>
                <a:gd name="csY4" fmla="*/ 1467293 h 1616149"/>
                <a:gd name="csX5" fmla="*/ 4948176 w 9488279"/>
                <a:gd name="csY5" fmla="*/ 1467293 h 1616149"/>
                <a:gd name="csX6" fmla="*/ 4937544 w 9488279"/>
                <a:gd name="csY6" fmla="*/ 21265 h 1616149"/>
                <a:gd name="csX7" fmla="*/ 5532967 w 9488279"/>
                <a:gd name="csY7" fmla="*/ 0 h 1616149"/>
                <a:gd name="csX8" fmla="*/ 5543600 w 9488279"/>
                <a:gd name="csY8" fmla="*/ 903767 h 1616149"/>
                <a:gd name="csX9" fmla="*/ 9488279 w 9488279"/>
                <a:gd name="csY9" fmla="*/ 882502 h 1616149"/>
                <a:gd name="csX0" fmla="*/ 0 w 9488279"/>
                <a:gd name="csY0" fmla="*/ 887391 h 1616149"/>
                <a:gd name="csX1" fmla="*/ 2056973 w 9488279"/>
                <a:gd name="csY1" fmla="*/ 893135 h 1616149"/>
                <a:gd name="csX2" fmla="*/ 2066753 w 9488279"/>
                <a:gd name="csY2" fmla="*/ 1605516 h 1616149"/>
                <a:gd name="csX3" fmla="*/ 3863655 w 9488279"/>
                <a:gd name="csY3" fmla="*/ 1616149 h 1616149"/>
                <a:gd name="csX4" fmla="*/ 3863655 w 9488279"/>
                <a:gd name="csY4" fmla="*/ 1467293 h 1616149"/>
                <a:gd name="csX5" fmla="*/ 4948176 w 9488279"/>
                <a:gd name="csY5" fmla="*/ 1467293 h 1616149"/>
                <a:gd name="csX6" fmla="*/ 4937544 w 9488279"/>
                <a:gd name="csY6" fmla="*/ 21265 h 1616149"/>
                <a:gd name="csX7" fmla="*/ 5532967 w 9488279"/>
                <a:gd name="csY7" fmla="*/ 0 h 1616149"/>
                <a:gd name="csX8" fmla="*/ 5543600 w 9488279"/>
                <a:gd name="csY8" fmla="*/ 903767 h 1616149"/>
                <a:gd name="csX9" fmla="*/ 9488279 w 9488279"/>
                <a:gd name="csY9" fmla="*/ 882502 h 1616149"/>
                <a:gd name="csX0" fmla="*/ 0 w 9488279"/>
                <a:gd name="csY0" fmla="*/ 887391 h 1611259"/>
                <a:gd name="csX1" fmla="*/ 2056973 w 9488279"/>
                <a:gd name="csY1" fmla="*/ 893135 h 1611259"/>
                <a:gd name="csX2" fmla="*/ 2066753 w 9488279"/>
                <a:gd name="csY2" fmla="*/ 1605516 h 1611259"/>
                <a:gd name="csX3" fmla="*/ 3863655 w 9488279"/>
                <a:gd name="csY3" fmla="*/ 1611259 h 1611259"/>
                <a:gd name="csX4" fmla="*/ 3863655 w 9488279"/>
                <a:gd name="csY4" fmla="*/ 1467293 h 1611259"/>
                <a:gd name="csX5" fmla="*/ 4948176 w 9488279"/>
                <a:gd name="csY5" fmla="*/ 1467293 h 1611259"/>
                <a:gd name="csX6" fmla="*/ 4937544 w 9488279"/>
                <a:gd name="csY6" fmla="*/ 21265 h 1611259"/>
                <a:gd name="csX7" fmla="*/ 5532967 w 9488279"/>
                <a:gd name="csY7" fmla="*/ 0 h 1611259"/>
                <a:gd name="csX8" fmla="*/ 5543600 w 9488279"/>
                <a:gd name="csY8" fmla="*/ 903767 h 1611259"/>
                <a:gd name="csX9" fmla="*/ 9488279 w 9488279"/>
                <a:gd name="csY9" fmla="*/ 882502 h 1611259"/>
                <a:gd name="csX0" fmla="*/ 0 w 9488279"/>
                <a:gd name="csY0" fmla="*/ 887391 h 1611259"/>
                <a:gd name="csX1" fmla="*/ 2056973 w 9488279"/>
                <a:gd name="csY1" fmla="*/ 893135 h 1611259"/>
                <a:gd name="csX2" fmla="*/ 2066753 w 9488279"/>
                <a:gd name="csY2" fmla="*/ 1605516 h 1611259"/>
                <a:gd name="csX3" fmla="*/ 3863655 w 9488279"/>
                <a:gd name="csY3" fmla="*/ 1611259 h 1611259"/>
                <a:gd name="csX4" fmla="*/ 3863655 w 9488279"/>
                <a:gd name="csY4" fmla="*/ 1467293 h 1611259"/>
                <a:gd name="csX5" fmla="*/ 4943286 w 9488279"/>
                <a:gd name="csY5" fmla="*/ 1467293 h 1611259"/>
                <a:gd name="csX6" fmla="*/ 4937544 w 9488279"/>
                <a:gd name="csY6" fmla="*/ 21265 h 1611259"/>
                <a:gd name="csX7" fmla="*/ 5532967 w 9488279"/>
                <a:gd name="csY7" fmla="*/ 0 h 1611259"/>
                <a:gd name="csX8" fmla="*/ 5543600 w 9488279"/>
                <a:gd name="csY8" fmla="*/ 903767 h 1611259"/>
                <a:gd name="csX9" fmla="*/ 9488279 w 9488279"/>
                <a:gd name="csY9" fmla="*/ 882502 h 1611259"/>
                <a:gd name="csX0" fmla="*/ 0 w 9488279"/>
                <a:gd name="csY0" fmla="*/ 887391 h 1611259"/>
                <a:gd name="csX1" fmla="*/ 2056973 w 9488279"/>
                <a:gd name="csY1" fmla="*/ 893135 h 1611259"/>
                <a:gd name="csX2" fmla="*/ 2066753 w 9488279"/>
                <a:gd name="csY2" fmla="*/ 1605516 h 1611259"/>
                <a:gd name="csX3" fmla="*/ 3863655 w 9488279"/>
                <a:gd name="csY3" fmla="*/ 1611259 h 1611259"/>
                <a:gd name="csX4" fmla="*/ 3863655 w 9488279"/>
                <a:gd name="csY4" fmla="*/ 1467293 h 1611259"/>
                <a:gd name="csX5" fmla="*/ 4943286 w 9488279"/>
                <a:gd name="csY5" fmla="*/ 1467293 h 1611259"/>
                <a:gd name="csX6" fmla="*/ 4932654 w 9488279"/>
                <a:gd name="csY6" fmla="*/ 6595 h 1611259"/>
                <a:gd name="csX7" fmla="*/ 5532967 w 9488279"/>
                <a:gd name="csY7" fmla="*/ 0 h 1611259"/>
                <a:gd name="csX8" fmla="*/ 5543600 w 9488279"/>
                <a:gd name="csY8" fmla="*/ 903767 h 1611259"/>
                <a:gd name="csX9" fmla="*/ 9488279 w 9488279"/>
                <a:gd name="csY9" fmla="*/ 882502 h 1611259"/>
                <a:gd name="csX0" fmla="*/ 0 w 9488279"/>
                <a:gd name="csY0" fmla="*/ 882502 h 1606370"/>
                <a:gd name="csX1" fmla="*/ 2056973 w 9488279"/>
                <a:gd name="csY1" fmla="*/ 888246 h 1606370"/>
                <a:gd name="csX2" fmla="*/ 2066753 w 9488279"/>
                <a:gd name="csY2" fmla="*/ 1600627 h 1606370"/>
                <a:gd name="csX3" fmla="*/ 3863655 w 9488279"/>
                <a:gd name="csY3" fmla="*/ 1606370 h 1606370"/>
                <a:gd name="csX4" fmla="*/ 3863655 w 9488279"/>
                <a:gd name="csY4" fmla="*/ 1462404 h 1606370"/>
                <a:gd name="csX5" fmla="*/ 4943286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462404 h 1606370"/>
                <a:gd name="csX5" fmla="*/ 4943286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462404 h 1606370"/>
                <a:gd name="csX5" fmla="*/ 4938397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8397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8397 w 9488279"/>
                <a:gd name="csY5" fmla="*/ 132660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3870 w 9488279"/>
                <a:gd name="csY5" fmla="*/ 131302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3870 w 9488279"/>
                <a:gd name="csY5" fmla="*/ 1322077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82400 h 1606370"/>
                <a:gd name="csX5" fmla="*/ 4933870 w 9488279"/>
                <a:gd name="csY5" fmla="*/ 1322077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82400 h 1606370"/>
                <a:gd name="csX5" fmla="*/ 4930695 w 9488279"/>
                <a:gd name="csY5" fmla="*/ 1382402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0330 w 9488279"/>
                <a:gd name="csY4" fmla="*/ 1478828 h 1606370"/>
                <a:gd name="csX5" fmla="*/ 4930695 w 9488279"/>
                <a:gd name="csY5" fmla="*/ 1382402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0330 w 9488279"/>
                <a:gd name="csY4" fmla="*/ 1478828 h 1606370"/>
                <a:gd name="csX5" fmla="*/ 4937346 w 9488279"/>
                <a:gd name="csY5" fmla="*/ 1478830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0330 w 9488279"/>
                <a:gd name="csY4" fmla="*/ 1478828 h 1606370"/>
                <a:gd name="csX5" fmla="*/ 4937346 w 9488279"/>
                <a:gd name="csY5" fmla="*/ 1468855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0330 w 9488279"/>
                <a:gd name="csY4" fmla="*/ 1478828 h 1606370"/>
                <a:gd name="csX5" fmla="*/ 4940671 w 9488279"/>
                <a:gd name="csY5" fmla="*/ 1475505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9488279" h="1606370">
                  <a:moveTo>
                    <a:pt x="0" y="882502"/>
                  </a:moveTo>
                  <a:lnTo>
                    <a:pt x="2056973" y="888246"/>
                  </a:lnTo>
                  <a:lnTo>
                    <a:pt x="2061863" y="1600627"/>
                  </a:lnTo>
                  <a:lnTo>
                    <a:pt x="3863655" y="1606370"/>
                  </a:lnTo>
                  <a:cubicBezTo>
                    <a:pt x="3862547" y="1563856"/>
                    <a:pt x="3861438" y="1521342"/>
                    <a:pt x="3860330" y="1478828"/>
                  </a:cubicBezTo>
                  <a:lnTo>
                    <a:pt x="4940671" y="1475505"/>
                  </a:lnTo>
                  <a:cubicBezTo>
                    <a:pt x="4938757" y="988606"/>
                    <a:pt x="4934568" y="488605"/>
                    <a:pt x="4932654" y="1706"/>
                  </a:cubicBezTo>
                  <a:lnTo>
                    <a:pt x="5537857" y="0"/>
                  </a:lnTo>
                  <a:cubicBezTo>
                    <a:pt x="5539771" y="299626"/>
                    <a:pt x="5541686" y="599252"/>
                    <a:pt x="5543600" y="898878"/>
                  </a:cubicBezTo>
                  <a:lnTo>
                    <a:pt x="9488279" y="877613"/>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6" name="Forme libre 85">
              <a:extLst>
                <a:ext uri="{FF2B5EF4-FFF2-40B4-BE49-F238E27FC236}">
                  <a16:creationId xmlns:a16="http://schemas.microsoft.com/office/drawing/2014/main" id="{275A2337-22C1-65E7-2D00-2A40DFA8BA20}"/>
                </a:ext>
              </a:extLst>
            </p:cNvPr>
            <p:cNvSpPr/>
            <p:nvPr/>
          </p:nvSpPr>
          <p:spPr>
            <a:xfrm>
              <a:off x="1230474" y="376772"/>
              <a:ext cx="9646602" cy="2379381"/>
            </a:xfrm>
            <a:custGeom>
              <a:avLst/>
              <a:gdLst>
                <a:gd name="csX0" fmla="*/ 0 w 9516863"/>
                <a:gd name="csY0" fmla="*/ 0 h 2602822"/>
                <a:gd name="csX1" fmla="*/ 4758432 w 9516863"/>
                <a:gd name="csY1" fmla="*/ 17755 h 2602822"/>
                <a:gd name="csX2" fmla="*/ 4864964 w 9516863"/>
                <a:gd name="csY2" fmla="*/ 17755 h 2602822"/>
                <a:gd name="csX3" fmla="*/ 4927107 w 9516863"/>
                <a:gd name="csY3" fmla="*/ 17755 h 2602822"/>
                <a:gd name="csX4" fmla="*/ 5015884 w 9516863"/>
                <a:gd name="csY4" fmla="*/ 62144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17755 h 2602822"/>
                <a:gd name="csX4" fmla="*/ 5000330 w 9516863"/>
                <a:gd name="csY4" fmla="*/ 96873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00330 w 9516863"/>
                <a:gd name="csY4" fmla="*/ 96873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08106 w 9516863"/>
                <a:gd name="csY4" fmla="*/ 118580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33639 w 9516863"/>
                <a:gd name="csY4" fmla="*/ 230819 h 2602822"/>
                <a:gd name="csX5" fmla="*/ 5122416 w 9516863"/>
                <a:gd name="csY5" fmla="*/ 1393794 h 2602822"/>
                <a:gd name="csX6" fmla="*/ 5175682 w 9516863"/>
                <a:gd name="csY6" fmla="*/ 2379215 h 2602822"/>
                <a:gd name="csX7" fmla="*/ 5202315 w 9516863"/>
                <a:gd name="csY7" fmla="*/ 2547891 h 2602822"/>
                <a:gd name="csX8" fmla="*/ 5228948 w 9516863"/>
                <a:gd name="csY8" fmla="*/ 2592280 h 2602822"/>
                <a:gd name="csX9" fmla="*/ 5317725 w 9516863"/>
                <a:gd name="csY9" fmla="*/ 2370338 h 2602822"/>
                <a:gd name="csX10" fmla="*/ 5353235 w 9516863"/>
                <a:gd name="csY10" fmla="*/ 2175029 h 2602822"/>
                <a:gd name="csX11" fmla="*/ 5415379 w 9516863"/>
                <a:gd name="csY11" fmla="*/ 1802167 h 2602822"/>
                <a:gd name="csX12" fmla="*/ 5459767 w 9516863"/>
                <a:gd name="csY12" fmla="*/ 1544714 h 2602822"/>
                <a:gd name="csX13" fmla="*/ 5513034 w 9516863"/>
                <a:gd name="csY13" fmla="*/ 1242874 h 2602822"/>
                <a:gd name="csX14" fmla="*/ 5601810 w 9516863"/>
                <a:gd name="csY14" fmla="*/ 932155 h 2602822"/>
                <a:gd name="csX15" fmla="*/ 5726098 w 9516863"/>
                <a:gd name="csY15" fmla="*/ 683581 h 2602822"/>
                <a:gd name="csX16" fmla="*/ 5877018 w 9516863"/>
                <a:gd name="csY16" fmla="*/ 470516 h 2602822"/>
                <a:gd name="csX17" fmla="*/ 6054571 w 9516863"/>
                <a:gd name="csY17" fmla="*/ 337351 h 2602822"/>
                <a:gd name="csX18" fmla="*/ 6276513 w 9516863"/>
                <a:gd name="csY18" fmla="*/ 266330 h 2602822"/>
                <a:gd name="csX19" fmla="*/ 6604987 w 9516863"/>
                <a:gd name="csY19" fmla="*/ 159798 h 2602822"/>
                <a:gd name="csX20" fmla="*/ 6924583 w 9516863"/>
                <a:gd name="csY20" fmla="*/ 88777 h 2602822"/>
                <a:gd name="csX21" fmla="*/ 7226424 w 9516863"/>
                <a:gd name="csY21" fmla="*/ 53266 h 2602822"/>
                <a:gd name="csX22" fmla="*/ 7874494 w 9516863"/>
                <a:gd name="csY22" fmla="*/ 53266 h 2602822"/>
                <a:gd name="csX23" fmla="*/ 9516863 w 9516863"/>
                <a:gd name="csY23" fmla="*/ 17755 h 2602822"/>
                <a:gd name="csX0" fmla="*/ 0 w 9516863"/>
                <a:gd name="csY0" fmla="*/ 0 h 2602822"/>
                <a:gd name="csX1" fmla="*/ 4758432 w 9516863"/>
                <a:gd name="csY1" fmla="*/ 17755 h 2602822"/>
                <a:gd name="csX2" fmla="*/ 4927107 w 9516863"/>
                <a:gd name="csY2" fmla="*/ 35121 h 2602822"/>
                <a:gd name="csX3" fmla="*/ 5033639 w 9516863"/>
                <a:gd name="csY3" fmla="*/ 230819 h 2602822"/>
                <a:gd name="csX4" fmla="*/ 5122416 w 9516863"/>
                <a:gd name="csY4" fmla="*/ 1393794 h 2602822"/>
                <a:gd name="csX5" fmla="*/ 5175682 w 9516863"/>
                <a:gd name="csY5" fmla="*/ 2379215 h 2602822"/>
                <a:gd name="csX6" fmla="*/ 5202315 w 9516863"/>
                <a:gd name="csY6" fmla="*/ 2547891 h 2602822"/>
                <a:gd name="csX7" fmla="*/ 5228948 w 9516863"/>
                <a:gd name="csY7" fmla="*/ 2592280 h 2602822"/>
                <a:gd name="csX8" fmla="*/ 5317725 w 9516863"/>
                <a:gd name="csY8" fmla="*/ 2370338 h 2602822"/>
                <a:gd name="csX9" fmla="*/ 5353235 w 9516863"/>
                <a:gd name="csY9" fmla="*/ 2175029 h 2602822"/>
                <a:gd name="csX10" fmla="*/ 5415379 w 9516863"/>
                <a:gd name="csY10" fmla="*/ 1802167 h 2602822"/>
                <a:gd name="csX11" fmla="*/ 5459767 w 9516863"/>
                <a:gd name="csY11" fmla="*/ 1544714 h 2602822"/>
                <a:gd name="csX12" fmla="*/ 5513034 w 9516863"/>
                <a:gd name="csY12" fmla="*/ 1242874 h 2602822"/>
                <a:gd name="csX13" fmla="*/ 5601810 w 9516863"/>
                <a:gd name="csY13" fmla="*/ 932155 h 2602822"/>
                <a:gd name="csX14" fmla="*/ 5726098 w 9516863"/>
                <a:gd name="csY14" fmla="*/ 683581 h 2602822"/>
                <a:gd name="csX15" fmla="*/ 5877018 w 9516863"/>
                <a:gd name="csY15" fmla="*/ 470516 h 2602822"/>
                <a:gd name="csX16" fmla="*/ 6054571 w 9516863"/>
                <a:gd name="csY16" fmla="*/ 337351 h 2602822"/>
                <a:gd name="csX17" fmla="*/ 6276513 w 9516863"/>
                <a:gd name="csY17" fmla="*/ 266330 h 2602822"/>
                <a:gd name="csX18" fmla="*/ 6604987 w 9516863"/>
                <a:gd name="csY18" fmla="*/ 159798 h 2602822"/>
                <a:gd name="csX19" fmla="*/ 6924583 w 9516863"/>
                <a:gd name="csY19" fmla="*/ 88777 h 2602822"/>
                <a:gd name="csX20" fmla="*/ 7226424 w 9516863"/>
                <a:gd name="csY20" fmla="*/ 53266 h 2602822"/>
                <a:gd name="csX21" fmla="*/ 7874494 w 9516863"/>
                <a:gd name="csY21" fmla="*/ 53266 h 2602822"/>
                <a:gd name="csX22" fmla="*/ 9516863 w 9516863"/>
                <a:gd name="csY22" fmla="*/ 17755 h 2602822"/>
                <a:gd name="csX0" fmla="*/ 0 w 9516863"/>
                <a:gd name="csY0" fmla="*/ 0 h 2602822"/>
                <a:gd name="csX1" fmla="*/ 4758432 w 9516863"/>
                <a:gd name="csY1" fmla="*/ 17755 h 2602822"/>
                <a:gd name="csX2" fmla="*/ 4927107 w 9516863"/>
                <a:gd name="csY2" fmla="*/ 35121 h 2602822"/>
                <a:gd name="csX3" fmla="*/ 5033639 w 9516863"/>
                <a:gd name="csY3" fmla="*/ 230819 h 2602822"/>
                <a:gd name="csX4" fmla="*/ 5122416 w 9516863"/>
                <a:gd name="csY4" fmla="*/ 1393794 h 2602822"/>
                <a:gd name="csX5" fmla="*/ 5175682 w 9516863"/>
                <a:gd name="csY5" fmla="*/ 2379215 h 2602822"/>
                <a:gd name="csX6" fmla="*/ 5202315 w 9516863"/>
                <a:gd name="csY6" fmla="*/ 2547891 h 2602822"/>
                <a:gd name="csX7" fmla="*/ 5260055 w 9516863"/>
                <a:gd name="csY7" fmla="*/ 2592280 h 2602822"/>
                <a:gd name="csX8" fmla="*/ 5317725 w 9516863"/>
                <a:gd name="csY8" fmla="*/ 2370338 h 2602822"/>
                <a:gd name="csX9" fmla="*/ 5353235 w 9516863"/>
                <a:gd name="csY9" fmla="*/ 2175029 h 2602822"/>
                <a:gd name="csX10" fmla="*/ 5415379 w 9516863"/>
                <a:gd name="csY10" fmla="*/ 1802167 h 2602822"/>
                <a:gd name="csX11" fmla="*/ 5459767 w 9516863"/>
                <a:gd name="csY11" fmla="*/ 1544714 h 2602822"/>
                <a:gd name="csX12" fmla="*/ 5513034 w 9516863"/>
                <a:gd name="csY12" fmla="*/ 1242874 h 2602822"/>
                <a:gd name="csX13" fmla="*/ 5601810 w 9516863"/>
                <a:gd name="csY13" fmla="*/ 932155 h 2602822"/>
                <a:gd name="csX14" fmla="*/ 5726098 w 9516863"/>
                <a:gd name="csY14" fmla="*/ 683581 h 2602822"/>
                <a:gd name="csX15" fmla="*/ 5877018 w 9516863"/>
                <a:gd name="csY15" fmla="*/ 470516 h 2602822"/>
                <a:gd name="csX16" fmla="*/ 6054571 w 9516863"/>
                <a:gd name="csY16" fmla="*/ 337351 h 2602822"/>
                <a:gd name="csX17" fmla="*/ 6276513 w 9516863"/>
                <a:gd name="csY17" fmla="*/ 266330 h 2602822"/>
                <a:gd name="csX18" fmla="*/ 6604987 w 9516863"/>
                <a:gd name="csY18" fmla="*/ 159798 h 2602822"/>
                <a:gd name="csX19" fmla="*/ 6924583 w 9516863"/>
                <a:gd name="csY19" fmla="*/ 88777 h 2602822"/>
                <a:gd name="csX20" fmla="*/ 7226424 w 9516863"/>
                <a:gd name="csY20" fmla="*/ 53266 h 2602822"/>
                <a:gd name="csX21" fmla="*/ 7874494 w 9516863"/>
                <a:gd name="csY21" fmla="*/ 53266 h 2602822"/>
                <a:gd name="csX22" fmla="*/ 9516863 w 9516863"/>
                <a:gd name="csY22" fmla="*/ 17755 h 2602822"/>
                <a:gd name="csX0" fmla="*/ 0 w 9516863"/>
                <a:gd name="csY0" fmla="*/ 0 h 2598889"/>
                <a:gd name="csX1" fmla="*/ 4758432 w 9516863"/>
                <a:gd name="csY1" fmla="*/ 17755 h 2598889"/>
                <a:gd name="csX2" fmla="*/ 4927107 w 9516863"/>
                <a:gd name="csY2" fmla="*/ 35121 h 2598889"/>
                <a:gd name="csX3" fmla="*/ 5033639 w 9516863"/>
                <a:gd name="csY3" fmla="*/ 230819 h 2598889"/>
                <a:gd name="csX4" fmla="*/ 5122416 w 9516863"/>
                <a:gd name="csY4" fmla="*/ 1393794 h 2598889"/>
                <a:gd name="csX5" fmla="*/ 5175682 w 9516863"/>
                <a:gd name="csY5" fmla="*/ 2379215 h 2598889"/>
                <a:gd name="csX6" fmla="*/ 5210092 w 9516863"/>
                <a:gd name="csY6" fmla="*/ 2526184 h 2598889"/>
                <a:gd name="csX7" fmla="*/ 5260055 w 9516863"/>
                <a:gd name="csY7" fmla="*/ 2592280 h 2598889"/>
                <a:gd name="csX8" fmla="*/ 5317725 w 9516863"/>
                <a:gd name="csY8" fmla="*/ 2370338 h 2598889"/>
                <a:gd name="csX9" fmla="*/ 5353235 w 9516863"/>
                <a:gd name="csY9" fmla="*/ 2175029 h 2598889"/>
                <a:gd name="csX10" fmla="*/ 5415379 w 9516863"/>
                <a:gd name="csY10" fmla="*/ 1802167 h 2598889"/>
                <a:gd name="csX11" fmla="*/ 5459767 w 9516863"/>
                <a:gd name="csY11" fmla="*/ 1544714 h 2598889"/>
                <a:gd name="csX12" fmla="*/ 5513034 w 9516863"/>
                <a:gd name="csY12" fmla="*/ 1242874 h 2598889"/>
                <a:gd name="csX13" fmla="*/ 5601810 w 9516863"/>
                <a:gd name="csY13" fmla="*/ 932155 h 2598889"/>
                <a:gd name="csX14" fmla="*/ 5726098 w 9516863"/>
                <a:gd name="csY14" fmla="*/ 683581 h 2598889"/>
                <a:gd name="csX15" fmla="*/ 5877018 w 9516863"/>
                <a:gd name="csY15" fmla="*/ 470516 h 2598889"/>
                <a:gd name="csX16" fmla="*/ 6054571 w 9516863"/>
                <a:gd name="csY16" fmla="*/ 337351 h 2598889"/>
                <a:gd name="csX17" fmla="*/ 6276513 w 9516863"/>
                <a:gd name="csY17" fmla="*/ 266330 h 2598889"/>
                <a:gd name="csX18" fmla="*/ 6604987 w 9516863"/>
                <a:gd name="csY18" fmla="*/ 159798 h 2598889"/>
                <a:gd name="csX19" fmla="*/ 6924583 w 9516863"/>
                <a:gd name="csY19" fmla="*/ 88777 h 2598889"/>
                <a:gd name="csX20" fmla="*/ 7226424 w 9516863"/>
                <a:gd name="csY20" fmla="*/ 53266 h 2598889"/>
                <a:gd name="csX21" fmla="*/ 7874494 w 9516863"/>
                <a:gd name="csY21" fmla="*/ 53266 h 2598889"/>
                <a:gd name="csX22" fmla="*/ 9516863 w 9516863"/>
                <a:gd name="csY22" fmla="*/ 17755 h 2598889"/>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60055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66330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66330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24583 w 9516863"/>
                <a:gd name="csY18" fmla="*/ 88777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38020 w 9516863"/>
                <a:gd name="csY2" fmla="*/ 63549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38020 w 9516863"/>
                <a:gd name="csY2" fmla="*/ 39182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71"/>
                <a:gd name="csX1" fmla="*/ 4758432 w 9516863"/>
                <a:gd name="csY1" fmla="*/ 17755 h 2592371"/>
                <a:gd name="csX2" fmla="*/ 4938020 w 9516863"/>
                <a:gd name="csY2" fmla="*/ 39182 h 2592371"/>
                <a:gd name="csX3" fmla="*/ 5033639 w 9516863"/>
                <a:gd name="csY3" fmla="*/ 230819 h 2592371"/>
                <a:gd name="csX4" fmla="*/ 5122416 w 9516863"/>
                <a:gd name="csY4" fmla="*/ 1393794 h 2592371"/>
                <a:gd name="csX5" fmla="*/ 5175682 w 9516863"/>
                <a:gd name="csY5" fmla="*/ 2379215 h 2592371"/>
                <a:gd name="csX6" fmla="*/ 5244394 w 9516863"/>
                <a:gd name="csY6" fmla="*/ 2592280 h 2592371"/>
                <a:gd name="csX7" fmla="*/ 5314087 w 9516863"/>
                <a:gd name="csY7" fmla="*/ 2402828 h 2592371"/>
                <a:gd name="csX8" fmla="*/ 5353235 w 9516863"/>
                <a:gd name="csY8" fmla="*/ 2175029 h 2592371"/>
                <a:gd name="csX9" fmla="*/ 5415379 w 9516863"/>
                <a:gd name="csY9" fmla="*/ 1802167 h 2592371"/>
                <a:gd name="csX10" fmla="*/ 5459767 w 9516863"/>
                <a:gd name="csY10" fmla="*/ 1544714 h 2592371"/>
                <a:gd name="csX11" fmla="*/ 5513034 w 9516863"/>
                <a:gd name="csY11" fmla="*/ 1242874 h 2592371"/>
                <a:gd name="csX12" fmla="*/ 5601810 w 9516863"/>
                <a:gd name="csY12" fmla="*/ 932155 h 2592371"/>
                <a:gd name="csX13" fmla="*/ 5726098 w 9516863"/>
                <a:gd name="csY13" fmla="*/ 683581 h 2592371"/>
                <a:gd name="csX14" fmla="*/ 5877018 w 9516863"/>
                <a:gd name="csY14" fmla="*/ 470516 h 2592371"/>
                <a:gd name="csX15" fmla="*/ 6054571 w 9516863"/>
                <a:gd name="csY15" fmla="*/ 337351 h 2592371"/>
                <a:gd name="csX16" fmla="*/ 6276513 w 9516863"/>
                <a:gd name="csY16" fmla="*/ 252341 h 2592371"/>
                <a:gd name="csX17" fmla="*/ 6604987 w 9516863"/>
                <a:gd name="csY17" fmla="*/ 159798 h 2592371"/>
                <a:gd name="csX18" fmla="*/ 6908922 w 9516863"/>
                <a:gd name="csY18" fmla="*/ 113256 h 2592371"/>
                <a:gd name="csX19" fmla="*/ 7226424 w 9516863"/>
                <a:gd name="csY19" fmla="*/ 84740 h 2592371"/>
                <a:gd name="csX20" fmla="*/ 7874494 w 9516863"/>
                <a:gd name="csY20" fmla="*/ 53266 h 2592371"/>
                <a:gd name="csX21" fmla="*/ 9516863 w 9516863"/>
                <a:gd name="csY21" fmla="*/ 17755 h 2592371"/>
                <a:gd name="csX0" fmla="*/ 0 w 9516863"/>
                <a:gd name="csY0" fmla="*/ 0 h 2592408"/>
                <a:gd name="csX1" fmla="*/ 4758432 w 9516863"/>
                <a:gd name="csY1" fmla="*/ 17755 h 2592408"/>
                <a:gd name="csX2" fmla="*/ 4938020 w 9516863"/>
                <a:gd name="csY2" fmla="*/ 39182 h 2592408"/>
                <a:gd name="csX3" fmla="*/ 5033639 w 9516863"/>
                <a:gd name="csY3" fmla="*/ 230819 h 2592408"/>
                <a:gd name="csX4" fmla="*/ 5122416 w 9516863"/>
                <a:gd name="csY4" fmla="*/ 1393794 h 2592408"/>
                <a:gd name="csX5" fmla="*/ 5175682 w 9516863"/>
                <a:gd name="csY5" fmla="*/ 2379215 h 2592408"/>
                <a:gd name="csX6" fmla="*/ 5244394 w 9516863"/>
                <a:gd name="csY6" fmla="*/ 2592280 h 2592408"/>
                <a:gd name="csX7" fmla="*/ 5306813 w 9516863"/>
                <a:gd name="csY7" fmla="*/ 2406890 h 2592408"/>
                <a:gd name="csX8" fmla="*/ 5353235 w 9516863"/>
                <a:gd name="csY8" fmla="*/ 2175029 h 2592408"/>
                <a:gd name="csX9" fmla="*/ 5415379 w 9516863"/>
                <a:gd name="csY9" fmla="*/ 1802167 h 2592408"/>
                <a:gd name="csX10" fmla="*/ 5459767 w 9516863"/>
                <a:gd name="csY10" fmla="*/ 1544714 h 2592408"/>
                <a:gd name="csX11" fmla="*/ 5513034 w 9516863"/>
                <a:gd name="csY11" fmla="*/ 1242874 h 2592408"/>
                <a:gd name="csX12" fmla="*/ 5601810 w 9516863"/>
                <a:gd name="csY12" fmla="*/ 932155 h 2592408"/>
                <a:gd name="csX13" fmla="*/ 5726098 w 9516863"/>
                <a:gd name="csY13" fmla="*/ 683581 h 2592408"/>
                <a:gd name="csX14" fmla="*/ 5877018 w 9516863"/>
                <a:gd name="csY14" fmla="*/ 470516 h 2592408"/>
                <a:gd name="csX15" fmla="*/ 6054571 w 9516863"/>
                <a:gd name="csY15" fmla="*/ 337351 h 2592408"/>
                <a:gd name="csX16" fmla="*/ 6276513 w 9516863"/>
                <a:gd name="csY16" fmla="*/ 252341 h 2592408"/>
                <a:gd name="csX17" fmla="*/ 6604987 w 9516863"/>
                <a:gd name="csY17" fmla="*/ 159798 h 2592408"/>
                <a:gd name="csX18" fmla="*/ 6908922 w 9516863"/>
                <a:gd name="csY18" fmla="*/ 113256 h 2592408"/>
                <a:gd name="csX19" fmla="*/ 7226424 w 9516863"/>
                <a:gd name="csY19" fmla="*/ 84740 h 2592408"/>
                <a:gd name="csX20" fmla="*/ 7874494 w 9516863"/>
                <a:gd name="csY20" fmla="*/ 53266 h 2592408"/>
                <a:gd name="csX21" fmla="*/ 9516863 w 9516863"/>
                <a:gd name="csY21" fmla="*/ 17755 h 2592408"/>
                <a:gd name="csX0" fmla="*/ 0 w 9516863"/>
                <a:gd name="csY0" fmla="*/ 0 h 2564011"/>
                <a:gd name="csX1" fmla="*/ 4758432 w 9516863"/>
                <a:gd name="csY1" fmla="*/ 17755 h 2564011"/>
                <a:gd name="csX2" fmla="*/ 4938020 w 9516863"/>
                <a:gd name="csY2" fmla="*/ 39182 h 2564011"/>
                <a:gd name="csX3" fmla="*/ 5033639 w 9516863"/>
                <a:gd name="csY3" fmla="*/ 230819 h 2564011"/>
                <a:gd name="csX4" fmla="*/ 5122416 w 9516863"/>
                <a:gd name="csY4" fmla="*/ 1393794 h 2564011"/>
                <a:gd name="csX5" fmla="*/ 5175682 w 9516863"/>
                <a:gd name="csY5" fmla="*/ 2379215 h 2564011"/>
                <a:gd name="csX6" fmla="*/ 5233481 w 9516863"/>
                <a:gd name="csY6" fmla="*/ 2563852 h 2564011"/>
                <a:gd name="csX7" fmla="*/ 5306813 w 9516863"/>
                <a:gd name="csY7" fmla="*/ 2406890 h 2564011"/>
                <a:gd name="csX8" fmla="*/ 5353235 w 9516863"/>
                <a:gd name="csY8" fmla="*/ 2175029 h 2564011"/>
                <a:gd name="csX9" fmla="*/ 5415379 w 9516863"/>
                <a:gd name="csY9" fmla="*/ 1802167 h 2564011"/>
                <a:gd name="csX10" fmla="*/ 5459767 w 9516863"/>
                <a:gd name="csY10" fmla="*/ 1544714 h 2564011"/>
                <a:gd name="csX11" fmla="*/ 5513034 w 9516863"/>
                <a:gd name="csY11" fmla="*/ 1242874 h 2564011"/>
                <a:gd name="csX12" fmla="*/ 5601810 w 9516863"/>
                <a:gd name="csY12" fmla="*/ 932155 h 2564011"/>
                <a:gd name="csX13" fmla="*/ 5726098 w 9516863"/>
                <a:gd name="csY13" fmla="*/ 683581 h 2564011"/>
                <a:gd name="csX14" fmla="*/ 5877018 w 9516863"/>
                <a:gd name="csY14" fmla="*/ 470516 h 2564011"/>
                <a:gd name="csX15" fmla="*/ 6054571 w 9516863"/>
                <a:gd name="csY15" fmla="*/ 337351 h 2564011"/>
                <a:gd name="csX16" fmla="*/ 6276513 w 9516863"/>
                <a:gd name="csY16" fmla="*/ 252341 h 2564011"/>
                <a:gd name="csX17" fmla="*/ 6604987 w 9516863"/>
                <a:gd name="csY17" fmla="*/ 159798 h 2564011"/>
                <a:gd name="csX18" fmla="*/ 6908922 w 9516863"/>
                <a:gd name="csY18" fmla="*/ 113256 h 2564011"/>
                <a:gd name="csX19" fmla="*/ 7226424 w 9516863"/>
                <a:gd name="csY19" fmla="*/ 84740 h 2564011"/>
                <a:gd name="csX20" fmla="*/ 7874494 w 9516863"/>
                <a:gd name="csY20" fmla="*/ 53266 h 2564011"/>
                <a:gd name="csX21" fmla="*/ 9516863 w 9516863"/>
                <a:gd name="csY21" fmla="*/ 17755 h 2564011"/>
                <a:gd name="csX0" fmla="*/ 0 w 9516863"/>
                <a:gd name="csY0" fmla="*/ 0 h 2568067"/>
                <a:gd name="csX1" fmla="*/ 4758432 w 9516863"/>
                <a:gd name="csY1" fmla="*/ 17755 h 2568067"/>
                <a:gd name="csX2" fmla="*/ 4938020 w 9516863"/>
                <a:gd name="csY2" fmla="*/ 39182 h 2568067"/>
                <a:gd name="csX3" fmla="*/ 5033639 w 9516863"/>
                <a:gd name="csY3" fmla="*/ 230819 h 2568067"/>
                <a:gd name="csX4" fmla="*/ 5122416 w 9516863"/>
                <a:gd name="csY4" fmla="*/ 1393794 h 2568067"/>
                <a:gd name="csX5" fmla="*/ 5175682 w 9516863"/>
                <a:gd name="csY5" fmla="*/ 2379215 h 2568067"/>
                <a:gd name="csX6" fmla="*/ 5244395 w 9516863"/>
                <a:gd name="csY6" fmla="*/ 2567913 h 2568067"/>
                <a:gd name="csX7" fmla="*/ 5306813 w 9516863"/>
                <a:gd name="csY7" fmla="*/ 2406890 h 2568067"/>
                <a:gd name="csX8" fmla="*/ 5353235 w 9516863"/>
                <a:gd name="csY8" fmla="*/ 2175029 h 2568067"/>
                <a:gd name="csX9" fmla="*/ 5415379 w 9516863"/>
                <a:gd name="csY9" fmla="*/ 1802167 h 2568067"/>
                <a:gd name="csX10" fmla="*/ 5459767 w 9516863"/>
                <a:gd name="csY10" fmla="*/ 1544714 h 2568067"/>
                <a:gd name="csX11" fmla="*/ 5513034 w 9516863"/>
                <a:gd name="csY11" fmla="*/ 1242874 h 2568067"/>
                <a:gd name="csX12" fmla="*/ 5601810 w 9516863"/>
                <a:gd name="csY12" fmla="*/ 932155 h 2568067"/>
                <a:gd name="csX13" fmla="*/ 5726098 w 9516863"/>
                <a:gd name="csY13" fmla="*/ 683581 h 2568067"/>
                <a:gd name="csX14" fmla="*/ 5877018 w 9516863"/>
                <a:gd name="csY14" fmla="*/ 470516 h 2568067"/>
                <a:gd name="csX15" fmla="*/ 6054571 w 9516863"/>
                <a:gd name="csY15" fmla="*/ 337351 h 2568067"/>
                <a:gd name="csX16" fmla="*/ 6276513 w 9516863"/>
                <a:gd name="csY16" fmla="*/ 252341 h 2568067"/>
                <a:gd name="csX17" fmla="*/ 6604987 w 9516863"/>
                <a:gd name="csY17" fmla="*/ 159798 h 2568067"/>
                <a:gd name="csX18" fmla="*/ 6908922 w 9516863"/>
                <a:gd name="csY18" fmla="*/ 113256 h 2568067"/>
                <a:gd name="csX19" fmla="*/ 7226424 w 9516863"/>
                <a:gd name="csY19" fmla="*/ 84740 h 2568067"/>
                <a:gd name="csX20" fmla="*/ 7874494 w 9516863"/>
                <a:gd name="csY20" fmla="*/ 53266 h 2568067"/>
                <a:gd name="csX21" fmla="*/ 9516863 w 9516863"/>
                <a:gd name="csY21" fmla="*/ 17755 h 2568067"/>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4 w 9516863"/>
                <a:gd name="csY13" fmla="*/ 675458 h 2568066"/>
                <a:gd name="csX14" fmla="*/ 5877018 w 9516863"/>
                <a:gd name="csY14" fmla="*/ 470516 h 2568066"/>
                <a:gd name="csX15" fmla="*/ 6054571 w 9516863"/>
                <a:gd name="csY15" fmla="*/ 337351 h 2568066"/>
                <a:gd name="csX16" fmla="*/ 6276513 w 9516863"/>
                <a:gd name="csY16" fmla="*/ 252341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5 w 9516863"/>
                <a:gd name="csY13" fmla="*/ 671396 h 2568066"/>
                <a:gd name="csX14" fmla="*/ 5877018 w 9516863"/>
                <a:gd name="csY14" fmla="*/ 470516 h 2568066"/>
                <a:gd name="csX15" fmla="*/ 6054571 w 9516863"/>
                <a:gd name="csY15" fmla="*/ 337351 h 2568066"/>
                <a:gd name="csX16" fmla="*/ 6276513 w 9516863"/>
                <a:gd name="csY16" fmla="*/ 252341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16361 w 9516863"/>
                <a:gd name="csY12" fmla="*/ 944339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27584 w 9516863"/>
                <a:gd name="csY11" fmla="*/ 1246935 h 2568066"/>
                <a:gd name="csX12" fmla="*/ 5616361 w 9516863"/>
                <a:gd name="csY12" fmla="*/ 944339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620815"/>
                <a:gd name="csX1" fmla="*/ 4758432 w 9516863"/>
                <a:gd name="csY1" fmla="*/ 17755 h 2620815"/>
                <a:gd name="csX2" fmla="*/ 4938020 w 9516863"/>
                <a:gd name="csY2" fmla="*/ 39182 h 2620815"/>
                <a:gd name="csX3" fmla="*/ 5033639 w 9516863"/>
                <a:gd name="csY3" fmla="*/ 230819 h 2620815"/>
                <a:gd name="csX4" fmla="*/ 5122416 w 9516863"/>
                <a:gd name="csY4" fmla="*/ 1393794 h 2620815"/>
                <a:gd name="csX5" fmla="*/ 5175682 w 9516863"/>
                <a:gd name="csY5" fmla="*/ 2379215 h 2620815"/>
                <a:gd name="csX6" fmla="*/ 5244396 w 9516863"/>
                <a:gd name="csY6" fmla="*/ 2620707 h 2620815"/>
                <a:gd name="csX7" fmla="*/ 5306813 w 9516863"/>
                <a:gd name="csY7" fmla="*/ 2406890 h 2620815"/>
                <a:gd name="csX8" fmla="*/ 5353235 w 9516863"/>
                <a:gd name="csY8" fmla="*/ 2175029 h 2620815"/>
                <a:gd name="csX9" fmla="*/ 5415379 w 9516863"/>
                <a:gd name="csY9" fmla="*/ 1802167 h 2620815"/>
                <a:gd name="csX10" fmla="*/ 5459767 w 9516863"/>
                <a:gd name="csY10" fmla="*/ 1544714 h 2620815"/>
                <a:gd name="csX11" fmla="*/ 5527584 w 9516863"/>
                <a:gd name="csY11" fmla="*/ 1246935 h 2620815"/>
                <a:gd name="csX12" fmla="*/ 5616361 w 9516863"/>
                <a:gd name="csY12" fmla="*/ 944339 h 2620815"/>
                <a:gd name="csX13" fmla="*/ 5733375 w 9516863"/>
                <a:gd name="csY13" fmla="*/ 671396 h 2620815"/>
                <a:gd name="csX14" fmla="*/ 5877018 w 9516863"/>
                <a:gd name="csY14" fmla="*/ 470516 h 2620815"/>
                <a:gd name="csX15" fmla="*/ 6054571 w 9516863"/>
                <a:gd name="csY15" fmla="*/ 337351 h 2620815"/>
                <a:gd name="csX16" fmla="*/ 6301976 w 9516863"/>
                <a:gd name="csY16" fmla="*/ 236097 h 2620815"/>
                <a:gd name="csX17" fmla="*/ 6604987 w 9516863"/>
                <a:gd name="csY17" fmla="*/ 159798 h 2620815"/>
                <a:gd name="csX18" fmla="*/ 6908922 w 9516863"/>
                <a:gd name="csY18" fmla="*/ 113256 h 2620815"/>
                <a:gd name="csX19" fmla="*/ 7226424 w 9516863"/>
                <a:gd name="csY19" fmla="*/ 84740 h 2620815"/>
                <a:gd name="csX20" fmla="*/ 7874494 w 9516863"/>
                <a:gd name="csY20" fmla="*/ 53266 h 2620815"/>
                <a:gd name="csX21" fmla="*/ 9516863 w 9516863"/>
                <a:gd name="csY21" fmla="*/ 17755 h 2620815"/>
                <a:gd name="csX0" fmla="*/ 0 w 9516863"/>
                <a:gd name="csY0" fmla="*/ 0 h 2620786"/>
                <a:gd name="csX1" fmla="*/ 4758432 w 9516863"/>
                <a:gd name="csY1" fmla="*/ 17755 h 2620786"/>
                <a:gd name="csX2" fmla="*/ 4938020 w 9516863"/>
                <a:gd name="csY2" fmla="*/ 39182 h 2620786"/>
                <a:gd name="csX3" fmla="*/ 5033639 w 9516863"/>
                <a:gd name="csY3" fmla="*/ 230819 h 2620786"/>
                <a:gd name="csX4" fmla="*/ 5122416 w 9516863"/>
                <a:gd name="csY4" fmla="*/ 1393794 h 2620786"/>
                <a:gd name="csX5" fmla="*/ 5193869 w 9516863"/>
                <a:gd name="csY5" fmla="*/ 2383276 h 2620786"/>
                <a:gd name="csX6" fmla="*/ 5244396 w 9516863"/>
                <a:gd name="csY6" fmla="*/ 2620707 h 2620786"/>
                <a:gd name="csX7" fmla="*/ 5306813 w 9516863"/>
                <a:gd name="csY7" fmla="*/ 2406890 h 2620786"/>
                <a:gd name="csX8" fmla="*/ 5353235 w 9516863"/>
                <a:gd name="csY8" fmla="*/ 2175029 h 2620786"/>
                <a:gd name="csX9" fmla="*/ 5415379 w 9516863"/>
                <a:gd name="csY9" fmla="*/ 1802167 h 2620786"/>
                <a:gd name="csX10" fmla="*/ 5459767 w 9516863"/>
                <a:gd name="csY10" fmla="*/ 1544714 h 2620786"/>
                <a:gd name="csX11" fmla="*/ 5527584 w 9516863"/>
                <a:gd name="csY11" fmla="*/ 1246935 h 2620786"/>
                <a:gd name="csX12" fmla="*/ 5616361 w 9516863"/>
                <a:gd name="csY12" fmla="*/ 944339 h 2620786"/>
                <a:gd name="csX13" fmla="*/ 5733375 w 9516863"/>
                <a:gd name="csY13" fmla="*/ 671396 h 2620786"/>
                <a:gd name="csX14" fmla="*/ 5877018 w 9516863"/>
                <a:gd name="csY14" fmla="*/ 470516 h 2620786"/>
                <a:gd name="csX15" fmla="*/ 6054571 w 9516863"/>
                <a:gd name="csY15" fmla="*/ 337351 h 2620786"/>
                <a:gd name="csX16" fmla="*/ 6301976 w 9516863"/>
                <a:gd name="csY16" fmla="*/ 236097 h 2620786"/>
                <a:gd name="csX17" fmla="*/ 6604987 w 9516863"/>
                <a:gd name="csY17" fmla="*/ 159798 h 2620786"/>
                <a:gd name="csX18" fmla="*/ 6908922 w 9516863"/>
                <a:gd name="csY18" fmla="*/ 113256 h 2620786"/>
                <a:gd name="csX19" fmla="*/ 7226424 w 9516863"/>
                <a:gd name="csY19" fmla="*/ 84740 h 2620786"/>
                <a:gd name="csX20" fmla="*/ 7874494 w 9516863"/>
                <a:gd name="csY20" fmla="*/ 53266 h 2620786"/>
                <a:gd name="csX21" fmla="*/ 9516863 w 9516863"/>
                <a:gd name="csY21" fmla="*/ 17755 h 2620786"/>
                <a:gd name="csX0" fmla="*/ 0 w 9516863"/>
                <a:gd name="csY0" fmla="*/ 0 h 2620761"/>
                <a:gd name="csX1" fmla="*/ 4758432 w 9516863"/>
                <a:gd name="csY1" fmla="*/ 17755 h 2620761"/>
                <a:gd name="csX2" fmla="*/ 4938020 w 9516863"/>
                <a:gd name="csY2" fmla="*/ 39182 h 2620761"/>
                <a:gd name="csX3" fmla="*/ 5033639 w 9516863"/>
                <a:gd name="csY3" fmla="*/ 230819 h 2620761"/>
                <a:gd name="csX4" fmla="*/ 5122416 w 9516863"/>
                <a:gd name="csY4" fmla="*/ 1393794 h 2620761"/>
                <a:gd name="csX5" fmla="*/ 5182957 w 9516863"/>
                <a:gd name="csY5" fmla="*/ 2387337 h 2620761"/>
                <a:gd name="csX6" fmla="*/ 5244396 w 9516863"/>
                <a:gd name="csY6" fmla="*/ 2620707 h 2620761"/>
                <a:gd name="csX7" fmla="*/ 5306813 w 9516863"/>
                <a:gd name="csY7" fmla="*/ 2406890 h 2620761"/>
                <a:gd name="csX8" fmla="*/ 5353235 w 9516863"/>
                <a:gd name="csY8" fmla="*/ 2175029 h 2620761"/>
                <a:gd name="csX9" fmla="*/ 5415379 w 9516863"/>
                <a:gd name="csY9" fmla="*/ 1802167 h 2620761"/>
                <a:gd name="csX10" fmla="*/ 5459767 w 9516863"/>
                <a:gd name="csY10" fmla="*/ 1544714 h 2620761"/>
                <a:gd name="csX11" fmla="*/ 5527584 w 9516863"/>
                <a:gd name="csY11" fmla="*/ 1246935 h 2620761"/>
                <a:gd name="csX12" fmla="*/ 5616361 w 9516863"/>
                <a:gd name="csY12" fmla="*/ 944339 h 2620761"/>
                <a:gd name="csX13" fmla="*/ 5733375 w 9516863"/>
                <a:gd name="csY13" fmla="*/ 671396 h 2620761"/>
                <a:gd name="csX14" fmla="*/ 5877018 w 9516863"/>
                <a:gd name="csY14" fmla="*/ 470516 h 2620761"/>
                <a:gd name="csX15" fmla="*/ 6054571 w 9516863"/>
                <a:gd name="csY15" fmla="*/ 337351 h 2620761"/>
                <a:gd name="csX16" fmla="*/ 6301976 w 9516863"/>
                <a:gd name="csY16" fmla="*/ 236097 h 2620761"/>
                <a:gd name="csX17" fmla="*/ 6604987 w 9516863"/>
                <a:gd name="csY17" fmla="*/ 159798 h 2620761"/>
                <a:gd name="csX18" fmla="*/ 6908922 w 9516863"/>
                <a:gd name="csY18" fmla="*/ 113256 h 2620761"/>
                <a:gd name="csX19" fmla="*/ 7226424 w 9516863"/>
                <a:gd name="csY19" fmla="*/ 84740 h 2620761"/>
                <a:gd name="csX20" fmla="*/ 7874494 w 9516863"/>
                <a:gd name="csY20" fmla="*/ 53266 h 2620761"/>
                <a:gd name="csX21" fmla="*/ 9516863 w 9516863"/>
                <a:gd name="csY21" fmla="*/ 17755 h 2620761"/>
                <a:gd name="csX0" fmla="*/ 0 w 9516863"/>
                <a:gd name="csY0" fmla="*/ 0 h 2620761"/>
                <a:gd name="csX1" fmla="*/ 4758432 w 9516863"/>
                <a:gd name="csY1" fmla="*/ 17755 h 2620761"/>
                <a:gd name="csX2" fmla="*/ 4951419 w 9516863"/>
                <a:gd name="csY2" fmla="*/ 44168 h 2620761"/>
                <a:gd name="csX3" fmla="*/ 5033639 w 9516863"/>
                <a:gd name="csY3" fmla="*/ 230819 h 2620761"/>
                <a:gd name="csX4" fmla="*/ 5122416 w 9516863"/>
                <a:gd name="csY4" fmla="*/ 1393794 h 2620761"/>
                <a:gd name="csX5" fmla="*/ 5182957 w 9516863"/>
                <a:gd name="csY5" fmla="*/ 2387337 h 2620761"/>
                <a:gd name="csX6" fmla="*/ 5244396 w 9516863"/>
                <a:gd name="csY6" fmla="*/ 2620707 h 2620761"/>
                <a:gd name="csX7" fmla="*/ 5306813 w 9516863"/>
                <a:gd name="csY7" fmla="*/ 2406890 h 2620761"/>
                <a:gd name="csX8" fmla="*/ 5353235 w 9516863"/>
                <a:gd name="csY8" fmla="*/ 2175029 h 2620761"/>
                <a:gd name="csX9" fmla="*/ 5415379 w 9516863"/>
                <a:gd name="csY9" fmla="*/ 1802167 h 2620761"/>
                <a:gd name="csX10" fmla="*/ 5459767 w 9516863"/>
                <a:gd name="csY10" fmla="*/ 1544714 h 2620761"/>
                <a:gd name="csX11" fmla="*/ 5527584 w 9516863"/>
                <a:gd name="csY11" fmla="*/ 1246935 h 2620761"/>
                <a:gd name="csX12" fmla="*/ 5616361 w 9516863"/>
                <a:gd name="csY12" fmla="*/ 944339 h 2620761"/>
                <a:gd name="csX13" fmla="*/ 5733375 w 9516863"/>
                <a:gd name="csY13" fmla="*/ 671396 h 2620761"/>
                <a:gd name="csX14" fmla="*/ 5877018 w 9516863"/>
                <a:gd name="csY14" fmla="*/ 470516 h 2620761"/>
                <a:gd name="csX15" fmla="*/ 6054571 w 9516863"/>
                <a:gd name="csY15" fmla="*/ 337351 h 2620761"/>
                <a:gd name="csX16" fmla="*/ 6301976 w 9516863"/>
                <a:gd name="csY16" fmla="*/ 236097 h 2620761"/>
                <a:gd name="csX17" fmla="*/ 6604987 w 9516863"/>
                <a:gd name="csY17" fmla="*/ 159798 h 2620761"/>
                <a:gd name="csX18" fmla="*/ 6908922 w 9516863"/>
                <a:gd name="csY18" fmla="*/ 113256 h 2620761"/>
                <a:gd name="csX19" fmla="*/ 7226424 w 9516863"/>
                <a:gd name="csY19" fmla="*/ 84740 h 2620761"/>
                <a:gd name="csX20" fmla="*/ 7874494 w 9516863"/>
                <a:gd name="csY20" fmla="*/ 53266 h 2620761"/>
                <a:gd name="csX21" fmla="*/ 9516863 w 9516863"/>
                <a:gd name="csY21" fmla="*/ 17755 h 26207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9516863" h="2620761">
                  <a:moveTo>
                    <a:pt x="0" y="0"/>
                  </a:moveTo>
                  <a:lnTo>
                    <a:pt x="4758432" y="17755"/>
                  </a:lnTo>
                  <a:lnTo>
                    <a:pt x="4951419" y="44168"/>
                  </a:lnTo>
                  <a:cubicBezTo>
                    <a:pt x="4979531" y="79678"/>
                    <a:pt x="5005140" y="5881"/>
                    <a:pt x="5033639" y="230819"/>
                  </a:cubicBezTo>
                  <a:cubicBezTo>
                    <a:pt x="5062139" y="455757"/>
                    <a:pt x="5097530" y="1034374"/>
                    <a:pt x="5122416" y="1393794"/>
                  </a:cubicBezTo>
                  <a:cubicBezTo>
                    <a:pt x="5147302" y="1753214"/>
                    <a:pt x="5162627" y="2182852"/>
                    <a:pt x="5182957" y="2387337"/>
                  </a:cubicBezTo>
                  <a:cubicBezTo>
                    <a:pt x="5203287" y="2591823"/>
                    <a:pt x="5223753" y="2617448"/>
                    <a:pt x="5244396" y="2620707"/>
                  </a:cubicBezTo>
                  <a:cubicBezTo>
                    <a:pt x="5265039" y="2623966"/>
                    <a:pt x="5288673" y="2481170"/>
                    <a:pt x="5306813" y="2406890"/>
                  </a:cubicBezTo>
                  <a:cubicBezTo>
                    <a:pt x="5324953" y="2332610"/>
                    <a:pt x="5335141" y="2275816"/>
                    <a:pt x="5353235" y="2175029"/>
                  </a:cubicBezTo>
                  <a:cubicBezTo>
                    <a:pt x="5371329" y="2074242"/>
                    <a:pt x="5397624" y="1907220"/>
                    <a:pt x="5415379" y="1802167"/>
                  </a:cubicBezTo>
                  <a:cubicBezTo>
                    <a:pt x="5433134" y="1697115"/>
                    <a:pt x="5441066" y="1637253"/>
                    <a:pt x="5459767" y="1544714"/>
                  </a:cubicBezTo>
                  <a:cubicBezTo>
                    <a:pt x="5478468" y="1452175"/>
                    <a:pt x="5501485" y="1346998"/>
                    <a:pt x="5527584" y="1246935"/>
                  </a:cubicBezTo>
                  <a:cubicBezTo>
                    <a:pt x="5553683" y="1146873"/>
                    <a:pt x="5582063" y="1040262"/>
                    <a:pt x="5616361" y="944339"/>
                  </a:cubicBezTo>
                  <a:cubicBezTo>
                    <a:pt x="5650659" y="848416"/>
                    <a:pt x="5689932" y="750366"/>
                    <a:pt x="5733375" y="671396"/>
                  </a:cubicBezTo>
                  <a:cubicBezTo>
                    <a:pt x="5776818" y="592426"/>
                    <a:pt x="5823485" y="526190"/>
                    <a:pt x="5877018" y="470516"/>
                  </a:cubicBezTo>
                  <a:cubicBezTo>
                    <a:pt x="5930551" y="414842"/>
                    <a:pt x="5983745" y="376421"/>
                    <a:pt x="6054571" y="337351"/>
                  </a:cubicBezTo>
                  <a:cubicBezTo>
                    <a:pt x="6125397" y="298281"/>
                    <a:pt x="6301976" y="236097"/>
                    <a:pt x="6301976" y="236097"/>
                  </a:cubicBezTo>
                  <a:cubicBezTo>
                    <a:pt x="6393712" y="206505"/>
                    <a:pt x="6503829" y="180271"/>
                    <a:pt x="6604987" y="159798"/>
                  </a:cubicBezTo>
                  <a:cubicBezTo>
                    <a:pt x="6706145" y="139325"/>
                    <a:pt x="6805349" y="125766"/>
                    <a:pt x="6908922" y="113256"/>
                  </a:cubicBezTo>
                  <a:cubicBezTo>
                    <a:pt x="7012495" y="100746"/>
                    <a:pt x="7065495" y="94738"/>
                    <a:pt x="7226424" y="84740"/>
                  </a:cubicBezTo>
                  <a:cubicBezTo>
                    <a:pt x="7387353" y="74742"/>
                    <a:pt x="7874494" y="53266"/>
                    <a:pt x="7874494" y="53266"/>
                  </a:cubicBezTo>
                  <a:lnTo>
                    <a:pt x="9516863" y="17755"/>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93" name="Groupe 92">
            <a:extLst>
              <a:ext uri="{FF2B5EF4-FFF2-40B4-BE49-F238E27FC236}">
                <a16:creationId xmlns:a16="http://schemas.microsoft.com/office/drawing/2014/main" id="{F9DE1006-0107-68D1-8A10-880C9884CA33}"/>
              </a:ext>
            </a:extLst>
          </p:cNvPr>
          <p:cNvGrpSpPr/>
          <p:nvPr/>
        </p:nvGrpSpPr>
        <p:grpSpPr>
          <a:xfrm>
            <a:off x="1227359" y="382415"/>
            <a:ext cx="9655360" cy="5968550"/>
            <a:chOff x="1227359" y="382415"/>
            <a:chExt cx="9655360" cy="5968550"/>
          </a:xfrm>
        </p:grpSpPr>
        <p:sp>
          <p:nvSpPr>
            <p:cNvPr id="91" name="Forme libre 90">
              <a:extLst>
                <a:ext uri="{FF2B5EF4-FFF2-40B4-BE49-F238E27FC236}">
                  <a16:creationId xmlns:a16="http://schemas.microsoft.com/office/drawing/2014/main" id="{093B74DF-2CBD-DE42-7271-B686600DD42A}"/>
                </a:ext>
              </a:extLst>
            </p:cNvPr>
            <p:cNvSpPr/>
            <p:nvPr/>
          </p:nvSpPr>
          <p:spPr>
            <a:xfrm>
              <a:off x="1227359" y="4744595"/>
              <a:ext cx="9488279" cy="1606370"/>
            </a:xfrm>
            <a:custGeom>
              <a:avLst/>
              <a:gdLst>
                <a:gd name="csX0" fmla="*/ 0 w 9473610"/>
                <a:gd name="csY0" fmla="*/ 882502 h 1616149"/>
                <a:gd name="csX1" fmla="*/ 2052084 w 9473610"/>
                <a:gd name="csY1" fmla="*/ 893135 h 1616149"/>
                <a:gd name="csX2" fmla="*/ 2052084 w 9473610"/>
                <a:gd name="csY2" fmla="*/ 1605516 h 1616149"/>
                <a:gd name="csX3" fmla="*/ 3848986 w 9473610"/>
                <a:gd name="csY3" fmla="*/ 1616149 h 1616149"/>
                <a:gd name="csX4" fmla="*/ 3848986 w 9473610"/>
                <a:gd name="csY4" fmla="*/ 1467293 h 1616149"/>
                <a:gd name="csX5" fmla="*/ 4933507 w 9473610"/>
                <a:gd name="csY5" fmla="*/ 1467293 h 1616149"/>
                <a:gd name="csX6" fmla="*/ 4922875 w 9473610"/>
                <a:gd name="csY6" fmla="*/ 21265 h 1616149"/>
                <a:gd name="csX7" fmla="*/ 5518298 w 9473610"/>
                <a:gd name="csY7" fmla="*/ 0 h 1616149"/>
                <a:gd name="csX8" fmla="*/ 5528931 w 9473610"/>
                <a:gd name="csY8" fmla="*/ 903767 h 1616149"/>
                <a:gd name="csX9" fmla="*/ 9473610 w 9473610"/>
                <a:gd name="csY9" fmla="*/ 882502 h 1616149"/>
                <a:gd name="csX0" fmla="*/ 0 w 9488279"/>
                <a:gd name="csY0" fmla="*/ 887391 h 1616149"/>
                <a:gd name="csX1" fmla="*/ 2066753 w 9488279"/>
                <a:gd name="csY1" fmla="*/ 893135 h 1616149"/>
                <a:gd name="csX2" fmla="*/ 2066753 w 9488279"/>
                <a:gd name="csY2" fmla="*/ 1605516 h 1616149"/>
                <a:gd name="csX3" fmla="*/ 3863655 w 9488279"/>
                <a:gd name="csY3" fmla="*/ 1616149 h 1616149"/>
                <a:gd name="csX4" fmla="*/ 3863655 w 9488279"/>
                <a:gd name="csY4" fmla="*/ 1467293 h 1616149"/>
                <a:gd name="csX5" fmla="*/ 4948176 w 9488279"/>
                <a:gd name="csY5" fmla="*/ 1467293 h 1616149"/>
                <a:gd name="csX6" fmla="*/ 4937544 w 9488279"/>
                <a:gd name="csY6" fmla="*/ 21265 h 1616149"/>
                <a:gd name="csX7" fmla="*/ 5532967 w 9488279"/>
                <a:gd name="csY7" fmla="*/ 0 h 1616149"/>
                <a:gd name="csX8" fmla="*/ 5543600 w 9488279"/>
                <a:gd name="csY8" fmla="*/ 903767 h 1616149"/>
                <a:gd name="csX9" fmla="*/ 9488279 w 9488279"/>
                <a:gd name="csY9" fmla="*/ 882502 h 1616149"/>
                <a:gd name="csX0" fmla="*/ 0 w 9488279"/>
                <a:gd name="csY0" fmla="*/ 887391 h 1616149"/>
                <a:gd name="csX1" fmla="*/ 2056973 w 9488279"/>
                <a:gd name="csY1" fmla="*/ 893135 h 1616149"/>
                <a:gd name="csX2" fmla="*/ 2066753 w 9488279"/>
                <a:gd name="csY2" fmla="*/ 1605516 h 1616149"/>
                <a:gd name="csX3" fmla="*/ 3863655 w 9488279"/>
                <a:gd name="csY3" fmla="*/ 1616149 h 1616149"/>
                <a:gd name="csX4" fmla="*/ 3863655 w 9488279"/>
                <a:gd name="csY4" fmla="*/ 1467293 h 1616149"/>
                <a:gd name="csX5" fmla="*/ 4948176 w 9488279"/>
                <a:gd name="csY5" fmla="*/ 1467293 h 1616149"/>
                <a:gd name="csX6" fmla="*/ 4937544 w 9488279"/>
                <a:gd name="csY6" fmla="*/ 21265 h 1616149"/>
                <a:gd name="csX7" fmla="*/ 5532967 w 9488279"/>
                <a:gd name="csY7" fmla="*/ 0 h 1616149"/>
                <a:gd name="csX8" fmla="*/ 5543600 w 9488279"/>
                <a:gd name="csY8" fmla="*/ 903767 h 1616149"/>
                <a:gd name="csX9" fmla="*/ 9488279 w 9488279"/>
                <a:gd name="csY9" fmla="*/ 882502 h 1616149"/>
                <a:gd name="csX0" fmla="*/ 0 w 9488279"/>
                <a:gd name="csY0" fmla="*/ 887391 h 1611259"/>
                <a:gd name="csX1" fmla="*/ 2056973 w 9488279"/>
                <a:gd name="csY1" fmla="*/ 893135 h 1611259"/>
                <a:gd name="csX2" fmla="*/ 2066753 w 9488279"/>
                <a:gd name="csY2" fmla="*/ 1605516 h 1611259"/>
                <a:gd name="csX3" fmla="*/ 3863655 w 9488279"/>
                <a:gd name="csY3" fmla="*/ 1611259 h 1611259"/>
                <a:gd name="csX4" fmla="*/ 3863655 w 9488279"/>
                <a:gd name="csY4" fmla="*/ 1467293 h 1611259"/>
                <a:gd name="csX5" fmla="*/ 4948176 w 9488279"/>
                <a:gd name="csY5" fmla="*/ 1467293 h 1611259"/>
                <a:gd name="csX6" fmla="*/ 4937544 w 9488279"/>
                <a:gd name="csY6" fmla="*/ 21265 h 1611259"/>
                <a:gd name="csX7" fmla="*/ 5532967 w 9488279"/>
                <a:gd name="csY7" fmla="*/ 0 h 1611259"/>
                <a:gd name="csX8" fmla="*/ 5543600 w 9488279"/>
                <a:gd name="csY8" fmla="*/ 903767 h 1611259"/>
                <a:gd name="csX9" fmla="*/ 9488279 w 9488279"/>
                <a:gd name="csY9" fmla="*/ 882502 h 1611259"/>
                <a:gd name="csX0" fmla="*/ 0 w 9488279"/>
                <a:gd name="csY0" fmla="*/ 887391 h 1611259"/>
                <a:gd name="csX1" fmla="*/ 2056973 w 9488279"/>
                <a:gd name="csY1" fmla="*/ 893135 h 1611259"/>
                <a:gd name="csX2" fmla="*/ 2066753 w 9488279"/>
                <a:gd name="csY2" fmla="*/ 1605516 h 1611259"/>
                <a:gd name="csX3" fmla="*/ 3863655 w 9488279"/>
                <a:gd name="csY3" fmla="*/ 1611259 h 1611259"/>
                <a:gd name="csX4" fmla="*/ 3863655 w 9488279"/>
                <a:gd name="csY4" fmla="*/ 1467293 h 1611259"/>
                <a:gd name="csX5" fmla="*/ 4943286 w 9488279"/>
                <a:gd name="csY5" fmla="*/ 1467293 h 1611259"/>
                <a:gd name="csX6" fmla="*/ 4937544 w 9488279"/>
                <a:gd name="csY6" fmla="*/ 21265 h 1611259"/>
                <a:gd name="csX7" fmla="*/ 5532967 w 9488279"/>
                <a:gd name="csY7" fmla="*/ 0 h 1611259"/>
                <a:gd name="csX8" fmla="*/ 5543600 w 9488279"/>
                <a:gd name="csY8" fmla="*/ 903767 h 1611259"/>
                <a:gd name="csX9" fmla="*/ 9488279 w 9488279"/>
                <a:gd name="csY9" fmla="*/ 882502 h 1611259"/>
                <a:gd name="csX0" fmla="*/ 0 w 9488279"/>
                <a:gd name="csY0" fmla="*/ 887391 h 1611259"/>
                <a:gd name="csX1" fmla="*/ 2056973 w 9488279"/>
                <a:gd name="csY1" fmla="*/ 893135 h 1611259"/>
                <a:gd name="csX2" fmla="*/ 2066753 w 9488279"/>
                <a:gd name="csY2" fmla="*/ 1605516 h 1611259"/>
                <a:gd name="csX3" fmla="*/ 3863655 w 9488279"/>
                <a:gd name="csY3" fmla="*/ 1611259 h 1611259"/>
                <a:gd name="csX4" fmla="*/ 3863655 w 9488279"/>
                <a:gd name="csY4" fmla="*/ 1467293 h 1611259"/>
                <a:gd name="csX5" fmla="*/ 4943286 w 9488279"/>
                <a:gd name="csY5" fmla="*/ 1467293 h 1611259"/>
                <a:gd name="csX6" fmla="*/ 4932654 w 9488279"/>
                <a:gd name="csY6" fmla="*/ 6595 h 1611259"/>
                <a:gd name="csX7" fmla="*/ 5532967 w 9488279"/>
                <a:gd name="csY7" fmla="*/ 0 h 1611259"/>
                <a:gd name="csX8" fmla="*/ 5543600 w 9488279"/>
                <a:gd name="csY8" fmla="*/ 903767 h 1611259"/>
                <a:gd name="csX9" fmla="*/ 9488279 w 9488279"/>
                <a:gd name="csY9" fmla="*/ 882502 h 1611259"/>
                <a:gd name="csX0" fmla="*/ 0 w 9488279"/>
                <a:gd name="csY0" fmla="*/ 882502 h 1606370"/>
                <a:gd name="csX1" fmla="*/ 2056973 w 9488279"/>
                <a:gd name="csY1" fmla="*/ 888246 h 1606370"/>
                <a:gd name="csX2" fmla="*/ 2066753 w 9488279"/>
                <a:gd name="csY2" fmla="*/ 1600627 h 1606370"/>
                <a:gd name="csX3" fmla="*/ 3863655 w 9488279"/>
                <a:gd name="csY3" fmla="*/ 1606370 h 1606370"/>
                <a:gd name="csX4" fmla="*/ 3863655 w 9488279"/>
                <a:gd name="csY4" fmla="*/ 1462404 h 1606370"/>
                <a:gd name="csX5" fmla="*/ 4943286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462404 h 1606370"/>
                <a:gd name="csX5" fmla="*/ 4943286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462404 h 1606370"/>
                <a:gd name="csX5" fmla="*/ 4938397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8397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8397 w 9488279"/>
                <a:gd name="csY5" fmla="*/ 132660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3870 w 9488279"/>
                <a:gd name="csY5" fmla="*/ 131302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3870 w 9488279"/>
                <a:gd name="csY5" fmla="*/ 1322077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49883 h 1606370"/>
                <a:gd name="csX5" fmla="*/ 4933870 w 9488279"/>
                <a:gd name="csY5" fmla="*/ 1322077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49883 h 1606370"/>
                <a:gd name="csX5" fmla="*/ 4927932 w 9488279"/>
                <a:gd name="csY5" fmla="*/ 1161760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49883 h 1606370"/>
                <a:gd name="csX5" fmla="*/ 4939808 w 9488279"/>
                <a:gd name="csY5" fmla="*/ 11498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1780 w 9488279"/>
                <a:gd name="csY4" fmla="*/ 1185509 h 1606370"/>
                <a:gd name="csX5" fmla="*/ 4939808 w 9488279"/>
                <a:gd name="csY5" fmla="*/ 11498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1780 w 9488279"/>
                <a:gd name="csY4" fmla="*/ 1185509 h 1606370"/>
                <a:gd name="csX5" fmla="*/ 4933870 w 9488279"/>
                <a:gd name="csY5" fmla="*/ 1191447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1780 w 9488279"/>
                <a:gd name="csY4" fmla="*/ 1185509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55821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3811 w 9488279"/>
                <a:gd name="csY4" fmla="*/ 1175359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9442 w 9488279"/>
                <a:gd name="csY4" fmla="*/ 1175359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9 w 9488279"/>
                <a:gd name="csY4" fmla="*/ 1179267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7778 w 9488279"/>
                <a:gd name="csY5" fmla="*/ 1195050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7778 w 9488279"/>
                <a:gd name="csY5" fmla="*/ 1175511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7778 w 9488279"/>
                <a:gd name="csY5" fmla="*/ 11872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285507 h 1606370"/>
                <a:gd name="csX5" fmla="*/ 4937778 w 9488279"/>
                <a:gd name="csY5" fmla="*/ 11872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285507 h 1606370"/>
                <a:gd name="csX5" fmla="*/ 4940953 w 9488279"/>
                <a:gd name="csY5" fmla="*/ 12824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285507 h 1606370"/>
                <a:gd name="csX5" fmla="*/ 4940953 w 9488279"/>
                <a:gd name="csY5" fmla="*/ 126660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269632 h 1606370"/>
                <a:gd name="csX5" fmla="*/ 4940953 w 9488279"/>
                <a:gd name="csY5" fmla="*/ 126660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477 w 9488279"/>
                <a:gd name="csY4" fmla="*/ 1369384 h 1606370"/>
                <a:gd name="csX5" fmla="*/ 4940953 w 9488279"/>
                <a:gd name="csY5" fmla="*/ 126660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477 w 9488279"/>
                <a:gd name="csY4" fmla="*/ 1369384 h 1606370"/>
                <a:gd name="csX5" fmla="*/ 4940953 w 9488279"/>
                <a:gd name="csY5" fmla="*/ 1353062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477 w 9488279"/>
                <a:gd name="csY4" fmla="*/ 1359409 h 1606370"/>
                <a:gd name="csX5" fmla="*/ 4940953 w 9488279"/>
                <a:gd name="csY5" fmla="*/ 1353062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9488279" h="1606370">
                  <a:moveTo>
                    <a:pt x="0" y="882502"/>
                  </a:moveTo>
                  <a:lnTo>
                    <a:pt x="2056973" y="888246"/>
                  </a:lnTo>
                  <a:lnTo>
                    <a:pt x="2061863" y="1600627"/>
                  </a:lnTo>
                  <a:lnTo>
                    <a:pt x="3863655" y="1606370"/>
                  </a:lnTo>
                  <a:cubicBezTo>
                    <a:pt x="3861676" y="1464002"/>
                    <a:pt x="3863456" y="1501777"/>
                    <a:pt x="3861477" y="1359409"/>
                  </a:cubicBezTo>
                  <a:lnTo>
                    <a:pt x="4940953" y="1353062"/>
                  </a:lnTo>
                  <a:cubicBezTo>
                    <a:pt x="4939039" y="866163"/>
                    <a:pt x="4934568" y="488605"/>
                    <a:pt x="4932654" y="1706"/>
                  </a:cubicBezTo>
                  <a:lnTo>
                    <a:pt x="5537857" y="0"/>
                  </a:lnTo>
                  <a:cubicBezTo>
                    <a:pt x="5539771" y="299626"/>
                    <a:pt x="5541686" y="599252"/>
                    <a:pt x="5543600" y="898878"/>
                  </a:cubicBezTo>
                  <a:lnTo>
                    <a:pt x="9488279" y="877613"/>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2" name="Forme libre 91">
              <a:extLst>
                <a:ext uri="{FF2B5EF4-FFF2-40B4-BE49-F238E27FC236}">
                  <a16:creationId xmlns:a16="http://schemas.microsoft.com/office/drawing/2014/main" id="{C40631ED-03DF-2A0B-A053-B4C4B9C75BD8}"/>
                </a:ext>
              </a:extLst>
            </p:cNvPr>
            <p:cNvSpPr/>
            <p:nvPr/>
          </p:nvSpPr>
          <p:spPr>
            <a:xfrm>
              <a:off x="1236117" y="382415"/>
              <a:ext cx="9646602" cy="2379381"/>
            </a:xfrm>
            <a:custGeom>
              <a:avLst/>
              <a:gdLst>
                <a:gd name="csX0" fmla="*/ 0 w 9516863"/>
                <a:gd name="csY0" fmla="*/ 0 h 2602822"/>
                <a:gd name="csX1" fmla="*/ 4758432 w 9516863"/>
                <a:gd name="csY1" fmla="*/ 17755 h 2602822"/>
                <a:gd name="csX2" fmla="*/ 4864964 w 9516863"/>
                <a:gd name="csY2" fmla="*/ 17755 h 2602822"/>
                <a:gd name="csX3" fmla="*/ 4927107 w 9516863"/>
                <a:gd name="csY3" fmla="*/ 17755 h 2602822"/>
                <a:gd name="csX4" fmla="*/ 5015884 w 9516863"/>
                <a:gd name="csY4" fmla="*/ 62144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17755 h 2602822"/>
                <a:gd name="csX4" fmla="*/ 5000330 w 9516863"/>
                <a:gd name="csY4" fmla="*/ 96873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00330 w 9516863"/>
                <a:gd name="csY4" fmla="*/ 96873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08106 w 9516863"/>
                <a:gd name="csY4" fmla="*/ 118580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33639 w 9516863"/>
                <a:gd name="csY4" fmla="*/ 230819 h 2602822"/>
                <a:gd name="csX5" fmla="*/ 5122416 w 9516863"/>
                <a:gd name="csY5" fmla="*/ 1393794 h 2602822"/>
                <a:gd name="csX6" fmla="*/ 5175682 w 9516863"/>
                <a:gd name="csY6" fmla="*/ 2379215 h 2602822"/>
                <a:gd name="csX7" fmla="*/ 5202315 w 9516863"/>
                <a:gd name="csY7" fmla="*/ 2547891 h 2602822"/>
                <a:gd name="csX8" fmla="*/ 5228948 w 9516863"/>
                <a:gd name="csY8" fmla="*/ 2592280 h 2602822"/>
                <a:gd name="csX9" fmla="*/ 5317725 w 9516863"/>
                <a:gd name="csY9" fmla="*/ 2370338 h 2602822"/>
                <a:gd name="csX10" fmla="*/ 5353235 w 9516863"/>
                <a:gd name="csY10" fmla="*/ 2175029 h 2602822"/>
                <a:gd name="csX11" fmla="*/ 5415379 w 9516863"/>
                <a:gd name="csY11" fmla="*/ 1802167 h 2602822"/>
                <a:gd name="csX12" fmla="*/ 5459767 w 9516863"/>
                <a:gd name="csY12" fmla="*/ 1544714 h 2602822"/>
                <a:gd name="csX13" fmla="*/ 5513034 w 9516863"/>
                <a:gd name="csY13" fmla="*/ 1242874 h 2602822"/>
                <a:gd name="csX14" fmla="*/ 5601810 w 9516863"/>
                <a:gd name="csY14" fmla="*/ 932155 h 2602822"/>
                <a:gd name="csX15" fmla="*/ 5726098 w 9516863"/>
                <a:gd name="csY15" fmla="*/ 683581 h 2602822"/>
                <a:gd name="csX16" fmla="*/ 5877018 w 9516863"/>
                <a:gd name="csY16" fmla="*/ 470516 h 2602822"/>
                <a:gd name="csX17" fmla="*/ 6054571 w 9516863"/>
                <a:gd name="csY17" fmla="*/ 337351 h 2602822"/>
                <a:gd name="csX18" fmla="*/ 6276513 w 9516863"/>
                <a:gd name="csY18" fmla="*/ 266330 h 2602822"/>
                <a:gd name="csX19" fmla="*/ 6604987 w 9516863"/>
                <a:gd name="csY19" fmla="*/ 159798 h 2602822"/>
                <a:gd name="csX20" fmla="*/ 6924583 w 9516863"/>
                <a:gd name="csY20" fmla="*/ 88777 h 2602822"/>
                <a:gd name="csX21" fmla="*/ 7226424 w 9516863"/>
                <a:gd name="csY21" fmla="*/ 53266 h 2602822"/>
                <a:gd name="csX22" fmla="*/ 7874494 w 9516863"/>
                <a:gd name="csY22" fmla="*/ 53266 h 2602822"/>
                <a:gd name="csX23" fmla="*/ 9516863 w 9516863"/>
                <a:gd name="csY23" fmla="*/ 17755 h 2602822"/>
                <a:gd name="csX0" fmla="*/ 0 w 9516863"/>
                <a:gd name="csY0" fmla="*/ 0 h 2602822"/>
                <a:gd name="csX1" fmla="*/ 4758432 w 9516863"/>
                <a:gd name="csY1" fmla="*/ 17755 h 2602822"/>
                <a:gd name="csX2" fmla="*/ 4927107 w 9516863"/>
                <a:gd name="csY2" fmla="*/ 35121 h 2602822"/>
                <a:gd name="csX3" fmla="*/ 5033639 w 9516863"/>
                <a:gd name="csY3" fmla="*/ 230819 h 2602822"/>
                <a:gd name="csX4" fmla="*/ 5122416 w 9516863"/>
                <a:gd name="csY4" fmla="*/ 1393794 h 2602822"/>
                <a:gd name="csX5" fmla="*/ 5175682 w 9516863"/>
                <a:gd name="csY5" fmla="*/ 2379215 h 2602822"/>
                <a:gd name="csX6" fmla="*/ 5202315 w 9516863"/>
                <a:gd name="csY6" fmla="*/ 2547891 h 2602822"/>
                <a:gd name="csX7" fmla="*/ 5228948 w 9516863"/>
                <a:gd name="csY7" fmla="*/ 2592280 h 2602822"/>
                <a:gd name="csX8" fmla="*/ 5317725 w 9516863"/>
                <a:gd name="csY8" fmla="*/ 2370338 h 2602822"/>
                <a:gd name="csX9" fmla="*/ 5353235 w 9516863"/>
                <a:gd name="csY9" fmla="*/ 2175029 h 2602822"/>
                <a:gd name="csX10" fmla="*/ 5415379 w 9516863"/>
                <a:gd name="csY10" fmla="*/ 1802167 h 2602822"/>
                <a:gd name="csX11" fmla="*/ 5459767 w 9516863"/>
                <a:gd name="csY11" fmla="*/ 1544714 h 2602822"/>
                <a:gd name="csX12" fmla="*/ 5513034 w 9516863"/>
                <a:gd name="csY12" fmla="*/ 1242874 h 2602822"/>
                <a:gd name="csX13" fmla="*/ 5601810 w 9516863"/>
                <a:gd name="csY13" fmla="*/ 932155 h 2602822"/>
                <a:gd name="csX14" fmla="*/ 5726098 w 9516863"/>
                <a:gd name="csY14" fmla="*/ 683581 h 2602822"/>
                <a:gd name="csX15" fmla="*/ 5877018 w 9516863"/>
                <a:gd name="csY15" fmla="*/ 470516 h 2602822"/>
                <a:gd name="csX16" fmla="*/ 6054571 w 9516863"/>
                <a:gd name="csY16" fmla="*/ 337351 h 2602822"/>
                <a:gd name="csX17" fmla="*/ 6276513 w 9516863"/>
                <a:gd name="csY17" fmla="*/ 266330 h 2602822"/>
                <a:gd name="csX18" fmla="*/ 6604987 w 9516863"/>
                <a:gd name="csY18" fmla="*/ 159798 h 2602822"/>
                <a:gd name="csX19" fmla="*/ 6924583 w 9516863"/>
                <a:gd name="csY19" fmla="*/ 88777 h 2602822"/>
                <a:gd name="csX20" fmla="*/ 7226424 w 9516863"/>
                <a:gd name="csY20" fmla="*/ 53266 h 2602822"/>
                <a:gd name="csX21" fmla="*/ 7874494 w 9516863"/>
                <a:gd name="csY21" fmla="*/ 53266 h 2602822"/>
                <a:gd name="csX22" fmla="*/ 9516863 w 9516863"/>
                <a:gd name="csY22" fmla="*/ 17755 h 2602822"/>
                <a:gd name="csX0" fmla="*/ 0 w 9516863"/>
                <a:gd name="csY0" fmla="*/ 0 h 2602822"/>
                <a:gd name="csX1" fmla="*/ 4758432 w 9516863"/>
                <a:gd name="csY1" fmla="*/ 17755 h 2602822"/>
                <a:gd name="csX2" fmla="*/ 4927107 w 9516863"/>
                <a:gd name="csY2" fmla="*/ 35121 h 2602822"/>
                <a:gd name="csX3" fmla="*/ 5033639 w 9516863"/>
                <a:gd name="csY3" fmla="*/ 230819 h 2602822"/>
                <a:gd name="csX4" fmla="*/ 5122416 w 9516863"/>
                <a:gd name="csY4" fmla="*/ 1393794 h 2602822"/>
                <a:gd name="csX5" fmla="*/ 5175682 w 9516863"/>
                <a:gd name="csY5" fmla="*/ 2379215 h 2602822"/>
                <a:gd name="csX6" fmla="*/ 5202315 w 9516863"/>
                <a:gd name="csY6" fmla="*/ 2547891 h 2602822"/>
                <a:gd name="csX7" fmla="*/ 5260055 w 9516863"/>
                <a:gd name="csY7" fmla="*/ 2592280 h 2602822"/>
                <a:gd name="csX8" fmla="*/ 5317725 w 9516863"/>
                <a:gd name="csY8" fmla="*/ 2370338 h 2602822"/>
                <a:gd name="csX9" fmla="*/ 5353235 w 9516863"/>
                <a:gd name="csY9" fmla="*/ 2175029 h 2602822"/>
                <a:gd name="csX10" fmla="*/ 5415379 w 9516863"/>
                <a:gd name="csY10" fmla="*/ 1802167 h 2602822"/>
                <a:gd name="csX11" fmla="*/ 5459767 w 9516863"/>
                <a:gd name="csY11" fmla="*/ 1544714 h 2602822"/>
                <a:gd name="csX12" fmla="*/ 5513034 w 9516863"/>
                <a:gd name="csY12" fmla="*/ 1242874 h 2602822"/>
                <a:gd name="csX13" fmla="*/ 5601810 w 9516863"/>
                <a:gd name="csY13" fmla="*/ 932155 h 2602822"/>
                <a:gd name="csX14" fmla="*/ 5726098 w 9516863"/>
                <a:gd name="csY14" fmla="*/ 683581 h 2602822"/>
                <a:gd name="csX15" fmla="*/ 5877018 w 9516863"/>
                <a:gd name="csY15" fmla="*/ 470516 h 2602822"/>
                <a:gd name="csX16" fmla="*/ 6054571 w 9516863"/>
                <a:gd name="csY16" fmla="*/ 337351 h 2602822"/>
                <a:gd name="csX17" fmla="*/ 6276513 w 9516863"/>
                <a:gd name="csY17" fmla="*/ 266330 h 2602822"/>
                <a:gd name="csX18" fmla="*/ 6604987 w 9516863"/>
                <a:gd name="csY18" fmla="*/ 159798 h 2602822"/>
                <a:gd name="csX19" fmla="*/ 6924583 w 9516863"/>
                <a:gd name="csY19" fmla="*/ 88777 h 2602822"/>
                <a:gd name="csX20" fmla="*/ 7226424 w 9516863"/>
                <a:gd name="csY20" fmla="*/ 53266 h 2602822"/>
                <a:gd name="csX21" fmla="*/ 7874494 w 9516863"/>
                <a:gd name="csY21" fmla="*/ 53266 h 2602822"/>
                <a:gd name="csX22" fmla="*/ 9516863 w 9516863"/>
                <a:gd name="csY22" fmla="*/ 17755 h 2602822"/>
                <a:gd name="csX0" fmla="*/ 0 w 9516863"/>
                <a:gd name="csY0" fmla="*/ 0 h 2598889"/>
                <a:gd name="csX1" fmla="*/ 4758432 w 9516863"/>
                <a:gd name="csY1" fmla="*/ 17755 h 2598889"/>
                <a:gd name="csX2" fmla="*/ 4927107 w 9516863"/>
                <a:gd name="csY2" fmla="*/ 35121 h 2598889"/>
                <a:gd name="csX3" fmla="*/ 5033639 w 9516863"/>
                <a:gd name="csY3" fmla="*/ 230819 h 2598889"/>
                <a:gd name="csX4" fmla="*/ 5122416 w 9516863"/>
                <a:gd name="csY4" fmla="*/ 1393794 h 2598889"/>
                <a:gd name="csX5" fmla="*/ 5175682 w 9516863"/>
                <a:gd name="csY5" fmla="*/ 2379215 h 2598889"/>
                <a:gd name="csX6" fmla="*/ 5210092 w 9516863"/>
                <a:gd name="csY6" fmla="*/ 2526184 h 2598889"/>
                <a:gd name="csX7" fmla="*/ 5260055 w 9516863"/>
                <a:gd name="csY7" fmla="*/ 2592280 h 2598889"/>
                <a:gd name="csX8" fmla="*/ 5317725 w 9516863"/>
                <a:gd name="csY8" fmla="*/ 2370338 h 2598889"/>
                <a:gd name="csX9" fmla="*/ 5353235 w 9516863"/>
                <a:gd name="csY9" fmla="*/ 2175029 h 2598889"/>
                <a:gd name="csX10" fmla="*/ 5415379 w 9516863"/>
                <a:gd name="csY10" fmla="*/ 1802167 h 2598889"/>
                <a:gd name="csX11" fmla="*/ 5459767 w 9516863"/>
                <a:gd name="csY11" fmla="*/ 1544714 h 2598889"/>
                <a:gd name="csX12" fmla="*/ 5513034 w 9516863"/>
                <a:gd name="csY12" fmla="*/ 1242874 h 2598889"/>
                <a:gd name="csX13" fmla="*/ 5601810 w 9516863"/>
                <a:gd name="csY13" fmla="*/ 932155 h 2598889"/>
                <a:gd name="csX14" fmla="*/ 5726098 w 9516863"/>
                <a:gd name="csY14" fmla="*/ 683581 h 2598889"/>
                <a:gd name="csX15" fmla="*/ 5877018 w 9516863"/>
                <a:gd name="csY15" fmla="*/ 470516 h 2598889"/>
                <a:gd name="csX16" fmla="*/ 6054571 w 9516863"/>
                <a:gd name="csY16" fmla="*/ 337351 h 2598889"/>
                <a:gd name="csX17" fmla="*/ 6276513 w 9516863"/>
                <a:gd name="csY17" fmla="*/ 266330 h 2598889"/>
                <a:gd name="csX18" fmla="*/ 6604987 w 9516863"/>
                <a:gd name="csY18" fmla="*/ 159798 h 2598889"/>
                <a:gd name="csX19" fmla="*/ 6924583 w 9516863"/>
                <a:gd name="csY19" fmla="*/ 88777 h 2598889"/>
                <a:gd name="csX20" fmla="*/ 7226424 w 9516863"/>
                <a:gd name="csY20" fmla="*/ 53266 h 2598889"/>
                <a:gd name="csX21" fmla="*/ 7874494 w 9516863"/>
                <a:gd name="csY21" fmla="*/ 53266 h 2598889"/>
                <a:gd name="csX22" fmla="*/ 9516863 w 9516863"/>
                <a:gd name="csY22" fmla="*/ 17755 h 2598889"/>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60055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66330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66330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24583 w 9516863"/>
                <a:gd name="csY18" fmla="*/ 88777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38020 w 9516863"/>
                <a:gd name="csY2" fmla="*/ 63549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38020 w 9516863"/>
                <a:gd name="csY2" fmla="*/ 39182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71"/>
                <a:gd name="csX1" fmla="*/ 4758432 w 9516863"/>
                <a:gd name="csY1" fmla="*/ 17755 h 2592371"/>
                <a:gd name="csX2" fmla="*/ 4938020 w 9516863"/>
                <a:gd name="csY2" fmla="*/ 39182 h 2592371"/>
                <a:gd name="csX3" fmla="*/ 5033639 w 9516863"/>
                <a:gd name="csY3" fmla="*/ 230819 h 2592371"/>
                <a:gd name="csX4" fmla="*/ 5122416 w 9516863"/>
                <a:gd name="csY4" fmla="*/ 1393794 h 2592371"/>
                <a:gd name="csX5" fmla="*/ 5175682 w 9516863"/>
                <a:gd name="csY5" fmla="*/ 2379215 h 2592371"/>
                <a:gd name="csX6" fmla="*/ 5244394 w 9516863"/>
                <a:gd name="csY6" fmla="*/ 2592280 h 2592371"/>
                <a:gd name="csX7" fmla="*/ 5314087 w 9516863"/>
                <a:gd name="csY7" fmla="*/ 2402828 h 2592371"/>
                <a:gd name="csX8" fmla="*/ 5353235 w 9516863"/>
                <a:gd name="csY8" fmla="*/ 2175029 h 2592371"/>
                <a:gd name="csX9" fmla="*/ 5415379 w 9516863"/>
                <a:gd name="csY9" fmla="*/ 1802167 h 2592371"/>
                <a:gd name="csX10" fmla="*/ 5459767 w 9516863"/>
                <a:gd name="csY10" fmla="*/ 1544714 h 2592371"/>
                <a:gd name="csX11" fmla="*/ 5513034 w 9516863"/>
                <a:gd name="csY11" fmla="*/ 1242874 h 2592371"/>
                <a:gd name="csX12" fmla="*/ 5601810 w 9516863"/>
                <a:gd name="csY12" fmla="*/ 932155 h 2592371"/>
                <a:gd name="csX13" fmla="*/ 5726098 w 9516863"/>
                <a:gd name="csY13" fmla="*/ 683581 h 2592371"/>
                <a:gd name="csX14" fmla="*/ 5877018 w 9516863"/>
                <a:gd name="csY14" fmla="*/ 470516 h 2592371"/>
                <a:gd name="csX15" fmla="*/ 6054571 w 9516863"/>
                <a:gd name="csY15" fmla="*/ 337351 h 2592371"/>
                <a:gd name="csX16" fmla="*/ 6276513 w 9516863"/>
                <a:gd name="csY16" fmla="*/ 252341 h 2592371"/>
                <a:gd name="csX17" fmla="*/ 6604987 w 9516863"/>
                <a:gd name="csY17" fmla="*/ 159798 h 2592371"/>
                <a:gd name="csX18" fmla="*/ 6908922 w 9516863"/>
                <a:gd name="csY18" fmla="*/ 113256 h 2592371"/>
                <a:gd name="csX19" fmla="*/ 7226424 w 9516863"/>
                <a:gd name="csY19" fmla="*/ 84740 h 2592371"/>
                <a:gd name="csX20" fmla="*/ 7874494 w 9516863"/>
                <a:gd name="csY20" fmla="*/ 53266 h 2592371"/>
                <a:gd name="csX21" fmla="*/ 9516863 w 9516863"/>
                <a:gd name="csY21" fmla="*/ 17755 h 2592371"/>
                <a:gd name="csX0" fmla="*/ 0 w 9516863"/>
                <a:gd name="csY0" fmla="*/ 0 h 2592408"/>
                <a:gd name="csX1" fmla="*/ 4758432 w 9516863"/>
                <a:gd name="csY1" fmla="*/ 17755 h 2592408"/>
                <a:gd name="csX2" fmla="*/ 4938020 w 9516863"/>
                <a:gd name="csY2" fmla="*/ 39182 h 2592408"/>
                <a:gd name="csX3" fmla="*/ 5033639 w 9516863"/>
                <a:gd name="csY3" fmla="*/ 230819 h 2592408"/>
                <a:gd name="csX4" fmla="*/ 5122416 w 9516863"/>
                <a:gd name="csY4" fmla="*/ 1393794 h 2592408"/>
                <a:gd name="csX5" fmla="*/ 5175682 w 9516863"/>
                <a:gd name="csY5" fmla="*/ 2379215 h 2592408"/>
                <a:gd name="csX6" fmla="*/ 5244394 w 9516863"/>
                <a:gd name="csY6" fmla="*/ 2592280 h 2592408"/>
                <a:gd name="csX7" fmla="*/ 5306813 w 9516863"/>
                <a:gd name="csY7" fmla="*/ 2406890 h 2592408"/>
                <a:gd name="csX8" fmla="*/ 5353235 w 9516863"/>
                <a:gd name="csY8" fmla="*/ 2175029 h 2592408"/>
                <a:gd name="csX9" fmla="*/ 5415379 w 9516863"/>
                <a:gd name="csY9" fmla="*/ 1802167 h 2592408"/>
                <a:gd name="csX10" fmla="*/ 5459767 w 9516863"/>
                <a:gd name="csY10" fmla="*/ 1544714 h 2592408"/>
                <a:gd name="csX11" fmla="*/ 5513034 w 9516863"/>
                <a:gd name="csY11" fmla="*/ 1242874 h 2592408"/>
                <a:gd name="csX12" fmla="*/ 5601810 w 9516863"/>
                <a:gd name="csY12" fmla="*/ 932155 h 2592408"/>
                <a:gd name="csX13" fmla="*/ 5726098 w 9516863"/>
                <a:gd name="csY13" fmla="*/ 683581 h 2592408"/>
                <a:gd name="csX14" fmla="*/ 5877018 w 9516863"/>
                <a:gd name="csY14" fmla="*/ 470516 h 2592408"/>
                <a:gd name="csX15" fmla="*/ 6054571 w 9516863"/>
                <a:gd name="csY15" fmla="*/ 337351 h 2592408"/>
                <a:gd name="csX16" fmla="*/ 6276513 w 9516863"/>
                <a:gd name="csY16" fmla="*/ 252341 h 2592408"/>
                <a:gd name="csX17" fmla="*/ 6604987 w 9516863"/>
                <a:gd name="csY17" fmla="*/ 159798 h 2592408"/>
                <a:gd name="csX18" fmla="*/ 6908922 w 9516863"/>
                <a:gd name="csY18" fmla="*/ 113256 h 2592408"/>
                <a:gd name="csX19" fmla="*/ 7226424 w 9516863"/>
                <a:gd name="csY19" fmla="*/ 84740 h 2592408"/>
                <a:gd name="csX20" fmla="*/ 7874494 w 9516863"/>
                <a:gd name="csY20" fmla="*/ 53266 h 2592408"/>
                <a:gd name="csX21" fmla="*/ 9516863 w 9516863"/>
                <a:gd name="csY21" fmla="*/ 17755 h 2592408"/>
                <a:gd name="csX0" fmla="*/ 0 w 9516863"/>
                <a:gd name="csY0" fmla="*/ 0 h 2564011"/>
                <a:gd name="csX1" fmla="*/ 4758432 w 9516863"/>
                <a:gd name="csY1" fmla="*/ 17755 h 2564011"/>
                <a:gd name="csX2" fmla="*/ 4938020 w 9516863"/>
                <a:gd name="csY2" fmla="*/ 39182 h 2564011"/>
                <a:gd name="csX3" fmla="*/ 5033639 w 9516863"/>
                <a:gd name="csY3" fmla="*/ 230819 h 2564011"/>
                <a:gd name="csX4" fmla="*/ 5122416 w 9516863"/>
                <a:gd name="csY4" fmla="*/ 1393794 h 2564011"/>
                <a:gd name="csX5" fmla="*/ 5175682 w 9516863"/>
                <a:gd name="csY5" fmla="*/ 2379215 h 2564011"/>
                <a:gd name="csX6" fmla="*/ 5233481 w 9516863"/>
                <a:gd name="csY6" fmla="*/ 2563852 h 2564011"/>
                <a:gd name="csX7" fmla="*/ 5306813 w 9516863"/>
                <a:gd name="csY7" fmla="*/ 2406890 h 2564011"/>
                <a:gd name="csX8" fmla="*/ 5353235 w 9516863"/>
                <a:gd name="csY8" fmla="*/ 2175029 h 2564011"/>
                <a:gd name="csX9" fmla="*/ 5415379 w 9516863"/>
                <a:gd name="csY9" fmla="*/ 1802167 h 2564011"/>
                <a:gd name="csX10" fmla="*/ 5459767 w 9516863"/>
                <a:gd name="csY10" fmla="*/ 1544714 h 2564011"/>
                <a:gd name="csX11" fmla="*/ 5513034 w 9516863"/>
                <a:gd name="csY11" fmla="*/ 1242874 h 2564011"/>
                <a:gd name="csX12" fmla="*/ 5601810 w 9516863"/>
                <a:gd name="csY12" fmla="*/ 932155 h 2564011"/>
                <a:gd name="csX13" fmla="*/ 5726098 w 9516863"/>
                <a:gd name="csY13" fmla="*/ 683581 h 2564011"/>
                <a:gd name="csX14" fmla="*/ 5877018 w 9516863"/>
                <a:gd name="csY14" fmla="*/ 470516 h 2564011"/>
                <a:gd name="csX15" fmla="*/ 6054571 w 9516863"/>
                <a:gd name="csY15" fmla="*/ 337351 h 2564011"/>
                <a:gd name="csX16" fmla="*/ 6276513 w 9516863"/>
                <a:gd name="csY16" fmla="*/ 252341 h 2564011"/>
                <a:gd name="csX17" fmla="*/ 6604987 w 9516863"/>
                <a:gd name="csY17" fmla="*/ 159798 h 2564011"/>
                <a:gd name="csX18" fmla="*/ 6908922 w 9516863"/>
                <a:gd name="csY18" fmla="*/ 113256 h 2564011"/>
                <a:gd name="csX19" fmla="*/ 7226424 w 9516863"/>
                <a:gd name="csY19" fmla="*/ 84740 h 2564011"/>
                <a:gd name="csX20" fmla="*/ 7874494 w 9516863"/>
                <a:gd name="csY20" fmla="*/ 53266 h 2564011"/>
                <a:gd name="csX21" fmla="*/ 9516863 w 9516863"/>
                <a:gd name="csY21" fmla="*/ 17755 h 2564011"/>
                <a:gd name="csX0" fmla="*/ 0 w 9516863"/>
                <a:gd name="csY0" fmla="*/ 0 h 2568067"/>
                <a:gd name="csX1" fmla="*/ 4758432 w 9516863"/>
                <a:gd name="csY1" fmla="*/ 17755 h 2568067"/>
                <a:gd name="csX2" fmla="*/ 4938020 w 9516863"/>
                <a:gd name="csY2" fmla="*/ 39182 h 2568067"/>
                <a:gd name="csX3" fmla="*/ 5033639 w 9516863"/>
                <a:gd name="csY3" fmla="*/ 230819 h 2568067"/>
                <a:gd name="csX4" fmla="*/ 5122416 w 9516863"/>
                <a:gd name="csY4" fmla="*/ 1393794 h 2568067"/>
                <a:gd name="csX5" fmla="*/ 5175682 w 9516863"/>
                <a:gd name="csY5" fmla="*/ 2379215 h 2568067"/>
                <a:gd name="csX6" fmla="*/ 5244395 w 9516863"/>
                <a:gd name="csY6" fmla="*/ 2567913 h 2568067"/>
                <a:gd name="csX7" fmla="*/ 5306813 w 9516863"/>
                <a:gd name="csY7" fmla="*/ 2406890 h 2568067"/>
                <a:gd name="csX8" fmla="*/ 5353235 w 9516863"/>
                <a:gd name="csY8" fmla="*/ 2175029 h 2568067"/>
                <a:gd name="csX9" fmla="*/ 5415379 w 9516863"/>
                <a:gd name="csY9" fmla="*/ 1802167 h 2568067"/>
                <a:gd name="csX10" fmla="*/ 5459767 w 9516863"/>
                <a:gd name="csY10" fmla="*/ 1544714 h 2568067"/>
                <a:gd name="csX11" fmla="*/ 5513034 w 9516863"/>
                <a:gd name="csY11" fmla="*/ 1242874 h 2568067"/>
                <a:gd name="csX12" fmla="*/ 5601810 w 9516863"/>
                <a:gd name="csY12" fmla="*/ 932155 h 2568067"/>
                <a:gd name="csX13" fmla="*/ 5726098 w 9516863"/>
                <a:gd name="csY13" fmla="*/ 683581 h 2568067"/>
                <a:gd name="csX14" fmla="*/ 5877018 w 9516863"/>
                <a:gd name="csY14" fmla="*/ 470516 h 2568067"/>
                <a:gd name="csX15" fmla="*/ 6054571 w 9516863"/>
                <a:gd name="csY15" fmla="*/ 337351 h 2568067"/>
                <a:gd name="csX16" fmla="*/ 6276513 w 9516863"/>
                <a:gd name="csY16" fmla="*/ 252341 h 2568067"/>
                <a:gd name="csX17" fmla="*/ 6604987 w 9516863"/>
                <a:gd name="csY17" fmla="*/ 159798 h 2568067"/>
                <a:gd name="csX18" fmla="*/ 6908922 w 9516863"/>
                <a:gd name="csY18" fmla="*/ 113256 h 2568067"/>
                <a:gd name="csX19" fmla="*/ 7226424 w 9516863"/>
                <a:gd name="csY19" fmla="*/ 84740 h 2568067"/>
                <a:gd name="csX20" fmla="*/ 7874494 w 9516863"/>
                <a:gd name="csY20" fmla="*/ 53266 h 2568067"/>
                <a:gd name="csX21" fmla="*/ 9516863 w 9516863"/>
                <a:gd name="csY21" fmla="*/ 17755 h 2568067"/>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4 w 9516863"/>
                <a:gd name="csY13" fmla="*/ 675458 h 2568066"/>
                <a:gd name="csX14" fmla="*/ 5877018 w 9516863"/>
                <a:gd name="csY14" fmla="*/ 470516 h 2568066"/>
                <a:gd name="csX15" fmla="*/ 6054571 w 9516863"/>
                <a:gd name="csY15" fmla="*/ 337351 h 2568066"/>
                <a:gd name="csX16" fmla="*/ 6276513 w 9516863"/>
                <a:gd name="csY16" fmla="*/ 252341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5 w 9516863"/>
                <a:gd name="csY13" fmla="*/ 671396 h 2568066"/>
                <a:gd name="csX14" fmla="*/ 5877018 w 9516863"/>
                <a:gd name="csY14" fmla="*/ 470516 h 2568066"/>
                <a:gd name="csX15" fmla="*/ 6054571 w 9516863"/>
                <a:gd name="csY15" fmla="*/ 337351 h 2568066"/>
                <a:gd name="csX16" fmla="*/ 6276513 w 9516863"/>
                <a:gd name="csY16" fmla="*/ 252341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16361 w 9516863"/>
                <a:gd name="csY12" fmla="*/ 944339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27584 w 9516863"/>
                <a:gd name="csY11" fmla="*/ 1246935 h 2568066"/>
                <a:gd name="csX12" fmla="*/ 5616361 w 9516863"/>
                <a:gd name="csY12" fmla="*/ 944339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620815"/>
                <a:gd name="csX1" fmla="*/ 4758432 w 9516863"/>
                <a:gd name="csY1" fmla="*/ 17755 h 2620815"/>
                <a:gd name="csX2" fmla="*/ 4938020 w 9516863"/>
                <a:gd name="csY2" fmla="*/ 39182 h 2620815"/>
                <a:gd name="csX3" fmla="*/ 5033639 w 9516863"/>
                <a:gd name="csY3" fmla="*/ 230819 h 2620815"/>
                <a:gd name="csX4" fmla="*/ 5122416 w 9516863"/>
                <a:gd name="csY4" fmla="*/ 1393794 h 2620815"/>
                <a:gd name="csX5" fmla="*/ 5175682 w 9516863"/>
                <a:gd name="csY5" fmla="*/ 2379215 h 2620815"/>
                <a:gd name="csX6" fmla="*/ 5244396 w 9516863"/>
                <a:gd name="csY6" fmla="*/ 2620707 h 2620815"/>
                <a:gd name="csX7" fmla="*/ 5306813 w 9516863"/>
                <a:gd name="csY7" fmla="*/ 2406890 h 2620815"/>
                <a:gd name="csX8" fmla="*/ 5353235 w 9516863"/>
                <a:gd name="csY8" fmla="*/ 2175029 h 2620815"/>
                <a:gd name="csX9" fmla="*/ 5415379 w 9516863"/>
                <a:gd name="csY9" fmla="*/ 1802167 h 2620815"/>
                <a:gd name="csX10" fmla="*/ 5459767 w 9516863"/>
                <a:gd name="csY10" fmla="*/ 1544714 h 2620815"/>
                <a:gd name="csX11" fmla="*/ 5527584 w 9516863"/>
                <a:gd name="csY11" fmla="*/ 1246935 h 2620815"/>
                <a:gd name="csX12" fmla="*/ 5616361 w 9516863"/>
                <a:gd name="csY12" fmla="*/ 944339 h 2620815"/>
                <a:gd name="csX13" fmla="*/ 5733375 w 9516863"/>
                <a:gd name="csY13" fmla="*/ 671396 h 2620815"/>
                <a:gd name="csX14" fmla="*/ 5877018 w 9516863"/>
                <a:gd name="csY14" fmla="*/ 470516 h 2620815"/>
                <a:gd name="csX15" fmla="*/ 6054571 w 9516863"/>
                <a:gd name="csY15" fmla="*/ 337351 h 2620815"/>
                <a:gd name="csX16" fmla="*/ 6301976 w 9516863"/>
                <a:gd name="csY16" fmla="*/ 236097 h 2620815"/>
                <a:gd name="csX17" fmla="*/ 6604987 w 9516863"/>
                <a:gd name="csY17" fmla="*/ 159798 h 2620815"/>
                <a:gd name="csX18" fmla="*/ 6908922 w 9516863"/>
                <a:gd name="csY18" fmla="*/ 113256 h 2620815"/>
                <a:gd name="csX19" fmla="*/ 7226424 w 9516863"/>
                <a:gd name="csY19" fmla="*/ 84740 h 2620815"/>
                <a:gd name="csX20" fmla="*/ 7874494 w 9516863"/>
                <a:gd name="csY20" fmla="*/ 53266 h 2620815"/>
                <a:gd name="csX21" fmla="*/ 9516863 w 9516863"/>
                <a:gd name="csY21" fmla="*/ 17755 h 2620815"/>
                <a:gd name="csX0" fmla="*/ 0 w 9516863"/>
                <a:gd name="csY0" fmla="*/ 0 h 2620786"/>
                <a:gd name="csX1" fmla="*/ 4758432 w 9516863"/>
                <a:gd name="csY1" fmla="*/ 17755 h 2620786"/>
                <a:gd name="csX2" fmla="*/ 4938020 w 9516863"/>
                <a:gd name="csY2" fmla="*/ 39182 h 2620786"/>
                <a:gd name="csX3" fmla="*/ 5033639 w 9516863"/>
                <a:gd name="csY3" fmla="*/ 230819 h 2620786"/>
                <a:gd name="csX4" fmla="*/ 5122416 w 9516863"/>
                <a:gd name="csY4" fmla="*/ 1393794 h 2620786"/>
                <a:gd name="csX5" fmla="*/ 5193869 w 9516863"/>
                <a:gd name="csY5" fmla="*/ 2383276 h 2620786"/>
                <a:gd name="csX6" fmla="*/ 5244396 w 9516863"/>
                <a:gd name="csY6" fmla="*/ 2620707 h 2620786"/>
                <a:gd name="csX7" fmla="*/ 5306813 w 9516863"/>
                <a:gd name="csY7" fmla="*/ 2406890 h 2620786"/>
                <a:gd name="csX8" fmla="*/ 5353235 w 9516863"/>
                <a:gd name="csY8" fmla="*/ 2175029 h 2620786"/>
                <a:gd name="csX9" fmla="*/ 5415379 w 9516863"/>
                <a:gd name="csY9" fmla="*/ 1802167 h 2620786"/>
                <a:gd name="csX10" fmla="*/ 5459767 w 9516863"/>
                <a:gd name="csY10" fmla="*/ 1544714 h 2620786"/>
                <a:gd name="csX11" fmla="*/ 5527584 w 9516863"/>
                <a:gd name="csY11" fmla="*/ 1246935 h 2620786"/>
                <a:gd name="csX12" fmla="*/ 5616361 w 9516863"/>
                <a:gd name="csY12" fmla="*/ 944339 h 2620786"/>
                <a:gd name="csX13" fmla="*/ 5733375 w 9516863"/>
                <a:gd name="csY13" fmla="*/ 671396 h 2620786"/>
                <a:gd name="csX14" fmla="*/ 5877018 w 9516863"/>
                <a:gd name="csY14" fmla="*/ 470516 h 2620786"/>
                <a:gd name="csX15" fmla="*/ 6054571 w 9516863"/>
                <a:gd name="csY15" fmla="*/ 337351 h 2620786"/>
                <a:gd name="csX16" fmla="*/ 6301976 w 9516863"/>
                <a:gd name="csY16" fmla="*/ 236097 h 2620786"/>
                <a:gd name="csX17" fmla="*/ 6604987 w 9516863"/>
                <a:gd name="csY17" fmla="*/ 159798 h 2620786"/>
                <a:gd name="csX18" fmla="*/ 6908922 w 9516863"/>
                <a:gd name="csY18" fmla="*/ 113256 h 2620786"/>
                <a:gd name="csX19" fmla="*/ 7226424 w 9516863"/>
                <a:gd name="csY19" fmla="*/ 84740 h 2620786"/>
                <a:gd name="csX20" fmla="*/ 7874494 w 9516863"/>
                <a:gd name="csY20" fmla="*/ 53266 h 2620786"/>
                <a:gd name="csX21" fmla="*/ 9516863 w 9516863"/>
                <a:gd name="csY21" fmla="*/ 17755 h 2620786"/>
                <a:gd name="csX0" fmla="*/ 0 w 9516863"/>
                <a:gd name="csY0" fmla="*/ 0 h 2620761"/>
                <a:gd name="csX1" fmla="*/ 4758432 w 9516863"/>
                <a:gd name="csY1" fmla="*/ 17755 h 2620761"/>
                <a:gd name="csX2" fmla="*/ 4938020 w 9516863"/>
                <a:gd name="csY2" fmla="*/ 39182 h 2620761"/>
                <a:gd name="csX3" fmla="*/ 5033639 w 9516863"/>
                <a:gd name="csY3" fmla="*/ 230819 h 2620761"/>
                <a:gd name="csX4" fmla="*/ 5122416 w 9516863"/>
                <a:gd name="csY4" fmla="*/ 1393794 h 2620761"/>
                <a:gd name="csX5" fmla="*/ 5182957 w 9516863"/>
                <a:gd name="csY5" fmla="*/ 2387337 h 2620761"/>
                <a:gd name="csX6" fmla="*/ 5244396 w 9516863"/>
                <a:gd name="csY6" fmla="*/ 2620707 h 2620761"/>
                <a:gd name="csX7" fmla="*/ 5306813 w 9516863"/>
                <a:gd name="csY7" fmla="*/ 2406890 h 2620761"/>
                <a:gd name="csX8" fmla="*/ 5353235 w 9516863"/>
                <a:gd name="csY8" fmla="*/ 2175029 h 2620761"/>
                <a:gd name="csX9" fmla="*/ 5415379 w 9516863"/>
                <a:gd name="csY9" fmla="*/ 1802167 h 2620761"/>
                <a:gd name="csX10" fmla="*/ 5459767 w 9516863"/>
                <a:gd name="csY10" fmla="*/ 1544714 h 2620761"/>
                <a:gd name="csX11" fmla="*/ 5527584 w 9516863"/>
                <a:gd name="csY11" fmla="*/ 1246935 h 2620761"/>
                <a:gd name="csX12" fmla="*/ 5616361 w 9516863"/>
                <a:gd name="csY12" fmla="*/ 944339 h 2620761"/>
                <a:gd name="csX13" fmla="*/ 5733375 w 9516863"/>
                <a:gd name="csY13" fmla="*/ 671396 h 2620761"/>
                <a:gd name="csX14" fmla="*/ 5877018 w 9516863"/>
                <a:gd name="csY14" fmla="*/ 470516 h 2620761"/>
                <a:gd name="csX15" fmla="*/ 6054571 w 9516863"/>
                <a:gd name="csY15" fmla="*/ 337351 h 2620761"/>
                <a:gd name="csX16" fmla="*/ 6301976 w 9516863"/>
                <a:gd name="csY16" fmla="*/ 236097 h 2620761"/>
                <a:gd name="csX17" fmla="*/ 6604987 w 9516863"/>
                <a:gd name="csY17" fmla="*/ 159798 h 2620761"/>
                <a:gd name="csX18" fmla="*/ 6908922 w 9516863"/>
                <a:gd name="csY18" fmla="*/ 113256 h 2620761"/>
                <a:gd name="csX19" fmla="*/ 7226424 w 9516863"/>
                <a:gd name="csY19" fmla="*/ 84740 h 2620761"/>
                <a:gd name="csX20" fmla="*/ 7874494 w 9516863"/>
                <a:gd name="csY20" fmla="*/ 53266 h 2620761"/>
                <a:gd name="csX21" fmla="*/ 9516863 w 9516863"/>
                <a:gd name="csY21" fmla="*/ 17755 h 2620761"/>
                <a:gd name="csX0" fmla="*/ 0 w 9516863"/>
                <a:gd name="csY0" fmla="*/ 0 h 2620761"/>
                <a:gd name="csX1" fmla="*/ 4758432 w 9516863"/>
                <a:gd name="csY1" fmla="*/ 17755 h 2620761"/>
                <a:gd name="csX2" fmla="*/ 4951419 w 9516863"/>
                <a:gd name="csY2" fmla="*/ 44168 h 2620761"/>
                <a:gd name="csX3" fmla="*/ 5033639 w 9516863"/>
                <a:gd name="csY3" fmla="*/ 230819 h 2620761"/>
                <a:gd name="csX4" fmla="*/ 5122416 w 9516863"/>
                <a:gd name="csY4" fmla="*/ 1393794 h 2620761"/>
                <a:gd name="csX5" fmla="*/ 5182957 w 9516863"/>
                <a:gd name="csY5" fmla="*/ 2387337 h 2620761"/>
                <a:gd name="csX6" fmla="*/ 5244396 w 9516863"/>
                <a:gd name="csY6" fmla="*/ 2620707 h 2620761"/>
                <a:gd name="csX7" fmla="*/ 5306813 w 9516863"/>
                <a:gd name="csY7" fmla="*/ 2406890 h 2620761"/>
                <a:gd name="csX8" fmla="*/ 5353235 w 9516863"/>
                <a:gd name="csY8" fmla="*/ 2175029 h 2620761"/>
                <a:gd name="csX9" fmla="*/ 5415379 w 9516863"/>
                <a:gd name="csY9" fmla="*/ 1802167 h 2620761"/>
                <a:gd name="csX10" fmla="*/ 5459767 w 9516863"/>
                <a:gd name="csY10" fmla="*/ 1544714 h 2620761"/>
                <a:gd name="csX11" fmla="*/ 5527584 w 9516863"/>
                <a:gd name="csY11" fmla="*/ 1246935 h 2620761"/>
                <a:gd name="csX12" fmla="*/ 5616361 w 9516863"/>
                <a:gd name="csY12" fmla="*/ 944339 h 2620761"/>
                <a:gd name="csX13" fmla="*/ 5733375 w 9516863"/>
                <a:gd name="csY13" fmla="*/ 671396 h 2620761"/>
                <a:gd name="csX14" fmla="*/ 5877018 w 9516863"/>
                <a:gd name="csY14" fmla="*/ 470516 h 2620761"/>
                <a:gd name="csX15" fmla="*/ 6054571 w 9516863"/>
                <a:gd name="csY15" fmla="*/ 337351 h 2620761"/>
                <a:gd name="csX16" fmla="*/ 6301976 w 9516863"/>
                <a:gd name="csY16" fmla="*/ 236097 h 2620761"/>
                <a:gd name="csX17" fmla="*/ 6604987 w 9516863"/>
                <a:gd name="csY17" fmla="*/ 159798 h 2620761"/>
                <a:gd name="csX18" fmla="*/ 6908922 w 9516863"/>
                <a:gd name="csY18" fmla="*/ 113256 h 2620761"/>
                <a:gd name="csX19" fmla="*/ 7226424 w 9516863"/>
                <a:gd name="csY19" fmla="*/ 84740 h 2620761"/>
                <a:gd name="csX20" fmla="*/ 7874494 w 9516863"/>
                <a:gd name="csY20" fmla="*/ 53266 h 2620761"/>
                <a:gd name="csX21" fmla="*/ 9516863 w 9516863"/>
                <a:gd name="csY21" fmla="*/ 17755 h 26207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9516863" h="2620761">
                  <a:moveTo>
                    <a:pt x="0" y="0"/>
                  </a:moveTo>
                  <a:lnTo>
                    <a:pt x="4758432" y="17755"/>
                  </a:lnTo>
                  <a:lnTo>
                    <a:pt x="4951419" y="44168"/>
                  </a:lnTo>
                  <a:cubicBezTo>
                    <a:pt x="4979531" y="79678"/>
                    <a:pt x="5005140" y="5881"/>
                    <a:pt x="5033639" y="230819"/>
                  </a:cubicBezTo>
                  <a:cubicBezTo>
                    <a:pt x="5062139" y="455757"/>
                    <a:pt x="5097530" y="1034374"/>
                    <a:pt x="5122416" y="1393794"/>
                  </a:cubicBezTo>
                  <a:cubicBezTo>
                    <a:pt x="5147302" y="1753214"/>
                    <a:pt x="5162627" y="2182852"/>
                    <a:pt x="5182957" y="2387337"/>
                  </a:cubicBezTo>
                  <a:cubicBezTo>
                    <a:pt x="5203287" y="2591823"/>
                    <a:pt x="5223753" y="2617448"/>
                    <a:pt x="5244396" y="2620707"/>
                  </a:cubicBezTo>
                  <a:cubicBezTo>
                    <a:pt x="5265039" y="2623966"/>
                    <a:pt x="5288673" y="2481170"/>
                    <a:pt x="5306813" y="2406890"/>
                  </a:cubicBezTo>
                  <a:cubicBezTo>
                    <a:pt x="5324953" y="2332610"/>
                    <a:pt x="5335141" y="2275816"/>
                    <a:pt x="5353235" y="2175029"/>
                  </a:cubicBezTo>
                  <a:cubicBezTo>
                    <a:pt x="5371329" y="2074242"/>
                    <a:pt x="5397624" y="1907220"/>
                    <a:pt x="5415379" y="1802167"/>
                  </a:cubicBezTo>
                  <a:cubicBezTo>
                    <a:pt x="5433134" y="1697115"/>
                    <a:pt x="5441066" y="1637253"/>
                    <a:pt x="5459767" y="1544714"/>
                  </a:cubicBezTo>
                  <a:cubicBezTo>
                    <a:pt x="5478468" y="1452175"/>
                    <a:pt x="5501485" y="1346998"/>
                    <a:pt x="5527584" y="1246935"/>
                  </a:cubicBezTo>
                  <a:cubicBezTo>
                    <a:pt x="5553683" y="1146873"/>
                    <a:pt x="5582063" y="1040262"/>
                    <a:pt x="5616361" y="944339"/>
                  </a:cubicBezTo>
                  <a:cubicBezTo>
                    <a:pt x="5650659" y="848416"/>
                    <a:pt x="5689932" y="750366"/>
                    <a:pt x="5733375" y="671396"/>
                  </a:cubicBezTo>
                  <a:cubicBezTo>
                    <a:pt x="5776818" y="592426"/>
                    <a:pt x="5823485" y="526190"/>
                    <a:pt x="5877018" y="470516"/>
                  </a:cubicBezTo>
                  <a:cubicBezTo>
                    <a:pt x="5930551" y="414842"/>
                    <a:pt x="5983745" y="376421"/>
                    <a:pt x="6054571" y="337351"/>
                  </a:cubicBezTo>
                  <a:cubicBezTo>
                    <a:pt x="6125397" y="298281"/>
                    <a:pt x="6301976" y="236097"/>
                    <a:pt x="6301976" y="236097"/>
                  </a:cubicBezTo>
                  <a:cubicBezTo>
                    <a:pt x="6393712" y="206505"/>
                    <a:pt x="6503829" y="180271"/>
                    <a:pt x="6604987" y="159798"/>
                  </a:cubicBezTo>
                  <a:cubicBezTo>
                    <a:pt x="6706145" y="139325"/>
                    <a:pt x="6805349" y="125766"/>
                    <a:pt x="6908922" y="113256"/>
                  </a:cubicBezTo>
                  <a:cubicBezTo>
                    <a:pt x="7012495" y="100746"/>
                    <a:pt x="7065495" y="94738"/>
                    <a:pt x="7226424" y="84740"/>
                  </a:cubicBezTo>
                  <a:cubicBezTo>
                    <a:pt x="7387353" y="74742"/>
                    <a:pt x="7874494" y="53266"/>
                    <a:pt x="7874494" y="53266"/>
                  </a:cubicBezTo>
                  <a:lnTo>
                    <a:pt x="9516863" y="17755"/>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99" name="Groupe 98">
            <a:extLst>
              <a:ext uri="{FF2B5EF4-FFF2-40B4-BE49-F238E27FC236}">
                <a16:creationId xmlns:a16="http://schemas.microsoft.com/office/drawing/2014/main" id="{22DC395D-5D33-765B-98F7-09307210E028}"/>
              </a:ext>
            </a:extLst>
          </p:cNvPr>
          <p:cNvGrpSpPr/>
          <p:nvPr/>
        </p:nvGrpSpPr>
        <p:grpSpPr>
          <a:xfrm>
            <a:off x="1234142" y="376772"/>
            <a:ext cx="9652672" cy="5969305"/>
            <a:chOff x="1234142" y="376772"/>
            <a:chExt cx="9652672" cy="5969305"/>
          </a:xfrm>
        </p:grpSpPr>
        <p:sp>
          <p:nvSpPr>
            <p:cNvPr id="94" name="Forme libre 93">
              <a:extLst>
                <a:ext uri="{FF2B5EF4-FFF2-40B4-BE49-F238E27FC236}">
                  <a16:creationId xmlns:a16="http://schemas.microsoft.com/office/drawing/2014/main" id="{AA736C84-9719-6C7D-F15B-4817FC36E570}"/>
                </a:ext>
              </a:extLst>
            </p:cNvPr>
            <p:cNvSpPr/>
            <p:nvPr/>
          </p:nvSpPr>
          <p:spPr>
            <a:xfrm>
              <a:off x="1234142" y="4739707"/>
              <a:ext cx="9488279" cy="1606370"/>
            </a:xfrm>
            <a:custGeom>
              <a:avLst/>
              <a:gdLst>
                <a:gd name="csX0" fmla="*/ 0 w 9473610"/>
                <a:gd name="csY0" fmla="*/ 882502 h 1616149"/>
                <a:gd name="csX1" fmla="*/ 2052084 w 9473610"/>
                <a:gd name="csY1" fmla="*/ 893135 h 1616149"/>
                <a:gd name="csX2" fmla="*/ 2052084 w 9473610"/>
                <a:gd name="csY2" fmla="*/ 1605516 h 1616149"/>
                <a:gd name="csX3" fmla="*/ 3848986 w 9473610"/>
                <a:gd name="csY3" fmla="*/ 1616149 h 1616149"/>
                <a:gd name="csX4" fmla="*/ 3848986 w 9473610"/>
                <a:gd name="csY4" fmla="*/ 1467293 h 1616149"/>
                <a:gd name="csX5" fmla="*/ 4933507 w 9473610"/>
                <a:gd name="csY5" fmla="*/ 1467293 h 1616149"/>
                <a:gd name="csX6" fmla="*/ 4922875 w 9473610"/>
                <a:gd name="csY6" fmla="*/ 21265 h 1616149"/>
                <a:gd name="csX7" fmla="*/ 5518298 w 9473610"/>
                <a:gd name="csY7" fmla="*/ 0 h 1616149"/>
                <a:gd name="csX8" fmla="*/ 5528931 w 9473610"/>
                <a:gd name="csY8" fmla="*/ 903767 h 1616149"/>
                <a:gd name="csX9" fmla="*/ 9473610 w 9473610"/>
                <a:gd name="csY9" fmla="*/ 882502 h 1616149"/>
                <a:gd name="csX0" fmla="*/ 0 w 9488279"/>
                <a:gd name="csY0" fmla="*/ 887391 h 1616149"/>
                <a:gd name="csX1" fmla="*/ 2066753 w 9488279"/>
                <a:gd name="csY1" fmla="*/ 893135 h 1616149"/>
                <a:gd name="csX2" fmla="*/ 2066753 w 9488279"/>
                <a:gd name="csY2" fmla="*/ 1605516 h 1616149"/>
                <a:gd name="csX3" fmla="*/ 3863655 w 9488279"/>
                <a:gd name="csY3" fmla="*/ 1616149 h 1616149"/>
                <a:gd name="csX4" fmla="*/ 3863655 w 9488279"/>
                <a:gd name="csY4" fmla="*/ 1467293 h 1616149"/>
                <a:gd name="csX5" fmla="*/ 4948176 w 9488279"/>
                <a:gd name="csY5" fmla="*/ 1467293 h 1616149"/>
                <a:gd name="csX6" fmla="*/ 4937544 w 9488279"/>
                <a:gd name="csY6" fmla="*/ 21265 h 1616149"/>
                <a:gd name="csX7" fmla="*/ 5532967 w 9488279"/>
                <a:gd name="csY7" fmla="*/ 0 h 1616149"/>
                <a:gd name="csX8" fmla="*/ 5543600 w 9488279"/>
                <a:gd name="csY8" fmla="*/ 903767 h 1616149"/>
                <a:gd name="csX9" fmla="*/ 9488279 w 9488279"/>
                <a:gd name="csY9" fmla="*/ 882502 h 1616149"/>
                <a:gd name="csX0" fmla="*/ 0 w 9488279"/>
                <a:gd name="csY0" fmla="*/ 887391 h 1616149"/>
                <a:gd name="csX1" fmla="*/ 2056973 w 9488279"/>
                <a:gd name="csY1" fmla="*/ 893135 h 1616149"/>
                <a:gd name="csX2" fmla="*/ 2066753 w 9488279"/>
                <a:gd name="csY2" fmla="*/ 1605516 h 1616149"/>
                <a:gd name="csX3" fmla="*/ 3863655 w 9488279"/>
                <a:gd name="csY3" fmla="*/ 1616149 h 1616149"/>
                <a:gd name="csX4" fmla="*/ 3863655 w 9488279"/>
                <a:gd name="csY4" fmla="*/ 1467293 h 1616149"/>
                <a:gd name="csX5" fmla="*/ 4948176 w 9488279"/>
                <a:gd name="csY5" fmla="*/ 1467293 h 1616149"/>
                <a:gd name="csX6" fmla="*/ 4937544 w 9488279"/>
                <a:gd name="csY6" fmla="*/ 21265 h 1616149"/>
                <a:gd name="csX7" fmla="*/ 5532967 w 9488279"/>
                <a:gd name="csY7" fmla="*/ 0 h 1616149"/>
                <a:gd name="csX8" fmla="*/ 5543600 w 9488279"/>
                <a:gd name="csY8" fmla="*/ 903767 h 1616149"/>
                <a:gd name="csX9" fmla="*/ 9488279 w 9488279"/>
                <a:gd name="csY9" fmla="*/ 882502 h 1616149"/>
                <a:gd name="csX0" fmla="*/ 0 w 9488279"/>
                <a:gd name="csY0" fmla="*/ 887391 h 1611259"/>
                <a:gd name="csX1" fmla="*/ 2056973 w 9488279"/>
                <a:gd name="csY1" fmla="*/ 893135 h 1611259"/>
                <a:gd name="csX2" fmla="*/ 2066753 w 9488279"/>
                <a:gd name="csY2" fmla="*/ 1605516 h 1611259"/>
                <a:gd name="csX3" fmla="*/ 3863655 w 9488279"/>
                <a:gd name="csY3" fmla="*/ 1611259 h 1611259"/>
                <a:gd name="csX4" fmla="*/ 3863655 w 9488279"/>
                <a:gd name="csY4" fmla="*/ 1467293 h 1611259"/>
                <a:gd name="csX5" fmla="*/ 4948176 w 9488279"/>
                <a:gd name="csY5" fmla="*/ 1467293 h 1611259"/>
                <a:gd name="csX6" fmla="*/ 4937544 w 9488279"/>
                <a:gd name="csY6" fmla="*/ 21265 h 1611259"/>
                <a:gd name="csX7" fmla="*/ 5532967 w 9488279"/>
                <a:gd name="csY7" fmla="*/ 0 h 1611259"/>
                <a:gd name="csX8" fmla="*/ 5543600 w 9488279"/>
                <a:gd name="csY8" fmla="*/ 903767 h 1611259"/>
                <a:gd name="csX9" fmla="*/ 9488279 w 9488279"/>
                <a:gd name="csY9" fmla="*/ 882502 h 1611259"/>
                <a:gd name="csX0" fmla="*/ 0 w 9488279"/>
                <a:gd name="csY0" fmla="*/ 887391 h 1611259"/>
                <a:gd name="csX1" fmla="*/ 2056973 w 9488279"/>
                <a:gd name="csY1" fmla="*/ 893135 h 1611259"/>
                <a:gd name="csX2" fmla="*/ 2066753 w 9488279"/>
                <a:gd name="csY2" fmla="*/ 1605516 h 1611259"/>
                <a:gd name="csX3" fmla="*/ 3863655 w 9488279"/>
                <a:gd name="csY3" fmla="*/ 1611259 h 1611259"/>
                <a:gd name="csX4" fmla="*/ 3863655 w 9488279"/>
                <a:gd name="csY4" fmla="*/ 1467293 h 1611259"/>
                <a:gd name="csX5" fmla="*/ 4943286 w 9488279"/>
                <a:gd name="csY5" fmla="*/ 1467293 h 1611259"/>
                <a:gd name="csX6" fmla="*/ 4937544 w 9488279"/>
                <a:gd name="csY6" fmla="*/ 21265 h 1611259"/>
                <a:gd name="csX7" fmla="*/ 5532967 w 9488279"/>
                <a:gd name="csY7" fmla="*/ 0 h 1611259"/>
                <a:gd name="csX8" fmla="*/ 5543600 w 9488279"/>
                <a:gd name="csY8" fmla="*/ 903767 h 1611259"/>
                <a:gd name="csX9" fmla="*/ 9488279 w 9488279"/>
                <a:gd name="csY9" fmla="*/ 882502 h 1611259"/>
                <a:gd name="csX0" fmla="*/ 0 w 9488279"/>
                <a:gd name="csY0" fmla="*/ 887391 h 1611259"/>
                <a:gd name="csX1" fmla="*/ 2056973 w 9488279"/>
                <a:gd name="csY1" fmla="*/ 893135 h 1611259"/>
                <a:gd name="csX2" fmla="*/ 2066753 w 9488279"/>
                <a:gd name="csY2" fmla="*/ 1605516 h 1611259"/>
                <a:gd name="csX3" fmla="*/ 3863655 w 9488279"/>
                <a:gd name="csY3" fmla="*/ 1611259 h 1611259"/>
                <a:gd name="csX4" fmla="*/ 3863655 w 9488279"/>
                <a:gd name="csY4" fmla="*/ 1467293 h 1611259"/>
                <a:gd name="csX5" fmla="*/ 4943286 w 9488279"/>
                <a:gd name="csY5" fmla="*/ 1467293 h 1611259"/>
                <a:gd name="csX6" fmla="*/ 4932654 w 9488279"/>
                <a:gd name="csY6" fmla="*/ 6595 h 1611259"/>
                <a:gd name="csX7" fmla="*/ 5532967 w 9488279"/>
                <a:gd name="csY7" fmla="*/ 0 h 1611259"/>
                <a:gd name="csX8" fmla="*/ 5543600 w 9488279"/>
                <a:gd name="csY8" fmla="*/ 903767 h 1611259"/>
                <a:gd name="csX9" fmla="*/ 9488279 w 9488279"/>
                <a:gd name="csY9" fmla="*/ 882502 h 1611259"/>
                <a:gd name="csX0" fmla="*/ 0 w 9488279"/>
                <a:gd name="csY0" fmla="*/ 882502 h 1606370"/>
                <a:gd name="csX1" fmla="*/ 2056973 w 9488279"/>
                <a:gd name="csY1" fmla="*/ 888246 h 1606370"/>
                <a:gd name="csX2" fmla="*/ 2066753 w 9488279"/>
                <a:gd name="csY2" fmla="*/ 1600627 h 1606370"/>
                <a:gd name="csX3" fmla="*/ 3863655 w 9488279"/>
                <a:gd name="csY3" fmla="*/ 1606370 h 1606370"/>
                <a:gd name="csX4" fmla="*/ 3863655 w 9488279"/>
                <a:gd name="csY4" fmla="*/ 1462404 h 1606370"/>
                <a:gd name="csX5" fmla="*/ 4943286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462404 h 1606370"/>
                <a:gd name="csX5" fmla="*/ 4943286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462404 h 1606370"/>
                <a:gd name="csX5" fmla="*/ 4938397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8397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8397 w 9488279"/>
                <a:gd name="csY5" fmla="*/ 132660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3870 w 9488279"/>
                <a:gd name="csY5" fmla="*/ 131302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3870 w 9488279"/>
                <a:gd name="csY5" fmla="*/ 1322077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49883 h 1606370"/>
                <a:gd name="csX5" fmla="*/ 4933870 w 9488279"/>
                <a:gd name="csY5" fmla="*/ 1322077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49883 h 1606370"/>
                <a:gd name="csX5" fmla="*/ 4927932 w 9488279"/>
                <a:gd name="csY5" fmla="*/ 1161760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49883 h 1606370"/>
                <a:gd name="csX5" fmla="*/ 4939808 w 9488279"/>
                <a:gd name="csY5" fmla="*/ 11498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1780 w 9488279"/>
                <a:gd name="csY4" fmla="*/ 1185509 h 1606370"/>
                <a:gd name="csX5" fmla="*/ 4939808 w 9488279"/>
                <a:gd name="csY5" fmla="*/ 11498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1780 w 9488279"/>
                <a:gd name="csY4" fmla="*/ 1185509 h 1606370"/>
                <a:gd name="csX5" fmla="*/ 4933870 w 9488279"/>
                <a:gd name="csY5" fmla="*/ 1191447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1780 w 9488279"/>
                <a:gd name="csY4" fmla="*/ 1185509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55821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3811 w 9488279"/>
                <a:gd name="csY4" fmla="*/ 1175359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9442 w 9488279"/>
                <a:gd name="csY4" fmla="*/ 1175359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9 w 9488279"/>
                <a:gd name="csY4" fmla="*/ 1179267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7778 w 9488279"/>
                <a:gd name="csY5" fmla="*/ 1195050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7778 w 9488279"/>
                <a:gd name="csY5" fmla="*/ 1175511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7778 w 9488279"/>
                <a:gd name="csY5" fmla="*/ 11872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8452 w 9488279"/>
                <a:gd name="csY4" fmla="*/ 1047382 h 1606370"/>
                <a:gd name="csX5" fmla="*/ 4937778 w 9488279"/>
                <a:gd name="csY5" fmla="*/ 11872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8452 w 9488279"/>
                <a:gd name="csY4" fmla="*/ 1047382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060082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2102 w 9488279"/>
                <a:gd name="csY4" fmla="*/ 1056907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056907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158507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158507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161682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8452 w 9488279"/>
                <a:gd name="csY4" fmla="*/ 1161682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127 w 9488279"/>
                <a:gd name="csY4" fmla="*/ 1244810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127 w 9488279"/>
                <a:gd name="csY4" fmla="*/ 1244810 h 1606370"/>
                <a:gd name="csX5" fmla="*/ 4934904 w 9488279"/>
                <a:gd name="csY5" fmla="*/ 1231811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9488279" h="1606370">
                  <a:moveTo>
                    <a:pt x="0" y="882502"/>
                  </a:moveTo>
                  <a:lnTo>
                    <a:pt x="2056973" y="888246"/>
                  </a:lnTo>
                  <a:lnTo>
                    <a:pt x="2061863" y="1600627"/>
                  </a:lnTo>
                  <a:lnTo>
                    <a:pt x="3863655" y="1606370"/>
                  </a:lnTo>
                  <a:cubicBezTo>
                    <a:pt x="3861676" y="1464002"/>
                    <a:pt x="3857106" y="1387178"/>
                    <a:pt x="3855127" y="1244810"/>
                  </a:cubicBezTo>
                  <a:lnTo>
                    <a:pt x="4934904" y="1231811"/>
                  </a:lnTo>
                  <a:cubicBezTo>
                    <a:pt x="4932990" y="744912"/>
                    <a:pt x="4934568" y="488605"/>
                    <a:pt x="4932654" y="1706"/>
                  </a:cubicBezTo>
                  <a:lnTo>
                    <a:pt x="5537857" y="0"/>
                  </a:lnTo>
                  <a:cubicBezTo>
                    <a:pt x="5539771" y="299626"/>
                    <a:pt x="5541686" y="599252"/>
                    <a:pt x="5543600" y="898878"/>
                  </a:cubicBezTo>
                  <a:lnTo>
                    <a:pt x="9488279" y="877613"/>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5" name="Forme libre 94">
              <a:extLst>
                <a:ext uri="{FF2B5EF4-FFF2-40B4-BE49-F238E27FC236}">
                  <a16:creationId xmlns:a16="http://schemas.microsoft.com/office/drawing/2014/main" id="{DF98D02D-B511-15FA-640A-26E72087547E}"/>
                </a:ext>
              </a:extLst>
            </p:cNvPr>
            <p:cNvSpPr/>
            <p:nvPr/>
          </p:nvSpPr>
          <p:spPr>
            <a:xfrm>
              <a:off x="1240212" y="376772"/>
              <a:ext cx="9646602" cy="2379381"/>
            </a:xfrm>
            <a:custGeom>
              <a:avLst/>
              <a:gdLst>
                <a:gd name="csX0" fmla="*/ 0 w 9516863"/>
                <a:gd name="csY0" fmla="*/ 0 h 2602822"/>
                <a:gd name="csX1" fmla="*/ 4758432 w 9516863"/>
                <a:gd name="csY1" fmla="*/ 17755 h 2602822"/>
                <a:gd name="csX2" fmla="*/ 4864964 w 9516863"/>
                <a:gd name="csY2" fmla="*/ 17755 h 2602822"/>
                <a:gd name="csX3" fmla="*/ 4927107 w 9516863"/>
                <a:gd name="csY3" fmla="*/ 17755 h 2602822"/>
                <a:gd name="csX4" fmla="*/ 5015884 w 9516863"/>
                <a:gd name="csY4" fmla="*/ 62144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17755 h 2602822"/>
                <a:gd name="csX4" fmla="*/ 5000330 w 9516863"/>
                <a:gd name="csY4" fmla="*/ 96873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00330 w 9516863"/>
                <a:gd name="csY4" fmla="*/ 96873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08106 w 9516863"/>
                <a:gd name="csY4" fmla="*/ 118580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33639 w 9516863"/>
                <a:gd name="csY4" fmla="*/ 230819 h 2602822"/>
                <a:gd name="csX5" fmla="*/ 5122416 w 9516863"/>
                <a:gd name="csY5" fmla="*/ 1393794 h 2602822"/>
                <a:gd name="csX6" fmla="*/ 5175682 w 9516863"/>
                <a:gd name="csY6" fmla="*/ 2379215 h 2602822"/>
                <a:gd name="csX7" fmla="*/ 5202315 w 9516863"/>
                <a:gd name="csY7" fmla="*/ 2547891 h 2602822"/>
                <a:gd name="csX8" fmla="*/ 5228948 w 9516863"/>
                <a:gd name="csY8" fmla="*/ 2592280 h 2602822"/>
                <a:gd name="csX9" fmla="*/ 5317725 w 9516863"/>
                <a:gd name="csY9" fmla="*/ 2370338 h 2602822"/>
                <a:gd name="csX10" fmla="*/ 5353235 w 9516863"/>
                <a:gd name="csY10" fmla="*/ 2175029 h 2602822"/>
                <a:gd name="csX11" fmla="*/ 5415379 w 9516863"/>
                <a:gd name="csY11" fmla="*/ 1802167 h 2602822"/>
                <a:gd name="csX12" fmla="*/ 5459767 w 9516863"/>
                <a:gd name="csY12" fmla="*/ 1544714 h 2602822"/>
                <a:gd name="csX13" fmla="*/ 5513034 w 9516863"/>
                <a:gd name="csY13" fmla="*/ 1242874 h 2602822"/>
                <a:gd name="csX14" fmla="*/ 5601810 w 9516863"/>
                <a:gd name="csY14" fmla="*/ 932155 h 2602822"/>
                <a:gd name="csX15" fmla="*/ 5726098 w 9516863"/>
                <a:gd name="csY15" fmla="*/ 683581 h 2602822"/>
                <a:gd name="csX16" fmla="*/ 5877018 w 9516863"/>
                <a:gd name="csY16" fmla="*/ 470516 h 2602822"/>
                <a:gd name="csX17" fmla="*/ 6054571 w 9516863"/>
                <a:gd name="csY17" fmla="*/ 337351 h 2602822"/>
                <a:gd name="csX18" fmla="*/ 6276513 w 9516863"/>
                <a:gd name="csY18" fmla="*/ 266330 h 2602822"/>
                <a:gd name="csX19" fmla="*/ 6604987 w 9516863"/>
                <a:gd name="csY19" fmla="*/ 159798 h 2602822"/>
                <a:gd name="csX20" fmla="*/ 6924583 w 9516863"/>
                <a:gd name="csY20" fmla="*/ 88777 h 2602822"/>
                <a:gd name="csX21" fmla="*/ 7226424 w 9516863"/>
                <a:gd name="csY21" fmla="*/ 53266 h 2602822"/>
                <a:gd name="csX22" fmla="*/ 7874494 w 9516863"/>
                <a:gd name="csY22" fmla="*/ 53266 h 2602822"/>
                <a:gd name="csX23" fmla="*/ 9516863 w 9516863"/>
                <a:gd name="csY23" fmla="*/ 17755 h 2602822"/>
                <a:gd name="csX0" fmla="*/ 0 w 9516863"/>
                <a:gd name="csY0" fmla="*/ 0 h 2602822"/>
                <a:gd name="csX1" fmla="*/ 4758432 w 9516863"/>
                <a:gd name="csY1" fmla="*/ 17755 h 2602822"/>
                <a:gd name="csX2" fmla="*/ 4927107 w 9516863"/>
                <a:gd name="csY2" fmla="*/ 35121 h 2602822"/>
                <a:gd name="csX3" fmla="*/ 5033639 w 9516863"/>
                <a:gd name="csY3" fmla="*/ 230819 h 2602822"/>
                <a:gd name="csX4" fmla="*/ 5122416 w 9516863"/>
                <a:gd name="csY4" fmla="*/ 1393794 h 2602822"/>
                <a:gd name="csX5" fmla="*/ 5175682 w 9516863"/>
                <a:gd name="csY5" fmla="*/ 2379215 h 2602822"/>
                <a:gd name="csX6" fmla="*/ 5202315 w 9516863"/>
                <a:gd name="csY6" fmla="*/ 2547891 h 2602822"/>
                <a:gd name="csX7" fmla="*/ 5228948 w 9516863"/>
                <a:gd name="csY7" fmla="*/ 2592280 h 2602822"/>
                <a:gd name="csX8" fmla="*/ 5317725 w 9516863"/>
                <a:gd name="csY8" fmla="*/ 2370338 h 2602822"/>
                <a:gd name="csX9" fmla="*/ 5353235 w 9516863"/>
                <a:gd name="csY9" fmla="*/ 2175029 h 2602822"/>
                <a:gd name="csX10" fmla="*/ 5415379 w 9516863"/>
                <a:gd name="csY10" fmla="*/ 1802167 h 2602822"/>
                <a:gd name="csX11" fmla="*/ 5459767 w 9516863"/>
                <a:gd name="csY11" fmla="*/ 1544714 h 2602822"/>
                <a:gd name="csX12" fmla="*/ 5513034 w 9516863"/>
                <a:gd name="csY12" fmla="*/ 1242874 h 2602822"/>
                <a:gd name="csX13" fmla="*/ 5601810 w 9516863"/>
                <a:gd name="csY13" fmla="*/ 932155 h 2602822"/>
                <a:gd name="csX14" fmla="*/ 5726098 w 9516863"/>
                <a:gd name="csY14" fmla="*/ 683581 h 2602822"/>
                <a:gd name="csX15" fmla="*/ 5877018 w 9516863"/>
                <a:gd name="csY15" fmla="*/ 470516 h 2602822"/>
                <a:gd name="csX16" fmla="*/ 6054571 w 9516863"/>
                <a:gd name="csY16" fmla="*/ 337351 h 2602822"/>
                <a:gd name="csX17" fmla="*/ 6276513 w 9516863"/>
                <a:gd name="csY17" fmla="*/ 266330 h 2602822"/>
                <a:gd name="csX18" fmla="*/ 6604987 w 9516863"/>
                <a:gd name="csY18" fmla="*/ 159798 h 2602822"/>
                <a:gd name="csX19" fmla="*/ 6924583 w 9516863"/>
                <a:gd name="csY19" fmla="*/ 88777 h 2602822"/>
                <a:gd name="csX20" fmla="*/ 7226424 w 9516863"/>
                <a:gd name="csY20" fmla="*/ 53266 h 2602822"/>
                <a:gd name="csX21" fmla="*/ 7874494 w 9516863"/>
                <a:gd name="csY21" fmla="*/ 53266 h 2602822"/>
                <a:gd name="csX22" fmla="*/ 9516863 w 9516863"/>
                <a:gd name="csY22" fmla="*/ 17755 h 2602822"/>
                <a:gd name="csX0" fmla="*/ 0 w 9516863"/>
                <a:gd name="csY0" fmla="*/ 0 h 2602822"/>
                <a:gd name="csX1" fmla="*/ 4758432 w 9516863"/>
                <a:gd name="csY1" fmla="*/ 17755 h 2602822"/>
                <a:gd name="csX2" fmla="*/ 4927107 w 9516863"/>
                <a:gd name="csY2" fmla="*/ 35121 h 2602822"/>
                <a:gd name="csX3" fmla="*/ 5033639 w 9516863"/>
                <a:gd name="csY3" fmla="*/ 230819 h 2602822"/>
                <a:gd name="csX4" fmla="*/ 5122416 w 9516863"/>
                <a:gd name="csY4" fmla="*/ 1393794 h 2602822"/>
                <a:gd name="csX5" fmla="*/ 5175682 w 9516863"/>
                <a:gd name="csY5" fmla="*/ 2379215 h 2602822"/>
                <a:gd name="csX6" fmla="*/ 5202315 w 9516863"/>
                <a:gd name="csY6" fmla="*/ 2547891 h 2602822"/>
                <a:gd name="csX7" fmla="*/ 5260055 w 9516863"/>
                <a:gd name="csY7" fmla="*/ 2592280 h 2602822"/>
                <a:gd name="csX8" fmla="*/ 5317725 w 9516863"/>
                <a:gd name="csY8" fmla="*/ 2370338 h 2602822"/>
                <a:gd name="csX9" fmla="*/ 5353235 w 9516863"/>
                <a:gd name="csY9" fmla="*/ 2175029 h 2602822"/>
                <a:gd name="csX10" fmla="*/ 5415379 w 9516863"/>
                <a:gd name="csY10" fmla="*/ 1802167 h 2602822"/>
                <a:gd name="csX11" fmla="*/ 5459767 w 9516863"/>
                <a:gd name="csY11" fmla="*/ 1544714 h 2602822"/>
                <a:gd name="csX12" fmla="*/ 5513034 w 9516863"/>
                <a:gd name="csY12" fmla="*/ 1242874 h 2602822"/>
                <a:gd name="csX13" fmla="*/ 5601810 w 9516863"/>
                <a:gd name="csY13" fmla="*/ 932155 h 2602822"/>
                <a:gd name="csX14" fmla="*/ 5726098 w 9516863"/>
                <a:gd name="csY14" fmla="*/ 683581 h 2602822"/>
                <a:gd name="csX15" fmla="*/ 5877018 w 9516863"/>
                <a:gd name="csY15" fmla="*/ 470516 h 2602822"/>
                <a:gd name="csX16" fmla="*/ 6054571 w 9516863"/>
                <a:gd name="csY16" fmla="*/ 337351 h 2602822"/>
                <a:gd name="csX17" fmla="*/ 6276513 w 9516863"/>
                <a:gd name="csY17" fmla="*/ 266330 h 2602822"/>
                <a:gd name="csX18" fmla="*/ 6604987 w 9516863"/>
                <a:gd name="csY18" fmla="*/ 159798 h 2602822"/>
                <a:gd name="csX19" fmla="*/ 6924583 w 9516863"/>
                <a:gd name="csY19" fmla="*/ 88777 h 2602822"/>
                <a:gd name="csX20" fmla="*/ 7226424 w 9516863"/>
                <a:gd name="csY20" fmla="*/ 53266 h 2602822"/>
                <a:gd name="csX21" fmla="*/ 7874494 w 9516863"/>
                <a:gd name="csY21" fmla="*/ 53266 h 2602822"/>
                <a:gd name="csX22" fmla="*/ 9516863 w 9516863"/>
                <a:gd name="csY22" fmla="*/ 17755 h 2602822"/>
                <a:gd name="csX0" fmla="*/ 0 w 9516863"/>
                <a:gd name="csY0" fmla="*/ 0 h 2598889"/>
                <a:gd name="csX1" fmla="*/ 4758432 w 9516863"/>
                <a:gd name="csY1" fmla="*/ 17755 h 2598889"/>
                <a:gd name="csX2" fmla="*/ 4927107 w 9516863"/>
                <a:gd name="csY2" fmla="*/ 35121 h 2598889"/>
                <a:gd name="csX3" fmla="*/ 5033639 w 9516863"/>
                <a:gd name="csY3" fmla="*/ 230819 h 2598889"/>
                <a:gd name="csX4" fmla="*/ 5122416 w 9516863"/>
                <a:gd name="csY4" fmla="*/ 1393794 h 2598889"/>
                <a:gd name="csX5" fmla="*/ 5175682 w 9516863"/>
                <a:gd name="csY5" fmla="*/ 2379215 h 2598889"/>
                <a:gd name="csX6" fmla="*/ 5210092 w 9516863"/>
                <a:gd name="csY6" fmla="*/ 2526184 h 2598889"/>
                <a:gd name="csX7" fmla="*/ 5260055 w 9516863"/>
                <a:gd name="csY7" fmla="*/ 2592280 h 2598889"/>
                <a:gd name="csX8" fmla="*/ 5317725 w 9516863"/>
                <a:gd name="csY8" fmla="*/ 2370338 h 2598889"/>
                <a:gd name="csX9" fmla="*/ 5353235 w 9516863"/>
                <a:gd name="csY9" fmla="*/ 2175029 h 2598889"/>
                <a:gd name="csX10" fmla="*/ 5415379 w 9516863"/>
                <a:gd name="csY10" fmla="*/ 1802167 h 2598889"/>
                <a:gd name="csX11" fmla="*/ 5459767 w 9516863"/>
                <a:gd name="csY11" fmla="*/ 1544714 h 2598889"/>
                <a:gd name="csX12" fmla="*/ 5513034 w 9516863"/>
                <a:gd name="csY12" fmla="*/ 1242874 h 2598889"/>
                <a:gd name="csX13" fmla="*/ 5601810 w 9516863"/>
                <a:gd name="csY13" fmla="*/ 932155 h 2598889"/>
                <a:gd name="csX14" fmla="*/ 5726098 w 9516863"/>
                <a:gd name="csY14" fmla="*/ 683581 h 2598889"/>
                <a:gd name="csX15" fmla="*/ 5877018 w 9516863"/>
                <a:gd name="csY15" fmla="*/ 470516 h 2598889"/>
                <a:gd name="csX16" fmla="*/ 6054571 w 9516863"/>
                <a:gd name="csY16" fmla="*/ 337351 h 2598889"/>
                <a:gd name="csX17" fmla="*/ 6276513 w 9516863"/>
                <a:gd name="csY17" fmla="*/ 266330 h 2598889"/>
                <a:gd name="csX18" fmla="*/ 6604987 w 9516863"/>
                <a:gd name="csY18" fmla="*/ 159798 h 2598889"/>
                <a:gd name="csX19" fmla="*/ 6924583 w 9516863"/>
                <a:gd name="csY19" fmla="*/ 88777 h 2598889"/>
                <a:gd name="csX20" fmla="*/ 7226424 w 9516863"/>
                <a:gd name="csY20" fmla="*/ 53266 h 2598889"/>
                <a:gd name="csX21" fmla="*/ 7874494 w 9516863"/>
                <a:gd name="csY21" fmla="*/ 53266 h 2598889"/>
                <a:gd name="csX22" fmla="*/ 9516863 w 9516863"/>
                <a:gd name="csY22" fmla="*/ 17755 h 2598889"/>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60055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66330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66330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24583 w 9516863"/>
                <a:gd name="csY18" fmla="*/ 88777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38020 w 9516863"/>
                <a:gd name="csY2" fmla="*/ 63549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38020 w 9516863"/>
                <a:gd name="csY2" fmla="*/ 39182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71"/>
                <a:gd name="csX1" fmla="*/ 4758432 w 9516863"/>
                <a:gd name="csY1" fmla="*/ 17755 h 2592371"/>
                <a:gd name="csX2" fmla="*/ 4938020 w 9516863"/>
                <a:gd name="csY2" fmla="*/ 39182 h 2592371"/>
                <a:gd name="csX3" fmla="*/ 5033639 w 9516863"/>
                <a:gd name="csY3" fmla="*/ 230819 h 2592371"/>
                <a:gd name="csX4" fmla="*/ 5122416 w 9516863"/>
                <a:gd name="csY4" fmla="*/ 1393794 h 2592371"/>
                <a:gd name="csX5" fmla="*/ 5175682 w 9516863"/>
                <a:gd name="csY5" fmla="*/ 2379215 h 2592371"/>
                <a:gd name="csX6" fmla="*/ 5244394 w 9516863"/>
                <a:gd name="csY6" fmla="*/ 2592280 h 2592371"/>
                <a:gd name="csX7" fmla="*/ 5314087 w 9516863"/>
                <a:gd name="csY7" fmla="*/ 2402828 h 2592371"/>
                <a:gd name="csX8" fmla="*/ 5353235 w 9516863"/>
                <a:gd name="csY8" fmla="*/ 2175029 h 2592371"/>
                <a:gd name="csX9" fmla="*/ 5415379 w 9516863"/>
                <a:gd name="csY9" fmla="*/ 1802167 h 2592371"/>
                <a:gd name="csX10" fmla="*/ 5459767 w 9516863"/>
                <a:gd name="csY10" fmla="*/ 1544714 h 2592371"/>
                <a:gd name="csX11" fmla="*/ 5513034 w 9516863"/>
                <a:gd name="csY11" fmla="*/ 1242874 h 2592371"/>
                <a:gd name="csX12" fmla="*/ 5601810 w 9516863"/>
                <a:gd name="csY12" fmla="*/ 932155 h 2592371"/>
                <a:gd name="csX13" fmla="*/ 5726098 w 9516863"/>
                <a:gd name="csY13" fmla="*/ 683581 h 2592371"/>
                <a:gd name="csX14" fmla="*/ 5877018 w 9516863"/>
                <a:gd name="csY14" fmla="*/ 470516 h 2592371"/>
                <a:gd name="csX15" fmla="*/ 6054571 w 9516863"/>
                <a:gd name="csY15" fmla="*/ 337351 h 2592371"/>
                <a:gd name="csX16" fmla="*/ 6276513 w 9516863"/>
                <a:gd name="csY16" fmla="*/ 252341 h 2592371"/>
                <a:gd name="csX17" fmla="*/ 6604987 w 9516863"/>
                <a:gd name="csY17" fmla="*/ 159798 h 2592371"/>
                <a:gd name="csX18" fmla="*/ 6908922 w 9516863"/>
                <a:gd name="csY18" fmla="*/ 113256 h 2592371"/>
                <a:gd name="csX19" fmla="*/ 7226424 w 9516863"/>
                <a:gd name="csY19" fmla="*/ 84740 h 2592371"/>
                <a:gd name="csX20" fmla="*/ 7874494 w 9516863"/>
                <a:gd name="csY20" fmla="*/ 53266 h 2592371"/>
                <a:gd name="csX21" fmla="*/ 9516863 w 9516863"/>
                <a:gd name="csY21" fmla="*/ 17755 h 2592371"/>
                <a:gd name="csX0" fmla="*/ 0 w 9516863"/>
                <a:gd name="csY0" fmla="*/ 0 h 2592408"/>
                <a:gd name="csX1" fmla="*/ 4758432 w 9516863"/>
                <a:gd name="csY1" fmla="*/ 17755 h 2592408"/>
                <a:gd name="csX2" fmla="*/ 4938020 w 9516863"/>
                <a:gd name="csY2" fmla="*/ 39182 h 2592408"/>
                <a:gd name="csX3" fmla="*/ 5033639 w 9516863"/>
                <a:gd name="csY3" fmla="*/ 230819 h 2592408"/>
                <a:gd name="csX4" fmla="*/ 5122416 w 9516863"/>
                <a:gd name="csY4" fmla="*/ 1393794 h 2592408"/>
                <a:gd name="csX5" fmla="*/ 5175682 w 9516863"/>
                <a:gd name="csY5" fmla="*/ 2379215 h 2592408"/>
                <a:gd name="csX6" fmla="*/ 5244394 w 9516863"/>
                <a:gd name="csY6" fmla="*/ 2592280 h 2592408"/>
                <a:gd name="csX7" fmla="*/ 5306813 w 9516863"/>
                <a:gd name="csY7" fmla="*/ 2406890 h 2592408"/>
                <a:gd name="csX8" fmla="*/ 5353235 w 9516863"/>
                <a:gd name="csY8" fmla="*/ 2175029 h 2592408"/>
                <a:gd name="csX9" fmla="*/ 5415379 w 9516863"/>
                <a:gd name="csY9" fmla="*/ 1802167 h 2592408"/>
                <a:gd name="csX10" fmla="*/ 5459767 w 9516863"/>
                <a:gd name="csY10" fmla="*/ 1544714 h 2592408"/>
                <a:gd name="csX11" fmla="*/ 5513034 w 9516863"/>
                <a:gd name="csY11" fmla="*/ 1242874 h 2592408"/>
                <a:gd name="csX12" fmla="*/ 5601810 w 9516863"/>
                <a:gd name="csY12" fmla="*/ 932155 h 2592408"/>
                <a:gd name="csX13" fmla="*/ 5726098 w 9516863"/>
                <a:gd name="csY13" fmla="*/ 683581 h 2592408"/>
                <a:gd name="csX14" fmla="*/ 5877018 w 9516863"/>
                <a:gd name="csY14" fmla="*/ 470516 h 2592408"/>
                <a:gd name="csX15" fmla="*/ 6054571 w 9516863"/>
                <a:gd name="csY15" fmla="*/ 337351 h 2592408"/>
                <a:gd name="csX16" fmla="*/ 6276513 w 9516863"/>
                <a:gd name="csY16" fmla="*/ 252341 h 2592408"/>
                <a:gd name="csX17" fmla="*/ 6604987 w 9516863"/>
                <a:gd name="csY17" fmla="*/ 159798 h 2592408"/>
                <a:gd name="csX18" fmla="*/ 6908922 w 9516863"/>
                <a:gd name="csY18" fmla="*/ 113256 h 2592408"/>
                <a:gd name="csX19" fmla="*/ 7226424 w 9516863"/>
                <a:gd name="csY19" fmla="*/ 84740 h 2592408"/>
                <a:gd name="csX20" fmla="*/ 7874494 w 9516863"/>
                <a:gd name="csY20" fmla="*/ 53266 h 2592408"/>
                <a:gd name="csX21" fmla="*/ 9516863 w 9516863"/>
                <a:gd name="csY21" fmla="*/ 17755 h 2592408"/>
                <a:gd name="csX0" fmla="*/ 0 w 9516863"/>
                <a:gd name="csY0" fmla="*/ 0 h 2564011"/>
                <a:gd name="csX1" fmla="*/ 4758432 w 9516863"/>
                <a:gd name="csY1" fmla="*/ 17755 h 2564011"/>
                <a:gd name="csX2" fmla="*/ 4938020 w 9516863"/>
                <a:gd name="csY2" fmla="*/ 39182 h 2564011"/>
                <a:gd name="csX3" fmla="*/ 5033639 w 9516863"/>
                <a:gd name="csY3" fmla="*/ 230819 h 2564011"/>
                <a:gd name="csX4" fmla="*/ 5122416 w 9516863"/>
                <a:gd name="csY4" fmla="*/ 1393794 h 2564011"/>
                <a:gd name="csX5" fmla="*/ 5175682 w 9516863"/>
                <a:gd name="csY5" fmla="*/ 2379215 h 2564011"/>
                <a:gd name="csX6" fmla="*/ 5233481 w 9516863"/>
                <a:gd name="csY6" fmla="*/ 2563852 h 2564011"/>
                <a:gd name="csX7" fmla="*/ 5306813 w 9516863"/>
                <a:gd name="csY7" fmla="*/ 2406890 h 2564011"/>
                <a:gd name="csX8" fmla="*/ 5353235 w 9516863"/>
                <a:gd name="csY8" fmla="*/ 2175029 h 2564011"/>
                <a:gd name="csX9" fmla="*/ 5415379 w 9516863"/>
                <a:gd name="csY9" fmla="*/ 1802167 h 2564011"/>
                <a:gd name="csX10" fmla="*/ 5459767 w 9516863"/>
                <a:gd name="csY10" fmla="*/ 1544714 h 2564011"/>
                <a:gd name="csX11" fmla="*/ 5513034 w 9516863"/>
                <a:gd name="csY11" fmla="*/ 1242874 h 2564011"/>
                <a:gd name="csX12" fmla="*/ 5601810 w 9516863"/>
                <a:gd name="csY12" fmla="*/ 932155 h 2564011"/>
                <a:gd name="csX13" fmla="*/ 5726098 w 9516863"/>
                <a:gd name="csY13" fmla="*/ 683581 h 2564011"/>
                <a:gd name="csX14" fmla="*/ 5877018 w 9516863"/>
                <a:gd name="csY14" fmla="*/ 470516 h 2564011"/>
                <a:gd name="csX15" fmla="*/ 6054571 w 9516863"/>
                <a:gd name="csY15" fmla="*/ 337351 h 2564011"/>
                <a:gd name="csX16" fmla="*/ 6276513 w 9516863"/>
                <a:gd name="csY16" fmla="*/ 252341 h 2564011"/>
                <a:gd name="csX17" fmla="*/ 6604987 w 9516863"/>
                <a:gd name="csY17" fmla="*/ 159798 h 2564011"/>
                <a:gd name="csX18" fmla="*/ 6908922 w 9516863"/>
                <a:gd name="csY18" fmla="*/ 113256 h 2564011"/>
                <a:gd name="csX19" fmla="*/ 7226424 w 9516863"/>
                <a:gd name="csY19" fmla="*/ 84740 h 2564011"/>
                <a:gd name="csX20" fmla="*/ 7874494 w 9516863"/>
                <a:gd name="csY20" fmla="*/ 53266 h 2564011"/>
                <a:gd name="csX21" fmla="*/ 9516863 w 9516863"/>
                <a:gd name="csY21" fmla="*/ 17755 h 2564011"/>
                <a:gd name="csX0" fmla="*/ 0 w 9516863"/>
                <a:gd name="csY0" fmla="*/ 0 h 2568067"/>
                <a:gd name="csX1" fmla="*/ 4758432 w 9516863"/>
                <a:gd name="csY1" fmla="*/ 17755 h 2568067"/>
                <a:gd name="csX2" fmla="*/ 4938020 w 9516863"/>
                <a:gd name="csY2" fmla="*/ 39182 h 2568067"/>
                <a:gd name="csX3" fmla="*/ 5033639 w 9516863"/>
                <a:gd name="csY3" fmla="*/ 230819 h 2568067"/>
                <a:gd name="csX4" fmla="*/ 5122416 w 9516863"/>
                <a:gd name="csY4" fmla="*/ 1393794 h 2568067"/>
                <a:gd name="csX5" fmla="*/ 5175682 w 9516863"/>
                <a:gd name="csY5" fmla="*/ 2379215 h 2568067"/>
                <a:gd name="csX6" fmla="*/ 5244395 w 9516863"/>
                <a:gd name="csY6" fmla="*/ 2567913 h 2568067"/>
                <a:gd name="csX7" fmla="*/ 5306813 w 9516863"/>
                <a:gd name="csY7" fmla="*/ 2406890 h 2568067"/>
                <a:gd name="csX8" fmla="*/ 5353235 w 9516863"/>
                <a:gd name="csY8" fmla="*/ 2175029 h 2568067"/>
                <a:gd name="csX9" fmla="*/ 5415379 w 9516863"/>
                <a:gd name="csY9" fmla="*/ 1802167 h 2568067"/>
                <a:gd name="csX10" fmla="*/ 5459767 w 9516863"/>
                <a:gd name="csY10" fmla="*/ 1544714 h 2568067"/>
                <a:gd name="csX11" fmla="*/ 5513034 w 9516863"/>
                <a:gd name="csY11" fmla="*/ 1242874 h 2568067"/>
                <a:gd name="csX12" fmla="*/ 5601810 w 9516863"/>
                <a:gd name="csY12" fmla="*/ 932155 h 2568067"/>
                <a:gd name="csX13" fmla="*/ 5726098 w 9516863"/>
                <a:gd name="csY13" fmla="*/ 683581 h 2568067"/>
                <a:gd name="csX14" fmla="*/ 5877018 w 9516863"/>
                <a:gd name="csY14" fmla="*/ 470516 h 2568067"/>
                <a:gd name="csX15" fmla="*/ 6054571 w 9516863"/>
                <a:gd name="csY15" fmla="*/ 337351 h 2568067"/>
                <a:gd name="csX16" fmla="*/ 6276513 w 9516863"/>
                <a:gd name="csY16" fmla="*/ 252341 h 2568067"/>
                <a:gd name="csX17" fmla="*/ 6604987 w 9516863"/>
                <a:gd name="csY17" fmla="*/ 159798 h 2568067"/>
                <a:gd name="csX18" fmla="*/ 6908922 w 9516863"/>
                <a:gd name="csY18" fmla="*/ 113256 h 2568067"/>
                <a:gd name="csX19" fmla="*/ 7226424 w 9516863"/>
                <a:gd name="csY19" fmla="*/ 84740 h 2568067"/>
                <a:gd name="csX20" fmla="*/ 7874494 w 9516863"/>
                <a:gd name="csY20" fmla="*/ 53266 h 2568067"/>
                <a:gd name="csX21" fmla="*/ 9516863 w 9516863"/>
                <a:gd name="csY21" fmla="*/ 17755 h 2568067"/>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4 w 9516863"/>
                <a:gd name="csY13" fmla="*/ 675458 h 2568066"/>
                <a:gd name="csX14" fmla="*/ 5877018 w 9516863"/>
                <a:gd name="csY14" fmla="*/ 470516 h 2568066"/>
                <a:gd name="csX15" fmla="*/ 6054571 w 9516863"/>
                <a:gd name="csY15" fmla="*/ 337351 h 2568066"/>
                <a:gd name="csX16" fmla="*/ 6276513 w 9516863"/>
                <a:gd name="csY16" fmla="*/ 252341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5 w 9516863"/>
                <a:gd name="csY13" fmla="*/ 671396 h 2568066"/>
                <a:gd name="csX14" fmla="*/ 5877018 w 9516863"/>
                <a:gd name="csY14" fmla="*/ 470516 h 2568066"/>
                <a:gd name="csX15" fmla="*/ 6054571 w 9516863"/>
                <a:gd name="csY15" fmla="*/ 337351 h 2568066"/>
                <a:gd name="csX16" fmla="*/ 6276513 w 9516863"/>
                <a:gd name="csY16" fmla="*/ 252341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16361 w 9516863"/>
                <a:gd name="csY12" fmla="*/ 944339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27584 w 9516863"/>
                <a:gd name="csY11" fmla="*/ 1246935 h 2568066"/>
                <a:gd name="csX12" fmla="*/ 5616361 w 9516863"/>
                <a:gd name="csY12" fmla="*/ 944339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620815"/>
                <a:gd name="csX1" fmla="*/ 4758432 w 9516863"/>
                <a:gd name="csY1" fmla="*/ 17755 h 2620815"/>
                <a:gd name="csX2" fmla="*/ 4938020 w 9516863"/>
                <a:gd name="csY2" fmla="*/ 39182 h 2620815"/>
                <a:gd name="csX3" fmla="*/ 5033639 w 9516863"/>
                <a:gd name="csY3" fmla="*/ 230819 h 2620815"/>
                <a:gd name="csX4" fmla="*/ 5122416 w 9516863"/>
                <a:gd name="csY4" fmla="*/ 1393794 h 2620815"/>
                <a:gd name="csX5" fmla="*/ 5175682 w 9516863"/>
                <a:gd name="csY5" fmla="*/ 2379215 h 2620815"/>
                <a:gd name="csX6" fmla="*/ 5244396 w 9516863"/>
                <a:gd name="csY6" fmla="*/ 2620707 h 2620815"/>
                <a:gd name="csX7" fmla="*/ 5306813 w 9516863"/>
                <a:gd name="csY7" fmla="*/ 2406890 h 2620815"/>
                <a:gd name="csX8" fmla="*/ 5353235 w 9516863"/>
                <a:gd name="csY8" fmla="*/ 2175029 h 2620815"/>
                <a:gd name="csX9" fmla="*/ 5415379 w 9516863"/>
                <a:gd name="csY9" fmla="*/ 1802167 h 2620815"/>
                <a:gd name="csX10" fmla="*/ 5459767 w 9516863"/>
                <a:gd name="csY10" fmla="*/ 1544714 h 2620815"/>
                <a:gd name="csX11" fmla="*/ 5527584 w 9516863"/>
                <a:gd name="csY11" fmla="*/ 1246935 h 2620815"/>
                <a:gd name="csX12" fmla="*/ 5616361 w 9516863"/>
                <a:gd name="csY12" fmla="*/ 944339 h 2620815"/>
                <a:gd name="csX13" fmla="*/ 5733375 w 9516863"/>
                <a:gd name="csY13" fmla="*/ 671396 h 2620815"/>
                <a:gd name="csX14" fmla="*/ 5877018 w 9516863"/>
                <a:gd name="csY14" fmla="*/ 470516 h 2620815"/>
                <a:gd name="csX15" fmla="*/ 6054571 w 9516863"/>
                <a:gd name="csY15" fmla="*/ 337351 h 2620815"/>
                <a:gd name="csX16" fmla="*/ 6301976 w 9516863"/>
                <a:gd name="csY16" fmla="*/ 236097 h 2620815"/>
                <a:gd name="csX17" fmla="*/ 6604987 w 9516863"/>
                <a:gd name="csY17" fmla="*/ 159798 h 2620815"/>
                <a:gd name="csX18" fmla="*/ 6908922 w 9516863"/>
                <a:gd name="csY18" fmla="*/ 113256 h 2620815"/>
                <a:gd name="csX19" fmla="*/ 7226424 w 9516863"/>
                <a:gd name="csY19" fmla="*/ 84740 h 2620815"/>
                <a:gd name="csX20" fmla="*/ 7874494 w 9516863"/>
                <a:gd name="csY20" fmla="*/ 53266 h 2620815"/>
                <a:gd name="csX21" fmla="*/ 9516863 w 9516863"/>
                <a:gd name="csY21" fmla="*/ 17755 h 2620815"/>
                <a:gd name="csX0" fmla="*/ 0 w 9516863"/>
                <a:gd name="csY0" fmla="*/ 0 h 2620786"/>
                <a:gd name="csX1" fmla="*/ 4758432 w 9516863"/>
                <a:gd name="csY1" fmla="*/ 17755 h 2620786"/>
                <a:gd name="csX2" fmla="*/ 4938020 w 9516863"/>
                <a:gd name="csY2" fmla="*/ 39182 h 2620786"/>
                <a:gd name="csX3" fmla="*/ 5033639 w 9516863"/>
                <a:gd name="csY3" fmla="*/ 230819 h 2620786"/>
                <a:gd name="csX4" fmla="*/ 5122416 w 9516863"/>
                <a:gd name="csY4" fmla="*/ 1393794 h 2620786"/>
                <a:gd name="csX5" fmla="*/ 5193869 w 9516863"/>
                <a:gd name="csY5" fmla="*/ 2383276 h 2620786"/>
                <a:gd name="csX6" fmla="*/ 5244396 w 9516863"/>
                <a:gd name="csY6" fmla="*/ 2620707 h 2620786"/>
                <a:gd name="csX7" fmla="*/ 5306813 w 9516863"/>
                <a:gd name="csY7" fmla="*/ 2406890 h 2620786"/>
                <a:gd name="csX8" fmla="*/ 5353235 w 9516863"/>
                <a:gd name="csY8" fmla="*/ 2175029 h 2620786"/>
                <a:gd name="csX9" fmla="*/ 5415379 w 9516863"/>
                <a:gd name="csY9" fmla="*/ 1802167 h 2620786"/>
                <a:gd name="csX10" fmla="*/ 5459767 w 9516863"/>
                <a:gd name="csY10" fmla="*/ 1544714 h 2620786"/>
                <a:gd name="csX11" fmla="*/ 5527584 w 9516863"/>
                <a:gd name="csY11" fmla="*/ 1246935 h 2620786"/>
                <a:gd name="csX12" fmla="*/ 5616361 w 9516863"/>
                <a:gd name="csY12" fmla="*/ 944339 h 2620786"/>
                <a:gd name="csX13" fmla="*/ 5733375 w 9516863"/>
                <a:gd name="csY13" fmla="*/ 671396 h 2620786"/>
                <a:gd name="csX14" fmla="*/ 5877018 w 9516863"/>
                <a:gd name="csY14" fmla="*/ 470516 h 2620786"/>
                <a:gd name="csX15" fmla="*/ 6054571 w 9516863"/>
                <a:gd name="csY15" fmla="*/ 337351 h 2620786"/>
                <a:gd name="csX16" fmla="*/ 6301976 w 9516863"/>
                <a:gd name="csY16" fmla="*/ 236097 h 2620786"/>
                <a:gd name="csX17" fmla="*/ 6604987 w 9516863"/>
                <a:gd name="csY17" fmla="*/ 159798 h 2620786"/>
                <a:gd name="csX18" fmla="*/ 6908922 w 9516863"/>
                <a:gd name="csY18" fmla="*/ 113256 h 2620786"/>
                <a:gd name="csX19" fmla="*/ 7226424 w 9516863"/>
                <a:gd name="csY19" fmla="*/ 84740 h 2620786"/>
                <a:gd name="csX20" fmla="*/ 7874494 w 9516863"/>
                <a:gd name="csY20" fmla="*/ 53266 h 2620786"/>
                <a:gd name="csX21" fmla="*/ 9516863 w 9516863"/>
                <a:gd name="csY21" fmla="*/ 17755 h 2620786"/>
                <a:gd name="csX0" fmla="*/ 0 w 9516863"/>
                <a:gd name="csY0" fmla="*/ 0 h 2620761"/>
                <a:gd name="csX1" fmla="*/ 4758432 w 9516863"/>
                <a:gd name="csY1" fmla="*/ 17755 h 2620761"/>
                <a:gd name="csX2" fmla="*/ 4938020 w 9516863"/>
                <a:gd name="csY2" fmla="*/ 39182 h 2620761"/>
                <a:gd name="csX3" fmla="*/ 5033639 w 9516863"/>
                <a:gd name="csY3" fmla="*/ 230819 h 2620761"/>
                <a:gd name="csX4" fmla="*/ 5122416 w 9516863"/>
                <a:gd name="csY4" fmla="*/ 1393794 h 2620761"/>
                <a:gd name="csX5" fmla="*/ 5182957 w 9516863"/>
                <a:gd name="csY5" fmla="*/ 2387337 h 2620761"/>
                <a:gd name="csX6" fmla="*/ 5244396 w 9516863"/>
                <a:gd name="csY6" fmla="*/ 2620707 h 2620761"/>
                <a:gd name="csX7" fmla="*/ 5306813 w 9516863"/>
                <a:gd name="csY7" fmla="*/ 2406890 h 2620761"/>
                <a:gd name="csX8" fmla="*/ 5353235 w 9516863"/>
                <a:gd name="csY8" fmla="*/ 2175029 h 2620761"/>
                <a:gd name="csX9" fmla="*/ 5415379 w 9516863"/>
                <a:gd name="csY9" fmla="*/ 1802167 h 2620761"/>
                <a:gd name="csX10" fmla="*/ 5459767 w 9516863"/>
                <a:gd name="csY10" fmla="*/ 1544714 h 2620761"/>
                <a:gd name="csX11" fmla="*/ 5527584 w 9516863"/>
                <a:gd name="csY11" fmla="*/ 1246935 h 2620761"/>
                <a:gd name="csX12" fmla="*/ 5616361 w 9516863"/>
                <a:gd name="csY12" fmla="*/ 944339 h 2620761"/>
                <a:gd name="csX13" fmla="*/ 5733375 w 9516863"/>
                <a:gd name="csY13" fmla="*/ 671396 h 2620761"/>
                <a:gd name="csX14" fmla="*/ 5877018 w 9516863"/>
                <a:gd name="csY14" fmla="*/ 470516 h 2620761"/>
                <a:gd name="csX15" fmla="*/ 6054571 w 9516863"/>
                <a:gd name="csY15" fmla="*/ 337351 h 2620761"/>
                <a:gd name="csX16" fmla="*/ 6301976 w 9516863"/>
                <a:gd name="csY16" fmla="*/ 236097 h 2620761"/>
                <a:gd name="csX17" fmla="*/ 6604987 w 9516863"/>
                <a:gd name="csY17" fmla="*/ 159798 h 2620761"/>
                <a:gd name="csX18" fmla="*/ 6908922 w 9516863"/>
                <a:gd name="csY18" fmla="*/ 113256 h 2620761"/>
                <a:gd name="csX19" fmla="*/ 7226424 w 9516863"/>
                <a:gd name="csY19" fmla="*/ 84740 h 2620761"/>
                <a:gd name="csX20" fmla="*/ 7874494 w 9516863"/>
                <a:gd name="csY20" fmla="*/ 53266 h 2620761"/>
                <a:gd name="csX21" fmla="*/ 9516863 w 9516863"/>
                <a:gd name="csY21" fmla="*/ 17755 h 2620761"/>
                <a:gd name="csX0" fmla="*/ 0 w 9516863"/>
                <a:gd name="csY0" fmla="*/ 0 h 2620761"/>
                <a:gd name="csX1" fmla="*/ 4758432 w 9516863"/>
                <a:gd name="csY1" fmla="*/ 17755 h 2620761"/>
                <a:gd name="csX2" fmla="*/ 4951419 w 9516863"/>
                <a:gd name="csY2" fmla="*/ 44168 h 2620761"/>
                <a:gd name="csX3" fmla="*/ 5033639 w 9516863"/>
                <a:gd name="csY3" fmla="*/ 230819 h 2620761"/>
                <a:gd name="csX4" fmla="*/ 5122416 w 9516863"/>
                <a:gd name="csY4" fmla="*/ 1393794 h 2620761"/>
                <a:gd name="csX5" fmla="*/ 5182957 w 9516863"/>
                <a:gd name="csY5" fmla="*/ 2387337 h 2620761"/>
                <a:gd name="csX6" fmla="*/ 5244396 w 9516863"/>
                <a:gd name="csY6" fmla="*/ 2620707 h 2620761"/>
                <a:gd name="csX7" fmla="*/ 5306813 w 9516863"/>
                <a:gd name="csY7" fmla="*/ 2406890 h 2620761"/>
                <a:gd name="csX8" fmla="*/ 5353235 w 9516863"/>
                <a:gd name="csY8" fmla="*/ 2175029 h 2620761"/>
                <a:gd name="csX9" fmla="*/ 5415379 w 9516863"/>
                <a:gd name="csY9" fmla="*/ 1802167 h 2620761"/>
                <a:gd name="csX10" fmla="*/ 5459767 w 9516863"/>
                <a:gd name="csY10" fmla="*/ 1544714 h 2620761"/>
                <a:gd name="csX11" fmla="*/ 5527584 w 9516863"/>
                <a:gd name="csY11" fmla="*/ 1246935 h 2620761"/>
                <a:gd name="csX12" fmla="*/ 5616361 w 9516863"/>
                <a:gd name="csY12" fmla="*/ 944339 h 2620761"/>
                <a:gd name="csX13" fmla="*/ 5733375 w 9516863"/>
                <a:gd name="csY13" fmla="*/ 671396 h 2620761"/>
                <a:gd name="csX14" fmla="*/ 5877018 w 9516863"/>
                <a:gd name="csY14" fmla="*/ 470516 h 2620761"/>
                <a:gd name="csX15" fmla="*/ 6054571 w 9516863"/>
                <a:gd name="csY15" fmla="*/ 337351 h 2620761"/>
                <a:gd name="csX16" fmla="*/ 6301976 w 9516863"/>
                <a:gd name="csY16" fmla="*/ 236097 h 2620761"/>
                <a:gd name="csX17" fmla="*/ 6604987 w 9516863"/>
                <a:gd name="csY17" fmla="*/ 159798 h 2620761"/>
                <a:gd name="csX18" fmla="*/ 6908922 w 9516863"/>
                <a:gd name="csY18" fmla="*/ 113256 h 2620761"/>
                <a:gd name="csX19" fmla="*/ 7226424 w 9516863"/>
                <a:gd name="csY19" fmla="*/ 84740 h 2620761"/>
                <a:gd name="csX20" fmla="*/ 7874494 w 9516863"/>
                <a:gd name="csY20" fmla="*/ 53266 h 2620761"/>
                <a:gd name="csX21" fmla="*/ 9516863 w 9516863"/>
                <a:gd name="csY21" fmla="*/ 17755 h 26207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9516863" h="2620761">
                  <a:moveTo>
                    <a:pt x="0" y="0"/>
                  </a:moveTo>
                  <a:lnTo>
                    <a:pt x="4758432" y="17755"/>
                  </a:lnTo>
                  <a:lnTo>
                    <a:pt x="4951419" y="44168"/>
                  </a:lnTo>
                  <a:cubicBezTo>
                    <a:pt x="4979531" y="79678"/>
                    <a:pt x="5005140" y="5881"/>
                    <a:pt x="5033639" y="230819"/>
                  </a:cubicBezTo>
                  <a:cubicBezTo>
                    <a:pt x="5062139" y="455757"/>
                    <a:pt x="5097530" y="1034374"/>
                    <a:pt x="5122416" y="1393794"/>
                  </a:cubicBezTo>
                  <a:cubicBezTo>
                    <a:pt x="5147302" y="1753214"/>
                    <a:pt x="5162627" y="2182852"/>
                    <a:pt x="5182957" y="2387337"/>
                  </a:cubicBezTo>
                  <a:cubicBezTo>
                    <a:pt x="5203287" y="2591823"/>
                    <a:pt x="5223753" y="2617448"/>
                    <a:pt x="5244396" y="2620707"/>
                  </a:cubicBezTo>
                  <a:cubicBezTo>
                    <a:pt x="5265039" y="2623966"/>
                    <a:pt x="5288673" y="2481170"/>
                    <a:pt x="5306813" y="2406890"/>
                  </a:cubicBezTo>
                  <a:cubicBezTo>
                    <a:pt x="5324953" y="2332610"/>
                    <a:pt x="5335141" y="2275816"/>
                    <a:pt x="5353235" y="2175029"/>
                  </a:cubicBezTo>
                  <a:cubicBezTo>
                    <a:pt x="5371329" y="2074242"/>
                    <a:pt x="5397624" y="1907220"/>
                    <a:pt x="5415379" y="1802167"/>
                  </a:cubicBezTo>
                  <a:cubicBezTo>
                    <a:pt x="5433134" y="1697115"/>
                    <a:pt x="5441066" y="1637253"/>
                    <a:pt x="5459767" y="1544714"/>
                  </a:cubicBezTo>
                  <a:cubicBezTo>
                    <a:pt x="5478468" y="1452175"/>
                    <a:pt x="5501485" y="1346998"/>
                    <a:pt x="5527584" y="1246935"/>
                  </a:cubicBezTo>
                  <a:cubicBezTo>
                    <a:pt x="5553683" y="1146873"/>
                    <a:pt x="5582063" y="1040262"/>
                    <a:pt x="5616361" y="944339"/>
                  </a:cubicBezTo>
                  <a:cubicBezTo>
                    <a:pt x="5650659" y="848416"/>
                    <a:pt x="5689932" y="750366"/>
                    <a:pt x="5733375" y="671396"/>
                  </a:cubicBezTo>
                  <a:cubicBezTo>
                    <a:pt x="5776818" y="592426"/>
                    <a:pt x="5823485" y="526190"/>
                    <a:pt x="5877018" y="470516"/>
                  </a:cubicBezTo>
                  <a:cubicBezTo>
                    <a:pt x="5930551" y="414842"/>
                    <a:pt x="5983745" y="376421"/>
                    <a:pt x="6054571" y="337351"/>
                  </a:cubicBezTo>
                  <a:cubicBezTo>
                    <a:pt x="6125397" y="298281"/>
                    <a:pt x="6301976" y="236097"/>
                    <a:pt x="6301976" y="236097"/>
                  </a:cubicBezTo>
                  <a:cubicBezTo>
                    <a:pt x="6393712" y="206505"/>
                    <a:pt x="6503829" y="180271"/>
                    <a:pt x="6604987" y="159798"/>
                  </a:cubicBezTo>
                  <a:cubicBezTo>
                    <a:pt x="6706145" y="139325"/>
                    <a:pt x="6805349" y="125766"/>
                    <a:pt x="6908922" y="113256"/>
                  </a:cubicBezTo>
                  <a:cubicBezTo>
                    <a:pt x="7012495" y="100746"/>
                    <a:pt x="7065495" y="94738"/>
                    <a:pt x="7226424" y="84740"/>
                  </a:cubicBezTo>
                  <a:cubicBezTo>
                    <a:pt x="7387353" y="74742"/>
                    <a:pt x="7874494" y="53266"/>
                    <a:pt x="7874494" y="53266"/>
                  </a:cubicBezTo>
                  <a:lnTo>
                    <a:pt x="9516863" y="17755"/>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03" name="Groupe 102">
            <a:extLst>
              <a:ext uri="{FF2B5EF4-FFF2-40B4-BE49-F238E27FC236}">
                <a16:creationId xmlns:a16="http://schemas.microsoft.com/office/drawing/2014/main" id="{DA8972A3-EA18-1400-6D04-C5941EDA477C}"/>
              </a:ext>
            </a:extLst>
          </p:cNvPr>
          <p:cNvGrpSpPr/>
          <p:nvPr/>
        </p:nvGrpSpPr>
        <p:grpSpPr>
          <a:xfrm>
            <a:off x="1228545" y="368158"/>
            <a:ext cx="9646602" cy="5981094"/>
            <a:chOff x="1228545" y="368158"/>
            <a:chExt cx="9646602" cy="5981094"/>
          </a:xfrm>
        </p:grpSpPr>
        <p:sp>
          <p:nvSpPr>
            <p:cNvPr id="100" name="Forme libre 99">
              <a:extLst>
                <a:ext uri="{FF2B5EF4-FFF2-40B4-BE49-F238E27FC236}">
                  <a16:creationId xmlns:a16="http://schemas.microsoft.com/office/drawing/2014/main" id="{57A4A880-D956-D54B-5706-7857DD1BEE45}"/>
                </a:ext>
              </a:extLst>
            </p:cNvPr>
            <p:cNvSpPr/>
            <p:nvPr/>
          </p:nvSpPr>
          <p:spPr>
            <a:xfrm>
              <a:off x="1230534" y="4742882"/>
              <a:ext cx="9488279" cy="1606370"/>
            </a:xfrm>
            <a:custGeom>
              <a:avLst/>
              <a:gdLst>
                <a:gd name="csX0" fmla="*/ 0 w 9473610"/>
                <a:gd name="csY0" fmla="*/ 882502 h 1616149"/>
                <a:gd name="csX1" fmla="*/ 2052084 w 9473610"/>
                <a:gd name="csY1" fmla="*/ 893135 h 1616149"/>
                <a:gd name="csX2" fmla="*/ 2052084 w 9473610"/>
                <a:gd name="csY2" fmla="*/ 1605516 h 1616149"/>
                <a:gd name="csX3" fmla="*/ 3848986 w 9473610"/>
                <a:gd name="csY3" fmla="*/ 1616149 h 1616149"/>
                <a:gd name="csX4" fmla="*/ 3848986 w 9473610"/>
                <a:gd name="csY4" fmla="*/ 1467293 h 1616149"/>
                <a:gd name="csX5" fmla="*/ 4933507 w 9473610"/>
                <a:gd name="csY5" fmla="*/ 1467293 h 1616149"/>
                <a:gd name="csX6" fmla="*/ 4922875 w 9473610"/>
                <a:gd name="csY6" fmla="*/ 21265 h 1616149"/>
                <a:gd name="csX7" fmla="*/ 5518298 w 9473610"/>
                <a:gd name="csY7" fmla="*/ 0 h 1616149"/>
                <a:gd name="csX8" fmla="*/ 5528931 w 9473610"/>
                <a:gd name="csY8" fmla="*/ 903767 h 1616149"/>
                <a:gd name="csX9" fmla="*/ 9473610 w 9473610"/>
                <a:gd name="csY9" fmla="*/ 882502 h 1616149"/>
                <a:gd name="csX0" fmla="*/ 0 w 9488279"/>
                <a:gd name="csY0" fmla="*/ 887391 h 1616149"/>
                <a:gd name="csX1" fmla="*/ 2066753 w 9488279"/>
                <a:gd name="csY1" fmla="*/ 893135 h 1616149"/>
                <a:gd name="csX2" fmla="*/ 2066753 w 9488279"/>
                <a:gd name="csY2" fmla="*/ 1605516 h 1616149"/>
                <a:gd name="csX3" fmla="*/ 3863655 w 9488279"/>
                <a:gd name="csY3" fmla="*/ 1616149 h 1616149"/>
                <a:gd name="csX4" fmla="*/ 3863655 w 9488279"/>
                <a:gd name="csY4" fmla="*/ 1467293 h 1616149"/>
                <a:gd name="csX5" fmla="*/ 4948176 w 9488279"/>
                <a:gd name="csY5" fmla="*/ 1467293 h 1616149"/>
                <a:gd name="csX6" fmla="*/ 4937544 w 9488279"/>
                <a:gd name="csY6" fmla="*/ 21265 h 1616149"/>
                <a:gd name="csX7" fmla="*/ 5532967 w 9488279"/>
                <a:gd name="csY7" fmla="*/ 0 h 1616149"/>
                <a:gd name="csX8" fmla="*/ 5543600 w 9488279"/>
                <a:gd name="csY8" fmla="*/ 903767 h 1616149"/>
                <a:gd name="csX9" fmla="*/ 9488279 w 9488279"/>
                <a:gd name="csY9" fmla="*/ 882502 h 1616149"/>
                <a:gd name="csX0" fmla="*/ 0 w 9488279"/>
                <a:gd name="csY0" fmla="*/ 887391 h 1616149"/>
                <a:gd name="csX1" fmla="*/ 2056973 w 9488279"/>
                <a:gd name="csY1" fmla="*/ 893135 h 1616149"/>
                <a:gd name="csX2" fmla="*/ 2066753 w 9488279"/>
                <a:gd name="csY2" fmla="*/ 1605516 h 1616149"/>
                <a:gd name="csX3" fmla="*/ 3863655 w 9488279"/>
                <a:gd name="csY3" fmla="*/ 1616149 h 1616149"/>
                <a:gd name="csX4" fmla="*/ 3863655 w 9488279"/>
                <a:gd name="csY4" fmla="*/ 1467293 h 1616149"/>
                <a:gd name="csX5" fmla="*/ 4948176 w 9488279"/>
                <a:gd name="csY5" fmla="*/ 1467293 h 1616149"/>
                <a:gd name="csX6" fmla="*/ 4937544 w 9488279"/>
                <a:gd name="csY6" fmla="*/ 21265 h 1616149"/>
                <a:gd name="csX7" fmla="*/ 5532967 w 9488279"/>
                <a:gd name="csY7" fmla="*/ 0 h 1616149"/>
                <a:gd name="csX8" fmla="*/ 5543600 w 9488279"/>
                <a:gd name="csY8" fmla="*/ 903767 h 1616149"/>
                <a:gd name="csX9" fmla="*/ 9488279 w 9488279"/>
                <a:gd name="csY9" fmla="*/ 882502 h 1616149"/>
                <a:gd name="csX0" fmla="*/ 0 w 9488279"/>
                <a:gd name="csY0" fmla="*/ 887391 h 1611259"/>
                <a:gd name="csX1" fmla="*/ 2056973 w 9488279"/>
                <a:gd name="csY1" fmla="*/ 893135 h 1611259"/>
                <a:gd name="csX2" fmla="*/ 2066753 w 9488279"/>
                <a:gd name="csY2" fmla="*/ 1605516 h 1611259"/>
                <a:gd name="csX3" fmla="*/ 3863655 w 9488279"/>
                <a:gd name="csY3" fmla="*/ 1611259 h 1611259"/>
                <a:gd name="csX4" fmla="*/ 3863655 w 9488279"/>
                <a:gd name="csY4" fmla="*/ 1467293 h 1611259"/>
                <a:gd name="csX5" fmla="*/ 4948176 w 9488279"/>
                <a:gd name="csY5" fmla="*/ 1467293 h 1611259"/>
                <a:gd name="csX6" fmla="*/ 4937544 w 9488279"/>
                <a:gd name="csY6" fmla="*/ 21265 h 1611259"/>
                <a:gd name="csX7" fmla="*/ 5532967 w 9488279"/>
                <a:gd name="csY7" fmla="*/ 0 h 1611259"/>
                <a:gd name="csX8" fmla="*/ 5543600 w 9488279"/>
                <a:gd name="csY8" fmla="*/ 903767 h 1611259"/>
                <a:gd name="csX9" fmla="*/ 9488279 w 9488279"/>
                <a:gd name="csY9" fmla="*/ 882502 h 1611259"/>
                <a:gd name="csX0" fmla="*/ 0 w 9488279"/>
                <a:gd name="csY0" fmla="*/ 887391 h 1611259"/>
                <a:gd name="csX1" fmla="*/ 2056973 w 9488279"/>
                <a:gd name="csY1" fmla="*/ 893135 h 1611259"/>
                <a:gd name="csX2" fmla="*/ 2066753 w 9488279"/>
                <a:gd name="csY2" fmla="*/ 1605516 h 1611259"/>
                <a:gd name="csX3" fmla="*/ 3863655 w 9488279"/>
                <a:gd name="csY3" fmla="*/ 1611259 h 1611259"/>
                <a:gd name="csX4" fmla="*/ 3863655 w 9488279"/>
                <a:gd name="csY4" fmla="*/ 1467293 h 1611259"/>
                <a:gd name="csX5" fmla="*/ 4943286 w 9488279"/>
                <a:gd name="csY5" fmla="*/ 1467293 h 1611259"/>
                <a:gd name="csX6" fmla="*/ 4937544 w 9488279"/>
                <a:gd name="csY6" fmla="*/ 21265 h 1611259"/>
                <a:gd name="csX7" fmla="*/ 5532967 w 9488279"/>
                <a:gd name="csY7" fmla="*/ 0 h 1611259"/>
                <a:gd name="csX8" fmla="*/ 5543600 w 9488279"/>
                <a:gd name="csY8" fmla="*/ 903767 h 1611259"/>
                <a:gd name="csX9" fmla="*/ 9488279 w 9488279"/>
                <a:gd name="csY9" fmla="*/ 882502 h 1611259"/>
                <a:gd name="csX0" fmla="*/ 0 w 9488279"/>
                <a:gd name="csY0" fmla="*/ 887391 h 1611259"/>
                <a:gd name="csX1" fmla="*/ 2056973 w 9488279"/>
                <a:gd name="csY1" fmla="*/ 893135 h 1611259"/>
                <a:gd name="csX2" fmla="*/ 2066753 w 9488279"/>
                <a:gd name="csY2" fmla="*/ 1605516 h 1611259"/>
                <a:gd name="csX3" fmla="*/ 3863655 w 9488279"/>
                <a:gd name="csY3" fmla="*/ 1611259 h 1611259"/>
                <a:gd name="csX4" fmla="*/ 3863655 w 9488279"/>
                <a:gd name="csY4" fmla="*/ 1467293 h 1611259"/>
                <a:gd name="csX5" fmla="*/ 4943286 w 9488279"/>
                <a:gd name="csY5" fmla="*/ 1467293 h 1611259"/>
                <a:gd name="csX6" fmla="*/ 4932654 w 9488279"/>
                <a:gd name="csY6" fmla="*/ 6595 h 1611259"/>
                <a:gd name="csX7" fmla="*/ 5532967 w 9488279"/>
                <a:gd name="csY7" fmla="*/ 0 h 1611259"/>
                <a:gd name="csX8" fmla="*/ 5543600 w 9488279"/>
                <a:gd name="csY8" fmla="*/ 903767 h 1611259"/>
                <a:gd name="csX9" fmla="*/ 9488279 w 9488279"/>
                <a:gd name="csY9" fmla="*/ 882502 h 1611259"/>
                <a:gd name="csX0" fmla="*/ 0 w 9488279"/>
                <a:gd name="csY0" fmla="*/ 882502 h 1606370"/>
                <a:gd name="csX1" fmla="*/ 2056973 w 9488279"/>
                <a:gd name="csY1" fmla="*/ 888246 h 1606370"/>
                <a:gd name="csX2" fmla="*/ 2066753 w 9488279"/>
                <a:gd name="csY2" fmla="*/ 1600627 h 1606370"/>
                <a:gd name="csX3" fmla="*/ 3863655 w 9488279"/>
                <a:gd name="csY3" fmla="*/ 1606370 h 1606370"/>
                <a:gd name="csX4" fmla="*/ 3863655 w 9488279"/>
                <a:gd name="csY4" fmla="*/ 1462404 h 1606370"/>
                <a:gd name="csX5" fmla="*/ 4943286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462404 h 1606370"/>
                <a:gd name="csX5" fmla="*/ 4943286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462404 h 1606370"/>
                <a:gd name="csX5" fmla="*/ 4938397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8397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8397 w 9488279"/>
                <a:gd name="csY5" fmla="*/ 132660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3870 w 9488279"/>
                <a:gd name="csY5" fmla="*/ 131302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3870 w 9488279"/>
                <a:gd name="csY5" fmla="*/ 1322077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49883 h 1606370"/>
                <a:gd name="csX5" fmla="*/ 4933870 w 9488279"/>
                <a:gd name="csY5" fmla="*/ 1322077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49883 h 1606370"/>
                <a:gd name="csX5" fmla="*/ 4927932 w 9488279"/>
                <a:gd name="csY5" fmla="*/ 1161760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49883 h 1606370"/>
                <a:gd name="csX5" fmla="*/ 4939808 w 9488279"/>
                <a:gd name="csY5" fmla="*/ 11498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1780 w 9488279"/>
                <a:gd name="csY4" fmla="*/ 1185509 h 1606370"/>
                <a:gd name="csX5" fmla="*/ 4939808 w 9488279"/>
                <a:gd name="csY5" fmla="*/ 11498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1780 w 9488279"/>
                <a:gd name="csY4" fmla="*/ 1185509 h 1606370"/>
                <a:gd name="csX5" fmla="*/ 4933870 w 9488279"/>
                <a:gd name="csY5" fmla="*/ 1191447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1780 w 9488279"/>
                <a:gd name="csY4" fmla="*/ 1185509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55821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3811 w 9488279"/>
                <a:gd name="csY4" fmla="*/ 1175359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9442 w 9488279"/>
                <a:gd name="csY4" fmla="*/ 1175359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9 w 9488279"/>
                <a:gd name="csY4" fmla="*/ 1179267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7778 w 9488279"/>
                <a:gd name="csY5" fmla="*/ 1195050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7778 w 9488279"/>
                <a:gd name="csY5" fmla="*/ 1175511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7778 w 9488279"/>
                <a:gd name="csY5" fmla="*/ 11872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8452 w 9488279"/>
                <a:gd name="csY4" fmla="*/ 1047382 h 1606370"/>
                <a:gd name="csX5" fmla="*/ 4937778 w 9488279"/>
                <a:gd name="csY5" fmla="*/ 11872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8452 w 9488279"/>
                <a:gd name="csY4" fmla="*/ 1047382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060082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2102 w 9488279"/>
                <a:gd name="csY4" fmla="*/ 1056907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056907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158507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158507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161682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8452 w 9488279"/>
                <a:gd name="csY4" fmla="*/ 1161682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785427 w 9488279"/>
                <a:gd name="csY4" fmla="*/ 1085482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25078 w 9488279"/>
                <a:gd name="csY5" fmla="*/ 10602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40953 w 9488279"/>
                <a:gd name="csY5" fmla="*/ 10602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31428 w 9488279"/>
                <a:gd name="csY5" fmla="*/ 106340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40953 w 9488279"/>
                <a:gd name="csY5" fmla="*/ 10665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31428 w 9488279"/>
                <a:gd name="csY5" fmla="*/ 105070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40953 w 9488279"/>
                <a:gd name="csY5" fmla="*/ 10665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31428 w 9488279"/>
                <a:gd name="csY5" fmla="*/ 105070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34603 w 9488279"/>
                <a:gd name="csY5" fmla="*/ 10729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34603 w 9488279"/>
                <a:gd name="csY5" fmla="*/ 10538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477 w 9488279"/>
                <a:gd name="csY4" fmla="*/ 1116608 h 1606370"/>
                <a:gd name="csX5" fmla="*/ 4934603 w 9488279"/>
                <a:gd name="csY5" fmla="*/ 10538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477 w 9488279"/>
                <a:gd name="csY4" fmla="*/ 1116608 h 1606370"/>
                <a:gd name="csX5" fmla="*/ 4934603 w 9488279"/>
                <a:gd name="csY5" fmla="*/ 1107085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9488279" h="1606370">
                  <a:moveTo>
                    <a:pt x="0" y="882502"/>
                  </a:moveTo>
                  <a:lnTo>
                    <a:pt x="2056973" y="888246"/>
                  </a:lnTo>
                  <a:lnTo>
                    <a:pt x="2061863" y="1600627"/>
                  </a:lnTo>
                  <a:lnTo>
                    <a:pt x="3863655" y="1606370"/>
                  </a:lnTo>
                  <a:cubicBezTo>
                    <a:pt x="3861676" y="1464002"/>
                    <a:pt x="3863456" y="1258976"/>
                    <a:pt x="3861477" y="1116608"/>
                  </a:cubicBezTo>
                  <a:lnTo>
                    <a:pt x="4934603" y="1107085"/>
                  </a:lnTo>
                  <a:cubicBezTo>
                    <a:pt x="4932689" y="620186"/>
                    <a:pt x="4934568" y="488605"/>
                    <a:pt x="4932654" y="1706"/>
                  </a:cubicBezTo>
                  <a:lnTo>
                    <a:pt x="5537857" y="0"/>
                  </a:lnTo>
                  <a:cubicBezTo>
                    <a:pt x="5539771" y="299626"/>
                    <a:pt x="5541686" y="599252"/>
                    <a:pt x="5543600" y="898878"/>
                  </a:cubicBezTo>
                  <a:lnTo>
                    <a:pt x="9488279" y="877613"/>
                  </a:lnTo>
                </a:path>
              </a:pathLst>
            </a:cu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2" name="Forme libre 101">
              <a:extLst>
                <a:ext uri="{FF2B5EF4-FFF2-40B4-BE49-F238E27FC236}">
                  <a16:creationId xmlns:a16="http://schemas.microsoft.com/office/drawing/2014/main" id="{98B20BBE-07AB-B858-7203-F77A72E39350}"/>
                </a:ext>
              </a:extLst>
            </p:cNvPr>
            <p:cNvSpPr/>
            <p:nvPr/>
          </p:nvSpPr>
          <p:spPr>
            <a:xfrm>
              <a:off x="1228545" y="368158"/>
              <a:ext cx="9646602" cy="2250597"/>
            </a:xfrm>
            <a:custGeom>
              <a:avLst/>
              <a:gdLst>
                <a:gd name="csX0" fmla="*/ 0 w 9516863"/>
                <a:gd name="csY0" fmla="*/ 0 h 2602822"/>
                <a:gd name="csX1" fmla="*/ 4758432 w 9516863"/>
                <a:gd name="csY1" fmla="*/ 17755 h 2602822"/>
                <a:gd name="csX2" fmla="*/ 4864964 w 9516863"/>
                <a:gd name="csY2" fmla="*/ 17755 h 2602822"/>
                <a:gd name="csX3" fmla="*/ 4927107 w 9516863"/>
                <a:gd name="csY3" fmla="*/ 17755 h 2602822"/>
                <a:gd name="csX4" fmla="*/ 5015884 w 9516863"/>
                <a:gd name="csY4" fmla="*/ 62144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17755 h 2602822"/>
                <a:gd name="csX4" fmla="*/ 5000330 w 9516863"/>
                <a:gd name="csY4" fmla="*/ 96873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00330 w 9516863"/>
                <a:gd name="csY4" fmla="*/ 96873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08106 w 9516863"/>
                <a:gd name="csY4" fmla="*/ 118580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33639 w 9516863"/>
                <a:gd name="csY4" fmla="*/ 230819 h 2602822"/>
                <a:gd name="csX5" fmla="*/ 5122416 w 9516863"/>
                <a:gd name="csY5" fmla="*/ 1393794 h 2602822"/>
                <a:gd name="csX6" fmla="*/ 5175682 w 9516863"/>
                <a:gd name="csY6" fmla="*/ 2379215 h 2602822"/>
                <a:gd name="csX7" fmla="*/ 5202315 w 9516863"/>
                <a:gd name="csY7" fmla="*/ 2547891 h 2602822"/>
                <a:gd name="csX8" fmla="*/ 5228948 w 9516863"/>
                <a:gd name="csY8" fmla="*/ 2592280 h 2602822"/>
                <a:gd name="csX9" fmla="*/ 5317725 w 9516863"/>
                <a:gd name="csY9" fmla="*/ 2370338 h 2602822"/>
                <a:gd name="csX10" fmla="*/ 5353235 w 9516863"/>
                <a:gd name="csY10" fmla="*/ 2175029 h 2602822"/>
                <a:gd name="csX11" fmla="*/ 5415379 w 9516863"/>
                <a:gd name="csY11" fmla="*/ 1802167 h 2602822"/>
                <a:gd name="csX12" fmla="*/ 5459767 w 9516863"/>
                <a:gd name="csY12" fmla="*/ 1544714 h 2602822"/>
                <a:gd name="csX13" fmla="*/ 5513034 w 9516863"/>
                <a:gd name="csY13" fmla="*/ 1242874 h 2602822"/>
                <a:gd name="csX14" fmla="*/ 5601810 w 9516863"/>
                <a:gd name="csY14" fmla="*/ 932155 h 2602822"/>
                <a:gd name="csX15" fmla="*/ 5726098 w 9516863"/>
                <a:gd name="csY15" fmla="*/ 683581 h 2602822"/>
                <a:gd name="csX16" fmla="*/ 5877018 w 9516863"/>
                <a:gd name="csY16" fmla="*/ 470516 h 2602822"/>
                <a:gd name="csX17" fmla="*/ 6054571 w 9516863"/>
                <a:gd name="csY17" fmla="*/ 337351 h 2602822"/>
                <a:gd name="csX18" fmla="*/ 6276513 w 9516863"/>
                <a:gd name="csY18" fmla="*/ 266330 h 2602822"/>
                <a:gd name="csX19" fmla="*/ 6604987 w 9516863"/>
                <a:gd name="csY19" fmla="*/ 159798 h 2602822"/>
                <a:gd name="csX20" fmla="*/ 6924583 w 9516863"/>
                <a:gd name="csY20" fmla="*/ 88777 h 2602822"/>
                <a:gd name="csX21" fmla="*/ 7226424 w 9516863"/>
                <a:gd name="csY21" fmla="*/ 53266 h 2602822"/>
                <a:gd name="csX22" fmla="*/ 7874494 w 9516863"/>
                <a:gd name="csY22" fmla="*/ 53266 h 2602822"/>
                <a:gd name="csX23" fmla="*/ 9516863 w 9516863"/>
                <a:gd name="csY23" fmla="*/ 17755 h 2602822"/>
                <a:gd name="csX0" fmla="*/ 0 w 9516863"/>
                <a:gd name="csY0" fmla="*/ 0 h 2602822"/>
                <a:gd name="csX1" fmla="*/ 4758432 w 9516863"/>
                <a:gd name="csY1" fmla="*/ 17755 h 2602822"/>
                <a:gd name="csX2" fmla="*/ 4927107 w 9516863"/>
                <a:gd name="csY2" fmla="*/ 35121 h 2602822"/>
                <a:gd name="csX3" fmla="*/ 5033639 w 9516863"/>
                <a:gd name="csY3" fmla="*/ 230819 h 2602822"/>
                <a:gd name="csX4" fmla="*/ 5122416 w 9516863"/>
                <a:gd name="csY4" fmla="*/ 1393794 h 2602822"/>
                <a:gd name="csX5" fmla="*/ 5175682 w 9516863"/>
                <a:gd name="csY5" fmla="*/ 2379215 h 2602822"/>
                <a:gd name="csX6" fmla="*/ 5202315 w 9516863"/>
                <a:gd name="csY6" fmla="*/ 2547891 h 2602822"/>
                <a:gd name="csX7" fmla="*/ 5228948 w 9516863"/>
                <a:gd name="csY7" fmla="*/ 2592280 h 2602822"/>
                <a:gd name="csX8" fmla="*/ 5317725 w 9516863"/>
                <a:gd name="csY8" fmla="*/ 2370338 h 2602822"/>
                <a:gd name="csX9" fmla="*/ 5353235 w 9516863"/>
                <a:gd name="csY9" fmla="*/ 2175029 h 2602822"/>
                <a:gd name="csX10" fmla="*/ 5415379 w 9516863"/>
                <a:gd name="csY10" fmla="*/ 1802167 h 2602822"/>
                <a:gd name="csX11" fmla="*/ 5459767 w 9516863"/>
                <a:gd name="csY11" fmla="*/ 1544714 h 2602822"/>
                <a:gd name="csX12" fmla="*/ 5513034 w 9516863"/>
                <a:gd name="csY12" fmla="*/ 1242874 h 2602822"/>
                <a:gd name="csX13" fmla="*/ 5601810 w 9516863"/>
                <a:gd name="csY13" fmla="*/ 932155 h 2602822"/>
                <a:gd name="csX14" fmla="*/ 5726098 w 9516863"/>
                <a:gd name="csY14" fmla="*/ 683581 h 2602822"/>
                <a:gd name="csX15" fmla="*/ 5877018 w 9516863"/>
                <a:gd name="csY15" fmla="*/ 470516 h 2602822"/>
                <a:gd name="csX16" fmla="*/ 6054571 w 9516863"/>
                <a:gd name="csY16" fmla="*/ 337351 h 2602822"/>
                <a:gd name="csX17" fmla="*/ 6276513 w 9516863"/>
                <a:gd name="csY17" fmla="*/ 266330 h 2602822"/>
                <a:gd name="csX18" fmla="*/ 6604987 w 9516863"/>
                <a:gd name="csY18" fmla="*/ 159798 h 2602822"/>
                <a:gd name="csX19" fmla="*/ 6924583 w 9516863"/>
                <a:gd name="csY19" fmla="*/ 88777 h 2602822"/>
                <a:gd name="csX20" fmla="*/ 7226424 w 9516863"/>
                <a:gd name="csY20" fmla="*/ 53266 h 2602822"/>
                <a:gd name="csX21" fmla="*/ 7874494 w 9516863"/>
                <a:gd name="csY21" fmla="*/ 53266 h 2602822"/>
                <a:gd name="csX22" fmla="*/ 9516863 w 9516863"/>
                <a:gd name="csY22" fmla="*/ 17755 h 2602822"/>
                <a:gd name="csX0" fmla="*/ 0 w 9516863"/>
                <a:gd name="csY0" fmla="*/ 0 h 2602822"/>
                <a:gd name="csX1" fmla="*/ 4758432 w 9516863"/>
                <a:gd name="csY1" fmla="*/ 17755 h 2602822"/>
                <a:gd name="csX2" fmla="*/ 4927107 w 9516863"/>
                <a:gd name="csY2" fmla="*/ 35121 h 2602822"/>
                <a:gd name="csX3" fmla="*/ 5033639 w 9516863"/>
                <a:gd name="csY3" fmla="*/ 230819 h 2602822"/>
                <a:gd name="csX4" fmla="*/ 5122416 w 9516863"/>
                <a:gd name="csY4" fmla="*/ 1393794 h 2602822"/>
                <a:gd name="csX5" fmla="*/ 5175682 w 9516863"/>
                <a:gd name="csY5" fmla="*/ 2379215 h 2602822"/>
                <a:gd name="csX6" fmla="*/ 5202315 w 9516863"/>
                <a:gd name="csY6" fmla="*/ 2547891 h 2602822"/>
                <a:gd name="csX7" fmla="*/ 5260055 w 9516863"/>
                <a:gd name="csY7" fmla="*/ 2592280 h 2602822"/>
                <a:gd name="csX8" fmla="*/ 5317725 w 9516863"/>
                <a:gd name="csY8" fmla="*/ 2370338 h 2602822"/>
                <a:gd name="csX9" fmla="*/ 5353235 w 9516863"/>
                <a:gd name="csY9" fmla="*/ 2175029 h 2602822"/>
                <a:gd name="csX10" fmla="*/ 5415379 w 9516863"/>
                <a:gd name="csY10" fmla="*/ 1802167 h 2602822"/>
                <a:gd name="csX11" fmla="*/ 5459767 w 9516863"/>
                <a:gd name="csY11" fmla="*/ 1544714 h 2602822"/>
                <a:gd name="csX12" fmla="*/ 5513034 w 9516863"/>
                <a:gd name="csY12" fmla="*/ 1242874 h 2602822"/>
                <a:gd name="csX13" fmla="*/ 5601810 w 9516863"/>
                <a:gd name="csY13" fmla="*/ 932155 h 2602822"/>
                <a:gd name="csX14" fmla="*/ 5726098 w 9516863"/>
                <a:gd name="csY14" fmla="*/ 683581 h 2602822"/>
                <a:gd name="csX15" fmla="*/ 5877018 w 9516863"/>
                <a:gd name="csY15" fmla="*/ 470516 h 2602822"/>
                <a:gd name="csX16" fmla="*/ 6054571 w 9516863"/>
                <a:gd name="csY16" fmla="*/ 337351 h 2602822"/>
                <a:gd name="csX17" fmla="*/ 6276513 w 9516863"/>
                <a:gd name="csY17" fmla="*/ 266330 h 2602822"/>
                <a:gd name="csX18" fmla="*/ 6604987 w 9516863"/>
                <a:gd name="csY18" fmla="*/ 159798 h 2602822"/>
                <a:gd name="csX19" fmla="*/ 6924583 w 9516863"/>
                <a:gd name="csY19" fmla="*/ 88777 h 2602822"/>
                <a:gd name="csX20" fmla="*/ 7226424 w 9516863"/>
                <a:gd name="csY20" fmla="*/ 53266 h 2602822"/>
                <a:gd name="csX21" fmla="*/ 7874494 w 9516863"/>
                <a:gd name="csY21" fmla="*/ 53266 h 2602822"/>
                <a:gd name="csX22" fmla="*/ 9516863 w 9516863"/>
                <a:gd name="csY22" fmla="*/ 17755 h 2602822"/>
                <a:gd name="csX0" fmla="*/ 0 w 9516863"/>
                <a:gd name="csY0" fmla="*/ 0 h 2598889"/>
                <a:gd name="csX1" fmla="*/ 4758432 w 9516863"/>
                <a:gd name="csY1" fmla="*/ 17755 h 2598889"/>
                <a:gd name="csX2" fmla="*/ 4927107 w 9516863"/>
                <a:gd name="csY2" fmla="*/ 35121 h 2598889"/>
                <a:gd name="csX3" fmla="*/ 5033639 w 9516863"/>
                <a:gd name="csY3" fmla="*/ 230819 h 2598889"/>
                <a:gd name="csX4" fmla="*/ 5122416 w 9516863"/>
                <a:gd name="csY4" fmla="*/ 1393794 h 2598889"/>
                <a:gd name="csX5" fmla="*/ 5175682 w 9516863"/>
                <a:gd name="csY5" fmla="*/ 2379215 h 2598889"/>
                <a:gd name="csX6" fmla="*/ 5210092 w 9516863"/>
                <a:gd name="csY6" fmla="*/ 2526184 h 2598889"/>
                <a:gd name="csX7" fmla="*/ 5260055 w 9516863"/>
                <a:gd name="csY7" fmla="*/ 2592280 h 2598889"/>
                <a:gd name="csX8" fmla="*/ 5317725 w 9516863"/>
                <a:gd name="csY8" fmla="*/ 2370338 h 2598889"/>
                <a:gd name="csX9" fmla="*/ 5353235 w 9516863"/>
                <a:gd name="csY9" fmla="*/ 2175029 h 2598889"/>
                <a:gd name="csX10" fmla="*/ 5415379 w 9516863"/>
                <a:gd name="csY10" fmla="*/ 1802167 h 2598889"/>
                <a:gd name="csX11" fmla="*/ 5459767 w 9516863"/>
                <a:gd name="csY11" fmla="*/ 1544714 h 2598889"/>
                <a:gd name="csX12" fmla="*/ 5513034 w 9516863"/>
                <a:gd name="csY12" fmla="*/ 1242874 h 2598889"/>
                <a:gd name="csX13" fmla="*/ 5601810 w 9516863"/>
                <a:gd name="csY13" fmla="*/ 932155 h 2598889"/>
                <a:gd name="csX14" fmla="*/ 5726098 w 9516863"/>
                <a:gd name="csY14" fmla="*/ 683581 h 2598889"/>
                <a:gd name="csX15" fmla="*/ 5877018 w 9516863"/>
                <a:gd name="csY15" fmla="*/ 470516 h 2598889"/>
                <a:gd name="csX16" fmla="*/ 6054571 w 9516863"/>
                <a:gd name="csY16" fmla="*/ 337351 h 2598889"/>
                <a:gd name="csX17" fmla="*/ 6276513 w 9516863"/>
                <a:gd name="csY17" fmla="*/ 266330 h 2598889"/>
                <a:gd name="csX18" fmla="*/ 6604987 w 9516863"/>
                <a:gd name="csY18" fmla="*/ 159798 h 2598889"/>
                <a:gd name="csX19" fmla="*/ 6924583 w 9516863"/>
                <a:gd name="csY19" fmla="*/ 88777 h 2598889"/>
                <a:gd name="csX20" fmla="*/ 7226424 w 9516863"/>
                <a:gd name="csY20" fmla="*/ 53266 h 2598889"/>
                <a:gd name="csX21" fmla="*/ 7874494 w 9516863"/>
                <a:gd name="csY21" fmla="*/ 53266 h 2598889"/>
                <a:gd name="csX22" fmla="*/ 9516863 w 9516863"/>
                <a:gd name="csY22" fmla="*/ 17755 h 2598889"/>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60055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66330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66330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24583 w 9516863"/>
                <a:gd name="csY18" fmla="*/ 88777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38020 w 9516863"/>
                <a:gd name="csY2" fmla="*/ 63549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38020 w 9516863"/>
                <a:gd name="csY2" fmla="*/ 39182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71"/>
                <a:gd name="csX1" fmla="*/ 4758432 w 9516863"/>
                <a:gd name="csY1" fmla="*/ 17755 h 2592371"/>
                <a:gd name="csX2" fmla="*/ 4938020 w 9516863"/>
                <a:gd name="csY2" fmla="*/ 39182 h 2592371"/>
                <a:gd name="csX3" fmla="*/ 5033639 w 9516863"/>
                <a:gd name="csY3" fmla="*/ 230819 h 2592371"/>
                <a:gd name="csX4" fmla="*/ 5122416 w 9516863"/>
                <a:gd name="csY4" fmla="*/ 1393794 h 2592371"/>
                <a:gd name="csX5" fmla="*/ 5175682 w 9516863"/>
                <a:gd name="csY5" fmla="*/ 2379215 h 2592371"/>
                <a:gd name="csX6" fmla="*/ 5244394 w 9516863"/>
                <a:gd name="csY6" fmla="*/ 2592280 h 2592371"/>
                <a:gd name="csX7" fmla="*/ 5314087 w 9516863"/>
                <a:gd name="csY7" fmla="*/ 2402828 h 2592371"/>
                <a:gd name="csX8" fmla="*/ 5353235 w 9516863"/>
                <a:gd name="csY8" fmla="*/ 2175029 h 2592371"/>
                <a:gd name="csX9" fmla="*/ 5415379 w 9516863"/>
                <a:gd name="csY9" fmla="*/ 1802167 h 2592371"/>
                <a:gd name="csX10" fmla="*/ 5459767 w 9516863"/>
                <a:gd name="csY10" fmla="*/ 1544714 h 2592371"/>
                <a:gd name="csX11" fmla="*/ 5513034 w 9516863"/>
                <a:gd name="csY11" fmla="*/ 1242874 h 2592371"/>
                <a:gd name="csX12" fmla="*/ 5601810 w 9516863"/>
                <a:gd name="csY12" fmla="*/ 932155 h 2592371"/>
                <a:gd name="csX13" fmla="*/ 5726098 w 9516863"/>
                <a:gd name="csY13" fmla="*/ 683581 h 2592371"/>
                <a:gd name="csX14" fmla="*/ 5877018 w 9516863"/>
                <a:gd name="csY14" fmla="*/ 470516 h 2592371"/>
                <a:gd name="csX15" fmla="*/ 6054571 w 9516863"/>
                <a:gd name="csY15" fmla="*/ 337351 h 2592371"/>
                <a:gd name="csX16" fmla="*/ 6276513 w 9516863"/>
                <a:gd name="csY16" fmla="*/ 252341 h 2592371"/>
                <a:gd name="csX17" fmla="*/ 6604987 w 9516863"/>
                <a:gd name="csY17" fmla="*/ 159798 h 2592371"/>
                <a:gd name="csX18" fmla="*/ 6908922 w 9516863"/>
                <a:gd name="csY18" fmla="*/ 113256 h 2592371"/>
                <a:gd name="csX19" fmla="*/ 7226424 w 9516863"/>
                <a:gd name="csY19" fmla="*/ 84740 h 2592371"/>
                <a:gd name="csX20" fmla="*/ 7874494 w 9516863"/>
                <a:gd name="csY20" fmla="*/ 53266 h 2592371"/>
                <a:gd name="csX21" fmla="*/ 9516863 w 9516863"/>
                <a:gd name="csY21" fmla="*/ 17755 h 2592371"/>
                <a:gd name="csX0" fmla="*/ 0 w 9516863"/>
                <a:gd name="csY0" fmla="*/ 0 h 2592408"/>
                <a:gd name="csX1" fmla="*/ 4758432 w 9516863"/>
                <a:gd name="csY1" fmla="*/ 17755 h 2592408"/>
                <a:gd name="csX2" fmla="*/ 4938020 w 9516863"/>
                <a:gd name="csY2" fmla="*/ 39182 h 2592408"/>
                <a:gd name="csX3" fmla="*/ 5033639 w 9516863"/>
                <a:gd name="csY3" fmla="*/ 230819 h 2592408"/>
                <a:gd name="csX4" fmla="*/ 5122416 w 9516863"/>
                <a:gd name="csY4" fmla="*/ 1393794 h 2592408"/>
                <a:gd name="csX5" fmla="*/ 5175682 w 9516863"/>
                <a:gd name="csY5" fmla="*/ 2379215 h 2592408"/>
                <a:gd name="csX6" fmla="*/ 5244394 w 9516863"/>
                <a:gd name="csY6" fmla="*/ 2592280 h 2592408"/>
                <a:gd name="csX7" fmla="*/ 5306813 w 9516863"/>
                <a:gd name="csY7" fmla="*/ 2406890 h 2592408"/>
                <a:gd name="csX8" fmla="*/ 5353235 w 9516863"/>
                <a:gd name="csY8" fmla="*/ 2175029 h 2592408"/>
                <a:gd name="csX9" fmla="*/ 5415379 w 9516863"/>
                <a:gd name="csY9" fmla="*/ 1802167 h 2592408"/>
                <a:gd name="csX10" fmla="*/ 5459767 w 9516863"/>
                <a:gd name="csY10" fmla="*/ 1544714 h 2592408"/>
                <a:gd name="csX11" fmla="*/ 5513034 w 9516863"/>
                <a:gd name="csY11" fmla="*/ 1242874 h 2592408"/>
                <a:gd name="csX12" fmla="*/ 5601810 w 9516863"/>
                <a:gd name="csY12" fmla="*/ 932155 h 2592408"/>
                <a:gd name="csX13" fmla="*/ 5726098 w 9516863"/>
                <a:gd name="csY13" fmla="*/ 683581 h 2592408"/>
                <a:gd name="csX14" fmla="*/ 5877018 w 9516863"/>
                <a:gd name="csY14" fmla="*/ 470516 h 2592408"/>
                <a:gd name="csX15" fmla="*/ 6054571 w 9516863"/>
                <a:gd name="csY15" fmla="*/ 337351 h 2592408"/>
                <a:gd name="csX16" fmla="*/ 6276513 w 9516863"/>
                <a:gd name="csY16" fmla="*/ 252341 h 2592408"/>
                <a:gd name="csX17" fmla="*/ 6604987 w 9516863"/>
                <a:gd name="csY17" fmla="*/ 159798 h 2592408"/>
                <a:gd name="csX18" fmla="*/ 6908922 w 9516863"/>
                <a:gd name="csY18" fmla="*/ 113256 h 2592408"/>
                <a:gd name="csX19" fmla="*/ 7226424 w 9516863"/>
                <a:gd name="csY19" fmla="*/ 84740 h 2592408"/>
                <a:gd name="csX20" fmla="*/ 7874494 w 9516863"/>
                <a:gd name="csY20" fmla="*/ 53266 h 2592408"/>
                <a:gd name="csX21" fmla="*/ 9516863 w 9516863"/>
                <a:gd name="csY21" fmla="*/ 17755 h 2592408"/>
                <a:gd name="csX0" fmla="*/ 0 w 9516863"/>
                <a:gd name="csY0" fmla="*/ 0 h 2564011"/>
                <a:gd name="csX1" fmla="*/ 4758432 w 9516863"/>
                <a:gd name="csY1" fmla="*/ 17755 h 2564011"/>
                <a:gd name="csX2" fmla="*/ 4938020 w 9516863"/>
                <a:gd name="csY2" fmla="*/ 39182 h 2564011"/>
                <a:gd name="csX3" fmla="*/ 5033639 w 9516863"/>
                <a:gd name="csY3" fmla="*/ 230819 h 2564011"/>
                <a:gd name="csX4" fmla="*/ 5122416 w 9516863"/>
                <a:gd name="csY4" fmla="*/ 1393794 h 2564011"/>
                <a:gd name="csX5" fmla="*/ 5175682 w 9516863"/>
                <a:gd name="csY5" fmla="*/ 2379215 h 2564011"/>
                <a:gd name="csX6" fmla="*/ 5233481 w 9516863"/>
                <a:gd name="csY6" fmla="*/ 2563852 h 2564011"/>
                <a:gd name="csX7" fmla="*/ 5306813 w 9516863"/>
                <a:gd name="csY7" fmla="*/ 2406890 h 2564011"/>
                <a:gd name="csX8" fmla="*/ 5353235 w 9516863"/>
                <a:gd name="csY8" fmla="*/ 2175029 h 2564011"/>
                <a:gd name="csX9" fmla="*/ 5415379 w 9516863"/>
                <a:gd name="csY9" fmla="*/ 1802167 h 2564011"/>
                <a:gd name="csX10" fmla="*/ 5459767 w 9516863"/>
                <a:gd name="csY10" fmla="*/ 1544714 h 2564011"/>
                <a:gd name="csX11" fmla="*/ 5513034 w 9516863"/>
                <a:gd name="csY11" fmla="*/ 1242874 h 2564011"/>
                <a:gd name="csX12" fmla="*/ 5601810 w 9516863"/>
                <a:gd name="csY12" fmla="*/ 932155 h 2564011"/>
                <a:gd name="csX13" fmla="*/ 5726098 w 9516863"/>
                <a:gd name="csY13" fmla="*/ 683581 h 2564011"/>
                <a:gd name="csX14" fmla="*/ 5877018 w 9516863"/>
                <a:gd name="csY14" fmla="*/ 470516 h 2564011"/>
                <a:gd name="csX15" fmla="*/ 6054571 w 9516863"/>
                <a:gd name="csY15" fmla="*/ 337351 h 2564011"/>
                <a:gd name="csX16" fmla="*/ 6276513 w 9516863"/>
                <a:gd name="csY16" fmla="*/ 252341 h 2564011"/>
                <a:gd name="csX17" fmla="*/ 6604987 w 9516863"/>
                <a:gd name="csY17" fmla="*/ 159798 h 2564011"/>
                <a:gd name="csX18" fmla="*/ 6908922 w 9516863"/>
                <a:gd name="csY18" fmla="*/ 113256 h 2564011"/>
                <a:gd name="csX19" fmla="*/ 7226424 w 9516863"/>
                <a:gd name="csY19" fmla="*/ 84740 h 2564011"/>
                <a:gd name="csX20" fmla="*/ 7874494 w 9516863"/>
                <a:gd name="csY20" fmla="*/ 53266 h 2564011"/>
                <a:gd name="csX21" fmla="*/ 9516863 w 9516863"/>
                <a:gd name="csY21" fmla="*/ 17755 h 2564011"/>
                <a:gd name="csX0" fmla="*/ 0 w 9516863"/>
                <a:gd name="csY0" fmla="*/ 0 h 2568067"/>
                <a:gd name="csX1" fmla="*/ 4758432 w 9516863"/>
                <a:gd name="csY1" fmla="*/ 17755 h 2568067"/>
                <a:gd name="csX2" fmla="*/ 4938020 w 9516863"/>
                <a:gd name="csY2" fmla="*/ 39182 h 2568067"/>
                <a:gd name="csX3" fmla="*/ 5033639 w 9516863"/>
                <a:gd name="csY3" fmla="*/ 230819 h 2568067"/>
                <a:gd name="csX4" fmla="*/ 5122416 w 9516863"/>
                <a:gd name="csY4" fmla="*/ 1393794 h 2568067"/>
                <a:gd name="csX5" fmla="*/ 5175682 w 9516863"/>
                <a:gd name="csY5" fmla="*/ 2379215 h 2568067"/>
                <a:gd name="csX6" fmla="*/ 5244395 w 9516863"/>
                <a:gd name="csY6" fmla="*/ 2567913 h 2568067"/>
                <a:gd name="csX7" fmla="*/ 5306813 w 9516863"/>
                <a:gd name="csY7" fmla="*/ 2406890 h 2568067"/>
                <a:gd name="csX8" fmla="*/ 5353235 w 9516863"/>
                <a:gd name="csY8" fmla="*/ 2175029 h 2568067"/>
                <a:gd name="csX9" fmla="*/ 5415379 w 9516863"/>
                <a:gd name="csY9" fmla="*/ 1802167 h 2568067"/>
                <a:gd name="csX10" fmla="*/ 5459767 w 9516863"/>
                <a:gd name="csY10" fmla="*/ 1544714 h 2568067"/>
                <a:gd name="csX11" fmla="*/ 5513034 w 9516863"/>
                <a:gd name="csY11" fmla="*/ 1242874 h 2568067"/>
                <a:gd name="csX12" fmla="*/ 5601810 w 9516863"/>
                <a:gd name="csY12" fmla="*/ 932155 h 2568067"/>
                <a:gd name="csX13" fmla="*/ 5726098 w 9516863"/>
                <a:gd name="csY13" fmla="*/ 683581 h 2568067"/>
                <a:gd name="csX14" fmla="*/ 5877018 w 9516863"/>
                <a:gd name="csY14" fmla="*/ 470516 h 2568067"/>
                <a:gd name="csX15" fmla="*/ 6054571 w 9516863"/>
                <a:gd name="csY15" fmla="*/ 337351 h 2568067"/>
                <a:gd name="csX16" fmla="*/ 6276513 w 9516863"/>
                <a:gd name="csY16" fmla="*/ 252341 h 2568067"/>
                <a:gd name="csX17" fmla="*/ 6604987 w 9516863"/>
                <a:gd name="csY17" fmla="*/ 159798 h 2568067"/>
                <a:gd name="csX18" fmla="*/ 6908922 w 9516863"/>
                <a:gd name="csY18" fmla="*/ 113256 h 2568067"/>
                <a:gd name="csX19" fmla="*/ 7226424 w 9516863"/>
                <a:gd name="csY19" fmla="*/ 84740 h 2568067"/>
                <a:gd name="csX20" fmla="*/ 7874494 w 9516863"/>
                <a:gd name="csY20" fmla="*/ 53266 h 2568067"/>
                <a:gd name="csX21" fmla="*/ 9516863 w 9516863"/>
                <a:gd name="csY21" fmla="*/ 17755 h 2568067"/>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4 w 9516863"/>
                <a:gd name="csY13" fmla="*/ 675458 h 2568066"/>
                <a:gd name="csX14" fmla="*/ 5877018 w 9516863"/>
                <a:gd name="csY14" fmla="*/ 470516 h 2568066"/>
                <a:gd name="csX15" fmla="*/ 6054571 w 9516863"/>
                <a:gd name="csY15" fmla="*/ 337351 h 2568066"/>
                <a:gd name="csX16" fmla="*/ 6276513 w 9516863"/>
                <a:gd name="csY16" fmla="*/ 252341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5 w 9516863"/>
                <a:gd name="csY13" fmla="*/ 671396 h 2568066"/>
                <a:gd name="csX14" fmla="*/ 5877018 w 9516863"/>
                <a:gd name="csY14" fmla="*/ 470516 h 2568066"/>
                <a:gd name="csX15" fmla="*/ 6054571 w 9516863"/>
                <a:gd name="csY15" fmla="*/ 337351 h 2568066"/>
                <a:gd name="csX16" fmla="*/ 6276513 w 9516863"/>
                <a:gd name="csY16" fmla="*/ 252341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16361 w 9516863"/>
                <a:gd name="csY12" fmla="*/ 944339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27584 w 9516863"/>
                <a:gd name="csY11" fmla="*/ 1246935 h 2568066"/>
                <a:gd name="csX12" fmla="*/ 5616361 w 9516863"/>
                <a:gd name="csY12" fmla="*/ 944339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620815"/>
                <a:gd name="csX1" fmla="*/ 4758432 w 9516863"/>
                <a:gd name="csY1" fmla="*/ 17755 h 2620815"/>
                <a:gd name="csX2" fmla="*/ 4938020 w 9516863"/>
                <a:gd name="csY2" fmla="*/ 39182 h 2620815"/>
                <a:gd name="csX3" fmla="*/ 5033639 w 9516863"/>
                <a:gd name="csY3" fmla="*/ 230819 h 2620815"/>
                <a:gd name="csX4" fmla="*/ 5122416 w 9516863"/>
                <a:gd name="csY4" fmla="*/ 1393794 h 2620815"/>
                <a:gd name="csX5" fmla="*/ 5175682 w 9516863"/>
                <a:gd name="csY5" fmla="*/ 2379215 h 2620815"/>
                <a:gd name="csX6" fmla="*/ 5244396 w 9516863"/>
                <a:gd name="csY6" fmla="*/ 2620707 h 2620815"/>
                <a:gd name="csX7" fmla="*/ 5306813 w 9516863"/>
                <a:gd name="csY7" fmla="*/ 2406890 h 2620815"/>
                <a:gd name="csX8" fmla="*/ 5353235 w 9516863"/>
                <a:gd name="csY8" fmla="*/ 2175029 h 2620815"/>
                <a:gd name="csX9" fmla="*/ 5415379 w 9516863"/>
                <a:gd name="csY9" fmla="*/ 1802167 h 2620815"/>
                <a:gd name="csX10" fmla="*/ 5459767 w 9516863"/>
                <a:gd name="csY10" fmla="*/ 1544714 h 2620815"/>
                <a:gd name="csX11" fmla="*/ 5527584 w 9516863"/>
                <a:gd name="csY11" fmla="*/ 1246935 h 2620815"/>
                <a:gd name="csX12" fmla="*/ 5616361 w 9516863"/>
                <a:gd name="csY12" fmla="*/ 944339 h 2620815"/>
                <a:gd name="csX13" fmla="*/ 5733375 w 9516863"/>
                <a:gd name="csY13" fmla="*/ 671396 h 2620815"/>
                <a:gd name="csX14" fmla="*/ 5877018 w 9516863"/>
                <a:gd name="csY14" fmla="*/ 470516 h 2620815"/>
                <a:gd name="csX15" fmla="*/ 6054571 w 9516863"/>
                <a:gd name="csY15" fmla="*/ 337351 h 2620815"/>
                <a:gd name="csX16" fmla="*/ 6301976 w 9516863"/>
                <a:gd name="csY16" fmla="*/ 236097 h 2620815"/>
                <a:gd name="csX17" fmla="*/ 6604987 w 9516863"/>
                <a:gd name="csY17" fmla="*/ 159798 h 2620815"/>
                <a:gd name="csX18" fmla="*/ 6908922 w 9516863"/>
                <a:gd name="csY18" fmla="*/ 113256 h 2620815"/>
                <a:gd name="csX19" fmla="*/ 7226424 w 9516863"/>
                <a:gd name="csY19" fmla="*/ 84740 h 2620815"/>
                <a:gd name="csX20" fmla="*/ 7874494 w 9516863"/>
                <a:gd name="csY20" fmla="*/ 53266 h 2620815"/>
                <a:gd name="csX21" fmla="*/ 9516863 w 9516863"/>
                <a:gd name="csY21" fmla="*/ 17755 h 2620815"/>
                <a:gd name="csX0" fmla="*/ 0 w 9516863"/>
                <a:gd name="csY0" fmla="*/ 0 h 2620786"/>
                <a:gd name="csX1" fmla="*/ 4758432 w 9516863"/>
                <a:gd name="csY1" fmla="*/ 17755 h 2620786"/>
                <a:gd name="csX2" fmla="*/ 4938020 w 9516863"/>
                <a:gd name="csY2" fmla="*/ 39182 h 2620786"/>
                <a:gd name="csX3" fmla="*/ 5033639 w 9516863"/>
                <a:gd name="csY3" fmla="*/ 230819 h 2620786"/>
                <a:gd name="csX4" fmla="*/ 5122416 w 9516863"/>
                <a:gd name="csY4" fmla="*/ 1393794 h 2620786"/>
                <a:gd name="csX5" fmla="*/ 5193869 w 9516863"/>
                <a:gd name="csY5" fmla="*/ 2383276 h 2620786"/>
                <a:gd name="csX6" fmla="*/ 5244396 w 9516863"/>
                <a:gd name="csY6" fmla="*/ 2620707 h 2620786"/>
                <a:gd name="csX7" fmla="*/ 5306813 w 9516863"/>
                <a:gd name="csY7" fmla="*/ 2406890 h 2620786"/>
                <a:gd name="csX8" fmla="*/ 5353235 w 9516863"/>
                <a:gd name="csY8" fmla="*/ 2175029 h 2620786"/>
                <a:gd name="csX9" fmla="*/ 5415379 w 9516863"/>
                <a:gd name="csY9" fmla="*/ 1802167 h 2620786"/>
                <a:gd name="csX10" fmla="*/ 5459767 w 9516863"/>
                <a:gd name="csY10" fmla="*/ 1544714 h 2620786"/>
                <a:gd name="csX11" fmla="*/ 5527584 w 9516863"/>
                <a:gd name="csY11" fmla="*/ 1246935 h 2620786"/>
                <a:gd name="csX12" fmla="*/ 5616361 w 9516863"/>
                <a:gd name="csY12" fmla="*/ 944339 h 2620786"/>
                <a:gd name="csX13" fmla="*/ 5733375 w 9516863"/>
                <a:gd name="csY13" fmla="*/ 671396 h 2620786"/>
                <a:gd name="csX14" fmla="*/ 5877018 w 9516863"/>
                <a:gd name="csY14" fmla="*/ 470516 h 2620786"/>
                <a:gd name="csX15" fmla="*/ 6054571 w 9516863"/>
                <a:gd name="csY15" fmla="*/ 337351 h 2620786"/>
                <a:gd name="csX16" fmla="*/ 6301976 w 9516863"/>
                <a:gd name="csY16" fmla="*/ 236097 h 2620786"/>
                <a:gd name="csX17" fmla="*/ 6604987 w 9516863"/>
                <a:gd name="csY17" fmla="*/ 159798 h 2620786"/>
                <a:gd name="csX18" fmla="*/ 6908922 w 9516863"/>
                <a:gd name="csY18" fmla="*/ 113256 h 2620786"/>
                <a:gd name="csX19" fmla="*/ 7226424 w 9516863"/>
                <a:gd name="csY19" fmla="*/ 84740 h 2620786"/>
                <a:gd name="csX20" fmla="*/ 7874494 w 9516863"/>
                <a:gd name="csY20" fmla="*/ 53266 h 2620786"/>
                <a:gd name="csX21" fmla="*/ 9516863 w 9516863"/>
                <a:gd name="csY21" fmla="*/ 17755 h 2620786"/>
                <a:gd name="csX0" fmla="*/ 0 w 9516863"/>
                <a:gd name="csY0" fmla="*/ 0 h 2620761"/>
                <a:gd name="csX1" fmla="*/ 4758432 w 9516863"/>
                <a:gd name="csY1" fmla="*/ 17755 h 2620761"/>
                <a:gd name="csX2" fmla="*/ 4938020 w 9516863"/>
                <a:gd name="csY2" fmla="*/ 39182 h 2620761"/>
                <a:gd name="csX3" fmla="*/ 5033639 w 9516863"/>
                <a:gd name="csY3" fmla="*/ 230819 h 2620761"/>
                <a:gd name="csX4" fmla="*/ 5122416 w 9516863"/>
                <a:gd name="csY4" fmla="*/ 1393794 h 2620761"/>
                <a:gd name="csX5" fmla="*/ 5182957 w 9516863"/>
                <a:gd name="csY5" fmla="*/ 2387337 h 2620761"/>
                <a:gd name="csX6" fmla="*/ 5244396 w 9516863"/>
                <a:gd name="csY6" fmla="*/ 2620707 h 2620761"/>
                <a:gd name="csX7" fmla="*/ 5306813 w 9516863"/>
                <a:gd name="csY7" fmla="*/ 2406890 h 2620761"/>
                <a:gd name="csX8" fmla="*/ 5353235 w 9516863"/>
                <a:gd name="csY8" fmla="*/ 2175029 h 2620761"/>
                <a:gd name="csX9" fmla="*/ 5415379 w 9516863"/>
                <a:gd name="csY9" fmla="*/ 1802167 h 2620761"/>
                <a:gd name="csX10" fmla="*/ 5459767 w 9516863"/>
                <a:gd name="csY10" fmla="*/ 1544714 h 2620761"/>
                <a:gd name="csX11" fmla="*/ 5527584 w 9516863"/>
                <a:gd name="csY11" fmla="*/ 1246935 h 2620761"/>
                <a:gd name="csX12" fmla="*/ 5616361 w 9516863"/>
                <a:gd name="csY12" fmla="*/ 944339 h 2620761"/>
                <a:gd name="csX13" fmla="*/ 5733375 w 9516863"/>
                <a:gd name="csY13" fmla="*/ 671396 h 2620761"/>
                <a:gd name="csX14" fmla="*/ 5877018 w 9516863"/>
                <a:gd name="csY14" fmla="*/ 470516 h 2620761"/>
                <a:gd name="csX15" fmla="*/ 6054571 w 9516863"/>
                <a:gd name="csY15" fmla="*/ 337351 h 2620761"/>
                <a:gd name="csX16" fmla="*/ 6301976 w 9516863"/>
                <a:gd name="csY16" fmla="*/ 236097 h 2620761"/>
                <a:gd name="csX17" fmla="*/ 6604987 w 9516863"/>
                <a:gd name="csY17" fmla="*/ 159798 h 2620761"/>
                <a:gd name="csX18" fmla="*/ 6908922 w 9516863"/>
                <a:gd name="csY18" fmla="*/ 113256 h 2620761"/>
                <a:gd name="csX19" fmla="*/ 7226424 w 9516863"/>
                <a:gd name="csY19" fmla="*/ 84740 h 2620761"/>
                <a:gd name="csX20" fmla="*/ 7874494 w 9516863"/>
                <a:gd name="csY20" fmla="*/ 53266 h 2620761"/>
                <a:gd name="csX21" fmla="*/ 9516863 w 9516863"/>
                <a:gd name="csY21" fmla="*/ 17755 h 2620761"/>
                <a:gd name="csX0" fmla="*/ 0 w 9516863"/>
                <a:gd name="csY0" fmla="*/ 0 h 2620761"/>
                <a:gd name="csX1" fmla="*/ 4758432 w 9516863"/>
                <a:gd name="csY1" fmla="*/ 17755 h 2620761"/>
                <a:gd name="csX2" fmla="*/ 4951419 w 9516863"/>
                <a:gd name="csY2" fmla="*/ 44168 h 2620761"/>
                <a:gd name="csX3" fmla="*/ 5033639 w 9516863"/>
                <a:gd name="csY3" fmla="*/ 230819 h 2620761"/>
                <a:gd name="csX4" fmla="*/ 5122416 w 9516863"/>
                <a:gd name="csY4" fmla="*/ 1393794 h 2620761"/>
                <a:gd name="csX5" fmla="*/ 5182957 w 9516863"/>
                <a:gd name="csY5" fmla="*/ 2387337 h 2620761"/>
                <a:gd name="csX6" fmla="*/ 5244396 w 9516863"/>
                <a:gd name="csY6" fmla="*/ 2620707 h 2620761"/>
                <a:gd name="csX7" fmla="*/ 5306813 w 9516863"/>
                <a:gd name="csY7" fmla="*/ 2406890 h 2620761"/>
                <a:gd name="csX8" fmla="*/ 5353235 w 9516863"/>
                <a:gd name="csY8" fmla="*/ 2175029 h 2620761"/>
                <a:gd name="csX9" fmla="*/ 5415379 w 9516863"/>
                <a:gd name="csY9" fmla="*/ 1802167 h 2620761"/>
                <a:gd name="csX10" fmla="*/ 5459767 w 9516863"/>
                <a:gd name="csY10" fmla="*/ 1544714 h 2620761"/>
                <a:gd name="csX11" fmla="*/ 5527584 w 9516863"/>
                <a:gd name="csY11" fmla="*/ 1246935 h 2620761"/>
                <a:gd name="csX12" fmla="*/ 5616361 w 9516863"/>
                <a:gd name="csY12" fmla="*/ 944339 h 2620761"/>
                <a:gd name="csX13" fmla="*/ 5733375 w 9516863"/>
                <a:gd name="csY13" fmla="*/ 671396 h 2620761"/>
                <a:gd name="csX14" fmla="*/ 5877018 w 9516863"/>
                <a:gd name="csY14" fmla="*/ 470516 h 2620761"/>
                <a:gd name="csX15" fmla="*/ 6054571 w 9516863"/>
                <a:gd name="csY15" fmla="*/ 337351 h 2620761"/>
                <a:gd name="csX16" fmla="*/ 6301976 w 9516863"/>
                <a:gd name="csY16" fmla="*/ 236097 h 2620761"/>
                <a:gd name="csX17" fmla="*/ 6604987 w 9516863"/>
                <a:gd name="csY17" fmla="*/ 159798 h 2620761"/>
                <a:gd name="csX18" fmla="*/ 6908922 w 9516863"/>
                <a:gd name="csY18" fmla="*/ 113256 h 2620761"/>
                <a:gd name="csX19" fmla="*/ 7226424 w 9516863"/>
                <a:gd name="csY19" fmla="*/ 84740 h 2620761"/>
                <a:gd name="csX20" fmla="*/ 7874494 w 9516863"/>
                <a:gd name="csY20" fmla="*/ 53266 h 2620761"/>
                <a:gd name="csX21" fmla="*/ 9516863 w 9516863"/>
                <a:gd name="csY21" fmla="*/ 17755 h 26207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9516863" h="2620761">
                  <a:moveTo>
                    <a:pt x="0" y="0"/>
                  </a:moveTo>
                  <a:lnTo>
                    <a:pt x="4758432" y="17755"/>
                  </a:lnTo>
                  <a:lnTo>
                    <a:pt x="4951419" y="44168"/>
                  </a:lnTo>
                  <a:cubicBezTo>
                    <a:pt x="4979531" y="79678"/>
                    <a:pt x="5005140" y="5881"/>
                    <a:pt x="5033639" y="230819"/>
                  </a:cubicBezTo>
                  <a:cubicBezTo>
                    <a:pt x="5062139" y="455757"/>
                    <a:pt x="5097530" y="1034374"/>
                    <a:pt x="5122416" y="1393794"/>
                  </a:cubicBezTo>
                  <a:cubicBezTo>
                    <a:pt x="5147302" y="1753214"/>
                    <a:pt x="5162627" y="2182852"/>
                    <a:pt x="5182957" y="2387337"/>
                  </a:cubicBezTo>
                  <a:cubicBezTo>
                    <a:pt x="5203287" y="2591823"/>
                    <a:pt x="5223753" y="2617448"/>
                    <a:pt x="5244396" y="2620707"/>
                  </a:cubicBezTo>
                  <a:cubicBezTo>
                    <a:pt x="5265039" y="2623966"/>
                    <a:pt x="5288673" y="2481170"/>
                    <a:pt x="5306813" y="2406890"/>
                  </a:cubicBezTo>
                  <a:cubicBezTo>
                    <a:pt x="5324953" y="2332610"/>
                    <a:pt x="5335141" y="2275816"/>
                    <a:pt x="5353235" y="2175029"/>
                  </a:cubicBezTo>
                  <a:cubicBezTo>
                    <a:pt x="5371329" y="2074242"/>
                    <a:pt x="5397624" y="1907220"/>
                    <a:pt x="5415379" y="1802167"/>
                  </a:cubicBezTo>
                  <a:cubicBezTo>
                    <a:pt x="5433134" y="1697115"/>
                    <a:pt x="5441066" y="1637253"/>
                    <a:pt x="5459767" y="1544714"/>
                  </a:cubicBezTo>
                  <a:cubicBezTo>
                    <a:pt x="5478468" y="1452175"/>
                    <a:pt x="5501485" y="1346998"/>
                    <a:pt x="5527584" y="1246935"/>
                  </a:cubicBezTo>
                  <a:cubicBezTo>
                    <a:pt x="5553683" y="1146873"/>
                    <a:pt x="5582063" y="1040262"/>
                    <a:pt x="5616361" y="944339"/>
                  </a:cubicBezTo>
                  <a:cubicBezTo>
                    <a:pt x="5650659" y="848416"/>
                    <a:pt x="5689932" y="750366"/>
                    <a:pt x="5733375" y="671396"/>
                  </a:cubicBezTo>
                  <a:cubicBezTo>
                    <a:pt x="5776818" y="592426"/>
                    <a:pt x="5823485" y="526190"/>
                    <a:pt x="5877018" y="470516"/>
                  </a:cubicBezTo>
                  <a:cubicBezTo>
                    <a:pt x="5930551" y="414842"/>
                    <a:pt x="5983745" y="376421"/>
                    <a:pt x="6054571" y="337351"/>
                  </a:cubicBezTo>
                  <a:cubicBezTo>
                    <a:pt x="6125397" y="298281"/>
                    <a:pt x="6301976" y="236097"/>
                    <a:pt x="6301976" y="236097"/>
                  </a:cubicBezTo>
                  <a:cubicBezTo>
                    <a:pt x="6393712" y="206505"/>
                    <a:pt x="6503829" y="180271"/>
                    <a:pt x="6604987" y="159798"/>
                  </a:cubicBezTo>
                  <a:cubicBezTo>
                    <a:pt x="6706145" y="139325"/>
                    <a:pt x="6805349" y="125766"/>
                    <a:pt x="6908922" y="113256"/>
                  </a:cubicBezTo>
                  <a:cubicBezTo>
                    <a:pt x="7012495" y="100746"/>
                    <a:pt x="7065495" y="94738"/>
                    <a:pt x="7226424" y="84740"/>
                  </a:cubicBezTo>
                  <a:cubicBezTo>
                    <a:pt x="7387353" y="74742"/>
                    <a:pt x="7874494" y="53266"/>
                    <a:pt x="7874494" y="53266"/>
                  </a:cubicBezTo>
                  <a:lnTo>
                    <a:pt x="9516863" y="17755"/>
                  </a:lnTo>
                </a:path>
              </a:pathLst>
            </a:cu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08" name="Groupe 107">
            <a:extLst>
              <a:ext uri="{FF2B5EF4-FFF2-40B4-BE49-F238E27FC236}">
                <a16:creationId xmlns:a16="http://schemas.microsoft.com/office/drawing/2014/main" id="{C004D414-6408-5157-6476-EFC8CCB1E0F8}"/>
              </a:ext>
            </a:extLst>
          </p:cNvPr>
          <p:cNvGrpSpPr/>
          <p:nvPr/>
        </p:nvGrpSpPr>
        <p:grpSpPr>
          <a:xfrm>
            <a:off x="1227428" y="372951"/>
            <a:ext cx="9650677" cy="5974944"/>
            <a:chOff x="1236137" y="381660"/>
            <a:chExt cx="9650677" cy="5974944"/>
          </a:xfrm>
        </p:grpSpPr>
        <p:sp>
          <p:nvSpPr>
            <p:cNvPr id="105" name="Forme libre 104">
              <a:extLst>
                <a:ext uri="{FF2B5EF4-FFF2-40B4-BE49-F238E27FC236}">
                  <a16:creationId xmlns:a16="http://schemas.microsoft.com/office/drawing/2014/main" id="{4B69D3B1-A46B-5736-BF56-F185F8A7CE05}"/>
                </a:ext>
              </a:extLst>
            </p:cNvPr>
            <p:cNvSpPr/>
            <p:nvPr/>
          </p:nvSpPr>
          <p:spPr>
            <a:xfrm>
              <a:off x="1236137" y="4750234"/>
              <a:ext cx="9488279" cy="1606370"/>
            </a:xfrm>
            <a:custGeom>
              <a:avLst/>
              <a:gdLst>
                <a:gd name="csX0" fmla="*/ 0 w 9473610"/>
                <a:gd name="csY0" fmla="*/ 882502 h 1616149"/>
                <a:gd name="csX1" fmla="*/ 2052084 w 9473610"/>
                <a:gd name="csY1" fmla="*/ 893135 h 1616149"/>
                <a:gd name="csX2" fmla="*/ 2052084 w 9473610"/>
                <a:gd name="csY2" fmla="*/ 1605516 h 1616149"/>
                <a:gd name="csX3" fmla="*/ 3848986 w 9473610"/>
                <a:gd name="csY3" fmla="*/ 1616149 h 1616149"/>
                <a:gd name="csX4" fmla="*/ 3848986 w 9473610"/>
                <a:gd name="csY4" fmla="*/ 1467293 h 1616149"/>
                <a:gd name="csX5" fmla="*/ 4933507 w 9473610"/>
                <a:gd name="csY5" fmla="*/ 1467293 h 1616149"/>
                <a:gd name="csX6" fmla="*/ 4922875 w 9473610"/>
                <a:gd name="csY6" fmla="*/ 21265 h 1616149"/>
                <a:gd name="csX7" fmla="*/ 5518298 w 9473610"/>
                <a:gd name="csY7" fmla="*/ 0 h 1616149"/>
                <a:gd name="csX8" fmla="*/ 5528931 w 9473610"/>
                <a:gd name="csY8" fmla="*/ 903767 h 1616149"/>
                <a:gd name="csX9" fmla="*/ 9473610 w 9473610"/>
                <a:gd name="csY9" fmla="*/ 882502 h 1616149"/>
                <a:gd name="csX0" fmla="*/ 0 w 9488279"/>
                <a:gd name="csY0" fmla="*/ 887391 h 1616149"/>
                <a:gd name="csX1" fmla="*/ 2066753 w 9488279"/>
                <a:gd name="csY1" fmla="*/ 893135 h 1616149"/>
                <a:gd name="csX2" fmla="*/ 2066753 w 9488279"/>
                <a:gd name="csY2" fmla="*/ 1605516 h 1616149"/>
                <a:gd name="csX3" fmla="*/ 3863655 w 9488279"/>
                <a:gd name="csY3" fmla="*/ 1616149 h 1616149"/>
                <a:gd name="csX4" fmla="*/ 3863655 w 9488279"/>
                <a:gd name="csY4" fmla="*/ 1467293 h 1616149"/>
                <a:gd name="csX5" fmla="*/ 4948176 w 9488279"/>
                <a:gd name="csY5" fmla="*/ 1467293 h 1616149"/>
                <a:gd name="csX6" fmla="*/ 4937544 w 9488279"/>
                <a:gd name="csY6" fmla="*/ 21265 h 1616149"/>
                <a:gd name="csX7" fmla="*/ 5532967 w 9488279"/>
                <a:gd name="csY7" fmla="*/ 0 h 1616149"/>
                <a:gd name="csX8" fmla="*/ 5543600 w 9488279"/>
                <a:gd name="csY8" fmla="*/ 903767 h 1616149"/>
                <a:gd name="csX9" fmla="*/ 9488279 w 9488279"/>
                <a:gd name="csY9" fmla="*/ 882502 h 1616149"/>
                <a:gd name="csX0" fmla="*/ 0 w 9488279"/>
                <a:gd name="csY0" fmla="*/ 887391 h 1616149"/>
                <a:gd name="csX1" fmla="*/ 2056973 w 9488279"/>
                <a:gd name="csY1" fmla="*/ 893135 h 1616149"/>
                <a:gd name="csX2" fmla="*/ 2066753 w 9488279"/>
                <a:gd name="csY2" fmla="*/ 1605516 h 1616149"/>
                <a:gd name="csX3" fmla="*/ 3863655 w 9488279"/>
                <a:gd name="csY3" fmla="*/ 1616149 h 1616149"/>
                <a:gd name="csX4" fmla="*/ 3863655 w 9488279"/>
                <a:gd name="csY4" fmla="*/ 1467293 h 1616149"/>
                <a:gd name="csX5" fmla="*/ 4948176 w 9488279"/>
                <a:gd name="csY5" fmla="*/ 1467293 h 1616149"/>
                <a:gd name="csX6" fmla="*/ 4937544 w 9488279"/>
                <a:gd name="csY6" fmla="*/ 21265 h 1616149"/>
                <a:gd name="csX7" fmla="*/ 5532967 w 9488279"/>
                <a:gd name="csY7" fmla="*/ 0 h 1616149"/>
                <a:gd name="csX8" fmla="*/ 5543600 w 9488279"/>
                <a:gd name="csY8" fmla="*/ 903767 h 1616149"/>
                <a:gd name="csX9" fmla="*/ 9488279 w 9488279"/>
                <a:gd name="csY9" fmla="*/ 882502 h 1616149"/>
                <a:gd name="csX0" fmla="*/ 0 w 9488279"/>
                <a:gd name="csY0" fmla="*/ 887391 h 1611259"/>
                <a:gd name="csX1" fmla="*/ 2056973 w 9488279"/>
                <a:gd name="csY1" fmla="*/ 893135 h 1611259"/>
                <a:gd name="csX2" fmla="*/ 2066753 w 9488279"/>
                <a:gd name="csY2" fmla="*/ 1605516 h 1611259"/>
                <a:gd name="csX3" fmla="*/ 3863655 w 9488279"/>
                <a:gd name="csY3" fmla="*/ 1611259 h 1611259"/>
                <a:gd name="csX4" fmla="*/ 3863655 w 9488279"/>
                <a:gd name="csY4" fmla="*/ 1467293 h 1611259"/>
                <a:gd name="csX5" fmla="*/ 4948176 w 9488279"/>
                <a:gd name="csY5" fmla="*/ 1467293 h 1611259"/>
                <a:gd name="csX6" fmla="*/ 4937544 w 9488279"/>
                <a:gd name="csY6" fmla="*/ 21265 h 1611259"/>
                <a:gd name="csX7" fmla="*/ 5532967 w 9488279"/>
                <a:gd name="csY7" fmla="*/ 0 h 1611259"/>
                <a:gd name="csX8" fmla="*/ 5543600 w 9488279"/>
                <a:gd name="csY8" fmla="*/ 903767 h 1611259"/>
                <a:gd name="csX9" fmla="*/ 9488279 w 9488279"/>
                <a:gd name="csY9" fmla="*/ 882502 h 1611259"/>
                <a:gd name="csX0" fmla="*/ 0 w 9488279"/>
                <a:gd name="csY0" fmla="*/ 887391 h 1611259"/>
                <a:gd name="csX1" fmla="*/ 2056973 w 9488279"/>
                <a:gd name="csY1" fmla="*/ 893135 h 1611259"/>
                <a:gd name="csX2" fmla="*/ 2066753 w 9488279"/>
                <a:gd name="csY2" fmla="*/ 1605516 h 1611259"/>
                <a:gd name="csX3" fmla="*/ 3863655 w 9488279"/>
                <a:gd name="csY3" fmla="*/ 1611259 h 1611259"/>
                <a:gd name="csX4" fmla="*/ 3863655 w 9488279"/>
                <a:gd name="csY4" fmla="*/ 1467293 h 1611259"/>
                <a:gd name="csX5" fmla="*/ 4943286 w 9488279"/>
                <a:gd name="csY5" fmla="*/ 1467293 h 1611259"/>
                <a:gd name="csX6" fmla="*/ 4937544 w 9488279"/>
                <a:gd name="csY6" fmla="*/ 21265 h 1611259"/>
                <a:gd name="csX7" fmla="*/ 5532967 w 9488279"/>
                <a:gd name="csY7" fmla="*/ 0 h 1611259"/>
                <a:gd name="csX8" fmla="*/ 5543600 w 9488279"/>
                <a:gd name="csY8" fmla="*/ 903767 h 1611259"/>
                <a:gd name="csX9" fmla="*/ 9488279 w 9488279"/>
                <a:gd name="csY9" fmla="*/ 882502 h 1611259"/>
                <a:gd name="csX0" fmla="*/ 0 w 9488279"/>
                <a:gd name="csY0" fmla="*/ 887391 h 1611259"/>
                <a:gd name="csX1" fmla="*/ 2056973 w 9488279"/>
                <a:gd name="csY1" fmla="*/ 893135 h 1611259"/>
                <a:gd name="csX2" fmla="*/ 2066753 w 9488279"/>
                <a:gd name="csY2" fmla="*/ 1605516 h 1611259"/>
                <a:gd name="csX3" fmla="*/ 3863655 w 9488279"/>
                <a:gd name="csY3" fmla="*/ 1611259 h 1611259"/>
                <a:gd name="csX4" fmla="*/ 3863655 w 9488279"/>
                <a:gd name="csY4" fmla="*/ 1467293 h 1611259"/>
                <a:gd name="csX5" fmla="*/ 4943286 w 9488279"/>
                <a:gd name="csY5" fmla="*/ 1467293 h 1611259"/>
                <a:gd name="csX6" fmla="*/ 4932654 w 9488279"/>
                <a:gd name="csY6" fmla="*/ 6595 h 1611259"/>
                <a:gd name="csX7" fmla="*/ 5532967 w 9488279"/>
                <a:gd name="csY7" fmla="*/ 0 h 1611259"/>
                <a:gd name="csX8" fmla="*/ 5543600 w 9488279"/>
                <a:gd name="csY8" fmla="*/ 903767 h 1611259"/>
                <a:gd name="csX9" fmla="*/ 9488279 w 9488279"/>
                <a:gd name="csY9" fmla="*/ 882502 h 1611259"/>
                <a:gd name="csX0" fmla="*/ 0 w 9488279"/>
                <a:gd name="csY0" fmla="*/ 882502 h 1606370"/>
                <a:gd name="csX1" fmla="*/ 2056973 w 9488279"/>
                <a:gd name="csY1" fmla="*/ 888246 h 1606370"/>
                <a:gd name="csX2" fmla="*/ 2066753 w 9488279"/>
                <a:gd name="csY2" fmla="*/ 1600627 h 1606370"/>
                <a:gd name="csX3" fmla="*/ 3863655 w 9488279"/>
                <a:gd name="csY3" fmla="*/ 1606370 h 1606370"/>
                <a:gd name="csX4" fmla="*/ 3863655 w 9488279"/>
                <a:gd name="csY4" fmla="*/ 1462404 h 1606370"/>
                <a:gd name="csX5" fmla="*/ 4943286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462404 h 1606370"/>
                <a:gd name="csX5" fmla="*/ 4943286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462404 h 1606370"/>
                <a:gd name="csX5" fmla="*/ 4938397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8397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8397 w 9488279"/>
                <a:gd name="csY5" fmla="*/ 132660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3870 w 9488279"/>
                <a:gd name="csY5" fmla="*/ 131302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3870 w 9488279"/>
                <a:gd name="csY5" fmla="*/ 1322077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49883 h 1606370"/>
                <a:gd name="csX5" fmla="*/ 4933870 w 9488279"/>
                <a:gd name="csY5" fmla="*/ 1322077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49883 h 1606370"/>
                <a:gd name="csX5" fmla="*/ 4927932 w 9488279"/>
                <a:gd name="csY5" fmla="*/ 1161760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49883 h 1606370"/>
                <a:gd name="csX5" fmla="*/ 4939808 w 9488279"/>
                <a:gd name="csY5" fmla="*/ 11498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1780 w 9488279"/>
                <a:gd name="csY4" fmla="*/ 1185509 h 1606370"/>
                <a:gd name="csX5" fmla="*/ 4939808 w 9488279"/>
                <a:gd name="csY5" fmla="*/ 11498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1780 w 9488279"/>
                <a:gd name="csY4" fmla="*/ 1185509 h 1606370"/>
                <a:gd name="csX5" fmla="*/ 4933870 w 9488279"/>
                <a:gd name="csY5" fmla="*/ 1191447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1780 w 9488279"/>
                <a:gd name="csY4" fmla="*/ 1185509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55821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3811 w 9488279"/>
                <a:gd name="csY4" fmla="*/ 1175359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9442 w 9488279"/>
                <a:gd name="csY4" fmla="*/ 1175359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9 w 9488279"/>
                <a:gd name="csY4" fmla="*/ 1179267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7778 w 9488279"/>
                <a:gd name="csY5" fmla="*/ 1195050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7778 w 9488279"/>
                <a:gd name="csY5" fmla="*/ 1175511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7778 w 9488279"/>
                <a:gd name="csY5" fmla="*/ 11872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8452 w 9488279"/>
                <a:gd name="csY4" fmla="*/ 1047382 h 1606370"/>
                <a:gd name="csX5" fmla="*/ 4937778 w 9488279"/>
                <a:gd name="csY5" fmla="*/ 11872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8452 w 9488279"/>
                <a:gd name="csY4" fmla="*/ 1047382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060082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2102 w 9488279"/>
                <a:gd name="csY4" fmla="*/ 1056907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056907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158507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158507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161682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8452 w 9488279"/>
                <a:gd name="csY4" fmla="*/ 1161682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785427 w 9488279"/>
                <a:gd name="csY4" fmla="*/ 1085482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25078 w 9488279"/>
                <a:gd name="csY5" fmla="*/ 10602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40953 w 9488279"/>
                <a:gd name="csY5" fmla="*/ 10602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31428 w 9488279"/>
                <a:gd name="csY5" fmla="*/ 106340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40953 w 9488279"/>
                <a:gd name="csY5" fmla="*/ 10665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31428 w 9488279"/>
                <a:gd name="csY5" fmla="*/ 105070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40953 w 9488279"/>
                <a:gd name="csY5" fmla="*/ 10665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31428 w 9488279"/>
                <a:gd name="csY5" fmla="*/ 105070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34603 w 9488279"/>
                <a:gd name="csY5" fmla="*/ 10729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34603 w 9488279"/>
                <a:gd name="csY5" fmla="*/ 10538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947488 h 1606370"/>
                <a:gd name="csX5" fmla="*/ 4934603 w 9488279"/>
                <a:gd name="csY5" fmla="*/ 10538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947488 h 1606370"/>
                <a:gd name="csX5" fmla="*/ 4938015 w 9488279"/>
                <a:gd name="csY5" fmla="*/ 94811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947488 h 1606370"/>
                <a:gd name="csX5" fmla="*/ 4938015 w 9488279"/>
                <a:gd name="csY5" fmla="*/ 93696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947488 h 1606370"/>
                <a:gd name="csX5" fmla="*/ 4934298 w 9488279"/>
                <a:gd name="csY5" fmla="*/ 951831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947488 h 1606370"/>
                <a:gd name="csX5" fmla="*/ 4934298 w 9488279"/>
                <a:gd name="csY5" fmla="*/ 940680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1004015 h 1606370"/>
                <a:gd name="csX5" fmla="*/ 4934298 w 9488279"/>
                <a:gd name="csY5" fmla="*/ 940680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1004015 h 1606370"/>
                <a:gd name="csX5" fmla="*/ 4930973 w 9488279"/>
                <a:gd name="csY5" fmla="*/ 993882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1004015 h 1606370"/>
                <a:gd name="csX5" fmla="*/ 4930973 w 9488279"/>
                <a:gd name="csY5" fmla="*/ 97725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564 w 9488279"/>
                <a:gd name="csY4" fmla="*/ 974089 h 1606370"/>
                <a:gd name="csX5" fmla="*/ 4930973 w 9488279"/>
                <a:gd name="csY5" fmla="*/ 97725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564 w 9488279"/>
                <a:gd name="csY4" fmla="*/ 987390 h 1606370"/>
                <a:gd name="csX5" fmla="*/ 4930973 w 9488279"/>
                <a:gd name="csY5" fmla="*/ 97725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564 w 9488279"/>
                <a:gd name="csY4" fmla="*/ 987390 h 1606370"/>
                <a:gd name="csX5" fmla="*/ 4934298 w 9488279"/>
                <a:gd name="csY5" fmla="*/ 97725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9488279" h="1606370">
                  <a:moveTo>
                    <a:pt x="0" y="882502"/>
                  </a:moveTo>
                  <a:lnTo>
                    <a:pt x="2056973" y="888246"/>
                  </a:lnTo>
                  <a:lnTo>
                    <a:pt x="2061863" y="1600627"/>
                  </a:lnTo>
                  <a:lnTo>
                    <a:pt x="3863655" y="1606370"/>
                  </a:lnTo>
                  <a:cubicBezTo>
                    <a:pt x="3861676" y="1464002"/>
                    <a:pt x="3863543" y="1129758"/>
                    <a:pt x="3861564" y="987390"/>
                  </a:cubicBezTo>
                  <a:lnTo>
                    <a:pt x="4934298" y="977256"/>
                  </a:lnTo>
                  <a:cubicBezTo>
                    <a:pt x="4932384" y="490357"/>
                    <a:pt x="4934568" y="488605"/>
                    <a:pt x="4932654" y="1706"/>
                  </a:cubicBezTo>
                  <a:lnTo>
                    <a:pt x="5537857" y="0"/>
                  </a:lnTo>
                  <a:cubicBezTo>
                    <a:pt x="5539771" y="299626"/>
                    <a:pt x="5541686" y="599252"/>
                    <a:pt x="5543600" y="898878"/>
                  </a:cubicBezTo>
                  <a:lnTo>
                    <a:pt x="9488279" y="877613"/>
                  </a:lnTo>
                </a:path>
              </a:pathLst>
            </a:custGeom>
            <a:noFill/>
            <a:ln w="317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7" name="Forme libre 106">
              <a:extLst>
                <a:ext uri="{FF2B5EF4-FFF2-40B4-BE49-F238E27FC236}">
                  <a16:creationId xmlns:a16="http://schemas.microsoft.com/office/drawing/2014/main" id="{A46C9855-A3EA-D09A-441C-F096167200E3}"/>
                </a:ext>
              </a:extLst>
            </p:cNvPr>
            <p:cNvSpPr/>
            <p:nvPr/>
          </p:nvSpPr>
          <p:spPr>
            <a:xfrm>
              <a:off x="1240212" y="381660"/>
              <a:ext cx="9646602" cy="1949757"/>
            </a:xfrm>
            <a:custGeom>
              <a:avLst/>
              <a:gdLst>
                <a:gd name="csX0" fmla="*/ 0 w 9516863"/>
                <a:gd name="csY0" fmla="*/ 0 h 2602822"/>
                <a:gd name="csX1" fmla="*/ 4758432 w 9516863"/>
                <a:gd name="csY1" fmla="*/ 17755 h 2602822"/>
                <a:gd name="csX2" fmla="*/ 4864964 w 9516863"/>
                <a:gd name="csY2" fmla="*/ 17755 h 2602822"/>
                <a:gd name="csX3" fmla="*/ 4927107 w 9516863"/>
                <a:gd name="csY3" fmla="*/ 17755 h 2602822"/>
                <a:gd name="csX4" fmla="*/ 5015884 w 9516863"/>
                <a:gd name="csY4" fmla="*/ 62144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17755 h 2602822"/>
                <a:gd name="csX4" fmla="*/ 5000330 w 9516863"/>
                <a:gd name="csY4" fmla="*/ 96873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00330 w 9516863"/>
                <a:gd name="csY4" fmla="*/ 96873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08106 w 9516863"/>
                <a:gd name="csY4" fmla="*/ 118580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33639 w 9516863"/>
                <a:gd name="csY4" fmla="*/ 230819 h 2602822"/>
                <a:gd name="csX5" fmla="*/ 5122416 w 9516863"/>
                <a:gd name="csY5" fmla="*/ 1393794 h 2602822"/>
                <a:gd name="csX6" fmla="*/ 5175682 w 9516863"/>
                <a:gd name="csY6" fmla="*/ 2379215 h 2602822"/>
                <a:gd name="csX7" fmla="*/ 5202315 w 9516863"/>
                <a:gd name="csY7" fmla="*/ 2547891 h 2602822"/>
                <a:gd name="csX8" fmla="*/ 5228948 w 9516863"/>
                <a:gd name="csY8" fmla="*/ 2592280 h 2602822"/>
                <a:gd name="csX9" fmla="*/ 5317725 w 9516863"/>
                <a:gd name="csY9" fmla="*/ 2370338 h 2602822"/>
                <a:gd name="csX10" fmla="*/ 5353235 w 9516863"/>
                <a:gd name="csY10" fmla="*/ 2175029 h 2602822"/>
                <a:gd name="csX11" fmla="*/ 5415379 w 9516863"/>
                <a:gd name="csY11" fmla="*/ 1802167 h 2602822"/>
                <a:gd name="csX12" fmla="*/ 5459767 w 9516863"/>
                <a:gd name="csY12" fmla="*/ 1544714 h 2602822"/>
                <a:gd name="csX13" fmla="*/ 5513034 w 9516863"/>
                <a:gd name="csY13" fmla="*/ 1242874 h 2602822"/>
                <a:gd name="csX14" fmla="*/ 5601810 w 9516863"/>
                <a:gd name="csY14" fmla="*/ 932155 h 2602822"/>
                <a:gd name="csX15" fmla="*/ 5726098 w 9516863"/>
                <a:gd name="csY15" fmla="*/ 683581 h 2602822"/>
                <a:gd name="csX16" fmla="*/ 5877018 w 9516863"/>
                <a:gd name="csY16" fmla="*/ 470516 h 2602822"/>
                <a:gd name="csX17" fmla="*/ 6054571 w 9516863"/>
                <a:gd name="csY17" fmla="*/ 337351 h 2602822"/>
                <a:gd name="csX18" fmla="*/ 6276513 w 9516863"/>
                <a:gd name="csY18" fmla="*/ 266330 h 2602822"/>
                <a:gd name="csX19" fmla="*/ 6604987 w 9516863"/>
                <a:gd name="csY19" fmla="*/ 159798 h 2602822"/>
                <a:gd name="csX20" fmla="*/ 6924583 w 9516863"/>
                <a:gd name="csY20" fmla="*/ 88777 h 2602822"/>
                <a:gd name="csX21" fmla="*/ 7226424 w 9516863"/>
                <a:gd name="csY21" fmla="*/ 53266 h 2602822"/>
                <a:gd name="csX22" fmla="*/ 7874494 w 9516863"/>
                <a:gd name="csY22" fmla="*/ 53266 h 2602822"/>
                <a:gd name="csX23" fmla="*/ 9516863 w 9516863"/>
                <a:gd name="csY23" fmla="*/ 17755 h 2602822"/>
                <a:gd name="csX0" fmla="*/ 0 w 9516863"/>
                <a:gd name="csY0" fmla="*/ 0 h 2602822"/>
                <a:gd name="csX1" fmla="*/ 4758432 w 9516863"/>
                <a:gd name="csY1" fmla="*/ 17755 h 2602822"/>
                <a:gd name="csX2" fmla="*/ 4927107 w 9516863"/>
                <a:gd name="csY2" fmla="*/ 35121 h 2602822"/>
                <a:gd name="csX3" fmla="*/ 5033639 w 9516863"/>
                <a:gd name="csY3" fmla="*/ 230819 h 2602822"/>
                <a:gd name="csX4" fmla="*/ 5122416 w 9516863"/>
                <a:gd name="csY4" fmla="*/ 1393794 h 2602822"/>
                <a:gd name="csX5" fmla="*/ 5175682 w 9516863"/>
                <a:gd name="csY5" fmla="*/ 2379215 h 2602822"/>
                <a:gd name="csX6" fmla="*/ 5202315 w 9516863"/>
                <a:gd name="csY6" fmla="*/ 2547891 h 2602822"/>
                <a:gd name="csX7" fmla="*/ 5228948 w 9516863"/>
                <a:gd name="csY7" fmla="*/ 2592280 h 2602822"/>
                <a:gd name="csX8" fmla="*/ 5317725 w 9516863"/>
                <a:gd name="csY8" fmla="*/ 2370338 h 2602822"/>
                <a:gd name="csX9" fmla="*/ 5353235 w 9516863"/>
                <a:gd name="csY9" fmla="*/ 2175029 h 2602822"/>
                <a:gd name="csX10" fmla="*/ 5415379 w 9516863"/>
                <a:gd name="csY10" fmla="*/ 1802167 h 2602822"/>
                <a:gd name="csX11" fmla="*/ 5459767 w 9516863"/>
                <a:gd name="csY11" fmla="*/ 1544714 h 2602822"/>
                <a:gd name="csX12" fmla="*/ 5513034 w 9516863"/>
                <a:gd name="csY12" fmla="*/ 1242874 h 2602822"/>
                <a:gd name="csX13" fmla="*/ 5601810 w 9516863"/>
                <a:gd name="csY13" fmla="*/ 932155 h 2602822"/>
                <a:gd name="csX14" fmla="*/ 5726098 w 9516863"/>
                <a:gd name="csY14" fmla="*/ 683581 h 2602822"/>
                <a:gd name="csX15" fmla="*/ 5877018 w 9516863"/>
                <a:gd name="csY15" fmla="*/ 470516 h 2602822"/>
                <a:gd name="csX16" fmla="*/ 6054571 w 9516863"/>
                <a:gd name="csY16" fmla="*/ 337351 h 2602822"/>
                <a:gd name="csX17" fmla="*/ 6276513 w 9516863"/>
                <a:gd name="csY17" fmla="*/ 266330 h 2602822"/>
                <a:gd name="csX18" fmla="*/ 6604987 w 9516863"/>
                <a:gd name="csY18" fmla="*/ 159798 h 2602822"/>
                <a:gd name="csX19" fmla="*/ 6924583 w 9516863"/>
                <a:gd name="csY19" fmla="*/ 88777 h 2602822"/>
                <a:gd name="csX20" fmla="*/ 7226424 w 9516863"/>
                <a:gd name="csY20" fmla="*/ 53266 h 2602822"/>
                <a:gd name="csX21" fmla="*/ 7874494 w 9516863"/>
                <a:gd name="csY21" fmla="*/ 53266 h 2602822"/>
                <a:gd name="csX22" fmla="*/ 9516863 w 9516863"/>
                <a:gd name="csY22" fmla="*/ 17755 h 2602822"/>
                <a:gd name="csX0" fmla="*/ 0 w 9516863"/>
                <a:gd name="csY0" fmla="*/ 0 h 2602822"/>
                <a:gd name="csX1" fmla="*/ 4758432 w 9516863"/>
                <a:gd name="csY1" fmla="*/ 17755 h 2602822"/>
                <a:gd name="csX2" fmla="*/ 4927107 w 9516863"/>
                <a:gd name="csY2" fmla="*/ 35121 h 2602822"/>
                <a:gd name="csX3" fmla="*/ 5033639 w 9516863"/>
                <a:gd name="csY3" fmla="*/ 230819 h 2602822"/>
                <a:gd name="csX4" fmla="*/ 5122416 w 9516863"/>
                <a:gd name="csY4" fmla="*/ 1393794 h 2602822"/>
                <a:gd name="csX5" fmla="*/ 5175682 w 9516863"/>
                <a:gd name="csY5" fmla="*/ 2379215 h 2602822"/>
                <a:gd name="csX6" fmla="*/ 5202315 w 9516863"/>
                <a:gd name="csY6" fmla="*/ 2547891 h 2602822"/>
                <a:gd name="csX7" fmla="*/ 5260055 w 9516863"/>
                <a:gd name="csY7" fmla="*/ 2592280 h 2602822"/>
                <a:gd name="csX8" fmla="*/ 5317725 w 9516863"/>
                <a:gd name="csY8" fmla="*/ 2370338 h 2602822"/>
                <a:gd name="csX9" fmla="*/ 5353235 w 9516863"/>
                <a:gd name="csY9" fmla="*/ 2175029 h 2602822"/>
                <a:gd name="csX10" fmla="*/ 5415379 w 9516863"/>
                <a:gd name="csY10" fmla="*/ 1802167 h 2602822"/>
                <a:gd name="csX11" fmla="*/ 5459767 w 9516863"/>
                <a:gd name="csY11" fmla="*/ 1544714 h 2602822"/>
                <a:gd name="csX12" fmla="*/ 5513034 w 9516863"/>
                <a:gd name="csY12" fmla="*/ 1242874 h 2602822"/>
                <a:gd name="csX13" fmla="*/ 5601810 w 9516863"/>
                <a:gd name="csY13" fmla="*/ 932155 h 2602822"/>
                <a:gd name="csX14" fmla="*/ 5726098 w 9516863"/>
                <a:gd name="csY14" fmla="*/ 683581 h 2602822"/>
                <a:gd name="csX15" fmla="*/ 5877018 w 9516863"/>
                <a:gd name="csY15" fmla="*/ 470516 h 2602822"/>
                <a:gd name="csX16" fmla="*/ 6054571 w 9516863"/>
                <a:gd name="csY16" fmla="*/ 337351 h 2602822"/>
                <a:gd name="csX17" fmla="*/ 6276513 w 9516863"/>
                <a:gd name="csY17" fmla="*/ 266330 h 2602822"/>
                <a:gd name="csX18" fmla="*/ 6604987 w 9516863"/>
                <a:gd name="csY18" fmla="*/ 159798 h 2602822"/>
                <a:gd name="csX19" fmla="*/ 6924583 w 9516863"/>
                <a:gd name="csY19" fmla="*/ 88777 h 2602822"/>
                <a:gd name="csX20" fmla="*/ 7226424 w 9516863"/>
                <a:gd name="csY20" fmla="*/ 53266 h 2602822"/>
                <a:gd name="csX21" fmla="*/ 7874494 w 9516863"/>
                <a:gd name="csY21" fmla="*/ 53266 h 2602822"/>
                <a:gd name="csX22" fmla="*/ 9516863 w 9516863"/>
                <a:gd name="csY22" fmla="*/ 17755 h 2602822"/>
                <a:gd name="csX0" fmla="*/ 0 w 9516863"/>
                <a:gd name="csY0" fmla="*/ 0 h 2598889"/>
                <a:gd name="csX1" fmla="*/ 4758432 w 9516863"/>
                <a:gd name="csY1" fmla="*/ 17755 h 2598889"/>
                <a:gd name="csX2" fmla="*/ 4927107 w 9516863"/>
                <a:gd name="csY2" fmla="*/ 35121 h 2598889"/>
                <a:gd name="csX3" fmla="*/ 5033639 w 9516863"/>
                <a:gd name="csY3" fmla="*/ 230819 h 2598889"/>
                <a:gd name="csX4" fmla="*/ 5122416 w 9516863"/>
                <a:gd name="csY4" fmla="*/ 1393794 h 2598889"/>
                <a:gd name="csX5" fmla="*/ 5175682 w 9516863"/>
                <a:gd name="csY5" fmla="*/ 2379215 h 2598889"/>
                <a:gd name="csX6" fmla="*/ 5210092 w 9516863"/>
                <a:gd name="csY6" fmla="*/ 2526184 h 2598889"/>
                <a:gd name="csX7" fmla="*/ 5260055 w 9516863"/>
                <a:gd name="csY7" fmla="*/ 2592280 h 2598889"/>
                <a:gd name="csX8" fmla="*/ 5317725 w 9516863"/>
                <a:gd name="csY8" fmla="*/ 2370338 h 2598889"/>
                <a:gd name="csX9" fmla="*/ 5353235 w 9516863"/>
                <a:gd name="csY9" fmla="*/ 2175029 h 2598889"/>
                <a:gd name="csX10" fmla="*/ 5415379 w 9516863"/>
                <a:gd name="csY10" fmla="*/ 1802167 h 2598889"/>
                <a:gd name="csX11" fmla="*/ 5459767 w 9516863"/>
                <a:gd name="csY11" fmla="*/ 1544714 h 2598889"/>
                <a:gd name="csX12" fmla="*/ 5513034 w 9516863"/>
                <a:gd name="csY12" fmla="*/ 1242874 h 2598889"/>
                <a:gd name="csX13" fmla="*/ 5601810 w 9516863"/>
                <a:gd name="csY13" fmla="*/ 932155 h 2598889"/>
                <a:gd name="csX14" fmla="*/ 5726098 w 9516863"/>
                <a:gd name="csY14" fmla="*/ 683581 h 2598889"/>
                <a:gd name="csX15" fmla="*/ 5877018 w 9516863"/>
                <a:gd name="csY15" fmla="*/ 470516 h 2598889"/>
                <a:gd name="csX16" fmla="*/ 6054571 w 9516863"/>
                <a:gd name="csY16" fmla="*/ 337351 h 2598889"/>
                <a:gd name="csX17" fmla="*/ 6276513 w 9516863"/>
                <a:gd name="csY17" fmla="*/ 266330 h 2598889"/>
                <a:gd name="csX18" fmla="*/ 6604987 w 9516863"/>
                <a:gd name="csY18" fmla="*/ 159798 h 2598889"/>
                <a:gd name="csX19" fmla="*/ 6924583 w 9516863"/>
                <a:gd name="csY19" fmla="*/ 88777 h 2598889"/>
                <a:gd name="csX20" fmla="*/ 7226424 w 9516863"/>
                <a:gd name="csY20" fmla="*/ 53266 h 2598889"/>
                <a:gd name="csX21" fmla="*/ 7874494 w 9516863"/>
                <a:gd name="csY21" fmla="*/ 53266 h 2598889"/>
                <a:gd name="csX22" fmla="*/ 9516863 w 9516863"/>
                <a:gd name="csY22" fmla="*/ 17755 h 2598889"/>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60055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66330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66330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24583 w 9516863"/>
                <a:gd name="csY18" fmla="*/ 88777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38020 w 9516863"/>
                <a:gd name="csY2" fmla="*/ 63549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38020 w 9516863"/>
                <a:gd name="csY2" fmla="*/ 39182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71"/>
                <a:gd name="csX1" fmla="*/ 4758432 w 9516863"/>
                <a:gd name="csY1" fmla="*/ 17755 h 2592371"/>
                <a:gd name="csX2" fmla="*/ 4938020 w 9516863"/>
                <a:gd name="csY2" fmla="*/ 39182 h 2592371"/>
                <a:gd name="csX3" fmla="*/ 5033639 w 9516863"/>
                <a:gd name="csY3" fmla="*/ 230819 h 2592371"/>
                <a:gd name="csX4" fmla="*/ 5122416 w 9516863"/>
                <a:gd name="csY4" fmla="*/ 1393794 h 2592371"/>
                <a:gd name="csX5" fmla="*/ 5175682 w 9516863"/>
                <a:gd name="csY5" fmla="*/ 2379215 h 2592371"/>
                <a:gd name="csX6" fmla="*/ 5244394 w 9516863"/>
                <a:gd name="csY6" fmla="*/ 2592280 h 2592371"/>
                <a:gd name="csX7" fmla="*/ 5314087 w 9516863"/>
                <a:gd name="csY7" fmla="*/ 2402828 h 2592371"/>
                <a:gd name="csX8" fmla="*/ 5353235 w 9516863"/>
                <a:gd name="csY8" fmla="*/ 2175029 h 2592371"/>
                <a:gd name="csX9" fmla="*/ 5415379 w 9516863"/>
                <a:gd name="csY9" fmla="*/ 1802167 h 2592371"/>
                <a:gd name="csX10" fmla="*/ 5459767 w 9516863"/>
                <a:gd name="csY10" fmla="*/ 1544714 h 2592371"/>
                <a:gd name="csX11" fmla="*/ 5513034 w 9516863"/>
                <a:gd name="csY11" fmla="*/ 1242874 h 2592371"/>
                <a:gd name="csX12" fmla="*/ 5601810 w 9516863"/>
                <a:gd name="csY12" fmla="*/ 932155 h 2592371"/>
                <a:gd name="csX13" fmla="*/ 5726098 w 9516863"/>
                <a:gd name="csY13" fmla="*/ 683581 h 2592371"/>
                <a:gd name="csX14" fmla="*/ 5877018 w 9516863"/>
                <a:gd name="csY14" fmla="*/ 470516 h 2592371"/>
                <a:gd name="csX15" fmla="*/ 6054571 w 9516863"/>
                <a:gd name="csY15" fmla="*/ 337351 h 2592371"/>
                <a:gd name="csX16" fmla="*/ 6276513 w 9516863"/>
                <a:gd name="csY16" fmla="*/ 252341 h 2592371"/>
                <a:gd name="csX17" fmla="*/ 6604987 w 9516863"/>
                <a:gd name="csY17" fmla="*/ 159798 h 2592371"/>
                <a:gd name="csX18" fmla="*/ 6908922 w 9516863"/>
                <a:gd name="csY18" fmla="*/ 113256 h 2592371"/>
                <a:gd name="csX19" fmla="*/ 7226424 w 9516863"/>
                <a:gd name="csY19" fmla="*/ 84740 h 2592371"/>
                <a:gd name="csX20" fmla="*/ 7874494 w 9516863"/>
                <a:gd name="csY20" fmla="*/ 53266 h 2592371"/>
                <a:gd name="csX21" fmla="*/ 9516863 w 9516863"/>
                <a:gd name="csY21" fmla="*/ 17755 h 2592371"/>
                <a:gd name="csX0" fmla="*/ 0 w 9516863"/>
                <a:gd name="csY0" fmla="*/ 0 h 2592408"/>
                <a:gd name="csX1" fmla="*/ 4758432 w 9516863"/>
                <a:gd name="csY1" fmla="*/ 17755 h 2592408"/>
                <a:gd name="csX2" fmla="*/ 4938020 w 9516863"/>
                <a:gd name="csY2" fmla="*/ 39182 h 2592408"/>
                <a:gd name="csX3" fmla="*/ 5033639 w 9516863"/>
                <a:gd name="csY3" fmla="*/ 230819 h 2592408"/>
                <a:gd name="csX4" fmla="*/ 5122416 w 9516863"/>
                <a:gd name="csY4" fmla="*/ 1393794 h 2592408"/>
                <a:gd name="csX5" fmla="*/ 5175682 w 9516863"/>
                <a:gd name="csY5" fmla="*/ 2379215 h 2592408"/>
                <a:gd name="csX6" fmla="*/ 5244394 w 9516863"/>
                <a:gd name="csY6" fmla="*/ 2592280 h 2592408"/>
                <a:gd name="csX7" fmla="*/ 5306813 w 9516863"/>
                <a:gd name="csY7" fmla="*/ 2406890 h 2592408"/>
                <a:gd name="csX8" fmla="*/ 5353235 w 9516863"/>
                <a:gd name="csY8" fmla="*/ 2175029 h 2592408"/>
                <a:gd name="csX9" fmla="*/ 5415379 w 9516863"/>
                <a:gd name="csY9" fmla="*/ 1802167 h 2592408"/>
                <a:gd name="csX10" fmla="*/ 5459767 w 9516863"/>
                <a:gd name="csY10" fmla="*/ 1544714 h 2592408"/>
                <a:gd name="csX11" fmla="*/ 5513034 w 9516863"/>
                <a:gd name="csY11" fmla="*/ 1242874 h 2592408"/>
                <a:gd name="csX12" fmla="*/ 5601810 w 9516863"/>
                <a:gd name="csY12" fmla="*/ 932155 h 2592408"/>
                <a:gd name="csX13" fmla="*/ 5726098 w 9516863"/>
                <a:gd name="csY13" fmla="*/ 683581 h 2592408"/>
                <a:gd name="csX14" fmla="*/ 5877018 w 9516863"/>
                <a:gd name="csY14" fmla="*/ 470516 h 2592408"/>
                <a:gd name="csX15" fmla="*/ 6054571 w 9516863"/>
                <a:gd name="csY15" fmla="*/ 337351 h 2592408"/>
                <a:gd name="csX16" fmla="*/ 6276513 w 9516863"/>
                <a:gd name="csY16" fmla="*/ 252341 h 2592408"/>
                <a:gd name="csX17" fmla="*/ 6604987 w 9516863"/>
                <a:gd name="csY17" fmla="*/ 159798 h 2592408"/>
                <a:gd name="csX18" fmla="*/ 6908922 w 9516863"/>
                <a:gd name="csY18" fmla="*/ 113256 h 2592408"/>
                <a:gd name="csX19" fmla="*/ 7226424 w 9516863"/>
                <a:gd name="csY19" fmla="*/ 84740 h 2592408"/>
                <a:gd name="csX20" fmla="*/ 7874494 w 9516863"/>
                <a:gd name="csY20" fmla="*/ 53266 h 2592408"/>
                <a:gd name="csX21" fmla="*/ 9516863 w 9516863"/>
                <a:gd name="csY21" fmla="*/ 17755 h 2592408"/>
                <a:gd name="csX0" fmla="*/ 0 w 9516863"/>
                <a:gd name="csY0" fmla="*/ 0 h 2564011"/>
                <a:gd name="csX1" fmla="*/ 4758432 w 9516863"/>
                <a:gd name="csY1" fmla="*/ 17755 h 2564011"/>
                <a:gd name="csX2" fmla="*/ 4938020 w 9516863"/>
                <a:gd name="csY2" fmla="*/ 39182 h 2564011"/>
                <a:gd name="csX3" fmla="*/ 5033639 w 9516863"/>
                <a:gd name="csY3" fmla="*/ 230819 h 2564011"/>
                <a:gd name="csX4" fmla="*/ 5122416 w 9516863"/>
                <a:gd name="csY4" fmla="*/ 1393794 h 2564011"/>
                <a:gd name="csX5" fmla="*/ 5175682 w 9516863"/>
                <a:gd name="csY5" fmla="*/ 2379215 h 2564011"/>
                <a:gd name="csX6" fmla="*/ 5233481 w 9516863"/>
                <a:gd name="csY6" fmla="*/ 2563852 h 2564011"/>
                <a:gd name="csX7" fmla="*/ 5306813 w 9516863"/>
                <a:gd name="csY7" fmla="*/ 2406890 h 2564011"/>
                <a:gd name="csX8" fmla="*/ 5353235 w 9516863"/>
                <a:gd name="csY8" fmla="*/ 2175029 h 2564011"/>
                <a:gd name="csX9" fmla="*/ 5415379 w 9516863"/>
                <a:gd name="csY9" fmla="*/ 1802167 h 2564011"/>
                <a:gd name="csX10" fmla="*/ 5459767 w 9516863"/>
                <a:gd name="csY10" fmla="*/ 1544714 h 2564011"/>
                <a:gd name="csX11" fmla="*/ 5513034 w 9516863"/>
                <a:gd name="csY11" fmla="*/ 1242874 h 2564011"/>
                <a:gd name="csX12" fmla="*/ 5601810 w 9516863"/>
                <a:gd name="csY12" fmla="*/ 932155 h 2564011"/>
                <a:gd name="csX13" fmla="*/ 5726098 w 9516863"/>
                <a:gd name="csY13" fmla="*/ 683581 h 2564011"/>
                <a:gd name="csX14" fmla="*/ 5877018 w 9516863"/>
                <a:gd name="csY14" fmla="*/ 470516 h 2564011"/>
                <a:gd name="csX15" fmla="*/ 6054571 w 9516863"/>
                <a:gd name="csY15" fmla="*/ 337351 h 2564011"/>
                <a:gd name="csX16" fmla="*/ 6276513 w 9516863"/>
                <a:gd name="csY16" fmla="*/ 252341 h 2564011"/>
                <a:gd name="csX17" fmla="*/ 6604987 w 9516863"/>
                <a:gd name="csY17" fmla="*/ 159798 h 2564011"/>
                <a:gd name="csX18" fmla="*/ 6908922 w 9516863"/>
                <a:gd name="csY18" fmla="*/ 113256 h 2564011"/>
                <a:gd name="csX19" fmla="*/ 7226424 w 9516863"/>
                <a:gd name="csY19" fmla="*/ 84740 h 2564011"/>
                <a:gd name="csX20" fmla="*/ 7874494 w 9516863"/>
                <a:gd name="csY20" fmla="*/ 53266 h 2564011"/>
                <a:gd name="csX21" fmla="*/ 9516863 w 9516863"/>
                <a:gd name="csY21" fmla="*/ 17755 h 2564011"/>
                <a:gd name="csX0" fmla="*/ 0 w 9516863"/>
                <a:gd name="csY0" fmla="*/ 0 h 2568067"/>
                <a:gd name="csX1" fmla="*/ 4758432 w 9516863"/>
                <a:gd name="csY1" fmla="*/ 17755 h 2568067"/>
                <a:gd name="csX2" fmla="*/ 4938020 w 9516863"/>
                <a:gd name="csY2" fmla="*/ 39182 h 2568067"/>
                <a:gd name="csX3" fmla="*/ 5033639 w 9516863"/>
                <a:gd name="csY3" fmla="*/ 230819 h 2568067"/>
                <a:gd name="csX4" fmla="*/ 5122416 w 9516863"/>
                <a:gd name="csY4" fmla="*/ 1393794 h 2568067"/>
                <a:gd name="csX5" fmla="*/ 5175682 w 9516863"/>
                <a:gd name="csY5" fmla="*/ 2379215 h 2568067"/>
                <a:gd name="csX6" fmla="*/ 5244395 w 9516863"/>
                <a:gd name="csY6" fmla="*/ 2567913 h 2568067"/>
                <a:gd name="csX7" fmla="*/ 5306813 w 9516863"/>
                <a:gd name="csY7" fmla="*/ 2406890 h 2568067"/>
                <a:gd name="csX8" fmla="*/ 5353235 w 9516863"/>
                <a:gd name="csY8" fmla="*/ 2175029 h 2568067"/>
                <a:gd name="csX9" fmla="*/ 5415379 w 9516863"/>
                <a:gd name="csY9" fmla="*/ 1802167 h 2568067"/>
                <a:gd name="csX10" fmla="*/ 5459767 w 9516863"/>
                <a:gd name="csY10" fmla="*/ 1544714 h 2568067"/>
                <a:gd name="csX11" fmla="*/ 5513034 w 9516863"/>
                <a:gd name="csY11" fmla="*/ 1242874 h 2568067"/>
                <a:gd name="csX12" fmla="*/ 5601810 w 9516863"/>
                <a:gd name="csY12" fmla="*/ 932155 h 2568067"/>
                <a:gd name="csX13" fmla="*/ 5726098 w 9516863"/>
                <a:gd name="csY13" fmla="*/ 683581 h 2568067"/>
                <a:gd name="csX14" fmla="*/ 5877018 w 9516863"/>
                <a:gd name="csY14" fmla="*/ 470516 h 2568067"/>
                <a:gd name="csX15" fmla="*/ 6054571 w 9516863"/>
                <a:gd name="csY15" fmla="*/ 337351 h 2568067"/>
                <a:gd name="csX16" fmla="*/ 6276513 w 9516863"/>
                <a:gd name="csY16" fmla="*/ 252341 h 2568067"/>
                <a:gd name="csX17" fmla="*/ 6604987 w 9516863"/>
                <a:gd name="csY17" fmla="*/ 159798 h 2568067"/>
                <a:gd name="csX18" fmla="*/ 6908922 w 9516863"/>
                <a:gd name="csY18" fmla="*/ 113256 h 2568067"/>
                <a:gd name="csX19" fmla="*/ 7226424 w 9516863"/>
                <a:gd name="csY19" fmla="*/ 84740 h 2568067"/>
                <a:gd name="csX20" fmla="*/ 7874494 w 9516863"/>
                <a:gd name="csY20" fmla="*/ 53266 h 2568067"/>
                <a:gd name="csX21" fmla="*/ 9516863 w 9516863"/>
                <a:gd name="csY21" fmla="*/ 17755 h 2568067"/>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4 w 9516863"/>
                <a:gd name="csY13" fmla="*/ 675458 h 2568066"/>
                <a:gd name="csX14" fmla="*/ 5877018 w 9516863"/>
                <a:gd name="csY14" fmla="*/ 470516 h 2568066"/>
                <a:gd name="csX15" fmla="*/ 6054571 w 9516863"/>
                <a:gd name="csY15" fmla="*/ 337351 h 2568066"/>
                <a:gd name="csX16" fmla="*/ 6276513 w 9516863"/>
                <a:gd name="csY16" fmla="*/ 252341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5 w 9516863"/>
                <a:gd name="csY13" fmla="*/ 671396 h 2568066"/>
                <a:gd name="csX14" fmla="*/ 5877018 w 9516863"/>
                <a:gd name="csY14" fmla="*/ 470516 h 2568066"/>
                <a:gd name="csX15" fmla="*/ 6054571 w 9516863"/>
                <a:gd name="csY15" fmla="*/ 337351 h 2568066"/>
                <a:gd name="csX16" fmla="*/ 6276513 w 9516863"/>
                <a:gd name="csY16" fmla="*/ 252341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16361 w 9516863"/>
                <a:gd name="csY12" fmla="*/ 944339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27584 w 9516863"/>
                <a:gd name="csY11" fmla="*/ 1246935 h 2568066"/>
                <a:gd name="csX12" fmla="*/ 5616361 w 9516863"/>
                <a:gd name="csY12" fmla="*/ 944339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620815"/>
                <a:gd name="csX1" fmla="*/ 4758432 w 9516863"/>
                <a:gd name="csY1" fmla="*/ 17755 h 2620815"/>
                <a:gd name="csX2" fmla="*/ 4938020 w 9516863"/>
                <a:gd name="csY2" fmla="*/ 39182 h 2620815"/>
                <a:gd name="csX3" fmla="*/ 5033639 w 9516863"/>
                <a:gd name="csY3" fmla="*/ 230819 h 2620815"/>
                <a:gd name="csX4" fmla="*/ 5122416 w 9516863"/>
                <a:gd name="csY4" fmla="*/ 1393794 h 2620815"/>
                <a:gd name="csX5" fmla="*/ 5175682 w 9516863"/>
                <a:gd name="csY5" fmla="*/ 2379215 h 2620815"/>
                <a:gd name="csX6" fmla="*/ 5244396 w 9516863"/>
                <a:gd name="csY6" fmla="*/ 2620707 h 2620815"/>
                <a:gd name="csX7" fmla="*/ 5306813 w 9516863"/>
                <a:gd name="csY7" fmla="*/ 2406890 h 2620815"/>
                <a:gd name="csX8" fmla="*/ 5353235 w 9516863"/>
                <a:gd name="csY8" fmla="*/ 2175029 h 2620815"/>
                <a:gd name="csX9" fmla="*/ 5415379 w 9516863"/>
                <a:gd name="csY9" fmla="*/ 1802167 h 2620815"/>
                <a:gd name="csX10" fmla="*/ 5459767 w 9516863"/>
                <a:gd name="csY10" fmla="*/ 1544714 h 2620815"/>
                <a:gd name="csX11" fmla="*/ 5527584 w 9516863"/>
                <a:gd name="csY11" fmla="*/ 1246935 h 2620815"/>
                <a:gd name="csX12" fmla="*/ 5616361 w 9516863"/>
                <a:gd name="csY12" fmla="*/ 944339 h 2620815"/>
                <a:gd name="csX13" fmla="*/ 5733375 w 9516863"/>
                <a:gd name="csY13" fmla="*/ 671396 h 2620815"/>
                <a:gd name="csX14" fmla="*/ 5877018 w 9516863"/>
                <a:gd name="csY14" fmla="*/ 470516 h 2620815"/>
                <a:gd name="csX15" fmla="*/ 6054571 w 9516863"/>
                <a:gd name="csY15" fmla="*/ 337351 h 2620815"/>
                <a:gd name="csX16" fmla="*/ 6301976 w 9516863"/>
                <a:gd name="csY16" fmla="*/ 236097 h 2620815"/>
                <a:gd name="csX17" fmla="*/ 6604987 w 9516863"/>
                <a:gd name="csY17" fmla="*/ 159798 h 2620815"/>
                <a:gd name="csX18" fmla="*/ 6908922 w 9516863"/>
                <a:gd name="csY18" fmla="*/ 113256 h 2620815"/>
                <a:gd name="csX19" fmla="*/ 7226424 w 9516863"/>
                <a:gd name="csY19" fmla="*/ 84740 h 2620815"/>
                <a:gd name="csX20" fmla="*/ 7874494 w 9516863"/>
                <a:gd name="csY20" fmla="*/ 53266 h 2620815"/>
                <a:gd name="csX21" fmla="*/ 9516863 w 9516863"/>
                <a:gd name="csY21" fmla="*/ 17755 h 2620815"/>
                <a:gd name="csX0" fmla="*/ 0 w 9516863"/>
                <a:gd name="csY0" fmla="*/ 0 h 2620786"/>
                <a:gd name="csX1" fmla="*/ 4758432 w 9516863"/>
                <a:gd name="csY1" fmla="*/ 17755 h 2620786"/>
                <a:gd name="csX2" fmla="*/ 4938020 w 9516863"/>
                <a:gd name="csY2" fmla="*/ 39182 h 2620786"/>
                <a:gd name="csX3" fmla="*/ 5033639 w 9516863"/>
                <a:gd name="csY3" fmla="*/ 230819 h 2620786"/>
                <a:gd name="csX4" fmla="*/ 5122416 w 9516863"/>
                <a:gd name="csY4" fmla="*/ 1393794 h 2620786"/>
                <a:gd name="csX5" fmla="*/ 5193869 w 9516863"/>
                <a:gd name="csY5" fmla="*/ 2383276 h 2620786"/>
                <a:gd name="csX6" fmla="*/ 5244396 w 9516863"/>
                <a:gd name="csY6" fmla="*/ 2620707 h 2620786"/>
                <a:gd name="csX7" fmla="*/ 5306813 w 9516863"/>
                <a:gd name="csY7" fmla="*/ 2406890 h 2620786"/>
                <a:gd name="csX8" fmla="*/ 5353235 w 9516863"/>
                <a:gd name="csY8" fmla="*/ 2175029 h 2620786"/>
                <a:gd name="csX9" fmla="*/ 5415379 w 9516863"/>
                <a:gd name="csY9" fmla="*/ 1802167 h 2620786"/>
                <a:gd name="csX10" fmla="*/ 5459767 w 9516863"/>
                <a:gd name="csY10" fmla="*/ 1544714 h 2620786"/>
                <a:gd name="csX11" fmla="*/ 5527584 w 9516863"/>
                <a:gd name="csY11" fmla="*/ 1246935 h 2620786"/>
                <a:gd name="csX12" fmla="*/ 5616361 w 9516863"/>
                <a:gd name="csY12" fmla="*/ 944339 h 2620786"/>
                <a:gd name="csX13" fmla="*/ 5733375 w 9516863"/>
                <a:gd name="csY13" fmla="*/ 671396 h 2620786"/>
                <a:gd name="csX14" fmla="*/ 5877018 w 9516863"/>
                <a:gd name="csY14" fmla="*/ 470516 h 2620786"/>
                <a:gd name="csX15" fmla="*/ 6054571 w 9516863"/>
                <a:gd name="csY15" fmla="*/ 337351 h 2620786"/>
                <a:gd name="csX16" fmla="*/ 6301976 w 9516863"/>
                <a:gd name="csY16" fmla="*/ 236097 h 2620786"/>
                <a:gd name="csX17" fmla="*/ 6604987 w 9516863"/>
                <a:gd name="csY17" fmla="*/ 159798 h 2620786"/>
                <a:gd name="csX18" fmla="*/ 6908922 w 9516863"/>
                <a:gd name="csY18" fmla="*/ 113256 h 2620786"/>
                <a:gd name="csX19" fmla="*/ 7226424 w 9516863"/>
                <a:gd name="csY19" fmla="*/ 84740 h 2620786"/>
                <a:gd name="csX20" fmla="*/ 7874494 w 9516863"/>
                <a:gd name="csY20" fmla="*/ 53266 h 2620786"/>
                <a:gd name="csX21" fmla="*/ 9516863 w 9516863"/>
                <a:gd name="csY21" fmla="*/ 17755 h 2620786"/>
                <a:gd name="csX0" fmla="*/ 0 w 9516863"/>
                <a:gd name="csY0" fmla="*/ 0 h 2620761"/>
                <a:gd name="csX1" fmla="*/ 4758432 w 9516863"/>
                <a:gd name="csY1" fmla="*/ 17755 h 2620761"/>
                <a:gd name="csX2" fmla="*/ 4938020 w 9516863"/>
                <a:gd name="csY2" fmla="*/ 39182 h 2620761"/>
                <a:gd name="csX3" fmla="*/ 5033639 w 9516863"/>
                <a:gd name="csY3" fmla="*/ 230819 h 2620761"/>
                <a:gd name="csX4" fmla="*/ 5122416 w 9516863"/>
                <a:gd name="csY4" fmla="*/ 1393794 h 2620761"/>
                <a:gd name="csX5" fmla="*/ 5182957 w 9516863"/>
                <a:gd name="csY5" fmla="*/ 2387337 h 2620761"/>
                <a:gd name="csX6" fmla="*/ 5244396 w 9516863"/>
                <a:gd name="csY6" fmla="*/ 2620707 h 2620761"/>
                <a:gd name="csX7" fmla="*/ 5306813 w 9516863"/>
                <a:gd name="csY7" fmla="*/ 2406890 h 2620761"/>
                <a:gd name="csX8" fmla="*/ 5353235 w 9516863"/>
                <a:gd name="csY8" fmla="*/ 2175029 h 2620761"/>
                <a:gd name="csX9" fmla="*/ 5415379 w 9516863"/>
                <a:gd name="csY9" fmla="*/ 1802167 h 2620761"/>
                <a:gd name="csX10" fmla="*/ 5459767 w 9516863"/>
                <a:gd name="csY10" fmla="*/ 1544714 h 2620761"/>
                <a:gd name="csX11" fmla="*/ 5527584 w 9516863"/>
                <a:gd name="csY11" fmla="*/ 1246935 h 2620761"/>
                <a:gd name="csX12" fmla="*/ 5616361 w 9516863"/>
                <a:gd name="csY12" fmla="*/ 944339 h 2620761"/>
                <a:gd name="csX13" fmla="*/ 5733375 w 9516863"/>
                <a:gd name="csY13" fmla="*/ 671396 h 2620761"/>
                <a:gd name="csX14" fmla="*/ 5877018 w 9516863"/>
                <a:gd name="csY14" fmla="*/ 470516 h 2620761"/>
                <a:gd name="csX15" fmla="*/ 6054571 w 9516863"/>
                <a:gd name="csY15" fmla="*/ 337351 h 2620761"/>
                <a:gd name="csX16" fmla="*/ 6301976 w 9516863"/>
                <a:gd name="csY16" fmla="*/ 236097 h 2620761"/>
                <a:gd name="csX17" fmla="*/ 6604987 w 9516863"/>
                <a:gd name="csY17" fmla="*/ 159798 h 2620761"/>
                <a:gd name="csX18" fmla="*/ 6908922 w 9516863"/>
                <a:gd name="csY18" fmla="*/ 113256 h 2620761"/>
                <a:gd name="csX19" fmla="*/ 7226424 w 9516863"/>
                <a:gd name="csY19" fmla="*/ 84740 h 2620761"/>
                <a:gd name="csX20" fmla="*/ 7874494 w 9516863"/>
                <a:gd name="csY20" fmla="*/ 53266 h 2620761"/>
                <a:gd name="csX21" fmla="*/ 9516863 w 9516863"/>
                <a:gd name="csY21" fmla="*/ 17755 h 2620761"/>
                <a:gd name="csX0" fmla="*/ 0 w 9516863"/>
                <a:gd name="csY0" fmla="*/ 0 h 2620761"/>
                <a:gd name="csX1" fmla="*/ 4758432 w 9516863"/>
                <a:gd name="csY1" fmla="*/ 17755 h 2620761"/>
                <a:gd name="csX2" fmla="*/ 4951419 w 9516863"/>
                <a:gd name="csY2" fmla="*/ 44168 h 2620761"/>
                <a:gd name="csX3" fmla="*/ 5033639 w 9516863"/>
                <a:gd name="csY3" fmla="*/ 230819 h 2620761"/>
                <a:gd name="csX4" fmla="*/ 5122416 w 9516863"/>
                <a:gd name="csY4" fmla="*/ 1393794 h 2620761"/>
                <a:gd name="csX5" fmla="*/ 5182957 w 9516863"/>
                <a:gd name="csY5" fmla="*/ 2387337 h 2620761"/>
                <a:gd name="csX6" fmla="*/ 5244396 w 9516863"/>
                <a:gd name="csY6" fmla="*/ 2620707 h 2620761"/>
                <a:gd name="csX7" fmla="*/ 5306813 w 9516863"/>
                <a:gd name="csY7" fmla="*/ 2406890 h 2620761"/>
                <a:gd name="csX8" fmla="*/ 5353235 w 9516863"/>
                <a:gd name="csY8" fmla="*/ 2175029 h 2620761"/>
                <a:gd name="csX9" fmla="*/ 5415379 w 9516863"/>
                <a:gd name="csY9" fmla="*/ 1802167 h 2620761"/>
                <a:gd name="csX10" fmla="*/ 5459767 w 9516863"/>
                <a:gd name="csY10" fmla="*/ 1544714 h 2620761"/>
                <a:gd name="csX11" fmla="*/ 5527584 w 9516863"/>
                <a:gd name="csY11" fmla="*/ 1246935 h 2620761"/>
                <a:gd name="csX12" fmla="*/ 5616361 w 9516863"/>
                <a:gd name="csY12" fmla="*/ 944339 h 2620761"/>
                <a:gd name="csX13" fmla="*/ 5733375 w 9516863"/>
                <a:gd name="csY13" fmla="*/ 671396 h 2620761"/>
                <a:gd name="csX14" fmla="*/ 5877018 w 9516863"/>
                <a:gd name="csY14" fmla="*/ 470516 h 2620761"/>
                <a:gd name="csX15" fmla="*/ 6054571 w 9516863"/>
                <a:gd name="csY15" fmla="*/ 337351 h 2620761"/>
                <a:gd name="csX16" fmla="*/ 6301976 w 9516863"/>
                <a:gd name="csY16" fmla="*/ 236097 h 2620761"/>
                <a:gd name="csX17" fmla="*/ 6604987 w 9516863"/>
                <a:gd name="csY17" fmla="*/ 159798 h 2620761"/>
                <a:gd name="csX18" fmla="*/ 6908922 w 9516863"/>
                <a:gd name="csY18" fmla="*/ 113256 h 2620761"/>
                <a:gd name="csX19" fmla="*/ 7226424 w 9516863"/>
                <a:gd name="csY19" fmla="*/ 84740 h 2620761"/>
                <a:gd name="csX20" fmla="*/ 7874494 w 9516863"/>
                <a:gd name="csY20" fmla="*/ 53266 h 2620761"/>
                <a:gd name="csX21" fmla="*/ 9516863 w 9516863"/>
                <a:gd name="csY21" fmla="*/ 17755 h 26207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9516863" h="2620761">
                  <a:moveTo>
                    <a:pt x="0" y="0"/>
                  </a:moveTo>
                  <a:lnTo>
                    <a:pt x="4758432" y="17755"/>
                  </a:lnTo>
                  <a:lnTo>
                    <a:pt x="4951419" y="44168"/>
                  </a:lnTo>
                  <a:cubicBezTo>
                    <a:pt x="4979531" y="79678"/>
                    <a:pt x="5005140" y="5881"/>
                    <a:pt x="5033639" y="230819"/>
                  </a:cubicBezTo>
                  <a:cubicBezTo>
                    <a:pt x="5062139" y="455757"/>
                    <a:pt x="5097530" y="1034374"/>
                    <a:pt x="5122416" y="1393794"/>
                  </a:cubicBezTo>
                  <a:cubicBezTo>
                    <a:pt x="5147302" y="1753214"/>
                    <a:pt x="5162627" y="2182852"/>
                    <a:pt x="5182957" y="2387337"/>
                  </a:cubicBezTo>
                  <a:cubicBezTo>
                    <a:pt x="5203287" y="2591823"/>
                    <a:pt x="5223753" y="2617448"/>
                    <a:pt x="5244396" y="2620707"/>
                  </a:cubicBezTo>
                  <a:cubicBezTo>
                    <a:pt x="5265039" y="2623966"/>
                    <a:pt x="5288673" y="2481170"/>
                    <a:pt x="5306813" y="2406890"/>
                  </a:cubicBezTo>
                  <a:cubicBezTo>
                    <a:pt x="5324953" y="2332610"/>
                    <a:pt x="5335141" y="2275816"/>
                    <a:pt x="5353235" y="2175029"/>
                  </a:cubicBezTo>
                  <a:cubicBezTo>
                    <a:pt x="5371329" y="2074242"/>
                    <a:pt x="5397624" y="1907220"/>
                    <a:pt x="5415379" y="1802167"/>
                  </a:cubicBezTo>
                  <a:cubicBezTo>
                    <a:pt x="5433134" y="1697115"/>
                    <a:pt x="5441066" y="1637253"/>
                    <a:pt x="5459767" y="1544714"/>
                  </a:cubicBezTo>
                  <a:cubicBezTo>
                    <a:pt x="5478468" y="1452175"/>
                    <a:pt x="5501485" y="1346998"/>
                    <a:pt x="5527584" y="1246935"/>
                  </a:cubicBezTo>
                  <a:cubicBezTo>
                    <a:pt x="5553683" y="1146873"/>
                    <a:pt x="5582063" y="1040262"/>
                    <a:pt x="5616361" y="944339"/>
                  </a:cubicBezTo>
                  <a:cubicBezTo>
                    <a:pt x="5650659" y="848416"/>
                    <a:pt x="5689932" y="750366"/>
                    <a:pt x="5733375" y="671396"/>
                  </a:cubicBezTo>
                  <a:cubicBezTo>
                    <a:pt x="5776818" y="592426"/>
                    <a:pt x="5823485" y="526190"/>
                    <a:pt x="5877018" y="470516"/>
                  </a:cubicBezTo>
                  <a:cubicBezTo>
                    <a:pt x="5930551" y="414842"/>
                    <a:pt x="5983745" y="376421"/>
                    <a:pt x="6054571" y="337351"/>
                  </a:cubicBezTo>
                  <a:cubicBezTo>
                    <a:pt x="6125397" y="298281"/>
                    <a:pt x="6301976" y="236097"/>
                    <a:pt x="6301976" y="236097"/>
                  </a:cubicBezTo>
                  <a:cubicBezTo>
                    <a:pt x="6393712" y="206505"/>
                    <a:pt x="6503829" y="180271"/>
                    <a:pt x="6604987" y="159798"/>
                  </a:cubicBezTo>
                  <a:cubicBezTo>
                    <a:pt x="6706145" y="139325"/>
                    <a:pt x="6805349" y="125766"/>
                    <a:pt x="6908922" y="113256"/>
                  </a:cubicBezTo>
                  <a:cubicBezTo>
                    <a:pt x="7012495" y="100746"/>
                    <a:pt x="7065495" y="94738"/>
                    <a:pt x="7226424" y="84740"/>
                  </a:cubicBezTo>
                  <a:cubicBezTo>
                    <a:pt x="7387353" y="74742"/>
                    <a:pt x="7874494" y="53266"/>
                    <a:pt x="7874494" y="53266"/>
                  </a:cubicBezTo>
                  <a:lnTo>
                    <a:pt x="9516863" y="17755"/>
                  </a:lnTo>
                </a:path>
              </a:pathLst>
            </a:custGeom>
            <a:noFill/>
            <a:ln w="317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12" name="Forme libre 111">
            <a:extLst>
              <a:ext uri="{FF2B5EF4-FFF2-40B4-BE49-F238E27FC236}">
                <a16:creationId xmlns:a16="http://schemas.microsoft.com/office/drawing/2014/main" id="{3E4E739E-A244-EE66-4880-49B74196AC8A}"/>
              </a:ext>
            </a:extLst>
          </p:cNvPr>
          <p:cNvSpPr/>
          <p:nvPr/>
        </p:nvSpPr>
        <p:spPr>
          <a:xfrm>
            <a:off x="1243120" y="389966"/>
            <a:ext cx="9646602" cy="428187"/>
          </a:xfrm>
          <a:custGeom>
            <a:avLst/>
            <a:gdLst>
              <a:gd name="csX0" fmla="*/ 0 w 9516863"/>
              <a:gd name="csY0" fmla="*/ 0 h 2602822"/>
              <a:gd name="csX1" fmla="*/ 4758432 w 9516863"/>
              <a:gd name="csY1" fmla="*/ 17755 h 2602822"/>
              <a:gd name="csX2" fmla="*/ 4864964 w 9516863"/>
              <a:gd name="csY2" fmla="*/ 17755 h 2602822"/>
              <a:gd name="csX3" fmla="*/ 4927107 w 9516863"/>
              <a:gd name="csY3" fmla="*/ 17755 h 2602822"/>
              <a:gd name="csX4" fmla="*/ 5015884 w 9516863"/>
              <a:gd name="csY4" fmla="*/ 62144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17755 h 2602822"/>
              <a:gd name="csX4" fmla="*/ 5000330 w 9516863"/>
              <a:gd name="csY4" fmla="*/ 96873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00330 w 9516863"/>
              <a:gd name="csY4" fmla="*/ 96873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08106 w 9516863"/>
              <a:gd name="csY4" fmla="*/ 118580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33639 w 9516863"/>
              <a:gd name="csY4" fmla="*/ 230819 h 2602822"/>
              <a:gd name="csX5" fmla="*/ 5122416 w 9516863"/>
              <a:gd name="csY5" fmla="*/ 1393794 h 2602822"/>
              <a:gd name="csX6" fmla="*/ 5175682 w 9516863"/>
              <a:gd name="csY6" fmla="*/ 2379215 h 2602822"/>
              <a:gd name="csX7" fmla="*/ 5202315 w 9516863"/>
              <a:gd name="csY7" fmla="*/ 2547891 h 2602822"/>
              <a:gd name="csX8" fmla="*/ 5228948 w 9516863"/>
              <a:gd name="csY8" fmla="*/ 2592280 h 2602822"/>
              <a:gd name="csX9" fmla="*/ 5317725 w 9516863"/>
              <a:gd name="csY9" fmla="*/ 2370338 h 2602822"/>
              <a:gd name="csX10" fmla="*/ 5353235 w 9516863"/>
              <a:gd name="csY10" fmla="*/ 2175029 h 2602822"/>
              <a:gd name="csX11" fmla="*/ 5415379 w 9516863"/>
              <a:gd name="csY11" fmla="*/ 1802167 h 2602822"/>
              <a:gd name="csX12" fmla="*/ 5459767 w 9516863"/>
              <a:gd name="csY12" fmla="*/ 1544714 h 2602822"/>
              <a:gd name="csX13" fmla="*/ 5513034 w 9516863"/>
              <a:gd name="csY13" fmla="*/ 1242874 h 2602822"/>
              <a:gd name="csX14" fmla="*/ 5601810 w 9516863"/>
              <a:gd name="csY14" fmla="*/ 932155 h 2602822"/>
              <a:gd name="csX15" fmla="*/ 5726098 w 9516863"/>
              <a:gd name="csY15" fmla="*/ 683581 h 2602822"/>
              <a:gd name="csX16" fmla="*/ 5877018 w 9516863"/>
              <a:gd name="csY16" fmla="*/ 470516 h 2602822"/>
              <a:gd name="csX17" fmla="*/ 6054571 w 9516863"/>
              <a:gd name="csY17" fmla="*/ 337351 h 2602822"/>
              <a:gd name="csX18" fmla="*/ 6276513 w 9516863"/>
              <a:gd name="csY18" fmla="*/ 266330 h 2602822"/>
              <a:gd name="csX19" fmla="*/ 6604987 w 9516863"/>
              <a:gd name="csY19" fmla="*/ 159798 h 2602822"/>
              <a:gd name="csX20" fmla="*/ 6924583 w 9516863"/>
              <a:gd name="csY20" fmla="*/ 88777 h 2602822"/>
              <a:gd name="csX21" fmla="*/ 7226424 w 9516863"/>
              <a:gd name="csY21" fmla="*/ 53266 h 2602822"/>
              <a:gd name="csX22" fmla="*/ 7874494 w 9516863"/>
              <a:gd name="csY22" fmla="*/ 53266 h 2602822"/>
              <a:gd name="csX23" fmla="*/ 9516863 w 9516863"/>
              <a:gd name="csY23" fmla="*/ 17755 h 2602822"/>
              <a:gd name="csX0" fmla="*/ 0 w 9516863"/>
              <a:gd name="csY0" fmla="*/ 0 h 2602822"/>
              <a:gd name="csX1" fmla="*/ 4758432 w 9516863"/>
              <a:gd name="csY1" fmla="*/ 17755 h 2602822"/>
              <a:gd name="csX2" fmla="*/ 4927107 w 9516863"/>
              <a:gd name="csY2" fmla="*/ 35121 h 2602822"/>
              <a:gd name="csX3" fmla="*/ 5033639 w 9516863"/>
              <a:gd name="csY3" fmla="*/ 230819 h 2602822"/>
              <a:gd name="csX4" fmla="*/ 5122416 w 9516863"/>
              <a:gd name="csY4" fmla="*/ 1393794 h 2602822"/>
              <a:gd name="csX5" fmla="*/ 5175682 w 9516863"/>
              <a:gd name="csY5" fmla="*/ 2379215 h 2602822"/>
              <a:gd name="csX6" fmla="*/ 5202315 w 9516863"/>
              <a:gd name="csY6" fmla="*/ 2547891 h 2602822"/>
              <a:gd name="csX7" fmla="*/ 5228948 w 9516863"/>
              <a:gd name="csY7" fmla="*/ 2592280 h 2602822"/>
              <a:gd name="csX8" fmla="*/ 5317725 w 9516863"/>
              <a:gd name="csY8" fmla="*/ 2370338 h 2602822"/>
              <a:gd name="csX9" fmla="*/ 5353235 w 9516863"/>
              <a:gd name="csY9" fmla="*/ 2175029 h 2602822"/>
              <a:gd name="csX10" fmla="*/ 5415379 w 9516863"/>
              <a:gd name="csY10" fmla="*/ 1802167 h 2602822"/>
              <a:gd name="csX11" fmla="*/ 5459767 w 9516863"/>
              <a:gd name="csY11" fmla="*/ 1544714 h 2602822"/>
              <a:gd name="csX12" fmla="*/ 5513034 w 9516863"/>
              <a:gd name="csY12" fmla="*/ 1242874 h 2602822"/>
              <a:gd name="csX13" fmla="*/ 5601810 w 9516863"/>
              <a:gd name="csY13" fmla="*/ 932155 h 2602822"/>
              <a:gd name="csX14" fmla="*/ 5726098 w 9516863"/>
              <a:gd name="csY14" fmla="*/ 683581 h 2602822"/>
              <a:gd name="csX15" fmla="*/ 5877018 w 9516863"/>
              <a:gd name="csY15" fmla="*/ 470516 h 2602822"/>
              <a:gd name="csX16" fmla="*/ 6054571 w 9516863"/>
              <a:gd name="csY16" fmla="*/ 337351 h 2602822"/>
              <a:gd name="csX17" fmla="*/ 6276513 w 9516863"/>
              <a:gd name="csY17" fmla="*/ 266330 h 2602822"/>
              <a:gd name="csX18" fmla="*/ 6604987 w 9516863"/>
              <a:gd name="csY18" fmla="*/ 159798 h 2602822"/>
              <a:gd name="csX19" fmla="*/ 6924583 w 9516863"/>
              <a:gd name="csY19" fmla="*/ 88777 h 2602822"/>
              <a:gd name="csX20" fmla="*/ 7226424 w 9516863"/>
              <a:gd name="csY20" fmla="*/ 53266 h 2602822"/>
              <a:gd name="csX21" fmla="*/ 7874494 w 9516863"/>
              <a:gd name="csY21" fmla="*/ 53266 h 2602822"/>
              <a:gd name="csX22" fmla="*/ 9516863 w 9516863"/>
              <a:gd name="csY22" fmla="*/ 17755 h 2602822"/>
              <a:gd name="csX0" fmla="*/ 0 w 9516863"/>
              <a:gd name="csY0" fmla="*/ 0 h 2602822"/>
              <a:gd name="csX1" fmla="*/ 4758432 w 9516863"/>
              <a:gd name="csY1" fmla="*/ 17755 h 2602822"/>
              <a:gd name="csX2" fmla="*/ 4927107 w 9516863"/>
              <a:gd name="csY2" fmla="*/ 35121 h 2602822"/>
              <a:gd name="csX3" fmla="*/ 5033639 w 9516863"/>
              <a:gd name="csY3" fmla="*/ 230819 h 2602822"/>
              <a:gd name="csX4" fmla="*/ 5122416 w 9516863"/>
              <a:gd name="csY4" fmla="*/ 1393794 h 2602822"/>
              <a:gd name="csX5" fmla="*/ 5175682 w 9516863"/>
              <a:gd name="csY5" fmla="*/ 2379215 h 2602822"/>
              <a:gd name="csX6" fmla="*/ 5202315 w 9516863"/>
              <a:gd name="csY6" fmla="*/ 2547891 h 2602822"/>
              <a:gd name="csX7" fmla="*/ 5260055 w 9516863"/>
              <a:gd name="csY7" fmla="*/ 2592280 h 2602822"/>
              <a:gd name="csX8" fmla="*/ 5317725 w 9516863"/>
              <a:gd name="csY8" fmla="*/ 2370338 h 2602822"/>
              <a:gd name="csX9" fmla="*/ 5353235 w 9516863"/>
              <a:gd name="csY9" fmla="*/ 2175029 h 2602822"/>
              <a:gd name="csX10" fmla="*/ 5415379 w 9516863"/>
              <a:gd name="csY10" fmla="*/ 1802167 h 2602822"/>
              <a:gd name="csX11" fmla="*/ 5459767 w 9516863"/>
              <a:gd name="csY11" fmla="*/ 1544714 h 2602822"/>
              <a:gd name="csX12" fmla="*/ 5513034 w 9516863"/>
              <a:gd name="csY12" fmla="*/ 1242874 h 2602822"/>
              <a:gd name="csX13" fmla="*/ 5601810 w 9516863"/>
              <a:gd name="csY13" fmla="*/ 932155 h 2602822"/>
              <a:gd name="csX14" fmla="*/ 5726098 w 9516863"/>
              <a:gd name="csY14" fmla="*/ 683581 h 2602822"/>
              <a:gd name="csX15" fmla="*/ 5877018 w 9516863"/>
              <a:gd name="csY15" fmla="*/ 470516 h 2602822"/>
              <a:gd name="csX16" fmla="*/ 6054571 w 9516863"/>
              <a:gd name="csY16" fmla="*/ 337351 h 2602822"/>
              <a:gd name="csX17" fmla="*/ 6276513 w 9516863"/>
              <a:gd name="csY17" fmla="*/ 266330 h 2602822"/>
              <a:gd name="csX18" fmla="*/ 6604987 w 9516863"/>
              <a:gd name="csY18" fmla="*/ 159798 h 2602822"/>
              <a:gd name="csX19" fmla="*/ 6924583 w 9516863"/>
              <a:gd name="csY19" fmla="*/ 88777 h 2602822"/>
              <a:gd name="csX20" fmla="*/ 7226424 w 9516863"/>
              <a:gd name="csY20" fmla="*/ 53266 h 2602822"/>
              <a:gd name="csX21" fmla="*/ 7874494 w 9516863"/>
              <a:gd name="csY21" fmla="*/ 53266 h 2602822"/>
              <a:gd name="csX22" fmla="*/ 9516863 w 9516863"/>
              <a:gd name="csY22" fmla="*/ 17755 h 2602822"/>
              <a:gd name="csX0" fmla="*/ 0 w 9516863"/>
              <a:gd name="csY0" fmla="*/ 0 h 2598889"/>
              <a:gd name="csX1" fmla="*/ 4758432 w 9516863"/>
              <a:gd name="csY1" fmla="*/ 17755 h 2598889"/>
              <a:gd name="csX2" fmla="*/ 4927107 w 9516863"/>
              <a:gd name="csY2" fmla="*/ 35121 h 2598889"/>
              <a:gd name="csX3" fmla="*/ 5033639 w 9516863"/>
              <a:gd name="csY3" fmla="*/ 230819 h 2598889"/>
              <a:gd name="csX4" fmla="*/ 5122416 w 9516863"/>
              <a:gd name="csY4" fmla="*/ 1393794 h 2598889"/>
              <a:gd name="csX5" fmla="*/ 5175682 w 9516863"/>
              <a:gd name="csY5" fmla="*/ 2379215 h 2598889"/>
              <a:gd name="csX6" fmla="*/ 5210092 w 9516863"/>
              <a:gd name="csY6" fmla="*/ 2526184 h 2598889"/>
              <a:gd name="csX7" fmla="*/ 5260055 w 9516863"/>
              <a:gd name="csY7" fmla="*/ 2592280 h 2598889"/>
              <a:gd name="csX8" fmla="*/ 5317725 w 9516863"/>
              <a:gd name="csY8" fmla="*/ 2370338 h 2598889"/>
              <a:gd name="csX9" fmla="*/ 5353235 w 9516863"/>
              <a:gd name="csY9" fmla="*/ 2175029 h 2598889"/>
              <a:gd name="csX10" fmla="*/ 5415379 w 9516863"/>
              <a:gd name="csY10" fmla="*/ 1802167 h 2598889"/>
              <a:gd name="csX11" fmla="*/ 5459767 w 9516863"/>
              <a:gd name="csY11" fmla="*/ 1544714 h 2598889"/>
              <a:gd name="csX12" fmla="*/ 5513034 w 9516863"/>
              <a:gd name="csY12" fmla="*/ 1242874 h 2598889"/>
              <a:gd name="csX13" fmla="*/ 5601810 w 9516863"/>
              <a:gd name="csY13" fmla="*/ 932155 h 2598889"/>
              <a:gd name="csX14" fmla="*/ 5726098 w 9516863"/>
              <a:gd name="csY14" fmla="*/ 683581 h 2598889"/>
              <a:gd name="csX15" fmla="*/ 5877018 w 9516863"/>
              <a:gd name="csY15" fmla="*/ 470516 h 2598889"/>
              <a:gd name="csX16" fmla="*/ 6054571 w 9516863"/>
              <a:gd name="csY16" fmla="*/ 337351 h 2598889"/>
              <a:gd name="csX17" fmla="*/ 6276513 w 9516863"/>
              <a:gd name="csY17" fmla="*/ 266330 h 2598889"/>
              <a:gd name="csX18" fmla="*/ 6604987 w 9516863"/>
              <a:gd name="csY18" fmla="*/ 159798 h 2598889"/>
              <a:gd name="csX19" fmla="*/ 6924583 w 9516863"/>
              <a:gd name="csY19" fmla="*/ 88777 h 2598889"/>
              <a:gd name="csX20" fmla="*/ 7226424 w 9516863"/>
              <a:gd name="csY20" fmla="*/ 53266 h 2598889"/>
              <a:gd name="csX21" fmla="*/ 7874494 w 9516863"/>
              <a:gd name="csY21" fmla="*/ 53266 h 2598889"/>
              <a:gd name="csX22" fmla="*/ 9516863 w 9516863"/>
              <a:gd name="csY22" fmla="*/ 17755 h 2598889"/>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60055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66330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66330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24583 w 9516863"/>
              <a:gd name="csY18" fmla="*/ 88777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38020 w 9516863"/>
              <a:gd name="csY2" fmla="*/ 63549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38020 w 9516863"/>
              <a:gd name="csY2" fmla="*/ 39182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71"/>
              <a:gd name="csX1" fmla="*/ 4758432 w 9516863"/>
              <a:gd name="csY1" fmla="*/ 17755 h 2592371"/>
              <a:gd name="csX2" fmla="*/ 4938020 w 9516863"/>
              <a:gd name="csY2" fmla="*/ 39182 h 2592371"/>
              <a:gd name="csX3" fmla="*/ 5033639 w 9516863"/>
              <a:gd name="csY3" fmla="*/ 230819 h 2592371"/>
              <a:gd name="csX4" fmla="*/ 5122416 w 9516863"/>
              <a:gd name="csY4" fmla="*/ 1393794 h 2592371"/>
              <a:gd name="csX5" fmla="*/ 5175682 w 9516863"/>
              <a:gd name="csY5" fmla="*/ 2379215 h 2592371"/>
              <a:gd name="csX6" fmla="*/ 5244394 w 9516863"/>
              <a:gd name="csY6" fmla="*/ 2592280 h 2592371"/>
              <a:gd name="csX7" fmla="*/ 5314087 w 9516863"/>
              <a:gd name="csY7" fmla="*/ 2402828 h 2592371"/>
              <a:gd name="csX8" fmla="*/ 5353235 w 9516863"/>
              <a:gd name="csY8" fmla="*/ 2175029 h 2592371"/>
              <a:gd name="csX9" fmla="*/ 5415379 w 9516863"/>
              <a:gd name="csY9" fmla="*/ 1802167 h 2592371"/>
              <a:gd name="csX10" fmla="*/ 5459767 w 9516863"/>
              <a:gd name="csY10" fmla="*/ 1544714 h 2592371"/>
              <a:gd name="csX11" fmla="*/ 5513034 w 9516863"/>
              <a:gd name="csY11" fmla="*/ 1242874 h 2592371"/>
              <a:gd name="csX12" fmla="*/ 5601810 w 9516863"/>
              <a:gd name="csY12" fmla="*/ 932155 h 2592371"/>
              <a:gd name="csX13" fmla="*/ 5726098 w 9516863"/>
              <a:gd name="csY13" fmla="*/ 683581 h 2592371"/>
              <a:gd name="csX14" fmla="*/ 5877018 w 9516863"/>
              <a:gd name="csY14" fmla="*/ 470516 h 2592371"/>
              <a:gd name="csX15" fmla="*/ 6054571 w 9516863"/>
              <a:gd name="csY15" fmla="*/ 337351 h 2592371"/>
              <a:gd name="csX16" fmla="*/ 6276513 w 9516863"/>
              <a:gd name="csY16" fmla="*/ 252341 h 2592371"/>
              <a:gd name="csX17" fmla="*/ 6604987 w 9516863"/>
              <a:gd name="csY17" fmla="*/ 159798 h 2592371"/>
              <a:gd name="csX18" fmla="*/ 6908922 w 9516863"/>
              <a:gd name="csY18" fmla="*/ 113256 h 2592371"/>
              <a:gd name="csX19" fmla="*/ 7226424 w 9516863"/>
              <a:gd name="csY19" fmla="*/ 84740 h 2592371"/>
              <a:gd name="csX20" fmla="*/ 7874494 w 9516863"/>
              <a:gd name="csY20" fmla="*/ 53266 h 2592371"/>
              <a:gd name="csX21" fmla="*/ 9516863 w 9516863"/>
              <a:gd name="csY21" fmla="*/ 17755 h 2592371"/>
              <a:gd name="csX0" fmla="*/ 0 w 9516863"/>
              <a:gd name="csY0" fmla="*/ 0 h 2592408"/>
              <a:gd name="csX1" fmla="*/ 4758432 w 9516863"/>
              <a:gd name="csY1" fmla="*/ 17755 h 2592408"/>
              <a:gd name="csX2" fmla="*/ 4938020 w 9516863"/>
              <a:gd name="csY2" fmla="*/ 39182 h 2592408"/>
              <a:gd name="csX3" fmla="*/ 5033639 w 9516863"/>
              <a:gd name="csY3" fmla="*/ 230819 h 2592408"/>
              <a:gd name="csX4" fmla="*/ 5122416 w 9516863"/>
              <a:gd name="csY4" fmla="*/ 1393794 h 2592408"/>
              <a:gd name="csX5" fmla="*/ 5175682 w 9516863"/>
              <a:gd name="csY5" fmla="*/ 2379215 h 2592408"/>
              <a:gd name="csX6" fmla="*/ 5244394 w 9516863"/>
              <a:gd name="csY6" fmla="*/ 2592280 h 2592408"/>
              <a:gd name="csX7" fmla="*/ 5306813 w 9516863"/>
              <a:gd name="csY7" fmla="*/ 2406890 h 2592408"/>
              <a:gd name="csX8" fmla="*/ 5353235 w 9516863"/>
              <a:gd name="csY8" fmla="*/ 2175029 h 2592408"/>
              <a:gd name="csX9" fmla="*/ 5415379 w 9516863"/>
              <a:gd name="csY9" fmla="*/ 1802167 h 2592408"/>
              <a:gd name="csX10" fmla="*/ 5459767 w 9516863"/>
              <a:gd name="csY10" fmla="*/ 1544714 h 2592408"/>
              <a:gd name="csX11" fmla="*/ 5513034 w 9516863"/>
              <a:gd name="csY11" fmla="*/ 1242874 h 2592408"/>
              <a:gd name="csX12" fmla="*/ 5601810 w 9516863"/>
              <a:gd name="csY12" fmla="*/ 932155 h 2592408"/>
              <a:gd name="csX13" fmla="*/ 5726098 w 9516863"/>
              <a:gd name="csY13" fmla="*/ 683581 h 2592408"/>
              <a:gd name="csX14" fmla="*/ 5877018 w 9516863"/>
              <a:gd name="csY14" fmla="*/ 470516 h 2592408"/>
              <a:gd name="csX15" fmla="*/ 6054571 w 9516863"/>
              <a:gd name="csY15" fmla="*/ 337351 h 2592408"/>
              <a:gd name="csX16" fmla="*/ 6276513 w 9516863"/>
              <a:gd name="csY16" fmla="*/ 252341 h 2592408"/>
              <a:gd name="csX17" fmla="*/ 6604987 w 9516863"/>
              <a:gd name="csY17" fmla="*/ 159798 h 2592408"/>
              <a:gd name="csX18" fmla="*/ 6908922 w 9516863"/>
              <a:gd name="csY18" fmla="*/ 113256 h 2592408"/>
              <a:gd name="csX19" fmla="*/ 7226424 w 9516863"/>
              <a:gd name="csY19" fmla="*/ 84740 h 2592408"/>
              <a:gd name="csX20" fmla="*/ 7874494 w 9516863"/>
              <a:gd name="csY20" fmla="*/ 53266 h 2592408"/>
              <a:gd name="csX21" fmla="*/ 9516863 w 9516863"/>
              <a:gd name="csY21" fmla="*/ 17755 h 2592408"/>
              <a:gd name="csX0" fmla="*/ 0 w 9516863"/>
              <a:gd name="csY0" fmla="*/ 0 h 2564011"/>
              <a:gd name="csX1" fmla="*/ 4758432 w 9516863"/>
              <a:gd name="csY1" fmla="*/ 17755 h 2564011"/>
              <a:gd name="csX2" fmla="*/ 4938020 w 9516863"/>
              <a:gd name="csY2" fmla="*/ 39182 h 2564011"/>
              <a:gd name="csX3" fmla="*/ 5033639 w 9516863"/>
              <a:gd name="csY3" fmla="*/ 230819 h 2564011"/>
              <a:gd name="csX4" fmla="*/ 5122416 w 9516863"/>
              <a:gd name="csY4" fmla="*/ 1393794 h 2564011"/>
              <a:gd name="csX5" fmla="*/ 5175682 w 9516863"/>
              <a:gd name="csY5" fmla="*/ 2379215 h 2564011"/>
              <a:gd name="csX6" fmla="*/ 5233481 w 9516863"/>
              <a:gd name="csY6" fmla="*/ 2563852 h 2564011"/>
              <a:gd name="csX7" fmla="*/ 5306813 w 9516863"/>
              <a:gd name="csY7" fmla="*/ 2406890 h 2564011"/>
              <a:gd name="csX8" fmla="*/ 5353235 w 9516863"/>
              <a:gd name="csY8" fmla="*/ 2175029 h 2564011"/>
              <a:gd name="csX9" fmla="*/ 5415379 w 9516863"/>
              <a:gd name="csY9" fmla="*/ 1802167 h 2564011"/>
              <a:gd name="csX10" fmla="*/ 5459767 w 9516863"/>
              <a:gd name="csY10" fmla="*/ 1544714 h 2564011"/>
              <a:gd name="csX11" fmla="*/ 5513034 w 9516863"/>
              <a:gd name="csY11" fmla="*/ 1242874 h 2564011"/>
              <a:gd name="csX12" fmla="*/ 5601810 w 9516863"/>
              <a:gd name="csY12" fmla="*/ 932155 h 2564011"/>
              <a:gd name="csX13" fmla="*/ 5726098 w 9516863"/>
              <a:gd name="csY13" fmla="*/ 683581 h 2564011"/>
              <a:gd name="csX14" fmla="*/ 5877018 w 9516863"/>
              <a:gd name="csY14" fmla="*/ 470516 h 2564011"/>
              <a:gd name="csX15" fmla="*/ 6054571 w 9516863"/>
              <a:gd name="csY15" fmla="*/ 337351 h 2564011"/>
              <a:gd name="csX16" fmla="*/ 6276513 w 9516863"/>
              <a:gd name="csY16" fmla="*/ 252341 h 2564011"/>
              <a:gd name="csX17" fmla="*/ 6604987 w 9516863"/>
              <a:gd name="csY17" fmla="*/ 159798 h 2564011"/>
              <a:gd name="csX18" fmla="*/ 6908922 w 9516863"/>
              <a:gd name="csY18" fmla="*/ 113256 h 2564011"/>
              <a:gd name="csX19" fmla="*/ 7226424 w 9516863"/>
              <a:gd name="csY19" fmla="*/ 84740 h 2564011"/>
              <a:gd name="csX20" fmla="*/ 7874494 w 9516863"/>
              <a:gd name="csY20" fmla="*/ 53266 h 2564011"/>
              <a:gd name="csX21" fmla="*/ 9516863 w 9516863"/>
              <a:gd name="csY21" fmla="*/ 17755 h 2564011"/>
              <a:gd name="csX0" fmla="*/ 0 w 9516863"/>
              <a:gd name="csY0" fmla="*/ 0 h 2568067"/>
              <a:gd name="csX1" fmla="*/ 4758432 w 9516863"/>
              <a:gd name="csY1" fmla="*/ 17755 h 2568067"/>
              <a:gd name="csX2" fmla="*/ 4938020 w 9516863"/>
              <a:gd name="csY2" fmla="*/ 39182 h 2568067"/>
              <a:gd name="csX3" fmla="*/ 5033639 w 9516863"/>
              <a:gd name="csY3" fmla="*/ 230819 h 2568067"/>
              <a:gd name="csX4" fmla="*/ 5122416 w 9516863"/>
              <a:gd name="csY4" fmla="*/ 1393794 h 2568067"/>
              <a:gd name="csX5" fmla="*/ 5175682 w 9516863"/>
              <a:gd name="csY5" fmla="*/ 2379215 h 2568067"/>
              <a:gd name="csX6" fmla="*/ 5244395 w 9516863"/>
              <a:gd name="csY6" fmla="*/ 2567913 h 2568067"/>
              <a:gd name="csX7" fmla="*/ 5306813 w 9516863"/>
              <a:gd name="csY7" fmla="*/ 2406890 h 2568067"/>
              <a:gd name="csX8" fmla="*/ 5353235 w 9516863"/>
              <a:gd name="csY8" fmla="*/ 2175029 h 2568067"/>
              <a:gd name="csX9" fmla="*/ 5415379 w 9516863"/>
              <a:gd name="csY9" fmla="*/ 1802167 h 2568067"/>
              <a:gd name="csX10" fmla="*/ 5459767 w 9516863"/>
              <a:gd name="csY10" fmla="*/ 1544714 h 2568067"/>
              <a:gd name="csX11" fmla="*/ 5513034 w 9516863"/>
              <a:gd name="csY11" fmla="*/ 1242874 h 2568067"/>
              <a:gd name="csX12" fmla="*/ 5601810 w 9516863"/>
              <a:gd name="csY12" fmla="*/ 932155 h 2568067"/>
              <a:gd name="csX13" fmla="*/ 5726098 w 9516863"/>
              <a:gd name="csY13" fmla="*/ 683581 h 2568067"/>
              <a:gd name="csX14" fmla="*/ 5877018 w 9516863"/>
              <a:gd name="csY14" fmla="*/ 470516 h 2568067"/>
              <a:gd name="csX15" fmla="*/ 6054571 w 9516863"/>
              <a:gd name="csY15" fmla="*/ 337351 h 2568067"/>
              <a:gd name="csX16" fmla="*/ 6276513 w 9516863"/>
              <a:gd name="csY16" fmla="*/ 252341 h 2568067"/>
              <a:gd name="csX17" fmla="*/ 6604987 w 9516863"/>
              <a:gd name="csY17" fmla="*/ 159798 h 2568067"/>
              <a:gd name="csX18" fmla="*/ 6908922 w 9516863"/>
              <a:gd name="csY18" fmla="*/ 113256 h 2568067"/>
              <a:gd name="csX19" fmla="*/ 7226424 w 9516863"/>
              <a:gd name="csY19" fmla="*/ 84740 h 2568067"/>
              <a:gd name="csX20" fmla="*/ 7874494 w 9516863"/>
              <a:gd name="csY20" fmla="*/ 53266 h 2568067"/>
              <a:gd name="csX21" fmla="*/ 9516863 w 9516863"/>
              <a:gd name="csY21" fmla="*/ 17755 h 2568067"/>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4 w 9516863"/>
              <a:gd name="csY13" fmla="*/ 675458 h 2568066"/>
              <a:gd name="csX14" fmla="*/ 5877018 w 9516863"/>
              <a:gd name="csY14" fmla="*/ 470516 h 2568066"/>
              <a:gd name="csX15" fmla="*/ 6054571 w 9516863"/>
              <a:gd name="csY15" fmla="*/ 337351 h 2568066"/>
              <a:gd name="csX16" fmla="*/ 6276513 w 9516863"/>
              <a:gd name="csY16" fmla="*/ 252341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5 w 9516863"/>
              <a:gd name="csY13" fmla="*/ 671396 h 2568066"/>
              <a:gd name="csX14" fmla="*/ 5877018 w 9516863"/>
              <a:gd name="csY14" fmla="*/ 470516 h 2568066"/>
              <a:gd name="csX15" fmla="*/ 6054571 w 9516863"/>
              <a:gd name="csY15" fmla="*/ 337351 h 2568066"/>
              <a:gd name="csX16" fmla="*/ 6276513 w 9516863"/>
              <a:gd name="csY16" fmla="*/ 252341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16361 w 9516863"/>
              <a:gd name="csY12" fmla="*/ 944339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27584 w 9516863"/>
              <a:gd name="csY11" fmla="*/ 1246935 h 2568066"/>
              <a:gd name="csX12" fmla="*/ 5616361 w 9516863"/>
              <a:gd name="csY12" fmla="*/ 944339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620815"/>
              <a:gd name="csX1" fmla="*/ 4758432 w 9516863"/>
              <a:gd name="csY1" fmla="*/ 17755 h 2620815"/>
              <a:gd name="csX2" fmla="*/ 4938020 w 9516863"/>
              <a:gd name="csY2" fmla="*/ 39182 h 2620815"/>
              <a:gd name="csX3" fmla="*/ 5033639 w 9516863"/>
              <a:gd name="csY3" fmla="*/ 230819 h 2620815"/>
              <a:gd name="csX4" fmla="*/ 5122416 w 9516863"/>
              <a:gd name="csY4" fmla="*/ 1393794 h 2620815"/>
              <a:gd name="csX5" fmla="*/ 5175682 w 9516863"/>
              <a:gd name="csY5" fmla="*/ 2379215 h 2620815"/>
              <a:gd name="csX6" fmla="*/ 5244396 w 9516863"/>
              <a:gd name="csY6" fmla="*/ 2620707 h 2620815"/>
              <a:gd name="csX7" fmla="*/ 5306813 w 9516863"/>
              <a:gd name="csY7" fmla="*/ 2406890 h 2620815"/>
              <a:gd name="csX8" fmla="*/ 5353235 w 9516863"/>
              <a:gd name="csY8" fmla="*/ 2175029 h 2620815"/>
              <a:gd name="csX9" fmla="*/ 5415379 w 9516863"/>
              <a:gd name="csY9" fmla="*/ 1802167 h 2620815"/>
              <a:gd name="csX10" fmla="*/ 5459767 w 9516863"/>
              <a:gd name="csY10" fmla="*/ 1544714 h 2620815"/>
              <a:gd name="csX11" fmla="*/ 5527584 w 9516863"/>
              <a:gd name="csY11" fmla="*/ 1246935 h 2620815"/>
              <a:gd name="csX12" fmla="*/ 5616361 w 9516863"/>
              <a:gd name="csY12" fmla="*/ 944339 h 2620815"/>
              <a:gd name="csX13" fmla="*/ 5733375 w 9516863"/>
              <a:gd name="csY13" fmla="*/ 671396 h 2620815"/>
              <a:gd name="csX14" fmla="*/ 5877018 w 9516863"/>
              <a:gd name="csY14" fmla="*/ 470516 h 2620815"/>
              <a:gd name="csX15" fmla="*/ 6054571 w 9516863"/>
              <a:gd name="csY15" fmla="*/ 337351 h 2620815"/>
              <a:gd name="csX16" fmla="*/ 6301976 w 9516863"/>
              <a:gd name="csY16" fmla="*/ 236097 h 2620815"/>
              <a:gd name="csX17" fmla="*/ 6604987 w 9516863"/>
              <a:gd name="csY17" fmla="*/ 159798 h 2620815"/>
              <a:gd name="csX18" fmla="*/ 6908922 w 9516863"/>
              <a:gd name="csY18" fmla="*/ 113256 h 2620815"/>
              <a:gd name="csX19" fmla="*/ 7226424 w 9516863"/>
              <a:gd name="csY19" fmla="*/ 84740 h 2620815"/>
              <a:gd name="csX20" fmla="*/ 7874494 w 9516863"/>
              <a:gd name="csY20" fmla="*/ 53266 h 2620815"/>
              <a:gd name="csX21" fmla="*/ 9516863 w 9516863"/>
              <a:gd name="csY21" fmla="*/ 17755 h 2620815"/>
              <a:gd name="csX0" fmla="*/ 0 w 9516863"/>
              <a:gd name="csY0" fmla="*/ 0 h 2620786"/>
              <a:gd name="csX1" fmla="*/ 4758432 w 9516863"/>
              <a:gd name="csY1" fmla="*/ 17755 h 2620786"/>
              <a:gd name="csX2" fmla="*/ 4938020 w 9516863"/>
              <a:gd name="csY2" fmla="*/ 39182 h 2620786"/>
              <a:gd name="csX3" fmla="*/ 5033639 w 9516863"/>
              <a:gd name="csY3" fmla="*/ 230819 h 2620786"/>
              <a:gd name="csX4" fmla="*/ 5122416 w 9516863"/>
              <a:gd name="csY4" fmla="*/ 1393794 h 2620786"/>
              <a:gd name="csX5" fmla="*/ 5193869 w 9516863"/>
              <a:gd name="csY5" fmla="*/ 2383276 h 2620786"/>
              <a:gd name="csX6" fmla="*/ 5244396 w 9516863"/>
              <a:gd name="csY6" fmla="*/ 2620707 h 2620786"/>
              <a:gd name="csX7" fmla="*/ 5306813 w 9516863"/>
              <a:gd name="csY7" fmla="*/ 2406890 h 2620786"/>
              <a:gd name="csX8" fmla="*/ 5353235 w 9516863"/>
              <a:gd name="csY8" fmla="*/ 2175029 h 2620786"/>
              <a:gd name="csX9" fmla="*/ 5415379 w 9516863"/>
              <a:gd name="csY9" fmla="*/ 1802167 h 2620786"/>
              <a:gd name="csX10" fmla="*/ 5459767 w 9516863"/>
              <a:gd name="csY10" fmla="*/ 1544714 h 2620786"/>
              <a:gd name="csX11" fmla="*/ 5527584 w 9516863"/>
              <a:gd name="csY11" fmla="*/ 1246935 h 2620786"/>
              <a:gd name="csX12" fmla="*/ 5616361 w 9516863"/>
              <a:gd name="csY12" fmla="*/ 944339 h 2620786"/>
              <a:gd name="csX13" fmla="*/ 5733375 w 9516863"/>
              <a:gd name="csY13" fmla="*/ 671396 h 2620786"/>
              <a:gd name="csX14" fmla="*/ 5877018 w 9516863"/>
              <a:gd name="csY14" fmla="*/ 470516 h 2620786"/>
              <a:gd name="csX15" fmla="*/ 6054571 w 9516863"/>
              <a:gd name="csY15" fmla="*/ 337351 h 2620786"/>
              <a:gd name="csX16" fmla="*/ 6301976 w 9516863"/>
              <a:gd name="csY16" fmla="*/ 236097 h 2620786"/>
              <a:gd name="csX17" fmla="*/ 6604987 w 9516863"/>
              <a:gd name="csY17" fmla="*/ 159798 h 2620786"/>
              <a:gd name="csX18" fmla="*/ 6908922 w 9516863"/>
              <a:gd name="csY18" fmla="*/ 113256 h 2620786"/>
              <a:gd name="csX19" fmla="*/ 7226424 w 9516863"/>
              <a:gd name="csY19" fmla="*/ 84740 h 2620786"/>
              <a:gd name="csX20" fmla="*/ 7874494 w 9516863"/>
              <a:gd name="csY20" fmla="*/ 53266 h 2620786"/>
              <a:gd name="csX21" fmla="*/ 9516863 w 9516863"/>
              <a:gd name="csY21" fmla="*/ 17755 h 2620786"/>
              <a:gd name="csX0" fmla="*/ 0 w 9516863"/>
              <a:gd name="csY0" fmla="*/ 0 h 2620761"/>
              <a:gd name="csX1" fmla="*/ 4758432 w 9516863"/>
              <a:gd name="csY1" fmla="*/ 17755 h 2620761"/>
              <a:gd name="csX2" fmla="*/ 4938020 w 9516863"/>
              <a:gd name="csY2" fmla="*/ 39182 h 2620761"/>
              <a:gd name="csX3" fmla="*/ 5033639 w 9516863"/>
              <a:gd name="csY3" fmla="*/ 230819 h 2620761"/>
              <a:gd name="csX4" fmla="*/ 5122416 w 9516863"/>
              <a:gd name="csY4" fmla="*/ 1393794 h 2620761"/>
              <a:gd name="csX5" fmla="*/ 5182957 w 9516863"/>
              <a:gd name="csY5" fmla="*/ 2387337 h 2620761"/>
              <a:gd name="csX6" fmla="*/ 5244396 w 9516863"/>
              <a:gd name="csY6" fmla="*/ 2620707 h 2620761"/>
              <a:gd name="csX7" fmla="*/ 5306813 w 9516863"/>
              <a:gd name="csY7" fmla="*/ 2406890 h 2620761"/>
              <a:gd name="csX8" fmla="*/ 5353235 w 9516863"/>
              <a:gd name="csY8" fmla="*/ 2175029 h 2620761"/>
              <a:gd name="csX9" fmla="*/ 5415379 w 9516863"/>
              <a:gd name="csY9" fmla="*/ 1802167 h 2620761"/>
              <a:gd name="csX10" fmla="*/ 5459767 w 9516863"/>
              <a:gd name="csY10" fmla="*/ 1544714 h 2620761"/>
              <a:gd name="csX11" fmla="*/ 5527584 w 9516863"/>
              <a:gd name="csY11" fmla="*/ 1246935 h 2620761"/>
              <a:gd name="csX12" fmla="*/ 5616361 w 9516863"/>
              <a:gd name="csY12" fmla="*/ 944339 h 2620761"/>
              <a:gd name="csX13" fmla="*/ 5733375 w 9516863"/>
              <a:gd name="csY13" fmla="*/ 671396 h 2620761"/>
              <a:gd name="csX14" fmla="*/ 5877018 w 9516863"/>
              <a:gd name="csY14" fmla="*/ 470516 h 2620761"/>
              <a:gd name="csX15" fmla="*/ 6054571 w 9516863"/>
              <a:gd name="csY15" fmla="*/ 337351 h 2620761"/>
              <a:gd name="csX16" fmla="*/ 6301976 w 9516863"/>
              <a:gd name="csY16" fmla="*/ 236097 h 2620761"/>
              <a:gd name="csX17" fmla="*/ 6604987 w 9516863"/>
              <a:gd name="csY17" fmla="*/ 159798 h 2620761"/>
              <a:gd name="csX18" fmla="*/ 6908922 w 9516863"/>
              <a:gd name="csY18" fmla="*/ 113256 h 2620761"/>
              <a:gd name="csX19" fmla="*/ 7226424 w 9516863"/>
              <a:gd name="csY19" fmla="*/ 84740 h 2620761"/>
              <a:gd name="csX20" fmla="*/ 7874494 w 9516863"/>
              <a:gd name="csY20" fmla="*/ 53266 h 2620761"/>
              <a:gd name="csX21" fmla="*/ 9516863 w 9516863"/>
              <a:gd name="csY21" fmla="*/ 17755 h 2620761"/>
              <a:gd name="csX0" fmla="*/ 0 w 9516863"/>
              <a:gd name="csY0" fmla="*/ 0 h 2620761"/>
              <a:gd name="csX1" fmla="*/ 4758432 w 9516863"/>
              <a:gd name="csY1" fmla="*/ 17755 h 2620761"/>
              <a:gd name="csX2" fmla="*/ 4951419 w 9516863"/>
              <a:gd name="csY2" fmla="*/ 44168 h 2620761"/>
              <a:gd name="csX3" fmla="*/ 5033639 w 9516863"/>
              <a:gd name="csY3" fmla="*/ 230819 h 2620761"/>
              <a:gd name="csX4" fmla="*/ 5122416 w 9516863"/>
              <a:gd name="csY4" fmla="*/ 1393794 h 2620761"/>
              <a:gd name="csX5" fmla="*/ 5182957 w 9516863"/>
              <a:gd name="csY5" fmla="*/ 2387337 h 2620761"/>
              <a:gd name="csX6" fmla="*/ 5244396 w 9516863"/>
              <a:gd name="csY6" fmla="*/ 2620707 h 2620761"/>
              <a:gd name="csX7" fmla="*/ 5306813 w 9516863"/>
              <a:gd name="csY7" fmla="*/ 2406890 h 2620761"/>
              <a:gd name="csX8" fmla="*/ 5353235 w 9516863"/>
              <a:gd name="csY8" fmla="*/ 2175029 h 2620761"/>
              <a:gd name="csX9" fmla="*/ 5415379 w 9516863"/>
              <a:gd name="csY9" fmla="*/ 1802167 h 2620761"/>
              <a:gd name="csX10" fmla="*/ 5459767 w 9516863"/>
              <a:gd name="csY10" fmla="*/ 1544714 h 2620761"/>
              <a:gd name="csX11" fmla="*/ 5527584 w 9516863"/>
              <a:gd name="csY11" fmla="*/ 1246935 h 2620761"/>
              <a:gd name="csX12" fmla="*/ 5616361 w 9516863"/>
              <a:gd name="csY12" fmla="*/ 944339 h 2620761"/>
              <a:gd name="csX13" fmla="*/ 5733375 w 9516863"/>
              <a:gd name="csY13" fmla="*/ 671396 h 2620761"/>
              <a:gd name="csX14" fmla="*/ 5877018 w 9516863"/>
              <a:gd name="csY14" fmla="*/ 470516 h 2620761"/>
              <a:gd name="csX15" fmla="*/ 6054571 w 9516863"/>
              <a:gd name="csY15" fmla="*/ 337351 h 2620761"/>
              <a:gd name="csX16" fmla="*/ 6301976 w 9516863"/>
              <a:gd name="csY16" fmla="*/ 236097 h 2620761"/>
              <a:gd name="csX17" fmla="*/ 6604987 w 9516863"/>
              <a:gd name="csY17" fmla="*/ 159798 h 2620761"/>
              <a:gd name="csX18" fmla="*/ 6908922 w 9516863"/>
              <a:gd name="csY18" fmla="*/ 113256 h 2620761"/>
              <a:gd name="csX19" fmla="*/ 7226424 w 9516863"/>
              <a:gd name="csY19" fmla="*/ 84740 h 2620761"/>
              <a:gd name="csX20" fmla="*/ 7874494 w 9516863"/>
              <a:gd name="csY20" fmla="*/ 53266 h 2620761"/>
              <a:gd name="csX21" fmla="*/ 9516863 w 9516863"/>
              <a:gd name="csY21" fmla="*/ 17755 h 26207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9516863" h="2620761">
                <a:moveTo>
                  <a:pt x="0" y="0"/>
                </a:moveTo>
                <a:lnTo>
                  <a:pt x="4758432" y="17755"/>
                </a:lnTo>
                <a:lnTo>
                  <a:pt x="4951419" y="44168"/>
                </a:lnTo>
                <a:cubicBezTo>
                  <a:pt x="4979531" y="79678"/>
                  <a:pt x="5005140" y="5881"/>
                  <a:pt x="5033639" y="230819"/>
                </a:cubicBezTo>
                <a:cubicBezTo>
                  <a:pt x="5062139" y="455757"/>
                  <a:pt x="5097530" y="1034374"/>
                  <a:pt x="5122416" y="1393794"/>
                </a:cubicBezTo>
                <a:cubicBezTo>
                  <a:pt x="5147302" y="1753214"/>
                  <a:pt x="5162627" y="2182852"/>
                  <a:pt x="5182957" y="2387337"/>
                </a:cubicBezTo>
                <a:cubicBezTo>
                  <a:pt x="5203287" y="2591823"/>
                  <a:pt x="5223753" y="2617448"/>
                  <a:pt x="5244396" y="2620707"/>
                </a:cubicBezTo>
                <a:cubicBezTo>
                  <a:pt x="5265039" y="2623966"/>
                  <a:pt x="5288673" y="2481170"/>
                  <a:pt x="5306813" y="2406890"/>
                </a:cubicBezTo>
                <a:cubicBezTo>
                  <a:pt x="5324953" y="2332610"/>
                  <a:pt x="5335141" y="2275816"/>
                  <a:pt x="5353235" y="2175029"/>
                </a:cubicBezTo>
                <a:cubicBezTo>
                  <a:pt x="5371329" y="2074242"/>
                  <a:pt x="5397624" y="1907220"/>
                  <a:pt x="5415379" y="1802167"/>
                </a:cubicBezTo>
                <a:cubicBezTo>
                  <a:pt x="5433134" y="1697115"/>
                  <a:pt x="5441066" y="1637253"/>
                  <a:pt x="5459767" y="1544714"/>
                </a:cubicBezTo>
                <a:cubicBezTo>
                  <a:pt x="5478468" y="1452175"/>
                  <a:pt x="5501485" y="1346998"/>
                  <a:pt x="5527584" y="1246935"/>
                </a:cubicBezTo>
                <a:cubicBezTo>
                  <a:pt x="5553683" y="1146873"/>
                  <a:pt x="5582063" y="1040262"/>
                  <a:pt x="5616361" y="944339"/>
                </a:cubicBezTo>
                <a:cubicBezTo>
                  <a:pt x="5650659" y="848416"/>
                  <a:pt x="5689932" y="750366"/>
                  <a:pt x="5733375" y="671396"/>
                </a:cubicBezTo>
                <a:cubicBezTo>
                  <a:pt x="5776818" y="592426"/>
                  <a:pt x="5823485" y="526190"/>
                  <a:pt x="5877018" y="470516"/>
                </a:cubicBezTo>
                <a:cubicBezTo>
                  <a:pt x="5930551" y="414842"/>
                  <a:pt x="5983745" y="376421"/>
                  <a:pt x="6054571" y="337351"/>
                </a:cubicBezTo>
                <a:cubicBezTo>
                  <a:pt x="6125397" y="298281"/>
                  <a:pt x="6301976" y="236097"/>
                  <a:pt x="6301976" y="236097"/>
                </a:cubicBezTo>
                <a:cubicBezTo>
                  <a:pt x="6393712" y="206505"/>
                  <a:pt x="6503829" y="180271"/>
                  <a:pt x="6604987" y="159798"/>
                </a:cubicBezTo>
                <a:cubicBezTo>
                  <a:pt x="6706145" y="139325"/>
                  <a:pt x="6805349" y="125766"/>
                  <a:pt x="6908922" y="113256"/>
                </a:cubicBezTo>
                <a:cubicBezTo>
                  <a:pt x="7012495" y="100746"/>
                  <a:pt x="7065495" y="94738"/>
                  <a:pt x="7226424" y="84740"/>
                </a:cubicBezTo>
                <a:cubicBezTo>
                  <a:pt x="7387353" y="74742"/>
                  <a:pt x="7874494" y="53266"/>
                  <a:pt x="7874494" y="53266"/>
                </a:cubicBezTo>
                <a:lnTo>
                  <a:pt x="9516863" y="17755"/>
                </a:lnTo>
              </a:path>
            </a:pathLst>
          </a:cu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19" name="Groupe 118">
            <a:extLst>
              <a:ext uri="{FF2B5EF4-FFF2-40B4-BE49-F238E27FC236}">
                <a16:creationId xmlns:a16="http://schemas.microsoft.com/office/drawing/2014/main" id="{D5506981-AFE7-A191-60B0-B051E20074A6}"/>
              </a:ext>
            </a:extLst>
          </p:cNvPr>
          <p:cNvGrpSpPr/>
          <p:nvPr/>
        </p:nvGrpSpPr>
        <p:grpSpPr>
          <a:xfrm>
            <a:off x="1227359" y="382524"/>
            <a:ext cx="9662363" cy="5966728"/>
            <a:chOff x="1227359" y="382524"/>
            <a:chExt cx="9662363" cy="5966728"/>
          </a:xfrm>
        </p:grpSpPr>
        <p:grpSp>
          <p:nvGrpSpPr>
            <p:cNvPr id="116" name="Groupe 115">
              <a:extLst>
                <a:ext uri="{FF2B5EF4-FFF2-40B4-BE49-F238E27FC236}">
                  <a16:creationId xmlns:a16="http://schemas.microsoft.com/office/drawing/2014/main" id="{C3128138-521D-04D5-09BD-6507A1171ACF}"/>
                </a:ext>
              </a:extLst>
            </p:cNvPr>
            <p:cNvGrpSpPr/>
            <p:nvPr/>
          </p:nvGrpSpPr>
          <p:grpSpPr>
            <a:xfrm>
              <a:off x="1227359" y="382524"/>
              <a:ext cx="9662363" cy="5966728"/>
              <a:chOff x="1227359" y="382524"/>
              <a:chExt cx="9662363" cy="5966728"/>
            </a:xfrm>
          </p:grpSpPr>
          <p:sp>
            <p:nvSpPr>
              <p:cNvPr id="109" name="Forme libre 108">
                <a:extLst>
                  <a:ext uri="{FF2B5EF4-FFF2-40B4-BE49-F238E27FC236}">
                    <a16:creationId xmlns:a16="http://schemas.microsoft.com/office/drawing/2014/main" id="{57CEF635-C9DF-BC15-CD36-F8C7BBA588FD}"/>
                  </a:ext>
                </a:extLst>
              </p:cNvPr>
              <p:cNvSpPr/>
              <p:nvPr/>
            </p:nvSpPr>
            <p:spPr>
              <a:xfrm>
                <a:off x="1227359" y="4742882"/>
                <a:ext cx="9488279" cy="1606370"/>
              </a:xfrm>
              <a:custGeom>
                <a:avLst/>
                <a:gdLst>
                  <a:gd name="csX0" fmla="*/ 0 w 9473610"/>
                  <a:gd name="csY0" fmla="*/ 882502 h 1616149"/>
                  <a:gd name="csX1" fmla="*/ 2052084 w 9473610"/>
                  <a:gd name="csY1" fmla="*/ 893135 h 1616149"/>
                  <a:gd name="csX2" fmla="*/ 2052084 w 9473610"/>
                  <a:gd name="csY2" fmla="*/ 1605516 h 1616149"/>
                  <a:gd name="csX3" fmla="*/ 3848986 w 9473610"/>
                  <a:gd name="csY3" fmla="*/ 1616149 h 1616149"/>
                  <a:gd name="csX4" fmla="*/ 3848986 w 9473610"/>
                  <a:gd name="csY4" fmla="*/ 1467293 h 1616149"/>
                  <a:gd name="csX5" fmla="*/ 4933507 w 9473610"/>
                  <a:gd name="csY5" fmla="*/ 1467293 h 1616149"/>
                  <a:gd name="csX6" fmla="*/ 4922875 w 9473610"/>
                  <a:gd name="csY6" fmla="*/ 21265 h 1616149"/>
                  <a:gd name="csX7" fmla="*/ 5518298 w 9473610"/>
                  <a:gd name="csY7" fmla="*/ 0 h 1616149"/>
                  <a:gd name="csX8" fmla="*/ 5528931 w 9473610"/>
                  <a:gd name="csY8" fmla="*/ 903767 h 1616149"/>
                  <a:gd name="csX9" fmla="*/ 9473610 w 9473610"/>
                  <a:gd name="csY9" fmla="*/ 882502 h 1616149"/>
                  <a:gd name="csX0" fmla="*/ 0 w 9488279"/>
                  <a:gd name="csY0" fmla="*/ 887391 h 1616149"/>
                  <a:gd name="csX1" fmla="*/ 2066753 w 9488279"/>
                  <a:gd name="csY1" fmla="*/ 893135 h 1616149"/>
                  <a:gd name="csX2" fmla="*/ 2066753 w 9488279"/>
                  <a:gd name="csY2" fmla="*/ 1605516 h 1616149"/>
                  <a:gd name="csX3" fmla="*/ 3863655 w 9488279"/>
                  <a:gd name="csY3" fmla="*/ 1616149 h 1616149"/>
                  <a:gd name="csX4" fmla="*/ 3863655 w 9488279"/>
                  <a:gd name="csY4" fmla="*/ 1467293 h 1616149"/>
                  <a:gd name="csX5" fmla="*/ 4948176 w 9488279"/>
                  <a:gd name="csY5" fmla="*/ 1467293 h 1616149"/>
                  <a:gd name="csX6" fmla="*/ 4937544 w 9488279"/>
                  <a:gd name="csY6" fmla="*/ 21265 h 1616149"/>
                  <a:gd name="csX7" fmla="*/ 5532967 w 9488279"/>
                  <a:gd name="csY7" fmla="*/ 0 h 1616149"/>
                  <a:gd name="csX8" fmla="*/ 5543600 w 9488279"/>
                  <a:gd name="csY8" fmla="*/ 903767 h 1616149"/>
                  <a:gd name="csX9" fmla="*/ 9488279 w 9488279"/>
                  <a:gd name="csY9" fmla="*/ 882502 h 1616149"/>
                  <a:gd name="csX0" fmla="*/ 0 w 9488279"/>
                  <a:gd name="csY0" fmla="*/ 887391 h 1616149"/>
                  <a:gd name="csX1" fmla="*/ 2056973 w 9488279"/>
                  <a:gd name="csY1" fmla="*/ 893135 h 1616149"/>
                  <a:gd name="csX2" fmla="*/ 2066753 w 9488279"/>
                  <a:gd name="csY2" fmla="*/ 1605516 h 1616149"/>
                  <a:gd name="csX3" fmla="*/ 3863655 w 9488279"/>
                  <a:gd name="csY3" fmla="*/ 1616149 h 1616149"/>
                  <a:gd name="csX4" fmla="*/ 3863655 w 9488279"/>
                  <a:gd name="csY4" fmla="*/ 1467293 h 1616149"/>
                  <a:gd name="csX5" fmla="*/ 4948176 w 9488279"/>
                  <a:gd name="csY5" fmla="*/ 1467293 h 1616149"/>
                  <a:gd name="csX6" fmla="*/ 4937544 w 9488279"/>
                  <a:gd name="csY6" fmla="*/ 21265 h 1616149"/>
                  <a:gd name="csX7" fmla="*/ 5532967 w 9488279"/>
                  <a:gd name="csY7" fmla="*/ 0 h 1616149"/>
                  <a:gd name="csX8" fmla="*/ 5543600 w 9488279"/>
                  <a:gd name="csY8" fmla="*/ 903767 h 1616149"/>
                  <a:gd name="csX9" fmla="*/ 9488279 w 9488279"/>
                  <a:gd name="csY9" fmla="*/ 882502 h 1616149"/>
                  <a:gd name="csX0" fmla="*/ 0 w 9488279"/>
                  <a:gd name="csY0" fmla="*/ 887391 h 1611259"/>
                  <a:gd name="csX1" fmla="*/ 2056973 w 9488279"/>
                  <a:gd name="csY1" fmla="*/ 893135 h 1611259"/>
                  <a:gd name="csX2" fmla="*/ 2066753 w 9488279"/>
                  <a:gd name="csY2" fmla="*/ 1605516 h 1611259"/>
                  <a:gd name="csX3" fmla="*/ 3863655 w 9488279"/>
                  <a:gd name="csY3" fmla="*/ 1611259 h 1611259"/>
                  <a:gd name="csX4" fmla="*/ 3863655 w 9488279"/>
                  <a:gd name="csY4" fmla="*/ 1467293 h 1611259"/>
                  <a:gd name="csX5" fmla="*/ 4948176 w 9488279"/>
                  <a:gd name="csY5" fmla="*/ 1467293 h 1611259"/>
                  <a:gd name="csX6" fmla="*/ 4937544 w 9488279"/>
                  <a:gd name="csY6" fmla="*/ 21265 h 1611259"/>
                  <a:gd name="csX7" fmla="*/ 5532967 w 9488279"/>
                  <a:gd name="csY7" fmla="*/ 0 h 1611259"/>
                  <a:gd name="csX8" fmla="*/ 5543600 w 9488279"/>
                  <a:gd name="csY8" fmla="*/ 903767 h 1611259"/>
                  <a:gd name="csX9" fmla="*/ 9488279 w 9488279"/>
                  <a:gd name="csY9" fmla="*/ 882502 h 1611259"/>
                  <a:gd name="csX0" fmla="*/ 0 w 9488279"/>
                  <a:gd name="csY0" fmla="*/ 887391 h 1611259"/>
                  <a:gd name="csX1" fmla="*/ 2056973 w 9488279"/>
                  <a:gd name="csY1" fmla="*/ 893135 h 1611259"/>
                  <a:gd name="csX2" fmla="*/ 2066753 w 9488279"/>
                  <a:gd name="csY2" fmla="*/ 1605516 h 1611259"/>
                  <a:gd name="csX3" fmla="*/ 3863655 w 9488279"/>
                  <a:gd name="csY3" fmla="*/ 1611259 h 1611259"/>
                  <a:gd name="csX4" fmla="*/ 3863655 w 9488279"/>
                  <a:gd name="csY4" fmla="*/ 1467293 h 1611259"/>
                  <a:gd name="csX5" fmla="*/ 4943286 w 9488279"/>
                  <a:gd name="csY5" fmla="*/ 1467293 h 1611259"/>
                  <a:gd name="csX6" fmla="*/ 4937544 w 9488279"/>
                  <a:gd name="csY6" fmla="*/ 21265 h 1611259"/>
                  <a:gd name="csX7" fmla="*/ 5532967 w 9488279"/>
                  <a:gd name="csY7" fmla="*/ 0 h 1611259"/>
                  <a:gd name="csX8" fmla="*/ 5543600 w 9488279"/>
                  <a:gd name="csY8" fmla="*/ 903767 h 1611259"/>
                  <a:gd name="csX9" fmla="*/ 9488279 w 9488279"/>
                  <a:gd name="csY9" fmla="*/ 882502 h 1611259"/>
                  <a:gd name="csX0" fmla="*/ 0 w 9488279"/>
                  <a:gd name="csY0" fmla="*/ 887391 h 1611259"/>
                  <a:gd name="csX1" fmla="*/ 2056973 w 9488279"/>
                  <a:gd name="csY1" fmla="*/ 893135 h 1611259"/>
                  <a:gd name="csX2" fmla="*/ 2066753 w 9488279"/>
                  <a:gd name="csY2" fmla="*/ 1605516 h 1611259"/>
                  <a:gd name="csX3" fmla="*/ 3863655 w 9488279"/>
                  <a:gd name="csY3" fmla="*/ 1611259 h 1611259"/>
                  <a:gd name="csX4" fmla="*/ 3863655 w 9488279"/>
                  <a:gd name="csY4" fmla="*/ 1467293 h 1611259"/>
                  <a:gd name="csX5" fmla="*/ 4943286 w 9488279"/>
                  <a:gd name="csY5" fmla="*/ 1467293 h 1611259"/>
                  <a:gd name="csX6" fmla="*/ 4932654 w 9488279"/>
                  <a:gd name="csY6" fmla="*/ 6595 h 1611259"/>
                  <a:gd name="csX7" fmla="*/ 5532967 w 9488279"/>
                  <a:gd name="csY7" fmla="*/ 0 h 1611259"/>
                  <a:gd name="csX8" fmla="*/ 5543600 w 9488279"/>
                  <a:gd name="csY8" fmla="*/ 903767 h 1611259"/>
                  <a:gd name="csX9" fmla="*/ 9488279 w 9488279"/>
                  <a:gd name="csY9" fmla="*/ 882502 h 1611259"/>
                  <a:gd name="csX0" fmla="*/ 0 w 9488279"/>
                  <a:gd name="csY0" fmla="*/ 882502 h 1606370"/>
                  <a:gd name="csX1" fmla="*/ 2056973 w 9488279"/>
                  <a:gd name="csY1" fmla="*/ 888246 h 1606370"/>
                  <a:gd name="csX2" fmla="*/ 2066753 w 9488279"/>
                  <a:gd name="csY2" fmla="*/ 1600627 h 1606370"/>
                  <a:gd name="csX3" fmla="*/ 3863655 w 9488279"/>
                  <a:gd name="csY3" fmla="*/ 1606370 h 1606370"/>
                  <a:gd name="csX4" fmla="*/ 3863655 w 9488279"/>
                  <a:gd name="csY4" fmla="*/ 1462404 h 1606370"/>
                  <a:gd name="csX5" fmla="*/ 4943286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462404 h 1606370"/>
                  <a:gd name="csX5" fmla="*/ 4943286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462404 h 1606370"/>
                  <a:gd name="csX5" fmla="*/ 4938397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8397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8397 w 9488279"/>
                  <a:gd name="csY5" fmla="*/ 132660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3870 w 9488279"/>
                  <a:gd name="csY5" fmla="*/ 131302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3870 w 9488279"/>
                  <a:gd name="csY5" fmla="*/ 1322077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49883 h 1606370"/>
                  <a:gd name="csX5" fmla="*/ 4933870 w 9488279"/>
                  <a:gd name="csY5" fmla="*/ 1322077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49883 h 1606370"/>
                  <a:gd name="csX5" fmla="*/ 4927932 w 9488279"/>
                  <a:gd name="csY5" fmla="*/ 1161760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49883 h 1606370"/>
                  <a:gd name="csX5" fmla="*/ 4939808 w 9488279"/>
                  <a:gd name="csY5" fmla="*/ 11498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1780 w 9488279"/>
                  <a:gd name="csY4" fmla="*/ 1185509 h 1606370"/>
                  <a:gd name="csX5" fmla="*/ 4939808 w 9488279"/>
                  <a:gd name="csY5" fmla="*/ 11498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1780 w 9488279"/>
                  <a:gd name="csY4" fmla="*/ 1185509 h 1606370"/>
                  <a:gd name="csX5" fmla="*/ 4933870 w 9488279"/>
                  <a:gd name="csY5" fmla="*/ 1191447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1780 w 9488279"/>
                  <a:gd name="csY4" fmla="*/ 1185509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55821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3811 w 9488279"/>
                  <a:gd name="csY4" fmla="*/ 1175359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9442 w 9488279"/>
                  <a:gd name="csY4" fmla="*/ 1175359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9 w 9488279"/>
                  <a:gd name="csY4" fmla="*/ 1179267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7778 w 9488279"/>
                  <a:gd name="csY5" fmla="*/ 1195050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7778 w 9488279"/>
                  <a:gd name="csY5" fmla="*/ 1175511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7778 w 9488279"/>
                  <a:gd name="csY5" fmla="*/ 11872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8452 w 9488279"/>
                  <a:gd name="csY4" fmla="*/ 1047382 h 1606370"/>
                  <a:gd name="csX5" fmla="*/ 4937778 w 9488279"/>
                  <a:gd name="csY5" fmla="*/ 11872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8452 w 9488279"/>
                  <a:gd name="csY4" fmla="*/ 1047382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060082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2102 w 9488279"/>
                  <a:gd name="csY4" fmla="*/ 1056907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056907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158507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158507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161682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8452 w 9488279"/>
                  <a:gd name="csY4" fmla="*/ 1161682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785427 w 9488279"/>
                  <a:gd name="csY4" fmla="*/ 1085482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25078 w 9488279"/>
                  <a:gd name="csY5" fmla="*/ 10602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40953 w 9488279"/>
                  <a:gd name="csY5" fmla="*/ 10602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31428 w 9488279"/>
                  <a:gd name="csY5" fmla="*/ 106340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40953 w 9488279"/>
                  <a:gd name="csY5" fmla="*/ 10665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31428 w 9488279"/>
                  <a:gd name="csY5" fmla="*/ 105070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40953 w 9488279"/>
                  <a:gd name="csY5" fmla="*/ 10665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31428 w 9488279"/>
                  <a:gd name="csY5" fmla="*/ 105070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34603 w 9488279"/>
                  <a:gd name="csY5" fmla="*/ 10729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34603 w 9488279"/>
                  <a:gd name="csY5" fmla="*/ 10538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947488 h 1606370"/>
                  <a:gd name="csX5" fmla="*/ 4934603 w 9488279"/>
                  <a:gd name="csY5" fmla="*/ 10538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947488 h 1606370"/>
                  <a:gd name="csX5" fmla="*/ 4938015 w 9488279"/>
                  <a:gd name="csY5" fmla="*/ 94811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947488 h 1606370"/>
                  <a:gd name="csX5" fmla="*/ 4938015 w 9488279"/>
                  <a:gd name="csY5" fmla="*/ 93696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947488 h 1606370"/>
                  <a:gd name="csX5" fmla="*/ 4934298 w 9488279"/>
                  <a:gd name="csY5" fmla="*/ 951831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947488 h 1606370"/>
                  <a:gd name="csX5" fmla="*/ 4934298 w 9488279"/>
                  <a:gd name="csY5" fmla="*/ 940680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828542 h 1606370"/>
                  <a:gd name="csX5" fmla="*/ 4934298 w 9488279"/>
                  <a:gd name="csY5" fmla="*/ 940680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828542 h 1606370"/>
                  <a:gd name="csX5" fmla="*/ 4934298 w 9488279"/>
                  <a:gd name="csY5" fmla="*/ 836602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828542 h 1606370"/>
                  <a:gd name="csX5" fmla="*/ 4934298 w 9488279"/>
                  <a:gd name="csY5" fmla="*/ 82173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858468 h 1606370"/>
                  <a:gd name="csX5" fmla="*/ 4934298 w 9488279"/>
                  <a:gd name="csY5" fmla="*/ 82173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858468 h 1606370"/>
                  <a:gd name="csX5" fmla="*/ 4934298 w 9488279"/>
                  <a:gd name="csY5" fmla="*/ 85830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858468 h 1606370"/>
                  <a:gd name="csX5" fmla="*/ 4937623 w 9488279"/>
                  <a:gd name="csY5" fmla="*/ 8483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9488279" h="1606370">
                    <a:moveTo>
                      <a:pt x="0" y="882502"/>
                    </a:moveTo>
                    <a:lnTo>
                      <a:pt x="2056973" y="888246"/>
                    </a:lnTo>
                    <a:lnTo>
                      <a:pt x="2061863" y="1600627"/>
                    </a:lnTo>
                    <a:lnTo>
                      <a:pt x="3863655" y="1606370"/>
                    </a:lnTo>
                    <a:cubicBezTo>
                      <a:pt x="3861676" y="1464002"/>
                      <a:pt x="3870193" y="1000836"/>
                      <a:pt x="3868214" y="858468"/>
                    </a:cubicBezTo>
                    <a:lnTo>
                      <a:pt x="4937623" y="848334"/>
                    </a:lnTo>
                    <a:cubicBezTo>
                      <a:pt x="4935709" y="361435"/>
                      <a:pt x="4934568" y="488605"/>
                      <a:pt x="4932654" y="1706"/>
                    </a:cubicBezTo>
                    <a:lnTo>
                      <a:pt x="5537857" y="0"/>
                    </a:lnTo>
                    <a:cubicBezTo>
                      <a:pt x="5539771" y="299626"/>
                      <a:pt x="5541686" y="599252"/>
                      <a:pt x="5543600" y="898878"/>
                    </a:cubicBezTo>
                    <a:lnTo>
                      <a:pt x="9488279" y="877613"/>
                    </a:lnTo>
                  </a:path>
                </a:pathLst>
              </a:custGeom>
              <a:noFill/>
              <a:ln w="317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0" name="Forme libre 109">
                <a:extLst>
                  <a:ext uri="{FF2B5EF4-FFF2-40B4-BE49-F238E27FC236}">
                    <a16:creationId xmlns:a16="http://schemas.microsoft.com/office/drawing/2014/main" id="{83611465-7FBE-6F98-55B5-5169BC8BE013}"/>
                  </a:ext>
                </a:extLst>
              </p:cNvPr>
              <p:cNvSpPr/>
              <p:nvPr/>
            </p:nvSpPr>
            <p:spPr>
              <a:xfrm>
                <a:off x="1243120" y="382524"/>
                <a:ext cx="9646602" cy="1305028"/>
              </a:xfrm>
              <a:custGeom>
                <a:avLst/>
                <a:gdLst>
                  <a:gd name="csX0" fmla="*/ 0 w 9516863"/>
                  <a:gd name="csY0" fmla="*/ 0 h 2602822"/>
                  <a:gd name="csX1" fmla="*/ 4758432 w 9516863"/>
                  <a:gd name="csY1" fmla="*/ 17755 h 2602822"/>
                  <a:gd name="csX2" fmla="*/ 4864964 w 9516863"/>
                  <a:gd name="csY2" fmla="*/ 17755 h 2602822"/>
                  <a:gd name="csX3" fmla="*/ 4927107 w 9516863"/>
                  <a:gd name="csY3" fmla="*/ 17755 h 2602822"/>
                  <a:gd name="csX4" fmla="*/ 5015884 w 9516863"/>
                  <a:gd name="csY4" fmla="*/ 62144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17755 h 2602822"/>
                  <a:gd name="csX4" fmla="*/ 5000330 w 9516863"/>
                  <a:gd name="csY4" fmla="*/ 96873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00330 w 9516863"/>
                  <a:gd name="csY4" fmla="*/ 96873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08106 w 9516863"/>
                  <a:gd name="csY4" fmla="*/ 118580 h 2602822"/>
                  <a:gd name="csX5" fmla="*/ 5033639 w 9516863"/>
                  <a:gd name="csY5" fmla="*/ 230819 h 2602822"/>
                  <a:gd name="csX6" fmla="*/ 5122416 w 9516863"/>
                  <a:gd name="csY6" fmla="*/ 1393794 h 2602822"/>
                  <a:gd name="csX7" fmla="*/ 5175682 w 9516863"/>
                  <a:gd name="csY7" fmla="*/ 2379215 h 2602822"/>
                  <a:gd name="csX8" fmla="*/ 5202315 w 9516863"/>
                  <a:gd name="csY8" fmla="*/ 2547891 h 2602822"/>
                  <a:gd name="csX9" fmla="*/ 5228948 w 9516863"/>
                  <a:gd name="csY9" fmla="*/ 2592280 h 2602822"/>
                  <a:gd name="csX10" fmla="*/ 5317725 w 9516863"/>
                  <a:gd name="csY10" fmla="*/ 2370338 h 2602822"/>
                  <a:gd name="csX11" fmla="*/ 5353235 w 9516863"/>
                  <a:gd name="csY11" fmla="*/ 2175029 h 2602822"/>
                  <a:gd name="csX12" fmla="*/ 5415379 w 9516863"/>
                  <a:gd name="csY12" fmla="*/ 1802167 h 2602822"/>
                  <a:gd name="csX13" fmla="*/ 5459767 w 9516863"/>
                  <a:gd name="csY13" fmla="*/ 1544714 h 2602822"/>
                  <a:gd name="csX14" fmla="*/ 5513034 w 9516863"/>
                  <a:gd name="csY14" fmla="*/ 1242874 h 2602822"/>
                  <a:gd name="csX15" fmla="*/ 5601810 w 9516863"/>
                  <a:gd name="csY15" fmla="*/ 932155 h 2602822"/>
                  <a:gd name="csX16" fmla="*/ 5726098 w 9516863"/>
                  <a:gd name="csY16" fmla="*/ 683581 h 2602822"/>
                  <a:gd name="csX17" fmla="*/ 5877018 w 9516863"/>
                  <a:gd name="csY17" fmla="*/ 470516 h 2602822"/>
                  <a:gd name="csX18" fmla="*/ 6054571 w 9516863"/>
                  <a:gd name="csY18" fmla="*/ 337351 h 2602822"/>
                  <a:gd name="csX19" fmla="*/ 6276513 w 9516863"/>
                  <a:gd name="csY19" fmla="*/ 266330 h 2602822"/>
                  <a:gd name="csX20" fmla="*/ 6604987 w 9516863"/>
                  <a:gd name="csY20" fmla="*/ 159798 h 2602822"/>
                  <a:gd name="csX21" fmla="*/ 6924583 w 9516863"/>
                  <a:gd name="csY21" fmla="*/ 88777 h 2602822"/>
                  <a:gd name="csX22" fmla="*/ 7226424 w 9516863"/>
                  <a:gd name="csY22" fmla="*/ 53266 h 2602822"/>
                  <a:gd name="csX23" fmla="*/ 7874494 w 9516863"/>
                  <a:gd name="csY23" fmla="*/ 53266 h 2602822"/>
                  <a:gd name="csX24" fmla="*/ 9516863 w 9516863"/>
                  <a:gd name="csY24" fmla="*/ 17755 h 2602822"/>
                  <a:gd name="csX0" fmla="*/ 0 w 9516863"/>
                  <a:gd name="csY0" fmla="*/ 0 h 2602822"/>
                  <a:gd name="csX1" fmla="*/ 4758432 w 9516863"/>
                  <a:gd name="csY1" fmla="*/ 17755 h 2602822"/>
                  <a:gd name="csX2" fmla="*/ 4864964 w 9516863"/>
                  <a:gd name="csY2" fmla="*/ 17755 h 2602822"/>
                  <a:gd name="csX3" fmla="*/ 4927107 w 9516863"/>
                  <a:gd name="csY3" fmla="*/ 35121 h 2602822"/>
                  <a:gd name="csX4" fmla="*/ 5033639 w 9516863"/>
                  <a:gd name="csY4" fmla="*/ 230819 h 2602822"/>
                  <a:gd name="csX5" fmla="*/ 5122416 w 9516863"/>
                  <a:gd name="csY5" fmla="*/ 1393794 h 2602822"/>
                  <a:gd name="csX6" fmla="*/ 5175682 w 9516863"/>
                  <a:gd name="csY6" fmla="*/ 2379215 h 2602822"/>
                  <a:gd name="csX7" fmla="*/ 5202315 w 9516863"/>
                  <a:gd name="csY7" fmla="*/ 2547891 h 2602822"/>
                  <a:gd name="csX8" fmla="*/ 5228948 w 9516863"/>
                  <a:gd name="csY8" fmla="*/ 2592280 h 2602822"/>
                  <a:gd name="csX9" fmla="*/ 5317725 w 9516863"/>
                  <a:gd name="csY9" fmla="*/ 2370338 h 2602822"/>
                  <a:gd name="csX10" fmla="*/ 5353235 w 9516863"/>
                  <a:gd name="csY10" fmla="*/ 2175029 h 2602822"/>
                  <a:gd name="csX11" fmla="*/ 5415379 w 9516863"/>
                  <a:gd name="csY11" fmla="*/ 1802167 h 2602822"/>
                  <a:gd name="csX12" fmla="*/ 5459767 w 9516863"/>
                  <a:gd name="csY12" fmla="*/ 1544714 h 2602822"/>
                  <a:gd name="csX13" fmla="*/ 5513034 w 9516863"/>
                  <a:gd name="csY13" fmla="*/ 1242874 h 2602822"/>
                  <a:gd name="csX14" fmla="*/ 5601810 w 9516863"/>
                  <a:gd name="csY14" fmla="*/ 932155 h 2602822"/>
                  <a:gd name="csX15" fmla="*/ 5726098 w 9516863"/>
                  <a:gd name="csY15" fmla="*/ 683581 h 2602822"/>
                  <a:gd name="csX16" fmla="*/ 5877018 w 9516863"/>
                  <a:gd name="csY16" fmla="*/ 470516 h 2602822"/>
                  <a:gd name="csX17" fmla="*/ 6054571 w 9516863"/>
                  <a:gd name="csY17" fmla="*/ 337351 h 2602822"/>
                  <a:gd name="csX18" fmla="*/ 6276513 w 9516863"/>
                  <a:gd name="csY18" fmla="*/ 266330 h 2602822"/>
                  <a:gd name="csX19" fmla="*/ 6604987 w 9516863"/>
                  <a:gd name="csY19" fmla="*/ 159798 h 2602822"/>
                  <a:gd name="csX20" fmla="*/ 6924583 w 9516863"/>
                  <a:gd name="csY20" fmla="*/ 88777 h 2602822"/>
                  <a:gd name="csX21" fmla="*/ 7226424 w 9516863"/>
                  <a:gd name="csY21" fmla="*/ 53266 h 2602822"/>
                  <a:gd name="csX22" fmla="*/ 7874494 w 9516863"/>
                  <a:gd name="csY22" fmla="*/ 53266 h 2602822"/>
                  <a:gd name="csX23" fmla="*/ 9516863 w 9516863"/>
                  <a:gd name="csY23" fmla="*/ 17755 h 2602822"/>
                  <a:gd name="csX0" fmla="*/ 0 w 9516863"/>
                  <a:gd name="csY0" fmla="*/ 0 h 2602822"/>
                  <a:gd name="csX1" fmla="*/ 4758432 w 9516863"/>
                  <a:gd name="csY1" fmla="*/ 17755 h 2602822"/>
                  <a:gd name="csX2" fmla="*/ 4927107 w 9516863"/>
                  <a:gd name="csY2" fmla="*/ 35121 h 2602822"/>
                  <a:gd name="csX3" fmla="*/ 5033639 w 9516863"/>
                  <a:gd name="csY3" fmla="*/ 230819 h 2602822"/>
                  <a:gd name="csX4" fmla="*/ 5122416 w 9516863"/>
                  <a:gd name="csY4" fmla="*/ 1393794 h 2602822"/>
                  <a:gd name="csX5" fmla="*/ 5175682 w 9516863"/>
                  <a:gd name="csY5" fmla="*/ 2379215 h 2602822"/>
                  <a:gd name="csX6" fmla="*/ 5202315 w 9516863"/>
                  <a:gd name="csY6" fmla="*/ 2547891 h 2602822"/>
                  <a:gd name="csX7" fmla="*/ 5228948 w 9516863"/>
                  <a:gd name="csY7" fmla="*/ 2592280 h 2602822"/>
                  <a:gd name="csX8" fmla="*/ 5317725 w 9516863"/>
                  <a:gd name="csY8" fmla="*/ 2370338 h 2602822"/>
                  <a:gd name="csX9" fmla="*/ 5353235 w 9516863"/>
                  <a:gd name="csY9" fmla="*/ 2175029 h 2602822"/>
                  <a:gd name="csX10" fmla="*/ 5415379 w 9516863"/>
                  <a:gd name="csY10" fmla="*/ 1802167 h 2602822"/>
                  <a:gd name="csX11" fmla="*/ 5459767 w 9516863"/>
                  <a:gd name="csY11" fmla="*/ 1544714 h 2602822"/>
                  <a:gd name="csX12" fmla="*/ 5513034 w 9516863"/>
                  <a:gd name="csY12" fmla="*/ 1242874 h 2602822"/>
                  <a:gd name="csX13" fmla="*/ 5601810 w 9516863"/>
                  <a:gd name="csY13" fmla="*/ 932155 h 2602822"/>
                  <a:gd name="csX14" fmla="*/ 5726098 w 9516863"/>
                  <a:gd name="csY14" fmla="*/ 683581 h 2602822"/>
                  <a:gd name="csX15" fmla="*/ 5877018 w 9516863"/>
                  <a:gd name="csY15" fmla="*/ 470516 h 2602822"/>
                  <a:gd name="csX16" fmla="*/ 6054571 w 9516863"/>
                  <a:gd name="csY16" fmla="*/ 337351 h 2602822"/>
                  <a:gd name="csX17" fmla="*/ 6276513 w 9516863"/>
                  <a:gd name="csY17" fmla="*/ 266330 h 2602822"/>
                  <a:gd name="csX18" fmla="*/ 6604987 w 9516863"/>
                  <a:gd name="csY18" fmla="*/ 159798 h 2602822"/>
                  <a:gd name="csX19" fmla="*/ 6924583 w 9516863"/>
                  <a:gd name="csY19" fmla="*/ 88777 h 2602822"/>
                  <a:gd name="csX20" fmla="*/ 7226424 w 9516863"/>
                  <a:gd name="csY20" fmla="*/ 53266 h 2602822"/>
                  <a:gd name="csX21" fmla="*/ 7874494 w 9516863"/>
                  <a:gd name="csY21" fmla="*/ 53266 h 2602822"/>
                  <a:gd name="csX22" fmla="*/ 9516863 w 9516863"/>
                  <a:gd name="csY22" fmla="*/ 17755 h 2602822"/>
                  <a:gd name="csX0" fmla="*/ 0 w 9516863"/>
                  <a:gd name="csY0" fmla="*/ 0 h 2602822"/>
                  <a:gd name="csX1" fmla="*/ 4758432 w 9516863"/>
                  <a:gd name="csY1" fmla="*/ 17755 h 2602822"/>
                  <a:gd name="csX2" fmla="*/ 4927107 w 9516863"/>
                  <a:gd name="csY2" fmla="*/ 35121 h 2602822"/>
                  <a:gd name="csX3" fmla="*/ 5033639 w 9516863"/>
                  <a:gd name="csY3" fmla="*/ 230819 h 2602822"/>
                  <a:gd name="csX4" fmla="*/ 5122416 w 9516863"/>
                  <a:gd name="csY4" fmla="*/ 1393794 h 2602822"/>
                  <a:gd name="csX5" fmla="*/ 5175682 w 9516863"/>
                  <a:gd name="csY5" fmla="*/ 2379215 h 2602822"/>
                  <a:gd name="csX6" fmla="*/ 5202315 w 9516863"/>
                  <a:gd name="csY6" fmla="*/ 2547891 h 2602822"/>
                  <a:gd name="csX7" fmla="*/ 5260055 w 9516863"/>
                  <a:gd name="csY7" fmla="*/ 2592280 h 2602822"/>
                  <a:gd name="csX8" fmla="*/ 5317725 w 9516863"/>
                  <a:gd name="csY8" fmla="*/ 2370338 h 2602822"/>
                  <a:gd name="csX9" fmla="*/ 5353235 w 9516863"/>
                  <a:gd name="csY9" fmla="*/ 2175029 h 2602822"/>
                  <a:gd name="csX10" fmla="*/ 5415379 w 9516863"/>
                  <a:gd name="csY10" fmla="*/ 1802167 h 2602822"/>
                  <a:gd name="csX11" fmla="*/ 5459767 w 9516863"/>
                  <a:gd name="csY11" fmla="*/ 1544714 h 2602822"/>
                  <a:gd name="csX12" fmla="*/ 5513034 w 9516863"/>
                  <a:gd name="csY12" fmla="*/ 1242874 h 2602822"/>
                  <a:gd name="csX13" fmla="*/ 5601810 w 9516863"/>
                  <a:gd name="csY13" fmla="*/ 932155 h 2602822"/>
                  <a:gd name="csX14" fmla="*/ 5726098 w 9516863"/>
                  <a:gd name="csY14" fmla="*/ 683581 h 2602822"/>
                  <a:gd name="csX15" fmla="*/ 5877018 w 9516863"/>
                  <a:gd name="csY15" fmla="*/ 470516 h 2602822"/>
                  <a:gd name="csX16" fmla="*/ 6054571 w 9516863"/>
                  <a:gd name="csY16" fmla="*/ 337351 h 2602822"/>
                  <a:gd name="csX17" fmla="*/ 6276513 w 9516863"/>
                  <a:gd name="csY17" fmla="*/ 266330 h 2602822"/>
                  <a:gd name="csX18" fmla="*/ 6604987 w 9516863"/>
                  <a:gd name="csY18" fmla="*/ 159798 h 2602822"/>
                  <a:gd name="csX19" fmla="*/ 6924583 w 9516863"/>
                  <a:gd name="csY19" fmla="*/ 88777 h 2602822"/>
                  <a:gd name="csX20" fmla="*/ 7226424 w 9516863"/>
                  <a:gd name="csY20" fmla="*/ 53266 h 2602822"/>
                  <a:gd name="csX21" fmla="*/ 7874494 w 9516863"/>
                  <a:gd name="csY21" fmla="*/ 53266 h 2602822"/>
                  <a:gd name="csX22" fmla="*/ 9516863 w 9516863"/>
                  <a:gd name="csY22" fmla="*/ 17755 h 2602822"/>
                  <a:gd name="csX0" fmla="*/ 0 w 9516863"/>
                  <a:gd name="csY0" fmla="*/ 0 h 2598889"/>
                  <a:gd name="csX1" fmla="*/ 4758432 w 9516863"/>
                  <a:gd name="csY1" fmla="*/ 17755 h 2598889"/>
                  <a:gd name="csX2" fmla="*/ 4927107 w 9516863"/>
                  <a:gd name="csY2" fmla="*/ 35121 h 2598889"/>
                  <a:gd name="csX3" fmla="*/ 5033639 w 9516863"/>
                  <a:gd name="csY3" fmla="*/ 230819 h 2598889"/>
                  <a:gd name="csX4" fmla="*/ 5122416 w 9516863"/>
                  <a:gd name="csY4" fmla="*/ 1393794 h 2598889"/>
                  <a:gd name="csX5" fmla="*/ 5175682 w 9516863"/>
                  <a:gd name="csY5" fmla="*/ 2379215 h 2598889"/>
                  <a:gd name="csX6" fmla="*/ 5210092 w 9516863"/>
                  <a:gd name="csY6" fmla="*/ 2526184 h 2598889"/>
                  <a:gd name="csX7" fmla="*/ 5260055 w 9516863"/>
                  <a:gd name="csY7" fmla="*/ 2592280 h 2598889"/>
                  <a:gd name="csX8" fmla="*/ 5317725 w 9516863"/>
                  <a:gd name="csY8" fmla="*/ 2370338 h 2598889"/>
                  <a:gd name="csX9" fmla="*/ 5353235 w 9516863"/>
                  <a:gd name="csY9" fmla="*/ 2175029 h 2598889"/>
                  <a:gd name="csX10" fmla="*/ 5415379 w 9516863"/>
                  <a:gd name="csY10" fmla="*/ 1802167 h 2598889"/>
                  <a:gd name="csX11" fmla="*/ 5459767 w 9516863"/>
                  <a:gd name="csY11" fmla="*/ 1544714 h 2598889"/>
                  <a:gd name="csX12" fmla="*/ 5513034 w 9516863"/>
                  <a:gd name="csY12" fmla="*/ 1242874 h 2598889"/>
                  <a:gd name="csX13" fmla="*/ 5601810 w 9516863"/>
                  <a:gd name="csY13" fmla="*/ 932155 h 2598889"/>
                  <a:gd name="csX14" fmla="*/ 5726098 w 9516863"/>
                  <a:gd name="csY14" fmla="*/ 683581 h 2598889"/>
                  <a:gd name="csX15" fmla="*/ 5877018 w 9516863"/>
                  <a:gd name="csY15" fmla="*/ 470516 h 2598889"/>
                  <a:gd name="csX16" fmla="*/ 6054571 w 9516863"/>
                  <a:gd name="csY16" fmla="*/ 337351 h 2598889"/>
                  <a:gd name="csX17" fmla="*/ 6276513 w 9516863"/>
                  <a:gd name="csY17" fmla="*/ 266330 h 2598889"/>
                  <a:gd name="csX18" fmla="*/ 6604987 w 9516863"/>
                  <a:gd name="csY18" fmla="*/ 159798 h 2598889"/>
                  <a:gd name="csX19" fmla="*/ 6924583 w 9516863"/>
                  <a:gd name="csY19" fmla="*/ 88777 h 2598889"/>
                  <a:gd name="csX20" fmla="*/ 7226424 w 9516863"/>
                  <a:gd name="csY20" fmla="*/ 53266 h 2598889"/>
                  <a:gd name="csX21" fmla="*/ 7874494 w 9516863"/>
                  <a:gd name="csY21" fmla="*/ 53266 h 2598889"/>
                  <a:gd name="csX22" fmla="*/ 9516863 w 9516863"/>
                  <a:gd name="csY22" fmla="*/ 17755 h 2598889"/>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60055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66330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66330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24583 w 9516863"/>
                  <a:gd name="csY18" fmla="*/ 88777 h 2592368"/>
                  <a:gd name="csX19" fmla="*/ 7226424 w 9516863"/>
                  <a:gd name="csY19" fmla="*/ 53266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24583 w 9516863"/>
                  <a:gd name="csY18" fmla="*/ 88777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27107 w 9516863"/>
                  <a:gd name="csY2" fmla="*/ 35121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38020 w 9516863"/>
                  <a:gd name="csY2" fmla="*/ 63549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68"/>
                  <a:gd name="csX1" fmla="*/ 4758432 w 9516863"/>
                  <a:gd name="csY1" fmla="*/ 17755 h 2592368"/>
                  <a:gd name="csX2" fmla="*/ 4938020 w 9516863"/>
                  <a:gd name="csY2" fmla="*/ 39182 h 2592368"/>
                  <a:gd name="csX3" fmla="*/ 5033639 w 9516863"/>
                  <a:gd name="csY3" fmla="*/ 230819 h 2592368"/>
                  <a:gd name="csX4" fmla="*/ 5122416 w 9516863"/>
                  <a:gd name="csY4" fmla="*/ 1393794 h 2592368"/>
                  <a:gd name="csX5" fmla="*/ 5175682 w 9516863"/>
                  <a:gd name="csY5" fmla="*/ 2379215 h 2592368"/>
                  <a:gd name="csX6" fmla="*/ 5244394 w 9516863"/>
                  <a:gd name="csY6" fmla="*/ 2592280 h 2592368"/>
                  <a:gd name="csX7" fmla="*/ 5317725 w 9516863"/>
                  <a:gd name="csY7" fmla="*/ 2370338 h 2592368"/>
                  <a:gd name="csX8" fmla="*/ 5353235 w 9516863"/>
                  <a:gd name="csY8" fmla="*/ 2175029 h 2592368"/>
                  <a:gd name="csX9" fmla="*/ 5415379 w 9516863"/>
                  <a:gd name="csY9" fmla="*/ 1802167 h 2592368"/>
                  <a:gd name="csX10" fmla="*/ 5459767 w 9516863"/>
                  <a:gd name="csY10" fmla="*/ 1544714 h 2592368"/>
                  <a:gd name="csX11" fmla="*/ 5513034 w 9516863"/>
                  <a:gd name="csY11" fmla="*/ 1242874 h 2592368"/>
                  <a:gd name="csX12" fmla="*/ 5601810 w 9516863"/>
                  <a:gd name="csY12" fmla="*/ 932155 h 2592368"/>
                  <a:gd name="csX13" fmla="*/ 5726098 w 9516863"/>
                  <a:gd name="csY13" fmla="*/ 683581 h 2592368"/>
                  <a:gd name="csX14" fmla="*/ 5877018 w 9516863"/>
                  <a:gd name="csY14" fmla="*/ 470516 h 2592368"/>
                  <a:gd name="csX15" fmla="*/ 6054571 w 9516863"/>
                  <a:gd name="csY15" fmla="*/ 337351 h 2592368"/>
                  <a:gd name="csX16" fmla="*/ 6276513 w 9516863"/>
                  <a:gd name="csY16" fmla="*/ 252341 h 2592368"/>
                  <a:gd name="csX17" fmla="*/ 6604987 w 9516863"/>
                  <a:gd name="csY17" fmla="*/ 159798 h 2592368"/>
                  <a:gd name="csX18" fmla="*/ 6908922 w 9516863"/>
                  <a:gd name="csY18" fmla="*/ 113256 h 2592368"/>
                  <a:gd name="csX19" fmla="*/ 7226424 w 9516863"/>
                  <a:gd name="csY19" fmla="*/ 84740 h 2592368"/>
                  <a:gd name="csX20" fmla="*/ 7874494 w 9516863"/>
                  <a:gd name="csY20" fmla="*/ 53266 h 2592368"/>
                  <a:gd name="csX21" fmla="*/ 9516863 w 9516863"/>
                  <a:gd name="csY21" fmla="*/ 17755 h 2592368"/>
                  <a:gd name="csX0" fmla="*/ 0 w 9516863"/>
                  <a:gd name="csY0" fmla="*/ 0 h 2592371"/>
                  <a:gd name="csX1" fmla="*/ 4758432 w 9516863"/>
                  <a:gd name="csY1" fmla="*/ 17755 h 2592371"/>
                  <a:gd name="csX2" fmla="*/ 4938020 w 9516863"/>
                  <a:gd name="csY2" fmla="*/ 39182 h 2592371"/>
                  <a:gd name="csX3" fmla="*/ 5033639 w 9516863"/>
                  <a:gd name="csY3" fmla="*/ 230819 h 2592371"/>
                  <a:gd name="csX4" fmla="*/ 5122416 w 9516863"/>
                  <a:gd name="csY4" fmla="*/ 1393794 h 2592371"/>
                  <a:gd name="csX5" fmla="*/ 5175682 w 9516863"/>
                  <a:gd name="csY5" fmla="*/ 2379215 h 2592371"/>
                  <a:gd name="csX6" fmla="*/ 5244394 w 9516863"/>
                  <a:gd name="csY6" fmla="*/ 2592280 h 2592371"/>
                  <a:gd name="csX7" fmla="*/ 5314087 w 9516863"/>
                  <a:gd name="csY7" fmla="*/ 2402828 h 2592371"/>
                  <a:gd name="csX8" fmla="*/ 5353235 w 9516863"/>
                  <a:gd name="csY8" fmla="*/ 2175029 h 2592371"/>
                  <a:gd name="csX9" fmla="*/ 5415379 w 9516863"/>
                  <a:gd name="csY9" fmla="*/ 1802167 h 2592371"/>
                  <a:gd name="csX10" fmla="*/ 5459767 w 9516863"/>
                  <a:gd name="csY10" fmla="*/ 1544714 h 2592371"/>
                  <a:gd name="csX11" fmla="*/ 5513034 w 9516863"/>
                  <a:gd name="csY11" fmla="*/ 1242874 h 2592371"/>
                  <a:gd name="csX12" fmla="*/ 5601810 w 9516863"/>
                  <a:gd name="csY12" fmla="*/ 932155 h 2592371"/>
                  <a:gd name="csX13" fmla="*/ 5726098 w 9516863"/>
                  <a:gd name="csY13" fmla="*/ 683581 h 2592371"/>
                  <a:gd name="csX14" fmla="*/ 5877018 w 9516863"/>
                  <a:gd name="csY14" fmla="*/ 470516 h 2592371"/>
                  <a:gd name="csX15" fmla="*/ 6054571 w 9516863"/>
                  <a:gd name="csY15" fmla="*/ 337351 h 2592371"/>
                  <a:gd name="csX16" fmla="*/ 6276513 w 9516863"/>
                  <a:gd name="csY16" fmla="*/ 252341 h 2592371"/>
                  <a:gd name="csX17" fmla="*/ 6604987 w 9516863"/>
                  <a:gd name="csY17" fmla="*/ 159798 h 2592371"/>
                  <a:gd name="csX18" fmla="*/ 6908922 w 9516863"/>
                  <a:gd name="csY18" fmla="*/ 113256 h 2592371"/>
                  <a:gd name="csX19" fmla="*/ 7226424 w 9516863"/>
                  <a:gd name="csY19" fmla="*/ 84740 h 2592371"/>
                  <a:gd name="csX20" fmla="*/ 7874494 w 9516863"/>
                  <a:gd name="csY20" fmla="*/ 53266 h 2592371"/>
                  <a:gd name="csX21" fmla="*/ 9516863 w 9516863"/>
                  <a:gd name="csY21" fmla="*/ 17755 h 2592371"/>
                  <a:gd name="csX0" fmla="*/ 0 w 9516863"/>
                  <a:gd name="csY0" fmla="*/ 0 h 2592408"/>
                  <a:gd name="csX1" fmla="*/ 4758432 w 9516863"/>
                  <a:gd name="csY1" fmla="*/ 17755 h 2592408"/>
                  <a:gd name="csX2" fmla="*/ 4938020 w 9516863"/>
                  <a:gd name="csY2" fmla="*/ 39182 h 2592408"/>
                  <a:gd name="csX3" fmla="*/ 5033639 w 9516863"/>
                  <a:gd name="csY3" fmla="*/ 230819 h 2592408"/>
                  <a:gd name="csX4" fmla="*/ 5122416 w 9516863"/>
                  <a:gd name="csY4" fmla="*/ 1393794 h 2592408"/>
                  <a:gd name="csX5" fmla="*/ 5175682 w 9516863"/>
                  <a:gd name="csY5" fmla="*/ 2379215 h 2592408"/>
                  <a:gd name="csX6" fmla="*/ 5244394 w 9516863"/>
                  <a:gd name="csY6" fmla="*/ 2592280 h 2592408"/>
                  <a:gd name="csX7" fmla="*/ 5306813 w 9516863"/>
                  <a:gd name="csY7" fmla="*/ 2406890 h 2592408"/>
                  <a:gd name="csX8" fmla="*/ 5353235 w 9516863"/>
                  <a:gd name="csY8" fmla="*/ 2175029 h 2592408"/>
                  <a:gd name="csX9" fmla="*/ 5415379 w 9516863"/>
                  <a:gd name="csY9" fmla="*/ 1802167 h 2592408"/>
                  <a:gd name="csX10" fmla="*/ 5459767 w 9516863"/>
                  <a:gd name="csY10" fmla="*/ 1544714 h 2592408"/>
                  <a:gd name="csX11" fmla="*/ 5513034 w 9516863"/>
                  <a:gd name="csY11" fmla="*/ 1242874 h 2592408"/>
                  <a:gd name="csX12" fmla="*/ 5601810 w 9516863"/>
                  <a:gd name="csY12" fmla="*/ 932155 h 2592408"/>
                  <a:gd name="csX13" fmla="*/ 5726098 w 9516863"/>
                  <a:gd name="csY13" fmla="*/ 683581 h 2592408"/>
                  <a:gd name="csX14" fmla="*/ 5877018 w 9516863"/>
                  <a:gd name="csY14" fmla="*/ 470516 h 2592408"/>
                  <a:gd name="csX15" fmla="*/ 6054571 w 9516863"/>
                  <a:gd name="csY15" fmla="*/ 337351 h 2592408"/>
                  <a:gd name="csX16" fmla="*/ 6276513 w 9516863"/>
                  <a:gd name="csY16" fmla="*/ 252341 h 2592408"/>
                  <a:gd name="csX17" fmla="*/ 6604987 w 9516863"/>
                  <a:gd name="csY17" fmla="*/ 159798 h 2592408"/>
                  <a:gd name="csX18" fmla="*/ 6908922 w 9516863"/>
                  <a:gd name="csY18" fmla="*/ 113256 h 2592408"/>
                  <a:gd name="csX19" fmla="*/ 7226424 w 9516863"/>
                  <a:gd name="csY19" fmla="*/ 84740 h 2592408"/>
                  <a:gd name="csX20" fmla="*/ 7874494 w 9516863"/>
                  <a:gd name="csY20" fmla="*/ 53266 h 2592408"/>
                  <a:gd name="csX21" fmla="*/ 9516863 w 9516863"/>
                  <a:gd name="csY21" fmla="*/ 17755 h 2592408"/>
                  <a:gd name="csX0" fmla="*/ 0 w 9516863"/>
                  <a:gd name="csY0" fmla="*/ 0 h 2564011"/>
                  <a:gd name="csX1" fmla="*/ 4758432 w 9516863"/>
                  <a:gd name="csY1" fmla="*/ 17755 h 2564011"/>
                  <a:gd name="csX2" fmla="*/ 4938020 w 9516863"/>
                  <a:gd name="csY2" fmla="*/ 39182 h 2564011"/>
                  <a:gd name="csX3" fmla="*/ 5033639 w 9516863"/>
                  <a:gd name="csY3" fmla="*/ 230819 h 2564011"/>
                  <a:gd name="csX4" fmla="*/ 5122416 w 9516863"/>
                  <a:gd name="csY4" fmla="*/ 1393794 h 2564011"/>
                  <a:gd name="csX5" fmla="*/ 5175682 w 9516863"/>
                  <a:gd name="csY5" fmla="*/ 2379215 h 2564011"/>
                  <a:gd name="csX6" fmla="*/ 5233481 w 9516863"/>
                  <a:gd name="csY6" fmla="*/ 2563852 h 2564011"/>
                  <a:gd name="csX7" fmla="*/ 5306813 w 9516863"/>
                  <a:gd name="csY7" fmla="*/ 2406890 h 2564011"/>
                  <a:gd name="csX8" fmla="*/ 5353235 w 9516863"/>
                  <a:gd name="csY8" fmla="*/ 2175029 h 2564011"/>
                  <a:gd name="csX9" fmla="*/ 5415379 w 9516863"/>
                  <a:gd name="csY9" fmla="*/ 1802167 h 2564011"/>
                  <a:gd name="csX10" fmla="*/ 5459767 w 9516863"/>
                  <a:gd name="csY10" fmla="*/ 1544714 h 2564011"/>
                  <a:gd name="csX11" fmla="*/ 5513034 w 9516863"/>
                  <a:gd name="csY11" fmla="*/ 1242874 h 2564011"/>
                  <a:gd name="csX12" fmla="*/ 5601810 w 9516863"/>
                  <a:gd name="csY12" fmla="*/ 932155 h 2564011"/>
                  <a:gd name="csX13" fmla="*/ 5726098 w 9516863"/>
                  <a:gd name="csY13" fmla="*/ 683581 h 2564011"/>
                  <a:gd name="csX14" fmla="*/ 5877018 w 9516863"/>
                  <a:gd name="csY14" fmla="*/ 470516 h 2564011"/>
                  <a:gd name="csX15" fmla="*/ 6054571 w 9516863"/>
                  <a:gd name="csY15" fmla="*/ 337351 h 2564011"/>
                  <a:gd name="csX16" fmla="*/ 6276513 w 9516863"/>
                  <a:gd name="csY16" fmla="*/ 252341 h 2564011"/>
                  <a:gd name="csX17" fmla="*/ 6604987 w 9516863"/>
                  <a:gd name="csY17" fmla="*/ 159798 h 2564011"/>
                  <a:gd name="csX18" fmla="*/ 6908922 w 9516863"/>
                  <a:gd name="csY18" fmla="*/ 113256 h 2564011"/>
                  <a:gd name="csX19" fmla="*/ 7226424 w 9516863"/>
                  <a:gd name="csY19" fmla="*/ 84740 h 2564011"/>
                  <a:gd name="csX20" fmla="*/ 7874494 w 9516863"/>
                  <a:gd name="csY20" fmla="*/ 53266 h 2564011"/>
                  <a:gd name="csX21" fmla="*/ 9516863 w 9516863"/>
                  <a:gd name="csY21" fmla="*/ 17755 h 2564011"/>
                  <a:gd name="csX0" fmla="*/ 0 w 9516863"/>
                  <a:gd name="csY0" fmla="*/ 0 h 2568067"/>
                  <a:gd name="csX1" fmla="*/ 4758432 w 9516863"/>
                  <a:gd name="csY1" fmla="*/ 17755 h 2568067"/>
                  <a:gd name="csX2" fmla="*/ 4938020 w 9516863"/>
                  <a:gd name="csY2" fmla="*/ 39182 h 2568067"/>
                  <a:gd name="csX3" fmla="*/ 5033639 w 9516863"/>
                  <a:gd name="csY3" fmla="*/ 230819 h 2568067"/>
                  <a:gd name="csX4" fmla="*/ 5122416 w 9516863"/>
                  <a:gd name="csY4" fmla="*/ 1393794 h 2568067"/>
                  <a:gd name="csX5" fmla="*/ 5175682 w 9516863"/>
                  <a:gd name="csY5" fmla="*/ 2379215 h 2568067"/>
                  <a:gd name="csX6" fmla="*/ 5244395 w 9516863"/>
                  <a:gd name="csY6" fmla="*/ 2567913 h 2568067"/>
                  <a:gd name="csX7" fmla="*/ 5306813 w 9516863"/>
                  <a:gd name="csY7" fmla="*/ 2406890 h 2568067"/>
                  <a:gd name="csX8" fmla="*/ 5353235 w 9516863"/>
                  <a:gd name="csY8" fmla="*/ 2175029 h 2568067"/>
                  <a:gd name="csX9" fmla="*/ 5415379 w 9516863"/>
                  <a:gd name="csY9" fmla="*/ 1802167 h 2568067"/>
                  <a:gd name="csX10" fmla="*/ 5459767 w 9516863"/>
                  <a:gd name="csY10" fmla="*/ 1544714 h 2568067"/>
                  <a:gd name="csX11" fmla="*/ 5513034 w 9516863"/>
                  <a:gd name="csY11" fmla="*/ 1242874 h 2568067"/>
                  <a:gd name="csX12" fmla="*/ 5601810 w 9516863"/>
                  <a:gd name="csY12" fmla="*/ 932155 h 2568067"/>
                  <a:gd name="csX13" fmla="*/ 5726098 w 9516863"/>
                  <a:gd name="csY13" fmla="*/ 683581 h 2568067"/>
                  <a:gd name="csX14" fmla="*/ 5877018 w 9516863"/>
                  <a:gd name="csY14" fmla="*/ 470516 h 2568067"/>
                  <a:gd name="csX15" fmla="*/ 6054571 w 9516863"/>
                  <a:gd name="csY15" fmla="*/ 337351 h 2568067"/>
                  <a:gd name="csX16" fmla="*/ 6276513 w 9516863"/>
                  <a:gd name="csY16" fmla="*/ 252341 h 2568067"/>
                  <a:gd name="csX17" fmla="*/ 6604987 w 9516863"/>
                  <a:gd name="csY17" fmla="*/ 159798 h 2568067"/>
                  <a:gd name="csX18" fmla="*/ 6908922 w 9516863"/>
                  <a:gd name="csY18" fmla="*/ 113256 h 2568067"/>
                  <a:gd name="csX19" fmla="*/ 7226424 w 9516863"/>
                  <a:gd name="csY19" fmla="*/ 84740 h 2568067"/>
                  <a:gd name="csX20" fmla="*/ 7874494 w 9516863"/>
                  <a:gd name="csY20" fmla="*/ 53266 h 2568067"/>
                  <a:gd name="csX21" fmla="*/ 9516863 w 9516863"/>
                  <a:gd name="csY21" fmla="*/ 17755 h 2568067"/>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4 w 9516863"/>
                  <a:gd name="csY13" fmla="*/ 675458 h 2568066"/>
                  <a:gd name="csX14" fmla="*/ 5877018 w 9516863"/>
                  <a:gd name="csY14" fmla="*/ 470516 h 2568066"/>
                  <a:gd name="csX15" fmla="*/ 6054571 w 9516863"/>
                  <a:gd name="csY15" fmla="*/ 337351 h 2568066"/>
                  <a:gd name="csX16" fmla="*/ 6276513 w 9516863"/>
                  <a:gd name="csY16" fmla="*/ 252341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5 w 9516863"/>
                  <a:gd name="csY13" fmla="*/ 671396 h 2568066"/>
                  <a:gd name="csX14" fmla="*/ 5877018 w 9516863"/>
                  <a:gd name="csY14" fmla="*/ 470516 h 2568066"/>
                  <a:gd name="csX15" fmla="*/ 6054571 w 9516863"/>
                  <a:gd name="csY15" fmla="*/ 337351 h 2568066"/>
                  <a:gd name="csX16" fmla="*/ 6276513 w 9516863"/>
                  <a:gd name="csY16" fmla="*/ 252341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01810 w 9516863"/>
                  <a:gd name="csY12" fmla="*/ 932155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13034 w 9516863"/>
                  <a:gd name="csY11" fmla="*/ 1242874 h 2568066"/>
                  <a:gd name="csX12" fmla="*/ 5616361 w 9516863"/>
                  <a:gd name="csY12" fmla="*/ 944339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568066"/>
                  <a:gd name="csX1" fmla="*/ 4758432 w 9516863"/>
                  <a:gd name="csY1" fmla="*/ 17755 h 2568066"/>
                  <a:gd name="csX2" fmla="*/ 4938020 w 9516863"/>
                  <a:gd name="csY2" fmla="*/ 39182 h 2568066"/>
                  <a:gd name="csX3" fmla="*/ 5033639 w 9516863"/>
                  <a:gd name="csY3" fmla="*/ 230819 h 2568066"/>
                  <a:gd name="csX4" fmla="*/ 5122416 w 9516863"/>
                  <a:gd name="csY4" fmla="*/ 1393794 h 2568066"/>
                  <a:gd name="csX5" fmla="*/ 5175682 w 9516863"/>
                  <a:gd name="csY5" fmla="*/ 2379215 h 2568066"/>
                  <a:gd name="csX6" fmla="*/ 5244395 w 9516863"/>
                  <a:gd name="csY6" fmla="*/ 2567913 h 2568066"/>
                  <a:gd name="csX7" fmla="*/ 5306813 w 9516863"/>
                  <a:gd name="csY7" fmla="*/ 2406890 h 2568066"/>
                  <a:gd name="csX8" fmla="*/ 5353235 w 9516863"/>
                  <a:gd name="csY8" fmla="*/ 2175029 h 2568066"/>
                  <a:gd name="csX9" fmla="*/ 5415379 w 9516863"/>
                  <a:gd name="csY9" fmla="*/ 1802167 h 2568066"/>
                  <a:gd name="csX10" fmla="*/ 5459767 w 9516863"/>
                  <a:gd name="csY10" fmla="*/ 1544714 h 2568066"/>
                  <a:gd name="csX11" fmla="*/ 5527584 w 9516863"/>
                  <a:gd name="csY11" fmla="*/ 1246935 h 2568066"/>
                  <a:gd name="csX12" fmla="*/ 5616361 w 9516863"/>
                  <a:gd name="csY12" fmla="*/ 944339 h 2568066"/>
                  <a:gd name="csX13" fmla="*/ 5733375 w 9516863"/>
                  <a:gd name="csY13" fmla="*/ 671396 h 2568066"/>
                  <a:gd name="csX14" fmla="*/ 5877018 w 9516863"/>
                  <a:gd name="csY14" fmla="*/ 470516 h 2568066"/>
                  <a:gd name="csX15" fmla="*/ 6054571 w 9516863"/>
                  <a:gd name="csY15" fmla="*/ 337351 h 2568066"/>
                  <a:gd name="csX16" fmla="*/ 6301976 w 9516863"/>
                  <a:gd name="csY16" fmla="*/ 236097 h 2568066"/>
                  <a:gd name="csX17" fmla="*/ 6604987 w 9516863"/>
                  <a:gd name="csY17" fmla="*/ 159798 h 2568066"/>
                  <a:gd name="csX18" fmla="*/ 6908922 w 9516863"/>
                  <a:gd name="csY18" fmla="*/ 113256 h 2568066"/>
                  <a:gd name="csX19" fmla="*/ 7226424 w 9516863"/>
                  <a:gd name="csY19" fmla="*/ 84740 h 2568066"/>
                  <a:gd name="csX20" fmla="*/ 7874494 w 9516863"/>
                  <a:gd name="csY20" fmla="*/ 53266 h 2568066"/>
                  <a:gd name="csX21" fmla="*/ 9516863 w 9516863"/>
                  <a:gd name="csY21" fmla="*/ 17755 h 2568066"/>
                  <a:gd name="csX0" fmla="*/ 0 w 9516863"/>
                  <a:gd name="csY0" fmla="*/ 0 h 2620815"/>
                  <a:gd name="csX1" fmla="*/ 4758432 w 9516863"/>
                  <a:gd name="csY1" fmla="*/ 17755 h 2620815"/>
                  <a:gd name="csX2" fmla="*/ 4938020 w 9516863"/>
                  <a:gd name="csY2" fmla="*/ 39182 h 2620815"/>
                  <a:gd name="csX3" fmla="*/ 5033639 w 9516863"/>
                  <a:gd name="csY3" fmla="*/ 230819 h 2620815"/>
                  <a:gd name="csX4" fmla="*/ 5122416 w 9516863"/>
                  <a:gd name="csY4" fmla="*/ 1393794 h 2620815"/>
                  <a:gd name="csX5" fmla="*/ 5175682 w 9516863"/>
                  <a:gd name="csY5" fmla="*/ 2379215 h 2620815"/>
                  <a:gd name="csX6" fmla="*/ 5244396 w 9516863"/>
                  <a:gd name="csY6" fmla="*/ 2620707 h 2620815"/>
                  <a:gd name="csX7" fmla="*/ 5306813 w 9516863"/>
                  <a:gd name="csY7" fmla="*/ 2406890 h 2620815"/>
                  <a:gd name="csX8" fmla="*/ 5353235 w 9516863"/>
                  <a:gd name="csY8" fmla="*/ 2175029 h 2620815"/>
                  <a:gd name="csX9" fmla="*/ 5415379 w 9516863"/>
                  <a:gd name="csY9" fmla="*/ 1802167 h 2620815"/>
                  <a:gd name="csX10" fmla="*/ 5459767 w 9516863"/>
                  <a:gd name="csY10" fmla="*/ 1544714 h 2620815"/>
                  <a:gd name="csX11" fmla="*/ 5527584 w 9516863"/>
                  <a:gd name="csY11" fmla="*/ 1246935 h 2620815"/>
                  <a:gd name="csX12" fmla="*/ 5616361 w 9516863"/>
                  <a:gd name="csY12" fmla="*/ 944339 h 2620815"/>
                  <a:gd name="csX13" fmla="*/ 5733375 w 9516863"/>
                  <a:gd name="csY13" fmla="*/ 671396 h 2620815"/>
                  <a:gd name="csX14" fmla="*/ 5877018 w 9516863"/>
                  <a:gd name="csY14" fmla="*/ 470516 h 2620815"/>
                  <a:gd name="csX15" fmla="*/ 6054571 w 9516863"/>
                  <a:gd name="csY15" fmla="*/ 337351 h 2620815"/>
                  <a:gd name="csX16" fmla="*/ 6301976 w 9516863"/>
                  <a:gd name="csY16" fmla="*/ 236097 h 2620815"/>
                  <a:gd name="csX17" fmla="*/ 6604987 w 9516863"/>
                  <a:gd name="csY17" fmla="*/ 159798 h 2620815"/>
                  <a:gd name="csX18" fmla="*/ 6908922 w 9516863"/>
                  <a:gd name="csY18" fmla="*/ 113256 h 2620815"/>
                  <a:gd name="csX19" fmla="*/ 7226424 w 9516863"/>
                  <a:gd name="csY19" fmla="*/ 84740 h 2620815"/>
                  <a:gd name="csX20" fmla="*/ 7874494 w 9516863"/>
                  <a:gd name="csY20" fmla="*/ 53266 h 2620815"/>
                  <a:gd name="csX21" fmla="*/ 9516863 w 9516863"/>
                  <a:gd name="csY21" fmla="*/ 17755 h 2620815"/>
                  <a:gd name="csX0" fmla="*/ 0 w 9516863"/>
                  <a:gd name="csY0" fmla="*/ 0 h 2620786"/>
                  <a:gd name="csX1" fmla="*/ 4758432 w 9516863"/>
                  <a:gd name="csY1" fmla="*/ 17755 h 2620786"/>
                  <a:gd name="csX2" fmla="*/ 4938020 w 9516863"/>
                  <a:gd name="csY2" fmla="*/ 39182 h 2620786"/>
                  <a:gd name="csX3" fmla="*/ 5033639 w 9516863"/>
                  <a:gd name="csY3" fmla="*/ 230819 h 2620786"/>
                  <a:gd name="csX4" fmla="*/ 5122416 w 9516863"/>
                  <a:gd name="csY4" fmla="*/ 1393794 h 2620786"/>
                  <a:gd name="csX5" fmla="*/ 5193869 w 9516863"/>
                  <a:gd name="csY5" fmla="*/ 2383276 h 2620786"/>
                  <a:gd name="csX6" fmla="*/ 5244396 w 9516863"/>
                  <a:gd name="csY6" fmla="*/ 2620707 h 2620786"/>
                  <a:gd name="csX7" fmla="*/ 5306813 w 9516863"/>
                  <a:gd name="csY7" fmla="*/ 2406890 h 2620786"/>
                  <a:gd name="csX8" fmla="*/ 5353235 w 9516863"/>
                  <a:gd name="csY8" fmla="*/ 2175029 h 2620786"/>
                  <a:gd name="csX9" fmla="*/ 5415379 w 9516863"/>
                  <a:gd name="csY9" fmla="*/ 1802167 h 2620786"/>
                  <a:gd name="csX10" fmla="*/ 5459767 w 9516863"/>
                  <a:gd name="csY10" fmla="*/ 1544714 h 2620786"/>
                  <a:gd name="csX11" fmla="*/ 5527584 w 9516863"/>
                  <a:gd name="csY11" fmla="*/ 1246935 h 2620786"/>
                  <a:gd name="csX12" fmla="*/ 5616361 w 9516863"/>
                  <a:gd name="csY12" fmla="*/ 944339 h 2620786"/>
                  <a:gd name="csX13" fmla="*/ 5733375 w 9516863"/>
                  <a:gd name="csY13" fmla="*/ 671396 h 2620786"/>
                  <a:gd name="csX14" fmla="*/ 5877018 w 9516863"/>
                  <a:gd name="csY14" fmla="*/ 470516 h 2620786"/>
                  <a:gd name="csX15" fmla="*/ 6054571 w 9516863"/>
                  <a:gd name="csY15" fmla="*/ 337351 h 2620786"/>
                  <a:gd name="csX16" fmla="*/ 6301976 w 9516863"/>
                  <a:gd name="csY16" fmla="*/ 236097 h 2620786"/>
                  <a:gd name="csX17" fmla="*/ 6604987 w 9516863"/>
                  <a:gd name="csY17" fmla="*/ 159798 h 2620786"/>
                  <a:gd name="csX18" fmla="*/ 6908922 w 9516863"/>
                  <a:gd name="csY18" fmla="*/ 113256 h 2620786"/>
                  <a:gd name="csX19" fmla="*/ 7226424 w 9516863"/>
                  <a:gd name="csY19" fmla="*/ 84740 h 2620786"/>
                  <a:gd name="csX20" fmla="*/ 7874494 w 9516863"/>
                  <a:gd name="csY20" fmla="*/ 53266 h 2620786"/>
                  <a:gd name="csX21" fmla="*/ 9516863 w 9516863"/>
                  <a:gd name="csY21" fmla="*/ 17755 h 2620786"/>
                  <a:gd name="csX0" fmla="*/ 0 w 9516863"/>
                  <a:gd name="csY0" fmla="*/ 0 h 2620761"/>
                  <a:gd name="csX1" fmla="*/ 4758432 w 9516863"/>
                  <a:gd name="csY1" fmla="*/ 17755 h 2620761"/>
                  <a:gd name="csX2" fmla="*/ 4938020 w 9516863"/>
                  <a:gd name="csY2" fmla="*/ 39182 h 2620761"/>
                  <a:gd name="csX3" fmla="*/ 5033639 w 9516863"/>
                  <a:gd name="csY3" fmla="*/ 230819 h 2620761"/>
                  <a:gd name="csX4" fmla="*/ 5122416 w 9516863"/>
                  <a:gd name="csY4" fmla="*/ 1393794 h 2620761"/>
                  <a:gd name="csX5" fmla="*/ 5182957 w 9516863"/>
                  <a:gd name="csY5" fmla="*/ 2387337 h 2620761"/>
                  <a:gd name="csX6" fmla="*/ 5244396 w 9516863"/>
                  <a:gd name="csY6" fmla="*/ 2620707 h 2620761"/>
                  <a:gd name="csX7" fmla="*/ 5306813 w 9516863"/>
                  <a:gd name="csY7" fmla="*/ 2406890 h 2620761"/>
                  <a:gd name="csX8" fmla="*/ 5353235 w 9516863"/>
                  <a:gd name="csY8" fmla="*/ 2175029 h 2620761"/>
                  <a:gd name="csX9" fmla="*/ 5415379 w 9516863"/>
                  <a:gd name="csY9" fmla="*/ 1802167 h 2620761"/>
                  <a:gd name="csX10" fmla="*/ 5459767 w 9516863"/>
                  <a:gd name="csY10" fmla="*/ 1544714 h 2620761"/>
                  <a:gd name="csX11" fmla="*/ 5527584 w 9516863"/>
                  <a:gd name="csY11" fmla="*/ 1246935 h 2620761"/>
                  <a:gd name="csX12" fmla="*/ 5616361 w 9516863"/>
                  <a:gd name="csY12" fmla="*/ 944339 h 2620761"/>
                  <a:gd name="csX13" fmla="*/ 5733375 w 9516863"/>
                  <a:gd name="csY13" fmla="*/ 671396 h 2620761"/>
                  <a:gd name="csX14" fmla="*/ 5877018 w 9516863"/>
                  <a:gd name="csY14" fmla="*/ 470516 h 2620761"/>
                  <a:gd name="csX15" fmla="*/ 6054571 w 9516863"/>
                  <a:gd name="csY15" fmla="*/ 337351 h 2620761"/>
                  <a:gd name="csX16" fmla="*/ 6301976 w 9516863"/>
                  <a:gd name="csY16" fmla="*/ 236097 h 2620761"/>
                  <a:gd name="csX17" fmla="*/ 6604987 w 9516863"/>
                  <a:gd name="csY17" fmla="*/ 159798 h 2620761"/>
                  <a:gd name="csX18" fmla="*/ 6908922 w 9516863"/>
                  <a:gd name="csY18" fmla="*/ 113256 h 2620761"/>
                  <a:gd name="csX19" fmla="*/ 7226424 w 9516863"/>
                  <a:gd name="csY19" fmla="*/ 84740 h 2620761"/>
                  <a:gd name="csX20" fmla="*/ 7874494 w 9516863"/>
                  <a:gd name="csY20" fmla="*/ 53266 h 2620761"/>
                  <a:gd name="csX21" fmla="*/ 9516863 w 9516863"/>
                  <a:gd name="csY21" fmla="*/ 17755 h 2620761"/>
                  <a:gd name="csX0" fmla="*/ 0 w 9516863"/>
                  <a:gd name="csY0" fmla="*/ 0 h 2620761"/>
                  <a:gd name="csX1" fmla="*/ 4758432 w 9516863"/>
                  <a:gd name="csY1" fmla="*/ 17755 h 2620761"/>
                  <a:gd name="csX2" fmla="*/ 4951419 w 9516863"/>
                  <a:gd name="csY2" fmla="*/ 44168 h 2620761"/>
                  <a:gd name="csX3" fmla="*/ 5033639 w 9516863"/>
                  <a:gd name="csY3" fmla="*/ 230819 h 2620761"/>
                  <a:gd name="csX4" fmla="*/ 5122416 w 9516863"/>
                  <a:gd name="csY4" fmla="*/ 1393794 h 2620761"/>
                  <a:gd name="csX5" fmla="*/ 5182957 w 9516863"/>
                  <a:gd name="csY5" fmla="*/ 2387337 h 2620761"/>
                  <a:gd name="csX6" fmla="*/ 5244396 w 9516863"/>
                  <a:gd name="csY6" fmla="*/ 2620707 h 2620761"/>
                  <a:gd name="csX7" fmla="*/ 5306813 w 9516863"/>
                  <a:gd name="csY7" fmla="*/ 2406890 h 2620761"/>
                  <a:gd name="csX8" fmla="*/ 5353235 w 9516863"/>
                  <a:gd name="csY8" fmla="*/ 2175029 h 2620761"/>
                  <a:gd name="csX9" fmla="*/ 5415379 w 9516863"/>
                  <a:gd name="csY9" fmla="*/ 1802167 h 2620761"/>
                  <a:gd name="csX10" fmla="*/ 5459767 w 9516863"/>
                  <a:gd name="csY10" fmla="*/ 1544714 h 2620761"/>
                  <a:gd name="csX11" fmla="*/ 5527584 w 9516863"/>
                  <a:gd name="csY11" fmla="*/ 1246935 h 2620761"/>
                  <a:gd name="csX12" fmla="*/ 5616361 w 9516863"/>
                  <a:gd name="csY12" fmla="*/ 944339 h 2620761"/>
                  <a:gd name="csX13" fmla="*/ 5733375 w 9516863"/>
                  <a:gd name="csY13" fmla="*/ 671396 h 2620761"/>
                  <a:gd name="csX14" fmla="*/ 5877018 w 9516863"/>
                  <a:gd name="csY14" fmla="*/ 470516 h 2620761"/>
                  <a:gd name="csX15" fmla="*/ 6054571 w 9516863"/>
                  <a:gd name="csY15" fmla="*/ 337351 h 2620761"/>
                  <a:gd name="csX16" fmla="*/ 6301976 w 9516863"/>
                  <a:gd name="csY16" fmla="*/ 236097 h 2620761"/>
                  <a:gd name="csX17" fmla="*/ 6604987 w 9516863"/>
                  <a:gd name="csY17" fmla="*/ 159798 h 2620761"/>
                  <a:gd name="csX18" fmla="*/ 6908922 w 9516863"/>
                  <a:gd name="csY18" fmla="*/ 113256 h 2620761"/>
                  <a:gd name="csX19" fmla="*/ 7226424 w 9516863"/>
                  <a:gd name="csY19" fmla="*/ 84740 h 2620761"/>
                  <a:gd name="csX20" fmla="*/ 7874494 w 9516863"/>
                  <a:gd name="csY20" fmla="*/ 53266 h 2620761"/>
                  <a:gd name="csX21" fmla="*/ 9516863 w 9516863"/>
                  <a:gd name="csY21" fmla="*/ 17755 h 26207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9516863" h="2620761">
                    <a:moveTo>
                      <a:pt x="0" y="0"/>
                    </a:moveTo>
                    <a:lnTo>
                      <a:pt x="4758432" y="17755"/>
                    </a:lnTo>
                    <a:lnTo>
                      <a:pt x="4951419" y="44168"/>
                    </a:lnTo>
                    <a:cubicBezTo>
                      <a:pt x="4979531" y="79678"/>
                      <a:pt x="5005140" y="5881"/>
                      <a:pt x="5033639" y="230819"/>
                    </a:cubicBezTo>
                    <a:cubicBezTo>
                      <a:pt x="5062139" y="455757"/>
                      <a:pt x="5097530" y="1034374"/>
                      <a:pt x="5122416" y="1393794"/>
                    </a:cubicBezTo>
                    <a:cubicBezTo>
                      <a:pt x="5147302" y="1753214"/>
                      <a:pt x="5162627" y="2182852"/>
                      <a:pt x="5182957" y="2387337"/>
                    </a:cubicBezTo>
                    <a:cubicBezTo>
                      <a:pt x="5203287" y="2591823"/>
                      <a:pt x="5223753" y="2617448"/>
                      <a:pt x="5244396" y="2620707"/>
                    </a:cubicBezTo>
                    <a:cubicBezTo>
                      <a:pt x="5265039" y="2623966"/>
                      <a:pt x="5288673" y="2481170"/>
                      <a:pt x="5306813" y="2406890"/>
                    </a:cubicBezTo>
                    <a:cubicBezTo>
                      <a:pt x="5324953" y="2332610"/>
                      <a:pt x="5335141" y="2275816"/>
                      <a:pt x="5353235" y="2175029"/>
                    </a:cubicBezTo>
                    <a:cubicBezTo>
                      <a:pt x="5371329" y="2074242"/>
                      <a:pt x="5397624" y="1907220"/>
                      <a:pt x="5415379" y="1802167"/>
                    </a:cubicBezTo>
                    <a:cubicBezTo>
                      <a:pt x="5433134" y="1697115"/>
                      <a:pt x="5441066" y="1637253"/>
                      <a:pt x="5459767" y="1544714"/>
                    </a:cubicBezTo>
                    <a:cubicBezTo>
                      <a:pt x="5478468" y="1452175"/>
                      <a:pt x="5501485" y="1346998"/>
                      <a:pt x="5527584" y="1246935"/>
                    </a:cubicBezTo>
                    <a:cubicBezTo>
                      <a:pt x="5553683" y="1146873"/>
                      <a:pt x="5582063" y="1040262"/>
                      <a:pt x="5616361" y="944339"/>
                    </a:cubicBezTo>
                    <a:cubicBezTo>
                      <a:pt x="5650659" y="848416"/>
                      <a:pt x="5689932" y="750366"/>
                      <a:pt x="5733375" y="671396"/>
                    </a:cubicBezTo>
                    <a:cubicBezTo>
                      <a:pt x="5776818" y="592426"/>
                      <a:pt x="5823485" y="526190"/>
                      <a:pt x="5877018" y="470516"/>
                    </a:cubicBezTo>
                    <a:cubicBezTo>
                      <a:pt x="5930551" y="414842"/>
                      <a:pt x="5983745" y="376421"/>
                      <a:pt x="6054571" y="337351"/>
                    </a:cubicBezTo>
                    <a:cubicBezTo>
                      <a:pt x="6125397" y="298281"/>
                      <a:pt x="6301976" y="236097"/>
                      <a:pt x="6301976" y="236097"/>
                    </a:cubicBezTo>
                    <a:cubicBezTo>
                      <a:pt x="6393712" y="206505"/>
                      <a:pt x="6503829" y="180271"/>
                      <a:pt x="6604987" y="159798"/>
                    </a:cubicBezTo>
                    <a:cubicBezTo>
                      <a:pt x="6706145" y="139325"/>
                      <a:pt x="6805349" y="125766"/>
                      <a:pt x="6908922" y="113256"/>
                    </a:cubicBezTo>
                    <a:cubicBezTo>
                      <a:pt x="7012495" y="100746"/>
                      <a:pt x="7065495" y="94738"/>
                      <a:pt x="7226424" y="84740"/>
                    </a:cubicBezTo>
                    <a:cubicBezTo>
                      <a:pt x="7387353" y="74742"/>
                      <a:pt x="7874494" y="53266"/>
                      <a:pt x="7874494" y="53266"/>
                    </a:cubicBezTo>
                    <a:lnTo>
                      <a:pt x="9516863" y="17755"/>
                    </a:lnTo>
                  </a:path>
                </a:pathLst>
              </a:custGeom>
              <a:noFill/>
              <a:ln w="317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18" name="ZoneTexte 117">
              <a:extLst>
                <a:ext uri="{FF2B5EF4-FFF2-40B4-BE49-F238E27FC236}">
                  <a16:creationId xmlns:a16="http://schemas.microsoft.com/office/drawing/2014/main" id="{7039D378-CC57-2B8E-C71C-94B5711158BB}"/>
                </a:ext>
              </a:extLst>
            </p:cNvPr>
            <p:cNvSpPr txBox="1"/>
            <p:nvPr/>
          </p:nvSpPr>
          <p:spPr>
            <a:xfrm>
              <a:off x="8565908" y="1223501"/>
              <a:ext cx="1876669" cy="646331"/>
            </a:xfrm>
            <a:prstGeom prst="rect">
              <a:avLst/>
            </a:prstGeom>
            <a:noFill/>
          </p:spPr>
          <p:txBody>
            <a:bodyPr wrap="none" rtlCol="0">
              <a:spAutoFit/>
            </a:bodyPr>
            <a:lstStyle/>
            <a:p>
              <a:pPr algn="ctr"/>
              <a:r>
                <a:rPr lang="en-US" b="1" noProof="0" dirty="0">
                  <a:solidFill>
                    <a:srgbClr val="FFFF00"/>
                  </a:solidFill>
                </a:rPr>
                <a:t>At – 60 mV =&gt;</a:t>
              </a:r>
            </a:p>
            <a:p>
              <a:pPr algn="ctr"/>
              <a:r>
                <a:rPr lang="en-US" b="1" noProof="0" dirty="0">
                  <a:solidFill>
                    <a:srgbClr val="FFFF00"/>
                  </a:solidFill>
                </a:rPr>
                <a:t>half inactivation</a:t>
              </a:r>
            </a:p>
          </p:txBody>
        </p:sp>
      </p:grpSp>
      <p:sp>
        <p:nvSpPr>
          <p:cNvPr id="2" name="Forme libre 1">
            <a:extLst>
              <a:ext uri="{FF2B5EF4-FFF2-40B4-BE49-F238E27FC236}">
                <a16:creationId xmlns:a16="http://schemas.microsoft.com/office/drawing/2014/main" id="{A5034373-629A-4332-6C5E-310C453A6DF5}"/>
              </a:ext>
            </a:extLst>
          </p:cNvPr>
          <p:cNvSpPr/>
          <p:nvPr/>
        </p:nvSpPr>
        <p:spPr>
          <a:xfrm>
            <a:off x="1225379" y="4739707"/>
            <a:ext cx="9488279" cy="1606370"/>
          </a:xfrm>
          <a:custGeom>
            <a:avLst/>
            <a:gdLst>
              <a:gd name="csX0" fmla="*/ 0 w 9473610"/>
              <a:gd name="csY0" fmla="*/ 882502 h 1616149"/>
              <a:gd name="csX1" fmla="*/ 2052084 w 9473610"/>
              <a:gd name="csY1" fmla="*/ 893135 h 1616149"/>
              <a:gd name="csX2" fmla="*/ 2052084 w 9473610"/>
              <a:gd name="csY2" fmla="*/ 1605516 h 1616149"/>
              <a:gd name="csX3" fmla="*/ 3848986 w 9473610"/>
              <a:gd name="csY3" fmla="*/ 1616149 h 1616149"/>
              <a:gd name="csX4" fmla="*/ 3848986 w 9473610"/>
              <a:gd name="csY4" fmla="*/ 1467293 h 1616149"/>
              <a:gd name="csX5" fmla="*/ 4933507 w 9473610"/>
              <a:gd name="csY5" fmla="*/ 1467293 h 1616149"/>
              <a:gd name="csX6" fmla="*/ 4922875 w 9473610"/>
              <a:gd name="csY6" fmla="*/ 21265 h 1616149"/>
              <a:gd name="csX7" fmla="*/ 5518298 w 9473610"/>
              <a:gd name="csY7" fmla="*/ 0 h 1616149"/>
              <a:gd name="csX8" fmla="*/ 5528931 w 9473610"/>
              <a:gd name="csY8" fmla="*/ 903767 h 1616149"/>
              <a:gd name="csX9" fmla="*/ 9473610 w 9473610"/>
              <a:gd name="csY9" fmla="*/ 882502 h 1616149"/>
              <a:gd name="csX0" fmla="*/ 0 w 9488279"/>
              <a:gd name="csY0" fmla="*/ 887391 h 1616149"/>
              <a:gd name="csX1" fmla="*/ 2066753 w 9488279"/>
              <a:gd name="csY1" fmla="*/ 893135 h 1616149"/>
              <a:gd name="csX2" fmla="*/ 2066753 w 9488279"/>
              <a:gd name="csY2" fmla="*/ 1605516 h 1616149"/>
              <a:gd name="csX3" fmla="*/ 3863655 w 9488279"/>
              <a:gd name="csY3" fmla="*/ 1616149 h 1616149"/>
              <a:gd name="csX4" fmla="*/ 3863655 w 9488279"/>
              <a:gd name="csY4" fmla="*/ 1467293 h 1616149"/>
              <a:gd name="csX5" fmla="*/ 4948176 w 9488279"/>
              <a:gd name="csY5" fmla="*/ 1467293 h 1616149"/>
              <a:gd name="csX6" fmla="*/ 4937544 w 9488279"/>
              <a:gd name="csY6" fmla="*/ 21265 h 1616149"/>
              <a:gd name="csX7" fmla="*/ 5532967 w 9488279"/>
              <a:gd name="csY7" fmla="*/ 0 h 1616149"/>
              <a:gd name="csX8" fmla="*/ 5543600 w 9488279"/>
              <a:gd name="csY8" fmla="*/ 903767 h 1616149"/>
              <a:gd name="csX9" fmla="*/ 9488279 w 9488279"/>
              <a:gd name="csY9" fmla="*/ 882502 h 1616149"/>
              <a:gd name="csX0" fmla="*/ 0 w 9488279"/>
              <a:gd name="csY0" fmla="*/ 887391 h 1616149"/>
              <a:gd name="csX1" fmla="*/ 2056973 w 9488279"/>
              <a:gd name="csY1" fmla="*/ 893135 h 1616149"/>
              <a:gd name="csX2" fmla="*/ 2066753 w 9488279"/>
              <a:gd name="csY2" fmla="*/ 1605516 h 1616149"/>
              <a:gd name="csX3" fmla="*/ 3863655 w 9488279"/>
              <a:gd name="csY3" fmla="*/ 1616149 h 1616149"/>
              <a:gd name="csX4" fmla="*/ 3863655 w 9488279"/>
              <a:gd name="csY4" fmla="*/ 1467293 h 1616149"/>
              <a:gd name="csX5" fmla="*/ 4948176 w 9488279"/>
              <a:gd name="csY5" fmla="*/ 1467293 h 1616149"/>
              <a:gd name="csX6" fmla="*/ 4937544 w 9488279"/>
              <a:gd name="csY6" fmla="*/ 21265 h 1616149"/>
              <a:gd name="csX7" fmla="*/ 5532967 w 9488279"/>
              <a:gd name="csY7" fmla="*/ 0 h 1616149"/>
              <a:gd name="csX8" fmla="*/ 5543600 w 9488279"/>
              <a:gd name="csY8" fmla="*/ 903767 h 1616149"/>
              <a:gd name="csX9" fmla="*/ 9488279 w 9488279"/>
              <a:gd name="csY9" fmla="*/ 882502 h 1616149"/>
              <a:gd name="csX0" fmla="*/ 0 w 9488279"/>
              <a:gd name="csY0" fmla="*/ 887391 h 1611259"/>
              <a:gd name="csX1" fmla="*/ 2056973 w 9488279"/>
              <a:gd name="csY1" fmla="*/ 893135 h 1611259"/>
              <a:gd name="csX2" fmla="*/ 2066753 w 9488279"/>
              <a:gd name="csY2" fmla="*/ 1605516 h 1611259"/>
              <a:gd name="csX3" fmla="*/ 3863655 w 9488279"/>
              <a:gd name="csY3" fmla="*/ 1611259 h 1611259"/>
              <a:gd name="csX4" fmla="*/ 3863655 w 9488279"/>
              <a:gd name="csY4" fmla="*/ 1467293 h 1611259"/>
              <a:gd name="csX5" fmla="*/ 4948176 w 9488279"/>
              <a:gd name="csY5" fmla="*/ 1467293 h 1611259"/>
              <a:gd name="csX6" fmla="*/ 4937544 w 9488279"/>
              <a:gd name="csY6" fmla="*/ 21265 h 1611259"/>
              <a:gd name="csX7" fmla="*/ 5532967 w 9488279"/>
              <a:gd name="csY7" fmla="*/ 0 h 1611259"/>
              <a:gd name="csX8" fmla="*/ 5543600 w 9488279"/>
              <a:gd name="csY8" fmla="*/ 903767 h 1611259"/>
              <a:gd name="csX9" fmla="*/ 9488279 w 9488279"/>
              <a:gd name="csY9" fmla="*/ 882502 h 1611259"/>
              <a:gd name="csX0" fmla="*/ 0 w 9488279"/>
              <a:gd name="csY0" fmla="*/ 887391 h 1611259"/>
              <a:gd name="csX1" fmla="*/ 2056973 w 9488279"/>
              <a:gd name="csY1" fmla="*/ 893135 h 1611259"/>
              <a:gd name="csX2" fmla="*/ 2066753 w 9488279"/>
              <a:gd name="csY2" fmla="*/ 1605516 h 1611259"/>
              <a:gd name="csX3" fmla="*/ 3863655 w 9488279"/>
              <a:gd name="csY3" fmla="*/ 1611259 h 1611259"/>
              <a:gd name="csX4" fmla="*/ 3863655 w 9488279"/>
              <a:gd name="csY4" fmla="*/ 1467293 h 1611259"/>
              <a:gd name="csX5" fmla="*/ 4943286 w 9488279"/>
              <a:gd name="csY5" fmla="*/ 1467293 h 1611259"/>
              <a:gd name="csX6" fmla="*/ 4937544 w 9488279"/>
              <a:gd name="csY6" fmla="*/ 21265 h 1611259"/>
              <a:gd name="csX7" fmla="*/ 5532967 w 9488279"/>
              <a:gd name="csY7" fmla="*/ 0 h 1611259"/>
              <a:gd name="csX8" fmla="*/ 5543600 w 9488279"/>
              <a:gd name="csY8" fmla="*/ 903767 h 1611259"/>
              <a:gd name="csX9" fmla="*/ 9488279 w 9488279"/>
              <a:gd name="csY9" fmla="*/ 882502 h 1611259"/>
              <a:gd name="csX0" fmla="*/ 0 w 9488279"/>
              <a:gd name="csY0" fmla="*/ 887391 h 1611259"/>
              <a:gd name="csX1" fmla="*/ 2056973 w 9488279"/>
              <a:gd name="csY1" fmla="*/ 893135 h 1611259"/>
              <a:gd name="csX2" fmla="*/ 2066753 w 9488279"/>
              <a:gd name="csY2" fmla="*/ 1605516 h 1611259"/>
              <a:gd name="csX3" fmla="*/ 3863655 w 9488279"/>
              <a:gd name="csY3" fmla="*/ 1611259 h 1611259"/>
              <a:gd name="csX4" fmla="*/ 3863655 w 9488279"/>
              <a:gd name="csY4" fmla="*/ 1467293 h 1611259"/>
              <a:gd name="csX5" fmla="*/ 4943286 w 9488279"/>
              <a:gd name="csY5" fmla="*/ 1467293 h 1611259"/>
              <a:gd name="csX6" fmla="*/ 4932654 w 9488279"/>
              <a:gd name="csY6" fmla="*/ 6595 h 1611259"/>
              <a:gd name="csX7" fmla="*/ 5532967 w 9488279"/>
              <a:gd name="csY7" fmla="*/ 0 h 1611259"/>
              <a:gd name="csX8" fmla="*/ 5543600 w 9488279"/>
              <a:gd name="csY8" fmla="*/ 903767 h 1611259"/>
              <a:gd name="csX9" fmla="*/ 9488279 w 9488279"/>
              <a:gd name="csY9" fmla="*/ 882502 h 1611259"/>
              <a:gd name="csX0" fmla="*/ 0 w 9488279"/>
              <a:gd name="csY0" fmla="*/ 882502 h 1606370"/>
              <a:gd name="csX1" fmla="*/ 2056973 w 9488279"/>
              <a:gd name="csY1" fmla="*/ 888246 h 1606370"/>
              <a:gd name="csX2" fmla="*/ 2066753 w 9488279"/>
              <a:gd name="csY2" fmla="*/ 1600627 h 1606370"/>
              <a:gd name="csX3" fmla="*/ 3863655 w 9488279"/>
              <a:gd name="csY3" fmla="*/ 1606370 h 1606370"/>
              <a:gd name="csX4" fmla="*/ 3863655 w 9488279"/>
              <a:gd name="csY4" fmla="*/ 1462404 h 1606370"/>
              <a:gd name="csX5" fmla="*/ 4943286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462404 h 1606370"/>
              <a:gd name="csX5" fmla="*/ 4943286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462404 h 1606370"/>
              <a:gd name="csX5" fmla="*/ 4938397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8397 w 9488279"/>
              <a:gd name="csY5" fmla="*/ 146240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8397 w 9488279"/>
              <a:gd name="csY5" fmla="*/ 132660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3870 w 9488279"/>
              <a:gd name="csY5" fmla="*/ 131302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3655 w 9488279"/>
              <a:gd name="csY4" fmla="*/ 1322075 h 1606370"/>
              <a:gd name="csX5" fmla="*/ 4933870 w 9488279"/>
              <a:gd name="csY5" fmla="*/ 1322077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49883 h 1606370"/>
              <a:gd name="csX5" fmla="*/ 4933870 w 9488279"/>
              <a:gd name="csY5" fmla="*/ 1322077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49883 h 1606370"/>
              <a:gd name="csX5" fmla="*/ 4927932 w 9488279"/>
              <a:gd name="csY5" fmla="*/ 1161760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49883 h 1606370"/>
              <a:gd name="csX5" fmla="*/ 4939808 w 9488279"/>
              <a:gd name="csY5" fmla="*/ 11498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1780 w 9488279"/>
              <a:gd name="csY4" fmla="*/ 1185509 h 1606370"/>
              <a:gd name="csX5" fmla="*/ 4939808 w 9488279"/>
              <a:gd name="csY5" fmla="*/ 11498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1780 w 9488279"/>
              <a:gd name="csY4" fmla="*/ 1185509 h 1606370"/>
              <a:gd name="csX5" fmla="*/ 4933870 w 9488279"/>
              <a:gd name="csY5" fmla="*/ 1191447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1780 w 9488279"/>
              <a:gd name="csY4" fmla="*/ 1185509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8 w 9488279"/>
              <a:gd name="csY4" fmla="*/ 1155821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3811 w 9488279"/>
              <a:gd name="csY4" fmla="*/ 1175359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9442 w 9488279"/>
              <a:gd name="csY4" fmla="*/ 1175359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7719 w 9488279"/>
              <a:gd name="csY4" fmla="*/ 1179267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3870 w 9488279"/>
              <a:gd name="csY5" fmla="*/ 1167696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7778 w 9488279"/>
              <a:gd name="csY5" fmla="*/ 1195050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7778 w 9488279"/>
              <a:gd name="csY5" fmla="*/ 1175511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627 w 9488279"/>
              <a:gd name="csY4" fmla="*/ 1187082 h 1606370"/>
              <a:gd name="csX5" fmla="*/ 4937778 w 9488279"/>
              <a:gd name="csY5" fmla="*/ 11872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8452 w 9488279"/>
              <a:gd name="csY4" fmla="*/ 1047382 h 1606370"/>
              <a:gd name="csX5" fmla="*/ 4937778 w 9488279"/>
              <a:gd name="csY5" fmla="*/ 11872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8452 w 9488279"/>
              <a:gd name="csY4" fmla="*/ 1047382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060082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2102 w 9488279"/>
              <a:gd name="csY4" fmla="*/ 1056907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056907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158507 h 1606370"/>
              <a:gd name="csX5" fmla="*/ 4931428 w 9488279"/>
              <a:gd name="csY5" fmla="*/ 10570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158507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5277 w 9488279"/>
              <a:gd name="csY4" fmla="*/ 1161682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8452 w 9488279"/>
              <a:gd name="csY4" fmla="*/ 1161682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785427 w 9488279"/>
              <a:gd name="csY4" fmla="*/ 1085482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28253 w 9488279"/>
              <a:gd name="csY5" fmla="*/ 11586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25078 w 9488279"/>
              <a:gd name="csY5" fmla="*/ 10602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40953 w 9488279"/>
              <a:gd name="csY5" fmla="*/ 10602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31428 w 9488279"/>
              <a:gd name="csY5" fmla="*/ 106340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40953 w 9488279"/>
              <a:gd name="csY5" fmla="*/ 10665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31428 w 9488279"/>
              <a:gd name="csY5" fmla="*/ 105070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40953 w 9488279"/>
              <a:gd name="csY5" fmla="*/ 10665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31428 w 9488279"/>
              <a:gd name="csY5" fmla="*/ 105070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34603 w 9488279"/>
              <a:gd name="csY5" fmla="*/ 107293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4802 w 9488279"/>
              <a:gd name="csY4" fmla="*/ 1060082 h 1606370"/>
              <a:gd name="csX5" fmla="*/ 4934603 w 9488279"/>
              <a:gd name="csY5" fmla="*/ 10538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947488 h 1606370"/>
              <a:gd name="csX5" fmla="*/ 4934603 w 9488279"/>
              <a:gd name="csY5" fmla="*/ 105388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947488 h 1606370"/>
              <a:gd name="csX5" fmla="*/ 4938015 w 9488279"/>
              <a:gd name="csY5" fmla="*/ 948114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947488 h 1606370"/>
              <a:gd name="csX5" fmla="*/ 4938015 w 9488279"/>
              <a:gd name="csY5" fmla="*/ 93696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947488 h 1606370"/>
              <a:gd name="csX5" fmla="*/ 4934298 w 9488279"/>
              <a:gd name="csY5" fmla="*/ 951831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947488 h 1606370"/>
              <a:gd name="csX5" fmla="*/ 4934298 w 9488279"/>
              <a:gd name="csY5" fmla="*/ 940680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828542 h 1606370"/>
              <a:gd name="csX5" fmla="*/ 4934298 w 9488279"/>
              <a:gd name="csY5" fmla="*/ 940680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828542 h 1606370"/>
              <a:gd name="csX5" fmla="*/ 4934298 w 9488279"/>
              <a:gd name="csY5" fmla="*/ 836602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828542 h 1606370"/>
              <a:gd name="csX5" fmla="*/ 4934298 w 9488279"/>
              <a:gd name="csY5" fmla="*/ 82173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701542 h 1606370"/>
              <a:gd name="csX5" fmla="*/ 4934298 w 9488279"/>
              <a:gd name="csY5" fmla="*/ 82173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701542 h 1606370"/>
              <a:gd name="csX5" fmla="*/ 4934298 w 9488279"/>
              <a:gd name="csY5" fmla="*/ 71378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701542 h 1606370"/>
              <a:gd name="csX5" fmla="*/ 4934298 w 9488279"/>
              <a:gd name="csY5" fmla="*/ 68838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701542 h 1606370"/>
              <a:gd name="csX5" fmla="*/ 4934298 w 9488279"/>
              <a:gd name="csY5" fmla="*/ 704258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701542 h 1606370"/>
              <a:gd name="csX5" fmla="*/ 4934298 w 9488279"/>
              <a:gd name="csY5" fmla="*/ 68203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701542 h 1606370"/>
              <a:gd name="csX5" fmla="*/ 4931123 w 9488279"/>
              <a:gd name="csY5" fmla="*/ 70108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701542 h 1606370"/>
              <a:gd name="csX5" fmla="*/ 4931123 w 9488279"/>
              <a:gd name="csY5" fmla="*/ 68838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701542 h 1606370"/>
              <a:gd name="csX5" fmla="*/ 4937473 w 9488279"/>
              <a:gd name="csY5" fmla="*/ 697908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8239 w 9488279"/>
              <a:gd name="csY4" fmla="*/ 718167 h 1606370"/>
              <a:gd name="csX5" fmla="*/ 4937473 w 9488279"/>
              <a:gd name="csY5" fmla="*/ 697908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564 w 9488279"/>
              <a:gd name="csY4" fmla="*/ 728142 h 1606370"/>
              <a:gd name="csX5" fmla="*/ 4937473 w 9488279"/>
              <a:gd name="csY5" fmla="*/ 697908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74865 w 9488279"/>
              <a:gd name="csY4" fmla="*/ 728142 h 1606370"/>
              <a:gd name="csX5" fmla="*/ 4937473 w 9488279"/>
              <a:gd name="csY5" fmla="*/ 697908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1564 w 9488279"/>
              <a:gd name="csY4" fmla="*/ 731467 h 1606370"/>
              <a:gd name="csX5" fmla="*/ 4937473 w 9488279"/>
              <a:gd name="csY5" fmla="*/ 697908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74865 w 9488279"/>
              <a:gd name="csY4" fmla="*/ 731467 h 1606370"/>
              <a:gd name="csX5" fmla="*/ 4937473 w 9488279"/>
              <a:gd name="csY5" fmla="*/ 697908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58239 w 9488279"/>
              <a:gd name="csY4" fmla="*/ 734792 h 1606370"/>
              <a:gd name="csX5" fmla="*/ 4937473 w 9488279"/>
              <a:gd name="csY5" fmla="*/ 697908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734792 h 1606370"/>
              <a:gd name="csX5" fmla="*/ 4937473 w 9488279"/>
              <a:gd name="csY5" fmla="*/ 697908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734792 h 1606370"/>
              <a:gd name="csX5" fmla="*/ 4937473 w 9488279"/>
              <a:gd name="csY5" fmla="*/ 731159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734792 h 1606370"/>
              <a:gd name="csX5" fmla="*/ 4934147 w 9488279"/>
              <a:gd name="csY5" fmla="*/ 707883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734792 h 1606370"/>
              <a:gd name="csX5" fmla="*/ 4934147 w 9488279"/>
              <a:gd name="csY5" fmla="*/ 731158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734792 h 1606370"/>
              <a:gd name="csX5" fmla="*/ 4940797 w 9488279"/>
              <a:gd name="csY5" fmla="*/ 711207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734792 h 1606370"/>
              <a:gd name="csX5" fmla="*/ 4944123 w 9488279"/>
              <a:gd name="csY5" fmla="*/ 727832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734792 h 1606370"/>
              <a:gd name="csX5" fmla="*/ 4937472 w 9488279"/>
              <a:gd name="csY5" fmla="*/ 734482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 name="csX0" fmla="*/ 0 w 9488279"/>
              <a:gd name="csY0" fmla="*/ 882502 h 1606370"/>
              <a:gd name="csX1" fmla="*/ 2056973 w 9488279"/>
              <a:gd name="csY1" fmla="*/ 888246 h 1606370"/>
              <a:gd name="csX2" fmla="*/ 2061863 w 9488279"/>
              <a:gd name="csY2" fmla="*/ 1600627 h 1606370"/>
              <a:gd name="csX3" fmla="*/ 3863655 w 9488279"/>
              <a:gd name="csY3" fmla="*/ 1606370 h 1606370"/>
              <a:gd name="csX4" fmla="*/ 3868214 w 9488279"/>
              <a:gd name="csY4" fmla="*/ 734792 h 1606370"/>
              <a:gd name="csX5" fmla="*/ 4937472 w 9488279"/>
              <a:gd name="csY5" fmla="*/ 724507 h 1606370"/>
              <a:gd name="csX6" fmla="*/ 4932654 w 9488279"/>
              <a:gd name="csY6" fmla="*/ 1706 h 1606370"/>
              <a:gd name="csX7" fmla="*/ 5537857 w 9488279"/>
              <a:gd name="csY7" fmla="*/ 0 h 1606370"/>
              <a:gd name="csX8" fmla="*/ 5543600 w 9488279"/>
              <a:gd name="csY8" fmla="*/ 898878 h 1606370"/>
              <a:gd name="csX9" fmla="*/ 9488279 w 9488279"/>
              <a:gd name="csY9" fmla="*/ 877613 h 16063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9488279" h="1606370">
                <a:moveTo>
                  <a:pt x="0" y="882502"/>
                </a:moveTo>
                <a:lnTo>
                  <a:pt x="2056973" y="888246"/>
                </a:lnTo>
                <a:lnTo>
                  <a:pt x="2061863" y="1600627"/>
                </a:lnTo>
                <a:lnTo>
                  <a:pt x="3863655" y="1606370"/>
                </a:lnTo>
                <a:cubicBezTo>
                  <a:pt x="3861676" y="1464002"/>
                  <a:pt x="3870193" y="877160"/>
                  <a:pt x="3868214" y="734792"/>
                </a:cubicBezTo>
                <a:lnTo>
                  <a:pt x="4937472" y="724507"/>
                </a:lnTo>
                <a:cubicBezTo>
                  <a:pt x="4935558" y="237608"/>
                  <a:pt x="4934568" y="488605"/>
                  <a:pt x="4932654" y="1706"/>
                </a:cubicBezTo>
                <a:lnTo>
                  <a:pt x="5537857" y="0"/>
                </a:lnTo>
                <a:cubicBezTo>
                  <a:pt x="5539771" y="299626"/>
                  <a:pt x="5541686" y="599252"/>
                  <a:pt x="5543600" y="898878"/>
                </a:cubicBezTo>
                <a:lnTo>
                  <a:pt x="9488279" y="877613"/>
                </a:lnTo>
              </a:path>
            </a:pathLst>
          </a:cu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9991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left)">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wipe(left)">
                                      <p:cBhvr>
                                        <p:cTn id="12" dur="500"/>
                                        <p:tgtEl>
                                          <p:spTgt spid="9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wipe(left)">
                                      <p:cBhvr>
                                        <p:cTn id="17" dur="500"/>
                                        <p:tgtEl>
                                          <p:spTgt spid="9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left)">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wipe(left)">
                                      <p:cBhvr>
                                        <p:cTn id="27" dur="500"/>
                                        <p:tgtEl>
                                          <p:spTgt spid="10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9"/>
                                        </p:tgtEl>
                                        <p:attrNameLst>
                                          <p:attrName>style.visibility</p:attrName>
                                        </p:attrNameLst>
                                      </p:cBhvr>
                                      <p:to>
                                        <p:strVal val="visible"/>
                                      </p:to>
                                    </p:set>
                                    <p:animEffect transition="in" filter="wipe(left)">
                                      <p:cBhvr>
                                        <p:cTn id="32" dur="500"/>
                                        <p:tgtEl>
                                          <p:spTgt spid="1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12"/>
                                        </p:tgtEl>
                                        <p:attrNameLst>
                                          <p:attrName>style.visibility</p:attrName>
                                        </p:attrNameLst>
                                      </p:cBhvr>
                                      <p:to>
                                        <p:strVal val="visible"/>
                                      </p:to>
                                    </p:set>
                                    <p:animEffect transition="in" filter="wipe(left)">
                                      <p:cBhvr>
                                        <p:cTn id="40"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4976AB3-7327-2C62-A9B6-6BD1660BC9EE}"/>
            </a:ext>
          </a:extLst>
        </p:cNvPr>
        <p:cNvGrpSpPr/>
        <p:nvPr/>
      </p:nvGrpSpPr>
      <p:grpSpPr>
        <a:xfrm>
          <a:off x="0" y="0"/>
          <a:ext cx="0" cy="0"/>
          <a:chOff x="0" y="0"/>
          <a:chExt cx="0" cy="0"/>
        </a:xfrm>
      </p:grpSpPr>
      <p:cxnSp>
        <p:nvCxnSpPr>
          <p:cNvPr id="21" name="Connecteur droit 20">
            <a:extLst>
              <a:ext uri="{FF2B5EF4-FFF2-40B4-BE49-F238E27FC236}">
                <a16:creationId xmlns:a16="http://schemas.microsoft.com/office/drawing/2014/main" id="{8A067C16-3721-BE38-B27F-711891E6E6E4}"/>
              </a:ext>
            </a:extLst>
          </p:cNvPr>
          <p:cNvCxnSpPr/>
          <p:nvPr/>
        </p:nvCxnSpPr>
        <p:spPr>
          <a:xfrm>
            <a:off x="1233209" y="3367215"/>
            <a:ext cx="0" cy="3119284"/>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Connecteur droit 21">
            <a:extLst>
              <a:ext uri="{FF2B5EF4-FFF2-40B4-BE49-F238E27FC236}">
                <a16:creationId xmlns:a16="http://schemas.microsoft.com/office/drawing/2014/main" id="{E8F64F3F-66D9-C331-64B0-84F974013BBF}"/>
              </a:ext>
            </a:extLst>
          </p:cNvPr>
          <p:cNvCxnSpPr/>
          <p:nvPr/>
        </p:nvCxnSpPr>
        <p:spPr>
          <a:xfrm flipH="1" flipV="1">
            <a:off x="1221542" y="6472253"/>
            <a:ext cx="9442383" cy="14246"/>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sp>
        <p:nvSpPr>
          <p:cNvPr id="25" name="ZoneTexte 24">
            <a:extLst>
              <a:ext uri="{FF2B5EF4-FFF2-40B4-BE49-F238E27FC236}">
                <a16:creationId xmlns:a16="http://schemas.microsoft.com/office/drawing/2014/main" id="{156C5B0E-6AC3-113F-D216-643876B31494}"/>
              </a:ext>
            </a:extLst>
          </p:cNvPr>
          <p:cNvSpPr txBox="1"/>
          <p:nvPr/>
        </p:nvSpPr>
        <p:spPr>
          <a:xfrm>
            <a:off x="559518" y="6161411"/>
            <a:ext cx="616131" cy="369332"/>
          </a:xfrm>
          <a:prstGeom prst="rect">
            <a:avLst/>
          </a:prstGeom>
          <a:noFill/>
        </p:spPr>
        <p:txBody>
          <a:bodyPr wrap="none" rtlCol="0">
            <a:spAutoFit/>
          </a:bodyPr>
          <a:lstStyle/>
          <a:p>
            <a:r>
              <a:rPr lang="en-US" noProof="0" dirty="0">
                <a:solidFill>
                  <a:schemeClr val="bg1"/>
                </a:solidFill>
              </a:rPr>
              <a:t>-120</a:t>
            </a:r>
          </a:p>
        </p:txBody>
      </p:sp>
      <p:sp>
        <p:nvSpPr>
          <p:cNvPr id="26" name="ZoneTexte 25">
            <a:extLst>
              <a:ext uri="{FF2B5EF4-FFF2-40B4-BE49-F238E27FC236}">
                <a16:creationId xmlns:a16="http://schemas.microsoft.com/office/drawing/2014/main" id="{E92949D2-4132-6F9E-A6F7-2FE925D844B2}"/>
              </a:ext>
            </a:extLst>
          </p:cNvPr>
          <p:cNvSpPr txBox="1"/>
          <p:nvPr/>
        </p:nvSpPr>
        <p:spPr>
          <a:xfrm>
            <a:off x="577571" y="5442432"/>
            <a:ext cx="598077" cy="369332"/>
          </a:xfrm>
          <a:prstGeom prst="rect">
            <a:avLst/>
          </a:prstGeom>
          <a:noFill/>
        </p:spPr>
        <p:txBody>
          <a:bodyPr wrap="square" rtlCol="0">
            <a:spAutoFit/>
          </a:bodyPr>
          <a:lstStyle/>
          <a:p>
            <a:pPr algn="r"/>
            <a:r>
              <a:rPr lang="en-US" noProof="0" dirty="0">
                <a:solidFill>
                  <a:schemeClr val="bg1"/>
                </a:solidFill>
              </a:rPr>
              <a:t>- 60</a:t>
            </a:r>
          </a:p>
        </p:txBody>
      </p:sp>
      <p:cxnSp>
        <p:nvCxnSpPr>
          <p:cNvPr id="27" name="Connecteur droit 26">
            <a:extLst>
              <a:ext uri="{FF2B5EF4-FFF2-40B4-BE49-F238E27FC236}">
                <a16:creationId xmlns:a16="http://schemas.microsoft.com/office/drawing/2014/main" id="{D8DB1271-F848-7103-B8B7-6027DEF82F46}"/>
              </a:ext>
            </a:extLst>
          </p:cNvPr>
          <p:cNvCxnSpPr/>
          <p:nvPr/>
        </p:nvCxnSpPr>
        <p:spPr>
          <a:xfrm flipH="1" flipV="1">
            <a:off x="1233209" y="2839138"/>
            <a:ext cx="9567943" cy="19567"/>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6728F80D-BB49-2B92-B54A-D62CB0B39241}"/>
              </a:ext>
            </a:extLst>
          </p:cNvPr>
          <p:cNvCxnSpPr/>
          <p:nvPr/>
        </p:nvCxnSpPr>
        <p:spPr>
          <a:xfrm>
            <a:off x="1221542" y="317955"/>
            <a:ext cx="11667" cy="2535106"/>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sp>
        <p:nvSpPr>
          <p:cNvPr id="30" name="ZoneTexte 29">
            <a:extLst>
              <a:ext uri="{FF2B5EF4-FFF2-40B4-BE49-F238E27FC236}">
                <a16:creationId xmlns:a16="http://schemas.microsoft.com/office/drawing/2014/main" id="{F725AC35-BF8C-2F21-A04B-8912AE6DB1E6}"/>
              </a:ext>
            </a:extLst>
          </p:cNvPr>
          <p:cNvSpPr txBox="1"/>
          <p:nvPr/>
        </p:nvSpPr>
        <p:spPr>
          <a:xfrm>
            <a:off x="2269224" y="6522744"/>
            <a:ext cx="554960" cy="369332"/>
          </a:xfrm>
          <a:prstGeom prst="rect">
            <a:avLst/>
          </a:prstGeom>
          <a:noFill/>
        </p:spPr>
        <p:txBody>
          <a:bodyPr wrap="none" rtlCol="0">
            <a:spAutoFit/>
          </a:bodyPr>
          <a:lstStyle/>
          <a:p>
            <a:r>
              <a:rPr lang="en-US" noProof="0" dirty="0">
                <a:solidFill>
                  <a:schemeClr val="bg1"/>
                </a:solidFill>
              </a:rPr>
              <a:t>140</a:t>
            </a:r>
          </a:p>
        </p:txBody>
      </p:sp>
      <p:sp>
        <p:nvSpPr>
          <p:cNvPr id="31" name="ZoneTexte 30">
            <a:extLst>
              <a:ext uri="{FF2B5EF4-FFF2-40B4-BE49-F238E27FC236}">
                <a16:creationId xmlns:a16="http://schemas.microsoft.com/office/drawing/2014/main" id="{D509346C-6E51-CBA9-3ABB-AC53F653966D}"/>
              </a:ext>
            </a:extLst>
          </p:cNvPr>
          <p:cNvSpPr txBox="1"/>
          <p:nvPr/>
        </p:nvSpPr>
        <p:spPr>
          <a:xfrm>
            <a:off x="4114219" y="6522744"/>
            <a:ext cx="554960" cy="369332"/>
          </a:xfrm>
          <a:prstGeom prst="rect">
            <a:avLst/>
          </a:prstGeom>
          <a:noFill/>
        </p:spPr>
        <p:txBody>
          <a:bodyPr wrap="none" rtlCol="0">
            <a:spAutoFit/>
          </a:bodyPr>
          <a:lstStyle/>
          <a:p>
            <a:r>
              <a:rPr lang="en-US" noProof="0" dirty="0">
                <a:solidFill>
                  <a:schemeClr val="bg1"/>
                </a:solidFill>
              </a:rPr>
              <a:t>160</a:t>
            </a:r>
          </a:p>
        </p:txBody>
      </p:sp>
      <p:sp>
        <p:nvSpPr>
          <p:cNvPr id="33" name="ZoneTexte 32">
            <a:extLst>
              <a:ext uri="{FF2B5EF4-FFF2-40B4-BE49-F238E27FC236}">
                <a16:creationId xmlns:a16="http://schemas.microsoft.com/office/drawing/2014/main" id="{A30C7E2C-589B-42EE-5445-64A702CB6841}"/>
              </a:ext>
            </a:extLst>
          </p:cNvPr>
          <p:cNvSpPr txBox="1"/>
          <p:nvPr/>
        </p:nvSpPr>
        <p:spPr>
          <a:xfrm>
            <a:off x="5911614" y="6522744"/>
            <a:ext cx="554960" cy="369332"/>
          </a:xfrm>
          <a:prstGeom prst="rect">
            <a:avLst/>
          </a:prstGeom>
          <a:noFill/>
        </p:spPr>
        <p:txBody>
          <a:bodyPr wrap="none" rtlCol="0">
            <a:spAutoFit/>
          </a:bodyPr>
          <a:lstStyle/>
          <a:p>
            <a:r>
              <a:rPr lang="en-US" noProof="0" dirty="0">
                <a:solidFill>
                  <a:schemeClr val="bg1"/>
                </a:solidFill>
              </a:rPr>
              <a:t>180</a:t>
            </a:r>
          </a:p>
        </p:txBody>
      </p:sp>
      <p:sp>
        <p:nvSpPr>
          <p:cNvPr id="34" name="ZoneTexte 33">
            <a:extLst>
              <a:ext uri="{FF2B5EF4-FFF2-40B4-BE49-F238E27FC236}">
                <a16:creationId xmlns:a16="http://schemas.microsoft.com/office/drawing/2014/main" id="{968C8483-CDF8-97FE-DA5D-BF6E94A7C4A4}"/>
              </a:ext>
            </a:extLst>
          </p:cNvPr>
          <p:cNvSpPr txBox="1"/>
          <p:nvPr/>
        </p:nvSpPr>
        <p:spPr>
          <a:xfrm>
            <a:off x="10442577" y="6491415"/>
            <a:ext cx="494046" cy="369332"/>
          </a:xfrm>
          <a:prstGeom prst="rect">
            <a:avLst/>
          </a:prstGeom>
          <a:noFill/>
        </p:spPr>
        <p:txBody>
          <a:bodyPr wrap="none" rtlCol="0">
            <a:spAutoFit/>
          </a:bodyPr>
          <a:lstStyle/>
          <a:p>
            <a:r>
              <a:rPr lang="en-US" noProof="0" dirty="0" err="1">
                <a:solidFill>
                  <a:schemeClr val="bg1"/>
                </a:solidFill>
              </a:rPr>
              <a:t>ms</a:t>
            </a:r>
            <a:endParaRPr lang="en-US" noProof="0" dirty="0">
              <a:solidFill>
                <a:schemeClr val="bg1"/>
              </a:solidFill>
            </a:endParaRPr>
          </a:p>
        </p:txBody>
      </p:sp>
      <p:sp>
        <p:nvSpPr>
          <p:cNvPr id="35" name="ZoneTexte 34">
            <a:extLst>
              <a:ext uri="{FF2B5EF4-FFF2-40B4-BE49-F238E27FC236}">
                <a16:creationId xmlns:a16="http://schemas.microsoft.com/office/drawing/2014/main" id="{036FFFAB-3011-C5A4-C408-1312891276B7}"/>
              </a:ext>
            </a:extLst>
          </p:cNvPr>
          <p:cNvSpPr txBox="1"/>
          <p:nvPr/>
        </p:nvSpPr>
        <p:spPr>
          <a:xfrm>
            <a:off x="262179" y="3367215"/>
            <a:ext cx="516488" cy="369332"/>
          </a:xfrm>
          <a:prstGeom prst="rect">
            <a:avLst/>
          </a:prstGeom>
          <a:noFill/>
        </p:spPr>
        <p:txBody>
          <a:bodyPr wrap="none" rtlCol="0">
            <a:spAutoFit/>
          </a:bodyPr>
          <a:lstStyle/>
          <a:p>
            <a:r>
              <a:rPr lang="en-US" noProof="0" dirty="0">
                <a:solidFill>
                  <a:schemeClr val="bg1"/>
                </a:solidFill>
              </a:rPr>
              <a:t>mV</a:t>
            </a:r>
          </a:p>
        </p:txBody>
      </p:sp>
      <p:sp>
        <p:nvSpPr>
          <p:cNvPr id="48" name="ZoneTexte 47">
            <a:extLst>
              <a:ext uri="{FF2B5EF4-FFF2-40B4-BE49-F238E27FC236}">
                <a16:creationId xmlns:a16="http://schemas.microsoft.com/office/drawing/2014/main" id="{E3758086-BBED-932E-F5DA-1158A868BD7B}"/>
              </a:ext>
            </a:extLst>
          </p:cNvPr>
          <p:cNvSpPr txBox="1"/>
          <p:nvPr/>
        </p:nvSpPr>
        <p:spPr>
          <a:xfrm>
            <a:off x="577363" y="167297"/>
            <a:ext cx="598077" cy="369332"/>
          </a:xfrm>
          <a:prstGeom prst="rect">
            <a:avLst/>
          </a:prstGeom>
          <a:noFill/>
        </p:spPr>
        <p:txBody>
          <a:bodyPr wrap="square" rtlCol="0">
            <a:spAutoFit/>
          </a:bodyPr>
          <a:lstStyle/>
          <a:p>
            <a:pPr algn="r"/>
            <a:r>
              <a:rPr lang="en-US" noProof="0" dirty="0">
                <a:solidFill>
                  <a:schemeClr val="bg1"/>
                </a:solidFill>
              </a:rPr>
              <a:t>0</a:t>
            </a:r>
          </a:p>
        </p:txBody>
      </p:sp>
      <p:sp>
        <p:nvSpPr>
          <p:cNvPr id="50" name="ZoneTexte 49">
            <a:extLst>
              <a:ext uri="{FF2B5EF4-FFF2-40B4-BE49-F238E27FC236}">
                <a16:creationId xmlns:a16="http://schemas.microsoft.com/office/drawing/2014/main" id="{341E8355-FEC4-7003-F2D8-7617B261C5F0}"/>
              </a:ext>
            </a:extLst>
          </p:cNvPr>
          <p:cNvSpPr txBox="1"/>
          <p:nvPr/>
        </p:nvSpPr>
        <p:spPr>
          <a:xfrm>
            <a:off x="262179" y="448821"/>
            <a:ext cx="450764" cy="369332"/>
          </a:xfrm>
          <a:prstGeom prst="rect">
            <a:avLst/>
          </a:prstGeom>
          <a:noFill/>
        </p:spPr>
        <p:txBody>
          <a:bodyPr wrap="none" rtlCol="0">
            <a:spAutoFit/>
          </a:bodyPr>
          <a:lstStyle/>
          <a:p>
            <a:r>
              <a:rPr lang="en-US" noProof="0" dirty="0" err="1">
                <a:solidFill>
                  <a:schemeClr val="bg1"/>
                </a:solidFill>
              </a:rPr>
              <a:t>pA</a:t>
            </a:r>
            <a:endParaRPr lang="en-US" noProof="0" dirty="0">
              <a:solidFill>
                <a:schemeClr val="bg1"/>
              </a:solidFill>
            </a:endParaRPr>
          </a:p>
        </p:txBody>
      </p:sp>
      <p:sp>
        <p:nvSpPr>
          <p:cNvPr id="51" name="ZoneTexte 50">
            <a:extLst>
              <a:ext uri="{FF2B5EF4-FFF2-40B4-BE49-F238E27FC236}">
                <a16:creationId xmlns:a16="http://schemas.microsoft.com/office/drawing/2014/main" id="{024B07EC-61EB-6CEB-7A71-EB95E2B26565}"/>
              </a:ext>
            </a:extLst>
          </p:cNvPr>
          <p:cNvSpPr txBox="1"/>
          <p:nvPr/>
        </p:nvSpPr>
        <p:spPr>
          <a:xfrm>
            <a:off x="7709009" y="6522744"/>
            <a:ext cx="554960" cy="369332"/>
          </a:xfrm>
          <a:prstGeom prst="rect">
            <a:avLst/>
          </a:prstGeom>
          <a:noFill/>
        </p:spPr>
        <p:txBody>
          <a:bodyPr wrap="none" rtlCol="0">
            <a:spAutoFit/>
          </a:bodyPr>
          <a:lstStyle/>
          <a:p>
            <a:r>
              <a:rPr lang="en-US" noProof="0" dirty="0">
                <a:solidFill>
                  <a:schemeClr val="bg1"/>
                </a:solidFill>
              </a:rPr>
              <a:t>200</a:t>
            </a:r>
          </a:p>
        </p:txBody>
      </p:sp>
      <p:sp>
        <p:nvSpPr>
          <p:cNvPr id="59" name="ZoneTexte 58">
            <a:extLst>
              <a:ext uri="{FF2B5EF4-FFF2-40B4-BE49-F238E27FC236}">
                <a16:creationId xmlns:a16="http://schemas.microsoft.com/office/drawing/2014/main" id="{43A50A51-CF4D-F803-D666-201E4BC7BCB2}"/>
              </a:ext>
            </a:extLst>
          </p:cNvPr>
          <p:cNvSpPr txBox="1"/>
          <p:nvPr/>
        </p:nvSpPr>
        <p:spPr>
          <a:xfrm>
            <a:off x="10442577" y="2860222"/>
            <a:ext cx="494046" cy="369332"/>
          </a:xfrm>
          <a:prstGeom prst="rect">
            <a:avLst/>
          </a:prstGeom>
          <a:noFill/>
        </p:spPr>
        <p:txBody>
          <a:bodyPr wrap="none" rtlCol="0">
            <a:spAutoFit/>
          </a:bodyPr>
          <a:lstStyle/>
          <a:p>
            <a:r>
              <a:rPr lang="en-US" noProof="0" dirty="0" err="1">
                <a:solidFill>
                  <a:schemeClr val="bg1"/>
                </a:solidFill>
              </a:rPr>
              <a:t>ms</a:t>
            </a:r>
            <a:endParaRPr lang="en-US" noProof="0" dirty="0">
              <a:solidFill>
                <a:schemeClr val="bg1"/>
              </a:solidFill>
            </a:endParaRPr>
          </a:p>
        </p:txBody>
      </p:sp>
      <p:sp>
        <p:nvSpPr>
          <p:cNvPr id="74" name="ZoneTexte 73">
            <a:extLst>
              <a:ext uri="{FF2B5EF4-FFF2-40B4-BE49-F238E27FC236}">
                <a16:creationId xmlns:a16="http://schemas.microsoft.com/office/drawing/2014/main" id="{FDA6C840-AA5D-CE02-D3A1-B07E7364366C}"/>
              </a:ext>
            </a:extLst>
          </p:cNvPr>
          <p:cNvSpPr txBox="1"/>
          <p:nvPr/>
        </p:nvSpPr>
        <p:spPr>
          <a:xfrm>
            <a:off x="610704" y="4609110"/>
            <a:ext cx="598077" cy="369332"/>
          </a:xfrm>
          <a:prstGeom prst="rect">
            <a:avLst/>
          </a:prstGeom>
          <a:noFill/>
        </p:spPr>
        <p:txBody>
          <a:bodyPr wrap="square" rtlCol="0">
            <a:spAutoFit/>
          </a:bodyPr>
          <a:lstStyle/>
          <a:p>
            <a:pPr algn="r"/>
            <a:r>
              <a:rPr lang="en-US" noProof="0" dirty="0">
                <a:solidFill>
                  <a:schemeClr val="bg1"/>
                </a:solidFill>
              </a:rPr>
              <a:t>0</a:t>
            </a:r>
          </a:p>
        </p:txBody>
      </p:sp>
      <p:sp>
        <p:nvSpPr>
          <p:cNvPr id="82" name="ZoneTexte 81">
            <a:extLst>
              <a:ext uri="{FF2B5EF4-FFF2-40B4-BE49-F238E27FC236}">
                <a16:creationId xmlns:a16="http://schemas.microsoft.com/office/drawing/2014/main" id="{2806B5DF-0ADC-BB75-5797-D95287EF0C5A}"/>
              </a:ext>
            </a:extLst>
          </p:cNvPr>
          <p:cNvSpPr txBox="1"/>
          <p:nvPr/>
        </p:nvSpPr>
        <p:spPr>
          <a:xfrm>
            <a:off x="606351" y="3785043"/>
            <a:ext cx="598077" cy="369332"/>
          </a:xfrm>
          <a:prstGeom prst="rect">
            <a:avLst/>
          </a:prstGeom>
          <a:noFill/>
        </p:spPr>
        <p:txBody>
          <a:bodyPr wrap="square" rtlCol="0">
            <a:spAutoFit/>
          </a:bodyPr>
          <a:lstStyle/>
          <a:p>
            <a:pPr algn="r"/>
            <a:r>
              <a:rPr lang="en-US" noProof="0" dirty="0">
                <a:solidFill>
                  <a:schemeClr val="bg1"/>
                </a:solidFill>
              </a:rPr>
              <a:t>60</a:t>
            </a:r>
          </a:p>
        </p:txBody>
      </p:sp>
      <p:sp>
        <p:nvSpPr>
          <p:cNvPr id="83" name="ZoneTexte 82">
            <a:extLst>
              <a:ext uri="{FF2B5EF4-FFF2-40B4-BE49-F238E27FC236}">
                <a16:creationId xmlns:a16="http://schemas.microsoft.com/office/drawing/2014/main" id="{9746C470-4B55-C9A5-8613-89EE8390E7D3}"/>
              </a:ext>
            </a:extLst>
          </p:cNvPr>
          <p:cNvSpPr txBox="1"/>
          <p:nvPr/>
        </p:nvSpPr>
        <p:spPr>
          <a:xfrm>
            <a:off x="262180" y="1119901"/>
            <a:ext cx="922800" cy="369332"/>
          </a:xfrm>
          <a:prstGeom prst="rect">
            <a:avLst/>
          </a:prstGeom>
          <a:noFill/>
        </p:spPr>
        <p:txBody>
          <a:bodyPr wrap="square" rtlCol="0">
            <a:spAutoFit/>
          </a:bodyPr>
          <a:lstStyle/>
          <a:p>
            <a:pPr algn="r"/>
            <a:r>
              <a:rPr lang="en-US" noProof="0" dirty="0">
                <a:solidFill>
                  <a:schemeClr val="bg1"/>
                </a:solidFill>
              </a:rPr>
              <a:t>- 1000</a:t>
            </a:r>
          </a:p>
        </p:txBody>
      </p:sp>
      <p:sp>
        <p:nvSpPr>
          <p:cNvPr id="84" name="ZoneTexte 83">
            <a:extLst>
              <a:ext uri="{FF2B5EF4-FFF2-40B4-BE49-F238E27FC236}">
                <a16:creationId xmlns:a16="http://schemas.microsoft.com/office/drawing/2014/main" id="{1AFD3375-6085-AD41-A6CB-0A585F370490}"/>
              </a:ext>
            </a:extLst>
          </p:cNvPr>
          <p:cNvSpPr txBox="1"/>
          <p:nvPr/>
        </p:nvSpPr>
        <p:spPr>
          <a:xfrm>
            <a:off x="255178" y="2066312"/>
            <a:ext cx="922800" cy="369332"/>
          </a:xfrm>
          <a:prstGeom prst="rect">
            <a:avLst/>
          </a:prstGeom>
          <a:noFill/>
        </p:spPr>
        <p:txBody>
          <a:bodyPr wrap="square" rtlCol="0">
            <a:spAutoFit/>
          </a:bodyPr>
          <a:lstStyle/>
          <a:p>
            <a:pPr algn="r"/>
            <a:r>
              <a:rPr lang="en-US" noProof="0" dirty="0">
                <a:solidFill>
                  <a:schemeClr val="bg1"/>
                </a:solidFill>
              </a:rPr>
              <a:t>- 2000</a:t>
            </a:r>
          </a:p>
        </p:txBody>
      </p:sp>
      <p:cxnSp>
        <p:nvCxnSpPr>
          <p:cNvPr id="81" name="Connecteur droit 80">
            <a:extLst>
              <a:ext uri="{FF2B5EF4-FFF2-40B4-BE49-F238E27FC236}">
                <a16:creationId xmlns:a16="http://schemas.microsoft.com/office/drawing/2014/main" id="{68B89C37-DA60-C9F7-6328-D0D2A7A90AD0}"/>
              </a:ext>
            </a:extLst>
          </p:cNvPr>
          <p:cNvCxnSpPr>
            <a:cxnSpLocks/>
          </p:cNvCxnSpPr>
          <p:nvPr/>
        </p:nvCxnSpPr>
        <p:spPr>
          <a:xfrm>
            <a:off x="1272594" y="4777391"/>
            <a:ext cx="9454630" cy="0"/>
          </a:xfrm>
          <a:prstGeom prst="line">
            <a:avLst/>
          </a:prstGeom>
          <a:ln w="9525">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3" name="ZoneTexte 2">
            <a:extLst>
              <a:ext uri="{FF2B5EF4-FFF2-40B4-BE49-F238E27FC236}">
                <a16:creationId xmlns:a16="http://schemas.microsoft.com/office/drawing/2014/main" id="{90E68C18-6649-403B-DE38-C8A73D5F348B}"/>
              </a:ext>
            </a:extLst>
          </p:cNvPr>
          <p:cNvSpPr txBox="1"/>
          <p:nvPr/>
        </p:nvSpPr>
        <p:spPr>
          <a:xfrm>
            <a:off x="9506404" y="6522744"/>
            <a:ext cx="554960" cy="369332"/>
          </a:xfrm>
          <a:prstGeom prst="rect">
            <a:avLst/>
          </a:prstGeom>
          <a:noFill/>
        </p:spPr>
        <p:txBody>
          <a:bodyPr wrap="none" rtlCol="0">
            <a:spAutoFit/>
          </a:bodyPr>
          <a:lstStyle/>
          <a:p>
            <a:r>
              <a:rPr lang="en-US" noProof="0" dirty="0">
                <a:solidFill>
                  <a:schemeClr val="bg1"/>
                </a:solidFill>
              </a:rPr>
              <a:t>220</a:t>
            </a:r>
          </a:p>
        </p:txBody>
      </p:sp>
      <p:grpSp>
        <p:nvGrpSpPr>
          <p:cNvPr id="7" name="Groupe 6">
            <a:extLst>
              <a:ext uri="{FF2B5EF4-FFF2-40B4-BE49-F238E27FC236}">
                <a16:creationId xmlns:a16="http://schemas.microsoft.com/office/drawing/2014/main" id="{347C20D4-C87E-19CA-C74C-BAE7D4E46A7E}"/>
              </a:ext>
            </a:extLst>
          </p:cNvPr>
          <p:cNvGrpSpPr/>
          <p:nvPr/>
        </p:nvGrpSpPr>
        <p:grpSpPr>
          <a:xfrm>
            <a:off x="1225886" y="576754"/>
            <a:ext cx="9529937" cy="5623070"/>
            <a:chOff x="1225886" y="576754"/>
            <a:chExt cx="9529937" cy="5623070"/>
          </a:xfrm>
        </p:grpSpPr>
        <p:sp>
          <p:nvSpPr>
            <p:cNvPr id="4" name="Forme libre 3">
              <a:extLst>
                <a:ext uri="{FF2B5EF4-FFF2-40B4-BE49-F238E27FC236}">
                  <a16:creationId xmlns:a16="http://schemas.microsoft.com/office/drawing/2014/main" id="{D94139BB-035B-336C-5A22-31B4DB22946F}"/>
                </a:ext>
              </a:extLst>
            </p:cNvPr>
            <p:cNvSpPr/>
            <p:nvPr/>
          </p:nvSpPr>
          <p:spPr>
            <a:xfrm>
              <a:off x="1253067" y="4791050"/>
              <a:ext cx="9381066" cy="1408774"/>
            </a:xfrm>
            <a:custGeom>
              <a:avLst/>
              <a:gdLst>
                <a:gd name="csX0" fmla="*/ 0 w 9381066"/>
                <a:gd name="csY0" fmla="*/ 857955 h 1399822"/>
                <a:gd name="csX1" fmla="*/ 383822 w 9381066"/>
                <a:gd name="csY1" fmla="*/ 857955 h 1399822"/>
                <a:gd name="csX2" fmla="*/ 383822 w 9381066"/>
                <a:gd name="csY2" fmla="*/ 1399822 h 1399822"/>
                <a:gd name="csX3" fmla="*/ 948266 w 9381066"/>
                <a:gd name="csY3" fmla="*/ 1399822 h 1399822"/>
                <a:gd name="csX4" fmla="*/ 936977 w 9381066"/>
                <a:gd name="csY4" fmla="*/ 11289 h 1399822"/>
                <a:gd name="csX5" fmla="*/ 3635022 w 9381066"/>
                <a:gd name="csY5" fmla="*/ 0 h 1399822"/>
                <a:gd name="csX6" fmla="*/ 3646311 w 9381066"/>
                <a:gd name="csY6" fmla="*/ 1399822 h 1399822"/>
                <a:gd name="csX7" fmla="*/ 3668889 w 9381066"/>
                <a:gd name="csY7" fmla="*/ 1388533 h 1399822"/>
                <a:gd name="csX8" fmla="*/ 3691466 w 9381066"/>
                <a:gd name="csY8" fmla="*/ 0 h 1399822"/>
                <a:gd name="csX9" fmla="*/ 6366933 w 9381066"/>
                <a:gd name="csY9" fmla="*/ 0 h 1399822"/>
                <a:gd name="csX10" fmla="*/ 6389511 w 9381066"/>
                <a:gd name="csY10" fmla="*/ 699911 h 1399822"/>
                <a:gd name="csX11" fmla="*/ 9381066 w 9381066"/>
                <a:gd name="csY11" fmla="*/ 699911 h 1399822"/>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668889 w 9381066"/>
                <a:gd name="csY7" fmla="*/ 1395261 h 1406550"/>
                <a:gd name="csX8" fmla="*/ 3691466 w 9381066"/>
                <a:gd name="csY8" fmla="*/ 6728 h 1406550"/>
                <a:gd name="csX9" fmla="*/ 6366933 w 9381066"/>
                <a:gd name="csY9" fmla="*/ 6728 h 1406550"/>
                <a:gd name="csX10" fmla="*/ 6389511 w 9381066"/>
                <a:gd name="csY10" fmla="*/ 706639 h 1406550"/>
                <a:gd name="csX11" fmla="*/ 9381066 w 9381066"/>
                <a:gd name="csY11" fmla="*/ 706639 h 1406550"/>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366933 w 9381066"/>
                <a:gd name="csY9" fmla="*/ 6728 h 1408774"/>
                <a:gd name="csX10" fmla="*/ 6389511 w 9381066"/>
                <a:gd name="csY10" fmla="*/ 706639 h 1408774"/>
                <a:gd name="csX11" fmla="*/ 9381066 w 9381066"/>
                <a:gd name="csY11" fmla="*/ 706639 h 1408774"/>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402969 w 9381066"/>
                <a:gd name="csY9" fmla="*/ 11233 h 1408774"/>
                <a:gd name="csX10" fmla="*/ 6389511 w 9381066"/>
                <a:gd name="csY10" fmla="*/ 706639 h 1408774"/>
                <a:gd name="csX11" fmla="*/ 9381066 w 9381066"/>
                <a:gd name="csY11" fmla="*/ 706639 h 1408774"/>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371438 w 9381066"/>
                <a:gd name="csY9" fmla="*/ 15738 h 1408774"/>
                <a:gd name="csX10" fmla="*/ 6389511 w 9381066"/>
                <a:gd name="csY10" fmla="*/ 706639 h 1408774"/>
                <a:gd name="csX11" fmla="*/ 9381066 w 9381066"/>
                <a:gd name="csY11" fmla="*/ 706639 h 1408774"/>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389456 w 9381066"/>
                <a:gd name="csY9" fmla="*/ 11234 h 1408774"/>
                <a:gd name="csX10" fmla="*/ 6389511 w 9381066"/>
                <a:gd name="csY10" fmla="*/ 706639 h 1408774"/>
                <a:gd name="csX11" fmla="*/ 9381066 w 9381066"/>
                <a:gd name="csY11" fmla="*/ 706639 h 1408774"/>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383914 w 9381066"/>
                <a:gd name="csY9" fmla="*/ 150 h 1408774"/>
                <a:gd name="csX10" fmla="*/ 6389511 w 9381066"/>
                <a:gd name="csY10" fmla="*/ 706639 h 1408774"/>
                <a:gd name="csX11" fmla="*/ 9381066 w 9381066"/>
                <a:gd name="csY11" fmla="*/ 706639 h 14087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9381066" h="1408774">
                  <a:moveTo>
                    <a:pt x="0" y="864683"/>
                  </a:moveTo>
                  <a:lnTo>
                    <a:pt x="383822" y="864683"/>
                  </a:lnTo>
                  <a:lnTo>
                    <a:pt x="383822" y="1406550"/>
                  </a:lnTo>
                  <a:lnTo>
                    <a:pt x="948266" y="1406550"/>
                  </a:lnTo>
                  <a:cubicBezTo>
                    <a:pt x="946004" y="937700"/>
                    <a:pt x="943743" y="468850"/>
                    <a:pt x="941481" y="0"/>
                  </a:cubicBezTo>
                  <a:lnTo>
                    <a:pt x="3635022" y="6728"/>
                  </a:lnTo>
                  <a:lnTo>
                    <a:pt x="3646311" y="1406550"/>
                  </a:lnTo>
                  <a:lnTo>
                    <a:pt x="3682403" y="1408774"/>
                  </a:lnTo>
                  <a:lnTo>
                    <a:pt x="3691466" y="6728"/>
                  </a:lnTo>
                  <a:lnTo>
                    <a:pt x="6383914" y="150"/>
                  </a:lnTo>
                  <a:cubicBezTo>
                    <a:pt x="6383932" y="231952"/>
                    <a:pt x="6389493" y="474837"/>
                    <a:pt x="6389511" y="706639"/>
                  </a:cubicBezTo>
                  <a:lnTo>
                    <a:pt x="9381066" y="706639"/>
                  </a:lnTo>
                </a:path>
              </a:pathLst>
            </a:cu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rme libre 5">
              <a:extLst>
                <a:ext uri="{FF2B5EF4-FFF2-40B4-BE49-F238E27FC236}">
                  <a16:creationId xmlns:a16="http://schemas.microsoft.com/office/drawing/2014/main" id="{426CF314-1380-CE40-85CA-3A9593E2AEC8}"/>
                </a:ext>
              </a:extLst>
            </p:cNvPr>
            <p:cNvSpPr/>
            <p:nvPr/>
          </p:nvSpPr>
          <p:spPr>
            <a:xfrm>
              <a:off x="1225886" y="576754"/>
              <a:ext cx="9529937" cy="2137419"/>
            </a:xfrm>
            <a:custGeom>
              <a:avLst/>
              <a:gdLst>
                <a:gd name="csX0" fmla="*/ 0 w 7885786"/>
                <a:gd name="csY0" fmla="*/ 3335 h 2132312"/>
                <a:gd name="csX1" fmla="*/ 614477 w 7885786"/>
                <a:gd name="csY1" fmla="*/ 17965 h 2132312"/>
                <a:gd name="csX2" fmla="*/ 782727 w 7885786"/>
                <a:gd name="csY2" fmla="*/ 17965 h 2132312"/>
                <a:gd name="csX3" fmla="*/ 885140 w 7885786"/>
                <a:gd name="csY3" fmla="*/ 17965 h 2132312"/>
                <a:gd name="csX4" fmla="*/ 936346 w 7885786"/>
                <a:gd name="csY4" fmla="*/ 17965 h 2132312"/>
                <a:gd name="csX5" fmla="*/ 958292 w 7885786"/>
                <a:gd name="csY5" fmla="*/ 39911 h 2132312"/>
                <a:gd name="csX6" fmla="*/ 958292 w 7885786"/>
                <a:gd name="csY6" fmla="*/ 105748 h 2132312"/>
                <a:gd name="csX7" fmla="*/ 958292 w 7885786"/>
                <a:gd name="csY7" fmla="*/ 193530 h 2132312"/>
                <a:gd name="csX8" fmla="*/ 965607 w 7885786"/>
                <a:gd name="csY8" fmla="*/ 493453 h 2132312"/>
                <a:gd name="csX9" fmla="*/ 980237 w 7885786"/>
                <a:gd name="csY9" fmla="*/ 2132058 h 2132312"/>
                <a:gd name="csX10" fmla="*/ 1038759 w 7885786"/>
                <a:gd name="csY10" fmla="*/ 617812 h 2132312"/>
                <a:gd name="csX11" fmla="*/ 1075335 w 7885786"/>
                <a:gd name="csY11" fmla="*/ 434932 h 2132312"/>
                <a:gd name="csX12" fmla="*/ 1097280 w 7885786"/>
                <a:gd name="csY12" fmla="*/ 266682 h 2132312"/>
                <a:gd name="csX13" fmla="*/ 1141172 w 7885786"/>
                <a:gd name="csY13" fmla="*/ 156954 h 2132312"/>
                <a:gd name="csX14" fmla="*/ 1199693 w 7885786"/>
                <a:gd name="csY14" fmla="*/ 91117 h 2132312"/>
                <a:gd name="csX15" fmla="*/ 1294791 w 7885786"/>
                <a:gd name="csY15" fmla="*/ 54541 h 2132312"/>
                <a:gd name="csX16" fmla="*/ 1433780 w 7885786"/>
                <a:gd name="csY16" fmla="*/ 39911 h 2132312"/>
                <a:gd name="csX17" fmla="*/ 1631290 w 7885786"/>
                <a:gd name="csY17" fmla="*/ 39911 h 2132312"/>
                <a:gd name="csX18" fmla="*/ 1931213 w 7885786"/>
                <a:gd name="csY18" fmla="*/ 32596 h 2132312"/>
                <a:gd name="csX19" fmla="*/ 2414016 w 7885786"/>
                <a:gd name="csY19" fmla="*/ 39911 h 2132312"/>
                <a:gd name="csX20" fmla="*/ 3343047 w 7885786"/>
                <a:gd name="csY20" fmla="*/ 3335 h 2132312"/>
                <a:gd name="csX21" fmla="*/ 3635655 w 7885786"/>
                <a:gd name="csY21" fmla="*/ 3335 h 2132312"/>
                <a:gd name="csX22" fmla="*/ 3694176 w 7885786"/>
                <a:gd name="csY22" fmla="*/ 17965 h 2132312"/>
                <a:gd name="csX23" fmla="*/ 3701492 w 7885786"/>
                <a:gd name="csY23" fmla="*/ 186215 h 2132312"/>
                <a:gd name="csX24" fmla="*/ 3716122 w 7885786"/>
                <a:gd name="csY24" fmla="*/ 266682 h 2132312"/>
                <a:gd name="csX25" fmla="*/ 3745383 w 7885786"/>
                <a:gd name="csY25" fmla="*/ 208161 h 2132312"/>
                <a:gd name="csX26" fmla="*/ 3752698 w 7885786"/>
                <a:gd name="csY26" fmla="*/ 164269 h 2132312"/>
                <a:gd name="csX27" fmla="*/ 3803904 w 7885786"/>
                <a:gd name="csY27" fmla="*/ 83802 h 2132312"/>
                <a:gd name="csX28" fmla="*/ 3884372 w 7885786"/>
                <a:gd name="csY28" fmla="*/ 25281 h 2132312"/>
                <a:gd name="csX29" fmla="*/ 4001415 w 7885786"/>
                <a:gd name="csY29" fmla="*/ 32596 h 2132312"/>
                <a:gd name="csX30" fmla="*/ 4593946 w 7885786"/>
                <a:gd name="csY30" fmla="*/ 25281 h 2132312"/>
                <a:gd name="csX31" fmla="*/ 5640020 w 7885786"/>
                <a:gd name="csY31" fmla="*/ 10650 h 2132312"/>
                <a:gd name="csX32" fmla="*/ 6590996 w 7885786"/>
                <a:gd name="csY32" fmla="*/ 17965 h 2132312"/>
                <a:gd name="csX33" fmla="*/ 7885786 w 7885786"/>
                <a:gd name="csY33" fmla="*/ 17965 h 2132312"/>
                <a:gd name="csX34" fmla="*/ 7885786 w 7885786"/>
                <a:gd name="csY34" fmla="*/ 17965 h 2132312"/>
                <a:gd name="csX0" fmla="*/ 0 w 9497610"/>
                <a:gd name="csY0" fmla="*/ 3335 h 2132312"/>
                <a:gd name="csX1" fmla="*/ 614477 w 9497610"/>
                <a:gd name="csY1" fmla="*/ 17965 h 2132312"/>
                <a:gd name="csX2" fmla="*/ 782727 w 9497610"/>
                <a:gd name="csY2" fmla="*/ 17965 h 2132312"/>
                <a:gd name="csX3" fmla="*/ 885140 w 9497610"/>
                <a:gd name="csY3" fmla="*/ 17965 h 2132312"/>
                <a:gd name="csX4" fmla="*/ 936346 w 9497610"/>
                <a:gd name="csY4" fmla="*/ 17965 h 2132312"/>
                <a:gd name="csX5" fmla="*/ 958292 w 9497610"/>
                <a:gd name="csY5" fmla="*/ 39911 h 2132312"/>
                <a:gd name="csX6" fmla="*/ 958292 w 9497610"/>
                <a:gd name="csY6" fmla="*/ 105748 h 2132312"/>
                <a:gd name="csX7" fmla="*/ 958292 w 9497610"/>
                <a:gd name="csY7" fmla="*/ 193530 h 2132312"/>
                <a:gd name="csX8" fmla="*/ 965607 w 9497610"/>
                <a:gd name="csY8" fmla="*/ 493453 h 2132312"/>
                <a:gd name="csX9" fmla="*/ 980237 w 9497610"/>
                <a:gd name="csY9" fmla="*/ 2132058 h 2132312"/>
                <a:gd name="csX10" fmla="*/ 1038759 w 9497610"/>
                <a:gd name="csY10" fmla="*/ 617812 h 2132312"/>
                <a:gd name="csX11" fmla="*/ 1075335 w 9497610"/>
                <a:gd name="csY11" fmla="*/ 434932 h 2132312"/>
                <a:gd name="csX12" fmla="*/ 1097280 w 9497610"/>
                <a:gd name="csY12" fmla="*/ 266682 h 2132312"/>
                <a:gd name="csX13" fmla="*/ 1141172 w 9497610"/>
                <a:gd name="csY13" fmla="*/ 156954 h 2132312"/>
                <a:gd name="csX14" fmla="*/ 1199693 w 9497610"/>
                <a:gd name="csY14" fmla="*/ 91117 h 2132312"/>
                <a:gd name="csX15" fmla="*/ 1294791 w 9497610"/>
                <a:gd name="csY15" fmla="*/ 54541 h 2132312"/>
                <a:gd name="csX16" fmla="*/ 1433780 w 9497610"/>
                <a:gd name="csY16" fmla="*/ 39911 h 2132312"/>
                <a:gd name="csX17" fmla="*/ 1631290 w 9497610"/>
                <a:gd name="csY17" fmla="*/ 39911 h 2132312"/>
                <a:gd name="csX18" fmla="*/ 1931213 w 9497610"/>
                <a:gd name="csY18" fmla="*/ 32596 h 2132312"/>
                <a:gd name="csX19" fmla="*/ 2414016 w 9497610"/>
                <a:gd name="csY19" fmla="*/ 39911 h 2132312"/>
                <a:gd name="csX20" fmla="*/ 3343047 w 9497610"/>
                <a:gd name="csY20" fmla="*/ 3335 h 2132312"/>
                <a:gd name="csX21" fmla="*/ 3635655 w 9497610"/>
                <a:gd name="csY21" fmla="*/ 3335 h 2132312"/>
                <a:gd name="csX22" fmla="*/ 3694176 w 9497610"/>
                <a:gd name="csY22" fmla="*/ 17965 h 2132312"/>
                <a:gd name="csX23" fmla="*/ 3701492 w 9497610"/>
                <a:gd name="csY23" fmla="*/ 186215 h 2132312"/>
                <a:gd name="csX24" fmla="*/ 3716122 w 9497610"/>
                <a:gd name="csY24" fmla="*/ 266682 h 2132312"/>
                <a:gd name="csX25" fmla="*/ 3745383 w 9497610"/>
                <a:gd name="csY25" fmla="*/ 208161 h 2132312"/>
                <a:gd name="csX26" fmla="*/ 3752698 w 9497610"/>
                <a:gd name="csY26" fmla="*/ 164269 h 2132312"/>
                <a:gd name="csX27" fmla="*/ 3803904 w 9497610"/>
                <a:gd name="csY27" fmla="*/ 83802 h 2132312"/>
                <a:gd name="csX28" fmla="*/ 3884372 w 9497610"/>
                <a:gd name="csY28" fmla="*/ 25281 h 2132312"/>
                <a:gd name="csX29" fmla="*/ 4001415 w 9497610"/>
                <a:gd name="csY29" fmla="*/ 32596 h 2132312"/>
                <a:gd name="csX30" fmla="*/ 4593946 w 9497610"/>
                <a:gd name="csY30" fmla="*/ 25281 h 2132312"/>
                <a:gd name="csX31" fmla="*/ 5640020 w 9497610"/>
                <a:gd name="csY31" fmla="*/ 10650 h 2132312"/>
                <a:gd name="csX32" fmla="*/ 6590996 w 9497610"/>
                <a:gd name="csY32" fmla="*/ 17965 h 2132312"/>
                <a:gd name="csX33" fmla="*/ 7885786 w 9497610"/>
                <a:gd name="csY33" fmla="*/ 17965 h 2132312"/>
                <a:gd name="csX34" fmla="*/ 9497610 w 9497610"/>
                <a:gd name="csY34" fmla="*/ 2467 h 2132312"/>
                <a:gd name="csX0" fmla="*/ 0 w 9497610"/>
                <a:gd name="csY0" fmla="*/ 3335 h 2132312"/>
                <a:gd name="csX1" fmla="*/ 614477 w 9497610"/>
                <a:gd name="csY1" fmla="*/ 17965 h 2132312"/>
                <a:gd name="csX2" fmla="*/ 782727 w 9497610"/>
                <a:gd name="csY2" fmla="*/ 17965 h 2132312"/>
                <a:gd name="csX3" fmla="*/ 885140 w 9497610"/>
                <a:gd name="csY3" fmla="*/ 17965 h 2132312"/>
                <a:gd name="csX4" fmla="*/ 936346 w 9497610"/>
                <a:gd name="csY4" fmla="*/ 17965 h 2132312"/>
                <a:gd name="csX5" fmla="*/ 958292 w 9497610"/>
                <a:gd name="csY5" fmla="*/ 39911 h 2132312"/>
                <a:gd name="csX6" fmla="*/ 958292 w 9497610"/>
                <a:gd name="csY6" fmla="*/ 105748 h 2132312"/>
                <a:gd name="csX7" fmla="*/ 958292 w 9497610"/>
                <a:gd name="csY7" fmla="*/ 193530 h 2132312"/>
                <a:gd name="csX8" fmla="*/ 965607 w 9497610"/>
                <a:gd name="csY8" fmla="*/ 493453 h 2132312"/>
                <a:gd name="csX9" fmla="*/ 980237 w 9497610"/>
                <a:gd name="csY9" fmla="*/ 2132058 h 2132312"/>
                <a:gd name="csX10" fmla="*/ 1038759 w 9497610"/>
                <a:gd name="csY10" fmla="*/ 617812 h 2132312"/>
                <a:gd name="csX11" fmla="*/ 1075335 w 9497610"/>
                <a:gd name="csY11" fmla="*/ 434932 h 2132312"/>
                <a:gd name="csX12" fmla="*/ 1097280 w 9497610"/>
                <a:gd name="csY12" fmla="*/ 266682 h 2132312"/>
                <a:gd name="csX13" fmla="*/ 1141172 w 9497610"/>
                <a:gd name="csY13" fmla="*/ 156954 h 2132312"/>
                <a:gd name="csX14" fmla="*/ 1199693 w 9497610"/>
                <a:gd name="csY14" fmla="*/ 91117 h 2132312"/>
                <a:gd name="csX15" fmla="*/ 1294791 w 9497610"/>
                <a:gd name="csY15" fmla="*/ 54541 h 2132312"/>
                <a:gd name="csX16" fmla="*/ 1433780 w 9497610"/>
                <a:gd name="csY16" fmla="*/ 39911 h 2132312"/>
                <a:gd name="csX17" fmla="*/ 1631290 w 9497610"/>
                <a:gd name="csY17" fmla="*/ 39911 h 2132312"/>
                <a:gd name="csX18" fmla="*/ 1931213 w 9497610"/>
                <a:gd name="csY18" fmla="*/ 32596 h 2132312"/>
                <a:gd name="csX19" fmla="*/ 2414016 w 9497610"/>
                <a:gd name="csY19" fmla="*/ 39911 h 2132312"/>
                <a:gd name="csX20" fmla="*/ 3343047 w 9497610"/>
                <a:gd name="csY20" fmla="*/ 3335 h 2132312"/>
                <a:gd name="csX21" fmla="*/ 3635655 w 9497610"/>
                <a:gd name="csY21" fmla="*/ 3335 h 2132312"/>
                <a:gd name="csX22" fmla="*/ 3694176 w 9497610"/>
                <a:gd name="csY22" fmla="*/ 17965 h 2132312"/>
                <a:gd name="csX23" fmla="*/ 3701492 w 9497610"/>
                <a:gd name="csY23" fmla="*/ 186215 h 2132312"/>
                <a:gd name="csX24" fmla="*/ 3716122 w 9497610"/>
                <a:gd name="csY24" fmla="*/ 266682 h 2132312"/>
                <a:gd name="csX25" fmla="*/ 3745383 w 9497610"/>
                <a:gd name="csY25" fmla="*/ 208161 h 2132312"/>
                <a:gd name="csX26" fmla="*/ 3752698 w 9497610"/>
                <a:gd name="csY26" fmla="*/ 164269 h 2132312"/>
                <a:gd name="csX27" fmla="*/ 3803904 w 9497610"/>
                <a:gd name="csY27" fmla="*/ 83802 h 2132312"/>
                <a:gd name="csX28" fmla="*/ 3884372 w 9497610"/>
                <a:gd name="csY28" fmla="*/ 25281 h 2132312"/>
                <a:gd name="csX29" fmla="*/ 4001415 w 9497610"/>
                <a:gd name="csY29" fmla="*/ 32596 h 2132312"/>
                <a:gd name="csX30" fmla="*/ 4593946 w 9497610"/>
                <a:gd name="csY30" fmla="*/ 25281 h 2132312"/>
                <a:gd name="csX31" fmla="*/ 5640020 w 9497610"/>
                <a:gd name="csY31" fmla="*/ 10650 h 2132312"/>
                <a:gd name="csX32" fmla="*/ 6590996 w 9497610"/>
                <a:gd name="csY32" fmla="*/ 17965 h 2132312"/>
                <a:gd name="csX33" fmla="*/ 7885786 w 9497610"/>
                <a:gd name="csY33" fmla="*/ 17965 h 2132312"/>
                <a:gd name="csX34" fmla="*/ 9497610 w 9497610"/>
                <a:gd name="csY34" fmla="*/ 2467 h 2132312"/>
                <a:gd name="csX0" fmla="*/ 0 w 9497610"/>
                <a:gd name="csY0" fmla="*/ 3335 h 2132331"/>
                <a:gd name="csX1" fmla="*/ 614477 w 9497610"/>
                <a:gd name="csY1" fmla="*/ 17965 h 2132331"/>
                <a:gd name="csX2" fmla="*/ 782727 w 9497610"/>
                <a:gd name="csY2" fmla="*/ 17965 h 2132331"/>
                <a:gd name="csX3" fmla="*/ 885140 w 9497610"/>
                <a:gd name="csY3" fmla="*/ 17965 h 2132331"/>
                <a:gd name="csX4" fmla="*/ 936346 w 9497610"/>
                <a:gd name="csY4" fmla="*/ 17965 h 2132331"/>
                <a:gd name="csX5" fmla="*/ 958292 w 9497610"/>
                <a:gd name="csY5" fmla="*/ 39911 h 2132331"/>
                <a:gd name="csX6" fmla="*/ 958292 w 9497610"/>
                <a:gd name="csY6" fmla="*/ 105748 h 2132331"/>
                <a:gd name="csX7" fmla="*/ 958292 w 9497610"/>
                <a:gd name="csY7" fmla="*/ 193530 h 2132331"/>
                <a:gd name="csX8" fmla="*/ 965607 w 9497610"/>
                <a:gd name="csY8" fmla="*/ 493453 h 2132331"/>
                <a:gd name="csX9" fmla="*/ 980237 w 9497610"/>
                <a:gd name="csY9" fmla="*/ 2132058 h 2132331"/>
                <a:gd name="csX10" fmla="*/ 1064761 w 9497610"/>
                <a:gd name="csY10" fmla="*/ 622146 h 2132331"/>
                <a:gd name="csX11" fmla="*/ 1075335 w 9497610"/>
                <a:gd name="csY11" fmla="*/ 434932 h 2132331"/>
                <a:gd name="csX12" fmla="*/ 1097280 w 9497610"/>
                <a:gd name="csY12" fmla="*/ 266682 h 2132331"/>
                <a:gd name="csX13" fmla="*/ 1141172 w 9497610"/>
                <a:gd name="csY13" fmla="*/ 156954 h 2132331"/>
                <a:gd name="csX14" fmla="*/ 1199693 w 9497610"/>
                <a:gd name="csY14" fmla="*/ 91117 h 2132331"/>
                <a:gd name="csX15" fmla="*/ 1294791 w 9497610"/>
                <a:gd name="csY15" fmla="*/ 54541 h 2132331"/>
                <a:gd name="csX16" fmla="*/ 1433780 w 9497610"/>
                <a:gd name="csY16" fmla="*/ 39911 h 2132331"/>
                <a:gd name="csX17" fmla="*/ 1631290 w 9497610"/>
                <a:gd name="csY17" fmla="*/ 39911 h 2132331"/>
                <a:gd name="csX18" fmla="*/ 1931213 w 9497610"/>
                <a:gd name="csY18" fmla="*/ 32596 h 2132331"/>
                <a:gd name="csX19" fmla="*/ 2414016 w 9497610"/>
                <a:gd name="csY19" fmla="*/ 39911 h 2132331"/>
                <a:gd name="csX20" fmla="*/ 3343047 w 9497610"/>
                <a:gd name="csY20" fmla="*/ 3335 h 2132331"/>
                <a:gd name="csX21" fmla="*/ 3635655 w 9497610"/>
                <a:gd name="csY21" fmla="*/ 3335 h 2132331"/>
                <a:gd name="csX22" fmla="*/ 3694176 w 9497610"/>
                <a:gd name="csY22" fmla="*/ 17965 h 2132331"/>
                <a:gd name="csX23" fmla="*/ 3701492 w 9497610"/>
                <a:gd name="csY23" fmla="*/ 186215 h 2132331"/>
                <a:gd name="csX24" fmla="*/ 3716122 w 9497610"/>
                <a:gd name="csY24" fmla="*/ 266682 h 2132331"/>
                <a:gd name="csX25" fmla="*/ 3745383 w 9497610"/>
                <a:gd name="csY25" fmla="*/ 208161 h 2132331"/>
                <a:gd name="csX26" fmla="*/ 3752698 w 9497610"/>
                <a:gd name="csY26" fmla="*/ 164269 h 2132331"/>
                <a:gd name="csX27" fmla="*/ 3803904 w 9497610"/>
                <a:gd name="csY27" fmla="*/ 83802 h 2132331"/>
                <a:gd name="csX28" fmla="*/ 3884372 w 9497610"/>
                <a:gd name="csY28" fmla="*/ 25281 h 2132331"/>
                <a:gd name="csX29" fmla="*/ 4001415 w 9497610"/>
                <a:gd name="csY29" fmla="*/ 32596 h 2132331"/>
                <a:gd name="csX30" fmla="*/ 4593946 w 9497610"/>
                <a:gd name="csY30" fmla="*/ 25281 h 2132331"/>
                <a:gd name="csX31" fmla="*/ 5640020 w 9497610"/>
                <a:gd name="csY31" fmla="*/ 10650 h 2132331"/>
                <a:gd name="csX32" fmla="*/ 6590996 w 9497610"/>
                <a:gd name="csY32" fmla="*/ 17965 h 2132331"/>
                <a:gd name="csX33" fmla="*/ 7885786 w 9497610"/>
                <a:gd name="csY33" fmla="*/ 17965 h 2132331"/>
                <a:gd name="csX34" fmla="*/ 9497610 w 9497610"/>
                <a:gd name="csY34" fmla="*/ 2467 h 2132331"/>
                <a:gd name="csX0" fmla="*/ 0 w 9497610"/>
                <a:gd name="csY0" fmla="*/ 3244 h 2132240"/>
                <a:gd name="csX1" fmla="*/ 614477 w 9497610"/>
                <a:gd name="csY1" fmla="*/ 17874 h 2132240"/>
                <a:gd name="csX2" fmla="*/ 782727 w 9497610"/>
                <a:gd name="csY2" fmla="*/ 17874 h 2132240"/>
                <a:gd name="csX3" fmla="*/ 885140 w 9497610"/>
                <a:gd name="csY3" fmla="*/ 17874 h 2132240"/>
                <a:gd name="csX4" fmla="*/ 936346 w 9497610"/>
                <a:gd name="csY4" fmla="*/ 17874 h 2132240"/>
                <a:gd name="csX5" fmla="*/ 958292 w 9497610"/>
                <a:gd name="csY5" fmla="*/ 39820 h 2132240"/>
                <a:gd name="csX6" fmla="*/ 958292 w 9497610"/>
                <a:gd name="csY6" fmla="*/ 105657 h 2132240"/>
                <a:gd name="csX7" fmla="*/ 958292 w 9497610"/>
                <a:gd name="csY7" fmla="*/ 193439 h 2132240"/>
                <a:gd name="csX8" fmla="*/ 965607 w 9497610"/>
                <a:gd name="csY8" fmla="*/ 493362 h 2132240"/>
                <a:gd name="csX9" fmla="*/ 980237 w 9497610"/>
                <a:gd name="csY9" fmla="*/ 2131967 h 2132240"/>
                <a:gd name="csX10" fmla="*/ 1064761 w 9497610"/>
                <a:gd name="csY10" fmla="*/ 622055 h 2132240"/>
                <a:gd name="csX11" fmla="*/ 1075335 w 9497610"/>
                <a:gd name="csY11" fmla="*/ 434841 h 2132240"/>
                <a:gd name="csX12" fmla="*/ 1097280 w 9497610"/>
                <a:gd name="csY12" fmla="*/ 266591 h 2132240"/>
                <a:gd name="csX13" fmla="*/ 1141172 w 9497610"/>
                <a:gd name="csY13" fmla="*/ 156863 h 2132240"/>
                <a:gd name="csX14" fmla="*/ 1199693 w 9497610"/>
                <a:gd name="csY14" fmla="*/ 91026 h 2132240"/>
                <a:gd name="csX15" fmla="*/ 1294791 w 9497610"/>
                <a:gd name="csY15" fmla="*/ 54450 h 2132240"/>
                <a:gd name="csX16" fmla="*/ 1433780 w 9497610"/>
                <a:gd name="csY16" fmla="*/ 39820 h 2132240"/>
                <a:gd name="csX17" fmla="*/ 1631290 w 9497610"/>
                <a:gd name="csY17" fmla="*/ 39820 h 2132240"/>
                <a:gd name="csX18" fmla="*/ 1931213 w 9497610"/>
                <a:gd name="csY18" fmla="*/ 32505 h 2132240"/>
                <a:gd name="csX19" fmla="*/ 2418350 w 9497610"/>
                <a:gd name="csY19" fmla="*/ 22485 h 2132240"/>
                <a:gd name="csX20" fmla="*/ 3343047 w 9497610"/>
                <a:gd name="csY20" fmla="*/ 3244 h 2132240"/>
                <a:gd name="csX21" fmla="*/ 3635655 w 9497610"/>
                <a:gd name="csY21" fmla="*/ 3244 h 2132240"/>
                <a:gd name="csX22" fmla="*/ 3694176 w 9497610"/>
                <a:gd name="csY22" fmla="*/ 17874 h 2132240"/>
                <a:gd name="csX23" fmla="*/ 3701492 w 9497610"/>
                <a:gd name="csY23" fmla="*/ 186124 h 2132240"/>
                <a:gd name="csX24" fmla="*/ 3716122 w 9497610"/>
                <a:gd name="csY24" fmla="*/ 266591 h 2132240"/>
                <a:gd name="csX25" fmla="*/ 3745383 w 9497610"/>
                <a:gd name="csY25" fmla="*/ 208070 h 2132240"/>
                <a:gd name="csX26" fmla="*/ 3752698 w 9497610"/>
                <a:gd name="csY26" fmla="*/ 164178 h 2132240"/>
                <a:gd name="csX27" fmla="*/ 3803904 w 9497610"/>
                <a:gd name="csY27" fmla="*/ 83711 h 2132240"/>
                <a:gd name="csX28" fmla="*/ 3884372 w 9497610"/>
                <a:gd name="csY28" fmla="*/ 25190 h 2132240"/>
                <a:gd name="csX29" fmla="*/ 4001415 w 9497610"/>
                <a:gd name="csY29" fmla="*/ 32505 h 2132240"/>
                <a:gd name="csX30" fmla="*/ 4593946 w 9497610"/>
                <a:gd name="csY30" fmla="*/ 25190 h 2132240"/>
                <a:gd name="csX31" fmla="*/ 5640020 w 9497610"/>
                <a:gd name="csY31" fmla="*/ 10559 h 2132240"/>
                <a:gd name="csX32" fmla="*/ 6590996 w 9497610"/>
                <a:gd name="csY32" fmla="*/ 17874 h 2132240"/>
                <a:gd name="csX33" fmla="*/ 7885786 w 9497610"/>
                <a:gd name="csY33" fmla="*/ 17874 h 2132240"/>
                <a:gd name="csX34" fmla="*/ 9497610 w 9497610"/>
                <a:gd name="csY34" fmla="*/ 2376 h 2132240"/>
                <a:gd name="csX0" fmla="*/ 0 w 9497610"/>
                <a:gd name="csY0" fmla="*/ 3244 h 2132240"/>
                <a:gd name="csX1" fmla="*/ 614477 w 9497610"/>
                <a:gd name="csY1" fmla="*/ 17874 h 2132240"/>
                <a:gd name="csX2" fmla="*/ 782727 w 9497610"/>
                <a:gd name="csY2" fmla="*/ 17874 h 2132240"/>
                <a:gd name="csX3" fmla="*/ 885140 w 9497610"/>
                <a:gd name="csY3" fmla="*/ 17874 h 2132240"/>
                <a:gd name="csX4" fmla="*/ 936346 w 9497610"/>
                <a:gd name="csY4" fmla="*/ 17874 h 2132240"/>
                <a:gd name="csX5" fmla="*/ 958292 w 9497610"/>
                <a:gd name="csY5" fmla="*/ 39820 h 2132240"/>
                <a:gd name="csX6" fmla="*/ 958292 w 9497610"/>
                <a:gd name="csY6" fmla="*/ 105657 h 2132240"/>
                <a:gd name="csX7" fmla="*/ 958292 w 9497610"/>
                <a:gd name="csY7" fmla="*/ 193439 h 2132240"/>
                <a:gd name="csX8" fmla="*/ 965607 w 9497610"/>
                <a:gd name="csY8" fmla="*/ 493362 h 2132240"/>
                <a:gd name="csX9" fmla="*/ 980237 w 9497610"/>
                <a:gd name="csY9" fmla="*/ 2131967 h 2132240"/>
                <a:gd name="csX10" fmla="*/ 1064761 w 9497610"/>
                <a:gd name="csY10" fmla="*/ 622055 h 2132240"/>
                <a:gd name="csX11" fmla="*/ 1075335 w 9497610"/>
                <a:gd name="csY11" fmla="*/ 434841 h 2132240"/>
                <a:gd name="csX12" fmla="*/ 1097280 w 9497610"/>
                <a:gd name="csY12" fmla="*/ 266591 h 2132240"/>
                <a:gd name="csX13" fmla="*/ 1141172 w 9497610"/>
                <a:gd name="csY13" fmla="*/ 156863 h 2132240"/>
                <a:gd name="csX14" fmla="*/ 1199693 w 9497610"/>
                <a:gd name="csY14" fmla="*/ 91026 h 2132240"/>
                <a:gd name="csX15" fmla="*/ 1294791 w 9497610"/>
                <a:gd name="csY15" fmla="*/ 54450 h 2132240"/>
                <a:gd name="csX16" fmla="*/ 1433780 w 9497610"/>
                <a:gd name="csY16" fmla="*/ 39820 h 2132240"/>
                <a:gd name="csX17" fmla="*/ 1631290 w 9497610"/>
                <a:gd name="csY17" fmla="*/ 39820 h 2132240"/>
                <a:gd name="csX18" fmla="*/ 1931213 w 9497610"/>
                <a:gd name="csY18" fmla="*/ 32505 h 2132240"/>
                <a:gd name="csX19" fmla="*/ 2418350 w 9497610"/>
                <a:gd name="csY19" fmla="*/ 22485 h 2132240"/>
                <a:gd name="csX20" fmla="*/ 3343047 w 9497610"/>
                <a:gd name="csY20" fmla="*/ 3244 h 2132240"/>
                <a:gd name="csX21" fmla="*/ 3635655 w 9497610"/>
                <a:gd name="csY21" fmla="*/ 3244 h 2132240"/>
                <a:gd name="csX22" fmla="*/ 3694176 w 9497610"/>
                <a:gd name="csY22" fmla="*/ 17874 h 2132240"/>
                <a:gd name="csX23" fmla="*/ 3701492 w 9497610"/>
                <a:gd name="csY23" fmla="*/ 186124 h 2132240"/>
                <a:gd name="csX24" fmla="*/ 3716122 w 9497610"/>
                <a:gd name="csY24" fmla="*/ 266591 h 2132240"/>
                <a:gd name="csX25" fmla="*/ 3745383 w 9497610"/>
                <a:gd name="csY25" fmla="*/ 208070 h 2132240"/>
                <a:gd name="csX26" fmla="*/ 3752698 w 9497610"/>
                <a:gd name="csY26" fmla="*/ 164178 h 2132240"/>
                <a:gd name="csX27" fmla="*/ 3803904 w 9497610"/>
                <a:gd name="csY27" fmla="*/ 83711 h 2132240"/>
                <a:gd name="csX28" fmla="*/ 3884372 w 9497610"/>
                <a:gd name="csY28" fmla="*/ 25190 h 2132240"/>
                <a:gd name="csX29" fmla="*/ 4005749 w 9497610"/>
                <a:gd name="csY29" fmla="*/ 28172 h 2132240"/>
                <a:gd name="csX30" fmla="*/ 4593946 w 9497610"/>
                <a:gd name="csY30" fmla="*/ 25190 h 2132240"/>
                <a:gd name="csX31" fmla="*/ 5640020 w 9497610"/>
                <a:gd name="csY31" fmla="*/ 10559 h 2132240"/>
                <a:gd name="csX32" fmla="*/ 6590996 w 9497610"/>
                <a:gd name="csY32" fmla="*/ 17874 h 2132240"/>
                <a:gd name="csX33" fmla="*/ 7885786 w 9497610"/>
                <a:gd name="csY33" fmla="*/ 17874 h 2132240"/>
                <a:gd name="csX34" fmla="*/ 9497610 w 9497610"/>
                <a:gd name="csY34" fmla="*/ 2376 h 2132240"/>
                <a:gd name="csX0" fmla="*/ 0 w 9497610"/>
                <a:gd name="csY0" fmla="*/ 3244 h 2132240"/>
                <a:gd name="csX1" fmla="*/ 614477 w 9497610"/>
                <a:gd name="csY1" fmla="*/ 17874 h 2132240"/>
                <a:gd name="csX2" fmla="*/ 782727 w 9497610"/>
                <a:gd name="csY2" fmla="*/ 17874 h 2132240"/>
                <a:gd name="csX3" fmla="*/ 885140 w 9497610"/>
                <a:gd name="csY3" fmla="*/ 17874 h 2132240"/>
                <a:gd name="csX4" fmla="*/ 936346 w 9497610"/>
                <a:gd name="csY4" fmla="*/ 17874 h 2132240"/>
                <a:gd name="csX5" fmla="*/ 958292 w 9497610"/>
                <a:gd name="csY5" fmla="*/ 39820 h 2132240"/>
                <a:gd name="csX6" fmla="*/ 958292 w 9497610"/>
                <a:gd name="csY6" fmla="*/ 105657 h 2132240"/>
                <a:gd name="csX7" fmla="*/ 958292 w 9497610"/>
                <a:gd name="csY7" fmla="*/ 193439 h 2132240"/>
                <a:gd name="csX8" fmla="*/ 965607 w 9497610"/>
                <a:gd name="csY8" fmla="*/ 493362 h 2132240"/>
                <a:gd name="csX9" fmla="*/ 980237 w 9497610"/>
                <a:gd name="csY9" fmla="*/ 2131967 h 2132240"/>
                <a:gd name="csX10" fmla="*/ 1064761 w 9497610"/>
                <a:gd name="csY10" fmla="*/ 622055 h 2132240"/>
                <a:gd name="csX11" fmla="*/ 1075335 w 9497610"/>
                <a:gd name="csY11" fmla="*/ 434841 h 2132240"/>
                <a:gd name="csX12" fmla="*/ 1097280 w 9497610"/>
                <a:gd name="csY12" fmla="*/ 266591 h 2132240"/>
                <a:gd name="csX13" fmla="*/ 1141172 w 9497610"/>
                <a:gd name="csY13" fmla="*/ 156863 h 2132240"/>
                <a:gd name="csX14" fmla="*/ 1199693 w 9497610"/>
                <a:gd name="csY14" fmla="*/ 91026 h 2132240"/>
                <a:gd name="csX15" fmla="*/ 1294791 w 9497610"/>
                <a:gd name="csY15" fmla="*/ 54450 h 2132240"/>
                <a:gd name="csX16" fmla="*/ 1433780 w 9497610"/>
                <a:gd name="csY16" fmla="*/ 39820 h 2132240"/>
                <a:gd name="csX17" fmla="*/ 1631290 w 9497610"/>
                <a:gd name="csY17" fmla="*/ 39820 h 2132240"/>
                <a:gd name="csX18" fmla="*/ 1931213 w 9497610"/>
                <a:gd name="csY18" fmla="*/ 32505 h 2132240"/>
                <a:gd name="csX19" fmla="*/ 2418350 w 9497610"/>
                <a:gd name="csY19" fmla="*/ 22485 h 2132240"/>
                <a:gd name="csX20" fmla="*/ 3343047 w 9497610"/>
                <a:gd name="csY20" fmla="*/ 3244 h 2132240"/>
                <a:gd name="csX21" fmla="*/ 3635655 w 9497610"/>
                <a:gd name="csY21" fmla="*/ 3244 h 2132240"/>
                <a:gd name="csX22" fmla="*/ 3694176 w 9497610"/>
                <a:gd name="csY22" fmla="*/ 17874 h 2132240"/>
                <a:gd name="csX23" fmla="*/ 3701492 w 9497610"/>
                <a:gd name="csY23" fmla="*/ 186124 h 2132240"/>
                <a:gd name="csX24" fmla="*/ 3716122 w 9497610"/>
                <a:gd name="csY24" fmla="*/ 266591 h 2132240"/>
                <a:gd name="csX25" fmla="*/ 3745383 w 9497610"/>
                <a:gd name="csY25" fmla="*/ 208070 h 2132240"/>
                <a:gd name="csX26" fmla="*/ 3771748 w 9497610"/>
                <a:gd name="csY26" fmla="*/ 161003 h 2132240"/>
                <a:gd name="csX27" fmla="*/ 3803904 w 9497610"/>
                <a:gd name="csY27" fmla="*/ 83711 h 2132240"/>
                <a:gd name="csX28" fmla="*/ 3884372 w 9497610"/>
                <a:gd name="csY28" fmla="*/ 25190 h 2132240"/>
                <a:gd name="csX29" fmla="*/ 4005749 w 9497610"/>
                <a:gd name="csY29" fmla="*/ 28172 h 2132240"/>
                <a:gd name="csX30" fmla="*/ 4593946 w 9497610"/>
                <a:gd name="csY30" fmla="*/ 25190 h 2132240"/>
                <a:gd name="csX31" fmla="*/ 5640020 w 9497610"/>
                <a:gd name="csY31" fmla="*/ 10559 h 2132240"/>
                <a:gd name="csX32" fmla="*/ 6590996 w 9497610"/>
                <a:gd name="csY32" fmla="*/ 17874 h 2132240"/>
                <a:gd name="csX33" fmla="*/ 7885786 w 9497610"/>
                <a:gd name="csY33" fmla="*/ 17874 h 2132240"/>
                <a:gd name="csX34" fmla="*/ 9497610 w 9497610"/>
                <a:gd name="csY34" fmla="*/ 2376 h 2132240"/>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71748 w 9497610"/>
                <a:gd name="csY26" fmla="*/ 161212 h 2132449"/>
                <a:gd name="csX27" fmla="*/ 3803904 w 9497610"/>
                <a:gd name="csY27" fmla="*/ 83920 h 2132449"/>
                <a:gd name="csX28" fmla="*/ 3884372 w 9497610"/>
                <a:gd name="csY28" fmla="*/ 25399 h 2132449"/>
                <a:gd name="csX29" fmla="*/ 4005749 w 9497610"/>
                <a:gd name="csY29" fmla="*/ 28381 h 2132449"/>
                <a:gd name="csX30" fmla="*/ 4593946 w 9497610"/>
                <a:gd name="csY30" fmla="*/ 25399 h 2132449"/>
                <a:gd name="csX31" fmla="*/ 5640020 w 9497610"/>
                <a:gd name="csY31" fmla="*/ 10768 h 2132449"/>
                <a:gd name="csX32" fmla="*/ 6590996 w 9497610"/>
                <a:gd name="csY32" fmla="*/ 18083 h 2132449"/>
                <a:gd name="csX33" fmla="*/ 7885786 w 9497610"/>
                <a:gd name="csY33" fmla="*/ 18083 h 2132449"/>
                <a:gd name="csX34" fmla="*/ 9497610 w 9497610"/>
                <a:gd name="csY34" fmla="*/ 2585 h 2132449"/>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68573 w 9497610"/>
                <a:gd name="csY26" fmla="*/ 145337 h 2132449"/>
                <a:gd name="csX27" fmla="*/ 3803904 w 9497610"/>
                <a:gd name="csY27" fmla="*/ 83920 h 2132449"/>
                <a:gd name="csX28" fmla="*/ 3884372 w 9497610"/>
                <a:gd name="csY28" fmla="*/ 25399 h 2132449"/>
                <a:gd name="csX29" fmla="*/ 4005749 w 9497610"/>
                <a:gd name="csY29" fmla="*/ 28381 h 2132449"/>
                <a:gd name="csX30" fmla="*/ 4593946 w 9497610"/>
                <a:gd name="csY30" fmla="*/ 25399 h 2132449"/>
                <a:gd name="csX31" fmla="*/ 5640020 w 9497610"/>
                <a:gd name="csY31" fmla="*/ 10768 h 2132449"/>
                <a:gd name="csX32" fmla="*/ 6590996 w 9497610"/>
                <a:gd name="csY32" fmla="*/ 18083 h 2132449"/>
                <a:gd name="csX33" fmla="*/ 7885786 w 9497610"/>
                <a:gd name="csY33" fmla="*/ 18083 h 2132449"/>
                <a:gd name="csX34" fmla="*/ 9497610 w 9497610"/>
                <a:gd name="csY34" fmla="*/ 2585 h 2132449"/>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68573 w 9497610"/>
                <a:gd name="csY26" fmla="*/ 145337 h 2132449"/>
                <a:gd name="csX27" fmla="*/ 3803904 w 9497610"/>
                <a:gd name="csY27" fmla="*/ 83920 h 2132449"/>
                <a:gd name="csX28" fmla="*/ 3887547 w 9497610"/>
                <a:gd name="csY28" fmla="*/ 34924 h 2132449"/>
                <a:gd name="csX29" fmla="*/ 4005749 w 9497610"/>
                <a:gd name="csY29" fmla="*/ 28381 h 2132449"/>
                <a:gd name="csX30" fmla="*/ 4593946 w 9497610"/>
                <a:gd name="csY30" fmla="*/ 25399 h 2132449"/>
                <a:gd name="csX31" fmla="*/ 5640020 w 9497610"/>
                <a:gd name="csY31" fmla="*/ 10768 h 2132449"/>
                <a:gd name="csX32" fmla="*/ 6590996 w 9497610"/>
                <a:gd name="csY32" fmla="*/ 18083 h 2132449"/>
                <a:gd name="csX33" fmla="*/ 7885786 w 9497610"/>
                <a:gd name="csY33" fmla="*/ 18083 h 2132449"/>
                <a:gd name="csX34" fmla="*/ 9497610 w 9497610"/>
                <a:gd name="csY34" fmla="*/ 2585 h 2132449"/>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68573 w 9497610"/>
                <a:gd name="csY26" fmla="*/ 145337 h 2132449"/>
                <a:gd name="csX27" fmla="*/ 3803904 w 9497610"/>
                <a:gd name="csY27" fmla="*/ 83920 h 2132449"/>
                <a:gd name="csX28" fmla="*/ 3887547 w 9497610"/>
                <a:gd name="csY28" fmla="*/ 34924 h 2132449"/>
                <a:gd name="csX29" fmla="*/ 4005749 w 9497610"/>
                <a:gd name="csY29" fmla="*/ 28381 h 2132449"/>
                <a:gd name="csX30" fmla="*/ 4593946 w 9497610"/>
                <a:gd name="csY30" fmla="*/ 25399 h 2132449"/>
                <a:gd name="csX31" fmla="*/ 5643195 w 9497610"/>
                <a:gd name="csY31" fmla="*/ 26643 h 2132449"/>
                <a:gd name="csX32" fmla="*/ 6590996 w 9497610"/>
                <a:gd name="csY32" fmla="*/ 18083 h 2132449"/>
                <a:gd name="csX33" fmla="*/ 7885786 w 9497610"/>
                <a:gd name="csY33" fmla="*/ 18083 h 2132449"/>
                <a:gd name="csX34" fmla="*/ 9497610 w 9497610"/>
                <a:gd name="csY34" fmla="*/ 2585 h 2132449"/>
                <a:gd name="csX0" fmla="*/ 0 w 9529937"/>
                <a:gd name="csY0" fmla="*/ 8071 h 2132449"/>
                <a:gd name="csX1" fmla="*/ 646804 w 9529937"/>
                <a:gd name="csY1" fmla="*/ 18083 h 2132449"/>
                <a:gd name="csX2" fmla="*/ 815054 w 9529937"/>
                <a:gd name="csY2" fmla="*/ 18083 h 2132449"/>
                <a:gd name="csX3" fmla="*/ 917467 w 9529937"/>
                <a:gd name="csY3" fmla="*/ 18083 h 2132449"/>
                <a:gd name="csX4" fmla="*/ 968673 w 9529937"/>
                <a:gd name="csY4" fmla="*/ 18083 h 2132449"/>
                <a:gd name="csX5" fmla="*/ 990619 w 9529937"/>
                <a:gd name="csY5" fmla="*/ 40029 h 2132449"/>
                <a:gd name="csX6" fmla="*/ 990619 w 9529937"/>
                <a:gd name="csY6" fmla="*/ 105866 h 2132449"/>
                <a:gd name="csX7" fmla="*/ 990619 w 9529937"/>
                <a:gd name="csY7" fmla="*/ 193648 h 2132449"/>
                <a:gd name="csX8" fmla="*/ 997934 w 9529937"/>
                <a:gd name="csY8" fmla="*/ 493571 h 2132449"/>
                <a:gd name="csX9" fmla="*/ 1012564 w 9529937"/>
                <a:gd name="csY9" fmla="*/ 2132176 h 2132449"/>
                <a:gd name="csX10" fmla="*/ 1097088 w 9529937"/>
                <a:gd name="csY10" fmla="*/ 622264 h 2132449"/>
                <a:gd name="csX11" fmla="*/ 1107662 w 9529937"/>
                <a:gd name="csY11" fmla="*/ 435050 h 2132449"/>
                <a:gd name="csX12" fmla="*/ 1129607 w 9529937"/>
                <a:gd name="csY12" fmla="*/ 266800 h 2132449"/>
                <a:gd name="csX13" fmla="*/ 1173499 w 9529937"/>
                <a:gd name="csY13" fmla="*/ 157072 h 2132449"/>
                <a:gd name="csX14" fmla="*/ 1232020 w 9529937"/>
                <a:gd name="csY14" fmla="*/ 91235 h 2132449"/>
                <a:gd name="csX15" fmla="*/ 1327118 w 9529937"/>
                <a:gd name="csY15" fmla="*/ 54659 h 2132449"/>
                <a:gd name="csX16" fmla="*/ 1466107 w 9529937"/>
                <a:gd name="csY16" fmla="*/ 40029 h 2132449"/>
                <a:gd name="csX17" fmla="*/ 1663617 w 9529937"/>
                <a:gd name="csY17" fmla="*/ 40029 h 2132449"/>
                <a:gd name="csX18" fmla="*/ 1963540 w 9529937"/>
                <a:gd name="csY18" fmla="*/ 32714 h 2132449"/>
                <a:gd name="csX19" fmla="*/ 2450677 w 9529937"/>
                <a:gd name="csY19" fmla="*/ 22694 h 2132449"/>
                <a:gd name="csX20" fmla="*/ 3375374 w 9529937"/>
                <a:gd name="csY20" fmla="*/ 3453 h 2132449"/>
                <a:gd name="csX21" fmla="*/ 3667982 w 9529937"/>
                <a:gd name="csY21" fmla="*/ 3453 h 2132449"/>
                <a:gd name="csX22" fmla="*/ 3726503 w 9529937"/>
                <a:gd name="csY22" fmla="*/ 18083 h 2132449"/>
                <a:gd name="csX23" fmla="*/ 3736994 w 9529937"/>
                <a:gd name="csY23" fmla="*/ 189508 h 2132449"/>
                <a:gd name="csX24" fmla="*/ 3748449 w 9529937"/>
                <a:gd name="csY24" fmla="*/ 266800 h 2132449"/>
                <a:gd name="csX25" fmla="*/ 3777710 w 9529937"/>
                <a:gd name="csY25" fmla="*/ 208279 h 2132449"/>
                <a:gd name="csX26" fmla="*/ 3800900 w 9529937"/>
                <a:gd name="csY26" fmla="*/ 145337 h 2132449"/>
                <a:gd name="csX27" fmla="*/ 3836231 w 9529937"/>
                <a:gd name="csY27" fmla="*/ 83920 h 2132449"/>
                <a:gd name="csX28" fmla="*/ 3919874 w 9529937"/>
                <a:gd name="csY28" fmla="*/ 34924 h 2132449"/>
                <a:gd name="csX29" fmla="*/ 4038076 w 9529937"/>
                <a:gd name="csY29" fmla="*/ 28381 h 2132449"/>
                <a:gd name="csX30" fmla="*/ 4626273 w 9529937"/>
                <a:gd name="csY30" fmla="*/ 25399 h 2132449"/>
                <a:gd name="csX31" fmla="*/ 5675522 w 9529937"/>
                <a:gd name="csY31" fmla="*/ 26643 h 2132449"/>
                <a:gd name="csX32" fmla="*/ 6623323 w 9529937"/>
                <a:gd name="csY32" fmla="*/ 18083 h 2132449"/>
                <a:gd name="csX33" fmla="*/ 7918113 w 9529937"/>
                <a:gd name="csY33" fmla="*/ 18083 h 2132449"/>
                <a:gd name="csX34" fmla="*/ 9529937 w 9529937"/>
                <a:gd name="csY34" fmla="*/ 2585 h 2132449"/>
                <a:gd name="csX0" fmla="*/ 0 w 9529937"/>
                <a:gd name="csY0" fmla="*/ 8460 h 2132838"/>
                <a:gd name="csX1" fmla="*/ 656041 w 9529937"/>
                <a:gd name="csY1" fmla="*/ 0 h 2132838"/>
                <a:gd name="csX2" fmla="*/ 815054 w 9529937"/>
                <a:gd name="csY2" fmla="*/ 18472 h 2132838"/>
                <a:gd name="csX3" fmla="*/ 917467 w 9529937"/>
                <a:gd name="csY3" fmla="*/ 18472 h 2132838"/>
                <a:gd name="csX4" fmla="*/ 968673 w 9529937"/>
                <a:gd name="csY4" fmla="*/ 18472 h 2132838"/>
                <a:gd name="csX5" fmla="*/ 990619 w 9529937"/>
                <a:gd name="csY5" fmla="*/ 40418 h 2132838"/>
                <a:gd name="csX6" fmla="*/ 990619 w 9529937"/>
                <a:gd name="csY6" fmla="*/ 106255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17697 h 2142075"/>
                <a:gd name="csX1" fmla="*/ 656041 w 9529937"/>
                <a:gd name="csY1" fmla="*/ 9237 h 2142075"/>
                <a:gd name="csX2" fmla="*/ 819672 w 9529937"/>
                <a:gd name="csY2" fmla="*/ 0 h 2142075"/>
                <a:gd name="csX3" fmla="*/ 917467 w 9529937"/>
                <a:gd name="csY3" fmla="*/ 27709 h 2142075"/>
                <a:gd name="csX4" fmla="*/ 968673 w 9529937"/>
                <a:gd name="csY4" fmla="*/ 27709 h 2142075"/>
                <a:gd name="csX5" fmla="*/ 990619 w 9529937"/>
                <a:gd name="csY5" fmla="*/ 49655 h 2142075"/>
                <a:gd name="csX6" fmla="*/ 990619 w 9529937"/>
                <a:gd name="csY6" fmla="*/ 115492 h 2142075"/>
                <a:gd name="csX7" fmla="*/ 990619 w 9529937"/>
                <a:gd name="csY7" fmla="*/ 203274 h 2142075"/>
                <a:gd name="csX8" fmla="*/ 997934 w 9529937"/>
                <a:gd name="csY8" fmla="*/ 503197 h 2142075"/>
                <a:gd name="csX9" fmla="*/ 1012564 w 9529937"/>
                <a:gd name="csY9" fmla="*/ 2141802 h 2142075"/>
                <a:gd name="csX10" fmla="*/ 1097088 w 9529937"/>
                <a:gd name="csY10" fmla="*/ 631890 h 2142075"/>
                <a:gd name="csX11" fmla="*/ 1107662 w 9529937"/>
                <a:gd name="csY11" fmla="*/ 444676 h 2142075"/>
                <a:gd name="csX12" fmla="*/ 1129607 w 9529937"/>
                <a:gd name="csY12" fmla="*/ 276426 h 2142075"/>
                <a:gd name="csX13" fmla="*/ 1173499 w 9529937"/>
                <a:gd name="csY13" fmla="*/ 166698 h 2142075"/>
                <a:gd name="csX14" fmla="*/ 1232020 w 9529937"/>
                <a:gd name="csY14" fmla="*/ 100861 h 2142075"/>
                <a:gd name="csX15" fmla="*/ 1327118 w 9529937"/>
                <a:gd name="csY15" fmla="*/ 64285 h 2142075"/>
                <a:gd name="csX16" fmla="*/ 1466107 w 9529937"/>
                <a:gd name="csY16" fmla="*/ 49655 h 2142075"/>
                <a:gd name="csX17" fmla="*/ 1663617 w 9529937"/>
                <a:gd name="csY17" fmla="*/ 49655 h 2142075"/>
                <a:gd name="csX18" fmla="*/ 1963540 w 9529937"/>
                <a:gd name="csY18" fmla="*/ 42340 h 2142075"/>
                <a:gd name="csX19" fmla="*/ 2450677 w 9529937"/>
                <a:gd name="csY19" fmla="*/ 32320 h 2142075"/>
                <a:gd name="csX20" fmla="*/ 3375374 w 9529937"/>
                <a:gd name="csY20" fmla="*/ 13079 h 2142075"/>
                <a:gd name="csX21" fmla="*/ 3667982 w 9529937"/>
                <a:gd name="csY21" fmla="*/ 13079 h 2142075"/>
                <a:gd name="csX22" fmla="*/ 3726503 w 9529937"/>
                <a:gd name="csY22" fmla="*/ 27709 h 2142075"/>
                <a:gd name="csX23" fmla="*/ 3736994 w 9529937"/>
                <a:gd name="csY23" fmla="*/ 199134 h 2142075"/>
                <a:gd name="csX24" fmla="*/ 3748449 w 9529937"/>
                <a:gd name="csY24" fmla="*/ 276426 h 2142075"/>
                <a:gd name="csX25" fmla="*/ 3777710 w 9529937"/>
                <a:gd name="csY25" fmla="*/ 217905 h 2142075"/>
                <a:gd name="csX26" fmla="*/ 3800900 w 9529937"/>
                <a:gd name="csY26" fmla="*/ 154963 h 2142075"/>
                <a:gd name="csX27" fmla="*/ 3836231 w 9529937"/>
                <a:gd name="csY27" fmla="*/ 93546 h 2142075"/>
                <a:gd name="csX28" fmla="*/ 3919874 w 9529937"/>
                <a:gd name="csY28" fmla="*/ 44550 h 2142075"/>
                <a:gd name="csX29" fmla="*/ 4038076 w 9529937"/>
                <a:gd name="csY29" fmla="*/ 38007 h 2142075"/>
                <a:gd name="csX30" fmla="*/ 4626273 w 9529937"/>
                <a:gd name="csY30" fmla="*/ 35025 h 2142075"/>
                <a:gd name="csX31" fmla="*/ 5675522 w 9529937"/>
                <a:gd name="csY31" fmla="*/ 36269 h 2142075"/>
                <a:gd name="csX32" fmla="*/ 6623323 w 9529937"/>
                <a:gd name="csY32" fmla="*/ 27709 h 2142075"/>
                <a:gd name="csX33" fmla="*/ 7918113 w 9529937"/>
                <a:gd name="csY33" fmla="*/ 27709 h 2142075"/>
                <a:gd name="csX34" fmla="*/ 9529937 w 9529937"/>
                <a:gd name="csY34" fmla="*/ 12211 h 2142075"/>
                <a:gd name="csX0" fmla="*/ 0 w 9529937"/>
                <a:gd name="csY0" fmla="*/ 8460 h 2132838"/>
                <a:gd name="csX1" fmla="*/ 656041 w 9529937"/>
                <a:gd name="csY1" fmla="*/ 0 h 2132838"/>
                <a:gd name="csX2" fmla="*/ 819672 w 9529937"/>
                <a:gd name="csY2" fmla="*/ 4618 h 2132838"/>
                <a:gd name="csX3" fmla="*/ 917467 w 9529937"/>
                <a:gd name="csY3" fmla="*/ 18472 h 2132838"/>
                <a:gd name="csX4" fmla="*/ 968673 w 9529937"/>
                <a:gd name="csY4" fmla="*/ 18472 h 2132838"/>
                <a:gd name="csX5" fmla="*/ 990619 w 9529937"/>
                <a:gd name="csY5" fmla="*/ 40418 h 2132838"/>
                <a:gd name="csX6" fmla="*/ 990619 w 9529937"/>
                <a:gd name="csY6" fmla="*/ 106255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38"/>
                <a:gd name="csX1" fmla="*/ 656041 w 9529937"/>
                <a:gd name="csY1" fmla="*/ 0 h 2132838"/>
                <a:gd name="csX2" fmla="*/ 819672 w 9529937"/>
                <a:gd name="csY2" fmla="*/ 4618 h 2132838"/>
                <a:gd name="csX3" fmla="*/ 912848 w 9529937"/>
                <a:gd name="csY3" fmla="*/ 4618 h 2132838"/>
                <a:gd name="csX4" fmla="*/ 968673 w 9529937"/>
                <a:gd name="csY4" fmla="*/ 18472 h 2132838"/>
                <a:gd name="csX5" fmla="*/ 990619 w 9529937"/>
                <a:gd name="csY5" fmla="*/ 40418 h 2132838"/>
                <a:gd name="csX6" fmla="*/ 990619 w 9529937"/>
                <a:gd name="csY6" fmla="*/ 106255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38"/>
                <a:gd name="csX1" fmla="*/ 656041 w 9529937"/>
                <a:gd name="csY1" fmla="*/ 0 h 2132838"/>
                <a:gd name="csX2" fmla="*/ 819672 w 9529937"/>
                <a:gd name="csY2" fmla="*/ 4618 h 2132838"/>
                <a:gd name="csX3" fmla="*/ 912848 w 9529937"/>
                <a:gd name="csY3" fmla="*/ 4618 h 2132838"/>
                <a:gd name="csX4" fmla="*/ 968673 w 9529937"/>
                <a:gd name="csY4" fmla="*/ 18472 h 2132838"/>
                <a:gd name="csX5" fmla="*/ 990619 w 9529937"/>
                <a:gd name="csY5" fmla="*/ 40418 h 2132838"/>
                <a:gd name="csX6" fmla="*/ 999856 w 9529937"/>
                <a:gd name="csY6" fmla="*/ 110873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38"/>
                <a:gd name="csX1" fmla="*/ 656041 w 9529937"/>
                <a:gd name="csY1" fmla="*/ 0 h 2132838"/>
                <a:gd name="csX2" fmla="*/ 819672 w 9529937"/>
                <a:gd name="csY2" fmla="*/ 4618 h 2132838"/>
                <a:gd name="csX3" fmla="*/ 912848 w 9529937"/>
                <a:gd name="csY3" fmla="*/ 4618 h 2132838"/>
                <a:gd name="csX4" fmla="*/ 968673 w 9529937"/>
                <a:gd name="csY4" fmla="*/ 18472 h 2132838"/>
                <a:gd name="csX5" fmla="*/ 990619 w 9529937"/>
                <a:gd name="csY5" fmla="*/ 40418 h 2132838"/>
                <a:gd name="csX6" fmla="*/ 999856 w 9529937"/>
                <a:gd name="csY6" fmla="*/ 110873 h 2132838"/>
                <a:gd name="csX7" fmla="*/ 999856 w 9529937"/>
                <a:gd name="csY7" fmla="*/ 254073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999856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40418 h 2132800"/>
                <a:gd name="csX18" fmla="*/ 1963540 w 9529937"/>
                <a:gd name="csY18" fmla="*/ 33103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999856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31182 h 2132800"/>
                <a:gd name="csX18" fmla="*/ 1963540 w 9529937"/>
                <a:gd name="csY18" fmla="*/ 33103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999856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31182 h 2132800"/>
                <a:gd name="csX18" fmla="*/ 1972777 w 9529937"/>
                <a:gd name="csY18" fmla="*/ 23867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1004474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31182 h 2132800"/>
                <a:gd name="csX18" fmla="*/ 1972777 w 9529937"/>
                <a:gd name="csY18" fmla="*/ 23867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726503 w 9529937"/>
                <a:gd name="csY22" fmla="*/ 23091 h 2137419"/>
                <a:gd name="csX23" fmla="*/ 3736994 w 9529937"/>
                <a:gd name="csY23" fmla="*/ 194516 h 2137419"/>
                <a:gd name="csX24" fmla="*/ 3748449 w 9529937"/>
                <a:gd name="csY24" fmla="*/ 271808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9529937" h="2137419">
                  <a:moveTo>
                    <a:pt x="0" y="13079"/>
                  </a:moveTo>
                  <a:lnTo>
                    <a:pt x="656041" y="4619"/>
                  </a:lnTo>
                  <a:lnTo>
                    <a:pt x="819672" y="0"/>
                  </a:lnTo>
                  <a:lnTo>
                    <a:pt x="912848" y="9237"/>
                  </a:lnTo>
                  <a:lnTo>
                    <a:pt x="968673" y="23091"/>
                  </a:lnTo>
                  <a:cubicBezTo>
                    <a:pt x="980865" y="26749"/>
                    <a:pt x="985422" y="29637"/>
                    <a:pt x="990619" y="45037"/>
                  </a:cubicBezTo>
                  <a:cubicBezTo>
                    <a:pt x="995816" y="60437"/>
                    <a:pt x="997547" y="79883"/>
                    <a:pt x="999856" y="115492"/>
                  </a:cubicBezTo>
                  <a:cubicBezTo>
                    <a:pt x="1002165" y="151101"/>
                    <a:pt x="1003255" y="193305"/>
                    <a:pt x="1004474" y="258692"/>
                  </a:cubicBezTo>
                  <a:cubicBezTo>
                    <a:pt x="1005693" y="324079"/>
                    <a:pt x="1003513" y="184727"/>
                    <a:pt x="1007170" y="507815"/>
                  </a:cubicBezTo>
                  <a:cubicBezTo>
                    <a:pt x="1010828" y="830903"/>
                    <a:pt x="997578" y="2117275"/>
                    <a:pt x="1012564" y="2137184"/>
                  </a:cubicBezTo>
                  <a:cubicBezTo>
                    <a:pt x="1027550" y="2157093"/>
                    <a:pt x="1081238" y="910126"/>
                    <a:pt x="1097088" y="627272"/>
                  </a:cubicBezTo>
                  <a:cubicBezTo>
                    <a:pt x="1112938" y="344418"/>
                    <a:pt x="1102242" y="499302"/>
                    <a:pt x="1107662" y="440058"/>
                  </a:cubicBezTo>
                  <a:cubicBezTo>
                    <a:pt x="1113082" y="380814"/>
                    <a:pt x="1118634" y="318138"/>
                    <a:pt x="1129607" y="271808"/>
                  </a:cubicBezTo>
                  <a:cubicBezTo>
                    <a:pt x="1140580" y="225478"/>
                    <a:pt x="1156430" y="191341"/>
                    <a:pt x="1173499" y="162080"/>
                  </a:cubicBezTo>
                  <a:cubicBezTo>
                    <a:pt x="1190568" y="132819"/>
                    <a:pt x="1206417" y="113312"/>
                    <a:pt x="1232020" y="96243"/>
                  </a:cubicBezTo>
                  <a:cubicBezTo>
                    <a:pt x="1257623" y="79174"/>
                    <a:pt x="1288103" y="68201"/>
                    <a:pt x="1327118" y="59667"/>
                  </a:cubicBezTo>
                  <a:cubicBezTo>
                    <a:pt x="1366133" y="51133"/>
                    <a:pt x="1410024" y="49015"/>
                    <a:pt x="1466107" y="45037"/>
                  </a:cubicBezTo>
                  <a:cubicBezTo>
                    <a:pt x="1522190" y="41059"/>
                    <a:pt x="1579172" y="38560"/>
                    <a:pt x="1663617" y="35801"/>
                  </a:cubicBezTo>
                  <a:lnTo>
                    <a:pt x="1972777" y="28486"/>
                  </a:lnTo>
                  <a:lnTo>
                    <a:pt x="2450677" y="27702"/>
                  </a:lnTo>
                  <a:lnTo>
                    <a:pt x="3375374" y="8461"/>
                  </a:lnTo>
                  <a:cubicBezTo>
                    <a:pt x="3578258" y="5254"/>
                    <a:pt x="3609461" y="6023"/>
                    <a:pt x="3667982" y="8461"/>
                  </a:cubicBezTo>
                  <a:cubicBezTo>
                    <a:pt x="3726503" y="10899"/>
                    <a:pt x="3715001" y="-7918"/>
                    <a:pt x="3726503" y="23091"/>
                  </a:cubicBezTo>
                  <a:cubicBezTo>
                    <a:pt x="3738005" y="54100"/>
                    <a:pt x="3733336" y="153063"/>
                    <a:pt x="3736994" y="194516"/>
                  </a:cubicBezTo>
                  <a:cubicBezTo>
                    <a:pt x="3740652" y="235969"/>
                    <a:pt x="3741663" y="268680"/>
                    <a:pt x="3748449" y="271808"/>
                  </a:cubicBezTo>
                  <a:cubicBezTo>
                    <a:pt x="3755235" y="274936"/>
                    <a:pt x="3768968" y="233531"/>
                    <a:pt x="3777710" y="213287"/>
                  </a:cubicBezTo>
                  <a:cubicBezTo>
                    <a:pt x="3786452" y="193043"/>
                    <a:pt x="3791147" y="171071"/>
                    <a:pt x="3800900" y="150345"/>
                  </a:cubicBezTo>
                  <a:cubicBezTo>
                    <a:pt x="3810653" y="129619"/>
                    <a:pt x="3816402" y="107330"/>
                    <a:pt x="3836231" y="88928"/>
                  </a:cubicBezTo>
                  <a:cubicBezTo>
                    <a:pt x="3856060" y="70526"/>
                    <a:pt x="3886233" y="49189"/>
                    <a:pt x="3919874" y="39932"/>
                  </a:cubicBezTo>
                  <a:cubicBezTo>
                    <a:pt x="3953515" y="30676"/>
                    <a:pt x="3920343" y="34976"/>
                    <a:pt x="4038076" y="33389"/>
                  </a:cubicBezTo>
                  <a:lnTo>
                    <a:pt x="4626273" y="30407"/>
                  </a:lnTo>
                  <a:lnTo>
                    <a:pt x="5675522" y="31651"/>
                  </a:lnTo>
                  <a:lnTo>
                    <a:pt x="6623323" y="23091"/>
                  </a:lnTo>
                  <a:lnTo>
                    <a:pt x="7918113" y="23091"/>
                  </a:lnTo>
                  <a:lnTo>
                    <a:pt x="9529937" y="7593"/>
                  </a:lnTo>
                </a:path>
              </a:pathLst>
            </a:cu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ZoneTexte 7">
            <a:extLst>
              <a:ext uri="{FF2B5EF4-FFF2-40B4-BE49-F238E27FC236}">
                <a16:creationId xmlns:a16="http://schemas.microsoft.com/office/drawing/2014/main" id="{7B998AF8-0053-D8C4-9A60-CF4262C43E4F}"/>
              </a:ext>
            </a:extLst>
          </p:cNvPr>
          <p:cNvSpPr txBox="1"/>
          <p:nvPr/>
        </p:nvSpPr>
        <p:spPr>
          <a:xfrm>
            <a:off x="2269224" y="2853811"/>
            <a:ext cx="554960" cy="369332"/>
          </a:xfrm>
          <a:prstGeom prst="rect">
            <a:avLst/>
          </a:prstGeom>
          <a:noFill/>
        </p:spPr>
        <p:txBody>
          <a:bodyPr wrap="none" rtlCol="0">
            <a:spAutoFit/>
          </a:bodyPr>
          <a:lstStyle/>
          <a:p>
            <a:r>
              <a:rPr lang="en-US" noProof="0" dirty="0">
                <a:solidFill>
                  <a:schemeClr val="bg1"/>
                </a:solidFill>
              </a:rPr>
              <a:t>140</a:t>
            </a:r>
          </a:p>
        </p:txBody>
      </p:sp>
      <p:sp>
        <p:nvSpPr>
          <p:cNvPr id="9" name="ZoneTexte 8">
            <a:extLst>
              <a:ext uri="{FF2B5EF4-FFF2-40B4-BE49-F238E27FC236}">
                <a16:creationId xmlns:a16="http://schemas.microsoft.com/office/drawing/2014/main" id="{C4CA1957-72A1-D018-A274-7916BA424706}"/>
              </a:ext>
            </a:extLst>
          </p:cNvPr>
          <p:cNvSpPr txBox="1"/>
          <p:nvPr/>
        </p:nvSpPr>
        <p:spPr>
          <a:xfrm>
            <a:off x="4114219" y="2853811"/>
            <a:ext cx="554960" cy="369332"/>
          </a:xfrm>
          <a:prstGeom prst="rect">
            <a:avLst/>
          </a:prstGeom>
          <a:noFill/>
        </p:spPr>
        <p:txBody>
          <a:bodyPr wrap="none" rtlCol="0">
            <a:spAutoFit/>
          </a:bodyPr>
          <a:lstStyle/>
          <a:p>
            <a:r>
              <a:rPr lang="en-US" noProof="0" dirty="0">
                <a:solidFill>
                  <a:schemeClr val="bg1"/>
                </a:solidFill>
              </a:rPr>
              <a:t>160</a:t>
            </a:r>
          </a:p>
        </p:txBody>
      </p:sp>
      <p:sp>
        <p:nvSpPr>
          <p:cNvPr id="10" name="ZoneTexte 9">
            <a:extLst>
              <a:ext uri="{FF2B5EF4-FFF2-40B4-BE49-F238E27FC236}">
                <a16:creationId xmlns:a16="http://schemas.microsoft.com/office/drawing/2014/main" id="{9364A321-5794-E418-7ADB-2E31D46CB259}"/>
              </a:ext>
            </a:extLst>
          </p:cNvPr>
          <p:cNvSpPr txBox="1"/>
          <p:nvPr/>
        </p:nvSpPr>
        <p:spPr>
          <a:xfrm>
            <a:off x="5911614" y="2853811"/>
            <a:ext cx="554960" cy="369332"/>
          </a:xfrm>
          <a:prstGeom prst="rect">
            <a:avLst/>
          </a:prstGeom>
          <a:noFill/>
        </p:spPr>
        <p:txBody>
          <a:bodyPr wrap="none" rtlCol="0">
            <a:spAutoFit/>
          </a:bodyPr>
          <a:lstStyle/>
          <a:p>
            <a:r>
              <a:rPr lang="en-US" noProof="0" dirty="0">
                <a:solidFill>
                  <a:schemeClr val="bg1"/>
                </a:solidFill>
              </a:rPr>
              <a:t>180</a:t>
            </a:r>
          </a:p>
        </p:txBody>
      </p:sp>
      <p:sp>
        <p:nvSpPr>
          <p:cNvPr id="11" name="ZoneTexte 10">
            <a:extLst>
              <a:ext uri="{FF2B5EF4-FFF2-40B4-BE49-F238E27FC236}">
                <a16:creationId xmlns:a16="http://schemas.microsoft.com/office/drawing/2014/main" id="{85431180-EE25-5A74-484C-2313D90FEB99}"/>
              </a:ext>
            </a:extLst>
          </p:cNvPr>
          <p:cNvSpPr txBox="1"/>
          <p:nvPr/>
        </p:nvSpPr>
        <p:spPr>
          <a:xfrm>
            <a:off x="7709009" y="2853811"/>
            <a:ext cx="554960" cy="369332"/>
          </a:xfrm>
          <a:prstGeom prst="rect">
            <a:avLst/>
          </a:prstGeom>
          <a:noFill/>
        </p:spPr>
        <p:txBody>
          <a:bodyPr wrap="none" rtlCol="0">
            <a:spAutoFit/>
          </a:bodyPr>
          <a:lstStyle/>
          <a:p>
            <a:r>
              <a:rPr lang="en-US" noProof="0" dirty="0">
                <a:solidFill>
                  <a:schemeClr val="bg1"/>
                </a:solidFill>
              </a:rPr>
              <a:t>200</a:t>
            </a:r>
          </a:p>
        </p:txBody>
      </p:sp>
      <p:sp>
        <p:nvSpPr>
          <p:cNvPr id="12" name="ZoneTexte 11">
            <a:extLst>
              <a:ext uri="{FF2B5EF4-FFF2-40B4-BE49-F238E27FC236}">
                <a16:creationId xmlns:a16="http://schemas.microsoft.com/office/drawing/2014/main" id="{1B16ACB1-B51C-2ED5-FBC8-4C9189733B7F}"/>
              </a:ext>
            </a:extLst>
          </p:cNvPr>
          <p:cNvSpPr txBox="1"/>
          <p:nvPr/>
        </p:nvSpPr>
        <p:spPr>
          <a:xfrm>
            <a:off x="9506404" y="2853811"/>
            <a:ext cx="554960" cy="369332"/>
          </a:xfrm>
          <a:prstGeom prst="rect">
            <a:avLst/>
          </a:prstGeom>
          <a:noFill/>
        </p:spPr>
        <p:txBody>
          <a:bodyPr wrap="none" rtlCol="0">
            <a:spAutoFit/>
          </a:bodyPr>
          <a:lstStyle/>
          <a:p>
            <a:r>
              <a:rPr lang="en-US" noProof="0" dirty="0">
                <a:solidFill>
                  <a:schemeClr val="bg1"/>
                </a:solidFill>
              </a:rPr>
              <a:t>220</a:t>
            </a:r>
          </a:p>
        </p:txBody>
      </p:sp>
      <p:grpSp>
        <p:nvGrpSpPr>
          <p:cNvPr id="18" name="Groupe 17">
            <a:extLst>
              <a:ext uri="{FF2B5EF4-FFF2-40B4-BE49-F238E27FC236}">
                <a16:creationId xmlns:a16="http://schemas.microsoft.com/office/drawing/2014/main" id="{FC1D1642-963C-F7AA-0EB6-2FB1A31BFA29}"/>
              </a:ext>
            </a:extLst>
          </p:cNvPr>
          <p:cNvGrpSpPr/>
          <p:nvPr/>
        </p:nvGrpSpPr>
        <p:grpSpPr>
          <a:xfrm>
            <a:off x="1237553" y="576601"/>
            <a:ext cx="9426373" cy="5631235"/>
            <a:chOff x="1237553" y="576601"/>
            <a:chExt cx="9426373" cy="5631235"/>
          </a:xfrm>
        </p:grpSpPr>
        <p:sp>
          <p:nvSpPr>
            <p:cNvPr id="16" name="Forme libre 15">
              <a:extLst>
                <a:ext uri="{FF2B5EF4-FFF2-40B4-BE49-F238E27FC236}">
                  <a16:creationId xmlns:a16="http://schemas.microsoft.com/office/drawing/2014/main" id="{ED7CFBC2-8C48-7999-1A83-4127075CC110}"/>
                </a:ext>
              </a:extLst>
            </p:cNvPr>
            <p:cNvSpPr/>
            <p:nvPr/>
          </p:nvSpPr>
          <p:spPr>
            <a:xfrm>
              <a:off x="1253067" y="4799064"/>
              <a:ext cx="9386711" cy="1408772"/>
            </a:xfrm>
            <a:custGeom>
              <a:avLst/>
              <a:gdLst>
                <a:gd name="csX0" fmla="*/ 0 w 9381066"/>
                <a:gd name="csY0" fmla="*/ 857955 h 1399822"/>
                <a:gd name="csX1" fmla="*/ 383822 w 9381066"/>
                <a:gd name="csY1" fmla="*/ 857955 h 1399822"/>
                <a:gd name="csX2" fmla="*/ 383822 w 9381066"/>
                <a:gd name="csY2" fmla="*/ 1399822 h 1399822"/>
                <a:gd name="csX3" fmla="*/ 948266 w 9381066"/>
                <a:gd name="csY3" fmla="*/ 1399822 h 1399822"/>
                <a:gd name="csX4" fmla="*/ 936977 w 9381066"/>
                <a:gd name="csY4" fmla="*/ 11289 h 1399822"/>
                <a:gd name="csX5" fmla="*/ 3635022 w 9381066"/>
                <a:gd name="csY5" fmla="*/ 0 h 1399822"/>
                <a:gd name="csX6" fmla="*/ 3646311 w 9381066"/>
                <a:gd name="csY6" fmla="*/ 1399822 h 1399822"/>
                <a:gd name="csX7" fmla="*/ 3668889 w 9381066"/>
                <a:gd name="csY7" fmla="*/ 1388533 h 1399822"/>
                <a:gd name="csX8" fmla="*/ 3691466 w 9381066"/>
                <a:gd name="csY8" fmla="*/ 0 h 1399822"/>
                <a:gd name="csX9" fmla="*/ 6366933 w 9381066"/>
                <a:gd name="csY9" fmla="*/ 0 h 1399822"/>
                <a:gd name="csX10" fmla="*/ 6389511 w 9381066"/>
                <a:gd name="csY10" fmla="*/ 699911 h 1399822"/>
                <a:gd name="csX11" fmla="*/ 9381066 w 9381066"/>
                <a:gd name="csY11" fmla="*/ 699911 h 1399822"/>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668889 w 9381066"/>
                <a:gd name="csY7" fmla="*/ 1395261 h 1406550"/>
                <a:gd name="csX8" fmla="*/ 3691466 w 9381066"/>
                <a:gd name="csY8" fmla="*/ 6728 h 1406550"/>
                <a:gd name="csX9" fmla="*/ 6366933 w 9381066"/>
                <a:gd name="csY9" fmla="*/ 6728 h 1406550"/>
                <a:gd name="csX10" fmla="*/ 6389511 w 9381066"/>
                <a:gd name="csY10" fmla="*/ 706639 h 1406550"/>
                <a:gd name="csX11" fmla="*/ 9381066 w 9381066"/>
                <a:gd name="csY11" fmla="*/ 706639 h 1406550"/>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366933 w 9381066"/>
                <a:gd name="csY9" fmla="*/ 6728 h 1408774"/>
                <a:gd name="csX10" fmla="*/ 6389511 w 9381066"/>
                <a:gd name="csY10" fmla="*/ 706639 h 1408774"/>
                <a:gd name="csX11" fmla="*/ 9381066 w 9381066"/>
                <a:gd name="csY11" fmla="*/ 706639 h 1408774"/>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402969 w 9381066"/>
                <a:gd name="csY9" fmla="*/ 11233 h 1408774"/>
                <a:gd name="csX10" fmla="*/ 6389511 w 9381066"/>
                <a:gd name="csY10" fmla="*/ 706639 h 1408774"/>
                <a:gd name="csX11" fmla="*/ 9381066 w 9381066"/>
                <a:gd name="csY11" fmla="*/ 706639 h 1408774"/>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371438 w 9381066"/>
                <a:gd name="csY9" fmla="*/ 15738 h 1408774"/>
                <a:gd name="csX10" fmla="*/ 6389511 w 9381066"/>
                <a:gd name="csY10" fmla="*/ 706639 h 1408774"/>
                <a:gd name="csX11" fmla="*/ 9381066 w 9381066"/>
                <a:gd name="csY11" fmla="*/ 706639 h 1408774"/>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389456 w 9381066"/>
                <a:gd name="csY9" fmla="*/ 11234 h 1408774"/>
                <a:gd name="csX10" fmla="*/ 6389511 w 9381066"/>
                <a:gd name="csY10" fmla="*/ 706639 h 1408774"/>
                <a:gd name="csX11" fmla="*/ 9381066 w 9381066"/>
                <a:gd name="csY11" fmla="*/ 706639 h 1408774"/>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691466 w 9381066"/>
                <a:gd name="csY8" fmla="*/ 6728 h 1406550"/>
                <a:gd name="csX9" fmla="*/ 6389456 w 9381066"/>
                <a:gd name="csY9" fmla="*/ 11234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2373 h 1406550"/>
                <a:gd name="csX9" fmla="*/ 6389456 w 9381066"/>
                <a:gd name="csY9" fmla="*/ 11234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389456 w 9381066"/>
                <a:gd name="csY9" fmla="*/ 11234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79822 w 9381066"/>
                <a:gd name="csY10" fmla="*/ 712284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68533 w 9381066"/>
                <a:gd name="csY10" fmla="*/ 700995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79822 w 9381066"/>
                <a:gd name="csY10" fmla="*/ 706640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40666 w 9381066"/>
                <a:gd name="csY5" fmla="*/ 1084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79822 w 9381066"/>
                <a:gd name="csY10" fmla="*/ 706640 h 1406550"/>
                <a:gd name="csX11" fmla="*/ 9381066 w 9381066"/>
                <a:gd name="csY11" fmla="*/ 706639 h 1406550"/>
                <a:gd name="csX0" fmla="*/ 0 w 9381066"/>
                <a:gd name="csY0" fmla="*/ 864683 h 1420062"/>
                <a:gd name="csX1" fmla="*/ 383822 w 9381066"/>
                <a:gd name="csY1" fmla="*/ 864683 h 1420062"/>
                <a:gd name="csX2" fmla="*/ 383822 w 9381066"/>
                <a:gd name="csY2" fmla="*/ 1406550 h 1420062"/>
                <a:gd name="csX3" fmla="*/ 948266 w 9381066"/>
                <a:gd name="csY3" fmla="*/ 1406550 h 1420062"/>
                <a:gd name="csX4" fmla="*/ 941481 w 9381066"/>
                <a:gd name="csY4" fmla="*/ 0 h 1420062"/>
                <a:gd name="csX5" fmla="*/ 3640666 w 9381066"/>
                <a:gd name="csY5" fmla="*/ 1084 h 1420062"/>
                <a:gd name="csX6" fmla="*/ 3646311 w 9381066"/>
                <a:gd name="csY6" fmla="*/ 1406550 h 1420062"/>
                <a:gd name="csX7" fmla="*/ 3772714 w 9381066"/>
                <a:gd name="csY7" fmla="*/ 1420062 h 1420062"/>
                <a:gd name="csX8" fmla="*/ 3776133 w 9381066"/>
                <a:gd name="csY8" fmla="*/ 1084 h 1420062"/>
                <a:gd name="csX9" fmla="*/ 6479767 w 9381066"/>
                <a:gd name="csY9" fmla="*/ 5590 h 1420062"/>
                <a:gd name="csX10" fmla="*/ 6479822 w 9381066"/>
                <a:gd name="csY10" fmla="*/ 706640 h 1420062"/>
                <a:gd name="csX11" fmla="*/ 9381066 w 9381066"/>
                <a:gd name="csY11" fmla="*/ 706639 h 1420062"/>
                <a:gd name="csX0" fmla="*/ 0 w 9381066"/>
                <a:gd name="csY0" fmla="*/ 864683 h 1420062"/>
                <a:gd name="csX1" fmla="*/ 383822 w 9381066"/>
                <a:gd name="csY1" fmla="*/ 864683 h 1420062"/>
                <a:gd name="csX2" fmla="*/ 383822 w 9381066"/>
                <a:gd name="csY2" fmla="*/ 1406550 h 1420062"/>
                <a:gd name="csX3" fmla="*/ 948266 w 9381066"/>
                <a:gd name="csY3" fmla="*/ 1406550 h 1420062"/>
                <a:gd name="csX4" fmla="*/ 941481 w 9381066"/>
                <a:gd name="csY4" fmla="*/ 0 h 1420062"/>
                <a:gd name="csX5" fmla="*/ 3640666 w 9381066"/>
                <a:gd name="csY5" fmla="*/ 1084 h 1420062"/>
                <a:gd name="csX6" fmla="*/ 3646311 w 9381066"/>
                <a:gd name="csY6" fmla="*/ 1406550 h 1420062"/>
                <a:gd name="csX7" fmla="*/ 3767070 w 9381066"/>
                <a:gd name="csY7" fmla="*/ 1420062 h 1420062"/>
                <a:gd name="csX8" fmla="*/ 3776133 w 9381066"/>
                <a:gd name="csY8" fmla="*/ 1084 h 1420062"/>
                <a:gd name="csX9" fmla="*/ 6479767 w 9381066"/>
                <a:gd name="csY9" fmla="*/ 5590 h 1420062"/>
                <a:gd name="csX10" fmla="*/ 6479822 w 9381066"/>
                <a:gd name="csY10" fmla="*/ 706640 h 1420062"/>
                <a:gd name="csX11" fmla="*/ 9381066 w 9381066"/>
                <a:gd name="csY11" fmla="*/ 706639 h 1420062"/>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40666 w 9381066"/>
                <a:gd name="csY5" fmla="*/ 1084 h 1406550"/>
                <a:gd name="csX6" fmla="*/ 3646311 w 9381066"/>
                <a:gd name="csY6" fmla="*/ 1406550 h 1406550"/>
                <a:gd name="csX7" fmla="*/ 3778359 w 9381066"/>
                <a:gd name="csY7" fmla="*/ 1403128 h 1406550"/>
                <a:gd name="csX8" fmla="*/ 3776133 w 9381066"/>
                <a:gd name="csY8" fmla="*/ 1084 h 1406550"/>
                <a:gd name="csX9" fmla="*/ 6479767 w 9381066"/>
                <a:gd name="csY9" fmla="*/ 5590 h 1406550"/>
                <a:gd name="csX10" fmla="*/ 6479822 w 9381066"/>
                <a:gd name="csY10" fmla="*/ 706640 h 1406550"/>
                <a:gd name="csX11" fmla="*/ 9381066 w 9381066"/>
                <a:gd name="csY11" fmla="*/ 706639 h 1406550"/>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706640 h 1408772"/>
                <a:gd name="csX11" fmla="*/ 9381066 w 9381066"/>
                <a:gd name="csY11" fmla="*/ 706639 h 1408772"/>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689707 h 1408772"/>
                <a:gd name="csX11" fmla="*/ 9381066 w 9381066"/>
                <a:gd name="csY11" fmla="*/ 706639 h 1408772"/>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706640 h 1408772"/>
                <a:gd name="csX11" fmla="*/ 9381066 w 9381066"/>
                <a:gd name="csY11" fmla="*/ 706639 h 1408772"/>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700996 h 1408772"/>
                <a:gd name="csX11" fmla="*/ 9381066 w 9381066"/>
                <a:gd name="csY11" fmla="*/ 706639 h 1408772"/>
                <a:gd name="csX0" fmla="*/ 0 w 9386711"/>
                <a:gd name="csY0" fmla="*/ 864683 h 1408772"/>
                <a:gd name="csX1" fmla="*/ 383822 w 9386711"/>
                <a:gd name="csY1" fmla="*/ 864683 h 1408772"/>
                <a:gd name="csX2" fmla="*/ 383822 w 9386711"/>
                <a:gd name="csY2" fmla="*/ 1406550 h 1408772"/>
                <a:gd name="csX3" fmla="*/ 948266 w 9386711"/>
                <a:gd name="csY3" fmla="*/ 1406550 h 1408772"/>
                <a:gd name="csX4" fmla="*/ 941481 w 9386711"/>
                <a:gd name="csY4" fmla="*/ 0 h 1408772"/>
                <a:gd name="csX5" fmla="*/ 3640666 w 9386711"/>
                <a:gd name="csY5" fmla="*/ 1084 h 1408772"/>
                <a:gd name="csX6" fmla="*/ 3646311 w 9386711"/>
                <a:gd name="csY6" fmla="*/ 1406550 h 1408772"/>
                <a:gd name="csX7" fmla="*/ 3778359 w 9386711"/>
                <a:gd name="csY7" fmla="*/ 1408772 h 1408772"/>
                <a:gd name="csX8" fmla="*/ 3776133 w 9386711"/>
                <a:gd name="csY8" fmla="*/ 1084 h 1408772"/>
                <a:gd name="csX9" fmla="*/ 6479767 w 9386711"/>
                <a:gd name="csY9" fmla="*/ 5590 h 1408772"/>
                <a:gd name="csX10" fmla="*/ 6479822 w 9386711"/>
                <a:gd name="csY10" fmla="*/ 700996 h 1408772"/>
                <a:gd name="csX11" fmla="*/ 9386711 w 9386711"/>
                <a:gd name="csY11" fmla="*/ 700995 h 1408772"/>
                <a:gd name="csX0" fmla="*/ 0 w 9386711"/>
                <a:gd name="csY0" fmla="*/ 864683 h 1408772"/>
                <a:gd name="csX1" fmla="*/ 383822 w 9386711"/>
                <a:gd name="csY1" fmla="*/ 864683 h 1408772"/>
                <a:gd name="csX2" fmla="*/ 383822 w 9386711"/>
                <a:gd name="csY2" fmla="*/ 1406550 h 1408772"/>
                <a:gd name="csX3" fmla="*/ 948266 w 9386711"/>
                <a:gd name="csY3" fmla="*/ 1406550 h 1408772"/>
                <a:gd name="csX4" fmla="*/ 941481 w 9386711"/>
                <a:gd name="csY4" fmla="*/ 0 h 1408772"/>
                <a:gd name="csX5" fmla="*/ 3637329 w 9386711"/>
                <a:gd name="csY5" fmla="*/ 4422 h 1408772"/>
                <a:gd name="csX6" fmla="*/ 3646311 w 9386711"/>
                <a:gd name="csY6" fmla="*/ 1406550 h 1408772"/>
                <a:gd name="csX7" fmla="*/ 3778359 w 9386711"/>
                <a:gd name="csY7" fmla="*/ 1408772 h 1408772"/>
                <a:gd name="csX8" fmla="*/ 3776133 w 9386711"/>
                <a:gd name="csY8" fmla="*/ 1084 h 1408772"/>
                <a:gd name="csX9" fmla="*/ 6479767 w 9386711"/>
                <a:gd name="csY9" fmla="*/ 5590 h 1408772"/>
                <a:gd name="csX10" fmla="*/ 6479822 w 9386711"/>
                <a:gd name="csY10" fmla="*/ 700996 h 1408772"/>
                <a:gd name="csX11" fmla="*/ 9386711 w 9386711"/>
                <a:gd name="csY11" fmla="*/ 700995 h 14087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9386711" h="1408772">
                  <a:moveTo>
                    <a:pt x="0" y="864683"/>
                  </a:moveTo>
                  <a:lnTo>
                    <a:pt x="383822" y="864683"/>
                  </a:lnTo>
                  <a:lnTo>
                    <a:pt x="383822" y="1406550"/>
                  </a:lnTo>
                  <a:lnTo>
                    <a:pt x="948266" y="1406550"/>
                  </a:lnTo>
                  <a:cubicBezTo>
                    <a:pt x="946004" y="937700"/>
                    <a:pt x="943743" y="468850"/>
                    <a:pt x="941481" y="0"/>
                  </a:cubicBezTo>
                  <a:lnTo>
                    <a:pt x="3637329" y="4422"/>
                  </a:lnTo>
                  <a:cubicBezTo>
                    <a:pt x="3639211" y="472911"/>
                    <a:pt x="3644429" y="938061"/>
                    <a:pt x="3646311" y="1406550"/>
                  </a:cubicBezTo>
                  <a:lnTo>
                    <a:pt x="3778359" y="1408772"/>
                  </a:lnTo>
                  <a:cubicBezTo>
                    <a:pt x="3779499" y="935779"/>
                    <a:pt x="3774993" y="474077"/>
                    <a:pt x="3776133" y="1084"/>
                  </a:cubicBezTo>
                  <a:lnTo>
                    <a:pt x="6479767" y="5590"/>
                  </a:lnTo>
                  <a:cubicBezTo>
                    <a:pt x="6479785" y="237392"/>
                    <a:pt x="6479804" y="469194"/>
                    <a:pt x="6479822" y="700996"/>
                  </a:cubicBezTo>
                  <a:lnTo>
                    <a:pt x="9386711" y="700995"/>
                  </a:lnTo>
                </a:path>
              </a:pathLst>
            </a:custGeom>
            <a:noFill/>
            <a:ln w="317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orme libre 16">
              <a:extLst>
                <a:ext uri="{FF2B5EF4-FFF2-40B4-BE49-F238E27FC236}">
                  <a16:creationId xmlns:a16="http://schemas.microsoft.com/office/drawing/2014/main" id="{86EF530A-87A1-AF08-1C46-34508609E1DE}"/>
                </a:ext>
              </a:extLst>
            </p:cNvPr>
            <p:cNvSpPr/>
            <p:nvPr/>
          </p:nvSpPr>
          <p:spPr>
            <a:xfrm>
              <a:off x="1237553" y="576601"/>
              <a:ext cx="9426373" cy="2137419"/>
            </a:xfrm>
            <a:custGeom>
              <a:avLst/>
              <a:gdLst>
                <a:gd name="csX0" fmla="*/ 0 w 7885786"/>
                <a:gd name="csY0" fmla="*/ 3335 h 2132312"/>
                <a:gd name="csX1" fmla="*/ 614477 w 7885786"/>
                <a:gd name="csY1" fmla="*/ 17965 h 2132312"/>
                <a:gd name="csX2" fmla="*/ 782727 w 7885786"/>
                <a:gd name="csY2" fmla="*/ 17965 h 2132312"/>
                <a:gd name="csX3" fmla="*/ 885140 w 7885786"/>
                <a:gd name="csY3" fmla="*/ 17965 h 2132312"/>
                <a:gd name="csX4" fmla="*/ 936346 w 7885786"/>
                <a:gd name="csY4" fmla="*/ 17965 h 2132312"/>
                <a:gd name="csX5" fmla="*/ 958292 w 7885786"/>
                <a:gd name="csY5" fmla="*/ 39911 h 2132312"/>
                <a:gd name="csX6" fmla="*/ 958292 w 7885786"/>
                <a:gd name="csY6" fmla="*/ 105748 h 2132312"/>
                <a:gd name="csX7" fmla="*/ 958292 w 7885786"/>
                <a:gd name="csY7" fmla="*/ 193530 h 2132312"/>
                <a:gd name="csX8" fmla="*/ 965607 w 7885786"/>
                <a:gd name="csY8" fmla="*/ 493453 h 2132312"/>
                <a:gd name="csX9" fmla="*/ 980237 w 7885786"/>
                <a:gd name="csY9" fmla="*/ 2132058 h 2132312"/>
                <a:gd name="csX10" fmla="*/ 1038759 w 7885786"/>
                <a:gd name="csY10" fmla="*/ 617812 h 2132312"/>
                <a:gd name="csX11" fmla="*/ 1075335 w 7885786"/>
                <a:gd name="csY11" fmla="*/ 434932 h 2132312"/>
                <a:gd name="csX12" fmla="*/ 1097280 w 7885786"/>
                <a:gd name="csY12" fmla="*/ 266682 h 2132312"/>
                <a:gd name="csX13" fmla="*/ 1141172 w 7885786"/>
                <a:gd name="csY13" fmla="*/ 156954 h 2132312"/>
                <a:gd name="csX14" fmla="*/ 1199693 w 7885786"/>
                <a:gd name="csY14" fmla="*/ 91117 h 2132312"/>
                <a:gd name="csX15" fmla="*/ 1294791 w 7885786"/>
                <a:gd name="csY15" fmla="*/ 54541 h 2132312"/>
                <a:gd name="csX16" fmla="*/ 1433780 w 7885786"/>
                <a:gd name="csY16" fmla="*/ 39911 h 2132312"/>
                <a:gd name="csX17" fmla="*/ 1631290 w 7885786"/>
                <a:gd name="csY17" fmla="*/ 39911 h 2132312"/>
                <a:gd name="csX18" fmla="*/ 1931213 w 7885786"/>
                <a:gd name="csY18" fmla="*/ 32596 h 2132312"/>
                <a:gd name="csX19" fmla="*/ 2414016 w 7885786"/>
                <a:gd name="csY19" fmla="*/ 39911 h 2132312"/>
                <a:gd name="csX20" fmla="*/ 3343047 w 7885786"/>
                <a:gd name="csY20" fmla="*/ 3335 h 2132312"/>
                <a:gd name="csX21" fmla="*/ 3635655 w 7885786"/>
                <a:gd name="csY21" fmla="*/ 3335 h 2132312"/>
                <a:gd name="csX22" fmla="*/ 3694176 w 7885786"/>
                <a:gd name="csY22" fmla="*/ 17965 h 2132312"/>
                <a:gd name="csX23" fmla="*/ 3701492 w 7885786"/>
                <a:gd name="csY23" fmla="*/ 186215 h 2132312"/>
                <a:gd name="csX24" fmla="*/ 3716122 w 7885786"/>
                <a:gd name="csY24" fmla="*/ 266682 h 2132312"/>
                <a:gd name="csX25" fmla="*/ 3745383 w 7885786"/>
                <a:gd name="csY25" fmla="*/ 208161 h 2132312"/>
                <a:gd name="csX26" fmla="*/ 3752698 w 7885786"/>
                <a:gd name="csY26" fmla="*/ 164269 h 2132312"/>
                <a:gd name="csX27" fmla="*/ 3803904 w 7885786"/>
                <a:gd name="csY27" fmla="*/ 83802 h 2132312"/>
                <a:gd name="csX28" fmla="*/ 3884372 w 7885786"/>
                <a:gd name="csY28" fmla="*/ 25281 h 2132312"/>
                <a:gd name="csX29" fmla="*/ 4001415 w 7885786"/>
                <a:gd name="csY29" fmla="*/ 32596 h 2132312"/>
                <a:gd name="csX30" fmla="*/ 4593946 w 7885786"/>
                <a:gd name="csY30" fmla="*/ 25281 h 2132312"/>
                <a:gd name="csX31" fmla="*/ 5640020 w 7885786"/>
                <a:gd name="csY31" fmla="*/ 10650 h 2132312"/>
                <a:gd name="csX32" fmla="*/ 6590996 w 7885786"/>
                <a:gd name="csY32" fmla="*/ 17965 h 2132312"/>
                <a:gd name="csX33" fmla="*/ 7885786 w 7885786"/>
                <a:gd name="csY33" fmla="*/ 17965 h 2132312"/>
                <a:gd name="csX34" fmla="*/ 7885786 w 7885786"/>
                <a:gd name="csY34" fmla="*/ 17965 h 2132312"/>
                <a:gd name="csX0" fmla="*/ 0 w 9497610"/>
                <a:gd name="csY0" fmla="*/ 3335 h 2132312"/>
                <a:gd name="csX1" fmla="*/ 614477 w 9497610"/>
                <a:gd name="csY1" fmla="*/ 17965 h 2132312"/>
                <a:gd name="csX2" fmla="*/ 782727 w 9497610"/>
                <a:gd name="csY2" fmla="*/ 17965 h 2132312"/>
                <a:gd name="csX3" fmla="*/ 885140 w 9497610"/>
                <a:gd name="csY3" fmla="*/ 17965 h 2132312"/>
                <a:gd name="csX4" fmla="*/ 936346 w 9497610"/>
                <a:gd name="csY4" fmla="*/ 17965 h 2132312"/>
                <a:gd name="csX5" fmla="*/ 958292 w 9497610"/>
                <a:gd name="csY5" fmla="*/ 39911 h 2132312"/>
                <a:gd name="csX6" fmla="*/ 958292 w 9497610"/>
                <a:gd name="csY6" fmla="*/ 105748 h 2132312"/>
                <a:gd name="csX7" fmla="*/ 958292 w 9497610"/>
                <a:gd name="csY7" fmla="*/ 193530 h 2132312"/>
                <a:gd name="csX8" fmla="*/ 965607 w 9497610"/>
                <a:gd name="csY8" fmla="*/ 493453 h 2132312"/>
                <a:gd name="csX9" fmla="*/ 980237 w 9497610"/>
                <a:gd name="csY9" fmla="*/ 2132058 h 2132312"/>
                <a:gd name="csX10" fmla="*/ 1038759 w 9497610"/>
                <a:gd name="csY10" fmla="*/ 617812 h 2132312"/>
                <a:gd name="csX11" fmla="*/ 1075335 w 9497610"/>
                <a:gd name="csY11" fmla="*/ 434932 h 2132312"/>
                <a:gd name="csX12" fmla="*/ 1097280 w 9497610"/>
                <a:gd name="csY12" fmla="*/ 266682 h 2132312"/>
                <a:gd name="csX13" fmla="*/ 1141172 w 9497610"/>
                <a:gd name="csY13" fmla="*/ 156954 h 2132312"/>
                <a:gd name="csX14" fmla="*/ 1199693 w 9497610"/>
                <a:gd name="csY14" fmla="*/ 91117 h 2132312"/>
                <a:gd name="csX15" fmla="*/ 1294791 w 9497610"/>
                <a:gd name="csY15" fmla="*/ 54541 h 2132312"/>
                <a:gd name="csX16" fmla="*/ 1433780 w 9497610"/>
                <a:gd name="csY16" fmla="*/ 39911 h 2132312"/>
                <a:gd name="csX17" fmla="*/ 1631290 w 9497610"/>
                <a:gd name="csY17" fmla="*/ 39911 h 2132312"/>
                <a:gd name="csX18" fmla="*/ 1931213 w 9497610"/>
                <a:gd name="csY18" fmla="*/ 32596 h 2132312"/>
                <a:gd name="csX19" fmla="*/ 2414016 w 9497610"/>
                <a:gd name="csY19" fmla="*/ 39911 h 2132312"/>
                <a:gd name="csX20" fmla="*/ 3343047 w 9497610"/>
                <a:gd name="csY20" fmla="*/ 3335 h 2132312"/>
                <a:gd name="csX21" fmla="*/ 3635655 w 9497610"/>
                <a:gd name="csY21" fmla="*/ 3335 h 2132312"/>
                <a:gd name="csX22" fmla="*/ 3694176 w 9497610"/>
                <a:gd name="csY22" fmla="*/ 17965 h 2132312"/>
                <a:gd name="csX23" fmla="*/ 3701492 w 9497610"/>
                <a:gd name="csY23" fmla="*/ 186215 h 2132312"/>
                <a:gd name="csX24" fmla="*/ 3716122 w 9497610"/>
                <a:gd name="csY24" fmla="*/ 266682 h 2132312"/>
                <a:gd name="csX25" fmla="*/ 3745383 w 9497610"/>
                <a:gd name="csY25" fmla="*/ 208161 h 2132312"/>
                <a:gd name="csX26" fmla="*/ 3752698 w 9497610"/>
                <a:gd name="csY26" fmla="*/ 164269 h 2132312"/>
                <a:gd name="csX27" fmla="*/ 3803904 w 9497610"/>
                <a:gd name="csY27" fmla="*/ 83802 h 2132312"/>
                <a:gd name="csX28" fmla="*/ 3884372 w 9497610"/>
                <a:gd name="csY28" fmla="*/ 25281 h 2132312"/>
                <a:gd name="csX29" fmla="*/ 4001415 w 9497610"/>
                <a:gd name="csY29" fmla="*/ 32596 h 2132312"/>
                <a:gd name="csX30" fmla="*/ 4593946 w 9497610"/>
                <a:gd name="csY30" fmla="*/ 25281 h 2132312"/>
                <a:gd name="csX31" fmla="*/ 5640020 w 9497610"/>
                <a:gd name="csY31" fmla="*/ 10650 h 2132312"/>
                <a:gd name="csX32" fmla="*/ 6590996 w 9497610"/>
                <a:gd name="csY32" fmla="*/ 17965 h 2132312"/>
                <a:gd name="csX33" fmla="*/ 7885786 w 9497610"/>
                <a:gd name="csY33" fmla="*/ 17965 h 2132312"/>
                <a:gd name="csX34" fmla="*/ 9497610 w 9497610"/>
                <a:gd name="csY34" fmla="*/ 2467 h 2132312"/>
                <a:gd name="csX0" fmla="*/ 0 w 9497610"/>
                <a:gd name="csY0" fmla="*/ 3335 h 2132312"/>
                <a:gd name="csX1" fmla="*/ 614477 w 9497610"/>
                <a:gd name="csY1" fmla="*/ 17965 h 2132312"/>
                <a:gd name="csX2" fmla="*/ 782727 w 9497610"/>
                <a:gd name="csY2" fmla="*/ 17965 h 2132312"/>
                <a:gd name="csX3" fmla="*/ 885140 w 9497610"/>
                <a:gd name="csY3" fmla="*/ 17965 h 2132312"/>
                <a:gd name="csX4" fmla="*/ 936346 w 9497610"/>
                <a:gd name="csY4" fmla="*/ 17965 h 2132312"/>
                <a:gd name="csX5" fmla="*/ 958292 w 9497610"/>
                <a:gd name="csY5" fmla="*/ 39911 h 2132312"/>
                <a:gd name="csX6" fmla="*/ 958292 w 9497610"/>
                <a:gd name="csY6" fmla="*/ 105748 h 2132312"/>
                <a:gd name="csX7" fmla="*/ 958292 w 9497610"/>
                <a:gd name="csY7" fmla="*/ 193530 h 2132312"/>
                <a:gd name="csX8" fmla="*/ 965607 w 9497610"/>
                <a:gd name="csY8" fmla="*/ 493453 h 2132312"/>
                <a:gd name="csX9" fmla="*/ 980237 w 9497610"/>
                <a:gd name="csY9" fmla="*/ 2132058 h 2132312"/>
                <a:gd name="csX10" fmla="*/ 1038759 w 9497610"/>
                <a:gd name="csY10" fmla="*/ 617812 h 2132312"/>
                <a:gd name="csX11" fmla="*/ 1075335 w 9497610"/>
                <a:gd name="csY11" fmla="*/ 434932 h 2132312"/>
                <a:gd name="csX12" fmla="*/ 1097280 w 9497610"/>
                <a:gd name="csY12" fmla="*/ 266682 h 2132312"/>
                <a:gd name="csX13" fmla="*/ 1141172 w 9497610"/>
                <a:gd name="csY13" fmla="*/ 156954 h 2132312"/>
                <a:gd name="csX14" fmla="*/ 1199693 w 9497610"/>
                <a:gd name="csY14" fmla="*/ 91117 h 2132312"/>
                <a:gd name="csX15" fmla="*/ 1294791 w 9497610"/>
                <a:gd name="csY15" fmla="*/ 54541 h 2132312"/>
                <a:gd name="csX16" fmla="*/ 1433780 w 9497610"/>
                <a:gd name="csY16" fmla="*/ 39911 h 2132312"/>
                <a:gd name="csX17" fmla="*/ 1631290 w 9497610"/>
                <a:gd name="csY17" fmla="*/ 39911 h 2132312"/>
                <a:gd name="csX18" fmla="*/ 1931213 w 9497610"/>
                <a:gd name="csY18" fmla="*/ 32596 h 2132312"/>
                <a:gd name="csX19" fmla="*/ 2414016 w 9497610"/>
                <a:gd name="csY19" fmla="*/ 39911 h 2132312"/>
                <a:gd name="csX20" fmla="*/ 3343047 w 9497610"/>
                <a:gd name="csY20" fmla="*/ 3335 h 2132312"/>
                <a:gd name="csX21" fmla="*/ 3635655 w 9497610"/>
                <a:gd name="csY21" fmla="*/ 3335 h 2132312"/>
                <a:gd name="csX22" fmla="*/ 3694176 w 9497610"/>
                <a:gd name="csY22" fmla="*/ 17965 h 2132312"/>
                <a:gd name="csX23" fmla="*/ 3701492 w 9497610"/>
                <a:gd name="csY23" fmla="*/ 186215 h 2132312"/>
                <a:gd name="csX24" fmla="*/ 3716122 w 9497610"/>
                <a:gd name="csY24" fmla="*/ 266682 h 2132312"/>
                <a:gd name="csX25" fmla="*/ 3745383 w 9497610"/>
                <a:gd name="csY25" fmla="*/ 208161 h 2132312"/>
                <a:gd name="csX26" fmla="*/ 3752698 w 9497610"/>
                <a:gd name="csY26" fmla="*/ 164269 h 2132312"/>
                <a:gd name="csX27" fmla="*/ 3803904 w 9497610"/>
                <a:gd name="csY27" fmla="*/ 83802 h 2132312"/>
                <a:gd name="csX28" fmla="*/ 3884372 w 9497610"/>
                <a:gd name="csY28" fmla="*/ 25281 h 2132312"/>
                <a:gd name="csX29" fmla="*/ 4001415 w 9497610"/>
                <a:gd name="csY29" fmla="*/ 32596 h 2132312"/>
                <a:gd name="csX30" fmla="*/ 4593946 w 9497610"/>
                <a:gd name="csY30" fmla="*/ 25281 h 2132312"/>
                <a:gd name="csX31" fmla="*/ 5640020 w 9497610"/>
                <a:gd name="csY31" fmla="*/ 10650 h 2132312"/>
                <a:gd name="csX32" fmla="*/ 6590996 w 9497610"/>
                <a:gd name="csY32" fmla="*/ 17965 h 2132312"/>
                <a:gd name="csX33" fmla="*/ 7885786 w 9497610"/>
                <a:gd name="csY33" fmla="*/ 17965 h 2132312"/>
                <a:gd name="csX34" fmla="*/ 9497610 w 9497610"/>
                <a:gd name="csY34" fmla="*/ 2467 h 2132312"/>
                <a:gd name="csX0" fmla="*/ 0 w 9497610"/>
                <a:gd name="csY0" fmla="*/ 3335 h 2132331"/>
                <a:gd name="csX1" fmla="*/ 614477 w 9497610"/>
                <a:gd name="csY1" fmla="*/ 17965 h 2132331"/>
                <a:gd name="csX2" fmla="*/ 782727 w 9497610"/>
                <a:gd name="csY2" fmla="*/ 17965 h 2132331"/>
                <a:gd name="csX3" fmla="*/ 885140 w 9497610"/>
                <a:gd name="csY3" fmla="*/ 17965 h 2132331"/>
                <a:gd name="csX4" fmla="*/ 936346 w 9497610"/>
                <a:gd name="csY4" fmla="*/ 17965 h 2132331"/>
                <a:gd name="csX5" fmla="*/ 958292 w 9497610"/>
                <a:gd name="csY5" fmla="*/ 39911 h 2132331"/>
                <a:gd name="csX6" fmla="*/ 958292 w 9497610"/>
                <a:gd name="csY6" fmla="*/ 105748 h 2132331"/>
                <a:gd name="csX7" fmla="*/ 958292 w 9497610"/>
                <a:gd name="csY7" fmla="*/ 193530 h 2132331"/>
                <a:gd name="csX8" fmla="*/ 965607 w 9497610"/>
                <a:gd name="csY8" fmla="*/ 493453 h 2132331"/>
                <a:gd name="csX9" fmla="*/ 980237 w 9497610"/>
                <a:gd name="csY9" fmla="*/ 2132058 h 2132331"/>
                <a:gd name="csX10" fmla="*/ 1064761 w 9497610"/>
                <a:gd name="csY10" fmla="*/ 622146 h 2132331"/>
                <a:gd name="csX11" fmla="*/ 1075335 w 9497610"/>
                <a:gd name="csY11" fmla="*/ 434932 h 2132331"/>
                <a:gd name="csX12" fmla="*/ 1097280 w 9497610"/>
                <a:gd name="csY12" fmla="*/ 266682 h 2132331"/>
                <a:gd name="csX13" fmla="*/ 1141172 w 9497610"/>
                <a:gd name="csY13" fmla="*/ 156954 h 2132331"/>
                <a:gd name="csX14" fmla="*/ 1199693 w 9497610"/>
                <a:gd name="csY14" fmla="*/ 91117 h 2132331"/>
                <a:gd name="csX15" fmla="*/ 1294791 w 9497610"/>
                <a:gd name="csY15" fmla="*/ 54541 h 2132331"/>
                <a:gd name="csX16" fmla="*/ 1433780 w 9497610"/>
                <a:gd name="csY16" fmla="*/ 39911 h 2132331"/>
                <a:gd name="csX17" fmla="*/ 1631290 w 9497610"/>
                <a:gd name="csY17" fmla="*/ 39911 h 2132331"/>
                <a:gd name="csX18" fmla="*/ 1931213 w 9497610"/>
                <a:gd name="csY18" fmla="*/ 32596 h 2132331"/>
                <a:gd name="csX19" fmla="*/ 2414016 w 9497610"/>
                <a:gd name="csY19" fmla="*/ 39911 h 2132331"/>
                <a:gd name="csX20" fmla="*/ 3343047 w 9497610"/>
                <a:gd name="csY20" fmla="*/ 3335 h 2132331"/>
                <a:gd name="csX21" fmla="*/ 3635655 w 9497610"/>
                <a:gd name="csY21" fmla="*/ 3335 h 2132331"/>
                <a:gd name="csX22" fmla="*/ 3694176 w 9497610"/>
                <a:gd name="csY22" fmla="*/ 17965 h 2132331"/>
                <a:gd name="csX23" fmla="*/ 3701492 w 9497610"/>
                <a:gd name="csY23" fmla="*/ 186215 h 2132331"/>
                <a:gd name="csX24" fmla="*/ 3716122 w 9497610"/>
                <a:gd name="csY24" fmla="*/ 266682 h 2132331"/>
                <a:gd name="csX25" fmla="*/ 3745383 w 9497610"/>
                <a:gd name="csY25" fmla="*/ 208161 h 2132331"/>
                <a:gd name="csX26" fmla="*/ 3752698 w 9497610"/>
                <a:gd name="csY26" fmla="*/ 164269 h 2132331"/>
                <a:gd name="csX27" fmla="*/ 3803904 w 9497610"/>
                <a:gd name="csY27" fmla="*/ 83802 h 2132331"/>
                <a:gd name="csX28" fmla="*/ 3884372 w 9497610"/>
                <a:gd name="csY28" fmla="*/ 25281 h 2132331"/>
                <a:gd name="csX29" fmla="*/ 4001415 w 9497610"/>
                <a:gd name="csY29" fmla="*/ 32596 h 2132331"/>
                <a:gd name="csX30" fmla="*/ 4593946 w 9497610"/>
                <a:gd name="csY30" fmla="*/ 25281 h 2132331"/>
                <a:gd name="csX31" fmla="*/ 5640020 w 9497610"/>
                <a:gd name="csY31" fmla="*/ 10650 h 2132331"/>
                <a:gd name="csX32" fmla="*/ 6590996 w 9497610"/>
                <a:gd name="csY32" fmla="*/ 17965 h 2132331"/>
                <a:gd name="csX33" fmla="*/ 7885786 w 9497610"/>
                <a:gd name="csY33" fmla="*/ 17965 h 2132331"/>
                <a:gd name="csX34" fmla="*/ 9497610 w 9497610"/>
                <a:gd name="csY34" fmla="*/ 2467 h 2132331"/>
                <a:gd name="csX0" fmla="*/ 0 w 9497610"/>
                <a:gd name="csY0" fmla="*/ 3244 h 2132240"/>
                <a:gd name="csX1" fmla="*/ 614477 w 9497610"/>
                <a:gd name="csY1" fmla="*/ 17874 h 2132240"/>
                <a:gd name="csX2" fmla="*/ 782727 w 9497610"/>
                <a:gd name="csY2" fmla="*/ 17874 h 2132240"/>
                <a:gd name="csX3" fmla="*/ 885140 w 9497610"/>
                <a:gd name="csY3" fmla="*/ 17874 h 2132240"/>
                <a:gd name="csX4" fmla="*/ 936346 w 9497610"/>
                <a:gd name="csY4" fmla="*/ 17874 h 2132240"/>
                <a:gd name="csX5" fmla="*/ 958292 w 9497610"/>
                <a:gd name="csY5" fmla="*/ 39820 h 2132240"/>
                <a:gd name="csX6" fmla="*/ 958292 w 9497610"/>
                <a:gd name="csY6" fmla="*/ 105657 h 2132240"/>
                <a:gd name="csX7" fmla="*/ 958292 w 9497610"/>
                <a:gd name="csY7" fmla="*/ 193439 h 2132240"/>
                <a:gd name="csX8" fmla="*/ 965607 w 9497610"/>
                <a:gd name="csY8" fmla="*/ 493362 h 2132240"/>
                <a:gd name="csX9" fmla="*/ 980237 w 9497610"/>
                <a:gd name="csY9" fmla="*/ 2131967 h 2132240"/>
                <a:gd name="csX10" fmla="*/ 1064761 w 9497610"/>
                <a:gd name="csY10" fmla="*/ 622055 h 2132240"/>
                <a:gd name="csX11" fmla="*/ 1075335 w 9497610"/>
                <a:gd name="csY11" fmla="*/ 434841 h 2132240"/>
                <a:gd name="csX12" fmla="*/ 1097280 w 9497610"/>
                <a:gd name="csY12" fmla="*/ 266591 h 2132240"/>
                <a:gd name="csX13" fmla="*/ 1141172 w 9497610"/>
                <a:gd name="csY13" fmla="*/ 156863 h 2132240"/>
                <a:gd name="csX14" fmla="*/ 1199693 w 9497610"/>
                <a:gd name="csY14" fmla="*/ 91026 h 2132240"/>
                <a:gd name="csX15" fmla="*/ 1294791 w 9497610"/>
                <a:gd name="csY15" fmla="*/ 54450 h 2132240"/>
                <a:gd name="csX16" fmla="*/ 1433780 w 9497610"/>
                <a:gd name="csY16" fmla="*/ 39820 h 2132240"/>
                <a:gd name="csX17" fmla="*/ 1631290 w 9497610"/>
                <a:gd name="csY17" fmla="*/ 39820 h 2132240"/>
                <a:gd name="csX18" fmla="*/ 1931213 w 9497610"/>
                <a:gd name="csY18" fmla="*/ 32505 h 2132240"/>
                <a:gd name="csX19" fmla="*/ 2418350 w 9497610"/>
                <a:gd name="csY19" fmla="*/ 22485 h 2132240"/>
                <a:gd name="csX20" fmla="*/ 3343047 w 9497610"/>
                <a:gd name="csY20" fmla="*/ 3244 h 2132240"/>
                <a:gd name="csX21" fmla="*/ 3635655 w 9497610"/>
                <a:gd name="csY21" fmla="*/ 3244 h 2132240"/>
                <a:gd name="csX22" fmla="*/ 3694176 w 9497610"/>
                <a:gd name="csY22" fmla="*/ 17874 h 2132240"/>
                <a:gd name="csX23" fmla="*/ 3701492 w 9497610"/>
                <a:gd name="csY23" fmla="*/ 186124 h 2132240"/>
                <a:gd name="csX24" fmla="*/ 3716122 w 9497610"/>
                <a:gd name="csY24" fmla="*/ 266591 h 2132240"/>
                <a:gd name="csX25" fmla="*/ 3745383 w 9497610"/>
                <a:gd name="csY25" fmla="*/ 208070 h 2132240"/>
                <a:gd name="csX26" fmla="*/ 3752698 w 9497610"/>
                <a:gd name="csY26" fmla="*/ 164178 h 2132240"/>
                <a:gd name="csX27" fmla="*/ 3803904 w 9497610"/>
                <a:gd name="csY27" fmla="*/ 83711 h 2132240"/>
                <a:gd name="csX28" fmla="*/ 3884372 w 9497610"/>
                <a:gd name="csY28" fmla="*/ 25190 h 2132240"/>
                <a:gd name="csX29" fmla="*/ 4001415 w 9497610"/>
                <a:gd name="csY29" fmla="*/ 32505 h 2132240"/>
                <a:gd name="csX30" fmla="*/ 4593946 w 9497610"/>
                <a:gd name="csY30" fmla="*/ 25190 h 2132240"/>
                <a:gd name="csX31" fmla="*/ 5640020 w 9497610"/>
                <a:gd name="csY31" fmla="*/ 10559 h 2132240"/>
                <a:gd name="csX32" fmla="*/ 6590996 w 9497610"/>
                <a:gd name="csY32" fmla="*/ 17874 h 2132240"/>
                <a:gd name="csX33" fmla="*/ 7885786 w 9497610"/>
                <a:gd name="csY33" fmla="*/ 17874 h 2132240"/>
                <a:gd name="csX34" fmla="*/ 9497610 w 9497610"/>
                <a:gd name="csY34" fmla="*/ 2376 h 2132240"/>
                <a:gd name="csX0" fmla="*/ 0 w 9497610"/>
                <a:gd name="csY0" fmla="*/ 3244 h 2132240"/>
                <a:gd name="csX1" fmla="*/ 614477 w 9497610"/>
                <a:gd name="csY1" fmla="*/ 17874 h 2132240"/>
                <a:gd name="csX2" fmla="*/ 782727 w 9497610"/>
                <a:gd name="csY2" fmla="*/ 17874 h 2132240"/>
                <a:gd name="csX3" fmla="*/ 885140 w 9497610"/>
                <a:gd name="csY3" fmla="*/ 17874 h 2132240"/>
                <a:gd name="csX4" fmla="*/ 936346 w 9497610"/>
                <a:gd name="csY4" fmla="*/ 17874 h 2132240"/>
                <a:gd name="csX5" fmla="*/ 958292 w 9497610"/>
                <a:gd name="csY5" fmla="*/ 39820 h 2132240"/>
                <a:gd name="csX6" fmla="*/ 958292 w 9497610"/>
                <a:gd name="csY6" fmla="*/ 105657 h 2132240"/>
                <a:gd name="csX7" fmla="*/ 958292 w 9497610"/>
                <a:gd name="csY7" fmla="*/ 193439 h 2132240"/>
                <a:gd name="csX8" fmla="*/ 965607 w 9497610"/>
                <a:gd name="csY8" fmla="*/ 493362 h 2132240"/>
                <a:gd name="csX9" fmla="*/ 980237 w 9497610"/>
                <a:gd name="csY9" fmla="*/ 2131967 h 2132240"/>
                <a:gd name="csX10" fmla="*/ 1064761 w 9497610"/>
                <a:gd name="csY10" fmla="*/ 622055 h 2132240"/>
                <a:gd name="csX11" fmla="*/ 1075335 w 9497610"/>
                <a:gd name="csY11" fmla="*/ 434841 h 2132240"/>
                <a:gd name="csX12" fmla="*/ 1097280 w 9497610"/>
                <a:gd name="csY12" fmla="*/ 266591 h 2132240"/>
                <a:gd name="csX13" fmla="*/ 1141172 w 9497610"/>
                <a:gd name="csY13" fmla="*/ 156863 h 2132240"/>
                <a:gd name="csX14" fmla="*/ 1199693 w 9497610"/>
                <a:gd name="csY14" fmla="*/ 91026 h 2132240"/>
                <a:gd name="csX15" fmla="*/ 1294791 w 9497610"/>
                <a:gd name="csY15" fmla="*/ 54450 h 2132240"/>
                <a:gd name="csX16" fmla="*/ 1433780 w 9497610"/>
                <a:gd name="csY16" fmla="*/ 39820 h 2132240"/>
                <a:gd name="csX17" fmla="*/ 1631290 w 9497610"/>
                <a:gd name="csY17" fmla="*/ 39820 h 2132240"/>
                <a:gd name="csX18" fmla="*/ 1931213 w 9497610"/>
                <a:gd name="csY18" fmla="*/ 32505 h 2132240"/>
                <a:gd name="csX19" fmla="*/ 2418350 w 9497610"/>
                <a:gd name="csY19" fmla="*/ 22485 h 2132240"/>
                <a:gd name="csX20" fmla="*/ 3343047 w 9497610"/>
                <a:gd name="csY20" fmla="*/ 3244 h 2132240"/>
                <a:gd name="csX21" fmla="*/ 3635655 w 9497610"/>
                <a:gd name="csY21" fmla="*/ 3244 h 2132240"/>
                <a:gd name="csX22" fmla="*/ 3694176 w 9497610"/>
                <a:gd name="csY22" fmla="*/ 17874 h 2132240"/>
                <a:gd name="csX23" fmla="*/ 3701492 w 9497610"/>
                <a:gd name="csY23" fmla="*/ 186124 h 2132240"/>
                <a:gd name="csX24" fmla="*/ 3716122 w 9497610"/>
                <a:gd name="csY24" fmla="*/ 266591 h 2132240"/>
                <a:gd name="csX25" fmla="*/ 3745383 w 9497610"/>
                <a:gd name="csY25" fmla="*/ 208070 h 2132240"/>
                <a:gd name="csX26" fmla="*/ 3752698 w 9497610"/>
                <a:gd name="csY26" fmla="*/ 164178 h 2132240"/>
                <a:gd name="csX27" fmla="*/ 3803904 w 9497610"/>
                <a:gd name="csY27" fmla="*/ 83711 h 2132240"/>
                <a:gd name="csX28" fmla="*/ 3884372 w 9497610"/>
                <a:gd name="csY28" fmla="*/ 25190 h 2132240"/>
                <a:gd name="csX29" fmla="*/ 4005749 w 9497610"/>
                <a:gd name="csY29" fmla="*/ 28172 h 2132240"/>
                <a:gd name="csX30" fmla="*/ 4593946 w 9497610"/>
                <a:gd name="csY30" fmla="*/ 25190 h 2132240"/>
                <a:gd name="csX31" fmla="*/ 5640020 w 9497610"/>
                <a:gd name="csY31" fmla="*/ 10559 h 2132240"/>
                <a:gd name="csX32" fmla="*/ 6590996 w 9497610"/>
                <a:gd name="csY32" fmla="*/ 17874 h 2132240"/>
                <a:gd name="csX33" fmla="*/ 7885786 w 9497610"/>
                <a:gd name="csY33" fmla="*/ 17874 h 2132240"/>
                <a:gd name="csX34" fmla="*/ 9497610 w 9497610"/>
                <a:gd name="csY34" fmla="*/ 2376 h 2132240"/>
                <a:gd name="csX0" fmla="*/ 0 w 9497610"/>
                <a:gd name="csY0" fmla="*/ 3244 h 2132240"/>
                <a:gd name="csX1" fmla="*/ 614477 w 9497610"/>
                <a:gd name="csY1" fmla="*/ 17874 h 2132240"/>
                <a:gd name="csX2" fmla="*/ 782727 w 9497610"/>
                <a:gd name="csY2" fmla="*/ 17874 h 2132240"/>
                <a:gd name="csX3" fmla="*/ 885140 w 9497610"/>
                <a:gd name="csY3" fmla="*/ 17874 h 2132240"/>
                <a:gd name="csX4" fmla="*/ 936346 w 9497610"/>
                <a:gd name="csY4" fmla="*/ 17874 h 2132240"/>
                <a:gd name="csX5" fmla="*/ 958292 w 9497610"/>
                <a:gd name="csY5" fmla="*/ 39820 h 2132240"/>
                <a:gd name="csX6" fmla="*/ 958292 w 9497610"/>
                <a:gd name="csY6" fmla="*/ 105657 h 2132240"/>
                <a:gd name="csX7" fmla="*/ 958292 w 9497610"/>
                <a:gd name="csY7" fmla="*/ 193439 h 2132240"/>
                <a:gd name="csX8" fmla="*/ 965607 w 9497610"/>
                <a:gd name="csY8" fmla="*/ 493362 h 2132240"/>
                <a:gd name="csX9" fmla="*/ 980237 w 9497610"/>
                <a:gd name="csY9" fmla="*/ 2131967 h 2132240"/>
                <a:gd name="csX10" fmla="*/ 1064761 w 9497610"/>
                <a:gd name="csY10" fmla="*/ 622055 h 2132240"/>
                <a:gd name="csX11" fmla="*/ 1075335 w 9497610"/>
                <a:gd name="csY11" fmla="*/ 434841 h 2132240"/>
                <a:gd name="csX12" fmla="*/ 1097280 w 9497610"/>
                <a:gd name="csY12" fmla="*/ 266591 h 2132240"/>
                <a:gd name="csX13" fmla="*/ 1141172 w 9497610"/>
                <a:gd name="csY13" fmla="*/ 156863 h 2132240"/>
                <a:gd name="csX14" fmla="*/ 1199693 w 9497610"/>
                <a:gd name="csY14" fmla="*/ 91026 h 2132240"/>
                <a:gd name="csX15" fmla="*/ 1294791 w 9497610"/>
                <a:gd name="csY15" fmla="*/ 54450 h 2132240"/>
                <a:gd name="csX16" fmla="*/ 1433780 w 9497610"/>
                <a:gd name="csY16" fmla="*/ 39820 h 2132240"/>
                <a:gd name="csX17" fmla="*/ 1631290 w 9497610"/>
                <a:gd name="csY17" fmla="*/ 39820 h 2132240"/>
                <a:gd name="csX18" fmla="*/ 1931213 w 9497610"/>
                <a:gd name="csY18" fmla="*/ 32505 h 2132240"/>
                <a:gd name="csX19" fmla="*/ 2418350 w 9497610"/>
                <a:gd name="csY19" fmla="*/ 22485 h 2132240"/>
                <a:gd name="csX20" fmla="*/ 3343047 w 9497610"/>
                <a:gd name="csY20" fmla="*/ 3244 h 2132240"/>
                <a:gd name="csX21" fmla="*/ 3635655 w 9497610"/>
                <a:gd name="csY21" fmla="*/ 3244 h 2132240"/>
                <a:gd name="csX22" fmla="*/ 3694176 w 9497610"/>
                <a:gd name="csY22" fmla="*/ 17874 h 2132240"/>
                <a:gd name="csX23" fmla="*/ 3701492 w 9497610"/>
                <a:gd name="csY23" fmla="*/ 186124 h 2132240"/>
                <a:gd name="csX24" fmla="*/ 3716122 w 9497610"/>
                <a:gd name="csY24" fmla="*/ 266591 h 2132240"/>
                <a:gd name="csX25" fmla="*/ 3745383 w 9497610"/>
                <a:gd name="csY25" fmla="*/ 208070 h 2132240"/>
                <a:gd name="csX26" fmla="*/ 3771748 w 9497610"/>
                <a:gd name="csY26" fmla="*/ 161003 h 2132240"/>
                <a:gd name="csX27" fmla="*/ 3803904 w 9497610"/>
                <a:gd name="csY27" fmla="*/ 83711 h 2132240"/>
                <a:gd name="csX28" fmla="*/ 3884372 w 9497610"/>
                <a:gd name="csY28" fmla="*/ 25190 h 2132240"/>
                <a:gd name="csX29" fmla="*/ 4005749 w 9497610"/>
                <a:gd name="csY29" fmla="*/ 28172 h 2132240"/>
                <a:gd name="csX30" fmla="*/ 4593946 w 9497610"/>
                <a:gd name="csY30" fmla="*/ 25190 h 2132240"/>
                <a:gd name="csX31" fmla="*/ 5640020 w 9497610"/>
                <a:gd name="csY31" fmla="*/ 10559 h 2132240"/>
                <a:gd name="csX32" fmla="*/ 6590996 w 9497610"/>
                <a:gd name="csY32" fmla="*/ 17874 h 2132240"/>
                <a:gd name="csX33" fmla="*/ 7885786 w 9497610"/>
                <a:gd name="csY33" fmla="*/ 17874 h 2132240"/>
                <a:gd name="csX34" fmla="*/ 9497610 w 9497610"/>
                <a:gd name="csY34" fmla="*/ 2376 h 2132240"/>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71748 w 9497610"/>
                <a:gd name="csY26" fmla="*/ 161212 h 2132449"/>
                <a:gd name="csX27" fmla="*/ 3803904 w 9497610"/>
                <a:gd name="csY27" fmla="*/ 83920 h 2132449"/>
                <a:gd name="csX28" fmla="*/ 3884372 w 9497610"/>
                <a:gd name="csY28" fmla="*/ 25399 h 2132449"/>
                <a:gd name="csX29" fmla="*/ 4005749 w 9497610"/>
                <a:gd name="csY29" fmla="*/ 28381 h 2132449"/>
                <a:gd name="csX30" fmla="*/ 4593946 w 9497610"/>
                <a:gd name="csY30" fmla="*/ 25399 h 2132449"/>
                <a:gd name="csX31" fmla="*/ 5640020 w 9497610"/>
                <a:gd name="csY31" fmla="*/ 10768 h 2132449"/>
                <a:gd name="csX32" fmla="*/ 6590996 w 9497610"/>
                <a:gd name="csY32" fmla="*/ 18083 h 2132449"/>
                <a:gd name="csX33" fmla="*/ 7885786 w 9497610"/>
                <a:gd name="csY33" fmla="*/ 18083 h 2132449"/>
                <a:gd name="csX34" fmla="*/ 9497610 w 9497610"/>
                <a:gd name="csY34" fmla="*/ 2585 h 2132449"/>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68573 w 9497610"/>
                <a:gd name="csY26" fmla="*/ 145337 h 2132449"/>
                <a:gd name="csX27" fmla="*/ 3803904 w 9497610"/>
                <a:gd name="csY27" fmla="*/ 83920 h 2132449"/>
                <a:gd name="csX28" fmla="*/ 3884372 w 9497610"/>
                <a:gd name="csY28" fmla="*/ 25399 h 2132449"/>
                <a:gd name="csX29" fmla="*/ 4005749 w 9497610"/>
                <a:gd name="csY29" fmla="*/ 28381 h 2132449"/>
                <a:gd name="csX30" fmla="*/ 4593946 w 9497610"/>
                <a:gd name="csY30" fmla="*/ 25399 h 2132449"/>
                <a:gd name="csX31" fmla="*/ 5640020 w 9497610"/>
                <a:gd name="csY31" fmla="*/ 10768 h 2132449"/>
                <a:gd name="csX32" fmla="*/ 6590996 w 9497610"/>
                <a:gd name="csY32" fmla="*/ 18083 h 2132449"/>
                <a:gd name="csX33" fmla="*/ 7885786 w 9497610"/>
                <a:gd name="csY33" fmla="*/ 18083 h 2132449"/>
                <a:gd name="csX34" fmla="*/ 9497610 w 9497610"/>
                <a:gd name="csY34" fmla="*/ 2585 h 2132449"/>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68573 w 9497610"/>
                <a:gd name="csY26" fmla="*/ 145337 h 2132449"/>
                <a:gd name="csX27" fmla="*/ 3803904 w 9497610"/>
                <a:gd name="csY27" fmla="*/ 83920 h 2132449"/>
                <a:gd name="csX28" fmla="*/ 3887547 w 9497610"/>
                <a:gd name="csY28" fmla="*/ 34924 h 2132449"/>
                <a:gd name="csX29" fmla="*/ 4005749 w 9497610"/>
                <a:gd name="csY29" fmla="*/ 28381 h 2132449"/>
                <a:gd name="csX30" fmla="*/ 4593946 w 9497610"/>
                <a:gd name="csY30" fmla="*/ 25399 h 2132449"/>
                <a:gd name="csX31" fmla="*/ 5640020 w 9497610"/>
                <a:gd name="csY31" fmla="*/ 10768 h 2132449"/>
                <a:gd name="csX32" fmla="*/ 6590996 w 9497610"/>
                <a:gd name="csY32" fmla="*/ 18083 h 2132449"/>
                <a:gd name="csX33" fmla="*/ 7885786 w 9497610"/>
                <a:gd name="csY33" fmla="*/ 18083 h 2132449"/>
                <a:gd name="csX34" fmla="*/ 9497610 w 9497610"/>
                <a:gd name="csY34" fmla="*/ 2585 h 2132449"/>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68573 w 9497610"/>
                <a:gd name="csY26" fmla="*/ 145337 h 2132449"/>
                <a:gd name="csX27" fmla="*/ 3803904 w 9497610"/>
                <a:gd name="csY27" fmla="*/ 83920 h 2132449"/>
                <a:gd name="csX28" fmla="*/ 3887547 w 9497610"/>
                <a:gd name="csY28" fmla="*/ 34924 h 2132449"/>
                <a:gd name="csX29" fmla="*/ 4005749 w 9497610"/>
                <a:gd name="csY29" fmla="*/ 28381 h 2132449"/>
                <a:gd name="csX30" fmla="*/ 4593946 w 9497610"/>
                <a:gd name="csY30" fmla="*/ 25399 h 2132449"/>
                <a:gd name="csX31" fmla="*/ 5643195 w 9497610"/>
                <a:gd name="csY31" fmla="*/ 26643 h 2132449"/>
                <a:gd name="csX32" fmla="*/ 6590996 w 9497610"/>
                <a:gd name="csY32" fmla="*/ 18083 h 2132449"/>
                <a:gd name="csX33" fmla="*/ 7885786 w 9497610"/>
                <a:gd name="csY33" fmla="*/ 18083 h 2132449"/>
                <a:gd name="csX34" fmla="*/ 9497610 w 9497610"/>
                <a:gd name="csY34" fmla="*/ 2585 h 2132449"/>
                <a:gd name="csX0" fmla="*/ 0 w 9529937"/>
                <a:gd name="csY0" fmla="*/ 8071 h 2132449"/>
                <a:gd name="csX1" fmla="*/ 646804 w 9529937"/>
                <a:gd name="csY1" fmla="*/ 18083 h 2132449"/>
                <a:gd name="csX2" fmla="*/ 815054 w 9529937"/>
                <a:gd name="csY2" fmla="*/ 18083 h 2132449"/>
                <a:gd name="csX3" fmla="*/ 917467 w 9529937"/>
                <a:gd name="csY3" fmla="*/ 18083 h 2132449"/>
                <a:gd name="csX4" fmla="*/ 968673 w 9529937"/>
                <a:gd name="csY4" fmla="*/ 18083 h 2132449"/>
                <a:gd name="csX5" fmla="*/ 990619 w 9529937"/>
                <a:gd name="csY5" fmla="*/ 40029 h 2132449"/>
                <a:gd name="csX6" fmla="*/ 990619 w 9529937"/>
                <a:gd name="csY6" fmla="*/ 105866 h 2132449"/>
                <a:gd name="csX7" fmla="*/ 990619 w 9529937"/>
                <a:gd name="csY7" fmla="*/ 193648 h 2132449"/>
                <a:gd name="csX8" fmla="*/ 997934 w 9529937"/>
                <a:gd name="csY8" fmla="*/ 493571 h 2132449"/>
                <a:gd name="csX9" fmla="*/ 1012564 w 9529937"/>
                <a:gd name="csY9" fmla="*/ 2132176 h 2132449"/>
                <a:gd name="csX10" fmla="*/ 1097088 w 9529937"/>
                <a:gd name="csY10" fmla="*/ 622264 h 2132449"/>
                <a:gd name="csX11" fmla="*/ 1107662 w 9529937"/>
                <a:gd name="csY11" fmla="*/ 435050 h 2132449"/>
                <a:gd name="csX12" fmla="*/ 1129607 w 9529937"/>
                <a:gd name="csY12" fmla="*/ 266800 h 2132449"/>
                <a:gd name="csX13" fmla="*/ 1173499 w 9529937"/>
                <a:gd name="csY13" fmla="*/ 157072 h 2132449"/>
                <a:gd name="csX14" fmla="*/ 1232020 w 9529937"/>
                <a:gd name="csY14" fmla="*/ 91235 h 2132449"/>
                <a:gd name="csX15" fmla="*/ 1327118 w 9529937"/>
                <a:gd name="csY15" fmla="*/ 54659 h 2132449"/>
                <a:gd name="csX16" fmla="*/ 1466107 w 9529937"/>
                <a:gd name="csY16" fmla="*/ 40029 h 2132449"/>
                <a:gd name="csX17" fmla="*/ 1663617 w 9529937"/>
                <a:gd name="csY17" fmla="*/ 40029 h 2132449"/>
                <a:gd name="csX18" fmla="*/ 1963540 w 9529937"/>
                <a:gd name="csY18" fmla="*/ 32714 h 2132449"/>
                <a:gd name="csX19" fmla="*/ 2450677 w 9529937"/>
                <a:gd name="csY19" fmla="*/ 22694 h 2132449"/>
                <a:gd name="csX20" fmla="*/ 3375374 w 9529937"/>
                <a:gd name="csY20" fmla="*/ 3453 h 2132449"/>
                <a:gd name="csX21" fmla="*/ 3667982 w 9529937"/>
                <a:gd name="csY21" fmla="*/ 3453 h 2132449"/>
                <a:gd name="csX22" fmla="*/ 3726503 w 9529937"/>
                <a:gd name="csY22" fmla="*/ 18083 h 2132449"/>
                <a:gd name="csX23" fmla="*/ 3736994 w 9529937"/>
                <a:gd name="csY23" fmla="*/ 189508 h 2132449"/>
                <a:gd name="csX24" fmla="*/ 3748449 w 9529937"/>
                <a:gd name="csY24" fmla="*/ 266800 h 2132449"/>
                <a:gd name="csX25" fmla="*/ 3777710 w 9529937"/>
                <a:gd name="csY25" fmla="*/ 208279 h 2132449"/>
                <a:gd name="csX26" fmla="*/ 3800900 w 9529937"/>
                <a:gd name="csY26" fmla="*/ 145337 h 2132449"/>
                <a:gd name="csX27" fmla="*/ 3836231 w 9529937"/>
                <a:gd name="csY27" fmla="*/ 83920 h 2132449"/>
                <a:gd name="csX28" fmla="*/ 3919874 w 9529937"/>
                <a:gd name="csY28" fmla="*/ 34924 h 2132449"/>
                <a:gd name="csX29" fmla="*/ 4038076 w 9529937"/>
                <a:gd name="csY29" fmla="*/ 28381 h 2132449"/>
                <a:gd name="csX30" fmla="*/ 4626273 w 9529937"/>
                <a:gd name="csY30" fmla="*/ 25399 h 2132449"/>
                <a:gd name="csX31" fmla="*/ 5675522 w 9529937"/>
                <a:gd name="csY31" fmla="*/ 26643 h 2132449"/>
                <a:gd name="csX32" fmla="*/ 6623323 w 9529937"/>
                <a:gd name="csY32" fmla="*/ 18083 h 2132449"/>
                <a:gd name="csX33" fmla="*/ 7918113 w 9529937"/>
                <a:gd name="csY33" fmla="*/ 18083 h 2132449"/>
                <a:gd name="csX34" fmla="*/ 9529937 w 9529937"/>
                <a:gd name="csY34" fmla="*/ 2585 h 2132449"/>
                <a:gd name="csX0" fmla="*/ 0 w 9529937"/>
                <a:gd name="csY0" fmla="*/ 8460 h 2132838"/>
                <a:gd name="csX1" fmla="*/ 656041 w 9529937"/>
                <a:gd name="csY1" fmla="*/ 0 h 2132838"/>
                <a:gd name="csX2" fmla="*/ 815054 w 9529937"/>
                <a:gd name="csY2" fmla="*/ 18472 h 2132838"/>
                <a:gd name="csX3" fmla="*/ 917467 w 9529937"/>
                <a:gd name="csY3" fmla="*/ 18472 h 2132838"/>
                <a:gd name="csX4" fmla="*/ 968673 w 9529937"/>
                <a:gd name="csY4" fmla="*/ 18472 h 2132838"/>
                <a:gd name="csX5" fmla="*/ 990619 w 9529937"/>
                <a:gd name="csY5" fmla="*/ 40418 h 2132838"/>
                <a:gd name="csX6" fmla="*/ 990619 w 9529937"/>
                <a:gd name="csY6" fmla="*/ 106255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17697 h 2142075"/>
                <a:gd name="csX1" fmla="*/ 656041 w 9529937"/>
                <a:gd name="csY1" fmla="*/ 9237 h 2142075"/>
                <a:gd name="csX2" fmla="*/ 819672 w 9529937"/>
                <a:gd name="csY2" fmla="*/ 0 h 2142075"/>
                <a:gd name="csX3" fmla="*/ 917467 w 9529937"/>
                <a:gd name="csY3" fmla="*/ 27709 h 2142075"/>
                <a:gd name="csX4" fmla="*/ 968673 w 9529937"/>
                <a:gd name="csY4" fmla="*/ 27709 h 2142075"/>
                <a:gd name="csX5" fmla="*/ 990619 w 9529937"/>
                <a:gd name="csY5" fmla="*/ 49655 h 2142075"/>
                <a:gd name="csX6" fmla="*/ 990619 w 9529937"/>
                <a:gd name="csY6" fmla="*/ 115492 h 2142075"/>
                <a:gd name="csX7" fmla="*/ 990619 w 9529937"/>
                <a:gd name="csY7" fmla="*/ 203274 h 2142075"/>
                <a:gd name="csX8" fmla="*/ 997934 w 9529937"/>
                <a:gd name="csY8" fmla="*/ 503197 h 2142075"/>
                <a:gd name="csX9" fmla="*/ 1012564 w 9529937"/>
                <a:gd name="csY9" fmla="*/ 2141802 h 2142075"/>
                <a:gd name="csX10" fmla="*/ 1097088 w 9529937"/>
                <a:gd name="csY10" fmla="*/ 631890 h 2142075"/>
                <a:gd name="csX11" fmla="*/ 1107662 w 9529937"/>
                <a:gd name="csY11" fmla="*/ 444676 h 2142075"/>
                <a:gd name="csX12" fmla="*/ 1129607 w 9529937"/>
                <a:gd name="csY12" fmla="*/ 276426 h 2142075"/>
                <a:gd name="csX13" fmla="*/ 1173499 w 9529937"/>
                <a:gd name="csY13" fmla="*/ 166698 h 2142075"/>
                <a:gd name="csX14" fmla="*/ 1232020 w 9529937"/>
                <a:gd name="csY14" fmla="*/ 100861 h 2142075"/>
                <a:gd name="csX15" fmla="*/ 1327118 w 9529937"/>
                <a:gd name="csY15" fmla="*/ 64285 h 2142075"/>
                <a:gd name="csX16" fmla="*/ 1466107 w 9529937"/>
                <a:gd name="csY16" fmla="*/ 49655 h 2142075"/>
                <a:gd name="csX17" fmla="*/ 1663617 w 9529937"/>
                <a:gd name="csY17" fmla="*/ 49655 h 2142075"/>
                <a:gd name="csX18" fmla="*/ 1963540 w 9529937"/>
                <a:gd name="csY18" fmla="*/ 42340 h 2142075"/>
                <a:gd name="csX19" fmla="*/ 2450677 w 9529937"/>
                <a:gd name="csY19" fmla="*/ 32320 h 2142075"/>
                <a:gd name="csX20" fmla="*/ 3375374 w 9529937"/>
                <a:gd name="csY20" fmla="*/ 13079 h 2142075"/>
                <a:gd name="csX21" fmla="*/ 3667982 w 9529937"/>
                <a:gd name="csY21" fmla="*/ 13079 h 2142075"/>
                <a:gd name="csX22" fmla="*/ 3726503 w 9529937"/>
                <a:gd name="csY22" fmla="*/ 27709 h 2142075"/>
                <a:gd name="csX23" fmla="*/ 3736994 w 9529937"/>
                <a:gd name="csY23" fmla="*/ 199134 h 2142075"/>
                <a:gd name="csX24" fmla="*/ 3748449 w 9529937"/>
                <a:gd name="csY24" fmla="*/ 276426 h 2142075"/>
                <a:gd name="csX25" fmla="*/ 3777710 w 9529937"/>
                <a:gd name="csY25" fmla="*/ 217905 h 2142075"/>
                <a:gd name="csX26" fmla="*/ 3800900 w 9529937"/>
                <a:gd name="csY26" fmla="*/ 154963 h 2142075"/>
                <a:gd name="csX27" fmla="*/ 3836231 w 9529937"/>
                <a:gd name="csY27" fmla="*/ 93546 h 2142075"/>
                <a:gd name="csX28" fmla="*/ 3919874 w 9529937"/>
                <a:gd name="csY28" fmla="*/ 44550 h 2142075"/>
                <a:gd name="csX29" fmla="*/ 4038076 w 9529937"/>
                <a:gd name="csY29" fmla="*/ 38007 h 2142075"/>
                <a:gd name="csX30" fmla="*/ 4626273 w 9529937"/>
                <a:gd name="csY30" fmla="*/ 35025 h 2142075"/>
                <a:gd name="csX31" fmla="*/ 5675522 w 9529937"/>
                <a:gd name="csY31" fmla="*/ 36269 h 2142075"/>
                <a:gd name="csX32" fmla="*/ 6623323 w 9529937"/>
                <a:gd name="csY32" fmla="*/ 27709 h 2142075"/>
                <a:gd name="csX33" fmla="*/ 7918113 w 9529937"/>
                <a:gd name="csY33" fmla="*/ 27709 h 2142075"/>
                <a:gd name="csX34" fmla="*/ 9529937 w 9529937"/>
                <a:gd name="csY34" fmla="*/ 12211 h 2142075"/>
                <a:gd name="csX0" fmla="*/ 0 w 9529937"/>
                <a:gd name="csY0" fmla="*/ 8460 h 2132838"/>
                <a:gd name="csX1" fmla="*/ 656041 w 9529937"/>
                <a:gd name="csY1" fmla="*/ 0 h 2132838"/>
                <a:gd name="csX2" fmla="*/ 819672 w 9529937"/>
                <a:gd name="csY2" fmla="*/ 4618 h 2132838"/>
                <a:gd name="csX3" fmla="*/ 917467 w 9529937"/>
                <a:gd name="csY3" fmla="*/ 18472 h 2132838"/>
                <a:gd name="csX4" fmla="*/ 968673 w 9529937"/>
                <a:gd name="csY4" fmla="*/ 18472 h 2132838"/>
                <a:gd name="csX5" fmla="*/ 990619 w 9529937"/>
                <a:gd name="csY5" fmla="*/ 40418 h 2132838"/>
                <a:gd name="csX6" fmla="*/ 990619 w 9529937"/>
                <a:gd name="csY6" fmla="*/ 106255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38"/>
                <a:gd name="csX1" fmla="*/ 656041 w 9529937"/>
                <a:gd name="csY1" fmla="*/ 0 h 2132838"/>
                <a:gd name="csX2" fmla="*/ 819672 w 9529937"/>
                <a:gd name="csY2" fmla="*/ 4618 h 2132838"/>
                <a:gd name="csX3" fmla="*/ 912848 w 9529937"/>
                <a:gd name="csY3" fmla="*/ 4618 h 2132838"/>
                <a:gd name="csX4" fmla="*/ 968673 w 9529937"/>
                <a:gd name="csY4" fmla="*/ 18472 h 2132838"/>
                <a:gd name="csX5" fmla="*/ 990619 w 9529937"/>
                <a:gd name="csY5" fmla="*/ 40418 h 2132838"/>
                <a:gd name="csX6" fmla="*/ 990619 w 9529937"/>
                <a:gd name="csY6" fmla="*/ 106255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38"/>
                <a:gd name="csX1" fmla="*/ 656041 w 9529937"/>
                <a:gd name="csY1" fmla="*/ 0 h 2132838"/>
                <a:gd name="csX2" fmla="*/ 819672 w 9529937"/>
                <a:gd name="csY2" fmla="*/ 4618 h 2132838"/>
                <a:gd name="csX3" fmla="*/ 912848 w 9529937"/>
                <a:gd name="csY3" fmla="*/ 4618 h 2132838"/>
                <a:gd name="csX4" fmla="*/ 968673 w 9529937"/>
                <a:gd name="csY4" fmla="*/ 18472 h 2132838"/>
                <a:gd name="csX5" fmla="*/ 990619 w 9529937"/>
                <a:gd name="csY5" fmla="*/ 40418 h 2132838"/>
                <a:gd name="csX6" fmla="*/ 999856 w 9529937"/>
                <a:gd name="csY6" fmla="*/ 110873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38"/>
                <a:gd name="csX1" fmla="*/ 656041 w 9529937"/>
                <a:gd name="csY1" fmla="*/ 0 h 2132838"/>
                <a:gd name="csX2" fmla="*/ 819672 w 9529937"/>
                <a:gd name="csY2" fmla="*/ 4618 h 2132838"/>
                <a:gd name="csX3" fmla="*/ 912848 w 9529937"/>
                <a:gd name="csY3" fmla="*/ 4618 h 2132838"/>
                <a:gd name="csX4" fmla="*/ 968673 w 9529937"/>
                <a:gd name="csY4" fmla="*/ 18472 h 2132838"/>
                <a:gd name="csX5" fmla="*/ 990619 w 9529937"/>
                <a:gd name="csY5" fmla="*/ 40418 h 2132838"/>
                <a:gd name="csX6" fmla="*/ 999856 w 9529937"/>
                <a:gd name="csY6" fmla="*/ 110873 h 2132838"/>
                <a:gd name="csX7" fmla="*/ 999856 w 9529937"/>
                <a:gd name="csY7" fmla="*/ 254073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999856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40418 h 2132800"/>
                <a:gd name="csX18" fmla="*/ 1963540 w 9529937"/>
                <a:gd name="csY18" fmla="*/ 33103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999856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31182 h 2132800"/>
                <a:gd name="csX18" fmla="*/ 1963540 w 9529937"/>
                <a:gd name="csY18" fmla="*/ 33103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999856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31182 h 2132800"/>
                <a:gd name="csX18" fmla="*/ 1972777 w 9529937"/>
                <a:gd name="csY18" fmla="*/ 23867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1004474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31182 h 2132800"/>
                <a:gd name="csX18" fmla="*/ 1972777 w 9529937"/>
                <a:gd name="csY18" fmla="*/ 23867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726503 w 9529937"/>
                <a:gd name="csY22" fmla="*/ 23091 h 2137419"/>
                <a:gd name="csX23" fmla="*/ 3736994 w 9529937"/>
                <a:gd name="csY23" fmla="*/ 194516 h 2137419"/>
                <a:gd name="csX24" fmla="*/ 3748449 w 9529937"/>
                <a:gd name="csY24" fmla="*/ 271808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726503 w 9529937"/>
                <a:gd name="csY22" fmla="*/ 23091 h 2137419"/>
                <a:gd name="csX23" fmla="*/ 3736994 w 9529937"/>
                <a:gd name="csY23" fmla="*/ 194516 h 2137419"/>
                <a:gd name="csX24" fmla="*/ 3544562 w 9529937"/>
                <a:gd name="csY24" fmla="*/ 1031749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726503 w 9529937"/>
                <a:gd name="csY22" fmla="*/ 23091 h 2137419"/>
                <a:gd name="csX23" fmla="*/ 3736994 w 9529937"/>
                <a:gd name="csY23" fmla="*/ 194516 h 2137419"/>
                <a:gd name="csX24" fmla="*/ 3853481 w 9529937"/>
                <a:gd name="csY24" fmla="*/ 1093533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736994 w 9529937"/>
                <a:gd name="csY23" fmla="*/ 194516 h 2137419"/>
                <a:gd name="csX24" fmla="*/ 3853481 w 9529937"/>
                <a:gd name="csY24" fmla="*/ 1093533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736994 w 9529937"/>
                <a:gd name="csY23" fmla="*/ 194516 h 2137419"/>
                <a:gd name="csX24" fmla="*/ 3853481 w 9529937"/>
                <a:gd name="csY24" fmla="*/ 1093533 h 2137419"/>
                <a:gd name="csX25" fmla="*/ 3870386 w 9529937"/>
                <a:gd name="csY25" fmla="*/ 275071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736994 w 9529937"/>
                <a:gd name="csY23" fmla="*/ 194516 h 2137419"/>
                <a:gd name="csX24" fmla="*/ 3828768 w 9529937"/>
                <a:gd name="csY24" fmla="*/ 1334490 h 2137419"/>
                <a:gd name="csX25" fmla="*/ 3870386 w 9529937"/>
                <a:gd name="csY25" fmla="*/ 275071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757651 w 9529937"/>
                <a:gd name="csY26" fmla="*/ 156523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3836231 w 9529937"/>
                <a:gd name="csY27" fmla="*/ 88928 h 2137419"/>
                <a:gd name="csX28" fmla="*/ 3919874 w 9529937"/>
                <a:gd name="csY28" fmla="*/ 39932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3836231 w 9529937"/>
                <a:gd name="csY27" fmla="*/ 88928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94449 w 9529937"/>
                <a:gd name="csY25" fmla="*/ 323197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908199 w 9529937"/>
                <a:gd name="csY25" fmla="*/ 402262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60469 w 9529937"/>
                <a:gd name="csY26" fmla="*/ 173711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04673 w 9529937"/>
                <a:gd name="csY27" fmla="*/ 44239 h 2137419"/>
                <a:gd name="csX28" fmla="*/ 4136442 w 9529937"/>
                <a:gd name="csY28" fmla="*/ 36494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42486 w 9529937"/>
                <a:gd name="csY27" fmla="*/ 44239 h 2137419"/>
                <a:gd name="csX28" fmla="*/ 4136442 w 9529937"/>
                <a:gd name="csY28" fmla="*/ 36494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42486 w 9529937"/>
                <a:gd name="csY27" fmla="*/ 44239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67344 w 9529937"/>
                <a:gd name="csY26" fmla="*/ 180585 h 2137419"/>
                <a:gd name="csX27" fmla="*/ 4042486 w 9529937"/>
                <a:gd name="csY27" fmla="*/ 44239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3967344 w 9529937"/>
                <a:gd name="csY26" fmla="*/ 180585 h 2137419"/>
                <a:gd name="csX27" fmla="*/ 4042486 w 9529937"/>
                <a:gd name="csY27" fmla="*/ 44239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3967344 w 9529937"/>
                <a:gd name="csY26" fmla="*/ 180585 h 2137419"/>
                <a:gd name="csX27" fmla="*/ 4080586 w 9529937"/>
                <a:gd name="csY27" fmla="*/ 7757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3991157 w 9529937"/>
                <a:gd name="csY26" fmla="*/ 213923 h 2137419"/>
                <a:gd name="csX27" fmla="*/ 4080586 w 9529937"/>
                <a:gd name="csY27" fmla="*/ 7757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4019732 w 9529937"/>
                <a:gd name="csY26" fmla="*/ 218685 h 2137419"/>
                <a:gd name="csX27" fmla="*/ 4080586 w 9529937"/>
                <a:gd name="csY27" fmla="*/ 7757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4019732 w 9529937"/>
                <a:gd name="csY26" fmla="*/ 218685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73799 w 9529937"/>
                <a:gd name="csY25" fmla="*/ 428975 h 2137419"/>
                <a:gd name="csX26" fmla="*/ 4019732 w 9529937"/>
                <a:gd name="csY26" fmla="*/ 218685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19732 w 9529937"/>
                <a:gd name="csY26" fmla="*/ 218685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213922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093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66091 w 9529937"/>
                <a:gd name="csY24" fmla="*/ 410824 h 2137419"/>
                <a:gd name="csX25" fmla="*/ 3893295 w 9529937"/>
                <a:gd name="csY25" fmla="*/ 1374416 h 2137419"/>
                <a:gd name="csX26" fmla="*/ 3973799 w 9529937"/>
                <a:gd name="csY26" fmla="*/ 428975 h 2137419"/>
                <a:gd name="csX27" fmla="*/ 4034019 w 9529937"/>
                <a:gd name="csY27" fmla="*/ 175822 h 2137419"/>
                <a:gd name="csX28" fmla="*/ 4117098 w 9529937"/>
                <a:gd name="csY28" fmla="*/ 71226 h 2137419"/>
                <a:gd name="csX29" fmla="*/ 4191443 w 9529937"/>
                <a:gd name="csY29" fmla="*/ 43370 h 2137419"/>
                <a:gd name="csX30" fmla="*/ 4361210 w 9529937"/>
                <a:gd name="csY30" fmla="*/ 33914 h 2137419"/>
                <a:gd name="csX31" fmla="*/ 4732838 w 9529937"/>
                <a:gd name="csY31" fmla="*/ 30932 h 2137419"/>
                <a:gd name="csX32" fmla="*/ 5675522 w 9529937"/>
                <a:gd name="csY32" fmla="*/ 31651 h 2137419"/>
                <a:gd name="csX33" fmla="*/ 6623323 w 9529937"/>
                <a:gd name="csY33" fmla="*/ 23091 h 2137419"/>
                <a:gd name="csX34" fmla="*/ 7918113 w 9529937"/>
                <a:gd name="csY34" fmla="*/ 23091 h 2137419"/>
                <a:gd name="csX35" fmla="*/ 9529937 w 9529937"/>
                <a:gd name="csY35"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93295 w 9529937"/>
                <a:gd name="csY26" fmla="*/ 1374416 h 2137419"/>
                <a:gd name="csX27" fmla="*/ 3973799 w 9529937"/>
                <a:gd name="csY27" fmla="*/ 428975 h 2137419"/>
                <a:gd name="csX28" fmla="*/ 4034019 w 9529937"/>
                <a:gd name="csY28" fmla="*/ 175822 h 2137419"/>
                <a:gd name="csX29" fmla="*/ 4117098 w 9529937"/>
                <a:gd name="csY29" fmla="*/ 71226 h 2137419"/>
                <a:gd name="csX30" fmla="*/ 4191443 w 9529937"/>
                <a:gd name="csY30" fmla="*/ 43370 h 2137419"/>
                <a:gd name="csX31" fmla="*/ 4361210 w 9529937"/>
                <a:gd name="csY31" fmla="*/ 33914 h 2137419"/>
                <a:gd name="csX32" fmla="*/ 4732838 w 9529937"/>
                <a:gd name="csY32" fmla="*/ 30932 h 2137419"/>
                <a:gd name="csX33" fmla="*/ 5675522 w 9529937"/>
                <a:gd name="csY33" fmla="*/ 31651 h 2137419"/>
                <a:gd name="csX34" fmla="*/ 6623323 w 9529937"/>
                <a:gd name="csY34" fmla="*/ 23091 h 2137419"/>
                <a:gd name="csX35" fmla="*/ 7918113 w 9529937"/>
                <a:gd name="csY35" fmla="*/ 23091 h 2137419"/>
                <a:gd name="csX36" fmla="*/ 9529937 w 9529937"/>
                <a:gd name="csY36"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93295 w 9529937"/>
                <a:gd name="csY26" fmla="*/ 1374416 h 2137419"/>
                <a:gd name="csX27" fmla="*/ 3973799 w 9529937"/>
                <a:gd name="csY27" fmla="*/ 428975 h 2137419"/>
                <a:gd name="csX28" fmla="*/ 4034019 w 9529937"/>
                <a:gd name="csY28" fmla="*/ 175822 h 2137419"/>
                <a:gd name="csX29" fmla="*/ 4117098 w 9529937"/>
                <a:gd name="csY29" fmla="*/ 71226 h 2137419"/>
                <a:gd name="csX30" fmla="*/ 4191443 w 9529937"/>
                <a:gd name="csY30" fmla="*/ 43370 h 2137419"/>
                <a:gd name="csX31" fmla="*/ 4361210 w 9529937"/>
                <a:gd name="csY31" fmla="*/ 33914 h 2137419"/>
                <a:gd name="csX32" fmla="*/ 4732838 w 9529937"/>
                <a:gd name="csY32" fmla="*/ 30932 h 2137419"/>
                <a:gd name="csX33" fmla="*/ 5675522 w 9529937"/>
                <a:gd name="csY33" fmla="*/ 31651 h 2137419"/>
                <a:gd name="csX34" fmla="*/ 6623323 w 9529937"/>
                <a:gd name="csY34" fmla="*/ 23091 h 2137419"/>
                <a:gd name="csX35" fmla="*/ 7918113 w 9529937"/>
                <a:gd name="csY35" fmla="*/ 23091 h 2137419"/>
                <a:gd name="csX36" fmla="*/ 9529937 w 9529937"/>
                <a:gd name="csY36"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3295 w 9529937"/>
                <a:gd name="csY27" fmla="*/ 1374416 h 2137419"/>
                <a:gd name="csX28" fmla="*/ 3973799 w 9529937"/>
                <a:gd name="csY28" fmla="*/ 428975 h 2137419"/>
                <a:gd name="csX29" fmla="*/ 4034019 w 9529937"/>
                <a:gd name="csY29" fmla="*/ 175822 h 2137419"/>
                <a:gd name="csX30" fmla="*/ 4117098 w 9529937"/>
                <a:gd name="csY30" fmla="*/ 71226 h 2137419"/>
                <a:gd name="csX31" fmla="*/ 4191443 w 9529937"/>
                <a:gd name="csY31" fmla="*/ 43370 h 2137419"/>
                <a:gd name="csX32" fmla="*/ 4361210 w 9529937"/>
                <a:gd name="csY32" fmla="*/ 33914 h 2137419"/>
                <a:gd name="csX33" fmla="*/ 4732838 w 9529937"/>
                <a:gd name="csY33" fmla="*/ 30932 h 2137419"/>
                <a:gd name="csX34" fmla="*/ 5675522 w 9529937"/>
                <a:gd name="csY34" fmla="*/ 31651 h 2137419"/>
                <a:gd name="csX35" fmla="*/ 6623323 w 9529937"/>
                <a:gd name="csY35" fmla="*/ 23091 h 2137419"/>
                <a:gd name="csX36" fmla="*/ 7918113 w 9529937"/>
                <a:gd name="csY36" fmla="*/ 23091 h 2137419"/>
                <a:gd name="csX37" fmla="*/ 9529937 w 9529937"/>
                <a:gd name="csY37"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3295 w 9529937"/>
                <a:gd name="csY27" fmla="*/ 1374416 h 2137419"/>
                <a:gd name="csX28" fmla="*/ 3931415 w 9529937"/>
                <a:gd name="csY28" fmla="*/ 898564 h 2137419"/>
                <a:gd name="csX29" fmla="*/ 3973799 w 9529937"/>
                <a:gd name="csY29" fmla="*/ 428975 h 2137419"/>
                <a:gd name="csX30" fmla="*/ 4034019 w 9529937"/>
                <a:gd name="csY30" fmla="*/ 175822 h 2137419"/>
                <a:gd name="csX31" fmla="*/ 4117098 w 9529937"/>
                <a:gd name="csY31" fmla="*/ 71226 h 2137419"/>
                <a:gd name="csX32" fmla="*/ 4191443 w 9529937"/>
                <a:gd name="csY32" fmla="*/ 43370 h 2137419"/>
                <a:gd name="csX33" fmla="*/ 4361210 w 9529937"/>
                <a:gd name="csY33" fmla="*/ 33914 h 2137419"/>
                <a:gd name="csX34" fmla="*/ 4732838 w 9529937"/>
                <a:gd name="csY34" fmla="*/ 30932 h 2137419"/>
                <a:gd name="csX35" fmla="*/ 5675522 w 9529937"/>
                <a:gd name="csY35" fmla="*/ 31651 h 2137419"/>
                <a:gd name="csX36" fmla="*/ 6623323 w 9529937"/>
                <a:gd name="csY36" fmla="*/ 23091 h 2137419"/>
                <a:gd name="csX37" fmla="*/ 7918113 w 9529937"/>
                <a:gd name="csY37" fmla="*/ 23091 h 2137419"/>
                <a:gd name="csX38" fmla="*/ 9529937 w 9529937"/>
                <a:gd name="csY38"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8347 w 9529937"/>
                <a:gd name="csY27" fmla="*/ 1925077 h 2137419"/>
                <a:gd name="csX28" fmla="*/ 3931415 w 9529937"/>
                <a:gd name="csY28" fmla="*/ 898564 h 2137419"/>
                <a:gd name="csX29" fmla="*/ 3973799 w 9529937"/>
                <a:gd name="csY29" fmla="*/ 428975 h 2137419"/>
                <a:gd name="csX30" fmla="*/ 4034019 w 9529937"/>
                <a:gd name="csY30" fmla="*/ 175822 h 2137419"/>
                <a:gd name="csX31" fmla="*/ 4117098 w 9529937"/>
                <a:gd name="csY31" fmla="*/ 71226 h 2137419"/>
                <a:gd name="csX32" fmla="*/ 4191443 w 9529937"/>
                <a:gd name="csY32" fmla="*/ 43370 h 2137419"/>
                <a:gd name="csX33" fmla="*/ 4361210 w 9529937"/>
                <a:gd name="csY33" fmla="*/ 33914 h 2137419"/>
                <a:gd name="csX34" fmla="*/ 4732838 w 9529937"/>
                <a:gd name="csY34" fmla="*/ 30932 h 2137419"/>
                <a:gd name="csX35" fmla="*/ 5675522 w 9529937"/>
                <a:gd name="csY35" fmla="*/ 31651 h 2137419"/>
                <a:gd name="csX36" fmla="*/ 6623323 w 9529937"/>
                <a:gd name="csY36" fmla="*/ 23091 h 2137419"/>
                <a:gd name="csX37" fmla="*/ 7918113 w 9529937"/>
                <a:gd name="csY37" fmla="*/ 23091 h 2137419"/>
                <a:gd name="csX38" fmla="*/ 9529937 w 9529937"/>
                <a:gd name="csY38"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2448 w 9529937"/>
                <a:gd name="csY27" fmla="*/ 1818889 h 2137419"/>
                <a:gd name="csX28" fmla="*/ 3931415 w 9529937"/>
                <a:gd name="csY28" fmla="*/ 898564 h 2137419"/>
                <a:gd name="csX29" fmla="*/ 3973799 w 9529937"/>
                <a:gd name="csY29" fmla="*/ 428975 h 2137419"/>
                <a:gd name="csX30" fmla="*/ 4034019 w 9529937"/>
                <a:gd name="csY30" fmla="*/ 175822 h 2137419"/>
                <a:gd name="csX31" fmla="*/ 4117098 w 9529937"/>
                <a:gd name="csY31" fmla="*/ 71226 h 2137419"/>
                <a:gd name="csX32" fmla="*/ 4191443 w 9529937"/>
                <a:gd name="csY32" fmla="*/ 43370 h 2137419"/>
                <a:gd name="csX33" fmla="*/ 4361210 w 9529937"/>
                <a:gd name="csY33" fmla="*/ 33914 h 2137419"/>
                <a:gd name="csX34" fmla="*/ 4732838 w 9529937"/>
                <a:gd name="csY34" fmla="*/ 30932 h 2137419"/>
                <a:gd name="csX35" fmla="*/ 5675522 w 9529937"/>
                <a:gd name="csY35" fmla="*/ 31651 h 2137419"/>
                <a:gd name="csX36" fmla="*/ 6623323 w 9529937"/>
                <a:gd name="csY36" fmla="*/ 23091 h 2137419"/>
                <a:gd name="csX37" fmla="*/ 7918113 w 9529937"/>
                <a:gd name="csY37" fmla="*/ 23091 h 2137419"/>
                <a:gd name="csX38" fmla="*/ 9529937 w 9529937"/>
                <a:gd name="csY38" fmla="*/ 7593 h 21374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9529937" h="2137419">
                  <a:moveTo>
                    <a:pt x="0" y="13079"/>
                  </a:moveTo>
                  <a:lnTo>
                    <a:pt x="656041" y="4619"/>
                  </a:lnTo>
                  <a:lnTo>
                    <a:pt x="819672" y="0"/>
                  </a:lnTo>
                  <a:lnTo>
                    <a:pt x="912848" y="9237"/>
                  </a:lnTo>
                  <a:lnTo>
                    <a:pt x="968673" y="23091"/>
                  </a:lnTo>
                  <a:cubicBezTo>
                    <a:pt x="980865" y="26749"/>
                    <a:pt x="985422" y="29637"/>
                    <a:pt x="990619" y="45037"/>
                  </a:cubicBezTo>
                  <a:cubicBezTo>
                    <a:pt x="995816" y="60437"/>
                    <a:pt x="997547" y="79883"/>
                    <a:pt x="999856" y="115492"/>
                  </a:cubicBezTo>
                  <a:cubicBezTo>
                    <a:pt x="1002165" y="151101"/>
                    <a:pt x="1003255" y="193305"/>
                    <a:pt x="1004474" y="258692"/>
                  </a:cubicBezTo>
                  <a:cubicBezTo>
                    <a:pt x="1005693" y="324079"/>
                    <a:pt x="1003513" y="184727"/>
                    <a:pt x="1007170" y="507815"/>
                  </a:cubicBezTo>
                  <a:cubicBezTo>
                    <a:pt x="1010828" y="830903"/>
                    <a:pt x="997578" y="2117275"/>
                    <a:pt x="1012564" y="2137184"/>
                  </a:cubicBezTo>
                  <a:cubicBezTo>
                    <a:pt x="1027550" y="2157093"/>
                    <a:pt x="1081238" y="910126"/>
                    <a:pt x="1097088" y="627272"/>
                  </a:cubicBezTo>
                  <a:cubicBezTo>
                    <a:pt x="1112938" y="344418"/>
                    <a:pt x="1102242" y="499302"/>
                    <a:pt x="1107662" y="440058"/>
                  </a:cubicBezTo>
                  <a:cubicBezTo>
                    <a:pt x="1113082" y="380814"/>
                    <a:pt x="1118634" y="318138"/>
                    <a:pt x="1129607" y="271808"/>
                  </a:cubicBezTo>
                  <a:cubicBezTo>
                    <a:pt x="1140580" y="225478"/>
                    <a:pt x="1156430" y="191341"/>
                    <a:pt x="1173499" y="162080"/>
                  </a:cubicBezTo>
                  <a:cubicBezTo>
                    <a:pt x="1190568" y="132819"/>
                    <a:pt x="1206417" y="113312"/>
                    <a:pt x="1232020" y="96243"/>
                  </a:cubicBezTo>
                  <a:cubicBezTo>
                    <a:pt x="1257623" y="79174"/>
                    <a:pt x="1288103" y="68201"/>
                    <a:pt x="1327118" y="59667"/>
                  </a:cubicBezTo>
                  <a:cubicBezTo>
                    <a:pt x="1366133" y="51133"/>
                    <a:pt x="1410024" y="49015"/>
                    <a:pt x="1466107" y="45037"/>
                  </a:cubicBezTo>
                  <a:cubicBezTo>
                    <a:pt x="1522190" y="41059"/>
                    <a:pt x="1579172" y="38560"/>
                    <a:pt x="1663617" y="35801"/>
                  </a:cubicBezTo>
                  <a:lnTo>
                    <a:pt x="1972777" y="28486"/>
                  </a:lnTo>
                  <a:lnTo>
                    <a:pt x="2450677" y="27702"/>
                  </a:lnTo>
                  <a:lnTo>
                    <a:pt x="3375374" y="8461"/>
                  </a:lnTo>
                  <a:cubicBezTo>
                    <a:pt x="3578258" y="5254"/>
                    <a:pt x="3592041" y="4993"/>
                    <a:pt x="3667982" y="8461"/>
                  </a:cubicBezTo>
                  <a:cubicBezTo>
                    <a:pt x="3743923" y="11929"/>
                    <a:pt x="3799061" y="9835"/>
                    <a:pt x="3831021" y="29270"/>
                  </a:cubicBezTo>
                  <a:cubicBezTo>
                    <a:pt x="3862981" y="48706"/>
                    <a:pt x="3857993" y="96503"/>
                    <a:pt x="3859741" y="125074"/>
                  </a:cubicBezTo>
                  <a:cubicBezTo>
                    <a:pt x="3861489" y="153645"/>
                    <a:pt x="3859503" y="153069"/>
                    <a:pt x="3860561" y="200694"/>
                  </a:cubicBezTo>
                  <a:cubicBezTo>
                    <a:pt x="3861619" y="248319"/>
                    <a:pt x="3864386" y="292828"/>
                    <a:pt x="3866091" y="410824"/>
                  </a:cubicBezTo>
                  <a:cubicBezTo>
                    <a:pt x="3867796" y="528820"/>
                    <a:pt x="3866258" y="748069"/>
                    <a:pt x="3870792" y="908668"/>
                  </a:cubicBezTo>
                  <a:cubicBezTo>
                    <a:pt x="3875326" y="1069267"/>
                    <a:pt x="3882344" y="1820573"/>
                    <a:pt x="3892448" y="1818889"/>
                  </a:cubicBezTo>
                  <a:cubicBezTo>
                    <a:pt x="3902552" y="1817205"/>
                    <a:pt x="3917998" y="1056137"/>
                    <a:pt x="3931415" y="898564"/>
                  </a:cubicBezTo>
                  <a:cubicBezTo>
                    <a:pt x="3944832" y="740991"/>
                    <a:pt x="3956698" y="549432"/>
                    <a:pt x="3973799" y="428975"/>
                  </a:cubicBezTo>
                  <a:cubicBezTo>
                    <a:pt x="3990900" y="308518"/>
                    <a:pt x="4010136" y="235447"/>
                    <a:pt x="4034019" y="175822"/>
                  </a:cubicBezTo>
                  <a:cubicBezTo>
                    <a:pt x="4057902" y="116197"/>
                    <a:pt x="4090861" y="93301"/>
                    <a:pt x="4117098" y="71226"/>
                  </a:cubicBezTo>
                  <a:cubicBezTo>
                    <a:pt x="4143335" y="49151"/>
                    <a:pt x="4150758" y="49589"/>
                    <a:pt x="4191443" y="43370"/>
                  </a:cubicBezTo>
                  <a:cubicBezTo>
                    <a:pt x="4232128" y="37151"/>
                    <a:pt x="4270978" y="35987"/>
                    <a:pt x="4361210" y="33914"/>
                  </a:cubicBezTo>
                  <a:cubicBezTo>
                    <a:pt x="4451442" y="31841"/>
                    <a:pt x="4608962" y="31926"/>
                    <a:pt x="4732838" y="30932"/>
                  </a:cubicBezTo>
                  <a:lnTo>
                    <a:pt x="5675522" y="31651"/>
                  </a:lnTo>
                  <a:lnTo>
                    <a:pt x="6623323" y="23091"/>
                  </a:lnTo>
                  <a:lnTo>
                    <a:pt x="7918113" y="23091"/>
                  </a:lnTo>
                  <a:lnTo>
                    <a:pt x="9529937" y="7593"/>
                  </a:lnTo>
                </a:path>
              </a:pathLst>
            </a:custGeom>
            <a:noFill/>
            <a:ln w="317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24" name="Groupe 23">
            <a:extLst>
              <a:ext uri="{FF2B5EF4-FFF2-40B4-BE49-F238E27FC236}">
                <a16:creationId xmlns:a16="http://schemas.microsoft.com/office/drawing/2014/main" id="{3CC44410-344C-AD7C-896A-91E22717B056}"/>
              </a:ext>
            </a:extLst>
          </p:cNvPr>
          <p:cNvGrpSpPr/>
          <p:nvPr/>
        </p:nvGrpSpPr>
        <p:grpSpPr>
          <a:xfrm>
            <a:off x="1261734" y="562940"/>
            <a:ext cx="9402611" cy="5640543"/>
            <a:chOff x="1253066" y="562940"/>
            <a:chExt cx="9402611" cy="5640543"/>
          </a:xfrm>
        </p:grpSpPr>
        <p:sp>
          <p:nvSpPr>
            <p:cNvPr id="19" name="Forme libre 18">
              <a:extLst>
                <a:ext uri="{FF2B5EF4-FFF2-40B4-BE49-F238E27FC236}">
                  <a16:creationId xmlns:a16="http://schemas.microsoft.com/office/drawing/2014/main" id="{D1DBE4F1-E843-A49F-9697-1003F654754E}"/>
                </a:ext>
              </a:extLst>
            </p:cNvPr>
            <p:cNvSpPr/>
            <p:nvPr/>
          </p:nvSpPr>
          <p:spPr>
            <a:xfrm>
              <a:off x="1253066" y="4791053"/>
              <a:ext cx="9402611" cy="1412430"/>
            </a:xfrm>
            <a:custGeom>
              <a:avLst/>
              <a:gdLst>
                <a:gd name="csX0" fmla="*/ 0 w 9381066"/>
                <a:gd name="csY0" fmla="*/ 857955 h 1399822"/>
                <a:gd name="csX1" fmla="*/ 383822 w 9381066"/>
                <a:gd name="csY1" fmla="*/ 857955 h 1399822"/>
                <a:gd name="csX2" fmla="*/ 383822 w 9381066"/>
                <a:gd name="csY2" fmla="*/ 1399822 h 1399822"/>
                <a:gd name="csX3" fmla="*/ 948266 w 9381066"/>
                <a:gd name="csY3" fmla="*/ 1399822 h 1399822"/>
                <a:gd name="csX4" fmla="*/ 936977 w 9381066"/>
                <a:gd name="csY4" fmla="*/ 11289 h 1399822"/>
                <a:gd name="csX5" fmla="*/ 3635022 w 9381066"/>
                <a:gd name="csY5" fmla="*/ 0 h 1399822"/>
                <a:gd name="csX6" fmla="*/ 3646311 w 9381066"/>
                <a:gd name="csY6" fmla="*/ 1399822 h 1399822"/>
                <a:gd name="csX7" fmla="*/ 3668889 w 9381066"/>
                <a:gd name="csY7" fmla="*/ 1388533 h 1399822"/>
                <a:gd name="csX8" fmla="*/ 3691466 w 9381066"/>
                <a:gd name="csY8" fmla="*/ 0 h 1399822"/>
                <a:gd name="csX9" fmla="*/ 6366933 w 9381066"/>
                <a:gd name="csY9" fmla="*/ 0 h 1399822"/>
                <a:gd name="csX10" fmla="*/ 6389511 w 9381066"/>
                <a:gd name="csY10" fmla="*/ 699911 h 1399822"/>
                <a:gd name="csX11" fmla="*/ 9381066 w 9381066"/>
                <a:gd name="csY11" fmla="*/ 699911 h 1399822"/>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668889 w 9381066"/>
                <a:gd name="csY7" fmla="*/ 1395261 h 1406550"/>
                <a:gd name="csX8" fmla="*/ 3691466 w 9381066"/>
                <a:gd name="csY8" fmla="*/ 6728 h 1406550"/>
                <a:gd name="csX9" fmla="*/ 6366933 w 9381066"/>
                <a:gd name="csY9" fmla="*/ 6728 h 1406550"/>
                <a:gd name="csX10" fmla="*/ 6389511 w 9381066"/>
                <a:gd name="csY10" fmla="*/ 706639 h 1406550"/>
                <a:gd name="csX11" fmla="*/ 9381066 w 9381066"/>
                <a:gd name="csY11" fmla="*/ 706639 h 1406550"/>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366933 w 9381066"/>
                <a:gd name="csY9" fmla="*/ 6728 h 1408774"/>
                <a:gd name="csX10" fmla="*/ 6389511 w 9381066"/>
                <a:gd name="csY10" fmla="*/ 706639 h 1408774"/>
                <a:gd name="csX11" fmla="*/ 9381066 w 9381066"/>
                <a:gd name="csY11" fmla="*/ 706639 h 1408774"/>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402969 w 9381066"/>
                <a:gd name="csY9" fmla="*/ 11233 h 1408774"/>
                <a:gd name="csX10" fmla="*/ 6389511 w 9381066"/>
                <a:gd name="csY10" fmla="*/ 706639 h 1408774"/>
                <a:gd name="csX11" fmla="*/ 9381066 w 9381066"/>
                <a:gd name="csY11" fmla="*/ 706639 h 1408774"/>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371438 w 9381066"/>
                <a:gd name="csY9" fmla="*/ 15738 h 1408774"/>
                <a:gd name="csX10" fmla="*/ 6389511 w 9381066"/>
                <a:gd name="csY10" fmla="*/ 706639 h 1408774"/>
                <a:gd name="csX11" fmla="*/ 9381066 w 9381066"/>
                <a:gd name="csY11" fmla="*/ 706639 h 1408774"/>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389456 w 9381066"/>
                <a:gd name="csY9" fmla="*/ 11234 h 1408774"/>
                <a:gd name="csX10" fmla="*/ 6389511 w 9381066"/>
                <a:gd name="csY10" fmla="*/ 706639 h 1408774"/>
                <a:gd name="csX11" fmla="*/ 9381066 w 9381066"/>
                <a:gd name="csY11" fmla="*/ 706639 h 1408774"/>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691466 w 9381066"/>
                <a:gd name="csY8" fmla="*/ 6728 h 1406550"/>
                <a:gd name="csX9" fmla="*/ 6389456 w 9381066"/>
                <a:gd name="csY9" fmla="*/ 11234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2373 h 1406550"/>
                <a:gd name="csX9" fmla="*/ 6389456 w 9381066"/>
                <a:gd name="csY9" fmla="*/ 11234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389456 w 9381066"/>
                <a:gd name="csY9" fmla="*/ 11234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79822 w 9381066"/>
                <a:gd name="csY10" fmla="*/ 712284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68533 w 9381066"/>
                <a:gd name="csY10" fmla="*/ 700995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79822 w 9381066"/>
                <a:gd name="csY10" fmla="*/ 706640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40666 w 9381066"/>
                <a:gd name="csY5" fmla="*/ 1084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79822 w 9381066"/>
                <a:gd name="csY10" fmla="*/ 706640 h 1406550"/>
                <a:gd name="csX11" fmla="*/ 9381066 w 9381066"/>
                <a:gd name="csY11" fmla="*/ 706639 h 1406550"/>
                <a:gd name="csX0" fmla="*/ 0 w 9381066"/>
                <a:gd name="csY0" fmla="*/ 864683 h 1420062"/>
                <a:gd name="csX1" fmla="*/ 383822 w 9381066"/>
                <a:gd name="csY1" fmla="*/ 864683 h 1420062"/>
                <a:gd name="csX2" fmla="*/ 383822 w 9381066"/>
                <a:gd name="csY2" fmla="*/ 1406550 h 1420062"/>
                <a:gd name="csX3" fmla="*/ 948266 w 9381066"/>
                <a:gd name="csY3" fmla="*/ 1406550 h 1420062"/>
                <a:gd name="csX4" fmla="*/ 941481 w 9381066"/>
                <a:gd name="csY4" fmla="*/ 0 h 1420062"/>
                <a:gd name="csX5" fmla="*/ 3640666 w 9381066"/>
                <a:gd name="csY5" fmla="*/ 1084 h 1420062"/>
                <a:gd name="csX6" fmla="*/ 3646311 w 9381066"/>
                <a:gd name="csY6" fmla="*/ 1406550 h 1420062"/>
                <a:gd name="csX7" fmla="*/ 3772714 w 9381066"/>
                <a:gd name="csY7" fmla="*/ 1420062 h 1420062"/>
                <a:gd name="csX8" fmla="*/ 3776133 w 9381066"/>
                <a:gd name="csY8" fmla="*/ 1084 h 1420062"/>
                <a:gd name="csX9" fmla="*/ 6479767 w 9381066"/>
                <a:gd name="csY9" fmla="*/ 5590 h 1420062"/>
                <a:gd name="csX10" fmla="*/ 6479822 w 9381066"/>
                <a:gd name="csY10" fmla="*/ 706640 h 1420062"/>
                <a:gd name="csX11" fmla="*/ 9381066 w 9381066"/>
                <a:gd name="csY11" fmla="*/ 706639 h 1420062"/>
                <a:gd name="csX0" fmla="*/ 0 w 9381066"/>
                <a:gd name="csY0" fmla="*/ 864683 h 1420062"/>
                <a:gd name="csX1" fmla="*/ 383822 w 9381066"/>
                <a:gd name="csY1" fmla="*/ 864683 h 1420062"/>
                <a:gd name="csX2" fmla="*/ 383822 w 9381066"/>
                <a:gd name="csY2" fmla="*/ 1406550 h 1420062"/>
                <a:gd name="csX3" fmla="*/ 948266 w 9381066"/>
                <a:gd name="csY3" fmla="*/ 1406550 h 1420062"/>
                <a:gd name="csX4" fmla="*/ 941481 w 9381066"/>
                <a:gd name="csY4" fmla="*/ 0 h 1420062"/>
                <a:gd name="csX5" fmla="*/ 3640666 w 9381066"/>
                <a:gd name="csY5" fmla="*/ 1084 h 1420062"/>
                <a:gd name="csX6" fmla="*/ 3646311 w 9381066"/>
                <a:gd name="csY6" fmla="*/ 1406550 h 1420062"/>
                <a:gd name="csX7" fmla="*/ 3767070 w 9381066"/>
                <a:gd name="csY7" fmla="*/ 1420062 h 1420062"/>
                <a:gd name="csX8" fmla="*/ 3776133 w 9381066"/>
                <a:gd name="csY8" fmla="*/ 1084 h 1420062"/>
                <a:gd name="csX9" fmla="*/ 6479767 w 9381066"/>
                <a:gd name="csY9" fmla="*/ 5590 h 1420062"/>
                <a:gd name="csX10" fmla="*/ 6479822 w 9381066"/>
                <a:gd name="csY10" fmla="*/ 706640 h 1420062"/>
                <a:gd name="csX11" fmla="*/ 9381066 w 9381066"/>
                <a:gd name="csY11" fmla="*/ 706639 h 1420062"/>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40666 w 9381066"/>
                <a:gd name="csY5" fmla="*/ 1084 h 1406550"/>
                <a:gd name="csX6" fmla="*/ 3646311 w 9381066"/>
                <a:gd name="csY6" fmla="*/ 1406550 h 1406550"/>
                <a:gd name="csX7" fmla="*/ 3778359 w 9381066"/>
                <a:gd name="csY7" fmla="*/ 1403128 h 1406550"/>
                <a:gd name="csX8" fmla="*/ 3776133 w 9381066"/>
                <a:gd name="csY8" fmla="*/ 1084 h 1406550"/>
                <a:gd name="csX9" fmla="*/ 6479767 w 9381066"/>
                <a:gd name="csY9" fmla="*/ 5590 h 1406550"/>
                <a:gd name="csX10" fmla="*/ 6479822 w 9381066"/>
                <a:gd name="csY10" fmla="*/ 706640 h 1406550"/>
                <a:gd name="csX11" fmla="*/ 9381066 w 9381066"/>
                <a:gd name="csY11" fmla="*/ 706639 h 1406550"/>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706640 h 1408772"/>
                <a:gd name="csX11" fmla="*/ 9381066 w 9381066"/>
                <a:gd name="csY11" fmla="*/ 706639 h 1408772"/>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689707 h 1408772"/>
                <a:gd name="csX11" fmla="*/ 9381066 w 9381066"/>
                <a:gd name="csY11" fmla="*/ 706639 h 1408772"/>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706640 h 1408772"/>
                <a:gd name="csX11" fmla="*/ 9381066 w 9381066"/>
                <a:gd name="csY11" fmla="*/ 706639 h 1408772"/>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700996 h 1408772"/>
                <a:gd name="csX11" fmla="*/ 9381066 w 9381066"/>
                <a:gd name="csY11" fmla="*/ 706639 h 1408772"/>
                <a:gd name="csX0" fmla="*/ 0 w 9386711"/>
                <a:gd name="csY0" fmla="*/ 864683 h 1408772"/>
                <a:gd name="csX1" fmla="*/ 383822 w 9386711"/>
                <a:gd name="csY1" fmla="*/ 864683 h 1408772"/>
                <a:gd name="csX2" fmla="*/ 383822 w 9386711"/>
                <a:gd name="csY2" fmla="*/ 1406550 h 1408772"/>
                <a:gd name="csX3" fmla="*/ 948266 w 9386711"/>
                <a:gd name="csY3" fmla="*/ 1406550 h 1408772"/>
                <a:gd name="csX4" fmla="*/ 941481 w 9386711"/>
                <a:gd name="csY4" fmla="*/ 0 h 1408772"/>
                <a:gd name="csX5" fmla="*/ 3640666 w 9386711"/>
                <a:gd name="csY5" fmla="*/ 1084 h 1408772"/>
                <a:gd name="csX6" fmla="*/ 3646311 w 9386711"/>
                <a:gd name="csY6" fmla="*/ 1406550 h 1408772"/>
                <a:gd name="csX7" fmla="*/ 3778359 w 9386711"/>
                <a:gd name="csY7" fmla="*/ 1408772 h 1408772"/>
                <a:gd name="csX8" fmla="*/ 3776133 w 9386711"/>
                <a:gd name="csY8" fmla="*/ 1084 h 1408772"/>
                <a:gd name="csX9" fmla="*/ 6479767 w 9386711"/>
                <a:gd name="csY9" fmla="*/ 5590 h 1408772"/>
                <a:gd name="csX10" fmla="*/ 6479822 w 9386711"/>
                <a:gd name="csY10" fmla="*/ 700996 h 1408772"/>
                <a:gd name="csX11" fmla="*/ 9386711 w 9386711"/>
                <a:gd name="csY11" fmla="*/ 700995 h 1408772"/>
                <a:gd name="csX0" fmla="*/ 0 w 9386711"/>
                <a:gd name="csY0" fmla="*/ 864683 h 1408772"/>
                <a:gd name="csX1" fmla="*/ 383822 w 9386711"/>
                <a:gd name="csY1" fmla="*/ 864683 h 1408772"/>
                <a:gd name="csX2" fmla="*/ 383822 w 9386711"/>
                <a:gd name="csY2" fmla="*/ 1406550 h 1408772"/>
                <a:gd name="csX3" fmla="*/ 948266 w 9386711"/>
                <a:gd name="csY3" fmla="*/ 1406550 h 1408772"/>
                <a:gd name="csX4" fmla="*/ 941481 w 9386711"/>
                <a:gd name="csY4" fmla="*/ 0 h 1408772"/>
                <a:gd name="csX5" fmla="*/ 2979497 w 9386711"/>
                <a:gd name="csY5" fmla="*/ 2621 h 1408772"/>
                <a:gd name="csX6" fmla="*/ 3640666 w 9386711"/>
                <a:gd name="csY6" fmla="*/ 1084 h 1408772"/>
                <a:gd name="csX7" fmla="*/ 3646311 w 9386711"/>
                <a:gd name="csY7" fmla="*/ 1406550 h 1408772"/>
                <a:gd name="csX8" fmla="*/ 3778359 w 9386711"/>
                <a:gd name="csY8" fmla="*/ 1408772 h 1408772"/>
                <a:gd name="csX9" fmla="*/ 3776133 w 9386711"/>
                <a:gd name="csY9" fmla="*/ 1084 h 1408772"/>
                <a:gd name="csX10" fmla="*/ 6479767 w 9386711"/>
                <a:gd name="csY10" fmla="*/ 5590 h 1408772"/>
                <a:gd name="csX11" fmla="*/ 6479822 w 9386711"/>
                <a:gd name="csY11" fmla="*/ 700996 h 1408772"/>
                <a:gd name="csX12" fmla="*/ 9386711 w 9386711"/>
                <a:gd name="csY12" fmla="*/ 700995 h 1408772"/>
                <a:gd name="csX0" fmla="*/ 0 w 9386711"/>
                <a:gd name="csY0" fmla="*/ 864683 h 1408772"/>
                <a:gd name="csX1" fmla="*/ 383822 w 9386711"/>
                <a:gd name="csY1" fmla="*/ 864683 h 1408772"/>
                <a:gd name="csX2" fmla="*/ 383822 w 9386711"/>
                <a:gd name="csY2" fmla="*/ 1406550 h 1408772"/>
                <a:gd name="csX3" fmla="*/ 948266 w 9386711"/>
                <a:gd name="csY3" fmla="*/ 1406550 h 1408772"/>
                <a:gd name="csX4" fmla="*/ 941481 w 9386711"/>
                <a:gd name="csY4" fmla="*/ 0 h 1408772"/>
                <a:gd name="csX5" fmla="*/ 3111115 w 9386711"/>
                <a:gd name="csY5" fmla="*/ 2621 h 1408772"/>
                <a:gd name="csX6" fmla="*/ 3640666 w 9386711"/>
                <a:gd name="csY6" fmla="*/ 1084 h 1408772"/>
                <a:gd name="csX7" fmla="*/ 3646311 w 9386711"/>
                <a:gd name="csY7" fmla="*/ 1406550 h 1408772"/>
                <a:gd name="csX8" fmla="*/ 3778359 w 9386711"/>
                <a:gd name="csY8" fmla="*/ 1408772 h 1408772"/>
                <a:gd name="csX9" fmla="*/ 3776133 w 9386711"/>
                <a:gd name="csY9" fmla="*/ 1084 h 1408772"/>
                <a:gd name="csX10" fmla="*/ 6479767 w 9386711"/>
                <a:gd name="csY10" fmla="*/ 5590 h 1408772"/>
                <a:gd name="csX11" fmla="*/ 6479822 w 9386711"/>
                <a:gd name="csY11" fmla="*/ 700996 h 1408772"/>
                <a:gd name="csX12" fmla="*/ 9386711 w 9386711"/>
                <a:gd name="csY12" fmla="*/ 700995 h 1408772"/>
                <a:gd name="csX0" fmla="*/ 0 w 9243697"/>
                <a:gd name="csY0" fmla="*/ 864683 h 1408772"/>
                <a:gd name="csX1" fmla="*/ 383822 w 9243697"/>
                <a:gd name="csY1" fmla="*/ 864683 h 1408772"/>
                <a:gd name="csX2" fmla="*/ 383822 w 9243697"/>
                <a:gd name="csY2" fmla="*/ 1406550 h 1408772"/>
                <a:gd name="csX3" fmla="*/ 948266 w 9243697"/>
                <a:gd name="csY3" fmla="*/ 1406550 h 1408772"/>
                <a:gd name="csX4" fmla="*/ 941481 w 9243697"/>
                <a:gd name="csY4" fmla="*/ 0 h 1408772"/>
                <a:gd name="csX5" fmla="*/ 3111115 w 9243697"/>
                <a:gd name="csY5" fmla="*/ 2621 h 1408772"/>
                <a:gd name="csX6" fmla="*/ 3640666 w 9243697"/>
                <a:gd name="csY6" fmla="*/ 1084 h 1408772"/>
                <a:gd name="csX7" fmla="*/ 3646311 w 9243697"/>
                <a:gd name="csY7" fmla="*/ 1406550 h 1408772"/>
                <a:gd name="csX8" fmla="*/ 3778359 w 9243697"/>
                <a:gd name="csY8" fmla="*/ 1408772 h 1408772"/>
                <a:gd name="csX9" fmla="*/ 3776133 w 9243697"/>
                <a:gd name="csY9" fmla="*/ 1084 h 1408772"/>
                <a:gd name="csX10" fmla="*/ 6479767 w 9243697"/>
                <a:gd name="csY10" fmla="*/ 5590 h 1408772"/>
                <a:gd name="csX11" fmla="*/ 6479822 w 9243697"/>
                <a:gd name="csY11" fmla="*/ 700996 h 1408772"/>
                <a:gd name="csX12" fmla="*/ 9243697 w 9243697"/>
                <a:gd name="csY12" fmla="*/ 700995 h 1408772"/>
                <a:gd name="csX0" fmla="*/ 0 w 9243697"/>
                <a:gd name="csY0" fmla="*/ 864683 h 1408772"/>
                <a:gd name="csX1" fmla="*/ 383822 w 9243697"/>
                <a:gd name="csY1" fmla="*/ 864683 h 1408772"/>
                <a:gd name="csX2" fmla="*/ 383822 w 9243697"/>
                <a:gd name="csY2" fmla="*/ 1406550 h 1408772"/>
                <a:gd name="csX3" fmla="*/ 948266 w 9243697"/>
                <a:gd name="csY3" fmla="*/ 1406550 h 1408772"/>
                <a:gd name="csX4" fmla="*/ 941481 w 9243697"/>
                <a:gd name="csY4" fmla="*/ 0 h 1408772"/>
                <a:gd name="csX5" fmla="*/ 3111115 w 9243697"/>
                <a:gd name="csY5" fmla="*/ 2621 h 1408772"/>
                <a:gd name="csX6" fmla="*/ 3708986 w 9243697"/>
                <a:gd name="csY6" fmla="*/ 4742 h 1408772"/>
                <a:gd name="csX7" fmla="*/ 3646311 w 9243697"/>
                <a:gd name="csY7" fmla="*/ 1406550 h 1408772"/>
                <a:gd name="csX8" fmla="*/ 3778359 w 9243697"/>
                <a:gd name="csY8" fmla="*/ 1408772 h 1408772"/>
                <a:gd name="csX9" fmla="*/ 3776133 w 9243697"/>
                <a:gd name="csY9" fmla="*/ 1084 h 1408772"/>
                <a:gd name="csX10" fmla="*/ 6479767 w 9243697"/>
                <a:gd name="csY10" fmla="*/ 5590 h 1408772"/>
                <a:gd name="csX11" fmla="*/ 6479822 w 9243697"/>
                <a:gd name="csY11" fmla="*/ 700996 h 1408772"/>
                <a:gd name="csX12" fmla="*/ 9243697 w 9243697"/>
                <a:gd name="csY12" fmla="*/ 700995 h 1408772"/>
                <a:gd name="csX0" fmla="*/ 0 w 9243697"/>
                <a:gd name="csY0" fmla="*/ 864683 h 1410207"/>
                <a:gd name="csX1" fmla="*/ 383822 w 9243697"/>
                <a:gd name="csY1" fmla="*/ 864683 h 1410207"/>
                <a:gd name="csX2" fmla="*/ 383822 w 9243697"/>
                <a:gd name="csY2" fmla="*/ 1406550 h 1410207"/>
                <a:gd name="csX3" fmla="*/ 948266 w 9243697"/>
                <a:gd name="csY3" fmla="*/ 1406550 h 1410207"/>
                <a:gd name="csX4" fmla="*/ 941481 w 9243697"/>
                <a:gd name="csY4" fmla="*/ 0 h 1410207"/>
                <a:gd name="csX5" fmla="*/ 3111115 w 9243697"/>
                <a:gd name="csY5" fmla="*/ 2621 h 1410207"/>
                <a:gd name="csX6" fmla="*/ 3708986 w 9243697"/>
                <a:gd name="csY6" fmla="*/ 4742 h 1410207"/>
                <a:gd name="csX7" fmla="*/ 3714632 w 9243697"/>
                <a:gd name="csY7" fmla="*/ 1410207 h 1410207"/>
                <a:gd name="csX8" fmla="*/ 3778359 w 9243697"/>
                <a:gd name="csY8" fmla="*/ 1408772 h 1410207"/>
                <a:gd name="csX9" fmla="*/ 3776133 w 9243697"/>
                <a:gd name="csY9" fmla="*/ 1084 h 1410207"/>
                <a:gd name="csX10" fmla="*/ 6479767 w 9243697"/>
                <a:gd name="csY10" fmla="*/ 5590 h 1410207"/>
                <a:gd name="csX11" fmla="*/ 6479822 w 9243697"/>
                <a:gd name="csY11" fmla="*/ 700996 h 1410207"/>
                <a:gd name="csX12" fmla="*/ 9243697 w 9243697"/>
                <a:gd name="csY12" fmla="*/ 700995 h 1410207"/>
                <a:gd name="csX0" fmla="*/ 0 w 9243697"/>
                <a:gd name="csY0" fmla="*/ 864683 h 1410207"/>
                <a:gd name="csX1" fmla="*/ 383822 w 9243697"/>
                <a:gd name="csY1" fmla="*/ 864683 h 1410207"/>
                <a:gd name="csX2" fmla="*/ 383822 w 9243697"/>
                <a:gd name="csY2" fmla="*/ 1406550 h 1410207"/>
                <a:gd name="csX3" fmla="*/ 948266 w 9243697"/>
                <a:gd name="csY3" fmla="*/ 1406550 h 1410207"/>
                <a:gd name="csX4" fmla="*/ 941481 w 9243697"/>
                <a:gd name="csY4" fmla="*/ 0 h 1410207"/>
                <a:gd name="csX5" fmla="*/ 3111115 w 9243697"/>
                <a:gd name="csY5" fmla="*/ 2621 h 1410207"/>
                <a:gd name="csX6" fmla="*/ 3708986 w 9243697"/>
                <a:gd name="csY6" fmla="*/ 4742 h 1410207"/>
                <a:gd name="csX7" fmla="*/ 3714632 w 9243697"/>
                <a:gd name="csY7" fmla="*/ 1410207 h 1410207"/>
                <a:gd name="csX8" fmla="*/ 3778359 w 9243697"/>
                <a:gd name="csY8" fmla="*/ 1408772 h 1410207"/>
                <a:gd name="csX9" fmla="*/ 3851645 w 9243697"/>
                <a:gd name="csY9" fmla="*/ 4742 h 1410207"/>
                <a:gd name="csX10" fmla="*/ 6479767 w 9243697"/>
                <a:gd name="csY10" fmla="*/ 5590 h 1410207"/>
                <a:gd name="csX11" fmla="*/ 6479822 w 9243697"/>
                <a:gd name="csY11" fmla="*/ 700996 h 1410207"/>
                <a:gd name="csX12" fmla="*/ 9243697 w 9243697"/>
                <a:gd name="csY12" fmla="*/ 700995 h 1410207"/>
                <a:gd name="csX0" fmla="*/ 0 w 9243697"/>
                <a:gd name="csY0" fmla="*/ 864683 h 1412430"/>
                <a:gd name="csX1" fmla="*/ 383822 w 9243697"/>
                <a:gd name="csY1" fmla="*/ 864683 h 1412430"/>
                <a:gd name="csX2" fmla="*/ 383822 w 9243697"/>
                <a:gd name="csY2" fmla="*/ 1406550 h 1412430"/>
                <a:gd name="csX3" fmla="*/ 948266 w 9243697"/>
                <a:gd name="csY3" fmla="*/ 1406550 h 1412430"/>
                <a:gd name="csX4" fmla="*/ 941481 w 9243697"/>
                <a:gd name="csY4" fmla="*/ 0 h 1412430"/>
                <a:gd name="csX5" fmla="*/ 3111115 w 9243697"/>
                <a:gd name="csY5" fmla="*/ 2621 h 1412430"/>
                <a:gd name="csX6" fmla="*/ 3708986 w 9243697"/>
                <a:gd name="csY6" fmla="*/ 4742 h 1412430"/>
                <a:gd name="csX7" fmla="*/ 3714632 w 9243697"/>
                <a:gd name="csY7" fmla="*/ 1410207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43697"/>
                <a:gd name="csY0" fmla="*/ 864683 h 1412430"/>
                <a:gd name="csX1" fmla="*/ 383822 w 9243697"/>
                <a:gd name="csY1" fmla="*/ 864683 h 1412430"/>
                <a:gd name="csX2" fmla="*/ 383822 w 9243697"/>
                <a:gd name="csY2" fmla="*/ 1406550 h 1412430"/>
                <a:gd name="csX3" fmla="*/ 948266 w 9243697"/>
                <a:gd name="csY3" fmla="*/ 1406550 h 1412430"/>
                <a:gd name="csX4" fmla="*/ 934290 w 9243697"/>
                <a:gd name="csY4" fmla="*/ 0 h 1412430"/>
                <a:gd name="csX5" fmla="*/ 3111115 w 9243697"/>
                <a:gd name="csY5" fmla="*/ 2621 h 1412430"/>
                <a:gd name="csX6" fmla="*/ 3708986 w 9243697"/>
                <a:gd name="csY6" fmla="*/ 4742 h 1412430"/>
                <a:gd name="csX7" fmla="*/ 3714632 w 9243697"/>
                <a:gd name="csY7" fmla="*/ 1410207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43697"/>
                <a:gd name="csY0" fmla="*/ 864683 h 1412430"/>
                <a:gd name="csX1" fmla="*/ 383822 w 9243697"/>
                <a:gd name="csY1" fmla="*/ 864683 h 1412430"/>
                <a:gd name="csX2" fmla="*/ 383822 w 9243697"/>
                <a:gd name="csY2" fmla="*/ 1406550 h 1412430"/>
                <a:gd name="csX3" fmla="*/ 933882 w 9243697"/>
                <a:gd name="csY3" fmla="*/ 1406550 h 1412430"/>
                <a:gd name="csX4" fmla="*/ 934290 w 9243697"/>
                <a:gd name="csY4" fmla="*/ 0 h 1412430"/>
                <a:gd name="csX5" fmla="*/ 3111115 w 9243697"/>
                <a:gd name="csY5" fmla="*/ 2621 h 1412430"/>
                <a:gd name="csX6" fmla="*/ 3708986 w 9243697"/>
                <a:gd name="csY6" fmla="*/ 4742 h 1412430"/>
                <a:gd name="csX7" fmla="*/ 3714632 w 9243697"/>
                <a:gd name="csY7" fmla="*/ 1410207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43697"/>
                <a:gd name="csY0" fmla="*/ 864683 h 1430105"/>
                <a:gd name="csX1" fmla="*/ 383822 w 9243697"/>
                <a:gd name="csY1" fmla="*/ 864683 h 1430105"/>
                <a:gd name="csX2" fmla="*/ 383822 w 9243697"/>
                <a:gd name="csY2" fmla="*/ 1406550 h 1430105"/>
                <a:gd name="csX3" fmla="*/ 933882 w 9243697"/>
                <a:gd name="csY3" fmla="*/ 1406550 h 1430105"/>
                <a:gd name="csX4" fmla="*/ 934290 w 9243697"/>
                <a:gd name="csY4" fmla="*/ 0 h 1430105"/>
                <a:gd name="csX5" fmla="*/ 3111115 w 9243697"/>
                <a:gd name="csY5" fmla="*/ 2621 h 1430105"/>
                <a:gd name="csX6" fmla="*/ 3708986 w 9243697"/>
                <a:gd name="csY6" fmla="*/ 4742 h 1430105"/>
                <a:gd name="csX7" fmla="*/ 3577836 w 9243697"/>
                <a:gd name="csY7" fmla="*/ 1430085 h 1430105"/>
                <a:gd name="csX8" fmla="*/ 3853871 w 9243697"/>
                <a:gd name="csY8" fmla="*/ 1412430 h 1430105"/>
                <a:gd name="csX9" fmla="*/ 3851645 w 9243697"/>
                <a:gd name="csY9" fmla="*/ 4742 h 1430105"/>
                <a:gd name="csX10" fmla="*/ 6479767 w 9243697"/>
                <a:gd name="csY10" fmla="*/ 5590 h 1430105"/>
                <a:gd name="csX11" fmla="*/ 6479822 w 9243697"/>
                <a:gd name="csY11" fmla="*/ 700996 h 1430105"/>
                <a:gd name="csX12" fmla="*/ 9243697 w 9243697"/>
                <a:gd name="csY12" fmla="*/ 700995 h 1430105"/>
                <a:gd name="csX0" fmla="*/ 0 w 9243697"/>
                <a:gd name="csY0" fmla="*/ 864683 h 1430105"/>
                <a:gd name="csX1" fmla="*/ 383822 w 9243697"/>
                <a:gd name="csY1" fmla="*/ 864683 h 1430105"/>
                <a:gd name="csX2" fmla="*/ 383822 w 9243697"/>
                <a:gd name="csY2" fmla="*/ 1406550 h 1430105"/>
                <a:gd name="csX3" fmla="*/ 933882 w 9243697"/>
                <a:gd name="csY3" fmla="*/ 1406550 h 1430105"/>
                <a:gd name="csX4" fmla="*/ 934290 w 9243697"/>
                <a:gd name="csY4" fmla="*/ 0 h 1430105"/>
                <a:gd name="csX5" fmla="*/ 3111115 w 9243697"/>
                <a:gd name="csY5" fmla="*/ 2621 h 1430105"/>
                <a:gd name="csX6" fmla="*/ 3565676 w 9243697"/>
                <a:gd name="csY6" fmla="*/ 11368 h 1430105"/>
                <a:gd name="csX7" fmla="*/ 3577836 w 9243697"/>
                <a:gd name="csY7" fmla="*/ 1430085 h 1430105"/>
                <a:gd name="csX8" fmla="*/ 3853871 w 9243697"/>
                <a:gd name="csY8" fmla="*/ 1412430 h 1430105"/>
                <a:gd name="csX9" fmla="*/ 3851645 w 9243697"/>
                <a:gd name="csY9" fmla="*/ 4742 h 1430105"/>
                <a:gd name="csX10" fmla="*/ 6479767 w 9243697"/>
                <a:gd name="csY10" fmla="*/ 5590 h 1430105"/>
                <a:gd name="csX11" fmla="*/ 6479822 w 9243697"/>
                <a:gd name="csY11" fmla="*/ 700996 h 1430105"/>
                <a:gd name="csX12" fmla="*/ 9243697 w 9243697"/>
                <a:gd name="csY12" fmla="*/ 700995 h 1430105"/>
                <a:gd name="csX0" fmla="*/ 0 w 9243697"/>
                <a:gd name="csY0" fmla="*/ 864683 h 1412430"/>
                <a:gd name="csX1" fmla="*/ 383822 w 9243697"/>
                <a:gd name="csY1" fmla="*/ 864683 h 1412430"/>
                <a:gd name="csX2" fmla="*/ 383822 w 9243697"/>
                <a:gd name="csY2" fmla="*/ 1406550 h 1412430"/>
                <a:gd name="csX3" fmla="*/ 933882 w 9243697"/>
                <a:gd name="csY3" fmla="*/ 1406550 h 1412430"/>
                <a:gd name="csX4" fmla="*/ 934290 w 9243697"/>
                <a:gd name="csY4" fmla="*/ 0 h 1412430"/>
                <a:gd name="csX5" fmla="*/ 3111115 w 9243697"/>
                <a:gd name="csY5" fmla="*/ 2621 h 1412430"/>
                <a:gd name="csX6" fmla="*/ 3565676 w 9243697"/>
                <a:gd name="csY6" fmla="*/ 11368 h 1412430"/>
                <a:gd name="csX7" fmla="*/ 3577836 w 9243697"/>
                <a:gd name="csY7" fmla="*/ 1410206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43697"/>
                <a:gd name="csY0" fmla="*/ 864683 h 1412430"/>
                <a:gd name="csX1" fmla="*/ 383822 w 9243697"/>
                <a:gd name="csY1" fmla="*/ 864683 h 1412430"/>
                <a:gd name="csX2" fmla="*/ 383822 w 9243697"/>
                <a:gd name="csY2" fmla="*/ 1406550 h 1412430"/>
                <a:gd name="csX3" fmla="*/ 933882 w 9243697"/>
                <a:gd name="csY3" fmla="*/ 1406550 h 1412430"/>
                <a:gd name="csX4" fmla="*/ 934290 w 9243697"/>
                <a:gd name="csY4" fmla="*/ 0 h 1412430"/>
                <a:gd name="csX5" fmla="*/ 3111115 w 9243697"/>
                <a:gd name="csY5" fmla="*/ 2621 h 1412430"/>
                <a:gd name="csX6" fmla="*/ 3565676 w 9243697"/>
                <a:gd name="csY6" fmla="*/ 11368 h 1412430"/>
                <a:gd name="csX7" fmla="*/ 3577836 w 9243697"/>
                <a:gd name="csY7" fmla="*/ 1410206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8370 h 1412430"/>
                <a:gd name="csX12" fmla="*/ 9243697 w 9243697"/>
                <a:gd name="csY12" fmla="*/ 700995 h 14124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9243697" h="1412430">
                  <a:moveTo>
                    <a:pt x="0" y="864683"/>
                  </a:moveTo>
                  <a:lnTo>
                    <a:pt x="383822" y="864683"/>
                  </a:lnTo>
                  <a:lnTo>
                    <a:pt x="383822" y="1406550"/>
                  </a:lnTo>
                  <a:lnTo>
                    <a:pt x="933882" y="1406550"/>
                  </a:lnTo>
                  <a:cubicBezTo>
                    <a:pt x="931620" y="937700"/>
                    <a:pt x="936552" y="468850"/>
                    <a:pt x="934290" y="0"/>
                  </a:cubicBezTo>
                  <a:lnTo>
                    <a:pt x="3111115" y="2621"/>
                  </a:lnTo>
                  <a:lnTo>
                    <a:pt x="3565676" y="11368"/>
                  </a:lnTo>
                  <a:lnTo>
                    <a:pt x="3577836" y="1410206"/>
                  </a:lnTo>
                  <a:lnTo>
                    <a:pt x="3853871" y="1412430"/>
                  </a:lnTo>
                  <a:cubicBezTo>
                    <a:pt x="3855011" y="939437"/>
                    <a:pt x="3850505" y="477735"/>
                    <a:pt x="3851645" y="4742"/>
                  </a:cubicBezTo>
                  <a:lnTo>
                    <a:pt x="6479767" y="5590"/>
                  </a:lnTo>
                  <a:cubicBezTo>
                    <a:pt x="6479785" y="237392"/>
                    <a:pt x="6479804" y="476568"/>
                    <a:pt x="6479822" y="708370"/>
                  </a:cubicBezTo>
                  <a:lnTo>
                    <a:pt x="9243697" y="700995"/>
                  </a:lnTo>
                </a:path>
              </a:pathLst>
            </a:custGeom>
            <a:noFill/>
            <a:ln w="317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orme libre 19">
              <a:extLst>
                <a:ext uri="{FF2B5EF4-FFF2-40B4-BE49-F238E27FC236}">
                  <a16:creationId xmlns:a16="http://schemas.microsoft.com/office/drawing/2014/main" id="{B086D4E3-55FB-7D19-654F-D646D7B0D079}"/>
                </a:ext>
              </a:extLst>
            </p:cNvPr>
            <p:cNvSpPr/>
            <p:nvPr/>
          </p:nvSpPr>
          <p:spPr>
            <a:xfrm>
              <a:off x="1253066" y="562940"/>
              <a:ext cx="9180843" cy="2137419"/>
            </a:xfrm>
            <a:custGeom>
              <a:avLst/>
              <a:gdLst>
                <a:gd name="csX0" fmla="*/ 0 w 7885786"/>
                <a:gd name="csY0" fmla="*/ 3335 h 2132312"/>
                <a:gd name="csX1" fmla="*/ 614477 w 7885786"/>
                <a:gd name="csY1" fmla="*/ 17965 h 2132312"/>
                <a:gd name="csX2" fmla="*/ 782727 w 7885786"/>
                <a:gd name="csY2" fmla="*/ 17965 h 2132312"/>
                <a:gd name="csX3" fmla="*/ 885140 w 7885786"/>
                <a:gd name="csY3" fmla="*/ 17965 h 2132312"/>
                <a:gd name="csX4" fmla="*/ 936346 w 7885786"/>
                <a:gd name="csY4" fmla="*/ 17965 h 2132312"/>
                <a:gd name="csX5" fmla="*/ 958292 w 7885786"/>
                <a:gd name="csY5" fmla="*/ 39911 h 2132312"/>
                <a:gd name="csX6" fmla="*/ 958292 w 7885786"/>
                <a:gd name="csY6" fmla="*/ 105748 h 2132312"/>
                <a:gd name="csX7" fmla="*/ 958292 w 7885786"/>
                <a:gd name="csY7" fmla="*/ 193530 h 2132312"/>
                <a:gd name="csX8" fmla="*/ 965607 w 7885786"/>
                <a:gd name="csY8" fmla="*/ 493453 h 2132312"/>
                <a:gd name="csX9" fmla="*/ 980237 w 7885786"/>
                <a:gd name="csY9" fmla="*/ 2132058 h 2132312"/>
                <a:gd name="csX10" fmla="*/ 1038759 w 7885786"/>
                <a:gd name="csY10" fmla="*/ 617812 h 2132312"/>
                <a:gd name="csX11" fmla="*/ 1075335 w 7885786"/>
                <a:gd name="csY11" fmla="*/ 434932 h 2132312"/>
                <a:gd name="csX12" fmla="*/ 1097280 w 7885786"/>
                <a:gd name="csY12" fmla="*/ 266682 h 2132312"/>
                <a:gd name="csX13" fmla="*/ 1141172 w 7885786"/>
                <a:gd name="csY13" fmla="*/ 156954 h 2132312"/>
                <a:gd name="csX14" fmla="*/ 1199693 w 7885786"/>
                <a:gd name="csY14" fmla="*/ 91117 h 2132312"/>
                <a:gd name="csX15" fmla="*/ 1294791 w 7885786"/>
                <a:gd name="csY15" fmla="*/ 54541 h 2132312"/>
                <a:gd name="csX16" fmla="*/ 1433780 w 7885786"/>
                <a:gd name="csY16" fmla="*/ 39911 h 2132312"/>
                <a:gd name="csX17" fmla="*/ 1631290 w 7885786"/>
                <a:gd name="csY17" fmla="*/ 39911 h 2132312"/>
                <a:gd name="csX18" fmla="*/ 1931213 w 7885786"/>
                <a:gd name="csY18" fmla="*/ 32596 h 2132312"/>
                <a:gd name="csX19" fmla="*/ 2414016 w 7885786"/>
                <a:gd name="csY19" fmla="*/ 39911 h 2132312"/>
                <a:gd name="csX20" fmla="*/ 3343047 w 7885786"/>
                <a:gd name="csY20" fmla="*/ 3335 h 2132312"/>
                <a:gd name="csX21" fmla="*/ 3635655 w 7885786"/>
                <a:gd name="csY21" fmla="*/ 3335 h 2132312"/>
                <a:gd name="csX22" fmla="*/ 3694176 w 7885786"/>
                <a:gd name="csY22" fmla="*/ 17965 h 2132312"/>
                <a:gd name="csX23" fmla="*/ 3701492 w 7885786"/>
                <a:gd name="csY23" fmla="*/ 186215 h 2132312"/>
                <a:gd name="csX24" fmla="*/ 3716122 w 7885786"/>
                <a:gd name="csY24" fmla="*/ 266682 h 2132312"/>
                <a:gd name="csX25" fmla="*/ 3745383 w 7885786"/>
                <a:gd name="csY25" fmla="*/ 208161 h 2132312"/>
                <a:gd name="csX26" fmla="*/ 3752698 w 7885786"/>
                <a:gd name="csY26" fmla="*/ 164269 h 2132312"/>
                <a:gd name="csX27" fmla="*/ 3803904 w 7885786"/>
                <a:gd name="csY27" fmla="*/ 83802 h 2132312"/>
                <a:gd name="csX28" fmla="*/ 3884372 w 7885786"/>
                <a:gd name="csY28" fmla="*/ 25281 h 2132312"/>
                <a:gd name="csX29" fmla="*/ 4001415 w 7885786"/>
                <a:gd name="csY29" fmla="*/ 32596 h 2132312"/>
                <a:gd name="csX30" fmla="*/ 4593946 w 7885786"/>
                <a:gd name="csY30" fmla="*/ 25281 h 2132312"/>
                <a:gd name="csX31" fmla="*/ 5640020 w 7885786"/>
                <a:gd name="csY31" fmla="*/ 10650 h 2132312"/>
                <a:gd name="csX32" fmla="*/ 6590996 w 7885786"/>
                <a:gd name="csY32" fmla="*/ 17965 h 2132312"/>
                <a:gd name="csX33" fmla="*/ 7885786 w 7885786"/>
                <a:gd name="csY33" fmla="*/ 17965 h 2132312"/>
                <a:gd name="csX34" fmla="*/ 7885786 w 7885786"/>
                <a:gd name="csY34" fmla="*/ 17965 h 2132312"/>
                <a:gd name="csX0" fmla="*/ 0 w 9497610"/>
                <a:gd name="csY0" fmla="*/ 3335 h 2132312"/>
                <a:gd name="csX1" fmla="*/ 614477 w 9497610"/>
                <a:gd name="csY1" fmla="*/ 17965 h 2132312"/>
                <a:gd name="csX2" fmla="*/ 782727 w 9497610"/>
                <a:gd name="csY2" fmla="*/ 17965 h 2132312"/>
                <a:gd name="csX3" fmla="*/ 885140 w 9497610"/>
                <a:gd name="csY3" fmla="*/ 17965 h 2132312"/>
                <a:gd name="csX4" fmla="*/ 936346 w 9497610"/>
                <a:gd name="csY4" fmla="*/ 17965 h 2132312"/>
                <a:gd name="csX5" fmla="*/ 958292 w 9497610"/>
                <a:gd name="csY5" fmla="*/ 39911 h 2132312"/>
                <a:gd name="csX6" fmla="*/ 958292 w 9497610"/>
                <a:gd name="csY6" fmla="*/ 105748 h 2132312"/>
                <a:gd name="csX7" fmla="*/ 958292 w 9497610"/>
                <a:gd name="csY7" fmla="*/ 193530 h 2132312"/>
                <a:gd name="csX8" fmla="*/ 965607 w 9497610"/>
                <a:gd name="csY8" fmla="*/ 493453 h 2132312"/>
                <a:gd name="csX9" fmla="*/ 980237 w 9497610"/>
                <a:gd name="csY9" fmla="*/ 2132058 h 2132312"/>
                <a:gd name="csX10" fmla="*/ 1038759 w 9497610"/>
                <a:gd name="csY10" fmla="*/ 617812 h 2132312"/>
                <a:gd name="csX11" fmla="*/ 1075335 w 9497610"/>
                <a:gd name="csY11" fmla="*/ 434932 h 2132312"/>
                <a:gd name="csX12" fmla="*/ 1097280 w 9497610"/>
                <a:gd name="csY12" fmla="*/ 266682 h 2132312"/>
                <a:gd name="csX13" fmla="*/ 1141172 w 9497610"/>
                <a:gd name="csY13" fmla="*/ 156954 h 2132312"/>
                <a:gd name="csX14" fmla="*/ 1199693 w 9497610"/>
                <a:gd name="csY14" fmla="*/ 91117 h 2132312"/>
                <a:gd name="csX15" fmla="*/ 1294791 w 9497610"/>
                <a:gd name="csY15" fmla="*/ 54541 h 2132312"/>
                <a:gd name="csX16" fmla="*/ 1433780 w 9497610"/>
                <a:gd name="csY16" fmla="*/ 39911 h 2132312"/>
                <a:gd name="csX17" fmla="*/ 1631290 w 9497610"/>
                <a:gd name="csY17" fmla="*/ 39911 h 2132312"/>
                <a:gd name="csX18" fmla="*/ 1931213 w 9497610"/>
                <a:gd name="csY18" fmla="*/ 32596 h 2132312"/>
                <a:gd name="csX19" fmla="*/ 2414016 w 9497610"/>
                <a:gd name="csY19" fmla="*/ 39911 h 2132312"/>
                <a:gd name="csX20" fmla="*/ 3343047 w 9497610"/>
                <a:gd name="csY20" fmla="*/ 3335 h 2132312"/>
                <a:gd name="csX21" fmla="*/ 3635655 w 9497610"/>
                <a:gd name="csY21" fmla="*/ 3335 h 2132312"/>
                <a:gd name="csX22" fmla="*/ 3694176 w 9497610"/>
                <a:gd name="csY22" fmla="*/ 17965 h 2132312"/>
                <a:gd name="csX23" fmla="*/ 3701492 w 9497610"/>
                <a:gd name="csY23" fmla="*/ 186215 h 2132312"/>
                <a:gd name="csX24" fmla="*/ 3716122 w 9497610"/>
                <a:gd name="csY24" fmla="*/ 266682 h 2132312"/>
                <a:gd name="csX25" fmla="*/ 3745383 w 9497610"/>
                <a:gd name="csY25" fmla="*/ 208161 h 2132312"/>
                <a:gd name="csX26" fmla="*/ 3752698 w 9497610"/>
                <a:gd name="csY26" fmla="*/ 164269 h 2132312"/>
                <a:gd name="csX27" fmla="*/ 3803904 w 9497610"/>
                <a:gd name="csY27" fmla="*/ 83802 h 2132312"/>
                <a:gd name="csX28" fmla="*/ 3884372 w 9497610"/>
                <a:gd name="csY28" fmla="*/ 25281 h 2132312"/>
                <a:gd name="csX29" fmla="*/ 4001415 w 9497610"/>
                <a:gd name="csY29" fmla="*/ 32596 h 2132312"/>
                <a:gd name="csX30" fmla="*/ 4593946 w 9497610"/>
                <a:gd name="csY30" fmla="*/ 25281 h 2132312"/>
                <a:gd name="csX31" fmla="*/ 5640020 w 9497610"/>
                <a:gd name="csY31" fmla="*/ 10650 h 2132312"/>
                <a:gd name="csX32" fmla="*/ 6590996 w 9497610"/>
                <a:gd name="csY32" fmla="*/ 17965 h 2132312"/>
                <a:gd name="csX33" fmla="*/ 7885786 w 9497610"/>
                <a:gd name="csY33" fmla="*/ 17965 h 2132312"/>
                <a:gd name="csX34" fmla="*/ 9497610 w 9497610"/>
                <a:gd name="csY34" fmla="*/ 2467 h 2132312"/>
                <a:gd name="csX0" fmla="*/ 0 w 9497610"/>
                <a:gd name="csY0" fmla="*/ 3335 h 2132312"/>
                <a:gd name="csX1" fmla="*/ 614477 w 9497610"/>
                <a:gd name="csY1" fmla="*/ 17965 h 2132312"/>
                <a:gd name="csX2" fmla="*/ 782727 w 9497610"/>
                <a:gd name="csY2" fmla="*/ 17965 h 2132312"/>
                <a:gd name="csX3" fmla="*/ 885140 w 9497610"/>
                <a:gd name="csY3" fmla="*/ 17965 h 2132312"/>
                <a:gd name="csX4" fmla="*/ 936346 w 9497610"/>
                <a:gd name="csY4" fmla="*/ 17965 h 2132312"/>
                <a:gd name="csX5" fmla="*/ 958292 w 9497610"/>
                <a:gd name="csY5" fmla="*/ 39911 h 2132312"/>
                <a:gd name="csX6" fmla="*/ 958292 w 9497610"/>
                <a:gd name="csY6" fmla="*/ 105748 h 2132312"/>
                <a:gd name="csX7" fmla="*/ 958292 w 9497610"/>
                <a:gd name="csY7" fmla="*/ 193530 h 2132312"/>
                <a:gd name="csX8" fmla="*/ 965607 w 9497610"/>
                <a:gd name="csY8" fmla="*/ 493453 h 2132312"/>
                <a:gd name="csX9" fmla="*/ 980237 w 9497610"/>
                <a:gd name="csY9" fmla="*/ 2132058 h 2132312"/>
                <a:gd name="csX10" fmla="*/ 1038759 w 9497610"/>
                <a:gd name="csY10" fmla="*/ 617812 h 2132312"/>
                <a:gd name="csX11" fmla="*/ 1075335 w 9497610"/>
                <a:gd name="csY11" fmla="*/ 434932 h 2132312"/>
                <a:gd name="csX12" fmla="*/ 1097280 w 9497610"/>
                <a:gd name="csY12" fmla="*/ 266682 h 2132312"/>
                <a:gd name="csX13" fmla="*/ 1141172 w 9497610"/>
                <a:gd name="csY13" fmla="*/ 156954 h 2132312"/>
                <a:gd name="csX14" fmla="*/ 1199693 w 9497610"/>
                <a:gd name="csY14" fmla="*/ 91117 h 2132312"/>
                <a:gd name="csX15" fmla="*/ 1294791 w 9497610"/>
                <a:gd name="csY15" fmla="*/ 54541 h 2132312"/>
                <a:gd name="csX16" fmla="*/ 1433780 w 9497610"/>
                <a:gd name="csY16" fmla="*/ 39911 h 2132312"/>
                <a:gd name="csX17" fmla="*/ 1631290 w 9497610"/>
                <a:gd name="csY17" fmla="*/ 39911 h 2132312"/>
                <a:gd name="csX18" fmla="*/ 1931213 w 9497610"/>
                <a:gd name="csY18" fmla="*/ 32596 h 2132312"/>
                <a:gd name="csX19" fmla="*/ 2414016 w 9497610"/>
                <a:gd name="csY19" fmla="*/ 39911 h 2132312"/>
                <a:gd name="csX20" fmla="*/ 3343047 w 9497610"/>
                <a:gd name="csY20" fmla="*/ 3335 h 2132312"/>
                <a:gd name="csX21" fmla="*/ 3635655 w 9497610"/>
                <a:gd name="csY21" fmla="*/ 3335 h 2132312"/>
                <a:gd name="csX22" fmla="*/ 3694176 w 9497610"/>
                <a:gd name="csY22" fmla="*/ 17965 h 2132312"/>
                <a:gd name="csX23" fmla="*/ 3701492 w 9497610"/>
                <a:gd name="csY23" fmla="*/ 186215 h 2132312"/>
                <a:gd name="csX24" fmla="*/ 3716122 w 9497610"/>
                <a:gd name="csY24" fmla="*/ 266682 h 2132312"/>
                <a:gd name="csX25" fmla="*/ 3745383 w 9497610"/>
                <a:gd name="csY25" fmla="*/ 208161 h 2132312"/>
                <a:gd name="csX26" fmla="*/ 3752698 w 9497610"/>
                <a:gd name="csY26" fmla="*/ 164269 h 2132312"/>
                <a:gd name="csX27" fmla="*/ 3803904 w 9497610"/>
                <a:gd name="csY27" fmla="*/ 83802 h 2132312"/>
                <a:gd name="csX28" fmla="*/ 3884372 w 9497610"/>
                <a:gd name="csY28" fmla="*/ 25281 h 2132312"/>
                <a:gd name="csX29" fmla="*/ 4001415 w 9497610"/>
                <a:gd name="csY29" fmla="*/ 32596 h 2132312"/>
                <a:gd name="csX30" fmla="*/ 4593946 w 9497610"/>
                <a:gd name="csY30" fmla="*/ 25281 h 2132312"/>
                <a:gd name="csX31" fmla="*/ 5640020 w 9497610"/>
                <a:gd name="csY31" fmla="*/ 10650 h 2132312"/>
                <a:gd name="csX32" fmla="*/ 6590996 w 9497610"/>
                <a:gd name="csY32" fmla="*/ 17965 h 2132312"/>
                <a:gd name="csX33" fmla="*/ 7885786 w 9497610"/>
                <a:gd name="csY33" fmla="*/ 17965 h 2132312"/>
                <a:gd name="csX34" fmla="*/ 9497610 w 9497610"/>
                <a:gd name="csY34" fmla="*/ 2467 h 2132312"/>
                <a:gd name="csX0" fmla="*/ 0 w 9497610"/>
                <a:gd name="csY0" fmla="*/ 3335 h 2132331"/>
                <a:gd name="csX1" fmla="*/ 614477 w 9497610"/>
                <a:gd name="csY1" fmla="*/ 17965 h 2132331"/>
                <a:gd name="csX2" fmla="*/ 782727 w 9497610"/>
                <a:gd name="csY2" fmla="*/ 17965 h 2132331"/>
                <a:gd name="csX3" fmla="*/ 885140 w 9497610"/>
                <a:gd name="csY3" fmla="*/ 17965 h 2132331"/>
                <a:gd name="csX4" fmla="*/ 936346 w 9497610"/>
                <a:gd name="csY4" fmla="*/ 17965 h 2132331"/>
                <a:gd name="csX5" fmla="*/ 958292 w 9497610"/>
                <a:gd name="csY5" fmla="*/ 39911 h 2132331"/>
                <a:gd name="csX6" fmla="*/ 958292 w 9497610"/>
                <a:gd name="csY6" fmla="*/ 105748 h 2132331"/>
                <a:gd name="csX7" fmla="*/ 958292 w 9497610"/>
                <a:gd name="csY7" fmla="*/ 193530 h 2132331"/>
                <a:gd name="csX8" fmla="*/ 965607 w 9497610"/>
                <a:gd name="csY8" fmla="*/ 493453 h 2132331"/>
                <a:gd name="csX9" fmla="*/ 980237 w 9497610"/>
                <a:gd name="csY9" fmla="*/ 2132058 h 2132331"/>
                <a:gd name="csX10" fmla="*/ 1064761 w 9497610"/>
                <a:gd name="csY10" fmla="*/ 622146 h 2132331"/>
                <a:gd name="csX11" fmla="*/ 1075335 w 9497610"/>
                <a:gd name="csY11" fmla="*/ 434932 h 2132331"/>
                <a:gd name="csX12" fmla="*/ 1097280 w 9497610"/>
                <a:gd name="csY12" fmla="*/ 266682 h 2132331"/>
                <a:gd name="csX13" fmla="*/ 1141172 w 9497610"/>
                <a:gd name="csY13" fmla="*/ 156954 h 2132331"/>
                <a:gd name="csX14" fmla="*/ 1199693 w 9497610"/>
                <a:gd name="csY14" fmla="*/ 91117 h 2132331"/>
                <a:gd name="csX15" fmla="*/ 1294791 w 9497610"/>
                <a:gd name="csY15" fmla="*/ 54541 h 2132331"/>
                <a:gd name="csX16" fmla="*/ 1433780 w 9497610"/>
                <a:gd name="csY16" fmla="*/ 39911 h 2132331"/>
                <a:gd name="csX17" fmla="*/ 1631290 w 9497610"/>
                <a:gd name="csY17" fmla="*/ 39911 h 2132331"/>
                <a:gd name="csX18" fmla="*/ 1931213 w 9497610"/>
                <a:gd name="csY18" fmla="*/ 32596 h 2132331"/>
                <a:gd name="csX19" fmla="*/ 2414016 w 9497610"/>
                <a:gd name="csY19" fmla="*/ 39911 h 2132331"/>
                <a:gd name="csX20" fmla="*/ 3343047 w 9497610"/>
                <a:gd name="csY20" fmla="*/ 3335 h 2132331"/>
                <a:gd name="csX21" fmla="*/ 3635655 w 9497610"/>
                <a:gd name="csY21" fmla="*/ 3335 h 2132331"/>
                <a:gd name="csX22" fmla="*/ 3694176 w 9497610"/>
                <a:gd name="csY22" fmla="*/ 17965 h 2132331"/>
                <a:gd name="csX23" fmla="*/ 3701492 w 9497610"/>
                <a:gd name="csY23" fmla="*/ 186215 h 2132331"/>
                <a:gd name="csX24" fmla="*/ 3716122 w 9497610"/>
                <a:gd name="csY24" fmla="*/ 266682 h 2132331"/>
                <a:gd name="csX25" fmla="*/ 3745383 w 9497610"/>
                <a:gd name="csY25" fmla="*/ 208161 h 2132331"/>
                <a:gd name="csX26" fmla="*/ 3752698 w 9497610"/>
                <a:gd name="csY26" fmla="*/ 164269 h 2132331"/>
                <a:gd name="csX27" fmla="*/ 3803904 w 9497610"/>
                <a:gd name="csY27" fmla="*/ 83802 h 2132331"/>
                <a:gd name="csX28" fmla="*/ 3884372 w 9497610"/>
                <a:gd name="csY28" fmla="*/ 25281 h 2132331"/>
                <a:gd name="csX29" fmla="*/ 4001415 w 9497610"/>
                <a:gd name="csY29" fmla="*/ 32596 h 2132331"/>
                <a:gd name="csX30" fmla="*/ 4593946 w 9497610"/>
                <a:gd name="csY30" fmla="*/ 25281 h 2132331"/>
                <a:gd name="csX31" fmla="*/ 5640020 w 9497610"/>
                <a:gd name="csY31" fmla="*/ 10650 h 2132331"/>
                <a:gd name="csX32" fmla="*/ 6590996 w 9497610"/>
                <a:gd name="csY32" fmla="*/ 17965 h 2132331"/>
                <a:gd name="csX33" fmla="*/ 7885786 w 9497610"/>
                <a:gd name="csY33" fmla="*/ 17965 h 2132331"/>
                <a:gd name="csX34" fmla="*/ 9497610 w 9497610"/>
                <a:gd name="csY34" fmla="*/ 2467 h 2132331"/>
                <a:gd name="csX0" fmla="*/ 0 w 9497610"/>
                <a:gd name="csY0" fmla="*/ 3244 h 2132240"/>
                <a:gd name="csX1" fmla="*/ 614477 w 9497610"/>
                <a:gd name="csY1" fmla="*/ 17874 h 2132240"/>
                <a:gd name="csX2" fmla="*/ 782727 w 9497610"/>
                <a:gd name="csY2" fmla="*/ 17874 h 2132240"/>
                <a:gd name="csX3" fmla="*/ 885140 w 9497610"/>
                <a:gd name="csY3" fmla="*/ 17874 h 2132240"/>
                <a:gd name="csX4" fmla="*/ 936346 w 9497610"/>
                <a:gd name="csY4" fmla="*/ 17874 h 2132240"/>
                <a:gd name="csX5" fmla="*/ 958292 w 9497610"/>
                <a:gd name="csY5" fmla="*/ 39820 h 2132240"/>
                <a:gd name="csX6" fmla="*/ 958292 w 9497610"/>
                <a:gd name="csY6" fmla="*/ 105657 h 2132240"/>
                <a:gd name="csX7" fmla="*/ 958292 w 9497610"/>
                <a:gd name="csY7" fmla="*/ 193439 h 2132240"/>
                <a:gd name="csX8" fmla="*/ 965607 w 9497610"/>
                <a:gd name="csY8" fmla="*/ 493362 h 2132240"/>
                <a:gd name="csX9" fmla="*/ 980237 w 9497610"/>
                <a:gd name="csY9" fmla="*/ 2131967 h 2132240"/>
                <a:gd name="csX10" fmla="*/ 1064761 w 9497610"/>
                <a:gd name="csY10" fmla="*/ 622055 h 2132240"/>
                <a:gd name="csX11" fmla="*/ 1075335 w 9497610"/>
                <a:gd name="csY11" fmla="*/ 434841 h 2132240"/>
                <a:gd name="csX12" fmla="*/ 1097280 w 9497610"/>
                <a:gd name="csY12" fmla="*/ 266591 h 2132240"/>
                <a:gd name="csX13" fmla="*/ 1141172 w 9497610"/>
                <a:gd name="csY13" fmla="*/ 156863 h 2132240"/>
                <a:gd name="csX14" fmla="*/ 1199693 w 9497610"/>
                <a:gd name="csY14" fmla="*/ 91026 h 2132240"/>
                <a:gd name="csX15" fmla="*/ 1294791 w 9497610"/>
                <a:gd name="csY15" fmla="*/ 54450 h 2132240"/>
                <a:gd name="csX16" fmla="*/ 1433780 w 9497610"/>
                <a:gd name="csY16" fmla="*/ 39820 h 2132240"/>
                <a:gd name="csX17" fmla="*/ 1631290 w 9497610"/>
                <a:gd name="csY17" fmla="*/ 39820 h 2132240"/>
                <a:gd name="csX18" fmla="*/ 1931213 w 9497610"/>
                <a:gd name="csY18" fmla="*/ 32505 h 2132240"/>
                <a:gd name="csX19" fmla="*/ 2418350 w 9497610"/>
                <a:gd name="csY19" fmla="*/ 22485 h 2132240"/>
                <a:gd name="csX20" fmla="*/ 3343047 w 9497610"/>
                <a:gd name="csY20" fmla="*/ 3244 h 2132240"/>
                <a:gd name="csX21" fmla="*/ 3635655 w 9497610"/>
                <a:gd name="csY21" fmla="*/ 3244 h 2132240"/>
                <a:gd name="csX22" fmla="*/ 3694176 w 9497610"/>
                <a:gd name="csY22" fmla="*/ 17874 h 2132240"/>
                <a:gd name="csX23" fmla="*/ 3701492 w 9497610"/>
                <a:gd name="csY23" fmla="*/ 186124 h 2132240"/>
                <a:gd name="csX24" fmla="*/ 3716122 w 9497610"/>
                <a:gd name="csY24" fmla="*/ 266591 h 2132240"/>
                <a:gd name="csX25" fmla="*/ 3745383 w 9497610"/>
                <a:gd name="csY25" fmla="*/ 208070 h 2132240"/>
                <a:gd name="csX26" fmla="*/ 3752698 w 9497610"/>
                <a:gd name="csY26" fmla="*/ 164178 h 2132240"/>
                <a:gd name="csX27" fmla="*/ 3803904 w 9497610"/>
                <a:gd name="csY27" fmla="*/ 83711 h 2132240"/>
                <a:gd name="csX28" fmla="*/ 3884372 w 9497610"/>
                <a:gd name="csY28" fmla="*/ 25190 h 2132240"/>
                <a:gd name="csX29" fmla="*/ 4001415 w 9497610"/>
                <a:gd name="csY29" fmla="*/ 32505 h 2132240"/>
                <a:gd name="csX30" fmla="*/ 4593946 w 9497610"/>
                <a:gd name="csY30" fmla="*/ 25190 h 2132240"/>
                <a:gd name="csX31" fmla="*/ 5640020 w 9497610"/>
                <a:gd name="csY31" fmla="*/ 10559 h 2132240"/>
                <a:gd name="csX32" fmla="*/ 6590996 w 9497610"/>
                <a:gd name="csY32" fmla="*/ 17874 h 2132240"/>
                <a:gd name="csX33" fmla="*/ 7885786 w 9497610"/>
                <a:gd name="csY33" fmla="*/ 17874 h 2132240"/>
                <a:gd name="csX34" fmla="*/ 9497610 w 9497610"/>
                <a:gd name="csY34" fmla="*/ 2376 h 2132240"/>
                <a:gd name="csX0" fmla="*/ 0 w 9497610"/>
                <a:gd name="csY0" fmla="*/ 3244 h 2132240"/>
                <a:gd name="csX1" fmla="*/ 614477 w 9497610"/>
                <a:gd name="csY1" fmla="*/ 17874 h 2132240"/>
                <a:gd name="csX2" fmla="*/ 782727 w 9497610"/>
                <a:gd name="csY2" fmla="*/ 17874 h 2132240"/>
                <a:gd name="csX3" fmla="*/ 885140 w 9497610"/>
                <a:gd name="csY3" fmla="*/ 17874 h 2132240"/>
                <a:gd name="csX4" fmla="*/ 936346 w 9497610"/>
                <a:gd name="csY4" fmla="*/ 17874 h 2132240"/>
                <a:gd name="csX5" fmla="*/ 958292 w 9497610"/>
                <a:gd name="csY5" fmla="*/ 39820 h 2132240"/>
                <a:gd name="csX6" fmla="*/ 958292 w 9497610"/>
                <a:gd name="csY6" fmla="*/ 105657 h 2132240"/>
                <a:gd name="csX7" fmla="*/ 958292 w 9497610"/>
                <a:gd name="csY7" fmla="*/ 193439 h 2132240"/>
                <a:gd name="csX8" fmla="*/ 965607 w 9497610"/>
                <a:gd name="csY8" fmla="*/ 493362 h 2132240"/>
                <a:gd name="csX9" fmla="*/ 980237 w 9497610"/>
                <a:gd name="csY9" fmla="*/ 2131967 h 2132240"/>
                <a:gd name="csX10" fmla="*/ 1064761 w 9497610"/>
                <a:gd name="csY10" fmla="*/ 622055 h 2132240"/>
                <a:gd name="csX11" fmla="*/ 1075335 w 9497610"/>
                <a:gd name="csY11" fmla="*/ 434841 h 2132240"/>
                <a:gd name="csX12" fmla="*/ 1097280 w 9497610"/>
                <a:gd name="csY12" fmla="*/ 266591 h 2132240"/>
                <a:gd name="csX13" fmla="*/ 1141172 w 9497610"/>
                <a:gd name="csY13" fmla="*/ 156863 h 2132240"/>
                <a:gd name="csX14" fmla="*/ 1199693 w 9497610"/>
                <a:gd name="csY14" fmla="*/ 91026 h 2132240"/>
                <a:gd name="csX15" fmla="*/ 1294791 w 9497610"/>
                <a:gd name="csY15" fmla="*/ 54450 h 2132240"/>
                <a:gd name="csX16" fmla="*/ 1433780 w 9497610"/>
                <a:gd name="csY16" fmla="*/ 39820 h 2132240"/>
                <a:gd name="csX17" fmla="*/ 1631290 w 9497610"/>
                <a:gd name="csY17" fmla="*/ 39820 h 2132240"/>
                <a:gd name="csX18" fmla="*/ 1931213 w 9497610"/>
                <a:gd name="csY18" fmla="*/ 32505 h 2132240"/>
                <a:gd name="csX19" fmla="*/ 2418350 w 9497610"/>
                <a:gd name="csY19" fmla="*/ 22485 h 2132240"/>
                <a:gd name="csX20" fmla="*/ 3343047 w 9497610"/>
                <a:gd name="csY20" fmla="*/ 3244 h 2132240"/>
                <a:gd name="csX21" fmla="*/ 3635655 w 9497610"/>
                <a:gd name="csY21" fmla="*/ 3244 h 2132240"/>
                <a:gd name="csX22" fmla="*/ 3694176 w 9497610"/>
                <a:gd name="csY22" fmla="*/ 17874 h 2132240"/>
                <a:gd name="csX23" fmla="*/ 3701492 w 9497610"/>
                <a:gd name="csY23" fmla="*/ 186124 h 2132240"/>
                <a:gd name="csX24" fmla="*/ 3716122 w 9497610"/>
                <a:gd name="csY24" fmla="*/ 266591 h 2132240"/>
                <a:gd name="csX25" fmla="*/ 3745383 w 9497610"/>
                <a:gd name="csY25" fmla="*/ 208070 h 2132240"/>
                <a:gd name="csX26" fmla="*/ 3752698 w 9497610"/>
                <a:gd name="csY26" fmla="*/ 164178 h 2132240"/>
                <a:gd name="csX27" fmla="*/ 3803904 w 9497610"/>
                <a:gd name="csY27" fmla="*/ 83711 h 2132240"/>
                <a:gd name="csX28" fmla="*/ 3884372 w 9497610"/>
                <a:gd name="csY28" fmla="*/ 25190 h 2132240"/>
                <a:gd name="csX29" fmla="*/ 4005749 w 9497610"/>
                <a:gd name="csY29" fmla="*/ 28172 h 2132240"/>
                <a:gd name="csX30" fmla="*/ 4593946 w 9497610"/>
                <a:gd name="csY30" fmla="*/ 25190 h 2132240"/>
                <a:gd name="csX31" fmla="*/ 5640020 w 9497610"/>
                <a:gd name="csY31" fmla="*/ 10559 h 2132240"/>
                <a:gd name="csX32" fmla="*/ 6590996 w 9497610"/>
                <a:gd name="csY32" fmla="*/ 17874 h 2132240"/>
                <a:gd name="csX33" fmla="*/ 7885786 w 9497610"/>
                <a:gd name="csY33" fmla="*/ 17874 h 2132240"/>
                <a:gd name="csX34" fmla="*/ 9497610 w 9497610"/>
                <a:gd name="csY34" fmla="*/ 2376 h 2132240"/>
                <a:gd name="csX0" fmla="*/ 0 w 9497610"/>
                <a:gd name="csY0" fmla="*/ 3244 h 2132240"/>
                <a:gd name="csX1" fmla="*/ 614477 w 9497610"/>
                <a:gd name="csY1" fmla="*/ 17874 h 2132240"/>
                <a:gd name="csX2" fmla="*/ 782727 w 9497610"/>
                <a:gd name="csY2" fmla="*/ 17874 h 2132240"/>
                <a:gd name="csX3" fmla="*/ 885140 w 9497610"/>
                <a:gd name="csY3" fmla="*/ 17874 h 2132240"/>
                <a:gd name="csX4" fmla="*/ 936346 w 9497610"/>
                <a:gd name="csY4" fmla="*/ 17874 h 2132240"/>
                <a:gd name="csX5" fmla="*/ 958292 w 9497610"/>
                <a:gd name="csY5" fmla="*/ 39820 h 2132240"/>
                <a:gd name="csX6" fmla="*/ 958292 w 9497610"/>
                <a:gd name="csY6" fmla="*/ 105657 h 2132240"/>
                <a:gd name="csX7" fmla="*/ 958292 w 9497610"/>
                <a:gd name="csY7" fmla="*/ 193439 h 2132240"/>
                <a:gd name="csX8" fmla="*/ 965607 w 9497610"/>
                <a:gd name="csY8" fmla="*/ 493362 h 2132240"/>
                <a:gd name="csX9" fmla="*/ 980237 w 9497610"/>
                <a:gd name="csY9" fmla="*/ 2131967 h 2132240"/>
                <a:gd name="csX10" fmla="*/ 1064761 w 9497610"/>
                <a:gd name="csY10" fmla="*/ 622055 h 2132240"/>
                <a:gd name="csX11" fmla="*/ 1075335 w 9497610"/>
                <a:gd name="csY11" fmla="*/ 434841 h 2132240"/>
                <a:gd name="csX12" fmla="*/ 1097280 w 9497610"/>
                <a:gd name="csY12" fmla="*/ 266591 h 2132240"/>
                <a:gd name="csX13" fmla="*/ 1141172 w 9497610"/>
                <a:gd name="csY13" fmla="*/ 156863 h 2132240"/>
                <a:gd name="csX14" fmla="*/ 1199693 w 9497610"/>
                <a:gd name="csY14" fmla="*/ 91026 h 2132240"/>
                <a:gd name="csX15" fmla="*/ 1294791 w 9497610"/>
                <a:gd name="csY15" fmla="*/ 54450 h 2132240"/>
                <a:gd name="csX16" fmla="*/ 1433780 w 9497610"/>
                <a:gd name="csY16" fmla="*/ 39820 h 2132240"/>
                <a:gd name="csX17" fmla="*/ 1631290 w 9497610"/>
                <a:gd name="csY17" fmla="*/ 39820 h 2132240"/>
                <a:gd name="csX18" fmla="*/ 1931213 w 9497610"/>
                <a:gd name="csY18" fmla="*/ 32505 h 2132240"/>
                <a:gd name="csX19" fmla="*/ 2418350 w 9497610"/>
                <a:gd name="csY19" fmla="*/ 22485 h 2132240"/>
                <a:gd name="csX20" fmla="*/ 3343047 w 9497610"/>
                <a:gd name="csY20" fmla="*/ 3244 h 2132240"/>
                <a:gd name="csX21" fmla="*/ 3635655 w 9497610"/>
                <a:gd name="csY21" fmla="*/ 3244 h 2132240"/>
                <a:gd name="csX22" fmla="*/ 3694176 w 9497610"/>
                <a:gd name="csY22" fmla="*/ 17874 h 2132240"/>
                <a:gd name="csX23" fmla="*/ 3701492 w 9497610"/>
                <a:gd name="csY23" fmla="*/ 186124 h 2132240"/>
                <a:gd name="csX24" fmla="*/ 3716122 w 9497610"/>
                <a:gd name="csY24" fmla="*/ 266591 h 2132240"/>
                <a:gd name="csX25" fmla="*/ 3745383 w 9497610"/>
                <a:gd name="csY25" fmla="*/ 208070 h 2132240"/>
                <a:gd name="csX26" fmla="*/ 3771748 w 9497610"/>
                <a:gd name="csY26" fmla="*/ 161003 h 2132240"/>
                <a:gd name="csX27" fmla="*/ 3803904 w 9497610"/>
                <a:gd name="csY27" fmla="*/ 83711 h 2132240"/>
                <a:gd name="csX28" fmla="*/ 3884372 w 9497610"/>
                <a:gd name="csY28" fmla="*/ 25190 h 2132240"/>
                <a:gd name="csX29" fmla="*/ 4005749 w 9497610"/>
                <a:gd name="csY29" fmla="*/ 28172 h 2132240"/>
                <a:gd name="csX30" fmla="*/ 4593946 w 9497610"/>
                <a:gd name="csY30" fmla="*/ 25190 h 2132240"/>
                <a:gd name="csX31" fmla="*/ 5640020 w 9497610"/>
                <a:gd name="csY31" fmla="*/ 10559 h 2132240"/>
                <a:gd name="csX32" fmla="*/ 6590996 w 9497610"/>
                <a:gd name="csY32" fmla="*/ 17874 h 2132240"/>
                <a:gd name="csX33" fmla="*/ 7885786 w 9497610"/>
                <a:gd name="csY33" fmla="*/ 17874 h 2132240"/>
                <a:gd name="csX34" fmla="*/ 9497610 w 9497610"/>
                <a:gd name="csY34" fmla="*/ 2376 h 2132240"/>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71748 w 9497610"/>
                <a:gd name="csY26" fmla="*/ 161212 h 2132449"/>
                <a:gd name="csX27" fmla="*/ 3803904 w 9497610"/>
                <a:gd name="csY27" fmla="*/ 83920 h 2132449"/>
                <a:gd name="csX28" fmla="*/ 3884372 w 9497610"/>
                <a:gd name="csY28" fmla="*/ 25399 h 2132449"/>
                <a:gd name="csX29" fmla="*/ 4005749 w 9497610"/>
                <a:gd name="csY29" fmla="*/ 28381 h 2132449"/>
                <a:gd name="csX30" fmla="*/ 4593946 w 9497610"/>
                <a:gd name="csY30" fmla="*/ 25399 h 2132449"/>
                <a:gd name="csX31" fmla="*/ 5640020 w 9497610"/>
                <a:gd name="csY31" fmla="*/ 10768 h 2132449"/>
                <a:gd name="csX32" fmla="*/ 6590996 w 9497610"/>
                <a:gd name="csY32" fmla="*/ 18083 h 2132449"/>
                <a:gd name="csX33" fmla="*/ 7885786 w 9497610"/>
                <a:gd name="csY33" fmla="*/ 18083 h 2132449"/>
                <a:gd name="csX34" fmla="*/ 9497610 w 9497610"/>
                <a:gd name="csY34" fmla="*/ 2585 h 2132449"/>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68573 w 9497610"/>
                <a:gd name="csY26" fmla="*/ 145337 h 2132449"/>
                <a:gd name="csX27" fmla="*/ 3803904 w 9497610"/>
                <a:gd name="csY27" fmla="*/ 83920 h 2132449"/>
                <a:gd name="csX28" fmla="*/ 3884372 w 9497610"/>
                <a:gd name="csY28" fmla="*/ 25399 h 2132449"/>
                <a:gd name="csX29" fmla="*/ 4005749 w 9497610"/>
                <a:gd name="csY29" fmla="*/ 28381 h 2132449"/>
                <a:gd name="csX30" fmla="*/ 4593946 w 9497610"/>
                <a:gd name="csY30" fmla="*/ 25399 h 2132449"/>
                <a:gd name="csX31" fmla="*/ 5640020 w 9497610"/>
                <a:gd name="csY31" fmla="*/ 10768 h 2132449"/>
                <a:gd name="csX32" fmla="*/ 6590996 w 9497610"/>
                <a:gd name="csY32" fmla="*/ 18083 h 2132449"/>
                <a:gd name="csX33" fmla="*/ 7885786 w 9497610"/>
                <a:gd name="csY33" fmla="*/ 18083 h 2132449"/>
                <a:gd name="csX34" fmla="*/ 9497610 w 9497610"/>
                <a:gd name="csY34" fmla="*/ 2585 h 2132449"/>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68573 w 9497610"/>
                <a:gd name="csY26" fmla="*/ 145337 h 2132449"/>
                <a:gd name="csX27" fmla="*/ 3803904 w 9497610"/>
                <a:gd name="csY27" fmla="*/ 83920 h 2132449"/>
                <a:gd name="csX28" fmla="*/ 3887547 w 9497610"/>
                <a:gd name="csY28" fmla="*/ 34924 h 2132449"/>
                <a:gd name="csX29" fmla="*/ 4005749 w 9497610"/>
                <a:gd name="csY29" fmla="*/ 28381 h 2132449"/>
                <a:gd name="csX30" fmla="*/ 4593946 w 9497610"/>
                <a:gd name="csY30" fmla="*/ 25399 h 2132449"/>
                <a:gd name="csX31" fmla="*/ 5640020 w 9497610"/>
                <a:gd name="csY31" fmla="*/ 10768 h 2132449"/>
                <a:gd name="csX32" fmla="*/ 6590996 w 9497610"/>
                <a:gd name="csY32" fmla="*/ 18083 h 2132449"/>
                <a:gd name="csX33" fmla="*/ 7885786 w 9497610"/>
                <a:gd name="csY33" fmla="*/ 18083 h 2132449"/>
                <a:gd name="csX34" fmla="*/ 9497610 w 9497610"/>
                <a:gd name="csY34" fmla="*/ 2585 h 2132449"/>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68573 w 9497610"/>
                <a:gd name="csY26" fmla="*/ 145337 h 2132449"/>
                <a:gd name="csX27" fmla="*/ 3803904 w 9497610"/>
                <a:gd name="csY27" fmla="*/ 83920 h 2132449"/>
                <a:gd name="csX28" fmla="*/ 3887547 w 9497610"/>
                <a:gd name="csY28" fmla="*/ 34924 h 2132449"/>
                <a:gd name="csX29" fmla="*/ 4005749 w 9497610"/>
                <a:gd name="csY29" fmla="*/ 28381 h 2132449"/>
                <a:gd name="csX30" fmla="*/ 4593946 w 9497610"/>
                <a:gd name="csY30" fmla="*/ 25399 h 2132449"/>
                <a:gd name="csX31" fmla="*/ 5643195 w 9497610"/>
                <a:gd name="csY31" fmla="*/ 26643 h 2132449"/>
                <a:gd name="csX32" fmla="*/ 6590996 w 9497610"/>
                <a:gd name="csY32" fmla="*/ 18083 h 2132449"/>
                <a:gd name="csX33" fmla="*/ 7885786 w 9497610"/>
                <a:gd name="csY33" fmla="*/ 18083 h 2132449"/>
                <a:gd name="csX34" fmla="*/ 9497610 w 9497610"/>
                <a:gd name="csY34" fmla="*/ 2585 h 2132449"/>
                <a:gd name="csX0" fmla="*/ 0 w 9529937"/>
                <a:gd name="csY0" fmla="*/ 8071 h 2132449"/>
                <a:gd name="csX1" fmla="*/ 646804 w 9529937"/>
                <a:gd name="csY1" fmla="*/ 18083 h 2132449"/>
                <a:gd name="csX2" fmla="*/ 815054 w 9529937"/>
                <a:gd name="csY2" fmla="*/ 18083 h 2132449"/>
                <a:gd name="csX3" fmla="*/ 917467 w 9529937"/>
                <a:gd name="csY3" fmla="*/ 18083 h 2132449"/>
                <a:gd name="csX4" fmla="*/ 968673 w 9529937"/>
                <a:gd name="csY4" fmla="*/ 18083 h 2132449"/>
                <a:gd name="csX5" fmla="*/ 990619 w 9529937"/>
                <a:gd name="csY5" fmla="*/ 40029 h 2132449"/>
                <a:gd name="csX6" fmla="*/ 990619 w 9529937"/>
                <a:gd name="csY6" fmla="*/ 105866 h 2132449"/>
                <a:gd name="csX7" fmla="*/ 990619 w 9529937"/>
                <a:gd name="csY7" fmla="*/ 193648 h 2132449"/>
                <a:gd name="csX8" fmla="*/ 997934 w 9529937"/>
                <a:gd name="csY8" fmla="*/ 493571 h 2132449"/>
                <a:gd name="csX9" fmla="*/ 1012564 w 9529937"/>
                <a:gd name="csY9" fmla="*/ 2132176 h 2132449"/>
                <a:gd name="csX10" fmla="*/ 1097088 w 9529937"/>
                <a:gd name="csY10" fmla="*/ 622264 h 2132449"/>
                <a:gd name="csX11" fmla="*/ 1107662 w 9529937"/>
                <a:gd name="csY11" fmla="*/ 435050 h 2132449"/>
                <a:gd name="csX12" fmla="*/ 1129607 w 9529937"/>
                <a:gd name="csY12" fmla="*/ 266800 h 2132449"/>
                <a:gd name="csX13" fmla="*/ 1173499 w 9529937"/>
                <a:gd name="csY13" fmla="*/ 157072 h 2132449"/>
                <a:gd name="csX14" fmla="*/ 1232020 w 9529937"/>
                <a:gd name="csY14" fmla="*/ 91235 h 2132449"/>
                <a:gd name="csX15" fmla="*/ 1327118 w 9529937"/>
                <a:gd name="csY15" fmla="*/ 54659 h 2132449"/>
                <a:gd name="csX16" fmla="*/ 1466107 w 9529937"/>
                <a:gd name="csY16" fmla="*/ 40029 h 2132449"/>
                <a:gd name="csX17" fmla="*/ 1663617 w 9529937"/>
                <a:gd name="csY17" fmla="*/ 40029 h 2132449"/>
                <a:gd name="csX18" fmla="*/ 1963540 w 9529937"/>
                <a:gd name="csY18" fmla="*/ 32714 h 2132449"/>
                <a:gd name="csX19" fmla="*/ 2450677 w 9529937"/>
                <a:gd name="csY19" fmla="*/ 22694 h 2132449"/>
                <a:gd name="csX20" fmla="*/ 3375374 w 9529937"/>
                <a:gd name="csY20" fmla="*/ 3453 h 2132449"/>
                <a:gd name="csX21" fmla="*/ 3667982 w 9529937"/>
                <a:gd name="csY21" fmla="*/ 3453 h 2132449"/>
                <a:gd name="csX22" fmla="*/ 3726503 w 9529937"/>
                <a:gd name="csY22" fmla="*/ 18083 h 2132449"/>
                <a:gd name="csX23" fmla="*/ 3736994 w 9529937"/>
                <a:gd name="csY23" fmla="*/ 189508 h 2132449"/>
                <a:gd name="csX24" fmla="*/ 3748449 w 9529937"/>
                <a:gd name="csY24" fmla="*/ 266800 h 2132449"/>
                <a:gd name="csX25" fmla="*/ 3777710 w 9529937"/>
                <a:gd name="csY25" fmla="*/ 208279 h 2132449"/>
                <a:gd name="csX26" fmla="*/ 3800900 w 9529937"/>
                <a:gd name="csY26" fmla="*/ 145337 h 2132449"/>
                <a:gd name="csX27" fmla="*/ 3836231 w 9529937"/>
                <a:gd name="csY27" fmla="*/ 83920 h 2132449"/>
                <a:gd name="csX28" fmla="*/ 3919874 w 9529937"/>
                <a:gd name="csY28" fmla="*/ 34924 h 2132449"/>
                <a:gd name="csX29" fmla="*/ 4038076 w 9529937"/>
                <a:gd name="csY29" fmla="*/ 28381 h 2132449"/>
                <a:gd name="csX30" fmla="*/ 4626273 w 9529937"/>
                <a:gd name="csY30" fmla="*/ 25399 h 2132449"/>
                <a:gd name="csX31" fmla="*/ 5675522 w 9529937"/>
                <a:gd name="csY31" fmla="*/ 26643 h 2132449"/>
                <a:gd name="csX32" fmla="*/ 6623323 w 9529937"/>
                <a:gd name="csY32" fmla="*/ 18083 h 2132449"/>
                <a:gd name="csX33" fmla="*/ 7918113 w 9529937"/>
                <a:gd name="csY33" fmla="*/ 18083 h 2132449"/>
                <a:gd name="csX34" fmla="*/ 9529937 w 9529937"/>
                <a:gd name="csY34" fmla="*/ 2585 h 2132449"/>
                <a:gd name="csX0" fmla="*/ 0 w 9529937"/>
                <a:gd name="csY0" fmla="*/ 8460 h 2132838"/>
                <a:gd name="csX1" fmla="*/ 656041 w 9529937"/>
                <a:gd name="csY1" fmla="*/ 0 h 2132838"/>
                <a:gd name="csX2" fmla="*/ 815054 w 9529937"/>
                <a:gd name="csY2" fmla="*/ 18472 h 2132838"/>
                <a:gd name="csX3" fmla="*/ 917467 w 9529937"/>
                <a:gd name="csY3" fmla="*/ 18472 h 2132838"/>
                <a:gd name="csX4" fmla="*/ 968673 w 9529937"/>
                <a:gd name="csY4" fmla="*/ 18472 h 2132838"/>
                <a:gd name="csX5" fmla="*/ 990619 w 9529937"/>
                <a:gd name="csY5" fmla="*/ 40418 h 2132838"/>
                <a:gd name="csX6" fmla="*/ 990619 w 9529937"/>
                <a:gd name="csY6" fmla="*/ 106255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17697 h 2142075"/>
                <a:gd name="csX1" fmla="*/ 656041 w 9529937"/>
                <a:gd name="csY1" fmla="*/ 9237 h 2142075"/>
                <a:gd name="csX2" fmla="*/ 819672 w 9529937"/>
                <a:gd name="csY2" fmla="*/ 0 h 2142075"/>
                <a:gd name="csX3" fmla="*/ 917467 w 9529937"/>
                <a:gd name="csY3" fmla="*/ 27709 h 2142075"/>
                <a:gd name="csX4" fmla="*/ 968673 w 9529937"/>
                <a:gd name="csY4" fmla="*/ 27709 h 2142075"/>
                <a:gd name="csX5" fmla="*/ 990619 w 9529937"/>
                <a:gd name="csY5" fmla="*/ 49655 h 2142075"/>
                <a:gd name="csX6" fmla="*/ 990619 w 9529937"/>
                <a:gd name="csY6" fmla="*/ 115492 h 2142075"/>
                <a:gd name="csX7" fmla="*/ 990619 w 9529937"/>
                <a:gd name="csY7" fmla="*/ 203274 h 2142075"/>
                <a:gd name="csX8" fmla="*/ 997934 w 9529937"/>
                <a:gd name="csY8" fmla="*/ 503197 h 2142075"/>
                <a:gd name="csX9" fmla="*/ 1012564 w 9529937"/>
                <a:gd name="csY9" fmla="*/ 2141802 h 2142075"/>
                <a:gd name="csX10" fmla="*/ 1097088 w 9529937"/>
                <a:gd name="csY10" fmla="*/ 631890 h 2142075"/>
                <a:gd name="csX11" fmla="*/ 1107662 w 9529937"/>
                <a:gd name="csY11" fmla="*/ 444676 h 2142075"/>
                <a:gd name="csX12" fmla="*/ 1129607 w 9529937"/>
                <a:gd name="csY12" fmla="*/ 276426 h 2142075"/>
                <a:gd name="csX13" fmla="*/ 1173499 w 9529937"/>
                <a:gd name="csY13" fmla="*/ 166698 h 2142075"/>
                <a:gd name="csX14" fmla="*/ 1232020 w 9529937"/>
                <a:gd name="csY14" fmla="*/ 100861 h 2142075"/>
                <a:gd name="csX15" fmla="*/ 1327118 w 9529937"/>
                <a:gd name="csY15" fmla="*/ 64285 h 2142075"/>
                <a:gd name="csX16" fmla="*/ 1466107 w 9529937"/>
                <a:gd name="csY16" fmla="*/ 49655 h 2142075"/>
                <a:gd name="csX17" fmla="*/ 1663617 w 9529937"/>
                <a:gd name="csY17" fmla="*/ 49655 h 2142075"/>
                <a:gd name="csX18" fmla="*/ 1963540 w 9529937"/>
                <a:gd name="csY18" fmla="*/ 42340 h 2142075"/>
                <a:gd name="csX19" fmla="*/ 2450677 w 9529937"/>
                <a:gd name="csY19" fmla="*/ 32320 h 2142075"/>
                <a:gd name="csX20" fmla="*/ 3375374 w 9529937"/>
                <a:gd name="csY20" fmla="*/ 13079 h 2142075"/>
                <a:gd name="csX21" fmla="*/ 3667982 w 9529937"/>
                <a:gd name="csY21" fmla="*/ 13079 h 2142075"/>
                <a:gd name="csX22" fmla="*/ 3726503 w 9529937"/>
                <a:gd name="csY22" fmla="*/ 27709 h 2142075"/>
                <a:gd name="csX23" fmla="*/ 3736994 w 9529937"/>
                <a:gd name="csY23" fmla="*/ 199134 h 2142075"/>
                <a:gd name="csX24" fmla="*/ 3748449 w 9529937"/>
                <a:gd name="csY24" fmla="*/ 276426 h 2142075"/>
                <a:gd name="csX25" fmla="*/ 3777710 w 9529937"/>
                <a:gd name="csY25" fmla="*/ 217905 h 2142075"/>
                <a:gd name="csX26" fmla="*/ 3800900 w 9529937"/>
                <a:gd name="csY26" fmla="*/ 154963 h 2142075"/>
                <a:gd name="csX27" fmla="*/ 3836231 w 9529937"/>
                <a:gd name="csY27" fmla="*/ 93546 h 2142075"/>
                <a:gd name="csX28" fmla="*/ 3919874 w 9529937"/>
                <a:gd name="csY28" fmla="*/ 44550 h 2142075"/>
                <a:gd name="csX29" fmla="*/ 4038076 w 9529937"/>
                <a:gd name="csY29" fmla="*/ 38007 h 2142075"/>
                <a:gd name="csX30" fmla="*/ 4626273 w 9529937"/>
                <a:gd name="csY30" fmla="*/ 35025 h 2142075"/>
                <a:gd name="csX31" fmla="*/ 5675522 w 9529937"/>
                <a:gd name="csY31" fmla="*/ 36269 h 2142075"/>
                <a:gd name="csX32" fmla="*/ 6623323 w 9529937"/>
                <a:gd name="csY32" fmla="*/ 27709 h 2142075"/>
                <a:gd name="csX33" fmla="*/ 7918113 w 9529937"/>
                <a:gd name="csY33" fmla="*/ 27709 h 2142075"/>
                <a:gd name="csX34" fmla="*/ 9529937 w 9529937"/>
                <a:gd name="csY34" fmla="*/ 12211 h 2142075"/>
                <a:gd name="csX0" fmla="*/ 0 w 9529937"/>
                <a:gd name="csY0" fmla="*/ 8460 h 2132838"/>
                <a:gd name="csX1" fmla="*/ 656041 w 9529937"/>
                <a:gd name="csY1" fmla="*/ 0 h 2132838"/>
                <a:gd name="csX2" fmla="*/ 819672 w 9529937"/>
                <a:gd name="csY2" fmla="*/ 4618 h 2132838"/>
                <a:gd name="csX3" fmla="*/ 917467 w 9529937"/>
                <a:gd name="csY3" fmla="*/ 18472 h 2132838"/>
                <a:gd name="csX4" fmla="*/ 968673 w 9529937"/>
                <a:gd name="csY4" fmla="*/ 18472 h 2132838"/>
                <a:gd name="csX5" fmla="*/ 990619 w 9529937"/>
                <a:gd name="csY5" fmla="*/ 40418 h 2132838"/>
                <a:gd name="csX6" fmla="*/ 990619 w 9529937"/>
                <a:gd name="csY6" fmla="*/ 106255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38"/>
                <a:gd name="csX1" fmla="*/ 656041 w 9529937"/>
                <a:gd name="csY1" fmla="*/ 0 h 2132838"/>
                <a:gd name="csX2" fmla="*/ 819672 w 9529937"/>
                <a:gd name="csY2" fmla="*/ 4618 h 2132838"/>
                <a:gd name="csX3" fmla="*/ 912848 w 9529937"/>
                <a:gd name="csY3" fmla="*/ 4618 h 2132838"/>
                <a:gd name="csX4" fmla="*/ 968673 w 9529937"/>
                <a:gd name="csY4" fmla="*/ 18472 h 2132838"/>
                <a:gd name="csX5" fmla="*/ 990619 w 9529937"/>
                <a:gd name="csY5" fmla="*/ 40418 h 2132838"/>
                <a:gd name="csX6" fmla="*/ 990619 w 9529937"/>
                <a:gd name="csY6" fmla="*/ 106255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38"/>
                <a:gd name="csX1" fmla="*/ 656041 w 9529937"/>
                <a:gd name="csY1" fmla="*/ 0 h 2132838"/>
                <a:gd name="csX2" fmla="*/ 819672 w 9529937"/>
                <a:gd name="csY2" fmla="*/ 4618 h 2132838"/>
                <a:gd name="csX3" fmla="*/ 912848 w 9529937"/>
                <a:gd name="csY3" fmla="*/ 4618 h 2132838"/>
                <a:gd name="csX4" fmla="*/ 968673 w 9529937"/>
                <a:gd name="csY4" fmla="*/ 18472 h 2132838"/>
                <a:gd name="csX5" fmla="*/ 990619 w 9529937"/>
                <a:gd name="csY5" fmla="*/ 40418 h 2132838"/>
                <a:gd name="csX6" fmla="*/ 999856 w 9529937"/>
                <a:gd name="csY6" fmla="*/ 110873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38"/>
                <a:gd name="csX1" fmla="*/ 656041 w 9529937"/>
                <a:gd name="csY1" fmla="*/ 0 h 2132838"/>
                <a:gd name="csX2" fmla="*/ 819672 w 9529937"/>
                <a:gd name="csY2" fmla="*/ 4618 h 2132838"/>
                <a:gd name="csX3" fmla="*/ 912848 w 9529937"/>
                <a:gd name="csY3" fmla="*/ 4618 h 2132838"/>
                <a:gd name="csX4" fmla="*/ 968673 w 9529937"/>
                <a:gd name="csY4" fmla="*/ 18472 h 2132838"/>
                <a:gd name="csX5" fmla="*/ 990619 w 9529937"/>
                <a:gd name="csY5" fmla="*/ 40418 h 2132838"/>
                <a:gd name="csX6" fmla="*/ 999856 w 9529937"/>
                <a:gd name="csY6" fmla="*/ 110873 h 2132838"/>
                <a:gd name="csX7" fmla="*/ 999856 w 9529937"/>
                <a:gd name="csY7" fmla="*/ 254073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999856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40418 h 2132800"/>
                <a:gd name="csX18" fmla="*/ 1963540 w 9529937"/>
                <a:gd name="csY18" fmla="*/ 33103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999856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31182 h 2132800"/>
                <a:gd name="csX18" fmla="*/ 1963540 w 9529937"/>
                <a:gd name="csY18" fmla="*/ 33103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999856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31182 h 2132800"/>
                <a:gd name="csX18" fmla="*/ 1972777 w 9529937"/>
                <a:gd name="csY18" fmla="*/ 23867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1004474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31182 h 2132800"/>
                <a:gd name="csX18" fmla="*/ 1972777 w 9529937"/>
                <a:gd name="csY18" fmla="*/ 23867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726503 w 9529937"/>
                <a:gd name="csY22" fmla="*/ 23091 h 2137419"/>
                <a:gd name="csX23" fmla="*/ 3736994 w 9529937"/>
                <a:gd name="csY23" fmla="*/ 194516 h 2137419"/>
                <a:gd name="csX24" fmla="*/ 3748449 w 9529937"/>
                <a:gd name="csY24" fmla="*/ 271808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726503 w 9529937"/>
                <a:gd name="csY22" fmla="*/ 23091 h 2137419"/>
                <a:gd name="csX23" fmla="*/ 3736994 w 9529937"/>
                <a:gd name="csY23" fmla="*/ 194516 h 2137419"/>
                <a:gd name="csX24" fmla="*/ 3544562 w 9529937"/>
                <a:gd name="csY24" fmla="*/ 1031749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726503 w 9529937"/>
                <a:gd name="csY22" fmla="*/ 23091 h 2137419"/>
                <a:gd name="csX23" fmla="*/ 3736994 w 9529937"/>
                <a:gd name="csY23" fmla="*/ 194516 h 2137419"/>
                <a:gd name="csX24" fmla="*/ 3853481 w 9529937"/>
                <a:gd name="csY24" fmla="*/ 1093533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736994 w 9529937"/>
                <a:gd name="csY23" fmla="*/ 194516 h 2137419"/>
                <a:gd name="csX24" fmla="*/ 3853481 w 9529937"/>
                <a:gd name="csY24" fmla="*/ 1093533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736994 w 9529937"/>
                <a:gd name="csY23" fmla="*/ 194516 h 2137419"/>
                <a:gd name="csX24" fmla="*/ 3853481 w 9529937"/>
                <a:gd name="csY24" fmla="*/ 1093533 h 2137419"/>
                <a:gd name="csX25" fmla="*/ 3870386 w 9529937"/>
                <a:gd name="csY25" fmla="*/ 275071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736994 w 9529937"/>
                <a:gd name="csY23" fmla="*/ 194516 h 2137419"/>
                <a:gd name="csX24" fmla="*/ 3828768 w 9529937"/>
                <a:gd name="csY24" fmla="*/ 1334490 h 2137419"/>
                <a:gd name="csX25" fmla="*/ 3870386 w 9529937"/>
                <a:gd name="csY25" fmla="*/ 275071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757651 w 9529937"/>
                <a:gd name="csY26" fmla="*/ 156523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3836231 w 9529937"/>
                <a:gd name="csY27" fmla="*/ 88928 h 2137419"/>
                <a:gd name="csX28" fmla="*/ 3919874 w 9529937"/>
                <a:gd name="csY28" fmla="*/ 39932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3836231 w 9529937"/>
                <a:gd name="csY27" fmla="*/ 88928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94449 w 9529937"/>
                <a:gd name="csY25" fmla="*/ 323197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908199 w 9529937"/>
                <a:gd name="csY25" fmla="*/ 402262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60469 w 9529937"/>
                <a:gd name="csY26" fmla="*/ 173711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04673 w 9529937"/>
                <a:gd name="csY27" fmla="*/ 44239 h 2137419"/>
                <a:gd name="csX28" fmla="*/ 4136442 w 9529937"/>
                <a:gd name="csY28" fmla="*/ 36494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42486 w 9529937"/>
                <a:gd name="csY27" fmla="*/ 44239 h 2137419"/>
                <a:gd name="csX28" fmla="*/ 4136442 w 9529937"/>
                <a:gd name="csY28" fmla="*/ 36494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42486 w 9529937"/>
                <a:gd name="csY27" fmla="*/ 44239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67344 w 9529937"/>
                <a:gd name="csY26" fmla="*/ 180585 h 2137419"/>
                <a:gd name="csX27" fmla="*/ 4042486 w 9529937"/>
                <a:gd name="csY27" fmla="*/ 44239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3967344 w 9529937"/>
                <a:gd name="csY26" fmla="*/ 180585 h 2137419"/>
                <a:gd name="csX27" fmla="*/ 4042486 w 9529937"/>
                <a:gd name="csY27" fmla="*/ 44239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3967344 w 9529937"/>
                <a:gd name="csY26" fmla="*/ 180585 h 2137419"/>
                <a:gd name="csX27" fmla="*/ 4080586 w 9529937"/>
                <a:gd name="csY27" fmla="*/ 7757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3991157 w 9529937"/>
                <a:gd name="csY26" fmla="*/ 213923 h 2137419"/>
                <a:gd name="csX27" fmla="*/ 4080586 w 9529937"/>
                <a:gd name="csY27" fmla="*/ 7757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4019732 w 9529937"/>
                <a:gd name="csY26" fmla="*/ 218685 h 2137419"/>
                <a:gd name="csX27" fmla="*/ 4080586 w 9529937"/>
                <a:gd name="csY27" fmla="*/ 7757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4019732 w 9529937"/>
                <a:gd name="csY26" fmla="*/ 218685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73799 w 9529937"/>
                <a:gd name="csY25" fmla="*/ 428975 h 2137419"/>
                <a:gd name="csX26" fmla="*/ 4019732 w 9529937"/>
                <a:gd name="csY26" fmla="*/ 218685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19732 w 9529937"/>
                <a:gd name="csY26" fmla="*/ 218685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213922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093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66091 w 9529937"/>
                <a:gd name="csY24" fmla="*/ 410824 h 2137419"/>
                <a:gd name="csX25" fmla="*/ 3893295 w 9529937"/>
                <a:gd name="csY25" fmla="*/ 1374416 h 2137419"/>
                <a:gd name="csX26" fmla="*/ 3973799 w 9529937"/>
                <a:gd name="csY26" fmla="*/ 428975 h 2137419"/>
                <a:gd name="csX27" fmla="*/ 4034019 w 9529937"/>
                <a:gd name="csY27" fmla="*/ 175822 h 2137419"/>
                <a:gd name="csX28" fmla="*/ 4117098 w 9529937"/>
                <a:gd name="csY28" fmla="*/ 71226 h 2137419"/>
                <a:gd name="csX29" fmla="*/ 4191443 w 9529937"/>
                <a:gd name="csY29" fmla="*/ 43370 h 2137419"/>
                <a:gd name="csX30" fmla="*/ 4361210 w 9529937"/>
                <a:gd name="csY30" fmla="*/ 33914 h 2137419"/>
                <a:gd name="csX31" fmla="*/ 4732838 w 9529937"/>
                <a:gd name="csY31" fmla="*/ 30932 h 2137419"/>
                <a:gd name="csX32" fmla="*/ 5675522 w 9529937"/>
                <a:gd name="csY32" fmla="*/ 31651 h 2137419"/>
                <a:gd name="csX33" fmla="*/ 6623323 w 9529937"/>
                <a:gd name="csY33" fmla="*/ 23091 h 2137419"/>
                <a:gd name="csX34" fmla="*/ 7918113 w 9529937"/>
                <a:gd name="csY34" fmla="*/ 23091 h 2137419"/>
                <a:gd name="csX35" fmla="*/ 9529937 w 9529937"/>
                <a:gd name="csY35"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93295 w 9529937"/>
                <a:gd name="csY26" fmla="*/ 1374416 h 2137419"/>
                <a:gd name="csX27" fmla="*/ 3973799 w 9529937"/>
                <a:gd name="csY27" fmla="*/ 428975 h 2137419"/>
                <a:gd name="csX28" fmla="*/ 4034019 w 9529937"/>
                <a:gd name="csY28" fmla="*/ 175822 h 2137419"/>
                <a:gd name="csX29" fmla="*/ 4117098 w 9529937"/>
                <a:gd name="csY29" fmla="*/ 71226 h 2137419"/>
                <a:gd name="csX30" fmla="*/ 4191443 w 9529937"/>
                <a:gd name="csY30" fmla="*/ 43370 h 2137419"/>
                <a:gd name="csX31" fmla="*/ 4361210 w 9529937"/>
                <a:gd name="csY31" fmla="*/ 33914 h 2137419"/>
                <a:gd name="csX32" fmla="*/ 4732838 w 9529937"/>
                <a:gd name="csY32" fmla="*/ 30932 h 2137419"/>
                <a:gd name="csX33" fmla="*/ 5675522 w 9529937"/>
                <a:gd name="csY33" fmla="*/ 31651 h 2137419"/>
                <a:gd name="csX34" fmla="*/ 6623323 w 9529937"/>
                <a:gd name="csY34" fmla="*/ 23091 h 2137419"/>
                <a:gd name="csX35" fmla="*/ 7918113 w 9529937"/>
                <a:gd name="csY35" fmla="*/ 23091 h 2137419"/>
                <a:gd name="csX36" fmla="*/ 9529937 w 9529937"/>
                <a:gd name="csY36"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93295 w 9529937"/>
                <a:gd name="csY26" fmla="*/ 1374416 h 2137419"/>
                <a:gd name="csX27" fmla="*/ 3973799 w 9529937"/>
                <a:gd name="csY27" fmla="*/ 428975 h 2137419"/>
                <a:gd name="csX28" fmla="*/ 4034019 w 9529937"/>
                <a:gd name="csY28" fmla="*/ 175822 h 2137419"/>
                <a:gd name="csX29" fmla="*/ 4117098 w 9529937"/>
                <a:gd name="csY29" fmla="*/ 71226 h 2137419"/>
                <a:gd name="csX30" fmla="*/ 4191443 w 9529937"/>
                <a:gd name="csY30" fmla="*/ 43370 h 2137419"/>
                <a:gd name="csX31" fmla="*/ 4361210 w 9529937"/>
                <a:gd name="csY31" fmla="*/ 33914 h 2137419"/>
                <a:gd name="csX32" fmla="*/ 4732838 w 9529937"/>
                <a:gd name="csY32" fmla="*/ 30932 h 2137419"/>
                <a:gd name="csX33" fmla="*/ 5675522 w 9529937"/>
                <a:gd name="csY33" fmla="*/ 31651 h 2137419"/>
                <a:gd name="csX34" fmla="*/ 6623323 w 9529937"/>
                <a:gd name="csY34" fmla="*/ 23091 h 2137419"/>
                <a:gd name="csX35" fmla="*/ 7918113 w 9529937"/>
                <a:gd name="csY35" fmla="*/ 23091 h 2137419"/>
                <a:gd name="csX36" fmla="*/ 9529937 w 9529937"/>
                <a:gd name="csY36"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3295 w 9529937"/>
                <a:gd name="csY27" fmla="*/ 1374416 h 2137419"/>
                <a:gd name="csX28" fmla="*/ 3973799 w 9529937"/>
                <a:gd name="csY28" fmla="*/ 428975 h 2137419"/>
                <a:gd name="csX29" fmla="*/ 4034019 w 9529937"/>
                <a:gd name="csY29" fmla="*/ 175822 h 2137419"/>
                <a:gd name="csX30" fmla="*/ 4117098 w 9529937"/>
                <a:gd name="csY30" fmla="*/ 71226 h 2137419"/>
                <a:gd name="csX31" fmla="*/ 4191443 w 9529937"/>
                <a:gd name="csY31" fmla="*/ 43370 h 2137419"/>
                <a:gd name="csX32" fmla="*/ 4361210 w 9529937"/>
                <a:gd name="csY32" fmla="*/ 33914 h 2137419"/>
                <a:gd name="csX33" fmla="*/ 4732838 w 9529937"/>
                <a:gd name="csY33" fmla="*/ 30932 h 2137419"/>
                <a:gd name="csX34" fmla="*/ 5675522 w 9529937"/>
                <a:gd name="csY34" fmla="*/ 31651 h 2137419"/>
                <a:gd name="csX35" fmla="*/ 6623323 w 9529937"/>
                <a:gd name="csY35" fmla="*/ 23091 h 2137419"/>
                <a:gd name="csX36" fmla="*/ 7918113 w 9529937"/>
                <a:gd name="csY36" fmla="*/ 23091 h 2137419"/>
                <a:gd name="csX37" fmla="*/ 9529937 w 9529937"/>
                <a:gd name="csY37"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3295 w 9529937"/>
                <a:gd name="csY27" fmla="*/ 1374416 h 2137419"/>
                <a:gd name="csX28" fmla="*/ 3931415 w 9529937"/>
                <a:gd name="csY28" fmla="*/ 898564 h 2137419"/>
                <a:gd name="csX29" fmla="*/ 3973799 w 9529937"/>
                <a:gd name="csY29" fmla="*/ 428975 h 2137419"/>
                <a:gd name="csX30" fmla="*/ 4034019 w 9529937"/>
                <a:gd name="csY30" fmla="*/ 175822 h 2137419"/>
                <a:gd name="csX31" fmla="*/ 4117098 w 9529937"/>
                <a:gd name="csY31" fmla="*/ 71226 h 2137419"/>
                <a:gd name="csX32" fmla="*/ 4191443 w 9529937"/>
                <a:gd name="csY32" fmla="*/ 43370 h 2137419"/>
                <a:gd name="csX33" fmla="*/ 4361210 w 9529937"/>
                <a:gd name="csY33" fmla="*/ 33914 h 2137419"/>
                <a:gd name="csX34" fmla="*/ 4732838 w 9529937"/>
                <a:gd name="csY34" fmla="*/ 30932 h 2137419"/>
                <a:gd name="csX35" fmla="*/ 5675522 w 9529937"/>
                <a:gd name="csY35" fmla="*/ 31651 h 2137419"/>
                <a:gd name="csX36" fmla="*/ 6623323 w 9529937"/>
                <a:gd name="csY36" fmla="*/ 23091 h 2137419"/>
                <a:gd name="csX37" fmla="*/ 7918113 w 9529937"/>
                <a:gd name="csY37" fmla="*/ 23091 h 2137419"/>
                <a:gd name="csX38" fmla="*/ 9529937 w 9529937"/>
                <a:gd name="csY38"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8347 w 9529937"/>
                <a:gd name="csY27" fmla="*/ 1925077 h 2137419"/>
                <a:gd name="csX28" fmla="*/ 3931415 w 9529937"/>
                <a:gd name="csY28" fmla="*/ 898564 h 2137419"/>
                <a:gd name="csX29" fmla="*/ 3973799 w 9529937"/>
                <a:gd name="csY29" fmla="*/ 428975 h 2137419"/>
                <a:gd name="csX30" fmla="*/ 4034019 w 9529937"/>
                <a:gd name="csY30" fmla="*/ 175822 h 2137419"/>
                <a:gd name="csX31" fmla="*/ 4117098 w 9529937"/>
                <a:gd name="csY31" fmla="*/ 71226 h 2137419"/>
                <a:gd name="csX32" fmla="*/ 4191443 w 9529937"/>
                <a:gd name="csY32" fmla="*/ 43370 h 2137419"/>
                <a:gd name="csX33" fmla="*/ 4361210 w 9529937"/>
                <a:gd name="csY33" fmla="*/ 33914 h 2137419"/>
                <a:gd name="csX34" fmla="*/ 4732838 w 9529937"/>
                <a:gd name="csY34" fmla="*/ 30932 h 2137419"/>
                <a:gd name="csX35" fmla="*/ 5675522 w 9529937"/>
                <a:gd name="csY35" fmla="*/ 31651 h 2137419"/>
                <a:gd name="csX36" fmla="*/ 6623323 w 9529937"/>
                <a:gd name="csY36" fmla="*/ 23091 h 2137419"/>
                <a:gd name="csX37" fmla="*/ 7918113 w 9529937"/>
                <a:gd name="csY37" fmla="*/ 23091 h 2137419"/>
                <a:gd name="csX38" fmla="*/ 9529937 w 9529937"/>
                <a:gd name="csY38"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2448 w 9529937"/>
                <a:gd name="csY27" fmla="*/ 1818889 h 2137419"/>
                <a:gd name="csX28" fmla="*/ 3931415 w 9529937"/>
                <a:gd name="csY28" fmla="*/ 898564 h 2137419"/>
                <a:gd name="csX29" fmla="*/ 3973799 w 9529937"/>
                <a:gd name="csY29" fmla="*/ 428975 h 2137419"/>
                <a:gd name="csX30" fmla="*/ 4034019 w 9529937"/>
                <a:gd name="csY30" fmla="*/ 175822 h 2137419"/>
                <a:gd name="csX31" fmla="*/ 4117098 w 9529937"/>
                <a:gd name="csY31" fmla="*/ 71226 h 2137419"/>
                <a:gd name="csX32" fmla="*/ 4191443 w 9529937"/>
                <a:gd name="csY32" fmla="*/ 43370 h 2137419"/>
                <a:gd name="csX33" fmla="*/ 4361210 w 9529937"/>
                <a:gd name="csY33" fmla="*/ 33914 h 2137419"/>
                <a:gd name="csX34" fmla="*/ 4732838 w 9529937"/>
                <a:gd name="csY34" fmla="*/ 30932 h 2137419"/>
                <a:gd name="csX35" fmla="*/ 5675522 w 9529937"/>
                <a:gd name="csY35" fmla="*/ 31651 h 2137419"/>
                <a:gd name="csX36" fmla="*/ 6623323 w 9529937"/>
                <a:gd name="csY36" fmla="*/ 23091 h 2137419"/>
                <a:gd name="csX37" fmla="*/ 7918113 w 9529937"/>
                <a:gd name="csY37" fmla="*/ 23091 h 2137419"/>
                <a:gd name="csX38" fmla="*/ 9529937 w 9529937"/>
                <a:gd name="csY38" fmla="*/ 7593 h 2137419"/>
                <a:gd name="csX0" fmla="*/ 0 w 9459793"/>
                <a:gd name="csY0" fmla="*/ 18426 h 2137419"/>
                <a:gd name="csX1" fmla="*/ 585897 w 9459793"/>
                <a:gd name="csY1" fmla="*/ 4619 h 2137419"/>
                <a:gd name="csX2" fmla="*/ 749528 w 9459793"/>
                <a:gd name="csY2" fmla="*/ 0 h 2137419"/>
                <a:gd name="csX3" fmla="*/ 842704 w 9459793"/>
                <a:gd name="csY3" fmla="*/ 9237 h 2137419"/>
                <a:gd name="csX4" fmla="*/ 898529 w 9459793"/>
                <a:gd name="csY4" fmla="*/ 23091 h 2137419"/>
                <a:gd name="csX5" fmla="*/ 920475 w 9459793"/>
                <a:gd name="csY5" fmla="*/ 45037 h 2137419"/>
                <a:gd name="csX6" fmla="*/ 929712 w 9459793"/>
                <a:gd name="csY6" fmla="*/ 115492 h 2137419"/>
                <a:gd name="csX7" fmla="*/ 934330 w 9459793"/>
                <a:gd name="csY7" fmla="*/ 258692 h 2137419"/>
                <a:gd name="csX8" fmla="*/ 937026 w 9459793"/>
                <a:gd name="csY8" fmla="*/ 507815 h 2137419"/>
                <a:gd name="csX9" fmla="*/ 942420 w 9459793"/>
                <a:gd name="csY9" fmla="*/ 2137184 h 2137419"/>
                <a:gd name="csX10" fmla="*/ 1026944 w 9459793"/>
                <a:gd name="csY10" fmla="*/ 627272 h 2137419"/>
                <a:gd name="csX11" fmla="*/ 1037518 w 9459793"/>
                <a:gd name="csY11" fmla="*/ 440058 h 2137419"/>
                <a:gd name="csX12" fmla="*/ 1059463 w 9459793"/>
                <a:gd name="csY12" fmla="*/ 271808 h 2137419"/>
                <a:gd name="csX13" fmla="*/ 1103355 w 9459793"/>
                <a:gd name="csY13" fmla="*/ 162080 h 2137419"/>
                <a:gd name="csX14" fmla="*/ 1161876 w 9459793"/>
                <a:gd name="csY14" fmla="*/ 96243 h 2137419"/>
                <a:gd name="csX15" fmla="*/ 1256974 w 9459793"/>
                <a:gd name="csY15" fmla="*/ 59667 h 2137419"/>
                <a:gd name="csX16" fmla="*/ 1395963 w 9459793"/>
                <a:gd name="csY16" fmla="*/ 45037 h 2137419"/>
                <a:gd name="csX17" fmla="*/ 1593473 w 9459793"/>
                <a:gd name="csY17" fmla="*/ 35801 h 2137419"/>
                <a:gd name="csX18" fmla="*/ 1902633 w 9459793"/>
                <a:gd name="csY18" fmla="*/ 28486 h 2137419"/>
                <a:gd name="csX19" fmla="*/ 2380533 w 9459793"/>
                <a:gd name="csY19" fmla="*/ 27702 h 2137419"/>
                <a:gd name="csX20" fmla="*/ 3305230 w 9459793"/>
                <a:gd name="csY20" fmla="*/ 8461 h 2137419"/>
                <a:gd name="csX21" fmla="*/ 3597838 w 9459793"/>
                <a:gd name="csY21" fmla="*/ 8461 h 2137419"/>
                <a:gd name="csX22" fmla="*/ 3760877 w 9459793"/>
                <a:gd name="csY22" fmla="*/ 29270 h 2137419"/>
                <a:gd name="csX23" fmla="*/ 3789597 w 9459793"/>
                <a:gd name="csY23" fmla="*/ 125074 h 2137419"/>
                <a:gd name="csX24" fmla="*/ 3790417 w 9459793"/>
                <a:gd name="csY24" fmla="*/ 200694 h 2137419"/>
                <a:gd name="csX25" fmla="*/ 3795947 w 9459793"/>
                <a:gd name="csY25" fmla="*/ 410824 h 2137419"/>
                <a:gd name="csX26" fmla="*/ 3800648 w 9459793"/>
                <a:gd name="csY26" fmla="*/ 908668 h 2137419"/>
                <a:gd name="csX27" fmla="*/ 3822304 w 9459793"/>
                <a:gd name="csY27" fmla="*/ 1818889 h 2137419"/>
                <a:gd name="csX28" fmla="*/ 3861271 w 9459793"/>
                <a:gd name="csY28" fmla="*/ 898564 h 2137419"/>
                <a:gd name="csX29" fmla="*/ 3903655 w 9459793"/>
                <a:gd name="csY29" fmla="*/ 428975 h 2137419"/>
                <a:gd name="csX30" fmla="*/ 3963875 w 9459793"/>
                <a:gd name="csY30" fmla="*/ 175822 h 2137419"/>
                <a:gd name="csX31" fmla="*/ 4046954 w 9459793"/>
                <a:gd name="csY31" fmla="*/ 71226 h 2137419"/>
                <a:gd name="csX32" fmla="*/ 4121299 w 9459793"/>
                <a:gd name="csY32" fmla="*/ 43370 h 2137419"/>
                <a:gd name="csX33" fmla="*/ 4291066 w 9459793"/>
                <a:gd name="csY33" fmla="*/ 33914 h 2137419"/>
                <a:gd name="csX34" fmla="*/ 4662694 w 9459793"/>
                <a:gd name="csY34" fmla="*/ 30932 h 2137419"/>
                <a:gd name="csX35" fmla="*/ 5605378 w 9459793"/>
                <a:gd name="csY35" fmla="*/ 31651 h 2137419"/>
                <a:gd name="csX36" fmla="*/ 6553179 w 9459793"/>
                <a:gd name="csY36" fmla="*/ 23091 h 2137419"/>
                <a:gd name="csX37" fmla="*/ 7847969 w 9459793"/>
                <a:gd name="csY37" fmla="*/ 23091 h 2137419"/>
                <a:gd name="csX38" fmla="*/ 9459793 w 9459793"/>
                <a:gd name="csY38" fmla="*/ 7593 h 2137419"/>
                <a:gd name="csX0" fmla="*/ 0 w 9459793"/>
                <a:gd name="csY0" fmla="*/ 18426 h 2137419"/>
                <a:gd name="csX1" fmla="*/ 585897 w 9459793"/>
                <a:gd name="csY1" fmla="*/ 4619 h 2137419"/>
                <a:gd name="csX2" fmla="*/ 749528 w 9459793"/>
                <a:gd name="csY2" fmla="*/ 0 h 2137419"/>
                <a:gd name="csX3" fmla="*/ 842704 w 9459793"/>
                <a:gd name="csY3" fmla="*/ 9237 h 2137419"/>
                <a:gd name="csX4" fmla="*/ 898529 w 9459793"/>
                <a:gd name="csY4" fmla="*/ 23091 h 2137419"/>
                <a:gd name="csX5" fmla="*/ 920475 w 9459793"/>
                <a:gd name="csY5" fmla="*/ 45037 h 2137419"/>
                <a:gd name="csX6" fmla="*/ 929712 w 9459793"/>
                <a:gd name="csY6" fmla="*/ 115492 h 2137419"/>
                <a:gd name="csX7" fmla="*/ 934330 w 9459793"/>
                <a:gd name="csY7" fmla="*/ 258692 h 2137419"/>
                <a:gd name="csX8" fmla="*/ 937026 w 9459793"/>
                <a:gd name="csY8" fmla="*/ 507815 h 2137419"/>
                <a:gd name="csX9" fmla="*/ 942420 w 9459793"/>
                <a:gd name="csY9" fmla="*/ 2137184 h 2137419"/>
                <a:gd name="csX10" fmla="*/ 1026944 w 9459793"/>
                <a:gd name="csY10" fmla="*/ 627272 h 2137419"/>
                <a:gd name="csX11" fmla="*/ 1037518 w 9459793"/>
                <a:gd name="csY11" fmla="*/ 440058 h 2137419"/>
                <a:gd name="csX12" fmla="*/ 1059463 w 9459793"/>
                <a:gd name="csY12" fmla="*/ 271808 h 2137419"/>
                <a:gd name="csX13" fmla="*/ 1103355 w 9459793"/>
                <a:gd name="csY13" fmla="*/ 162080 h 2137419"/>
                <a:gd name="csX14" fmla="*/ 1161876 w 9459793"/>
                <a:gd name="csY14" fmla="*/ 96243 h 2137419"/>
                <a:gd name="csX15" fmla="*/ 1256974 w 9459793"/>
                <a:gd name="csY15" fmla="*/ 59667 h 2137419"/>
                <a:gd name="csX16" fmla="*/ 1395963 w 9459793"/>
                <a:gd name="csY16" fmla="*/ 45037 h 2137419"/>
                <a:gd name="csX17" fmla="*/ 1593473 w 9459793"/>
                <a:gd name="csY17" fmla="*/ 35801 h 2137419"/>
                <a:gd name="csX18" fmla="*/ 1902633 w 9459793"/>
                <a:gd name="csY18" fmla="*/ 28486 h 2137419"/>
                <a:gd name="csX19" fmla="*/ 2380533 w 9459793"/>
                <a:gd name="csY19" fmla="*/ 27702 h 2137419"/>
                <a:gd name="csX20" fmla="*/ 3305230 w 9459793"/>
                <a:gd name="csY20" fmla="*/ 8461 h 2137419"/>
                <a:gd name="csX21" fmla="*/ 3597838 w 9459793"/>
                <a:gd name="csY21" fmla="*/ 8461 h 2137419"/>
                <a:gd name="csX22" fmla="*/ 3760877 w 9459793"/>
                <a:gd name="csY22" fmla="*/ 29270 h 2137419"/>
                <a:gd name="csX23" fmla="*/ 3789597 w 9459793"/>
                <a:gd name="csY23" fmla="*/ 125074 h 2137419"/>
                <a:gd name="csX24" fmla="*/ 3790417 w 9459793"/>
                <a:gd name="csY24" fmla="*/ 200694 h 2137419"/>
                <a:gd name="csX25" fmla="*/ 3795947 w 9459793"/>
                <a:gd name="csY25" fmla="*/ 410824 h 2137419"/>
                <a:gd name="csX26" fmla="*/ 3800648 w 9459793"/>
                <a:gd name="csY26" fmla="*/ 908668 h 2137419"/>
                <a:gd name="csX27" fmla="*/ 3822304 w 9459793"/>
                <a:gd name="csY27" fmla="*/ 2075563 h 2137419"/>
                <a:gd name="csX28" fmla="*/ 3861271 w 9459793"/>
                <a:gd name="csY28" fmla="*/ 898564 h 2137419"/>
                <a:gd name="csX29" fmla="*/ 3903655 w 9459793"/>
                <a:gd name="csY29" fmla="*/ 428975 h 2137419"/>
                <a:gd name="csX30" fmla="*/ 3963875 w 9459793"/>
                <a:gd name="csY30" fmla="*/ 175822 h 2137419"/>
                <a:gd name="csX31" fmla="*/ 4046954 w 9459793"/>
                <a:gd name="csY31" fmla="*/ 71226 h 2137419"/>
                <a:gd name="csX32" fmla="*/ 4121299 w 9459793"/>
                <a:gd name="csY32" fmla="*/ 43370 h 2137419"/>
                <a:gd name="csX33" fmla="*/ 4291066 w 9459793"/>
                <a:gd name="csY33" fmla="*/ 33914 h 2137419"/>
                <a:gd name="csX34" fmla="*/ 4662694 w 9459793"/>
                <a:gd name="csY34" fmla="*/ 30932 h 2137419"/>
                <a:gd name="csX35" fmla="*/ 5605378 w 9459793"/>
                <a:gd name="csY35" fmla="*/ 31651 h 2137419"/>
                <a:gd name="csX36" fmla="*/ 6553179 w 9459793"/>
                <a:gd name="csY36" fmla="*/ 23091 h 2137419"/>
                <a:gd name="csX37" fmla="*/ 7847969 w 9459793"/>
                <a:gd name="csY37" fmla="*/ 23091 h 2137419"/>
                <a:gd name="csX38" fmla="*/ 9459793 w 9459793"/>
                <a:gd name="csY38" fmla="*/ 7593 h 2137419"/>
                <a:gd name="csX0" fmla="*/ 0 w 8923689"/>
                <a:gd name="csY0" fmla="*/ 18426 h 2137419"/>
                <a:gd name="csX1" fmla="*/ 585897 w 8923689"/>
                <a:gd name="csY1" fmla="*/ 4619 h 2137419"/>
                <a:gd name="csX2" fmla="*/ 749528 w 8923689"/>
                <a:gd name="csY2" fmla="*/ 0 h 2137419"/>
                <a:gd name="csX3" fmla="*/ 842704 w 8923689"/>
                <a:gd name="csY3" fmla="*/ 9237 h 2137419"/>
                <a:gd name="csX4" fmla="*/ 898529 w 8923689"/>
                <a:gd name="csY4" fmla="*/ 23091 h 2137419"/>
                <a:gd name="csX5" fmla="*/ 920475 w 8923689"/>
                <a:gd name="csY5" fmla="*/ 45037 h 2137419"/>
                <a:gd name="csX6" fmla="*/ 929712 w 8923689"/>
                <a:gd name="csY6" fmla="*/ 115492 h 2137419"/>
                <a:gd name="csX7" fmla="*/ 934330 w 8923689"/>
                <a:gd name="csY7" fmla="*/ 258692 h 2137419"/>
                <a:gd name="csX8" fmla="*/ 937026 w 8923689"/>
                <a:gd name="csY8" fmla="*/ 507815 h 2137419"/>
                <a:gd name="csX9" fmla="*/ 942420 w 8923689"/>
                <a:gd name="csY9" fmla="*/ 2137184 h 2137419"/>
                <a:gd name="csX10" fmla="*/ 1026944 w 8923689"/>
                <a:gd name="csY10" fmla="*/ 627272 h 2137419"/>
                <a:gd name="csX11" fmla="*/ 1037518 w 8923689"/>
                <a:gd name="csY11" fmla="*/ 440058 h 2137419"/>
                <a:gd name="csX12" fmla="*/ 1059463 w 8923689"/>
                <a:gd name="csY12" fmla="*/ 271808 h 2137419"/>
                <a:gd name="csX13" fmla="*/ 1103355 w 8923689"/>
                <a:gd name="csY13" fmla="*/ 162080 h 2137419"/>
                <a:gd name="csX14" fmla="*/ 1161876 w 8923689"/>
                <a:gd name="csY14" fmla="*/ 96243 h 2137419"/>
                <a:gd name="csX15" fmla="*/ 1256974 w 8923689"/>
                <a:gd name="csY15" fmla="*/ 59667 h 2137419"/>
                <a:gd name="csX16" fmla="*/ 1395963 w 8923689"/>
                <a:gd name="csY16" fmla="*/ 45037 h 2137419"/>
                <a:gd name="csX17" fmla="*/ 1593473 w 8923689"/>
                <a:gd name="csY17" fmla="*/ 35801 h 2137419"/>
                <a:gd name="csX18" fmla="*/ 1902633 w 8923689"/>
                <a:gd name="csY18" fmla="*/ 28486 h 2137419"/>
                <a:gd name="csX19" fmla="*/ 2380533 w 8923689"/>
                <a:gd name="csY19" fmla="*/ 27702 h 2137419"/>
                <a:gd name="csX20" fmla="*/ 3305230 w 8923689"/>
                <a:gd name="csY20" fmla="*/ 8461 h 2137419"/>
                <a:gd name="csX21" fmla="*/ 3597838 w 8923689"/>
                <a:gd name="csY21" fmla="*/ 8461 h 2137419"/>
                <a:gd name="csX22" fmla="*/ 3760877 w 8923689"/>
                <a:gd name="csY22" fmla="*/ 29270 h 2137419"/>
                <a:gd name="csX23" fmla="*/ 3789597 w 8923689"/>
                <a:gd name="csY23" fmla="*/ 125074 h 2137419"/>
                <a:gd name="csX24" fmla="*/ 3790417 w 8923689"/>
                <a:gd name="csY24" fmla="*/ 200694 h 2137419"/>
                <a:gd name="csX25" fmla="*/ 3795947 w 8923689"/>
                <a:gd name="csY25" fmla="*/ 410824 h 2137419"/>
                <a:gd name="csX26" fmla="*/ 3800648 w 8923689"/>
                <a:gd name="csY26" fmla="*/ 908668 h 2137419"/>
                <a:gd name="csX27" fmla="*/ 3822304 w 8923689"/>
                <a:gd name="csY27" fmla="*/ 2075563 h 2137419"/>
                <a:gd name="csX28" fmla="*/ 3861271 w 8923689"/>
                <a:gd name="csY28" fmla="*/ 898564 h 2137419"/>
                <a:gd name="csX29" fmla="*/ 3903655 w 8923689"/>
                <a:gd name="csY29" fmla="*/ 428975 h 2137419"/>
                <a:gd name="csX30" fmla="*/ 3963875 w 8923689"/>
                <a:gd name="csY30" fmla="*/ 175822 h 2137419"/>
                <a:gd name="csX31" fmla="*/ 4046954 w 8923689"/>
                <a:gd name="csY31" fmla="*/ 71226 h 2137419"/>
                <a:gd name="csX32" fmla="*/ 4121299 w 8923689"/>
                <a:gd name="csY32" fmla="*/ 43370 h 2137419"/>
                <a:gd name="csX33" fmla="*/ 4291066 w 8923689"/>
                <a:gd name="csY33" fmla="*/ 33914 h 2137419"/>
                <a:gd name="csX34" fmla="*/ 4662694 w 8923689"/>
                <a:gd name="csY34" fmla="*/ 30932 h 2137419"/>
                <a:gd name="csX35" fmla="*/ 5605378 w 8923689"/>
                <a:gd name="csY35" fmla="*/ 31651 h 2137419"/>
                <a:gd name="csX36" fmla="*/ 6553179 w 8923689"/>
                <a:gd name="csY36" fmla="*/ 23091 h 2137419"/>
                <a:gd name="csX37" fmla="*/ 7847969 w 8923689"/>
                <a:gd name="csY37" fmla="*/ 23091 h 2137419"/>
                <a:gd name="csX38" fmla="*/ 8923689 w 8923689"/>
                <a:gd name="csY38" fmla="*/ 23636 h 21374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8923689" h="2137419">
                  <a:moveTo>
                    <a:pt x="0" y="18426"/>
                  </a:moveTo>
                  <a:lnTo>
                    <a:pt x="585897" y="4619"/>
                  </a:lnTo>
                  <a:lnTo>
                    <a:pt x="749528" y="0"/>
                  </a:lnTo>
                  <a:lnTo>
                    <a:pt x="842704" y="9237"/>
                  </a:lnTo>
                  <a:lnTo>
                    <a:pt x="898529" y="23091"/>
                  </a:lnTo>
                  <a:cubicBezTo>
                    <a:pt x="910721" y="26749"/>
                    <a:pt x="915278" y="29637"/>
                    <a:pt x="920475" y="45037"/>
                  </a:cubicBezTo>
                  <a:cubicBezTo>
                    <a:pt x="925672" y="60437"/>
                    <a:pt x="927403" y="79883"/>
                    <a:pt x="929712" y="115492"/>
                  </a:cubicBezTo>
                  <a:cubicBezTo>
                    <a:pt x="932021" y="151101"/>
                    <a:pt x="933111" y="193305"/>
                    <a:pt x="934330" y="258692"/>
                  </a:cubicBezTo>
                  <a:cubicBezTo>
                    <a:pt x="935549" y="324079"/>
                    <a:pt x="933369" y="184727"/>
                    <a:pt x="937026" y="507815"/>
                  </a:cubicBezTo>
                  <a:cubicBezTo>
                    <a:pt x="940684" y="830903"/>
                    <a:pt x="927434" y="2117275"/>
                    <a:pt x="942420" y="2137184"/>
                  </a:cubicBezTo>
                  <a:cubicBezTo>
                    <a:pt x="957406" y="2157093"/>
                    <a:pt x="1011094" y="910126"/>
                    <a:pt x="1026944" y="627272"/>
                  </a:cubicBezTo>
                  <a:cubicBezTo>
                    <a:pt x="1042794" y="344418"/>
                    <a:pt x="1032098" y="499302"/>
                    <a:pt x="1037518" y="440058"/>
                  </a:cubicBezTo>
                  <a:cubicBezTo>
                    <a:pt x="1042938" y="380814"/>
                    <a:pt x="1048490" y="318138"/>
                    <a:pt x="1059463" y="271808"/>
                  </a:cubicBezTo>
                  <a:cubicBezTo>
                    <a:pt x="1070436" y="225478"/>
                    <a:pt x="1086286" y="191341"/>
                    <a:pt x="1103355" y="162080"/>
                  </a:cubicBezTo>
                  <a:cubicBezTo>
                    <a:pt x="1120424" y="132819"/>
                    <a:pt x="1136273" y="113312"/>
                    <a:pt x="1161876" y="96243"/>
                  </a:cubicBezTo>
                  <a:cubicBezTo>
                    <a:pt x="1187479" y="79174"/>
                    <a:pt x="1217959" y="68201"/>
                    <a:pt x="1256974" y="59667"/>
                  </a:cubicBezTo>
                  <a:cubicBezTo>
                    <a:pt x="1295989" y="51133"/>
                    <a:pt x="1339880" y="49015"/>
                    <a:pt x="1395963" y="45037"/>
                  </a:cubicBezTo>
                  <a:cubicBezTo>
                    <a:pt x="1452046" y="41059"/>
                    <a:pt x="1509028" y="38560"/>
                    <a:pt x="1593473" y="35801"/>
                  </a:cubicBezTo>
                  <a:lnTo>
                    <a:pt x="1902633" y="28486"/>
                  </a:lnTo>
                  <a:lnTo>
                    <a:pt x="2380533" y="27702"/>
                  </a:lnTo>
                  <a:lnTo>
                    <a:pt x="3305230" y="8461"/>
                  </a:lnTo>
                  <a:cubicBezTo>
                    <a:pt x="3508114" y="5254"/>
                    <a:pt x="3521897" y="4993"/>
                    <a:pt x="3597838" y="8461"/>
                  </a:cubicBezTo>
                  <a:cubicBezTo>
                    <a:pt x="3673779" y="11929"/>
                    <a:pt x="3728917" y="9835"/>
                    <a:pt x="3760877" y="29270"/>
                  </a:cubicBezTo>
                  <a:cubicBezTo>
                    <a:pt x="3792837" y="48706"/>
                    <a:pt x="3787849" y="96503"/>
                    <a:pt x="3789597" y="125074"/>
                  </a:cubicBezTo>
                  <a:cubicBezTo>
                    <a:pt x="3791345" y="153645"/>
                    <a:pt x="3789359" y="153069"/>
                    <a:pt x="3790417" y="200694"/>
                  </a:cubicBezTo>
                  <a:cubicBezTo>
                    <a:pt x="3791475" y="248319"/>
                    <a:pt x="3794242" y="292828"/>
                    <a:pt x="3795947" y="410824"/>
                  </a:cubicBezTo>
                  <a:cubicBezTo>
                    <a:pt x="3797652" y="528820"/>
                    <a:pt x="3796114" y="748069"/>
                    <a:pt x="3800648" y="908668"/>
                  </a:cubicBezTo>
                  <a:cubicBezTo>
                    <a:pt x="3805182" y="1069267"/>
                    <a:pt x="3812200" y="2077247"/>
                    <a:pt x="3822304" y="2075563"/>
                  </a:cubicBezTo>
                  <a:cubicBezTo>
                    <a:pt x="3832408" y="2073879"/>
                    <a:pt x="3847854" y="1056137"/>
                    <a:pt x="3861271" y="898564"/>
                  </a:cubicBezTo>
                  <a:cubicBezTo>
                    <a:pt x="3874688" y="740991"/>
                    <a:pt x="3886554" y="549432"/>
                    <a:pt x="3903655" y="428975"/>
                  </a:cubicBezTo>
                  <a:cubicBezTo>
                    <a:pt x="3920756" y="308518"/>
                    <a:pt x="3939992" y="235447"/>
                    <a:pt x="3963875" y="175822"/>
                  </a:cubicBezTo>
                  <a:cubicBezTo>
                    <a:pt x="3987758" y="116197"/>
                    <a:pt x="4020717" y="93301"/>
                    <a:pt x="4046954" y="71226"/>
                  </a:cubicBezTo>
                  <a:cubicBezTo>
                    <a:pt x="4073191" y="49151"/>
                    <a:pt x="4080614" y="49589"/>
                    <a:pt x="4121299" y="43370"/>
                  </a:cubicBezTo>
                  <a:cubicBezTo>
                    <a:pt x="4161984" y="37151"/>
                    <a:pt x="4200834" y="35987"/>
                    <a:pt x="4291066" y="33914"/>
                  </a:cubicBezTo>
                  <a:cubicBezTo>
                    <a:pt x="4381298" y="31841"/>
                    <a:pt x="4538818" y="31926"/>
                    <a:pt x="4662694" y="30932"/>
                  </a:cubicBezTo>
                  <a:lnTo>
                    <a:pt x="5605378" y="31651"/>
                  </a:lnTo>
                  <a:lnTo>
                    <a:pt x="6553179" y="23091"/>
                  </a:lnTo>
                  <a:lnTo>
                    <a:pt x="7847969" y="23091"/>
                  </a:lnTo>
                  <a:lnTo>
                    <a:pt x="8923689" y="23636"/>
                  </a:lnTo>
                </a:path>
              </a:pathLst>
            </a:custGeom>
            <a:noFill/>
            <a:ln w="317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29" name="Groupe 28">
            <a:extLst>
              <a:ext uri="{FF2B5EF4-FFF2-40B4-BE49-F238E27FC236}">
                <a16:creationId xmlns:a16="http://schemas.microsoft.com/office/drawing/2014/main" id="{0EFCD518-B5DE-D353-9032-101BE14B8908}"/>
              </a:ext>
            </a:extLst>
          </p:cNvPr>
          <p:cNvGrpSpPr/>
          <p:nvPr/>
        </p:nvGrpSpPr>
        <p:grpSpPr>
          <a:xfrm>
            <a:off x="1204427" y="559281"/>
            <a:ext cx="9460300" cy="5645042"/>
            <a:chOff x="1236718" y="562940"/>
            <a:chExt cx="9036099" cy="5645042"/>
          </a:xfrm>
        </p:grpSpPr>
        <p:sp>
          <p:nvSpPr>
            <p:cNvPr id="36" name="Forme libre 35">
              <a:extLst>
                <a:ext uri="{FF2B5EF4-FFF2-40B4-BE49-F238E27FC236}">
                  <a16:creationId xmlns:a16="http://schemas.microsoft.com/office/drawing/2014/main" id="{B16D486B-FECF-DC4C-A403-FA6AE41A9E2F}"/>
                </a:ext>
              </a:extLst>
            </p:cNvPr>
            <p:cNvSpPr/>
            <p:nvPr/>
          </p:nvSpPr>
          <p:spPr>
            <a:xfrm>
              <a:off x="1274227" y="4791409"/>
              <a:ext cx="8998590" cy="1416573"/>
            </a:xfrm>
            <a:custGeom>
              <a:avLst/>
              <a:gdLst>
                <a:gd name="csX0" fmla="*/ 0 w 9381066"/>
                <a:gd name="csY0" fmla="*/ 857955 h 1399822"/>
                <a:gd name="csX1" fmla="*/ 383822 w 9381066"/>
                <a:gd name="csY1" fmla="*/ 857955 h 1399822"/>
                <a:gd name="csX2" fmla="*/ 383822 w 9381066"/>
                <a:gd name="csY2" fmla="*/ 1399822 h 1399822"/>
                <a:gd name="csX3" fmla="*/ 948266 w 9381066"/>
                <a:gd name="csY3" fmla="*/ 1399822 h 1399822"/>
                <a:gd name="csX4" fmla="*/ 936977 w 9381066"/>
                <a:gd name="csY4" fmla="*/ 11289 h 1399822"/>
                <a:gd name="csX5" fmla="*/ 3635022 w 9381066"/>
                <a:gd name="csY5" fmla="*/ 0 h 1399822"/>
                <a:gd name="csX6" fmla="*/ 3646311 w 9381066"/>
                <a:gd name="csY6" fmla="*/ 1399822 h 1399822"/>
                <a:gd name="csX7" fmla="*/ 3668889 w 9381066"/>
                <a:gd name="csY7" fmla="*/ 1388533 h 1399822"/>
                <a:gd name="csX8" fmla="*/ 3691466 w 9381066"/>
                <a:gd name="csY8" fmla="*/ 0 h 1399822"/>
                <a:gd name="csX9" fmla="*/ 6366933 w 9381066"/>
                <a:gd name="csY9" fmla="*/ 0 h 1399822"/>
                <a:gd name="csX10" fmla="*/ 6389511 w 9381066"/>
                <a:gd name="csY10" fmla="*/ 699911 h 1399822"/>
                <a:gd name="csX11" fmla="*/ 9381066 w 9381066"/>
                <a:gd name="csY11" fmla="*/ 699911 h 1399822"/>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668889 w 9381066"/>
                <a:gd name="csY7" fmla="*/ 1395261 h 1406550"/>
                <a:gd name="csX8" fmla="*/ 3691466 w 9381066"/>
                <a:gd name="csY8" fmla="*/ 6728 h 1406550"/>
                <a:gd name="csX9" fmla="*/ 6366933 w 9381066"/>
                <a:gd name="csY9" fmla="*/ 6728 h 1406550"/>
                <a:gd name="csX10" fmla="*/ 6389511 w 9381066"/>
                <a:gd name="csY10" fmla="*/ 706639 h 1406550"/>
                <a:gd name="csX11" fmla="*/ 9381066 w 9381066"/>
                <a:gd name="csY11" fmla="*/ 706639 h 1406550"/>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366933 w 9381066"/>
                <a:gd name="csY9" fmla="*/ 6728 h 1408774"/>
                <a:gd name="csX10" fmla="*/ 6389511 w 9381066"/>
                <a:gd name="csY10" fmla="*/ 706639 h 1408774"/>
                <a:gd name="csX11" fmla="*/ 9381066 w 9381066"/>
                <a:gd name="csY11" fmla="*/ 706639 h 1408774"/>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402969 w 9381066"/>
                <a:gd name="csY9" fmla="*/ 11233 h 1408774"/>
                <a:gd name="csX10" fmla="*/ 6389511 w 9381066"/>
                <a:gd name="csY10" fmla="*/ 706639 h 1408774"/>
                <a:gd name="csX11" fmla="*/ 9381066 w 9381066"/>
                <a:gd name="csY11" fmla="*/ 706639 h 1408774"/>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371438 w 9381066"/>
                <a:gd name="csY9" fmla="*/ 15738 h 1408774"/>
                <a:gd name="csX10" fmla="*/ 6389511 w 9381066"/>
                <a:gd name="csY10" fmla="*/ 706639 h 1408774"/>
                <a:gd name="csX11" fmla="*/ 9381066 w 9381066"/>
                <a:gd name="csY11" fmla="*/ 706639 h 1408774"/>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389456 w 9381066"/>
                <a:gd name="csY9" fmla="*/ 11234 h 1408774"/>
                <a:gd name="csX10" fmla="*/ 6389511 w 9381066"/>
                <a:gd name="csY10" fmla="*/ 706639 h 1408774"/>
                <a:gd name="csX11" fmla="*/ 9381066 w 9381066"/>
                <a:gd name="csY11" fmla="*/ 706639 h 1408774"/>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691466 w 9381066"/>
                <a:gd name="csY8" fmla="*/ 6728 h 1406550"/>
                <a:gd name="csX9" fmla="*/ 6389456 w 9381066"/>
                <a:gd name="csY9" fmla="*/ 11234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2373 h 1406550"/>
                <a:gd name="csX9" fmla="*/ 6389456 w 9381066"/>
                <a:gd name="csY9" fmla="*/ 11234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389456 w 9381066"/>
                <a:gd name="csY9" fmla="*/ 11234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79822 w 9381066"/>
                <a:gd name="csY10" fmla="*/ 712284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68533 w 9381066"/>
                <a:gd name="csY10" fmla="*/ 700995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79822 w 9381066"/>
                <a:gd name="csY10" fmla="*/ 706640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40666 w 9381066"/>
                <a:gd name="csY5" fmla="*/ 1084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79822 w 9381066"/>
                <a:gd name="csY10" fmla="*/ 706640 h 1406550"/>
                <a:gd name="csX11" fmla="*/ 9381066 w 9381066"/>
                <a:gd name="csY11" fmla="*/ 706639 h 1406550"/>
                <a:gd name="csX0" fmla="*/ 0 w 9381066"/>
                <a:gd name="csY0" fmla="*/ 864683 h 1420062"/>
                <a:gd name="csX1" fmla="*/ 383822 w 9381066"/>
                <a:gd name="csY1" fmla="*/ 864683 h 1420062"/>
                <a:gd name="csX2" fmla="*/ 383822 w 9381066"/>
                <a:gd name="csY2" fmla="*/ 1406550 h 1420062"/>
                <a:gd name="csX3" fmla="*/ 948266 w 9381066"/>
                <a:gd name="csY3" fmla="*/ 1406550 h 1420062"/>
                <a:gd name="csX4" fmla="*/ 941481 w 9381066"/>
                <a:gd name="csY4" fmla="*/ 0 h 1420062"/>
                <a:gd name="csX5" fmla="*/ 3640666 w 9381066"/>
                <a:gd name="csY5" fmla="*/ 1084 h 1420062"/>
                <a:gd name="csX6" fmla="*/ 3646311 w 9381066"/>
                <a:gd name="csY6" fmla="*/ 1406550 h 1420062"/>
                <a:gd name="csX7" fmla="*/ 3772714 w 9381066"/>
                <a:gd name="csY7" fmla="*/ 1420062 h 1420062"/>
                <a:gd name="csX8" fmla="*/ 3776133 w 9381066"/>
                <a:gd name="csY8" fmla="*/ 1084 h 1420062"/>
                <a:gd name="csX9" fmla="*/ 6479767 w 9381066"/>
                <a:gd name="csY9" fmla="*/ 5590 h 1420062"/>
                <a:gd name="csX10" fmla="*/ 6479822 w 9381066"/>
                <a:gd name="csY10" fmla="*/ 706640 h 1420062"/>
                <a:gd name="csX11" fmla="*/ 9381066 w 9381066"/>
                <a:gd name="csY11" fmla="*/ 706639 h 1420062"/>
                <a:gd name="csX0" fmla="*/ 0 w 9381066"/>
                <a:gd name="csY0" fmla="*/ 864683 h 1420062"/>
                <a:gd name="csX1" fmla="*/ 383822 w 9381066"/>
                <a:gd name="csY1" fmla="*/ 864683 h 1420062"/>
                <a:gd name="csX2" fmla="*/ 383822 w 9381066"/>
                <a:gd name="csY2" fmla="*/ 1406550 h 1420062"/>
                <a:gd name="csX3" fmla="*/ 948266 w 9381066"/>
                <a:gd name="csY3" fmla="*/ 1406550 h 1420062"/>
                <a:gd name="csX4" fmla="*/ 941481 w 9381066"/>
                <a:gd name="csY4" fmla="*/ 0 h 1420062"/>
                <a:gd name="csX5" fmla="*/ 3640666 w 9381066"/>
                <a:gd name="csY5" fmla="*/ 1084 h 1420062"/>
                <a:gd name="csX6" fmla="*/ 3646311 w 9381066"/>
                <a:gd name="csY6" fmla="*/ 1406550 h 1420062"/>
                <a:gd name="csX7" fmla="*/ 3767070 w 9381066"/>
                <a:gd name="csY7" fmla="*/ 1420062 h 1420062"/>
                <a:gd name="csX8" fmla="*/ 3776133 w 9381066"/>
                <a:gd name="csY8" fmla="*/ 1084 h 1420062"/>
                <a:gd name="csX9" fmla="*/ 6479767 w 9381066"/>
                <a:gd name="csY9" fmla="*/ 5590 h 1420062"/>
                <a:gd name="csX10" fmla="*/ 6479822 w 9381066"/>
                <a:gd name="csY10" fmla="*/ 706640 h 1420062"/>
                <a:gd name="csX11" fmla="*/ 9381066 w 9381066"/>
                <a:gd name="csY11" fmla="*/ 706639 h 1420062"/>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40666 w 9381066"/>
                <a:gd name="csY5" fmla="*/ 1084 h 1406550"/>
                <a:gd name="csX6" fmla="*/ 3646311 w 9381066"/>
                <a:gd name="csY6" fmla="*/ 1406550 h 1406550"/>
                <a:gd name="csX7" fmla="*/ 3778359 w 9381066"/>
                <a:gd name="csY7" fmla="*/ 1403128 h 1406550"/>
                <a:gd name="csX8" fmla="*/ 3776133 w 9381066"/>
                <a:gd name="csY8" fmla="*/ 1084 h 1406550"/>
                <a:gd name="csX9" fmla="*/ 6479767 w 9381066"/>
                <a:gd name="csY9" fmla="*/ 5590 h 1406550"/>
                <a:gd name="csX10" fmla="*/ 6479822 w 9381066"/>
                <a:gd name="csY10" fmla="*/ 706640 h 1406550"/>
                <a:gd name="csX11" fmla="*/ 9381066 w 9381066"/>
                <a:gd name="csY11" fmla="*/ 706639 h 1406550"/>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706640 h 1408772"/>
                <a:gd name="csX11" fmla="*/ 9381066 w 9381066"/>
                <a:gd name="csY11" fmla="*/ 706639 h 1408772"/>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689707 h 1408772"/>
                <a:gd name="csX11" fmla="*/ 9381066 w 9381066"/>
                <a:gd name="csY11" fmla="*/ 706639 h 1408772"/>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706640 h 1408772"/>
                <a:gd name="csX11" fmla="*/ 9381066 w 9381066"/>
                <a:gd name="csY11" fmla="*/ 706639 h 1408772"/>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700996 h 1408772"/>
                <a:gd name="csX11" fmla="*/ 9381066 w 9381066"/>
                <a:gd name="csY11" fmla="*/ 706639 h 1408772"/>
                <a:gd name="csX0" fmla="*/ 0 w 9386711"/>
                <a:gd name="csY0" fmla="*/ 864683 h 1408772"/>
                <a:gd name="csX1" fmla="*/ 383822 w 9386711"/>
                <a:gd name="csY1" fmla="*/ 864683 h 1408772"/>
                <a:gd name="csX2" fmla="*/ 383822 w 9386711"/>
                <a:gd name="csY2" fmla="*/ 1406550 h 1408772"/>
                <a:gd name="csX3" fmla="*/ 948266 w 9386711"/>
                <a:gd name="csY3" fmla="*/ 1406550 h 1408772"/>
                <a:gd name="csX4" fmla="*/ 941481 w 9386711"/>
                <a:gd name="csY4" fmla="*/ 0 h 1408772"/>
                <a:gd name="csX5" fmla="*/ 3640666 w 9386711"/>
                <a:gd name="csY5" fmla="*/ 1084 h 1408772"/>
                <a:gd name="csX6" fmla="*/ 3646311 w 9386711"/>
                <a:gd name="csY6" fmla="*/ 1406550 h 1408772"/>
                <a:gd name="csX7" fmla="*/ 3778359 w 9386711"/>
                <a:gd name="csY7" fmla="*/ 1408772 h 1408772"/>
                <a:gd name="csX8" fmla="*/ 3776133 w 9386711"/>
                <a:gd name="csY8" fmla="*/ 1084 h 1408772"/>
                <a:gd name="csX9" fmla="*/ 6479767 w 9386711"/>
                <a:gd name="csY9" fmla="*/ 5590 h 1408772"/>
                <a:gd name="csX10" fmla="*/ 6479822 w 9386711"/>
                <a:gd name="csY10" fmla="*/ 700996 h 1408772"/>
                <a:gd name="csX11" fmla="*/ 9386711 w 9386711"/>
                <a:gd name="csY11" fmla="*/ 700995 h 1408772"/>
                <a:gd name="csX0" fmla="*/ 0 w 9386711"/>
                <a:gd name="csY0" fmla="*/ 864683 h 1408772"/>
                <a:gd name="csX1" fmla="*/ 383822 w 9386711"/>
                <a:gd name="csY1" fmla="*/ 864683 h 1408772"/>
                <a:gd name="csX2" fmla="*/ 383822 w 9386711"/>
                <a:gd name="csY2" fmla="*/ 1406550 h 1408772"/>
                <a:gd name="csX3" fmla="*/ 948266 w 9386711"/>
                <a:gd name="csY3" fmla="*/ 1406550 h 1408772"/>
                <a:gd name="csX4" fmla="*/ 941481 w 9386711"/>
                <a:gd name="csY4" fmla="*/ 0 h 1408772"/>
                <a:gd name="csX5" fmla="*/ 2979497 w 9386711"/>
                <a:gd name="csY5" fmla="*/ 2621 h 1408772"/>
                <a:gd name="csX6" fmla="*/ 3640666 w 9386711"/>
                <a:gd name="csY6" fmla="*/ 1084 h 1408772"/>
                <a:gd name="csX7" fmla="*/ 3646311 w 9386711"/>
                <a:gd name="csY7" fmla="*/ 1406550 h 1408772"/>
                <a:gd name="csX8" fmla="*/ 3778359 w 9386711"/>
                <a:gd name="csY8" fmla="*/ 1408772 h 1408772"/>
                <a:gd name="csX9" fmla="*/ 3776133 w 9386711"/>
                <a:gd name="csY9" fmla="*/ 1084 h 1408772"/>
                <a:gd name="csX10" fmla="*/ 6479767 w 9386711"/>
                <a:gd name="csY10" fmla="*/ 5590 h 1408772"/>
                <a:gd name="csX11" fmla="*/ 6479822 w 9386711"/>
                <a:gd name="csY11" fmla="*/ 700996 h 1408772"/>
                <a:gd name="csX12" fmla="*/ 9386711 w 9386711"/>
                <a:gd name="csY12" fmla="*/ 700995 h 1408772"/>
                <a:gd name="csX0" fmla="*/ 0 w 9386711"/>
                <a:gd name="csY0" fmla="*/ 864683 h 1408772"/>
                <a:gd name="csX1" fmla="*/ 383822 w 9386711"/>
                <a:gd name="csY1" fmla="*/ 864683 h 1408772"/>
                <a:gd name="csX2" fmla="*/ 383822 w 9386711"/>
                <a:gd name="csY2" fmla="*/ 1406550 h 1408772"/>
                <a:gd name="csX3" fmla="*/ 948266 w 9386711"/>
                <a:gd name="csY3" fmla="*/ 1406550 h 1408772"/>
                <a:gd name="csX4" fmla="*/ 941481 w 9386711"/>
                <a:gd name="csY4" fmla="*/ 0 h 1408772"/>
                <a:gd name="csX5" fmla="*/ 3111115 w 9386711"/>
                <a:gd name="csY5" fmla="*/ 2621 h 1408772"/>
                <a:gd name="csX6" fmla="*/ 3640666 w 9386711"/>
                <a:gd name="csY6" fmla="*/ 1084 h 1408772"/>
                <a:gd name="csX7" fmla="*/ 3646311 w 9386711"/>
                <a:gd name="csY7" fmla="*/ 1406550 h 1408772"/>
                <a:gd name="csX8" fmla="*/ 3778359 w 9386711"/>
                <a:gd name="csY8" fmla="*/ 1408772 h 1408772"/>
                <a:gd name="csX9" fmla="*/ 3776133 w 9386711"/>
                <a:gd name="csY9" fmla="*/ 1084 h 1408772"/>
                <a:gd name="csX10" fmla="*/ 6479767 w 9386711"/>
                <a:gd name="csY10" fmla="*/ 5590 h 1408772"/>
                <a:gd name="csX11" fmla="*/ 6479822 w 9386711"/>
                <a:gd name="csY11" fmla="*/ 700996 h 1408772"/>
                <a:gd name="csX12" fmla="*/ 9386711 w 9386711"/>
                <a:gd name="csY12" fmla="*/ 700995 h 1408772"/>
                <a:gd name="csX0" fmla="*/ 0 w 9243697"/>
                <a:gd name="csY0" fmla="*/ 864683 h 1408772"/>
                <a:gd name="csX1" fmla="*/ 383822 w 9243697"/>
                <a:gd name="csY1" fmla="*/ 864683 h 1408772"/>
                <a:gd name="csX2" fmla="*/ 383822 w 9243697"/>
                <a:gd name="csY2" fmla="*/ 1406550 h 1408772"/>
                <a:gd name="csX3" fmla="*/ 948266 w 9243697"/>
                <a:gd name="csY3" fmla="*/ 1406550 h 1408772"/>
                <a:gd name="csX4" fmla="*/ 941481 w 9243697"/>
                <a:gd name="csY4" fmla="*/ 0 h 1408772"/>
                <a:gd name="csX5" fmla="*/ 3111115 w 9243697"/>
                <a:gd name="csY5" fmla="*/ 2621 h 1408772"/>
                <a:gd name="csX6" fmla="*/ 3640666 w 9243697"/>
                <a:gd name="csY6" fmla="*/ 1084 h 1408772"/>
                <a:gd name="csX7" fmla="*/ 3646311 w 9243697"/>
                <a:gd name="csY7" fmla="*/ 1406550 h 1408772"/>
                <a:gd name="csX8" fmla="*/ 3778359 w 9243697"/>
                <a:gd name="csY8" fmla="*/ 1408772 h 1408772"/>
                <a:gd name="csX9" fmla="*/ 3776133 w 9243697"/>
                <a:gd name="csY9" fmla="*/ 1084 h 1408772"/>
                <a:gd name="csX10" fmla="*/ 6479767 w 9243697"/>
                <a:gd name="csY10" fmla="*/ 5590 h 1408772"/>
                <a:gd name="csX11" fmla="*/ 6479822 w 9243697"/>
                <a:gd name="csY11" fmla="*/ 700996 h 1408772"/>
                <a:gd name="csX12" fmla="*/ 9243697 w 9243697"/>
                <a:gd name="csY12" fmla="*/ 700995 h 1408772"/>
                <a:gd name="csX0" fmla="*/ 0 w 9243697"/>
                <a:gd name="csY0" fmla="*/ 864683 h 1408772"/>
                <a:gd name="csX1" fmla="*/ 383822 w 9243697"/>
                <a:gd name="csY1" fmla="*/ 864683 h 1408772"/>
                <a:gd name="csX2" fmla="*/ 383822 w 9243697"/>
                <a:gd name="csY2" fmla="*/ 1406550 h 1408772"/>
                <a:gd name="csX3" fmla="*/ 948266 w 9243697"/>
                <a:gd name="csY3" fmla="*/ 1406550 h 1408772"/>
                <a:gd name="csX4" fmla="*/ 941481 w 9243697"/>
                <a:gd name="csY4" fmla="*/ 0 h 1408772"/>
                <a:gd name="csX5" fmla="*/ 3111115 w 9243697"/>
                <a:gd name="csY5" fmla="*/ 2621 h 1408772"/>
                <a:gd name="csX6" fmla="*/ 3708986 w 9243697"/>
                <a:gd name="csY6" fmla="*/ 4742 h 1408772"/>
                <a:gd name="csX7" fmla="*/ 3646311 w 9243697"/>
                <a:gd name="csY7" fmla="*/ 1406550 h 1408772"/>
                <a:gd name="csX8" fmla="*/ 3778359 w 9243697"/>
                <a:gd name="csY8" fmla="*/ 1408772 h 1408772"/>
                <a:gd name="csX9" fmla="*/ 3776133 w 9243697"/>
                <a:gd name="csY9" fmla="*/ 1084 h 1408772"/>
                <a:gd name="csX10" fmla="*/ 6479767 w 9243697"/>
                <a:gd name="csY10" fmla="*/ 5590 h 1408772"/>
                <a:gd name="csX11" fmla="*/ 6479822 w 9243697"/>
                <a:gd name="csY11" fmla="*/ 700996 h 1408772"/>
                <a:gd name="csX12" fmla="*/ 9243697 w 9243697"/>
                <a:gd name="csY12" fmla="*/ 700995 h 1408772"/>
                <a:gd name="csX0" fmla="*/ 0 w 9243697"/>
                <a:gd name="csY0" fmla="*/ 864683 h 1410207"/>
                <a:gd name="csX1" fmla="*/ 383822 w 9243697"/>
                <a:gd name="csY1" fmla="*/ 864683 h 1410207"/>
                <a:gd name="csX2" fmla="*/ 383822 w 9243697"/>
                <a:gd name="csY2" fmla="*/ 1406550 h 1410207"/>
                <a:gd name="csX3" fmla="*/ 948266 w 9243697"/>
                <a:gd name="csY3" fmla="*/ 1406550 h 1410207"/>
                <a:gd name="csX4" fmla="*/ 941481 w 9243697"/>
                <a:gd name="csY4" fmla="*/ 0 h 1410207"/>
                <a:gd name="csX5" fmla="*/ 3111115 w 9243697"/>
                <a:gd name="csY5" fmla="*/ 2621 h 1410207"/>
                <a:gd name="csX6" fmla="*/ 3708986 w 9243697"/>
                <a:gd name="csY6" fmla="*/ 4742 h 1410207"/>
                <a:gd name="csX7" fmla="*/ 3714632 w 9243697"/>
                <a:gd name="csY7" fmla="*/ 1410207 h 1410207"/>
                <a:gd name="csX8" fmla="*/ 3778359 w 9243697"/>
                <a:gd name="csY8" fmla="*/ 1408772 h 1410207"/>
                <a:gd name="csX9" fmla="*/ 3776133 w 9243697"/>
                <a:gd name="csY9" fmla="*/ 1084 h 1410207"/>
                <a:gd name="csX10" fmla="*/ 6479767 w 9243697"/>
                <a:gd name="csY10" fmla="*/ 5590 h 1410207"/>
                <a:gd name="csX11" fmla="*/ 6479822 w 9243697"/>
                <a:gd name="csY11" fmla="*/ 700996 h 1410207"/>
                <a:gd name="csX12" fmla="*/ 9243697 w 9243697"/>
                <a:gd name="csY12" fmla="*/ 700995 h 1410207"/>
                <a:gd name="csX0" fmla="*/ 0 w 9243697"/>
                <a:gd name="csY0" fmla="*/ 864683 h 1410207"/>
                <a:gd name="csX1" fmla="*/ 383822 w 9243697"/>
                <a:gd name="csY1" fmla="*/ 864683 h 1410207"/>
                <a:gd name="csX2" fmla="*/ 383822 w 9243697"/>
                <a:gd name="csY2" fmla="*/ 1406550 h 1410207"/>
                <a:gd name="csX3" fmla="*/ 948266 w 9243697"/>
                <a:gd name="csY3" fmla="*/ 1406550 h 1410207"/>
                <a:gd name="csX4" fmla="*/ 941481 w 9243697"/>
                <a:gd name="csY4" fmla="*/ 0 h 1410207"/>
                <a:gd name="csX5" fmla="*/ 3111115 w 9243697"/>
                <a:gd name="csY5" fmla="*/ 2621 h 1410207"/>
                <a:gd name="csX6" fmla="*/ 3708986 w 9243697"/>
                <a:gd name="csY6" fmla="*/ 4742 h 1410207"/>
                <a:gd name="csX7" fmla="*/ 3714632 w 9243697"/>
                <a:gd name="csY7" fmla="*/ 1410207 h 1410207"/>
                <a:gd name="csX8" fmla="*/ 3778359 w 9243697"/>
                <a:gd name="csY8" fmla="*/ 1408772 h 1410207"/>
                <a:gd name="csX9" fmla="*/ 3851645 w 9243697"/>
                <a:gd name="csY9" fmla="*/ 4742 h 1410207"/>
                <a:gd name="csX10" fmla="*/ 6479767 w 9243697"/>
                <a:gd name="csY10" fmla="*/ 5590 h 1410207"/>
                <a:gd name="csX11" fmla="*/ 6479822 w 9243697"/>
                <a:gd name="csY11" fmla="*/ 700996 h 1410207"/>
                <a:gd name="csX12" fmla="*/ 9243697 w 9243697"/>
                <a:gd name="csY12" fmla="*/ 700995 h 1410207"/>
                <a:gd name="csX0" fmla="*/ 0 w 9243697"/>
                <a:gd name="csY0" fmla="*/ 864683 h 1412430"/>
                <a:gd name="csX1" fmla="*/ 383822 w 9243697"/>
                <a:gd name="csY1" fmla="*/ 864683 h 1412430"/>
                <a:gd name="csX2" fmla="*/ 383822 w 9243697"/>
                <a:gd name="csY2" fmla="*/ 1406550 h 1412430"/>
                <a:gd name="csX3" fmla="*/ 948266 w 9243697"/>
                <a:gd name="csY3" fmla="*/ 1406550 h 1412430"/>
                <a:gd name="csX4" fmla="*/ 941481 w 9243697"/>
                <a:gd name="csY4" fmla="*/ 0 h 1412430"/>
                <a:gd name="csX5" fmla="*/ 3111115 w 9243697"/>
                <a:gd name="csY5" fmla="*/ 2621 h 1412430"/>
                <a:gd name="csX6" fmla="*/ 3708986 w 9243697"/>
                <a:gd name="csY6" fmla="*/ 4742 h 1412430"/>
                <a:gd name="csX7" fmla="*/ 3714632 w 9243697"/>
                <a:gd name="csY7" fmla="*/ 1410207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43697"/>
                <a:gd name="csY0" fmla="*/ 864683 h 1412430"/>
                <a:gd name="csX1" fmla="*/ 383822 w 9243697"/>
                <a:gd name="csY1" fmla="*/ 864683 h 1412430"/>
                <a:gd name="csX2" fmla="*/ 383822 w 9243697"/>
                <a:gd name="csY2" fmla="*/ 1406550 h 1412430"/>
                <a:gd name="csX3" fmla="*/ 948266 w 9243697"/>
                <a:gd name="csY3" fmla="*/ 1406550 h 1412430"/>
                <a:gd name="csX4" fmla="*/ 934290 w 9243697"/>
                <a:gd name="csY4" fmla="*/ 0 h 1412430"/>
                <a:gd name="csX5" fmla="*/ 3111115 w 9243697"/>
                <a:gd name="csY5" fmla="*/ 2621 h 1412430"/>
                <a:gd name="csX6" fmla="*/ 3708986 w 9243697"/>
                <a:gd name="csY6" fmla="*/ 4742 h 1412430"/>
                <a:gd name="csX7" fmla="*/ 3714632 w 9243697"/>
                <a:gd name="csY7" fmla="*/ 1410207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43697"/>
                <a:gd name="csY0" fmla="*/ 864683 h 1412430"/>
                <a:gd name="csX1" fmla="*/ 383822 w 9243697"/>
                <a:gd name="csY1" fmla="*/ 864683 h 1412430"/>
                <a:gd name="csX2" fmla="*/ 383822 w 9243697"/>
                <a:gd name="csY2" fmla="*/ 1406550 h 1412430"/>
                <a:gd name="csX3" fmla="*/ 933882 w 9243697"/>
                <a:gd name="csY3" fmla="*/ 1406550 h 1412430"/>
                <a:gd name="csX4" fmla="*/ 934290 w 9243697"/>
                <a:gd name="csY4" fmla="*/ 0 h 1412430"/>
                <a:gd name="csX5" fmla="*/ 3111115 w 9243697"/>
                <a:gd name="csY5" fmla="*/ 2621 h 1412430"/>
                <a:gd name="csX6" fmla="*/ 3708986 w 9243697"/>
                <a:gd name="csY6" fmla="*/ 4742 h 1412430"/>
                <a:gd name="csX7" fmla="*/ 3714632 w 9243697"/>
                <a:gd name="csY7" fmla="*/ 1410207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43697"/>
                <a:gd name="csY0" fmla="*/ 864683 h 1412430"/>
                <a:gd name="csX1" fmla="*/ 415374 w 9243697"/>
                <a:gd name="csY1" fmla="*/ 875902 h 1412430"/>
                <a:gd name="csX2" fmla="*/ 383822 w 9243697"/>
                <a:gd name="csY2" fmla="*/ 1406550 h 1412430"/>
                <a:gd name="csX3" fmla="*/ 933882 w 9243697"/>
                <a:gd name="csY3" fmla="*/ 1406550 h 1412430"/>
                <a:gd name="csX4" fmla="*/ 934290 w 9243697"/>
                <a:gd name="csY4" fmla="*/ 0 h 1412430"/>
                <a:gd name="csX5" fmla="*/ 3111115 w 9243697"/>
                <a:gd name="csY5" fmla="*/ 2621 h 1412430"/>
                <a:gd name="csX6" fmla="*/ 3708986 w 9243697"/>
                <a:gd name="csY6" fmla="*/ 4742 h 1412430"/>
                <a:gd name="csX7" fmla="*/ 3714632 w 9243697"/>
                <a:gd name="csY7" fmla="*/ 1410207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43697"/>
                <a:gd name="csY0" fmla="*/ 864683 h 1412430"/>
                <a:gd name="csX1" fmla="*/ 415374 w 9243697"/>
                <a:gd name="csY1" fmla="*/ 875902 h 1412430"/>
                <a:gd name="csX2" fmla="*/ 415374 w 9243697"/>
                <a:gd name="csY2" fmla="*/ 1412159 h 1412430"/>
                <a:gd name="csX3" fmla="*/ 933882 w 9243697"/>
                <a:gd name="csY3" fmla="*/ 1406550 h 1412430"/>
                <a:gd name="csX4" fmla="*/ 934290 w 9243697"/>
                <a:gd name="csY4" fmla="*/ 0 h 1412430"/>
                <a:gd name="csX5" fmla="*/ 3111115 w 9243697"/>
                <a:gd name="csY5" fmla="*/ 2621 h 1412430"/>
                <a:gd name="csX6" fmla="*/ 3708986 w 9243697"/>
                <a:gd name="csY6" fmla="*/ 4742 h 1412430"/>
                <a:gd name="csX7" fmla="*/ 3714632 w 9243697"/>
                <a:gd name="csY7" fmla="*/ 1410207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06887"/>
                <a:gd name="csY0" fmla="*/ 864683 h 1412430"/>
                <a:gd name="csX1" fmla="*/ 378564 w 9206887"/>
                <a:gd name="csY1" fmla="*/ 875902 h 1412430"/>
                <a:gd name="csX2" fmla="*/ 378564 w 9206887"/>
                <a:gd name="csY2" fmla="*/ 1412159 h 1412430"/>
                <a:gd name="csX3" fmla="*/ 897072 w 9206887"/>
                <a:gd name="csY3" fmla="*/ 1406550 h 1412430"/>
                <a:gd name="csX4" fmla="*/ 897480 w 9206887"/>
                <a:gd name="csY4" fmla="*/ 0 h 1412430"/>
                <a:gd name="csX5" fmla="*/ 3074305 w 9206887"/>
                <a:gd name="csY5" fmla="*/ 2621 h 1412430"/>
                <a:gd name="csX6" fmla="*/ 3672176 w 9206887"/>
                <a:gd name="csY6" fmla="*/ 4742 h 1412430"/>
                <a:gd name="csX7" fmla="*/ 3677822 w 9206887"/>
                <a:gd name="csY7" fmla="*/ 1410207 h 1412430"/>
                <a:gd name="csX8" fmla="*/ 3817061 w 9206887"/>
                <a:gd name="csY8" fmla="*/ 1412430 h 1412430"/>
                <a:gd name="csX9" fmla="*/ 3814835 w 9206887"/>
                <a:gd name="csY9" fmla="*/ 4742 h 1412430"/>
                <a:gd name="csX10" fmla="*/ 6442957 w 9206887"/>
                <a:gd name="csY10" fmla="*/ 5590 h 1412430"/>
                <a:gd name="csX11" fmla="*/ 6443012 w 9206887"/>
                <a:gd name="csY11" fmla="*/ 700996 h 1412430"/>
                <a:gd name="csX12" fmla="*/ 9206887 w 9206887"/>
                <a:gd name="csY12" fmla="*/ 700995 h 1412430"/>
                <a:gd name="csX0" fmla="*/ 0 w 9206887"/>
                <a:gd name="csY0" fmla="*/ 864683 h 1412430"/>
                <a:gd name="csX1" fmla="*/ 378564 w 9206887"/>
                <a:gd name="csY1" fmla="*/ 875902 h 1412430"/>
                <a:gd name="csX2" fmla="*/ 378564 w 9206887"/>
                <a:gd name="csY2" fmla="*/ 1412159 h 1412430"/>
                <a:gd name="csX3" fmla="*/ 897072 w 9206887"/>
                <a:gd name="csY3" fmla="*/ 1406550 h 1412430"/>
                <a:gd name="csX4" fmla="*/ 897480 w 9206887"/>
                <a:gd name="csY4" fmla="*/ 0 h 1412430"/>
                <a:gd name="csX5" fmla="*/ 3074305 w 9206887"/>
                <a:gd name="csY5" fmla="*/ 2621 h 1412430"/>
                <a:gd name="csX6" fmla="*/ 3672176 w 9206887"/>
                <a:gd name="csY6" fmla="*/ 4742 h 1412430"/>
                <a:gd name="csX7" fmla="*/ 3677822 w 9206887"/>
                <a:gd name="csY7" fmla="*/ 1410207 h 1412430"/>
                <a:gd name="csX8" fmla="*/ 3817061 w 9206887"/>
                <a:gd name="csY8" fmla="*/ 1412430 h 1412430"/>
                <a:gd name="csX9" fmla="*/ 3814835 w 9206887"/>
                <a:gd name="csY9" fmla="*/ 4742 h 1412430"/>
                <a:gd name="csX10" fmla="*/ 6442957 w 9206887"/>
                <a:gd name="csY10" fmla="*/ 5590 h 1412430"/>
                <a:gd name="csX11" fmla="*/ 6316807 w 9206887"/>
                <a:gd name="csY11" fmla="*/ 706606 h 1412430"/>
                <a:gd name="csX12" fmla="*/ 9206887 w 9206887"/>
                <a:gd name="csY12" fmla="*/ 700995 h 1412430"/>
                <a:gd name="csX0" fmla="*/ 0 w 9206887"/>
                <a:gd name="csY0" fmla="*/ 864703 h 1412450"/>
                <a:gd name="csX1" fmla="*/ 378564 w 9206887"/>
                <a:gd name="csY1" fmla="*/ 875922 h 1412450"/>
                <a:gd name="csX2" fmla="*/ 378564 w 9206887"/>
                <a:gd name="csY2" fmla="*/ 1412179 h 1412450"/>
                <a:gd name="csX3" fmla="*/ 897072 w 9206887"/>
                <a:gd name="csY3" fmla="*/ 1406570 h 1412450"/>
                <a:gd name="csX4" fmla="*/ 897480 w 9206887"/>
                <a:gd name="csY4" fmla="*/ 20 h 1412450"/>
                <a:gd name="csX5" fmla="*/ 3074305 w 9206887"/>
                <a:gd name="csY5" fmla="*/ 2641 h 1412450"/>
                <a:gd name="csX6" fmla="*/ 3672176 w 9206887"/>
                <a:gd name="csY6" fmla="*/ 4762 h 1412450"/>
                <a:gd name="csX7" fmla="*/ 3677822 w 9206887"/>
                <a:gd name="csY7" fmla="*/ 1410227 h 1412450"/>
                <a:gd name="csX8" fmla="*/ 3817061 w 9206887"/>
                <a:gd name="csY8" fmla="*/ 1412450 h 1412450"/>
                <a:gd name="csX9" fmla="*/ 3814835 w 9206887"/>
                <a:gd name="csY9" fmla="*/ 4762 h 1412450"/>
                <a:gd name="csX10" fmla="*/ 6322010 w 9206887"/>
                <a:gd name="csY10" fmla="*/ 0 h 1412450"/>
                <a:gd name="csX11" fmla="*/ 6316807 w 9206887"/>
                <a:gd name="csY11" fmla="*/ 706626 h 1412450"/>
                <a:gd name="csX12" fmla="*/ 9206887 w 9206887"/>
                <a:gd name="csY12" fmla="*/ 701015 h 1412450"/>
                <a:gd name="csX0" fmla="*/ 0 w 9206887"/>
                <a:gd name="csY0" fmla="*/ 864683 h 1412430"/>
                <a:gd name="csX1" fmla="*/ 378564 w 9206887"/>
                <a:gd name="csY1" fmla="*/ 875902 h 1412430"/>
                <a:gd name="csX2" fmla="*/ 378564 w 9206887"/>
                <a:gd name="csY2" fmla="*/ 1412159 h 1412430"/>
                <a:gd name="csX3" fmla="*/ 897072 w 9206887"/>
                <a:gd name="csY3" fmla="*/ 1406550 h 1412430"/>
                <a:gd name="csX4" fmla="*/ 897480 w 9206887"/>
                <a:gd name="csY4" fmla="*/ 0 h 1412430"/>
                <a:gd name="csX5" fmla="*/ 3074305 w 9206887"/>
                <a:gd name="csY5" fmla="*/ 2621 h 1412430"/>
                <a:gd name="csX6" fmla="*/ 3672176 w 9206887"/>
                <a:gd name="csY6" fmla="*/ 4742 h 1412430"/>
                <a:gd name="csX7" fmla="*/ 3677822 w 9206887"/>
                <a:gd name="csY7" fmla="*/ 1410207 h 1412430"/>
                <a:gd name="csX8" fmla="*/ 3817061 w 9206887"/>
                <a:gd name="csY8" fmla="*/ 1412430 h 1412430"/>
                <a:gd name="csX9" fmla="*/ 3814835 w 9206887"/>
                <a:gd name="csY9" fmla="*/ 4742 h 1412430"/>
                <a:gd name="csX10" fmla="*/ 6300976 w 9206887"/>
                <a:gd name="csY10" fmla="*/ 5590 h 1412430"/>
                <a:gd name="csX11" fmla="*/ 6316807 w 9206887"/>
                <a:gd name="csY11" fmla="*/ 706606 h 1412430"/>
                <a:gd name="csX12" fmla="*/ 9206887 w 9206887"/>
                <a:gd name="csY12" fmla="*/ 700995 h 1412430"/>
                <a:gd name="csX0" fmla="*/ 0 w 9206887"/>
                <a:gd name="csY0" fmla="*/ 864683 h 1412430"/>
                <a:gd name="csX1" fmla="*/ 378564 w 9206887"/>
                <a:gd name="csY1" fmla="*/ 875902 h 1412430"/>
                <a:gd name="csX2" fmla="*/ 378564 w 9206887"/>
                <a:gd name="csY2" fmla="*/ 1412159 h 1412430"/>
                <a:gd name="csX3" fmla="*/ 897072 w 9206887"/>
                <a:gd name="csY3" fmla="*/ 1406550 h 1412430"/>
                <a:gd name="csX4" fmla="*/ 897480 w 9206887"/>
                <a:gd name="csY4" fmla="*/ 0 h 1412430"/>
                <a:gd name="csX5" fmla="*/ 3074305 w 9206887"/>
                <a:gd name="csY5" fmla="*/ 2621 h 1412430"/>
                <a:gd name="csX6" fmla="*/ 3672176 w 9206887"/>
                <a:gd name="csY6" fmla="*/ 4742 h 1412430"/>
                <a:gd name="csX7" fmla="*/ 3677822 w 9206887"/>
                <a:gd name="csY7" fmla="*/ 1410207 h 1412430"/>
                <a:gd name="csX8" fmla="*/ 3817061 w 9206887"/>
                <a:gd name="csY8" fmla="*/ 1412430 h 1412430"/>
                <a:gd name="csX9" fmla="*/ 3814835 w 9206887"/>
                <a:gd name="csY9" fmla="*/ 4742 h 1412430"/>
                <a:gd name="csX10" fmla="*/ 6300976 w 9206887"/>
                <a:gd name="csY10" fmla="*/ 5590 h 1412430"/>
                <a:gd name="csX11" fmla="*/ 6295773 w 9206887"/>
                <a:gd name="csY11" fmla="*/ 706606 h 1412430"/>
                <a:gd name="csX12" fmla="*/ 9206887 w 9206887"/>
                <a:gd name="csY12" fmla="*/ 700995 h 1412430"/>
                <a:gd name="csX0" fmla="*/ 0 w 9206887"/>
                <a:gd name="csY0" fmla="*/ 864683 h 1412430"/>
                <a:gd name="csX1" fmla="*/ 378564 w 9206887"/>
                <a:gd name="csY1" fmla="*/ 875902 h 1412430"/>
                <a:gd name="csX2" fmla="*/ 378564 w 9206887"/>
                <a:gd name="csY2" fmla="*/ 1412159 h 1412430"/>
                <a:gd name="csX3" fmla="*/ 897072 w 9206887"/>
                <a:gd name="csY3" fmla="*/ 1406550 h 1412430"/>
                <a:gd name="csX4" fmla="*/ 897480 w 9206887"/>
                <a:gd name="csY4" fmla="*/ 0 h 1412430"/>
                <a:gd name="csX5" fmla="*/ 3074305 w 9206887"/>
                <a:gd name="csY5" fmla="*/ 2621 h 1412430"/>
                <a:gd name="csX6" fmla="*/ 3672176 w 9206887"/>
                <a:gd name="csY6" fmla="*/ 4742 h 1412430"/>
                <a:gd name="csX7" fmla="*/ 3677822 w 9206887"/>
                <a:gd name="csY7" fmla="*/ 1410207 h 1412430"/>
                <a:gd name="csX8" fmla="*/ 3817061 w 9206887"/>
                <a:gd name="csY8" fmla="*/ 1412430 h 1412430"/>
                <a:gd name="csX9" fmla="*/ 3814835 w 9206887"/>
                <a:gd name="csY9" fmla="*/ 4742 h 1412430"/>
                <a:gd name="csX10" fmla="*/ 6300976 w 9206887"/>
                <a:gd name="csY10" fmla="*/ 5590 h 1412430"/>
                <a:gd name="csX11" fmla="*/ 6301031 w 9206887"/>
                <a:gd name="csY11" fmla="*/ 700996 h 1412430"/>
                <a:gd name="csX12" fmla="*/ 9206887 w 9206887"/>
                <a:gd name="csY12" fmla="*/ 700995 h 1412430"/>
                <a:gd name="csX0" fmla="*/ 0 w 8831151"/>
                <a:gd name="csY0" fmla="*/ 864683 h 1412430"/>
                <a:gd name="csX1" fmla="*/ 378564 w 8831151"/>
                <a:gd name="csY1" fmla="*/ 875902 h 1412430"/>
                <a:gd name="csX2" fmla="*/ 378564 w 8831151"/>
                <a:gd name="csY2" fmla="*/ 1412159 h 1412430"/>
                <a:gd name="csX3" fmla="*/ 897072 w 8831151"/>
                <a:gd name="csY3" fmla="*/ 1406550 h 1412430"/>
                <a:gd name="csX4" fmla="*/ 897480 w 8831151"/>
                <a:gd name="csY4" fmla="*/ 0 h 1412430"/>
                <a:gd name="csX5" fmla="*/ 3074305 w 8831151"/>
                <a:gd name="csY5" fmla="*/ 2621 h 1412430"/>
                <a:gd name="csX6" fmla="*/ 3672176 w 8831151"/>
                <a:gd name="csY6" fmla="*/ 4742 h 1412430"/>
                <a:gd name="csX7" fmla="*/ 3677822 w 8831151"/>
                <a:gd name="csY7" fmla="*/ 1410207 h 1412430"/>
                <a:gd name="csX8" fmla="*/ 3817061 w 8831151"/>
                <a:gd name="csY8" fmla="*/ 1412430 h 1412430"/>
                <a:gd name="csX9" fmla="*/ 3814835 w 8831151"/>
                <a:gd name="csY9" fmla="*/ 4742 h 1412430"/>
                <a:gd name="csX10" fmla="*/ 6300976 w 8831151"/>
                <a:gd name="csY10" fmla="*/ 5590 h 1412430"/>
                <a:gd name="csX11" fmla="*/ 6301031 w 8831151"/>
                <a:gd name="csY11" fmla="*/ 700996 h 1412430"/>
                <a:gd name="csX12" fmla="*/ 8831151 w 8831151"/>
                <a:gd name="csY12" fmla="*/ 713521 h 1412430"/>
                <a:gd name="csX0" fmla="*/ 0 w 8831151"/>
                <a:gd name="csY0" fmla="*/ 864683 h 1412430"/>
                <a:gd name="csX1" fmla="*/ 382626 w 8831151"/>
                <a:gd name="csY1" fmla="*/ 867234 h 1412430"/>
                <a:gd name="csX2" fmla="*/ 378564 w 8831151"/>
                <a:gd name="csY2" fmla="*/ 1412159 h 1412430"/>
                <a:gd name="csX3" fmla="*/ 897072 w 8831151"/>
                <a:gd name="csY3" fmla="*/ 1406550 h 1412430"/>
                <a:gd name="csX4" fmla="*/ 897480 w 8831151"/>
                <a:gd name="csY4" fmla="*/ 0 h 1412430"/>
                <a:gd name="csX5" fmla="*/ 3074305 w 8831151"/>
                <a:gd name="csY5" fmla="*/ 2621 h 1412430"/>
                <a:gd name="csX6" fmla="*/ 3672176 w 8831151"/>
                <a:gd name="csY6" fmla="*/ 4742 h 1412430"/>
                <a:gd name="csX7" fmla="*/ 3677822 w 8831151"/>
                <a:gd name="csY7" fmla="*/ 1410207 h 1412430"/>
                <a:gd name="csX8" fmla="*/ 3817061 w 8831151"/>
                <a:gd name="csY8" fmla="*/ 1412430 h 1412430"/>
                <a:gd name="csX9" fmla="*/ 3814835 w 8831151"/>
                <a:gd name="csY9" fmla="*/ 4742 h 1412430"/>
                <a:gd name="csX10" fmla="*/ 6300976 w 8831151"/>
                <a:gd name="csY10" fmla="*/ 5590 h 1412430"/>
                <a:gd name="csX11" fmla="*/ 6301031 w 8831151"/>
                <a:gd name="csY11" fmla="*/ 700996 h 1412430"/>
                <a:gd name="csX12" fmla="*/ 8831151 w 8831151"/>
                <a:gd name="csY12" fmla="*/ 713521 h 1412430"/>
                <a:gd name="csX0" fmla="*/ 0 w 8831151"/>
                <a:gd name="csY0" fmla="*/ 864683 h 1412430"/>
                <a:gd name="csX1" fmla="*/ 382626 w 8831151"/>
                <a:gd name="csY1" fmla="*/ 867234 h 1412430"/>
                <a:gd name="csX2" fmla="*/ 378564 w 8831151"/>
                <a:gd name="csY2" fmla="*/ 1412159 h 1412430"/>
                <a:gd name="csX3" fmla="*/ 909258 w 8831151"/>
                <a:gd name="csY3" fmla="*/ 1406550 h 1412430"/>
                <a:gd name="csX4" fmla="*/ 897480 w 8831151"/>
                <a:gd name="csY4" fmla="*/ 0 h 1412430"/>
                <a:gd name="csX5" fmla="*/ 3074305 w 8831151"/>
                <a:gd name="csY5" fmla="*/ 2621 h 1412430"/>
                <a:gd name="csX6" fmla="*/ 3672176 w 8831151"/>
                <a:gd name="csY6" fmla="*/ 4742 h 1412430"/>
                <a:gd name="csX7" fmla="*/ 3677822 w 8831151"/>
                <a:gd name="csY7" fmla="*/ 1410207 h 1412430"/>
                <a:gd name="csX8" fmla="*/ 3817061 w 8831151"/>
                <a:gd name="csY8" fmla="*/ 1412430 h 1412430"/>
                <a:gd name="csX9" fmla="*/ 3814835 w 8831151"/>
                <a:gd name="csY9" fmla="*/ 4742 h 1412430"/>
                <a:gd name="csX10" fmla="*/ 6300976 w 8831151"/>
                <a:gd name="csY10" fmla="*/ 5590 h 1412430"/>
                <a:gd name="csX11" fmla="*/ 6301031 w 8831151"/>
                <a:gd name="csY11" fmla="*/ 700996 h 1412430"/>
                <a:gd name="csX12" fmla="*/ 8831151 w 8831151"/>
                <a:gd name="csY12" fmla="*/ 713521 h 1412430"/>
                <a:gd name="csX0" fmla="*/ 0 w 8831151"/>
                <a:gd name="csY0" fmla="*/ 864683 h 1412430"/>
                <a:gd name="csX1" fmla="*/ 382626 w 8831151"/>
                <a:gd name="csY1" fmla="*/ 867234 h 1412430"/>
                <a:gd name="csX2" fmla="*/ 378564 w 8831151"/>
                <a:gd name="csY2" fmla="*/ 1412159 h 1412430"/>
                <a:gd name="csX3" fmla="*/ 909258 w 8831151"/>
                <a:gd name="csY3" fmla="*/ 1406550 h 1412430"/>
                <a:gd name="csX4" fmla="*/ 913729 w 8831151"/>
                <a:gd name="csY4" fmla="*/ 0 h 1412430"/>
                <a:gd name="csX5" fmla="*/ 3074305 w 8831151"/>
                <a:gd name="csY5" fmla="*/ 2621 h 1412430"/>
                <a:gd name="csX6" fmla="*/ 3672176 w 8831151"/>
                <a:gd name="csY6" fmla="*/ 4742 h 1412430"/>
                <a:gd name="csX7" fmla="*/ 3677822 w 8831151"/>
                <a:gd name="csY7" fmla="*/ 1410207 h 1412430"/>
                <a:gd name="csX8" fmla="*/ 3817061 w 8831151"/>
                <a:gd name="csY8" fmla="*/ 1412430 h 1412430"/>
                <a:gd name="csX9" fmla="*/ 3814835 w 8831151"/>
                <a:gd name="csY9" fmla="*/ 4742 h 1412430"/>
                <a:gd name="csX10" fmla="*/ 6300976 w 8831151"/>
                <a:gd name="csY10" fmla="*/ 5590 h 1412430"/>
                <a:gd name="csX11" fmla="*/ 6301031 w 8831151"/>
                <a:gd name="csY11" fmla="*/ 700996 h 1412430"/>
                <a:gd name="csX12" fmla="*/ 8831151 w 8831151"/>
                <a:gd name="csY12" fmla="*/ 713521 h 1412430"/>
                <a:gd name="csX0" fmla="*/ 0 w 8831151"/>
                <a:gd name="csY0" fmla="*/ 862062 h 1409809"/>
                <a:gd name="csX1" fmla="*/ 382626 w 8831151"/>
                <a:gd name="csY1" fmla="*/ 864613 h 1409809"/>
                <a:gd name="csX2" fmla="*/ 378564 w 8831151"/>
                <a:gd name="csY2" fmla="*/ 1409538 h 1409809"/>
                <a:gd name="csX3" fmla="*/ 909258 w 8831151"/>
                <a:gd name="csY3" fmla="*/ 1403929 h 1409809"/>
                <a:gd name="csX4" fmla="*/ 901542 w 8831151"/>
                <a:gd name="csY4" fmla="*/ 6046 h 1409809"/>
                <a:gd name="csX5" fmla="*/ 3074305 w 8831151"/>
                <a:gd name="csY5" fmla="*/ 0 h 1409809"/>
                <a:gd name="csX6" fmla="*/ 3672176 w 8831151"/>
                <a:gd name="csY6" fmla="*/ 2121 h 1409809"/>
                <a:gd name="csX7" fmla="*/ 3677822 w 8831151"/>
                <a:gd name="csY7" fmla="*/ 1407586 h 1409809"/>
                <a:gd name="csX8" fmla="*/ 3817061 w 8831151"/>
                <a:gd name="csY8" fmla="*/ 1409809 h 1409809"/>
                <a:gd name="csX9" fmla="*/ 3814835 w 8831151"/>
                <a:gd name="csY9" fmla="*/ 2121 h 1409809"/>
                <a:gd name="csX10" fmla="*/ 6300976 w 8831151"/>
                <a:gd name="csY10" fmla="*/ 2969 h 1409809"/>
                <a:gd name="csX11" fmla="*/ 6301031 w 8831151"/>
                <a:gd name="csY11" fmla="*/ 698375 h 1409809"/>
                <a:gd name="csX12" fmla="*/ 8831151 w 8831151"/>
                <a:gd name="csY12" fmla="*/ 710900 h 1409809"/>
                <a:gd name="csX0" fmla="*/ 0 w 8831151"/>
                <a:gd name="csY0" fmla="*/ 862062 h 1420934"/>
                <a:gd name="csX1" fmla="*/ 382626 w 8831151"/>
                <a:gd name="csY1" fmla="*/ 864613 h 1420934"/>
                <a:gd name="csX2" fmla="*/ 378564 w 8831151"/>
                <a:gd name="csY2" fmla="*/ 1409538 h 1420934"/>
                <a:gd name="csX3" fmla="*/ 909258 w 8831151"/>
                <a:gd name="csY3" fmla="*/ 1403929 h 1420934"/>
                <a:gd name="csX4" fmla="*/ 901542 w 8831151"/>
                <a:gd name="csY4" fmla="*/ 6046 h 1420934"/>
                <a:gd name="csX5" fmla="*/ 3074305 w 8831151"/>
                <a:gd name="csY5" fmla="*/ 0 h 1420934"/>
                <a:gd name="csX6" fmla="*/ 3672176 w 8831151"/>
                <a:gd name="csY6" fmla="*/ 2121 h 1420934"/>
                <a:gd name="csX7" fmla="*/ 3693463 w 8831151"/>
                <a:gd name="csY7" fmla="*/ 1420934 h 1420934"/>
                <a:gd name="csX8" fmla="*/ 3817061 w 8831151"/>
                <a:gd name="csY8" fmla="*/ 1409809 h 1420934"/>
                <a:gd name="csX9" fmla="*/ 3814835 w 8831151"/>
                <a:gd name="csY9" fmla="*/ 2121 h 1420934"/>
                <a:gd name="csX10" fmla="*/ 6300976 w 8831151"/>
                <a:gd name="csY10" fmla="*/ 2969 h 1420934"/>
                <a:gd name="csX11" fmla="*/ 6301031 w 8831151"/>
                <a:gd name="csY11" fmla="*/ 698375 h 1420934"/>
                <a:gd name="csX12" fmla="*/ 8831151 w 8831151"/>
                <a:gd name="csY12" fmla="*/ 710900 h 1420934"/>
                <a:gd name="csX0" fmla="*/ 0 w 8831151"/>
                <a:gd name="csY0" fmla="*/ 862062 h 1420934"/>
                <a:gd name="csX1" fmla="*/ 382626 w 8831151"/>
                <a:gd name="csY1" fmla="*/ 864613 h 1420934"/>
                <a:gd name="csX2" fmla="*/ 378564 w 8831151"/>
                <a:gd name="csY2" fmla="*/ 1409538 h 1420934"/>
                <a:gd name="csX3" fmla="*/ 909258 w 8831151"/>
                <a:gd name="csY3" fmla="*/ 1403929 h 1420934"/>
                <a:gd name="csX4" fmla="*/ 901542 w 8831151"/>
                <a:gd name="csY4" fmla="*/ 6046 h 1420934"/>
                <a:gd name="csX5" fmla="*/ 3074305 w 8831151"/>
                <a:gd name="csY5" fmla="*/ 0 h 1420934"/>
                <a:gd name="csX6" fmla="*/ 3690946 w 8831151"/>
                <a:gd name="csY6" fmla="*/ 8796 h 1420934"/>
                <a:gd name="csX7" fmla="*/ 3693463 w 8831151"/>
                <a:gd name="csY7" fmla="*/ 1420934 h 1420934"/>
                <a:gd name="csX8" fmla="*/ 3817061 w 8831151"/>
                <a:gd name="csY8" fmla="*/ 1409809 h 1420934"/>
                <a:gd name="csX9" fmla="*/ 3814835 w 8831151"/>
                <a:gd name="csY9" fmla="*/ 2121 h 1420934"/>
                <a:gd name="csX10" fmla="*/ 6300976 w 8831151"/>
                <a:gd name="csY10" fmla="*/ 2969 h 1420934"/>
                <a:gd name="csX11" fmla="*/ 6301031 w 8831151"/>
                <a:gd name="csY11" fmla="*/ 698375 h 1420934"/>
                <a:gd name="csX12" fmla="*/ 8831151 w 8831151"/>
                <a:gd name="csY12" fmla="*/ 710900 h 1420934"/>
                <a:gd name="csX0" fmla="*/ 0 w 8831151"/>
                <a:gd name="csY0" fmla="*/ 862062 h 1426495"/>
                <a:gd name="csX1" fmla="*/ 382626 w 8831151"/>
                <a:gd name="csY1" fmla="*/ 864613 h 1426495"/>
                <a:gd name="csX2" fmla="*/ 378564 w 8831151"/>
                <a:gd name="csY2" fmla="*/ 1409538 h 1426495"/>
                <a:gd name="csX3" fmla="*/ 909258 w 8831151"/>
                <a:gd name="csY3" fmla="*/ 1403929 h 1426495"/>
                <a:gd name="csX4" fmla="*/ 901542 w 8831151"/>
                <a:gd name="csY4" fmla="*/ 6046 h 1426495"/>
                <a:gd name="csX5" fmla="*/ 3074305 w 8831151"/>
                <a:gd name="csY5" fmla="*/ 0 h 1426495"/>
                <a:gd name="csX6" fmla="*/ 3690946 w 8831151"/>
                <a:gd name="csY6" fmla="*/ 8796 h 1426495"/>
                <a:gd name="csX7" fmla="*/ 3693463 w 8831151"/>
                <a:gd name="csY7" fmla="*/ 1420934 h 1426495"/>
                <a:gd name="csX8" fmla="*/ 3813933 w 8831151"/>
                <a:gd name="csY8" fmla="*/ 1426495 h 1426495"/>
                <a:gd name="csX9" fmla="*/ 3814835 w 8831151"/>
                <a:gd name="csY9" fmla="*/ 2121 h 1426495"/>
                <a:gd name="csX10" fmla="*/ 6300976 w 8831151"/>
                <a:gd name="csY10" fmla="*/ 2969 h 1426495"/>
                <a:gd name="csX11" fmla="*/ 6301031 w 8831151"/>
                <a:gd name="csY11" fmla="*/ 698375 h 1426495"/>
                <a:gd name="csX12" fmla="*/ 8831151 w 8831151"/>
                <a:gd name="csY12" fmla="*/ 710900 h 1426495"/>
                <a:gd name="csX0" fmla="*/ 0 w 8831151"/>
                <a:gd name="csY0" fmla="*/ 862062 h 1420934"/>
                <a:gd name="csX1" fmla="*/ 382626 w 8831151"/>
                <a:gd name="csY1" fmla="*/ 864613 h 1420934"/>
                <a:gd name="csX2" fmla="*/ 378564 w 8831151"/>
                <a:gd name="csY2" fmla="*/ 1409538 h 1420934"/>
                <a:gd name="csX3" fmla="*/ 909258 w 8831151"/>
                <a:gd name="csY3" fmla="*/ 1403929 h 1420934"/>
                <a:gd name="csX4" fmla="*/ 901542 w 8831151"/>
                <a:gd name="csY4" fmla="*/ 6046 h 1420934"/>
                <a:gd name="csX5" fmla="*/ 3074305 w 8831151"/>
                <a:gd name="csY5" fmla="*/ 0 h 1420934"/>
                <a:gd name="csX6" fmla="*/ 3690946 w 8831151"/>
                <a:gd name="csY6" fmla="*/ 8796 h 1420934"/>
                <a:gd name="csX7" fmla="*/ 3693463 w 8831151"/>
                <a:gd name="csY7" fmla="*/ 1420934 h 1420934"/>
                <a:gd name="csX8" fmla="*/ 3810805 w 8831151"/>
                <a:gd name="csY8" fmla="*/ 1413146 h 1420934"/>
                <a:gd name="csX9" fmla="*/ 3814835 w 8831151"/>
                <a:gd name="csY9" fmla="*/ 2121 h 1420934"/>
                <a:gd name="csX10" fmla="*/ 6300976 w 8831151"/>
                <a:gd name="csY10" fmla="*/ 2969 h 1420934"/>
                <a:gd name="csX11" fmla="*/ 6301031 w 8831151"/>
                <a:gd name="csY11" fmla="*/ 698375 h 1420934"/>
                <a:gd name="csX12" fmla="*/ 8831151 w 8831151"/>
                <a:gd name="csY12" fmla="*/ 710900 h 1420934"/>
                <a:gd name="csX0" fmla="*/ 0 w 8831151"/>
                <a:gd name="csY0" fmla="*/ 862062 h 1423157"/>
                <a:gd name="csX1" fmla="*/ 382626 w 8831151"/>
                <a:gd name="csY1" fmla="*/ 864613 h 1423157"/>
                <a:gd name="csX2" fmla="*/ 378564 w 8831151"/>
                <a:gd name="csY2" fmla="*/ 1409538 h 1423157"/>
                <a:gd name="csX3" fmla="*/ 909258 w 8831151"/>
                <a:gd name="csY3" fmla="*/ 1403929 h 1423157"/>
                <a:gd name="csX4" fmla="*/ 901542 w 8831151"/>
                <a:gd name="csY4" fmla="*/ 6046 h 1423157"/>
                <a:gd name="csX5" fmla="*/ 3074305 w 8831151"/>
                <a:gd name="csY5" fmla="*/ 0 h 1423157"/>
                <a:gd name="csX6" fmla="*/ 3690946 w 8831151"/>
                <a:gd name="csY6" fmla="*/ 8796 h 1423157"/>
                <a:gd name="csX7" fmla="*/ 3693463 w 8831151"/>
                <a:gd name="csY7" fmla="*/ 1420934 h 1423157"/>
                <a:gd name="csX8" fmla="*/ 3807677 w 8831151"/>
                <a:gd name="csY8" fmla="*/ 1423157 h 1423157"/>
                <a:gd name="csX9" fmla="*/ 3814835 w 8831151"/>
                <a:gd name="csY9" fmla="*/ 2121 h 1423157"/>
                <a:gd name="csX10" fmla="*/ 6300976 w 8831151"/>
                <a:gd name="csY10" fmla="*/ 2969 h 1423157"/>
                <a:gd name="csX11" fmla="*/ 6301031 w 8831151"/>
                <a:gd name="csY11" fmla="*/ 698375 h 1423157"/>
                <a:gd name="csX12" fmla="*/ 8831151 w 8831151"/>
                <a:gd name="csY12" fmla="*/ 710900 h 1423157"/>
                <a:gd name="csX0" fmla="*/ 0 w 8831151"/>
                <a:gd name="csY0" fmla="*/ 862062 h 1423157"/>
                <a:gd name="csX1" fmla="*/ 382626 w 8831151"/>
                <a:gd name="csY1" fmla="*/ 864613 h 1423157"/>
                <a:gd name="csX2" fmla="*/ 378564 w 8831151"/>
                <a:gd name="csY2" fmla="*/ 1409538 h 1423157"/>
                <a:gd name="csX3" fmla="*/ 909258 w 8831151"/>
                <a:gd name="csY3" fmla="*/ 1403929 h 1423157"/>
                <a:gd name="csX4" fmla="*/ 901542 w 8831151"/>
                <a:gd name="csY4" fmla="*/ 6046 h 1423157"/>
                <a:gd name="csX5" fmla="*/ 3074305 w 8831151"/>
                <a:gd name="csY5" fmla="*/ 0 h 1423157"/>
                <a:gd name="csX6" fmla="*/ 3690946 w 8831151"/>
                <a:gd name="csY6" fmla="*/ 8796 h 1423157"/>
                <a:gd name="csX7" fmla="*/ 3432593 w 8831151"/>
                <a:gd name="csY7" fmla="*/ 1414308 h 1423157"/>
                <a:gd name="csX8" fmla="*/ 3807677 w 8831151"/>
                <a:gd name="csY8" fmla="*/ 1423157 h 1423157"/>
                <a:gd name="csX9" fmla="*/ 3814835 w 8831151"/>
                <a:gd name="csY9" fmla="*/ 2121 h 1423157"/>
                <a:gd name="csX10" fmla="*/ 6300976 w 8831151"/>
                <a:gd name="csY10" fmla="*/ 2969 h 1423157"/>
                <a:gd name="csX11" fmla="*/ 6301031 w 8831151"/>
                <a:gd name="csY11" fmla="*/ 698375 h 1423157"/>
                <a:gd name="csX12" fmla="*/ 8831151 w 8831151"/>
                <a:gd name="csY12" fmla="*/ 710900 h 1423157"/>
                <a:gd name="csX0" fmla="*/ 0 w 8831151"/>
                <a:gd name="csY0" fmla="*/ 862062 h 1423157"/>
                <a:gd name="csX1" fmla="*/ 382626 w 8831151"/>
                <a:gd name="csY1" fmla="*/ 864613 h 1423157"/>
                <a:gd name="csX2" fmla="*/ 378564 w 8831151"/>
                <a:gd name="csY2" fmla="*/ 1409538 h 1423157"/>
                <a:gd name="csX3" fmla="*/ 909258 w 8831151"/>
                <a:gd name="csY3" fmla="*/ 1403929 h 1423157"/>
                <a:gd name="csX4" fmla="*/ 901542 w 8831151"/>
                <a:gd name="csY4" fmla="*/ 6046 h 1423157"/>
                <a:gd name="csX5" fmla="*/ 3074305 w 8831151"/>
                <a:gd name="csY5" fmla="*/ 0 h 1423157"/>
                <a:gd name="csX6" fmla="*/ 3417653 w 8831151"/>
                <a:gd name="csY6" fmla="*/ 8796 h 1423157"/>
                <a:gd name="csX7" fmla="*/ 3432593 w 8831151"/>
                <a:gd name="csY7" fmla="*/ 1414308 h 1423157"/>
                <a:gd name="csX8" fmla="*/ 3807677 w 8831151"/>
                <a:gd name="csY8" fmla="*/ 1423157 h 1423157"/>
                <a:gd name="csX9" fmla="*/ 3814835 w 8831151"/>
                <a:gd name="csY9" fmla="*/ 2121 h 1423157"/>
                <a:gd name="csX10" fmla="*/ 6300976 w 8831151"/>
                <a:gd name="csY10" fmla="*/ 2969 h 1423157"/>
                <a:gd name="csX11" fmla="*/ 6301031 w 8831151"/>
                <a:gd name="csY11" fmla="*/ 698375 h 1423157"/>
                <a:gd name="csX12" fmla="*/ 8831151 w 8831151"/>
                <a:gd name="csY12" fmla="*/ 710900 h 1423157"/>
                <a:gd name="csX0" fmla="*/ 0 w 8831151"/>
                <a:gd name="csY0" fmla="*/ 862062 h 1414308"/>
                <a:gd name="csX1" fmla="*/ 382626 w 8831151"/>
                <a:gd name="csY1" fmla="*/ 864613 h 1414308"/>
                <a:gd name="csX2" fmla="*/ 378564 w 8831151"/>
                <a:gd name="csY2" fmla="*/ 1409538 h 1414308"/>
                <a:gd name="csX3" fmla="*/ 909258 w 8831151"/>
                <a:gd name="csY3" fmla="*/ 1403929 h 1414308"/>
                <a:gd name="csX4" fmla="*/ 901542 w 8831151"/>
                <a:gd name="csY4" fmla="*/ 6046 h 1414308"/>
                <a:gd name="csX5" fmla="*/ 3074305 w 8831151"/>
                <a:gd name="csY5" fmla="*/ 0 h 1414308"/>
                <a:gd name="csX6" fmla="*/ 3417653 w 8831151"/>
                <a:gd name="csY6" fmla="*/ 8796 h 1414308"/>
                <a:gd name="csX7" fmla="*/ 3432593 w 8831151"/>
                <a:gd name="csY7" fmla="*/ 1414308 h 1414308"/>
                <a:gd name="csX8" fmla="*/ 3826311 w 8831151"/>
                <a:gd name="csY8" fmla="*/ 1409905 h 1414308"/>
                <a:gd name="csX9" fmla="*/ 3814835 w 8831151"/>
                <a:gd name="csY9" fmla="*/ 2121 h 1414308"/>
                <a:gd name="csX10" fmla="*/ 6300976 w 8831151"/>
                <a:gd name="csY10" fmla="*/ 2969 h 1414308"/>
                <a:gd name="csX11" fmla="*/ 6301031 w 8831151"/>
                <a:gd name="csY11" fmla="*/ 698375 h 1414308"/>
                <a:gd name="csX12" fmla="*/ 8831151 w 8831151"/>
                <a:gd name="csY12" fmla="*/ 710900 h 1414308"/>
                <a:gd name="csX0" fmla="*/ 0 w 8831151"/>
                <a:gd name="csY0" fmla="*/ 862062 h 1414308"/>
                <a:gd name="csX1" fmla="*/ 382626 w 8831151"/>
                <a:gd name="csY1" fmla="*/ 864613 h 1414308"/>
                <a:gd name="csX2" fmla="*/ 378564 w 8831151"/>
                <a:gd name="csY2" fmla="*/ 1409538 h 1414308"/>
                <a:gd name="csX3" fmla="*/ 909258 w 8831151"/>
                <a:gd name="csY3" fmla="*/ 1403929 h 1414308"/>
                <a:gd name="csX4" fmla="*/ 901542 w 8831151"/>
                <a:gd name="csY4" fmla="*/ 6046 h 1414308"/>
                <a:gd name="csX5" fmla="*/ 3074305 w 8831151"/>
                <a:gd name="csY5" fmla="*/ 0 h 1414308"/>
                <a:gd name="csX6" fmla="*/ 3417653 w 8831151"/>
                <a:gd name="csY6" fmla="*/ 8796 h 1414308"/>
                <a:gd name="csX7" fmla="*/ 3432593 w 8831151"/>
                <a:gd name="csY7" fmla="*/ 1414308 h 1414308"/>
                <a:gd name="csX8" fmla="*/ 3826311 w 8831151"/>
                <a:gd name="csY8" fmla="*/ 1409905 h 1414308"/>
                <a:gd name="csX9" fmla="*/ 3818292 w 8831151"/>
                <a:gd name="csY9" fmla="*/ 16869 h 1414308"/>
                <a:gd name="csX10" fmla="*/ 6300976 w 8831151"/>
                <a:gd name="csY10" fmla="*/ 2969 h 1414308"/>
                <a:gd name="csX11" fmla="*/ 6301031 w 8831151"/>
                <a:gd name="csY11" fmla="*/ 698375 h 1414308"/>
                <a:gd name="csX12" fmla="*/ 8831151 w 8831151"/>
                <a:gd name="csY12" fmla="*/ 710900 h 1414308"/>
                <a:gd name="csX0" fmla="*/ 0 w 8831151"/>
                <a:gd name="csY0" fmla="*/ 862062 h 1414308"/>
                <a:gd name="csX1" fmla="*/ 382626 w 8831151"/>
                <a:gd name="csY1" fmla="*/ 864613 h 1414308"/>
                <a:gd name="csX2" fmla="*/ 378564 w 8831151"/>
                <a:gd name="csY2" fmla="*/ 1409538 h 1414308"/>
                <a:gd name="csX3" fmla="*/ 909258 w 8831151"/>
                <a:gd name="csY3" fmla="*/ 1403929 h 1414308"/>
                <a:gd name="csX4" fmla="*/ 901542 w 8831151"/>
                <a:gd name="csY4" fmla="*/ 6046 h 1414308"/>
                <a:gd name="csX5" fmla="*/ 3074305 w 8831151"/>
                <a:gd name="csY5" fmla="*/ 0 h 1414308"/>
                <a:gd name="csX6" fmla="*/ 3417653 w 8831151"/>
                <a:gd name="csY6" fmla="*/ 8796 h 1414308"/>
                <a:gd name="csX7" fmla="*/ 3432593 w 8831151"/>
                <a:gd name="csY7" fmla="*/ 1414308 h 1414308"/>
                <a:gd name="csX8" fmla="*/ 3826311 w 8831151"/>
                <a:gd name="csY8" fmla="*/ 1409905 h 1414308"/>
                <a:gd name="csX9" fmla="*/ 3818292 w 8831151"/>
                <a:gd name="csY9" fmla="*/ 2121 h 1414308"/>
                <a:gd name="csX10" fmla="*/ 6300976 w 8831151"/>
                <a:gd name="csY10" fmla="*/ 2969 h 1414308"/>
                <a:gd name="csX11" fmla="*/ 6301031 w 8831151"/>
                <a:gd name="csY11" fmla="*/ 698375 h 1414308"/>
                <a:gd name="csX12" fmla="*/ 8831151 w 8831151"/>
                <a:gd name="csY12" fmla="*/ 710900 h 1414308"/>
                <a:gd name="csX0" fmla="*/ 0 w 8831151"/>
                <a:gd name="csY0" fmla="*/ 864327 h 1416573"/>
                <a:gd name="csX1" fmla="*/ 382626 w 8831151"/>
                <a:gd name="csY1" fmla="*/ 866878 h 1416573"/>
                <a:gd name="csX2" fmla="*/ 378564 w 8831151"/>
                <a:gd name="csY2" fmla="*/ 1411803 h 1416573"/>
                <a:gd name="csX3" fmla="*/ 909258 w 8831151"/>
                <a:gd name="csY3" fmla="*/ 1406194 h 1416573"/>
                <a:gd name="csX4" fmla="*/ 901542 w 8831151"/>
                <a:gd name="csY4" fmla="*/ 8311 h 1416573"/>
                <a:gd name="csX5" fmla="*/ 3074305 w 8831151"/>
                <a:gd name="csY5" fmla="*/ 2265 h 1416573"/>
                <a:gd name="csX6" fmla="*/ 3417653 w 8831151"/>
                <a:gd name="csY6" fmla="*/ 0 h 1416573"/>
                <a:gd name="csX7" fmla="*/ 3432593 w 8831151"/>
                <a:gd name="csY7" fmla="*/ 1416573 h 1416573"/>
                <a:gd name="csX8" fmla="*/ 3826311 w 8831151"/>
                <a:gd name="csY8" fmla="*/ 1412170 h 1416573"/>
                <a:gd name="csX9" fmla="*/ 3818292 w 8831151"/>
                <a:gd name="csY9" fmla="*/ 4386 h 1416573"/>
                <a:gd name="csX10" fmla="*/ 6300976 w 8831151"/>
                <a:gd name="csY10" fmla="*/ 5234 h 1416573"/>
                <a:gd name="csX11" fmla="*/ 6301031 w 8831151"/>
                <a:gd name="csY11" fmla="*/ 700640 h 1416573"/>
                <a:gd name="csX12" fmla="*/ 8831151 w 8831151"/>
                <a:gd name="csY12" fmla="*/ 713165 h 1416573"/>
                <a:gd name="csX0" fmla="*/ 0 w 8831151"/>
                <a:gd name="csY0" fmla="*/ 864327 h 1416573"/>
                <a:gd name="csX1" fmla="*/ 382626 w 8831151"/>
                <a:gd name="csY1" fmla="*/ 866878 h 1416573"/>
                <a:gd name="csX2" fmla="*/ 378564 w 8831151"/>
                <a:gd name="csY2" fmla="*/ 1411803 h 1416573"/>
                <a:gd name="csX3" fmla="*/ 909258 w 8831151"/>
                <a:gd name="csY3" fmla="*/ 1406194 h 1416573"/>
                <a:gd name="csX4" fmla="*/ 901542 w 8831151"/>
                <a:gd name="csY4" fmla="*/ 8311 h 1416573"/>
                <a:gd name="csX5" fmla="*/ 3074305 w 8831151"/>
                <a:gd name="csY5" fmla="*/ 2265 h 1416573"/>
                <a:gd name="csX6" fmla="*/ 3417653 w 8831151"/>
                <a:gd name="csY6" fmla="*/ 0 h 1416573"/>
                <a:gd name="csX7" fmla="*/ 3432593 w 8831151"/>
                <a:gd name="csY7" fmla="*/ 1416573 h 1416573"/>
                <a:gd name="csX8" fmla="*/ 3826311 w 8831151"/>
                <a:gd name="csY8" fmla="*/ 1412170 h 1416573"/>
                <a:gd name="csX9" fmla="*/ 3818292 w 8831151"/>
                <a:gd name="csY9" fmla="*/ 4386 h 1416573"/>
                <a:gd name="csX10" fmla="*/ 6300976 w 8831151"/>
                <a:gd name="csY10" fmla="*/ 5234 h 1416573"/>
                <a:gd name="csX11" fmla="*/ 6297575 w 8831151"/>
                <a:gd name="csY11" fmla="*/ 715388 h 1416573"/>
                <a:gd name="csX12" fmla="*/ 8831151 w 8831151"/>
                <a:gd name="csY12" fmla="*/ 713165 h 1416573"/>
                <a:gd name="csX0" fmla="*/ 0 w 8831151"/>
                <a:gd name="csY0" fmla="*/ 864327 h 1416573"/>
                <a:gd name="csX1" fmla="*/ 382626 w 8831151"/>
                <a:gd name="csY1" fmla="*/ 866878 h 1416573"/>
                <a:gd name="csX2" fmla="*/ 378564 w 8831151"/>
                <a:gd name="csY2" fmla="*/ 1411803 h 1416573"/>
                <a:gd name="csX3" fmla="*/ 909258 w 8831151"/>
                <a:gd name="csY3" fmla="*/ 1406194 h 1416573"/>
                <a:gd name="csX4" fmla="*/ 901542 w 8831151"/>
                <a:gd name="csY4" fmla="*/ 8311 h 1416573"/>
                <a:gd name="csX5" fmla="*/ 3074305 w 8831151"/>
                <a:gd name="csY5" fmla="*/ 2265 h 1416573"/>
                <a:gd name="csX6" fmla="*/ 3417653 w 8831151"/>
                <a:gd name="csY6" fmla="*/ 0 h 1416573"/>
                <a:gd name="csX7" fmla="*/ 3432593 w 8831151"/>
                <a:gd name="csY7" fmla="*/ 1416573 h 1416573"/>
                <a:gd name="csX8" fmla="*/ 3826311 w 8831151"/>
                <a:gd name="csY8" fmla="*/ 1412170 h 1416573"/>
                <a:gd name="csX9" fmla="*/ 3818292 w 8831151"/>
                <a:gd name="csY9" fmla="*/ 4386 h 1416573"/>
                <a:gd name="csX10" fmla="*/ 6300976 w 8831151"/>
                <a:gd name="csY10" fmla="*/ 5234 h 1416573"/>
                <a:gd name="csX11" fmla="*/ 6294119 w 8831151"/>
                <a:gd name="csY11" fmla="*/ 704327 h 1416573"/>
                <a:gd name="csX12" fmla="*/ 8831151 w 8831151"/>
                <a:gd name="csY12" fmla="*/ 713165 h 1416573"/>
                <a:gd name="csX0" fmla="*/ 0 w 8831151"/>
                <a:gd name="csY0" fmla="*/ 864327 h 1416573"/>
                <a:gd name="csX1" fmla="*/ 382626 w 8831151"/>
                <a:gd name="csY1" fmla="*/ 866878 h 1416573"/>
                <a:gd name="csX2" fmla="*/ 378564 w 8831151"/>
                <a:gd name="csY2" fmla="*/ 1411803 h 1416573"/>
                <a:gd name="csX3" fmla="*/ 909258 w 8831151"/>
                <a:gd name="csY3" fmla="*/ 1406194 h 1416573"/>
                <a:gd name="csX4" fmla="*/ 901542 w 8831151"/>
                <a:gd name="csY4" fmla="*/ 8311 h 1416573"/>
                <a:gd name="csX5" fmla="*/ 3074305 w 8831151"/>
                <a:gd name="csY5" fmla="*/ 2265 h 1416573"/>
                <a:gd name="csX6" fmla="*/ 3417653 w 8831151"/>
                <a:gd name="csY6" fmla="*/ 0 h 1416573"/>
                <a:gd name="csX7" fmla="*/ 3432593 w 8831151"/>
                <a:gd name="csY7" fmla="*/ 1416573 h 1416573"/>
                <a:gd name="csX8" fmla="*/ 3826311 w 8831151"/>
                <a:gd name="csY8" fmla="*/ 1412170 h 1416573"/>
                <a:gd name="csX9" fmla="*/ 3818292 w 8831151"/>
                <a:gd name="csY9" fmla="*/ 4386 h 1416573"/>
                <a:gd name="csX10" fmla="*/ 6300976 w 8831151"/>
                <a:gd name="csY10" fmla="*/ 5234 h 1416573"/>
                <a:gd name="csX11" fmla="*/ 6304488 w 8831151"/>
                <a:gd name="csY11" fmla="*/ 708014 h 1416573"/>
                <a:gd name="csX12" fmla="*/ 8831151 w 8831151"/>
                <a:gd name="csY12" fmla="*/ 713165 h 1416573"/>
                <a:gd name="csX0" fmla="*/ 0 w 8831151"/>
                <a:gd name="csY0" fmla="*/ 864327 h 1416573"/>
                <a:gd name="csX1" fmla="*/ 382626 w 8831151"/>
                <a:gd name="csY1" fmla="*/ 866878 h 1416573"/>
                <a:gd name="csX2" fmla="*/ 378564 w 8831151"/>
                <a:gd name="csY2" fmla="*/ 1411803 h 1416573"/>
                <a:gd name="csX3" fmla="*/ 909258 w 8831151"/>
                <a:gd name="csY3" fmla="*/ 1406194 h 1416573"/>
                <a:gd name="csX4" fmla="*/ 901542 w 8831151"/>
                <a:gd name="csY4" fmla="*/ 8311 h 1416573"/>
                <a:gd name="csX5" fmla="*/ 3074305 w 8831151"/>
                <a:gd name="csY5" fmla="*/ 2265 h 1416573"/>
                <a:gd name="csX6" fmla="*/ 3417653 w 8831151"/>
                <a:gd name="csY6" fmla="*/ 0 h 1416573"/>
                <a:gd name="csX7" fmla="*/ 3432593 w 8831151"/>
                <a:gd name="csY7" fmla="*/ 1416573 h 1416573"/>
                <a:gd name="csX8" fmla="*/ 3826311 w 8831151"/>
                <a:gd name="csY8" fmla="*/ 1412170 h 1416573"/>
                <a:gd name="csX9" fmla="*/ 3818292 w 8831151"/>
                <a:gd name="csY9" fmla="*/ 4386 h 1416573"/>
                <a:gd name="csX10" fmla="*/ 6300977 w 8831151"/>
                <a:gd name="csY10" fmla="*/ 19982 h 1416573"/>
                <a:gd name="csX11" fmla="*/ 6304488 w 8831151"/>
                <a:gd name="csY11" fmla="*/ 708014 h 1416573"/>
                <a:gd name="csX12" fmla="*/ 8831151 w 8831151"/>
                <a:gd name="csY12" fmla="*/ 713165 h 1416573"/>
                <a:gd name="csX0" fmla="*/ 0 w 8831151"/>
                <a:gd name="csY0" fmla="*/ 864327 h 1416573"/>
                <a:gd name="csX1" fmla="*/ 382626 w 8831151"/>
                <a:gd name="csY1" fmla="*/ 866878 h 1416573"/>
                <a:gd name="csX2" fmla="*/ 378564 w 8831151"/>
                <a:gd name="csY2" fmla="*/ 1411803 h 1416573"/>
                <a:gd name="csX3" fmla="*/ 909258 w 8831151"/>
                <a:gd name="csY3" fmla="*/ 1406194 h 1416573"/>
                <a:gd name="csX4" fmla="*/ 901542 w 8831151"/>
                <a:gd name="csY4" fmla="*/ 8311 h 1416573"/>
                <a:gd name="csX5" fmla="*/ 3074305 w 8831151"/>
                <a:gd name="csY5" fmla="*/ 2265 h 1416573"/>
                <a:gd name="csX6" fmla="*/ 3417653 w 8831151"/>
                <a:gd name="csY6" fmla="*/ 0 h 1416573"/>
                <a:gd name="csX7" fmla="*/ 3432593 w 8831151"/>
                <a:gd name="csY7" fmla="*/ 1416573 h 1416573"/>
                <a:gd name="csX8" fmla="*/ 3826311 w 8831151"/>
                <a:gd name="csY8" fmla="*/ 1412170 h 1416573"/>
                <a:gd name="csX9" fmla="*/ 3818292 w 8831151"/>
                <a:gd name="csY9" fmla="*/ 4386 h 1416573"/>
                <a:gd name="csX10" fmla="*/ 6300977 w 8831151"/>
                <a:gd name="csY10" fmla="*/ 19982 h 1416573"/>
                <a:gd name="csX11" fmla="*/ 6307944 w 8831151"/>
                <a:gd name="csY11" fmla="*/ 715388 h 1416573"/>
                <a:gd name="csX12" fmla="*/ 8831151 w 8831151"/>
                <a:gd name="csY12" fmla="*/ 713165 h 1416573"/>
                <a:gd name="csX0" fmla="*/ 0 w 8831151"/>
                <a:gd name="csY0" fmla="*/ 864327 h 1416573"/>
                <a:gd name="csX1" fmla="*/ 382626 w 8831151"/>
                <a:gd name="csY1" fmla="*/ 866878 h 1416573"/>
                <a:gd name="csX2" fmla="*/ 378564 w 8831151"/>
                <a:gd name="csY2" fmla="*/ 1411803 h 1416573"/>
                <a:gd name="csX3" fmla="*/ 909258 w 8831151"/>
                <a:gd name="csY3" fmla="*/ 1406194 h 1416573"/>
                <a:gd name="csX4" fmla="*/ 901542 w 8831151"/>
                <a:gd name="csY4" fmla="*/ 8311 h 1416573"/>
                <a:gd name="csX5" fmla="*/ 3074305 w 8831151"/>
                <a:gd name="csY5" fmla="*/ 2265 h 1416573"/>
                <a:gd name="csX6" fmla="*/ 3417653 w 8831151"/>
                <a:gd name="csY6" fmla="*/ 0 h 1416573"/>
                <a:gd name="csX7" fmla="*/ 3432593 w 8831151"/>
                <a:gd name="csY7" fmla="*/ 1416573 h 1416573"/>
                <a:gd name="csX8" fmla="*/ 3826311 w 8831151"/>
                <a:gd name="csY8" fmla="*/ 1412170 h 1416573"/>
                <a:gd name="csX9" fmla="*/ 3818292 w 8831151"/>
                <a:gd name="csY9" fmla="*/ 4386 h 1416573"/>
                <a:gd name="csX10" fmla="*/ 6300978 w 8831151"/>
                <a:gd name="csY10" fmla="*/ 5234 h 1416573"/>
                <a:gd name="csX11" fmla="*/ 6307944 w 8831151"/>
                <a:gd name="csY11" fmla="*/ 715388 h 1416573"/>
                <a:gd name="csX12" fmla="*/ 8831151 w 8831151"/>
                <a:gd name="csY12" fmla="*/ 713165 h 1416573"/>
                <a:gd name="csX0" fmla="*/ 0 w 8831151"/>
                <a:gd name="csY0" fmla="*/ 864327 h 1416573"/>
                <a:gd name="csX1" fmla="*/ 382626 w 8831151"/>
                <a:gd name="csY1" fmla="*/ 866878 h 1416573"/>
                <a:gd name="csX2" fmla="*/ 378564 w 8831151"/>
                <a:gd name="csY2" fmla="*/ 1411803 h 1416573"/>
                <a:gd name="csX3" fmla="*/ 909258 w 8831151"/>
                <a:gd name="csY3" fmla="*/ 1406194 h 1416573"/>
                <a:gd name="csX4" fmla="*/ 901542 w 8831151"/>
                <a:gd name="csY4" fmla="*/ 8311 h 1416573"/>
                <a:gd name="csX5" fmla="*/ 3074305 w 8831151"/>
                <a:gd name="csY5" fmla="*/ 2265 h 1416573"/>
                <a:gd name="csX6" fmla="*/ 3417653 w 8831151"/>
                <a:gd name="csY6" fmla="*/ 0 h 1416573"/>
                <a:gd name="csX7" fmla="*/ 3432593 w 8831151"/>
                <a:gd name="csY7" fmla="*/ 1416573 h 1416573"/>
                <a:gd name="csX8" fmla="*/ 3826311 w 8831151"/>
                <a:gd name="csY8" fmla="*/ 1412170 h 1416573"/>
                <a:gd name="csX9" fmla="*/ 3818292 w 8831151"/>
                <a:gd name="csY9" fmla="*/ 4386 h 1416573"/>
                <a:gd name="csX10" fmla="*/ 6300978 w 8831151"/>
                <a:gd name="csY10" fmla="*/ 5234 h 1416573"/>
                <a:gd name="csX11" fmla="*/ 6311401 w 8831151"/>
                <a:gd name="csY11" fmla="*/ 719075 h 1416573"/>
                <a:gd name="csX12" fmla="*/ 8831151 w 8831151"/>
                <a:gd name="csY12" fmla="*/ 713165 h 1416573"/>
                <a:gd name="csX0" fmla="*/ 0 w 8831151"/>
                <a:gd name="csY0" fmla="*/ 864327 h 1416573"/>
                <a:gd name="csX1" fmla="*/ 382626 w 8831151"/>
                <a:gd name="csY1" fmla="*/ 866878 h 1416573"/>
                <a:gd name="csX2" fmla="*/ 378564 w 8831151"/>
                <a:gd name="csY2" fmla="*/ 1411803 h 1416573"/>
                <a:gd name="csX3" fmla="*/ 909258 w 8831151"/>
                <a:gd name="csY3" fmla="*/ 1406194 h 1416573"/>
                <a:gd name="csX4" fmla="*/ 901542 w 8831151"/>
                <a:gd name="csY4" fmla="*/ 8311 h 1416573"/>
                <a:gd name="csX5" fmla="*/ 3074305 w 8831151"/>
                <a:gd name="csY5" fmla="*/ 2265 h 1416573"/>
                <a:gd name="csX6" fmla="*/ 3417653 w 8831151"/>
                <a:gd name="csY6" fmla="*/ 0 h 1416573"/>
                <a:gd name="csX7" fmla="*/ 3432593 w 8831151"/>
                <a:gd name="csY7" fmla="*/ 1416573 h 1416573"/>
                <a:gd name="csX8" fmla="*/ 3826311 w 8831151"/>
                <a:gd name="csY8" fmla="*/ 1412170 h 1416573"/>
                <a:gd name="csX9" fmla="*/ 3818292 w 8831151"/>
                <a:gd name="csY9" fmla="*/ 4386 h 1416573"/>
                <a:gd name="csX10" fmla="*/ 6300978 w 8831151"/>
                <a:gd name="csY10" fmla="*/ 5234 h 1416573"/>
                <a:gd name="csX11" fmla="*/ 6311401 w 8831151"/>
                <a:gd name="csY11" fmla="*/ 715388 h 1416573"/>
                <a:gd name="csX12" fmla="*/ 8831151 w 8831151"/>
                <a:gd name="csY12" fmla="*/ 713165 h 1416573"/>
                <a:gd name="csX0" fmla="*/ 0 w 8831151"/>
                <a:gd name="csY0" fmla="*/ 864327 h 1416573"/>
                <a:gd name="csX1" fmla="*/ 382626 w 8831151"/>
                <a:gd name="csY1" fmla="*/ 866878 h 1416573"/>
                <a:gd name="csX2" fmla="*/ 378564 w 8831151"/>
                <a:gd name="csY2" fmla="*/ 1411803 h 1416573"/>
                <a:gd name="csX3" fmla="*/ 909258 w 8831151"/>
                <a:gd name="csY3" fmla="*/ 1406194 h 1416573"/>
                <a:gd name="csX4" fmla="*/ 901542 w 8831151"/>
                <a:gd name="csY4" fmla="*/ 8311 h 1416573"/>
                <a:gd name="csX5" fmla="*/ 3074305 w 8831151"/>
                <a:gd name="csY5" fmla="*/ 2265 h 1416573"/>
                <a:gd name="csX6" fmla="*/ 3417653 w 8831151"/>
                <a:gd name="csY6" fmla="*/ 0 h 1416573"/>
                <a:gd name="csX7" fmla="*/ 3432593 w 8831151"/>
                <a:gd name="csY7" fmla="*/ 1416573 h 1416573"/>
                <a:gd name="csX8" fmla="*/ 3826311 w 8831151"/>
                <a:gd name="csY8" fmla="*/ 1412170 h 1416573"/>
                <a:gd name="csX9" fmla="*/ 3818292 w 8831151"/>
                <a:gd name="csY9" fmla="*/ 4386 h 1416573"/>
                <a:gd name="csX10" fmla="*/ 6300978 w 8831151"/>
                <a:gd name="csY10" fmla="*/ 5234 h 1416573"/>
                <a:gd name="csX11" fmla="*/ 6302473 w 8831151"/>
                <a:gd name="csY11" fmla="*/ 709038 h 1416573"/>
                <a:gd name="csX12" fmla="*/ 8831151 w 8831151"/>
                <a:gd name="csY12" fmla="*/ 713165 h 14165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8831151" h="1416573">
                  <a:moveTo>
                    <a:pt x="0" y="864327"/>
                  </a:moveTo>
                  <a:lnTo>
                    <a:pt x="382626" y="866878"/>
                  </a:lnTo>
                  <a:lnTo>
                    <a:pt x="378564" y="1411803"/>
                  </a:lnTo>
                  <a:lnTo>
                    <a:pt x="909258" y="1406194"/>
                  </a:lnTo>
                  <a:cubicBezTo>
                    <a:pt x="906996" y="937344"/>
                    <a:pt x="903804" y="477161"/>
                    <a:pt x="901542" y="8311"/>
                  </a:cubicBezTo>
                  <a:lnTo>
                    <a:pt x="3074305" y="2265"/>
                  </a:lnTo>
                  <a:lnTo>
                    <a:pt x="3417653" y="0"/>
                  </a:lnTo>
                  <a:lnTo>
                    <a:pt x="3432593" y="1416573"/>
                  </a:lnTo>
                  <a:lnTo>
                    <a:pt x="3826311" y="1412170"/>
                  </a:lnTo>
                  <a:cubicBezTo>
                    <a:pt x="3827451" y="939177"/>
                    <a:pt x="3817152" y="477379"/>
                    <a:pt x="3818292" y="4386"/>
                  </a:cubicBezTo>
                  <a:lnTo>
                    <a:pt x="6300978" y="5234"/>
                  </a:lnTo>
                  <a:cubicBezTo>
                    <a:pt x="6300996" y="237036"/>
                    <a:pt x="6302455" y="477236"/>
                    <a:pt x="6302473" y="709038"/>
                  </a:cubicBezTo>
                  <a:lnTo>
                    <a:pt x="8831151" y="713165"/>
                  </a:lnTo>
                </a:path>
              </a:pathLst>
            </a:cu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Forme libre 36">
              <a:extLst>
                <a:ext uri="{FF2B5EF4-FFF2-40B4-BE49-F238E27FC236}">
                  <a16:creationId xmlns:a16="http://schemas.microsoft.com/office/drawing/2014/main" id="{C44CD16E-AAD3-2155-60F4-C11EE6160A4C}"/>
                </a:ext>
              </a:extLst>
            </p:cNvPr>
            <p:cNvSpPr/>
            <p:nvPr/>
          </p:nvSpPr>
          <p:spPr>
            <a:xfrm>
              <a:off x="1236718" y="562940"/>
              <a:ext cx="8906582" cy="2154101"/>
            </a:xfrm>
            <a:custGeom>
              <a:avLst/>
              <a:gdLst>
                <a:gd name="csX0" fmla="*/ 0 w 7885786"/>
                <a:gd name="csY0" fmla="*/ 3335 h 2132312"/>
                <a:gd name="csX1" fmla="*/ 614477 w 7885786"/>
                <a:gd name="csY1" fmla="*/ 17965 h 2132312"/>
                <a:gd name="csX2" fmla="*/ 782727 w 7885786"/>
                <a:gd name="csY2" fmla="*/ 17965 h 2132312"/>
                <a:gd name="csX3" fmla="*/ 885140 w 7885786"/>
                <a:gd name="csY3" fmla="*/ 17965 h 2132312"/>
                <a:gd name="csX4" fmla="*/ 936346 w 7885786"/>
                <a:gd name="csY4" fmla="*/ 17965 h 2132312"/>
                <a:gd name="csX5" fmla="*/ 958292 w 7885786"/>
                <a:gd name="csY5" fmla="*/ 39911 h 2132312"/>
                <a:gd name="csX6" fmla="*/ 958292 w 7885786"/>
                <a:gd name="csY6" fmla="*/ 105748 h 2132312"/>
                <a:gd name="csX7" fmla="*/ 958292 w 7885786"/>
                <a:gd name="csY7" fmla="*/ 193530 h 2132312"/>
                <a:gd name="csX8" fmla="*/ 965607 w 7885786"/>
                <a:gd name="csY8" fmla="*/ 493453 h 2132312"/>
                <a:gd name="csX9" fmla="*/ 980237 w 7885786"/>
                <a:gd name="csY9" fmla="*/ 2132058 h 2132312"/>
                <a:gd name="csX10" fmla="*/ 1038759 w 7885786"/>
                <a:gd name="csY10" fmla="*/ 617812 h 2132312"/>
                <a:gd name="csX11" fmla="*/ 1075335 w 7885786"/>
                <a:gd name="csY11" fmla="*/ 434932 h 2132312"/>
                <a:gd name="csX12" fmla="*/ 1097280 w 7885786"/>
                <a:gd name="csY12" fmla="*/ 266682 h 2132312"/>
                <a:gd name="csX13" fmla="*/ 1141172 w 7885786"/>
                <a:gd name="csY13" fmla="*/ 156954 h 2132312"/>
                <a:gd name="csX14" fmla="*/ 1199693 w 7885786"/>
                <a:gd name="csY14" fmla="*/ 91117 h 2132312"/>
                <a:gd name="csX15" fmla="*/ 1294791 w 7885786"/>
                <a:gd name="csY15" fmla="*/ 54541 h 2132312"/>
                <a:gd name="csX16" fmla="*/ 1433780 w 7885786"/>
                <a:gd name="csY16" fmla="*/ 39911 h 2132312"/>
                <a:gd name="csX17" fmla="*/ 1631290 w 7885786"/>
                <a:gd name="csY17" fmla="*/ 39911 h 2132312"/>
                <a:gd name="csX18" fmla="*/ 1931213 w 7885786"/>
                <a:gd name="csY18" fmla="*/ 32596 h 2132312"/>
                <a:gd name="csX19" fmla="*/ 2414016 w 7885786"/>
                <a:gd name="csY19" fmla="*/ 39911 h 2132312"/>
                <a:gd name="csX20" fmla="*/ 3343047 w 7885786"/>
                <a:gd name="csY20" fmla="*/ 3335 h 2132312"/>
                <a:gd name="csX21" fmla="*/ 3635655 w 7885786"/>
                <a:gd name="csY21" fmla="*/ 3335 h 2132312"/>
                <a:gd name="csX22" fmla="*/ 3694176 w 7885786"/>
                <a:gd name="csY22" fmla="*/ 17965 h 2132312"/>
                <a:gd name="csX23" fmla="*/ 3701492 w 7885786"/>
                <a:gd name="csY23" fmla="*/ 186215 h 2132312"/>
                <a:gd name="csX24" fmla="*/ 3716122 w 7885786"/>
                <a:gd name="csY24" fmla="*/ 266682 h 2132312"/>
                <a:gd name="csX25" fmla="*/ 3745383 w 7885786"/>
                <a:gd name="csY25" fmla="*/ 208161 h 2132312"/>
                <a:gd name="csX26" fmla="*/ 3752698 w 7885786"/>
                <a:gd name="csY26" fmla="*/ 164269 h 2132312"/>
                <a:gd name="csX27" fmla="*/ 3803904 w 7885786"/>
                <a:gd name="csY27" fmla="*/ 83802 h 2132312"/>
                <a:gd name="csX28" fmla="*/ 3884372 w 7885786"/>
                <a:gd name="csY28" fmla="*/ 25281 h 2132312"/>
                <a:gd name="csX29" fmla="*/ 4001415 w 7885786"/>
                <a:gd name="csY29" fmla="*/ 32596 h 2132312"/>
                <a:gd name="csX30" fmla="*/ 4593946 w 7885786"/>
                <a:gd name="csY30" fmla="*/ 25281 h 2132312"/>
                <a:gd name="csX31" fmla="*/ 5640020 w 7885786"/>
                <a:gd name="csY31" fmla="*/ 10650 h 2132312"/>
                <a:gd name="csX32" fmla="*/ 6590996 w 7885786"/>
                <a:gd name="csY32" fmla="*/ 17965 h 2132312"/>
                <a:gd name="csX33" fmla="*/ 7885786 w 7885786"/>
                <a:gd name="csY33" fmla="*/ 17965 h 2132312"/>
                <a:gd name="csX34" fmla="*/ 7885786 w 7885786"/>
                <a:gd name="csY34" fmla="*/ 17965 h 2132312"/>
                <a:gd name="csX0" fmla="*/ 0 w 9497610"/>
                <a:gd name="csY0" fmla="*/ 3335 h 2132312"/>
                <a:gd name="csX1" fmla="*/ 614477 w 9497610"/>
                <a:gd name="csY1" fmla="*/ 17965 h 2132312"/>
                <a:gd name="csX2" fmla="*/ 782727 w 9497610"/>
                <a:gd name="csY2" fmla="*/ 17965 h 2132312"/>
                <a:gd name="csX3" fmla="*/ 885140 w 9497610"/>
                <a:gd name="csY3" fmla="*/ 17965 h 2132312"/>
                <a:gd name="csX4" fmla="*/ 936346 w 9497610"/>
                <a:gd name="csY4" fmla="*/ 17965 h 2132312"/>
                <a:gd name="csX5" fmla="*/ 958292 w 9497610"/>
                <a:gd name="csY5" fmla="*/ 39911 h 2132312"/>
                <a:gd name="csX6" fmla="*/ 958292 w 9497610"/>
                <a:gd name="csY6" fmla="*/ 105748 h 2132312"/>
                <a:gd name="csX7" fmla="*/ 958292 w 9497610"/>
                <a:gd name="csY7" fmla="*/ 193530 h 2132312"/>
                <a:gd name="csX8" fmla="*/ 965607 w 9497610"/>
                <a:gd name="csY8" fmla="*/ 493453 h 2132312"/>
                <a:gd name="csX9" fmla="*/ 980237 w 9497610"/>
                <a:gd name="csY9" fmla="*/ 2132058 h 2132312"/>
                <a:gd name="csX10" fmla="*/ 1038759 w 9497610"/>
                <a:gd name="csY10" fmla="*/ 617812 h 2132312"/>
                <a:gd name="csX11" fmla="*/ 1075335 w 9497610"/>
                <a:gd name="csY11" fmla="*/ 434932 h 2132312"/>
                <a:gd name="csX12" fmla="*/ 1097280 w 9497610"/>
                <a:gd name="csY12" fmla="*/ 266682 h 2132312"/>
                <a:gd name="csX13" fmla="*/ 1141172 w 9497610"/>
                <a:gd name="csY13" fmla="*/ 156954 h 2132312"/>
                <a:gd name="csX14" fmla="*/ 1199693 w 9497610"/>
                <a:gd name="csY14" fmla="*/ 91117 h 2132312"/>
                <a:gd name="csX15" fmla="*/ 1294791 w 9497610"/>
                <a:gd name="csY15" fmla="*/ 54541 h 2132312"/>
                <a:gd name="csX16" fmla="*/ 1433780 w 9497610"/>
                <a:gd name="csY16" fmla="*/ 39911 h 2132312"/>
                <a:gd name="csX17" fmla="*/ 1631290 w 9497610"/>
                <a:gd name="csY17" fmla="*/ 39911 h 2132312"/>
                <a:gd name="csX18" fmla="*/ 1931213 w 9497610"/>
                <a:gd name="csY18" fmla="*/ 32596 h 2132312"/>
                <a:gd name="csX19" fmla="*/ 2414016 w 9497610"/>
                <a:gd name="csY19" fmla="*/ 39911 h 2132312"/>
                <a:gd name="csX20" fmla="*/ 3343047 w 9497610"/>
                <a:gd name="csY20" fmla="*/ 3335 h 2132312"/>
                <a:gd name="csX21" fmla="*/ 3635655 w 9497610"/>
                <a:gd name="csY21" fmla="*/ 3335 h 2132312"/>
                <a:gd name="csX22" fmla="*/ 3694176 w 9497610"/>
                <a:gd name="csY22" fmla="*/ 17965 h 2132312"/>
                <a:gd name="csX23" fmla="*/ 3701492 w 9497610"/>
                <a:gd name="csY23" fmla="*/ 186215 h 2132312"/>
                <a:gd name="csX24" fmla="*/ 3716122 w 9497610"/>
                <a:gd name="csY24" fmla="*/ 266682 h 2132312"/>
                <a:gd name="csX25" fmla="*/ 3745383 w 9497610"/>
                <a:gd name="csY25" fmla="*/ 208161 h 2132312"/>
                <a:gd name="csX26" fmla="*/ 3752698 w 9497610"/>
                <a:gd name="csY26" fmla="*/ 164269 h 2132312"/>
                <a:gd name="csX27" fmla="*/ 3803904 w 9497610"/>
                <a:gd name="csY27" fmla="*/ 83802 h 2132312"/>
                <a:gd name="csX28" fmla="*/ 3884372 w 9497610"/>
                <a:gd name="csY28" fmla="*/ 25281 h 2132312"/>
                <a:gd name="csX29" fmla="*/ 4001415 w 9497610"/>
                <a:gd name="csY29" fmla="*/ 32596 h 2132312"/>
                <a:gd name="csX30" fmla="*/ 4593946 w 9497610"/>
                <a:gd name="csY30" fmla="*/ 25281 h 2132312"/>
                <a:gd name="csX31" fmla="*/ 5640020 w 9497610"/>
                <a:gd name="csY31" fmla="*/ 10650 h 2132312"/>
                <a:gd name="csX32" fmla="*/ 6590996 w 9497610"/>
                <a:gd name="csY32" fmla="*/ 17965 h 2132312"/>
                <a:gd name="csX33" fmla="*/ 7885786 w 9497610"/>
                <a:gd name="csY33" fmla="*/ 17965 h 2132312"/>
                <a:gd name="csX34" fmla="*/ 9497610 w 9497610"/>
                <a:gd name="csY34" fmla="*/ 2467 h 2132312"/>
                <a:gd name="csX0" fmla="*/ 0 w 9497610"/>
                <a:gd name="csY0" fmla="*/ 3335 h 2132312"/>
                <a:gd name="csX1" fmla="*/ 614477 w 9497610"/>
                <a:gd name="csY1" fmla="*/ 17965 h 2132312"/>
                <a:gd name="csX2" fmla="*/ 782727 w 9497610"/>
                <a:gd name="csY2" fmla="*/ 17965 h 2132312"/>
                <a:gd name="csX3" fmla="*/ 885140 w 9497610"/>
                <a:gd name="csY3" fmla="*/ 17965 h 2132312"/>
                <a:gd name="csX4" fmla="*/ 936346 w 9497610"/>
                <a:gd name="csY4" fmla="*/ 17965 h 2132312"/>
                <a:gd name="csX5" fmla="*/ 958292 w 9497610"/>
                <a:gd name="csY5" fmla="*/ 39911 h 2132312"/>
                <a:gd name="csX6" fmla="*/ 958292 w 9497610"/>
                <a:gd name="csY6" fmla="*/ 105748 h 2132312"/>
                <a:gd name="csX7" fmla="*/ 958292 w 9497610"/>
                <a:gd name="csY7" fmla="*/ 193530 h 2132312"/>
                <a:gd name="csX8" fmla="*/ 965607 w 9497610"/>
                <a:gd name="csY8" fmla="*/ 493453 h 2132312"/>
                <a:gd name="csX9" fmla="*/ 980237 w 9497610"/>
                <a:gd name="csY9" fmla="*/ 2132058 h 2132312"/>
                <a:gd name="csX10" fmla="*/ 1038759 w 9497610"/>
                <a:gd name="csY10" fmla="*/ 617812 h 2132312"/>
                <a:gd name="csX11" fmla="*/ 1075335 w 9497610"/>
                <a:gd name="csY11" fmla="*/ 434932 h 2132312"/>
                <a:gd name="csX12" fmla="*/ 1097280 w 9497610"/>
                <a:gd name="csY12" fmla="*/ 266682 h 2132312"/>
                <a:gd name="csX13" fmla="*/ 1141172 w 9497610"/>
                <a:gd name="csY13" fmla="*/ 156954 h 2132312"/>
                <a:gd name="csX14" fmla="*/ 1199693 w 9497610"/>
                <a:gd name="csY14" fmla="*/ 91117 h 2132312"/>
                <a:gd name="csX15" fmla="*/ 1294791 w 9497610"/>
                <a:gd name="csY15" fmla="*/ 54541 h 2132312"/>
                <a:gd name="csX16" fmla="*/ 1433780 w 9497610"/>
                <a:gd name="csY16" fmla="*/ 39911 h 2132312"/>
                <a:gd name="csX17" fmla="*/ 1631290 w 9497610"/>
                <a:gd name="csY17" fmla="*/ 39911 h 2132312"/>
                <a:gd name="csX18" fmla="*/ 1931213 w 9497610"/>
                <a:gd name="csY18" fmla="*/ 32596 h 2132312"/>
                <a:gd name="csX19" fmla="*/ 2414016 w 9497610"/>
                <a:gd name="csY19" fmla="*/ 39911 h 2132312"/>
                <a:gd name="csX20" fmla="*/ 3343047 w 9497610"/>
                <a:gd name="csY20" fmla="*/ 3335 h 2132312"/>
                <a:gd name="csX21" fmla="*/ 3635655 w 9497610"/>
                <a:gd name="csY21" fmla="*/ 3335 h 2132312"/>
                <a:gd name="csX22" fmla="*/ 3694176 w 9497610"/>
                <a:gd name="csY22" fmla="*/ 17965 h 2132312"/>
                <a:gd name="csX23" fmla="*/ 3701492 w 9497610"/>
                <a:gd name="csY23" fmla="*/ 186215 h 2132312"/>
                <a:gd name="csX24" fmla="*/ 3716122 w 9497610"/>
                <a:gd name="csY24" fmla="*/ 266682 h 2132312"/>
                <a:gd name="csX25" fmla="*/ 3745383 w 9497610"/>
                <a:gd name="csY25" fmla="*/ 208161 h 2132312"/>
                <a:gd name="csX26" fmla="*/ 3752698 w 9497610"/>
                <a:gd name="csY26" fmla="*/ 164269 h 2132312"/>
                <a:gd name="csX27" fmla="*/ 3803904 w 9497610"/>
                <a:gd name="csY27" fmla="*/ 83802 h 2132312"/>
                <a:gd name="csX28" fmla="*/ 3884372 w 9497610"/>
                <a:gd name="csY28" fmla="*/ 25281 h 2132312"/>
                <a:gd name="csX29" fmla="*/ 4001415 w 9497610"/>
                <a:gd name="csY29" fmla="*/ 32596 h 2132312"/>
                <a:gd name="csX30" fmla="*/ 4593946 w 9497610"/>
                <a:gd name="csY30" fmla="*/ 25281 h 2132312"/>
                <a:gd name="csX31" fmla="*/ 5640020 w 9497610"/>
                <a:gd name="csY31" fmla="*/ 10650 h 2132312"/>
                <a:gd name="csX32" fmla="*/ 6590996 w 9497610"/>
                <a:gd name="csY32" fmla="*/ 17965 h 2132312"/>
                <a:gd name="csX33" fmla="*/ 7885786 w 9497610"/>
                <a:gd name="csY33" fmla="*/ 17965 h 2132312"/>
                <a:gd name="csX34" fmla="*/ 9497610 w 9497610"/>
                <a:gd name="csY34" fmla="*/ 2467 h 2132312"/>
                <a:gd name="csX0" fmla="*/ 0 w 9497610"/>
                <a:gd name="csY0" fmla="*/ 3335 h 2132331"/>
                <a:gd name="csX1" fmla="*/ 614477 w 9497610"/>
                <a:gd name="csY1" fmla="*/ 17965 h 2132331"/>
                <a:gd name="csX2" fmla="*/ 782727 w 9497610"/>
                <a:gd name="csY2" fmla="*/ 17965 h 2132331"/>
                <a:gd name="csX3" fmla="*/ 885140 w 9497610"/>
                <a:gd name="csY3" fmla="*/ 17965 h 2132331"/>
                <a:gd name="csX4" fmla="*/ 936346 w 9497610"/>
                <a:gd name="csY4" fmla="*/ 17965 h 2132331"/>
                <a:gd name="csX5" fmla="*/ 958292 w 9497610"/>
                <a:gd name="csY5" fmla="*/ 39911 h 2132331"/>
                <a:gd name="csX6" fmla="*/ 958292 w 9497610"/>
                <a:gd name="csY6" fmla="*/ 105748 h 2132331"/>
                <a:gd name="csX7" fmla="*/ 958292 w 9497610"/>
                <a:gd name="csY7" fmla="*/ 193530 h 2132331"/>
                <a:gd name="csX8" fmla="*/ 965607 w 9497610"/>
                <a:gd name="csY8" fmla="*/ 493453 h 2132331"/>
                <a:gd name="csX9" fmla="*/ 980237 w 9497610"/>
                <a:gd name="csY9" fmla="*/ 2132058 h 2132331"/>
                <a:gd name="csX10" fmla="*/ 1064761 w 9497610"/>
                <a:gd name="csY10" fmla="*/ 622146 h 2132331"/>
                <a:gd name="csX11" fmla="*/ 1075335 w 9497610"/>
                <a:gd name="csY11" fmla="*/ 434932 h 2132331"/>
                <a:gd name="csX12" fmla="*/ 1097280 w 9497610"/>
                <a:gd name="csY12" fmla="*/ 266682 h 2132331"/>
                <a:gd name="csX13" fmla="*/ 1141172 w 9497610"/>
                <a:gd name="csY13" fmla="*/ 156954 h 2132331"/>
                <a:gd name="csX14" fmla="*/ 1199693 w 9497610"/>
                <a:gd name="csY14" fmla="*/ 91117 h 2132331"/>
                <a:gd name="csX15" fmla="*/ 1294791 w 9497610"/>
                <a:gd name="csY15" fmla="*/ 54541 h 2132331"/>
                <a:gd name="csX16" fmla="*/ 1433780 w 9497610"/>
                <a:gd name="csY16" fmla="*/ 39911 h 2132331"/>
                <a:gd name="csX17" fmla="*/ 1631290 w 9497610"/>
                <a:gd name="csY17" fmla="*/ 39911 h 2132331"/>
                <a:gd name="csX18" fmla="*/ 1931213 w 9497610"/>
                <a:gd name="csY18" fmla="*/ 32596 h 2132331"/>
                <a:gd name="csX19" fmla="*/ 2414016 w 9497610"/>
                <a:gd name="csY19" fmla="*/ 39911 h 2132331"/>
                <a:gd name="csX20" fmla="*/ 3343047 w 9497610"/>
                <a:gd name="csY20" fmla="*/ 3335 h 2132331"/>
                <a:gd name="csX21" fmla="*/ 3635655 w 9497610"/>
                <a:gd name="csY21" fmla="*/ 3335 h 2132331"/>
                <a:gd name="csX22" fmla="*/ 3694176 w 9497610"/>
                <a:gd name="csY22" fmla="*/ 17965 h 2132331"/>
                <a:gd name="csX23" fmla="*/ 3701492 w 9497610"/>
                <a:gd name="csY23" fmla="*/ 186215 h 2132331"/>
                <a:gd name="csX24" fmla="*/ 3716122 w 9497610"/>
                <a:gd name="csY24" fmla="*/ 266682 h 2132331"/>
                <a:gd name="csX25" fmla="*/ 3745383 w 9497610"/>
                <a:gd name="csY25" fmla="*/ 208161 h 2132331"/>
                <a:gd name="csX26" fmla="*/ 3752698 w 9497610"/>
                <a:gd name="csY26" fmla="*/ 164269 h 2132331"/>
                <a:gd name="csX27" fmla="*/ 3803904 w 9497610"/>
                <a:gd name="csY27" fmla="*/ 83802 h 2132331"/>
                <a:gd name="csX28" fmla="*/ 3884372 w 9497610"/>
                <a:gd name="csY28" fmla="*/ 25281 h 2132331"/>
                <a:gd name="csX29" fmla="*/ 4001415 w 9497610"/>
                <a:gd name="csY29" fmla="*/ 32596 h 2132331"/>
                <a:gd name="csX30" fmla="*/ 4593946 w 9497610"/>
                <a:gd name="csY30" fmla="*/ 25281 h 2132331"/>
                <a:gd name="csX31" fmla="*/ 5640020 w 9497610"/>
                <a:gd name="csY31" fmla="*/ 10650 h 2132331"/>
                <a:gd name="csX32" fmla="*/ 6590996 w 9497610"/>
                <a:gd name="csY32" fmla="*/ 17965 h 2132331"/>
                <a:gd name="csX33" fmla="*/ 7885786 w 9497610"/>
                <a:gd name="csY33" fmla="*/ 17965 h 2132331"/>
                <a:gd name="csX34" fmla="*/ 9497610 w 9497610"/>
                <a:gd name="csY34" fmla="*/ 2467 h 2132331"/>
                <a:gd name="csX0" fmla="*/ 0 w 9497610"/>
                <a:gd name="csY0" fmla="*/ 3244 h 2132240"/>
                <a:gd name="csX1" fmla="*/ 614477 w 9497610"/>
                <a:gd name="csY1" fmla="*/ 17874 h 2132240"/>
                <a:gd name="csX2" fmla="*/ 782727 w 9497610"/>
                <a:gd name="csY2" fmla="*/ 17874 h 2132240"/>
                <a:gd name="csX3" fmla="*/ 885140 w 9497610"/>
                <a:gd name="csY3" fmla="*/ 17874 h 2132240"/>
                <a:gd name="csX4" fmla="*/ 936346 w 9497610"/>
                <a:gd name="csY4" fmla="*/ 17874 h 2132240"/>
                <a:gd name="csX5" fmla="*/ 958292 w 9497610"/>
                <a:gd name="csY5" fmla="*/ 39820 h 2132240"/>
                <a:gd name="csX6" fmla="*/ 958292 w 9497610"/>
                <a:gd name="csY6" fmla="*/ 105657 h 2132240"/>
                <a:gd name="csX7" fmla="*/ 958292 w 9497610"/>
                <a:gd name="csY7" fmla="*/ 193439 h 2132240"/>
                <a:gd name="csX8" fmla="*/ 965607 w 9497610"/>
                <a:gd name="csY8" fmla="*/ 493362 h 2132240"/>
                <a:gd name="csX9" fmla="*/ 980237 w 9497610"/>
                <a:gd name="csY9" fmla="*/ 2131967 h 2132240"/>
                <a:gd name="csX10" fmla="*/ 1064761 w 9497610"/>
                <a:gd name="csY10" fmla="*/ 622055 h 2132240"/>
                <a:gd name="csX11" fmla="*/ 1075335 w 9497610"/>
                <a:gd name="csY11" fmla="*/ 434841 h 2132240"/>
                <a:gd name="csX12" fmla="*/ 1097280 w 9497610"/>
                <a:gd name="csY12" fmla="*/ 266591 h 2132240"/>
                <a:gd name="csX13" fmla="*/ 1141172 w 9497610"/>
                <a:gd name="csY13" fmla="*/ 156863 h 2132240"/>
                <a:gd name="csX14" fmla="*/ 1199693 w 9497610"/>
                <a:gd name="csY14" fmla="*/ 91026 h 2132240"/>
                <a:gd name="csX15" fmla="*/ 1294791 w 9497610"/>
                <a:gd name="csY15" fmla="*/ 54450 h 2132240"/>
                <a:gd name="csX16" fmla="*/ 1433780 w 9497610"/>
                <a:gd name="csY16" fmla="*/ 39820 h 2132240"/>
                <a:gd name="csX17" fmla="*/ 1631290 w 9497610"/>
                <a:gd name="csY17" fmla="*/ 39820 h 2132240"/>
                <a:gd name="csX18" fmla="*/ 1931213 w 9497610"/>
                <a:gd name="csY18" fmla="*/ 32505 h 2132240"/>
                <a:gd name="csX19" fmla="*/ 2418350 w 9497610"/>
                <a:gd name="csY19" fmla="*/ 22485 h 2132240"/>
                <a:gd name="csX20" fmla="*/ 3343047 w 9497610"/>
                <a:gd name="csY20" fmla="*/ 3244 h 2132240"/>
                <a:gd name="csX21" fmla="*/ 3635655 w 9497610"/>
                <a:gd name="csY21" fmla="*/ 3244 h 2132240"/>
                <a:gd name="csX22" fmla="*/ 3694176 w 9497610"/>
                <a:gd name="csY22" fmla="*/ 17874 h 2132240"/>
                <a:gd name="csX23" fmla="*/ 3701492 w 9497610"/>
                <a:gd name="csY23" fmla="*/ 186124 h 2132240"/>
                <a:gd name="csX24" fmla="*/ 3716122 w 9497610"/>
                <a:gd name="csY24" fmla="*/ 266591 h 2132240"/>
                <a:gd name="csX25" fmla="*/ 3745383 w 9497610"/>
                <a:gd name="csY25" fmla="*/ 208070 h 2132240"/>
                <a:gd name="csX26" fmla="*/ 3752698 w 9497610"/>
                <a:gd name="csY26" fmla="*/ 164178 h 2132240"/>
                <a:gd name="csX27" fmla="*/ 3803904 w 9497610"/>
                <a:gd name="csY27" fmla="*/ 83711 h 2132240"/>
                <a:gd name="csX28" fmla="*/ 3884372 w 9497610"/>
                <a:gd name="csY28" fmla="*/ 25190 h 2132240"/>
                <a:gd name="csX29" fmla="*/ 4001415 w 9497610"/>
                <a:gd name="csY29" fmla="*/ 32505 h 2132240"/>
                <a:gd name="csX30" fmla="*/ 4593946 w 9497610"/>
                <a:gd name="csY30" fmla="*/ 25190 h 2132240"/>
                <a:gd name="csX31" fmla="*/ 5640020 w 9497610"/>
                <a:gd name="csY31" fmla="*/ 10559 h 2132240"/>
                <a:gd name="csX32" fmla="*/ 6590996 w 9497610"/>
                <a:gd name="csY32" fmla="*/ 17874 h 2132240"/>
                <a:gd name="csX33" fmla="*/ 7885786 w 9497610"/>
                <a:gd name="csY33" fmla="*/ 17874 h 2132240"/>
                <a:gd name="csX34" fmla="*/ 9497610 w 9497610"/>
                <a:gd name="csY34" fmla="*/ 2376 h 2132240"/>
                <a:gd name="csX0" fmla="*/ 0 w 9497610"/>
                <a:gd name="csY0" fmla="*/ 3244 h 2132240"/>
                <a:gd name="csX1" fmla="*/ 614477 w 9497610"/>
                <a:gd name="csY1" fmla="*/ 17874 h 2132240"/>
                <a:gd name="csX2" fmla="*/ 782727 w 9497610"/>
                <a:gd name="csY2" fmla="*/ 17874 h 2132240"/>
                <a:gd name="csX3" fmla="*/ 885140 w 9497610"/>
                <a:gd name="csY3" fmla="*/ 17874 h 2132240"/>
                <a:gd name="csX4" fmla="*/ 936346 w 9497610"/>
                <a:gd name="csY4" fmla="*/ 17874 h 2132240"/>
                <a:gd name="csX5" fmla="*/ 958292 w 9497610"/>
                <a:gd name="csY5" fmla="*/ 39820 h 2132240"/>
                <a:gd name="csX6" fmla="*/ 958292 w 9497610"/>
                <a:gd name="csY6" fmla="*/ 105657 h 2132240"/>
                <a:gd name="csX7" fmla="*/ 958292 w 9497610"/>
                <a:gd name="csY7" fmla="*/ 193439 h 2132240"/>
                <a:gd name="csX8" fmla="*/ 965607 w 9497610"/>
                <a:gd name="csY8" fmla="*/ 493362 h 2132240"/>
                <a:gd name="csX9" fmla="*/ 980237 w 9497610"/>
                <a:gd name="csY9" fmla="*/ 2131967 h 2132240"/>
                <a:gd name="csX10" fmla="*/ 1064761 w 9497610"/>
                <a:gd name="csY10" fmla="*/ 622055 h 2132240"/>
                <a:gd name="csX11" fmla="*/ 1075335 w 9497610"/>
                <a:gd name="csY11" fmla="*/ 434841 h 2132240"/>
                <a:gd name="csX12" fmla="*/ 1097280 w 9497610"/>
                <a:gd name="csY12" fmla="*/ 266591 h 2132240"/>
                <a:gd name="csX13" fmla="*/ 1141172 w 9497610"/>
                <a:gd name="csY13" fmla="*/ 156863 h 2132240"/>
                <a:gd name="csX14" fmla="*/ 1199693 w 9497610"/>
                <a:gd name="csY14" fmla="*/ 91026 h 2132240"/>
                <a:gd name="csX15" fmla="*/ 1294791 w 9497610"/>
                <a:gd name="csY15" fmla="*/ 54450 h 2132240"/>
                <a:gd name="csX16" fmla="*/ 1433780 w 9497610"/>
                <a:gd name="csY16" fmla="*/ 39820 h 2132240"/>
                <a:gd name="csX17" fmla="*/ 1631290 w 9497610"/>
                <a:gd name="csY17" fmla="*/ 39820 h 2132240"/>
                <a:gd name="csX18" fmla="*/ 1931213 w 9497610"/>
                <a:gd name="csY18" fmla="*/ 32505 h 2132240"/>
                <a:gd name="csX19" fmla="*/ 2418350 w 9497610"/>
                <a:gd name="csY19" fmla="*/ 22485 h 2132240"/>
                <a:gd name="csX20" fmla="*/ 3343047 w 9497610"/>
                <a:gd name="csY20" fmla="*/ 3244 h 2132240"/>
                <a:gd name="csX21" fmla="*/ 3635655 w 9497610"/>
                <a:gd name="csY21" fmla="*/ 3244 h 2132240"/>
                <a:gd name="csX22" fmla="*/ 3694176 w 9497610"/>
                <a:gd name="csY22" fmla="*/ 17874 h 2132240"/>
                <a:gd name="csX23" fmla="*/ 3701492 w 9497610"/>
                <a:gd name="csY23" fmla="*/ 186124 h 2132240"/>
                <a:gd name="csX24" fmla="*/ 3716122 w 9497610"/>
                <a:gd name="csY24" fmla="*/ 266591 h 2132240"/>
                <a:gd name="csX25" fmla="*/ 3745383 w 9497610"/>
                <a:gd name="csY25" fmla="*/ 208070 h 2132240"/>
                <a:gd name="csX26" fmla="*/ 3752698 w 9497610"/>
                <a:gd name="csY26" fmla="*/ 164178 h 2132240"/>
                <a:gd name="csX27" fmla="*/ 3803904 w 9497610"/>
                <a:gd name="csY27" fmla="*/ 83711 h 2132240"/>
                <a:gd name="csX28" fmla="*/ 3884372 w 9497610"/>
                <a:gd name="csY28" fmla="*/ 25190 h 2132240"/>
                <a:gd name="csX29" fmla="*/ 4005749 w 9497610"/>
                <a:gd name="csY29" fmla="*/ 28172 h 2132240"/>
                <a:gd name="csX30" fmla="*/ 4593946 w 9497610"/>
                <a:gd name="csY30" fmla="*/ 25190 h 2132240"/>
                <a:gd name="csX31" fmla="*/ 5640020 w 9497610"/>
                <a:gd name="csY31" fmla="*/ 10559 h 2132240"/>
                <a:gd name="csX32" fmla="*/ 6590996 w 9497610"/>
                <a:gd name="csY32" fmla="*/ 17874 h 2132240"/>
                <a:gd name="csX33" fmla="*/ 7885786 w 9497610"/>
                <a:gd name="csY33" fmla="*/ 17874 h 2132240"/>
                <a:gd name="csX34" fmla="*/ 9497610 w 9497610"/>
                <a:gd name="csY34" fmla="*/ 2376 h 2132240"/>
                <a:gd name="csX0" fmla="*/ 0 w 9497610"/>
                <a:gd name="csY0" fmla="*/ 3244 h 2132240"/>
                <a:gd name="csX1" fmla="*/ 614477 w 9497610"/>
                <a:gd name="csY1" fmla="*/ 17874 h 2132240"/>
                <a:gd name="csX2" fmla="*/ 782727 w 9497610"/>
                <a:gd name="csY2" fmla="*/ 17874 h 2132240"/>
                <a:gd name="csX3" fmla="*/ 885140 w 9497610"/>
                <a:gd name="csY3" fmla="*/ 17874 h 2132240"/>
                <a:gd name="csX4" fmla="*/ 936346 w 9497610"/>
                <a:gd name="csY4" fmla="*/ 17874 h 2132240"/>
                <a:gd name="csX5" fmla="*/ 958292 w 9497610"/>
                <a:gd name="csY5" fmla="*/ 39820 h 2132240"/>
                <a:gd name="csX6" fmla="*/ 958292 w 9497610"/>
                <a:gd name="csY6" fmla="*/ 105657 h 2132240"/>
                <a:gd name="csX7" fmla="*/ 958292 w 9497610"/>
                <a:gd name="csY7" fmla="*/ 193439 h 2132240"/>
                <a:gd name="csX8" fmla="*/ 965607 w 9497610"/>
                <a:gd name="csY8" fmla="*/ 493362 h 2132240"/>
                <a:gd name="csX9" fmla="*/ 980237 w 9497610"/>
                <a:gd name="csY9" fmla="*/ 2131967 h 2132240"/>
                <a:gd name="csX10" fmla="*/ 1064761 w 9497610"/>
                <a:gd name="csY10" fmla="*/ 622055 h 2132240"/>
                <a:gd name="csX11" fmla="*/ 1075335 w 9497610"/>
                <a:gd name="csY11" fmla="*/ 434841 h 2132240"/>
                <a:gd name="csX12" fmla="*/ 1097280 w 9497610"/>
                <a:gd name="csY12" fmla="*/ 266591 h 2132240"/>
                <a:gd name="csX13" fmla="*/ 1141172 w 9497610"/>
                <a:gd name="csY13" fmla="*/ 156863 h 2132240"/>
                <a:gd name="csX14" fmla="*/ 1199693 w 9497610"/>
                <a:gd name="csY14" fmla="*/ 91026 h 2132240"/>
                <a:gd name="csX15" fmla="*/ 1294791 w 9497610"/>
                <a:gd name="csY15" fmla="*/ 54450 h 2132240"/>
                <a:gd name="csX16" fmla="*/ 1433780 w 9497610"/>
                <a:gd name="csY16" fmla="*/ 39820 h 2132240"/>
                <a:gd name="csX17" fmla="*/ 1631290 w 9497610"/>
                <a:gd name="csY17" fmla="*/ 39820 h 2132240"/>
                <a:gd name="csX18" fmla="*/ 1931213 w 9497610"/>
                <a:gd name="csY18" fmla="*/ 32505 h 2132240"/>
                <a:gd name="csX19" fmla="*/ 2418350 w 9497610"/>
                <a:gd name="csY19" fmla="*/ 22485 h 2132240"/>
                <a:gd name="csX20" fmla="*/ 3343047 w 9497610"/>
                <a:gd name="csY20" fmla="*/ 3244 h 2132240"/>
                <a:gd name="csX21" fmla="*/ 3635655 w 9497610"/>
                <a:gd name="csY21" fmla="*/ 3244 h 2132240"/>
                <a:gd name="csX22" fmla="*/ 3694176 w 9497610"/>
                <a:gd name="csY22" fmla="*/ 17874 h 2132240"/>
                <a:gd name="csX23" fmla="*/ 3701492 w 9497610"/>
                <a:gd name="csY23" fmla="*/ 186124 h 2132240"/>
                <a:gd name="csX24" fmla="*/ 3716122 w 9497610"/>
                <a:gd name="csY24" fmla="*/ 266591 h 2132240"/>
                <a:gd name="csX25" fmla="*/ 3745383 w 9497610"/>
                <a:gd name="csY25" fmla="*/ 208070 h 2132240"/>
                <a:gd name="csX26" fmla="*/ 3771748 w 9497610"/>
                <a:gd name="csY26" fmla="*/ 161003 h 2132240"/>
                <a:gd name="csX27" fmla="*/ 3803904 w 9497610"/>
                <a:gd name="csY27" fmla="*/ 83711 h 2132240"/>
                <a:gd name="csX28" fmla="*/ 3884372 w 9497610"/>
                <a:gd name="csY28" fmla="*/ 25190 h 2132240"/>
                <a:gd name="csX29" fmla="*/ 4005749 w 9497610"/>
                <a:gd name="csY29" fmla="*/ 28172 h 2132240"/>
                <a:gd name="csX30" fmla="*/ 4593946 w 9497610"/>
                <a:gd name="csY30" fmla="*/ 25190 h 2132240"/>
                <a:gd name="csX31" fmla="*/ 5640020 w 9497610"/>
                <a:gd name="csY31" fmla="*/ 10559 h 2132240"/>
                <a:gd name="csX32" fmla="*/ 6590996 w 9497610"/>
                <a:gd name="csY32" fmla="*/ 17874 h 2132240"/>
                <a:gd name="csX33" fmla="*/ 7885786 w 9497610"/>
                <a:gd name="csY33" fmla="*/ 17874 h 2132240"/>
                <a:gd name="csX34" fmla="*/ 9497610 w 9497610"/>
                <a:gd name="csY34" fmla="*/ 2376 h 2132240"/>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71748 w 9497610"/>
                <a:gd name="csY26" fmla="*/ 161212 h 2132449"/>
                <a:gd name="csX27" fmla="*/ 3803904 w 9497610"/>
                <a:gd name="csY27" fmla="*/ 83920 h 2132449"/>
                <a:gd name="csX28" fmla="*/ 3884372 w 9497610"/>
                <a:gd name="csY28" fmla="*/ 25399 h 2132449"/>
                <a:gd name="csX29" fmla="*/ 4005749 w 9497610"/>
                <a:gd name="csY29" fmla="*/ 28381 h 2132449"/>
                <a:gd name="csX30" fmla="*/ 4593946 w 9497610"/>
                <a:gd name="csY30" fmla="*/ 25399 h 2132449"/>
                <a:gd name="csX31" fmla="*/ 5640020 w 9497610"/>
                <a:gd name="csY31" fmla="*/ 10768 h 2132449"/>
                <a:gd name="csX32" fmla="*/ 6590996 w 9497610"/>
                <a:gd name="csY32" fmla="*/ 18083 h 2132449"/>
                <a:gd name="csX33" fmla="*/ 7885786 w 9497610"/>
                <a:gd name="csY33" fmla="*/ 18083 h 2132449"/>
                <a:gd name="csX34" fmla="*/ 9497610 w 9497610"/>
                <a:gd name="csY34" fmla="*/ 2585 h 2132449"/>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68573 w 9497610"/>
                <a:gd name="csY26" fmla="*/ 145337 h 2132449"/>
                <a:gd name="csX27" fmla="*/ 3803904 w 9497610"/>
                <a:gd name="csY27" fmla="*/ 83920 h 2132449"/>
                <a:gd name="csX28" fmla="*/ 3884372 w 9497610"/>
                <a:gd name="csY28" fmla="*/ 25399 h 2132449"/>
                <a:gd name="csX29" fmla="*/ 4005749 w 9497610"/>
                <a:gd name="csY29" fmla="*/ 28381 h 2132449"/>
                <a:gd name="csX30" fmla="*/ 4593946 w 9497610"/>
                <a:gd name="csY30" fmla="*/ 25399 h 2132449"/>
                <a:gd name="csX31" fmla="*/ 5640020 w 9497610"/>
                <a:gd name="csY31" fmla="*/ 10768 h 2132449"/>
                <a:gd name="csX32" fmla="*/ 6590996 w 9497610"/>
                <a:gd name="csY32" fmla="*/ 18083 h 2132449"/>
                <a:gd name="csX33" fmla="*/ 7885786 w 9497610"/>
                <a:gd name="csY33" fmla="*/ 18083 h 2132449"/>
                <a:gd name="csX34" fmla="*/ 9497610 w 9497610"/>
                <a:gd name="csY34" fmla="*/ 2585 h 2132449"/>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68573 w 9497610"/>
                <a:gd name="csY26" fmla="*/ 145337 h 2132449"/>
                <a:gd name="csX27" fmla="*/ 3803904 w 9497610"/>
                <a:gd name="csY27" fmla="*/ 83920 h 2132449"/>
                <a:gd name="csX28" fmla="*/ 3887547 w 9497610"/>
                <a:gd name="csY28" fmla="*/ 34924 h 2132449"/>
                <a:gd name="csX29" fmla="*/ 4005749 w 9497610"/>
                <a:gd name="csY29" fmla="*/ 28381 h 2132449"/>
                <a:gd name="csX30" fmla="*/ 4593946 w 9497610"/>
                <a:gd name="csY30" fmla="*/ 25399 h 2132449"/>
                <a:gd name="csX31" fmla="*/ 5640020 w 9497610"/>
                <a:gd name="csY31" fmla="*/ 10768 h 2132449"/>
                <a:gd name="csX32" fmla="*/ 6590996 w 9497610"/>
                <a:gd name="csY32" fmla="*/ 18083 h 2132449"/>
                <a:gd name="csX33" fmla="*/ 7885786 w 9497610"/>
                <a:gd name="csY33" fmla="*/ 18083 h 2132449"/>
                <a:gd name="csX34" fmla="*/ 9497610 w 9497610"/>
                <a:gd name="csY34" fmla="*/ 2585 h 2132449"/>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68573 w 9497610"/>
                <a:gd name="csY26" fmla="*/ 145337 h 2132449"/>
                <a:gd name="csX27" fmla="*/ 3803904 w 9497610"/>
                <a:gd name="csY27" fmla="*/ 83920 h 2132449"/>
                <a:gd name="csX28" fmla="*/ 3887547 w 9497610"/>
                <a:gd name="csY28" fmla="*/ 34924 h 2132449"/>
                <a:gd name="csX29" fmla="*/ 4005749 w 9497610"/>
                <a:gd name="csY29" fmla="*/ 28381 h 2132449"/>
                <a:gd name="csX30" fmla="*/ 4593946 w 9497610"/>
                <a:gd name="csY30" fmla="*/ 25399 h 2132449"/>
                <a:gd name="csX31" fmla="*/ 5643195 w 9497610"/>
                <a:gd name="csY31" fmla="*/ 26643 h 2132449"/>
                <a:gd name="csX32" fmla="*/ 6590996 w 9497610"/>
                <a:gd name="csY32" fmla="*/ 18083 h 2132449"/>
                <a:gd name="csX33" fmla="*/ 7885786 w 9497610"/>
                <a:gd name="csY33" fmla="*/ 18083 h 2132449"/>
                <a:gd name="csX34" fmla="*/ 9497610 w 9497610"/>
                <a:gd name="csY34" fmla="*/ 2585 h 2132449"/>
                <a:gd name="csX0" fmla="*/ 0 w 9529937"/>
                <a:gd name="csY0" fmla="*/ 8071 h 2132449"/>
                <a:gd name="csX1" fmla="*/ 646804 w 9529937"/>
                <a:gd name="csY1" fmla="*/ 18083 h 2132449"/>
                <a:gd name="csX2" fmla="*/ 815054 w 9529937"/>
                <a:gd name="csY2" fmla="*/ 18083 h 2132449"/>
                <a:gd name="csX3" fmla="*/ 917467 w 9529937"/>
                <a:gd name="csY3" fmla="*/ 18083 h 2132449"/>
                <a:gd name="csX4" fmla="*/ 968673 w 9529937"/>
                <a:gd name="csY4" fmla="*/ 18083 h 2132449"/>
                <a:gd name="csX5" fmla="*/ 990619 w 9529937"/>
                <a:gd name="csY5" fmla="*/ 40029 h 2132449"/>
                <a:gd name="csX6" fmla="*/ 990619 w 9529937"/>
                <a:gd name="csY6" fmla="*/ 105866 h 2132449"/>
                <a:gd name="csX7" fmla="*/ 990619 w 9529937"/>
                <a:gd name="csY7" fmla="*/ 193648 h 2132449"/>
                <a:gd name="csX8" fmla="*/ 997934 w 9529937"/>
                <a:gd name="csY8" fmla="*/ 493571 h 2132449"/>
                <a:gd name="csX9" fmla="*/ 1012564 w 9529937"/>
                <a:gd name="csY9" fmla="*/ 2132176 h 2132449"/>
                <a:gd name="csX10" fmla="*/ 1097088 w 9529937"/>
                <a:gd name="csY10" fmla="*/ 622264 h 2132449"/>
                <a:gd name="csX11" fmla="*/ 1107662 w 9529937"/>
                <a:gd name="csY11" fmla="*/ 435050 h 2132449"/>
                <a:gd name="csX12" fmla="*/ 1129607 w 9529937"/>
                <a:gd name="csY12" fmla="*/ 266800 h 2132449"/>
                <a:gd name="csX13" fmla="*/ 1173499 w 9529937"/>
                <a:gd name="csY13" fmla="*/ 157072 h 2132449"/>
                <a:gd name="csX14" fmla="*/ 1232020 w 9529937"/>
                <a:gd name="csY14" fmla="*/ 91235 h 2132449"/>
                <a:gd name="csX15" fmla="*/ 1327118 w 9529937"/>
                <a:gd name="csY15" fmla="*/ 54659 h 2132449"/>
                <a:gd name="csX16" fmla="*/ 1466107 w 9529937"/>
                <a:gd name="csY16" fmla="*/ 40029 h 2132449"/>
                <a:gd name="csX17" fmla="*/ 1663617 w 9529937"/>
                <a:gd name="csY17" fmla="*/ 40029 h 2132449"/>
                <a:gd name="csX18" fmla="*/ 1963540 w 9529937"/>
                <a:gd name="csY18" fmla="*/ 32714 h 2132449"/>
                <a:gd name="csX19" fmla="*/ 2450677 w 9529937"/>
                <a:gd name="csY19" fmla="*/ 22694 h 2132449"/>
                <a:gd name="csX20" fmla="*/ 3375374 w 9529937"/>
                <a:gd name="csY20" fmla="*/ 3453 h 2132449"/>
                <a:gd name="csX21" fmla="*/ 3667982 w 9529937"/>
                <a:gd name="csY21" fmla="*/ 3453 h 2132449"/>
                <a:gd name="csX22" fmla="*/ 3726503 w 9529937"/>
                <a:gd name="csY22" fmla="*/ 18083 h 2132449"/>
                <a:gd name="csX23" fmla="*/ 3736994 w 9529937"/>
                <a:gd name="csY23" fmla="*/ 189508 h 2132449"/>
                <a:gd name="csX24" fmla="*/ 3748449 w 9529937"/>
                <a:gd name="csY24" fmla="*/ 266800 h 2132449"/>
                <a:gd name="csX25" fmla="*/ 3777710 w 9529937"/>
                <a:gd name="csY25" fmla="*/ 208279 h 2132449"/>
                <a:gd name="csX26" fmla="*/ 3800900 w 9529937"/>
                <a:gd name="csY26" fmla="*/ 145337 h 2132449"/>
                <a:gd name="csX27" fmla="*/ 3836231 w 9529937"/>
                <a:gd name="csY27" fmla="*/ 83920 h 2132449"/>
                <a:gd name="csX28" fmla="*/ 3919874 w 9529937"/>
                <a:gd name="csY28" fmla="*/ 34924 h 2132449"/>
                <a:gd name="csX29" fmla="*/ 4038076 w 9529937"/>
                <a:gd name="csY29" fmla="*/ 28381 h 2132449"/>
                <a:gd name="csX30" fmla="*/ 4626273 w 9529937"/>
                <a:gd name="csY30" fmla="*/ 25399 h 2132449"/>
                <a:gd name="csX31" fmla="*/ 5675522 w 9529937"/>
                <a:gd name="csY31" fmla="*/ 26643 h 2132449"/>
                <a:gd name="csX32" fmla="*/ 6623323 w 9529937"/>
                <a:gd name="csY32" fmla="*/ 18083 h 2132449"/>
                <a:gd name="csX33" fmla="*/ 7918113 w 9529937"/>
                <a:gd name="csY33" fmla="*/ 18083 h 2132449"/>
                <a:gd name="csX34" fmla="*/ 9529937 w 9529937"/>
                <a:gd name="csY34" fmla="*/ 2585 h 2132449"/>
                <a:gd name="csX0" fmla="*/ 0 w 9529937"/>
                <a:gd name="csY0" fmla="*/ 8460 h 2132838"/>
                <a:gd name="csX1" fmla="*/ 656041 w 9529937"/>
                <a:gd name="csY1" fmla="*/ 0 h 2132838"/>
                <a:gd name="csX2" fmla="*/ 815054 w 9529937"/>
                <a:gd name="csY2" fmla="*/ 18472 h 2132838"/>
                <a:gd name="csX3" fmla="*/ 917467 w 9529937"/>
                <a:gd name="csY3" fmla="*/ 18472 h 2132838"/>
                <a:gd name="csX4" fmla="*/ 968673 w 9529937"/>
                <a:gd name="csY4" fmla="*/ 18472 h 2132838"/>
                <a:gd name="csX5" fmla="*/ 990619 w 9529937"/>
                <a:gd name="csY5" fmla="*/ 40418 h 2132838"/>
                <a:gd name="csX6" fmla="*/ 990619 w 9529937"/>
                <a:gd name="csY6" fmla="*/ 106255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17697 h 2142075"/>
                <a:gd name="csX1" fmla="*/ 656041 w 9529937"/>
                <a:gd name="csY1" fmla="*/ 9237 h 2142075"/>
                <a:gd name="csX2" fmla="*/ 819672 w 9529937"/>
                <a:gd name="csY2" fmla="*/ 0 h 2142075"/>
                <a:gd name="csX3" fmla="*/ 917467 w 9529937"/>
                <a:gd name="csY3" fmla="*/ 27709 h 2142075"/>
                <a:gd name="csX4" fmla="*/ 968673 w 9529937"/>
                <a:gd name="csY4" fmla="*/ 27709 h 2142075"/>
                <a:gd name="csX5" fmla="*/ 990619 w 9529937"/>
                <a:gd name="csY5" fmla="*/ 49655 h 2142075"/>
                <a:gd name="csX6" fmla="*/ 990619 w 9529937"/>
                <a:gd name="csY6" fmla="*/ 115492 h 2142075"/>
                <a:gd name="csX7" fmla="*/ 990619 w 9529937"/>
                <a:gd name="csY7" fmla="*/ 203274 h 2142075"/>
                <a:gd name="csX8" fmla="*/ 997934 w 9529937"/>
                <a:gd name="csY8" fmla="*/ 503197 h 2142075"/>
                <a:gd name="csX9" fmla="*/ 1012564 w 9529937"/>
                <a:gd name="csY9" fmla="*/ 2141802 h 2142075"/>
                <a:gd name="csX10" fmla="*/ 1097088 w 9529937"/>
                <a:gd name="csY10" fmla="*/ 631890 h 2142075"/>
                <a:gd name="csX11" fmla="*/ 1107662 w 9529937"/>
                <a:gd name="csY11" fmla="*/ 444676 h 2142075"/>
                <a:gd name="csX12" fmla="*/ 1129607 w 9529937"/>
                <a:gd name="csY12" fmla="*/ 276426 h 2142075"/>
                <a:gd name="csX13" fmla="*/ 1173499 w 9529937"/>
                <a:gd name="csY13" fmla="*/ 166698 h 2142075"/>
                <a:gd name="csX14" fmla="*/ 1232020 w 9529937"/>
                <a:gd name="csY14" fmla="*/ 100861 h 2142075"/>
                <a:gd name="csX15" fmla="*/ 1327118 w 9529937"/>
                <a:gd name="csY15" fmla="*/ 64285 h 2142075"/>
                <a:gd name="csX16" fmla="*/ 1466107 w 9529937"/>
                <a:gd name="csY16" fmla="*/ 49655 h 2142075"/>
                <a:gd name="csX17" fmla="*/ 1663617 w 9529937"/>
                <a:gd name="csY17" fmla="*/ 49655 h 2142075"/>
                <a:gd name="csX18" fmla="*/ 1963540 w 9529937"/>
                <a:gd name="csY18" fmla="*/ 42340 h 2142075"/>
                <a:gd name="csX19" fmla="*/ 2450677 w 9529937"/>
                <a:gd name="csY19" fmla="*/ 32320 h 2142075"/>
                <a:gd name="csX20" fmla="*/ 3375374 w 9529937"/>
                <a:gd name="csY20" fmla="*/ 13079 h 2142075"/>
                <a:gd name="csX21" fmla="*/ 3667982 w 9529937"/>
                <a:gd name="csY21" fmla="*/ 13079 h 2142075"/>
                <a:gd name="csX22" fmla="*/ 3726503 w 9529937"/>
                <a:gd name="csY22" fmla="*/ 27709 h 2142075"/>
                <a:gd name="csX23" fmla="*/ 3736994 w 9529937"/>
                <a:gd name="csY23" fmla="*/ 199134 h 2142075"/>
                <a:gd name="csX24" fmla="*/ 3748449 w 9529937"/>
                <a:gd name="csY24" fmla="*/ 276426 h 2142075"/>
                <a:gd name="csX25" fmla="*/ 3777710 w 9529937"/>
                <a:gd name="csY25" fmla="*/ 217905 h 2142075"/>
                <a:gd name="csX26" fmla="*/ 3800900 w 9529937"/>
                <a:gd name="csY26" fmla="*/ 154963 h 2142075"/>
                <a:gd name="csX27" fmla="*/ 3836231 w 9529937"/>
                <a:gd name="csY27" fmla="*/ 93546 h 2142075"/>
                <a:gd name="csX28" fmla="*/ 3919874 w 9529937"/>
                <a:gd name="csY28" fmla="*/ 44550 h 2142075"/>
                <a:gd name="csX29" fmla="*/ 4038076 w 9529937"/>
                <a:gd name="csY29" fmla="*/ 38007 h 2142075"/>
                <a:gd name="csX30" fmla="*/ 4626273 w 9529937"/>
                <a:gd name="csY30" fmla="*/ 35025 h 2142075"/>
                <a:gd name="csX31" fmla="*/ 5675522 w 9529937"/>
                <a:gd name="csY31" fmla="*/ 36269 h 2142075"/>
                <a:gd name="csX32" fmla="*/ 6623323 w 9529937"/>
                <a:gd name="csY32" fmla="*/ 27709 h 2142075"/>
                <a:gd name="csX33" fmla="*/ 7918113 w 9529937"/>
                <a:gd name="csY33" fmla="*/ 27709 h 2142075"/>
                <a:gd name="csX34" fmla="*/ 9529937 w 9529937"/>
                <a:gd name="csY34" fmla="*/ 12211 h 2142075"/>
                <a:gd name="csX0" fmla="*/ 0 w 9529937"/>
                <a:gd name="csY0" fmla="*/ 8460 h 2132838"/>
                <a:gd name="csX1" fmla="*/ 656041 w 9529937"/>
                <a:gd name="csY1" fmla="*/ 0 h 2132838"/>
                <a:gd name="csX2" fmla="*/ 819672 w 9529937"/>
                <a:gd name="csY2" fmla="*/ 4618 h 2132838"/>
                <a:gd name="csX3" fmla="*/ 917467 w 9529937"/>
                <a:gd name="csY3" fmla="*/ 18472 h 2132838"/>
                <a:gd name="csX4" fmla="*/ 968673 w 9529937"/>
                <a:gd name="csY4" fmla="*/ 18472 h 2132838"/>
                <a:gd name="csX5" fmla="*/ 990619 w 9529937"/>
                <a:gd name="csY5" fmla="*/ 40418 h 2132838"/>
                <a:gd name="csX6" fmla="*/ 990619 w 9529937"/>
                <a:gd name="csY6" fmla="*/ 106255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38"/>
                <a:gd name="csX1" fmla="*/ 656041 w 9529937"/>
                <a:gd name="csY1" fmla="*/ 0 h 2132838"/>
                <a:gd name="csX2" fmla="*/ 819672 w 9529937"/>
                <a:gd name="csY2" fmla="*/ 4618 h 2132838"/>
                <a:gd name="csX3" fmla="*/ 912848 w 9529937"/>
                <a:gd name="csY3" fmla="*/ 4618 h 2132838"/>
                <a:gd name="csX4" fmla="*/ 968673 w 9529937"/>
                <a:gd name="csY4" fmla="*/ 18472 h 2132838"/>
                <a:gd name="csX5" fmla="*/ 990619 w 9529937"/>
                <a:gd name="csY5" fmla="*/ 40418 h 2132838"/>
                <a:gd name="csX6" fmla="*/ 990619 w 9529937"/>
                <a:gd name="csY6" fmla="*/ 106255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38"/>
                <a:gd name="csX1" fmla="*/ 656041 w 9529937"/>
                <a:gd name="csY1" fmla="*/ 0 h 2132838"/>
                <a:gd name="csX2" fmla="*/ 819672 w 9529937"/>
                <a:gd name="csY2" fmla="*/ 4618 h 2132838"/>
                <a:gd name="csX3" fmla="*/ 912848 w 9529937"/>
                <a:gd name="csY3" fmla="*/ 4618 h 2132838"/>
                <a:gd name="csX4" fmla="*/ 968673 w 9529937"/>
                <a:gd name="csY4" fmla="*/ 18472 h 2132838"/>
                <a:gd name="csX5" fmla="*/ 990619 w 9529937"/>
                <a:gd name="csY5" fmla="*/ 40418 h 2132838"/>
                <a:gd name="csX6" fmla="*/ 999856 w 9529937"/>
                <a:gd name="csY6" fmla="*/ 110873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38"/>
                <a:gd name="csX1" fmla="*/ 656041 w 9529937"/>
                <a:gd name="csY1" fmla="*/ 0 h 2132838"/>
                <a:gd name="csX2" fmla="*/ 819672 w 9529937"/>
                <a:gd name="csY2" fmla="*/ 4618 h 2132838"/>
                <a:gd name="csX3" fmla="*/ 912848 w 9529937"/>
                <a:gd name="csY3" fmla="*/ 4618 h 2132838"/>
                <a:gd name="csX4" fmla="*/ 968673 w 9529937"/>
                <a:gd name="csY4" fmla="*/ 18472 h 2132838"/>
                <a:gd name="csX5" fmla="*/ 990619 w 9529937"/>
                <a:gd name="csY5" fmla="*/ 40418 h 2132838"/>
                <a:gd name="csX6" fmla="*/ 999856 w 9529937"/>
                <a:gd name="csY6" fmla="*/ 110873 h 2132838"/>
                <a:gd name="csX7" fmla="*/ 999856 w 9529937"/>
                <a:gd name="csY7" fmla="*/ 254073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999856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40418 h 2132800"/>
                <a:gd name="csX18" fmla="*/ 1963540 w 9529937"/>
                <a:gd name="csY18" fmla="*/ 33103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999856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31182 h 2132800"/>
                <a:gd name="csX18" fmla="*/ 1963540 w 9529937"/>
                <a:gd name="csY18" fmla="*/ 33103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999856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31182 h 2132800"/>
                <a:gd name="csX18" fmla="*/ 1972777 w 9529937"/>
                <a:gd name="csY18" fmla="*/ 23867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1004474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31182 h 2132800"/>
                <a:gd name="csX18" fmla="*/ 1972777 w 9529937"/>
                <a:gd name="csY18" fmla="*/ 23867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726503 w 9529937"/>
                <a:gd name="csY22" fmla="*/ 23091 h 2137419"/>
                <a:gd name="csX23" fmla="*/ 3736994 w 9529937"/>
                <a:gd name="csY23" fmla="*/ 194516 h 2137419"/>
                <a:gd name="csX24" fmla="*/ 3748449 w 9529937"/>
                <a:gd name="csY24" fmla="*/ 271808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726503 w 9529937"/>
                <a:gd name="csY22" fmla="*/ 23091 h 2137419"/>
                <a:gd name="csX23" fmla="*/ 3736994 w 9529937"/>
                <a:gd name="csY23" fmla="*/ 194516 h 2137419"/>
                <a:gd name="csX24" fmla="*/ 3544562 w 9529937"/>
                <a:gd name="csY24" fmla="*/ 1031749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726503 w 9529937"/>
                <a:gd name="csY22" fmla="*/ 23091 h 2137419"/>
                <a:gd name="csX23" fmla="*/ 3736994 w 9529937"/>
                <a:gd name="csY23" fmla="*/ 194516 h 2137419"/>
                <a:gd name="csX24" fmla="*/ 3853481 w 9529937"/>
                <a:gd name="csY24" fmla="*/ 1093533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736994 w 9529937"/>
                <a:gd name="csY23" fmla="*/ 194516 h 2137419"/>
                <a:gd name="csX24" fmla="*/ 3853481 w 9529937"/>
                <a:gd name="csY24" fmla="*/ 1093533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736994 w 9529937"/>
                <a:gd name="csY23" fmla="*/ 194516 h 2137419"/>
                <a:gd name="csX24" fmla="*/ 3853481 w 9529937"/>
                <a:gd name="csY24" fmla="*/ 1093533 h 2137419"/>
                <a:gd name="csX25" fmla="*/ 3870386 w 9529937"/>
                <a:gd name="csY25" fmla="*/ 275071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736994 w 9529937"/>
                <a:gd name="csY23" fmla="*/ 194516 h 2137419"/>
                <a:gd name="csX24" fmla="*/ 3828768 w 9529937"/>
                <a:gd name="csY24" fmla="*/ 1334490 h 2137419"/>
                <a:gd name="csX25" fmla="*/ 3870386 w 9529937"/>
                <a:gd name="csY25" fmla="*/ 275071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757651 w 9529937"/>
                <a:gd name="csY26" fmla="*/ 156523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3836231 w 9529937"/>
                <a:gd name="csY27" fmla="*/ 88928 h 2137419"/>
                <a:gd name="csX28" fmla="*/ 3919874 w 9529937"/>
                <a:gd name="csY28" fmla="*/ 39932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3836231 w 9529937"/>
                <a:gd name="csY27" fmla="*/ 88928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94449 w 9529937"/>
                <a:gd name="csY25" fmla="*/ 323197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908199 w 9529937"/>
                <a:gd name="csY25" fmla="*/ 402262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60469 w 9529937"/>
                <a:gd name="csY26" fmla="*/ 173711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04673 w 9529937"/>
                <a:gd name="csY27" fmla="*/ 44239 h 2137419"/>
                <a:gd name="csX28" fmla="*/ 4136442 w 9529937"/>
                <a:gd name="csY28" fmla="*/ 36494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42486 w 9529937"/>
                <a:gd name="csY27" fmla="*/ 44239 h 2137419"/>
                <a:gd name="csX28" fmla="*/ 4136442 w 9529937"/>
                <a:gd name="csY28" fmla="*/ 36494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42486 w 9529937"/>
                <a:gd name="csY27" fmla="*/ 44239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67344 w 9529937"/>
                <a:gd name="csY26" fmla="*/ 180585 h 2137419"/>
                <a:gd name="csX27" fmla="*/ 4042486 w 9529937"/>
                <a:gd name="csY27" fmla="*/ 44239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3967344 w 9529937"/>
                <a:gd name="csY26" fmla="*/ 180585 h 2137419"/>
                <a:gd name="csX27" fmla="*/ 4042486 w 9529937"/>
                <a:gd name="csY27" fmla="*/ 44239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3967344 w 9529937"/>
                <a:gd name="csY26" fmla="*/ 180585 h 2137419"/>
                <a:gd name="csX27" fmla="*/ 4080586 w 9529937"/>
                <a:gd name="csY27" fmla="*/ 7757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3991157 w 9529937"/>
                <a:gd name="csY26" fmla="*/ 213923 h 2137419"/>
                <a:gd name="csX27" fmla="*/ 4080586 w 9529937"/>
                <a:gd name="csY27" fmla="*/ 7757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4019732 w 9529937"/>
                <a:gd name="csY26" fmla="*/ 218685 h 2137419"/>
                <a:gd name="csX27" fmla="*/ 4080586 w 9529937"/>
                <a:gd name="csY27" fmla="*/ 7757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4019732 w 9529937"/>
                <a:gd name="csY26" fmla="*/ 218685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73799 w 9529937"/>
                <a:gd name="csY25" fmla="*/ 428975 h 2137419"/>
                <a:gd name="csX26" fmla="*/ 4019732 w 9529937"/>
                <a:gd name="csY26" fmla="*/ 218685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19732 w 9529937"/>
                <a:gd name="csY26" fmla="*/ 218685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213922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093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66091 w 9529937"/>
                <a:gd name="csY24" fmla="*/ 410824 h 2137419"/>
                <a:gd name="csX25" fmla="*/ 3893295 w 9529937"/>
                <a:gd name="csY25" fmla="*/ 1374416 h 2137419"/>
                <a:gd name="csX26" fmla="*/ 3973799 w 9529937"/>
                <a:gd name="csY26" fmla="*/ 428975 h 2137419"/>
                <a:gd name="csX27" fmla="*/ 4034019 w 9529937"/>
                <a:gd name="csY27" fmla="*/ 175822 h 2137419"/>
                <a:gd name="csX28" fmla="*/ 4117098 w 9529937"/>
                <a:gd name="csY28" fmla="*/ 71226 h 2137419"/>
                <a:gd name="csX29" fmla="*/ 4191443 w 9529937"/>
                <a:gd name="csY29" fmla="*/ 43370 h 2137419"/>
                <a:gd name="csX30" fmla="*/ 4361210 w 9529937"/>
                <a:gd name="csY30" fmla="*/ 33914 h 2137419"/>
                <a:gd name="csX31" fmla="*/ 4732838 w 9529937"/>
                <a:gd name="csY31" fmla="*/ 30932 h 2137419"/>
                <a:gd name="csX32" fmla="*/ 5675522 w 9529937"/>
                <a:gd name="csY32" fmla="*/ 31651 h 2137419"/>
                <a:gd name="csX33" fmla="*/ 6623323 w 9529937"/>
                <a:gd name="csY33" fmla="*/ 23091 h 2137419"/>
                <a:gd name="csX34" fmla="*/ 7918113 w 9529937"/>
                <a:gd name="csY34" fmla="*/ 23091 h 2137419"/>
                <a:gd name="csX35" fmla="*/ 9529937 w 9529937"/>
                <a:gd name="csY35"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93295 w 9529937"/>
                <a:gd name="csY26" fmla="*/ 1374416 h 2137419"/>
                <a:gd name="csX27" fmla="*/ 3973799 w 9529937"/>
                <a:gd name="csY27" fmla="*/ 428975 h 2137419"/>
                <a:gd name="csX28" fmla="*/ 4034019 w 9529937"/>
                <a:gd name="csY28" fmla="*/ 175822 h 2137419"/>
                <a:gd name="csX29" fmla="*/ 4117098 w 9529937"/>
                <a:gd name="csY29" fmla="*/ 71226 h 2137419"/>
                <a:gd name="csX30" fmla="*/ 4191443 w 9529937"/>
                <a:gd name="csY30" fmla="*/ 43370 h 2137419"/>
                <a:gd name="csX31" fmla="*/ 4361210 w 9529937"/>
                <a:gd name="csY31" fmla="*/ 33914 h 2137419"/>
                <a:gd name="csX32" fmla="*/ 4732838 w 9529937"/>
                <a:gd name="csY32" fmla="*/ 30932 h 2137419"/>
                <a:gd name="csX33" fmla="*/ 5675522 w 9529937"/>
                <a:gd name="csY33" fmla="*/ 31651 h 2137419"/>
                <a:gd name="csX34" fmla="*/ 6623323 w 9529937"/>
                <a:gd name="csY34" fmla="*/ 23091 h 2137419"/>
                <a:gd name="csX35" fmla="*/ 7918113 w 9529937"/>
                <a:gd name="csY35" fmla="*/ 23091 h 2137419"/>
                <a:gd name="csX36" fmla="*/ 9529937 w 9529937"/>
                <a:gd name="csY36"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93295 w 9529937"/>
                <a:gd name="csY26" fmla="*/ 1374416 h 2137419"/>
                <a:gd name="csX27" fmla="*/ 3973799 w 9529937"/>
                <a:gd name="csY27" fmla="*/ 428975 h 2137419"/>
                <a:gd name="csX28" fmla="*/ 4034019 w 9529937"/>
                <a:gd name="csY28" fmla="*/ 175822 h 2137419"/>
                <a:gd name="csX29" fmla="*/ 4117098 w 9529937"/>
                <a:gd name="csY29" fmla="*/ 71226 h 2137419"/>
                <a:gd name="csX30" fmla="*/ 4191443 w 9529937"/>
                <a:gd name="csY30" fmla="*/ 43370 h 2137419"/>
                <a:gd name="csX31" fmla="*/ 4361210 w 9529937"/>
                <a:gd name="csY31" fmla="*/ 33914 h 2137419"/>
                <a:gd name="csX32" fmla="*/ 4732838 w 9529937"/>
                <a:gd name="csY32" fmla="*/ 30932 h 2137419"/>
                <a:gd name="csX33" fmla="*/ 5675522 w 9529937"/>
                <a:gd name="csY33" fmla="*/ 31651 h 2137419"/>
                <a:gd name="csX34" fmla="*/ 6623323 w 9529937"/>
                <a:gd name="csY34" fmla="*/ 23091 h 2137419"/>
                <a:gd name="csX35" fmla="*/ 7918113 w 9529937"/>
                <a:gd name="csY35" fmla="*/ 23091 h 2137419"/>
                <a:gd name="csX36" fmla="*/ 9529937 w 9529937"/>
                <a:gd name="csY36"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3295 w 9529937"/>
                <a:gd name="csY27" fmla="*/ 1374416 h 2137419"/>
                <a:gd name="csX28" fmla="*/ 3973799 w 9529937"/>
                <a:gd name="csY28" fmla="*/ 428975 h 2137419"/>
                <a:gd name="csX29" fmla="*/ 4034019 w 9529937"/>
                <a:gd name="csY29" fmla="*/ 175822 h 2137419"/>
                <a:gd name="csX30" fmla="*/ 4117098 w 9529937"/>
                <a:gd name="csY30" fmla="*/ 71226 h 2137419"/>
                <a:gd name="csX31" fmla="*/ 4191443 w 9529937"/>
                <a:gd name="csY31" fmla="*/ 43370 h 2137419"/>
                <a:gd name="csX32" fmla="*/ 4361210 w 9529937"/>
                <a:gd name="csY32" fmla="*/ 33914 h 2137419"/>
                <a:gd name="csX33" fmla="*/ 4732838 w 9529937"/>
                <a:gd name="csY33" fmla="*/ 30932 h 2137419"/>
                <a:gd name="csX34" fmla="*/ 5675522 w 9529937"/>
                <a:gd name="csY34" fmla="*/ 31651 h 2137419"/>
                <a:gd name="csX35" fmla="*/ 6623323 w 9529937"/>
                <a:gd name="csY35" fmla="*/ 23091 h 2137419"/>
                <a:gd name="csX36" fmla="*/ 7918113 w 9529937"/>
                <a:gd name="csY36" fmla="*/ 23091 h 2137419"/>
                <a:gd name="csX37" fmla="*/ 9529937 w 9529937"/>
                <a:gd name="csY37"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3295 w 9529937"/>
                <a:gd name="csY27" fmla="*/ 1374416 h 2137419"/>
                <a:gd name="csX28" fmla="*/ 3931415 w 9529937"/>
                <a:gd name="csY28" fmla="*/ 898564 h 2137419"/>
                <a:gd name="csX29" fmla="*/ 3973799 w 9529937"/>
                <a:gd name="csY29" fmla="*/ 428975 h 2137419"/>
                <a:gd name="csX30" fmla="*/ 4034019 w 9529937"/>
                <a:gd name="csY30" fmla="*/ 175822 h 2137419"/>
                <a:gd name="csX31" fmla="*/ 4117098 w 9529937"/>
                <a:gd name="csY31" fmla="*/ 71226 h 2137419"/>
                <a:gd name="csX32" fmla="*/ 4191443 w 9529937"/>
                <a:gd name="csY32" fmla="*/ 43370 h 2137419"/>
                <a:gd name="csX33" fmla="*/ 4361210 w 9529937"/>
                <a:gd name="csY33" fmla="*/ 33914 h 2137419"/>
                <a:gd name="csX34" fmla="*/ 4732838 w 9529937"/>
                <a:gd name="csY34" fmla="*/ 30932 h 2137419"/>
                <a:gd name="csX35" fmla="*/ 5675522 w 9529937"/>
                <a:gd name="csY35" fmla="*/ 31651 h 2137419"/>
                <a:gd name="csX36" fmla="*/ 6623323 w 9529937"/>
                <a:gd name="csY36" fmla="*/ 23091 h 2137419"/>
                <a:gd name="csX37" fmla="*/ 7918113 w 9529937"/>
                <a:gd name="csY37" fmla="*/ 23091 h 2137419"/>
                <a:gd name="csX38" fmla="*/ 9529937 w 9529937"/>
                <a:gd name="csY38"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8347 w 9529937"/>
                <a:gd name="csY27" fmla="*/ 1925077 h 2137419"/>
                <a:gd name="csX28" fmla="*/ 3931415 w 9529937"/>
                <a:gd name="csY28" fmla="*/ 898564 h 2137419"/>
                <a:gd name="csX29" fmla="*/ 3973799 w 9529937"/>
                <a:gd name="csY29" fmla="*/ 428975 h 2137419"/>
                <a:gd name="csX30" fmla="*/ 4034019 w 9529937"/>
                <a:gd name="csY30" fmla="*/ 175822 h 2137419"/>
                <a:gd name="csX31" fmla="*/ 4117098 w 9529937"/>
                <a:gd name="csY31" fmla="*/ 71226 h 2137419"/>
                <a:gd name="csX32" fmla="*/ 4191443 w 9529937"/>
                <a:gd name="csY32" fmla="*/ 43370 h 2137419"/>
                <a:gd name="csX33" fmla="*/ 4361210 w 9529937"/>
                <a:gd name="csY33" fmla="*/ 33914 h 2137419"/>
                <a:gd name="csX34" fmla="*/ 4732838 w 9529937"/>
                <a:gd name="csY34" fmla="*/ 30932 h 2137419"/>
                <a:gd name="csX35" fmla="*/ 5675522 w 9529937"/>
                <a:gd name="csY35" fmla="*/ 31651 h 2137419"/>
                <a:gd name="csX36" fmla="*/ 6623323 w 9529937"/>
                <a:gd name="csY36" fmla="*/ 23091 h 2137419"/>
                <a:gd name="csX37" fmla="*/ 7918113 w 9529937"/>
                <a:gd name="csY37" fmla="*/ 23091 h 2137419"/>
                <a:gd name="csX38" fmla="*/ 9529937 w 9529937"/>
                <a:gd name="csY38"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2448 w 9529937"/>
                <a:gd name="csY27" fmla="*/ 1818889 h 2137419"/>
                <a:gd name="csX28" fmla="*/ 3931415 w 9529937"/>
                <a:gd name="csY28" fmla="*/ 898564 h 2137419"/>
                <a:gd name="csX29" fmla="*/ 3973799 w 9529937"/>
                <a:gd name="csY29" fmla="*/ 428975 h 2137419"/>
                <a:gd name="csX30" fmla="*/ 4034019 w 9529937"/>
                <a:gd name="csY30" fmla="*/ 175822 h 2137419"/>
                <a:gd name="csX31" fmla="*/ 4117098 w 9529937"/>
                <a:gd name="csY31" fmla="*/ 71226 h 2137419"/>
                <a:gd name="csX32" fmla="*/ 4191443 w 9529937"/>
                <a:gd name="csY32" fmla="*/ 43370 h 2137419"/>
                <a:gd name="csX33" fmla="*/ 4361210 w 9529937"/>
                <a:gd name="csY33" fmla="*/ 33914 h 2137419"/>
                <a:gd name="csX34" fmla="*/ 4732838 w 9529937"/>
                <a:gd name="csY34" fmla="*/ 30932 h 2137419"/>
                <a:gd name="csX35" fmla="*/ 5675522 w 9529937"/>
                <a:gd name="csY35" fmla="*/ 31651 h 2137419"/>
                <a:gd name="csX36" fmla="*/ 6623323 w 9529937"/>
                <a:gd name="csY36" fmla="*/ 23091 h 2137419"/>
                <a:gd name="csX37" fmla="*/ 7918113 w 9529937"/>
                <a:gd name="csY37" fmla="*/ 23091 h 2137419"/>
                <a:gd name="csX38" fmla="*/ 9529937 w 9529937"/>
                <a:gd name="csY38" fmla="*/ 7593 h 2137419"/>
                <a:gd name="csX0" fmla="*/ 0 w 9459793"/>
                <a:gd name="csY0" fmla="*/ 18426 h 2137419"/>
                <a:gd name="csX1" fmla="*/ 585897 w 9459793"/>
                <a:gd name="csY1" fmla="*/ 4619 h 2137419"/>
                <a:gd name="csX2" fmla="*/ 749528 w 9459793"/>
                <a:gd name="csY2" fmla="*/ 0 h 2137419"/>
                <a:gd name="csX3" fmla="*/ 842704 w 9459793"/>
                <a:gd name="csY3" fmla="*/ 9237 h 2137419"/>
                <a:gd name="csX4" fmla="*/ 898529 w 9459793"/>
                <a:gd name="csY4" fmla="*/ 23091 h 2137419"/>
                <a:gd name="csX5" fmla="*/ 920475 w 9459793"/>
                <a:gd name="csY5" fmla="*/ 45037 h 2137419"/>
                <a:gd name="csX6" fmla="*/ 929712 w 9459793"/>
                <a:gd name="csY6" fmla="*/ 115492 h 2137419"/>
                <a:gd name="csX7" fmla="*/ 934330 w 9459793"/>
                <a:gd name="csY7" fmla="*/ 258692 h 2137419"/>
                <a:gd name="csX8" fmla="*/ 937026 w 9459793"/>
                <a:gd name="csY8" fmla="*/ 507815 h 2137419"/>
                <a:gd name="csX9" fmla="*/ 942420 w 9459793"/>
                <a:gd name="csY9" fmla="*/ 2137184 h 2137419"/>
                <a:gd name="csX10" fmla="*/ 1026944 w 9459793"/>
                <a:gd name="csY10" fmla="*/ 627272 h 2137419"/>
                <a:gd name="csX11" fmla="*/ 1037518 w 9459793"/>
                <a:gd name="csY11" fmla="*/ 440058 h 2137419"/>
                <a:gd name="csX12" fmla="*/ 1059463 w 9459793"/>
                <a:gd name="csY12" fmla="*/ 271808 h 2137419"/>
                <a:gd name="csX13" fmla="*/ 1103355 w 9459793"/>
                <a:gd name="csY13" fmla="*/ 162080 h 2137419"/>
                <a:gd name="csX14" fmla="*/ 1161876 w 9459793"/>
                <a:gd name="csY14" fmla="*/ 96243 h 2137419"/>
                <a:gd name="csX15" fmla="*/ 1256974 w 9459793"/>
                <a:gd name="csY15" fmla="*/ 59667 h 2137419"/>
                <a:gd name="csX16" fmla="*/ 1395963 w 9459793"/>
                <a:gd name="csY16" fmla="*/ 45037 h 2137419"/>
                <a:gd name="csX17" fmla="*/ 1593473 w 9459793"/>
                <a:gd name="csY17" fmla="*/ 35801 h 2137419"/>
                <a:gd name="csX18" fmla="*/ 1902633 w 9459793"/>
                <a:gd name="csY18" fmla="*/ 28486 h 2137419"/>
                <a:gd name="csX19" fmla="*/ 2380533 w 9459793"/>
                <a:gd name="csY19" fmla="*/ 27702 h 2137419"/>
                <a:gd name="csX20" fmla="*/ 3305230 w 9459793"/>
                <a:gd name="csY20" fmla="*/ 8461 h 2137419"/>
                <a:gd name="csX21" fmla="*/ 3597838 w 9459793"/>
                <a:gd name="csY21" fmla="*/ 8461 h 2137419"/>
                <a:gd name="csX22" fmla="*/ 3760877 w 9459793"/>
                <a:gd name="csY22" fmla="*/ 29270 h 2137419"/>
                <a:gd name="csX23" fmla="*/ 3789597 w 9459793"/>
                <a:gd name="csY23" fmla="*/ 125074 h 2137419"/>
                <a:gd name="csX24" fmla="*/ 3790417 w 9459793"/>
                <a:gd name="csY24" fmla="*/ 200694 h 2137419"/>
                <a:gd name="csX25" fmla="*/ 3795947 w 9459793"/>
                <a:gd name="csY25" fmla="*/ 410824 h 2137419"/>
                <a:gd name="csX26" fmla="*/ 3800648 w 9459793"/>
                <a:gd name="csY26" fmla="*/ 908668 h 2137419"/>
                <a:gd name="csX27" fmla="*/ 3822304 w 9459793"/>
                <a:gd name="csY27" fmla="*/ 1818889 h 2137419"/>
                <a:gd name="csX28" fmla="*/ 3861271 w 9459793"/>
                <a:gd name="csY28" fmla="*/ 898564 h 2137419"/>
                <a:gd name="csX29" fmla="*/ 3903655 w 9459793"/>
                <a:gd name="csY29" fmla="*/ 428975 h 2137419"/>
                <a:gd name="csX30" fmla="*/ 3963875 w 9459793"/>
                <a:gd name="csY30" fmla="*/ 175822 h 2137419"/>
                <a:gd name="csX31" fmla="*/ 4046954 w 9459793"/>
                <a:gd name="csY31" fmla="*/ 71226 h 2137419"/>
                <a:gd name="csX32" fmla="*/ 4121299 w 9459793"/>
                <a:gd name="csY32" fmla="*/ 43370 h 2137419"/>
                <a:gd name="csX33" fmla="*/ 4291066 w 9459793"/>
                <a:gd name="csY33" fmla="*/ 33914 h 2137419"/>
                <a:gd name="csX34" fmla="*/ 4662694 w 9459793"/>
                <a:gd name="csY34" fmla="*/ 30932 h 2137419"/>
                <a:gd name="csX35" fmla="*/ 5605378 w 9459793"/>
                <a:gd name="csY35" fmla="*/ 31651 h 2137419"/>
                <a:gd name="csX36" fmla="*/ 6553179 w 9459793"/>
                <a:gd name="csY36" fmla="*/ 23091 h 2137419"/>
                <a:gd name="csX37" fmla="*/ 7847969 w 9459793"/>
                <a:gd name="csY37" fmla="*/ 23091 h 2137419"/>
                <a:gd name="csX38" fmla="*/ 9459793 w 9459793"/>
                <a:gd name="csY38" fmla="*/ 7593 h 2137419"/>
                <a:gd name="csX0" fmla="*/ 0 w 9459793"/>
                <a:gd name="csY0" fmla="*/ 18426 h 2137419"/>
                <a:gd name="csX1" fmla="*/ 585897 w 9459793"/>
                <a:gd name="csY1" fmla="*/ 4619 h 2137419"/>
                <a:gd name="csX2" fmla="*/ 749528 w 9459793"/>
                <a:gd name="csY2" fmla="*/ 0 h 2137419"/>
                <a:gd name="csX3" fmla="*/ 842704 w 9459793"/>
                <a:gd name="csY3" fmla="*/ 9237 h 2137419"/>
                <a:gd name="csX4" fmla="*/ 898529 w 9459793"/>
                <a:gd name="csY4" fmla="*/ 23091 h 2137419"/>
                <a:gd name="csX5" fmla="*/ 920475 w 9459793"/>
                <a:gd name="csY5" fmla="*/ 45037 h 2137419"/>
                <a:gd name="csX6" fmla="*/ 929712 w 9459793"/>
                <a:gd name="csY6" fmla="*/ 115492 h 2137419"/>
                <a:gd name="csX7" fmla="*/ 934330 w 9459793"/>
                <a:gd name="csY7" fmla="*/ 258692 h 2137419"/>
                <a:gd name="csX8" fmla="*/ 937026 w 9459793"/>
                <a:gd name="csY8" fmla="*/ 507815 h 2137419"/>
                <a:gd name="csX9" fmla="*/ 942420 w 9459793"/>
                <a:gd name="csY9" fmla="*/ 2137184 h 2137419"/>
                <a:gd name="csX10" fmla="*/ 1026944 w 9459793"/>
                <a:gd name="csY10" fmla="*/ 627272 h 2137419"/>
                <a:gd name="csX11" fmla="*/ 1037518 w 9459793"/>
                <a:gd name="csY11" fmla="*/ 440058 h 2137419"/>
                <a:gd name="csX12" fmla="*/ 1059463 w 9459793"/>
                <a:gd name="csY12" fmla="*/ 271808 h 2137419"/>
                <a:gd name="csX13" fmla="*/ 1103355 w 9459793"/>
                <a:gd name="csY13" fmla="*/ 162080 h 2137419"/>
                <a:gd name="csX14" fmla="*/ 1161876 w 9459793"/>
                <a:gd name="csY14" fmla="*/ 96243 h 2137419"/>
                <a:gd name="csX15" fmla="*/ 1256974 w 9459793"/>
                <a:gd name="csY15" fmla="*/ 59667 h 2137419"/>
                <a:gd name="csX16" fmla="*/ 1395963 w 9459793"/>
                <a:gd name="csY16" fmla="*/ 45037 h 2137419"/>
                <a:gd name="csX17" fmla="*/ 1593473 w 9459793"/>
                <a:gd name="csY17" fmla="*/ 35801 h 2137419"/>
                <a:gd name="csX18" fmla="*/ 1902633 w 9459793"/>
                <a:gd name="csY18" fmla="*/ 28486 h 2137419"/>
                <a:gd name="csX19" fmla="*/ 2380533 w 9459793"/>
                <a:gd name="csY19" fmla="*/ 27702 h 2137419"/>
                <a:gd name="csX20" fmla="*/ 3305230 w 9459793"/>
                <a:gd name="csY20" fmla="*/ 8461 h 2137419"/>
                <a:gd name="csX21" fmla="*/ 3597838 w 9459793"/>
                <a:gd name="csY21" fmla="*/ 8461 h 2137419"/>
                <a:gd name="csX22" fmla="*/ 3760877 w 9459793"/>
                <a:gd name="csY22" fmla="*/ 29270 h 2137419"/>
                <a:gd name="csX23" fmla="*/ 3789597 w 9459793"/>
                <a:gd name="csY23" fmla="*/ 125074 h 2137419"/>
                <a:gd name="csX24" fmla="*/ 3790417 w 9459793"/>
                <a:gd name="csY24" fmla="*/ 200694 h 2137419"/>
                <a:gd name="csX25" fmla="*/ 3795947 w 9459793"/>
                <a:gd name="csY25" fmla="*/ 410824 h 2137419"/>
                <a:gd name="csX26" fmla="*/ 3800648 w 9459793"/>
                <a:gd name="csY26" fmla="*/ 908668 h 2137419"/>
                <a:gd name="csX27" fmla="*/ 3822304 w 9459793"/>
                <a:gd name="csY27" fmla="*/ 2075563 h 2137419"/>
                <a:gd name="csX28" fmla="*/ 3861271 w 9459793"/>
                <a:gd name="csY28" fmla="*/ 898564 h 2137419"/>
                <a:gd name="csX29" fmla="*/ 3903655 w 9459793"/>
                <a:gd name="csY29" fmla="*/ 428975 h 2137419"/>
                <a:gd name="csX30" fmla="*/ 3963875 w 9459793"/>
                <a:gd name="csY30" fmla="*/ 175822 h 2137419"/>
                <a:gd name="csX31" fmla="*/ 4046954 w 9459793"/>
                <a:gd name="csY31" fmla="*/ 71226 h 2137419"/>
                <a:gd name="csX32" fmla="*/ 4121299 w 9459793"/>
                <a:gd name="csY32" fmla="*/ 43370 h 2137419"/>
                <a:gd name="csX33" fmla="*/ 4291066 w 9459793"/>
                <a:gd name="csY33" fmla="*/ 33914 h 2137419"/>
                <a:gd name="csX34" fmla="*/ 4662694 w 9459793"/>
                <a:gd name="csY34" fmla="*/ 30932 h 2137419"/>
                <a:gd name="csX35" fmla="*/ 5605378 w 9459793"/>
                <a:gd name="csY35" fmla="*/ 31651 h 2137419"/>
                <a:gd name="csX36" fmla="*/ 6553179 w 9459793"/>
                <a:gd name="csY36" fmla="*/ 23091 h 2137419"/>
                <a:gd name="csX37" fmla="*/ 7847969 w 9459793"/>
                <a:gd name="csY37" fmla="*/ 23091 h 2137419"/>
                <a:gd name="csX38" fmla="*/ 9459793 w 9459793"/>
                <a:gd name="csY38" fmla="*/ 7593 h 2137419"/>
                <a:gd name="csX0" fmla="*/ 0 w 8923689"/>
                <a:gd name="csY0" fmla="*/ 18426 h 2137419"/>
                <a:gd name="csX1" fmla="*/ 585897 w 8923689"/>
                <a:gd name="csY1" fmla="*/ 4619 h 2137419"/>
                <a:gd name="csX2" fmla="*/ 749528 w 8923689"/>
                <a:gd name="csY2" fmla="*/ 0 h 2137419"/>
                <a:gd name="csX3" fmla="*/ 842704 w 8923689"/>
                <a:gd name="csY3" fmla="*/ 9237 h 2137419"/>
                <a:gd name="csX4" fmla="*/ 898529 w 8923689"/>
                <a:gd name="csY4" fmla="*/ 23091 h 2137419"/>
                <a:gd name="csX5" fmla="*/ 920475 w 8923689"/>
                <a:gd name="csY5" fmla="*/ 45037 h 2137419"/>
                <a:gd name="csX6" fmla="*/ 929712 w 8923689"/>
                <a:gd name="csY6" fmla="*/ 115492 h 2137419"/>
                <a:gd name="csX7" fmla="*/ 934330 w 8923689"/>
                <a:gd name="csY7" fmla="*/ 258692 h 2137419"/>
                <a:gd name="csX8" fmla="*/ 937026 w 8923689"/>
                <a:gd name="csY8" fmla="*/ 507815 h 2137419"/>
                <a:gd name="csX9" fmla="*/ 942420 w 8923689"/>
                <a:gd name="csY9" fmla="*/ 2137184 h 2137419"/>
                <a:gd name="csX10" fmla="*/ 1026944 w 8923689"/>
                <a:gd name="csY10" fmla="*/ 627272 h 2137419"/>
                <a:gd name="csX11" fmla="*/ 1037518 w 8923689"/>
                <a:gd name="csY11" fmla="*/ 440058 h 2137419"/>
                <a:gd name="csX12" fmla="*/ 1059463 w 8923689"/>
                <a:gd name="csY12" fmla="*/ 271808 h 2137419"/>
                <a:gd name="csX13" fmla="*/ 1103355 w 8923689"/>
                <a:gd name="csY13" fmla="*/ 162080 h 2137419"/>
                <a:gd name="csX14" fmla="*/ 1161876 w 8923689"/>
                <a:gd name="csY14" fmla="*/ 96243 h 2137419"/>
                <a:gd name="csX15" fmla="*/ 1256974 w 8923689"/>
                <a:gd name="csY15" fmla="*/ 59667 h 2137419"/>
                <a:gd name="csX16" fmla="*/ 1395963 w 8923689"/>
                <a:gd name="csY16" fmla="*/ 45037 h 2137419"/>
                <a:gd name="csX17" fmla="*/ 1593473 w 8923689"/>
                <a:gd name="csY17" fmla="*/ 35801 h 2137419"/>
                <a:gd name="csX18" fmla="*/ 1902633 w 8923689"/>
                <a:gd name="csY18" fmla="*/ 28486 h 2137419"/>
                <a:gd name="csX19" fmla="*/ 2380533 w 8923689"/>
                <a:gd name="csY19" fmla="*/ 27702 h 2137419"/>
                <a:gd name="csX20" fmla="*/ 3305230 w 8923689"/>
                <a:gd name="csY20" fmla="*/ 8461 h 2137419"/>
                <a:gd name="csX21" fmla="*/ 3597838 w 8923689"/>
                <a:gd name="csY21" fmla="*/ 8461 h 2137419"/>
                <a:gd name="csX22" fmla="*/ 3760877 w 8923689"/>
                <a:gd name="csY22" fmla="*/ 29270 h 2137419"/>
                <a:gd name="csX23" fmla="*/ 3789597 w 8923689"/>
                <a:gd name="csY23" fmla="*/ 125074 h 2137419"/>
                <a:gd name="csX24" fmla="*/ 3790417 w 8923689"/>
                <a:gd name="csY24" fmla="*/ 200694 h 2137419"/>
                <a:gd name="csX25" fmla="*/ 3795947 w 8923689"/>
                <a:gd name="csY25" fmla="*/ 410824 h 2137419"/>
                <a:gd name="csX26" fmla="*/ 3800648 w 8923689"/>
                <a:gd name="csY26" fmla="*/ 908668 h 2137419"/>
                <a:gd name="csX27" fmla="*/ 3822304 w 8923689"/>
                <a:gd name="csY27" fmla="*/ 2075563 h 2137419"/>
                <a:gd name="csX28" fmla="*/ 3861271 w 8923689"/>
                <a:gd name="csY28" fmla="*/ 898564 h 2137419"/>
                <a:gd name="csX29" fmla="*/ 3903655 w 8923689"/>
                <a:gd name="csY29" fmla="*/ 428975 h 2137419"/>
                <a:gd name="csX30" fmla="*/ 3963875 w 8923689"/>
                <a:gd name="csY30" fmla="*/ 175822 h 2137419"/>
                <a:gd name="csX31" fmla="*/ 4046954 w 8923689"/>
                <a:gd name="csY31" fmla="*/ 71226 h 2137419"/>
                <a:gd name="csX32" fmla="*/ 4121299 w 8923689"/>
                <a:gd name="csY32" fmla="*/ 43370 h 2137419"/>
                <a:gd name="csX33" fmla="*/ 4291066 w 8923689"/>
                <a:gd name="csY33" fmla="*/ 33914 h 2137419"/>
                <a:gd name="csX34" fmla="*/ 4662694 w 8923689"/>
                <a:gd name="csY34" fmla="*/ 30932 h 2137419"/>
                <a:gd name="csX35" fmla="*/ 5605378 w 8923689"/>
                <a:gd name="csY35" fmla="*/ 31651 h 2137419"/>
                <a:gd name="csX36" fmla="*/ 6553179 w 8923689"/>
                <a:gd name="csY36" fmla="*/ 23091 h 2137419"/>
                <a:gd name="csX37" fmla="*/ 7847969 w 8923689"/>
                <a:gd name="csY37" fmla="*/ 23091 h 2137419"/>
                <a:gd name="csX38" fmla="*/ 8923689 w 8923689"/>
                <a:gd name="csY38" fmla="*/ 23636 h 2137419"/>
                <a:gd name="csX0" fmla="*/ 0 w 8923689"/>
                <a:gd name="csY0" fmla="*/ 18426 h 2154101"/>
                <a:gd name="csX1" fmla="*/ 585897 w 8923689"/>
                <a:gd name="csY1" fmla="*/ 4619 h 2154101"/>
                <a:gd name="csX2" fmla="*/ 749528 w 8923689"/>
                <a:gd name="csY2" fmla="*/ 0 h 2154101"/>
                <a:gd name="csX3" fmla="*/ 842704 w 8923689"/>
                <a:gd name="csY3" fmla="*/ 9237 h 2154101"/>
                <a:gd name="csX4" fmla="*/ 898529 w 8923689"/>
                <a:gd name="csY4" fmla="*/ 23091 h 2154101"/>
                <a:gd name="csX5" fmla="*/ 920475 w 8923689"/>
                <a:gd name="csY5" fmla="*/ 45037 h 2154101"/>
                <a:gd name="csX6" fmla="*/ 929712 w 8923689"/>
                <a:gd name="csY6" fmla="*/ 115492 h 2154101"/>
                <a:gd name="csX7" fmla="*/ 934330 w 8923689"/>
                <a:gd name="csY7" fmla="*/ 258692 h 2154101"/>
                <a:gd name="csX8" fmla="*/ 937026 w 8923689"/>
                <a:gd name="csY8" fmla="*/ 507815 h 2154101"/>
                <a:gd name="csX9" fmla="*/ 942420 w 8923689"/>
                <a:gd name="csY9" fmla="*/ 2137184 h 2154101"/>
                <a:gd name="csX10" fmla="*/ 1026944 w 8923689"/>
                <a:gd name="csY10" fmla="*/ 627272 h 2154101"/>
                <a:gd name="csX11" fmla="*/ 1037518 w 8923689"/>
                <a:gd name="csY11" fmla="*/ 440058 h 2154101"/>
                <a:gd name="csX12" fmla="*/ 1059463 w 8923689"/>
                <a:gd name="csY12" fmla="*/ 271808 h 2154101"/>
                <a:gd name="csX13" fmla="*/ 1103355 w 8923689"/>
                <a:gd name="csY13" fmla="*/ 162080 h 2154101"/>
                <a:gd name="csX14" fmla="*/ 1161876 w 8923689"/>
                <a:gd name="csY14" fmla="*/ 96243 h 2154101"/>
                <a:gd name="csX15" fmla="*/ 1256974 w 8923689"/>
                <a:gd name="csY15" fmla="*/ 59667 h 2154101"/>
                <a:gd name="csX16" fmla="*/ 1395963 w 8923689"/>
                <a:gd name="csY16" fmla="*/ 45037 h 2154101"/>
                <a:gd name="csX17" fmla="*/ 1593473 w 8923689"/>
                <a:gd name="csY17" fmla="*/ 35801 h 2154101"/>
                <a:gd name="csX18" fmla="*/ 1902633 w 8923689"/>
                <a:gd name="csY18" fmla="*/ 28486 h 2154101"/>
                <a:gd name="csX19" fmla="*/ 2380533 w 8923689"/>
                <a:gd name="csY19" fmla="*/ 27702 h 2154101"/>
                <a:gd name="csX20" fmla="*/ 3305230 w 8923689"/>
                <a:gd name="csY20" fmla="*/ 8461 h 2154101"/>
                <a:gd name="csX21" fmla="*/ 3597838 w 8923689"/>
                <a:gd name="csY21" fmla="*/ 8461 h 2154101"/>
                <a:gd name="csX22" fmla="*/ 3760877 w 8923689"/>
                <a:gd name="csY22" fmla="*/ 29270 h 2154101"/>
                <a:gd name="csX23" fmla="*/ 3789597 w 8923689"/>
                <a:gd name="csY23" fmla="*/ 125074 h 2154101"/>
                <a:gd name="csX24" fmla="*/ 3790417 w 8923689"/>
                <a:gd name="csY24" fmla="*/ 200694 h 2154101"/>
                <a:gd name="csX25" fmla="*/ 3795947 w 8923689"/>
                <a:gd name="csY25" fmla="*/ 410824 h 2154101"/>
                <a:gd name="csX26" fmla="*/ 3800648 w 8923689"/>
                <a:gd name="csY26" fmla="*/ 908668 h 2154101"/>
                <a:gd name="csX27" fmla="*/ 3822304 w 8923689"/>
                <a:gd name="csY27" fmla="*/ 2154100 h 2154101"/>
                <a:gd name="csX28" fmla="*/ 3861271 w 8923689"/>
                <a:gd name="csY28" fmla="*/ 898564 h 2154101"/>
                <a:gd name="csX29" fmla="*/ 3903655 w 8923689"/>
                <a:gd name="csY29" fmla="*/ 428975 h 2154101"/>
                <a:gd name="csX30" fmla="*/ 3963875 w 8923689"/>
                <a:gd name="csY30" fmla="*/ 175822 h 2154101"/>
                <a:gd name="csX31" fmla="*/ 4046954 w 8923689"/>
                <a:gd name="csY31" fmla="*/ 71226 h 2154101"/>
                <a:gd name="csX32" fmla="*/ 4121299 w 8923689"/>
                <a:gd name="csY32" fmla="*/ 43370 h 2154101"/>
                <a:gd name="csX33" fmla="*/ 4291066 w 8923689"/>
                <a:gd name="csY33" fmla="*/ 33914 h 2154101"/>
                <a:gd name="csX34" fmla="*/ 4662694 w 8923689"/>
                <a:gd name="csY34" fmla="*/ 30932 h 2154101"/>
                <a:gd name="csX35" fmla="*/ 5605378 w 8923689"/>
                <a:gd name="csY35" fmla="*/ 31651 h 2154101"/>
                <a:gd name="csX36" fmla="*/ 6553179 w 8923689"/>
                <a:gd name="csY36" fmla="*/ 23091 h 2154101"/>
                <a:gd name="csX37" fmla="*/ 7847969 w 8923689"/>
                <a:gd name="csY37" fmla="*/ 23091 h 2154101"/>
                <a:gd name="csX38" fmla="*/ 8923689 w 8923689"/>
                <a:gd name="csY38" fmla="*/ 23636 h 2154101"/>
                <a:gd name="csX0" fmla="*/ 0 w 8564933"/>
                <a:gd name="csY0" fmla="*/ 18426 h 2154101"/>
                <a:gd name="csX1" fmla="*/ 585897 w 8564933"/>
                <a:gd name="csY1" fmla="*/ 4619 h 2154101"/>
                <a:gd name="csX2" fmla="*/ 749528 w 8564933"/>
                <a:gd name="csY2" fmla="*/ 0 h 2154101"/>
                <a:gd name="csX3" fmla="*/ 842704 w 8564933"/>
                <a:gd name="csY3" fmla="*/ 9237 h 2154101"/>
                <a:gd name="csX4" fmla="*/ 898529 w 8564933"/>
                <a:gd name="csY4" fmla="*/ 23091 h 2154101"/>
                <a:gd name="csX5" fmla="*/ 920475 w 8564933"/>
                <a:gd name="csY5" fmla="*/ 45037 h 2154101"/>
                <a:gd name="csX6" fmla="*/ 929712 w 8564933"/>
                <a:gd name="csY6" fmla="*/ 115492 h 2154101"/>
                <a:gd name="csX7" fmla="*/ 934330 w 8564933"/>
                <a:gd name="csY7" fmla="*/ 258692 h 2154101"/>
                <a:gd name="csX8" fmla="*/ 937026 w 8564933"/>
                <a:gd name="csY8" fmla="*/ 507815 h 2154101"/>
                <a:gd name="csX9" fmla="*/ 942420 w 8564933"/>
                <a:gd name="csY9" fmla="*/ 2137184 h 2154101"/>
                <a:gd name="csX10" fmla="*/ 1026944 w 8564933"/>
                <a:gd name="csY10" fmla="*/ 627272 h 2154101"/>
                <a:gd name="csX11" fmla="*/ 1037518 w 8564933"/>
                <a:gd name="csY11" fmla="*/ 440058 h 2154101"/>
                <a:gd name="csX12" fmla="*/ 1059463 w 8564933"/>
                <a:gd name="csY12" fmla="*/ 271808 h 2154101"/>
                <a:gd name="csX13" fmla="*/ 1103355 w 8564933"/>
                <a:gd name="csY13" fmla="*/ 162080 h 2154101"/>
                <a:gd name="csX14" fmla="*/ 1161876 w 8564933"/>
                <a:gd name="csY14" fmla="*/ 96243 h 2154101"/>
                <a:gd name="csX15" fmla="*/ 1256974 w 8564933"/>
                <a:gd name="csY15" fmla="*/ 59667 h 2154101"/>
                <a:gd name="csX16" fmla="*/ 1395963 w 8564933"/>
                <a:gd name="csY16" fmla="*/ 45037 h 2154101"/>
                <a:gd name="csX17" fmla="*/ 1593473 w 8564933"/>
                <a:gd name="csY17" fmla="*/ 35801 h 2154101"/>
                <a:gd name="csX18" fmla="*/ 1902633 w 8564933"/>
                <a:gd name="csY18" fmla="*/ 28486 h 2154101"/>
                <a:gd name="csX19" fmla="*/ 2380533 w 8564933"/>
                <a:gd name="csY19" fmla="*/ 27702 h 2154101"/>
                <a:gd name="csX20" fmla="*/ 3305230 w 8564933"/>
                <a:gd name="csY20" fmla="*/ 8461 h 2154101"/>
                <a:gd name="csX21" fmla="*/ 3597838 w 8564933"/>
                <a:gd name="csY21" fmla="*/ 8461 h 2154101"/>
                <a:gd name="csX22" fmla="*/ 3760877 w 8564933"/>
                <a:gd name="csY22" fmla="*/ 29270 h 2154101"/>
                <a:gd name="csX23" fmla="*/ 3789597 w 8564933"/>
                <a:gd name="csY23" fmla="*/ 125074 h 2154101"/>
                <a:gd name="csX24" fmla="*/ 3790417 w 8564933"/>
                <a:gd name="csY24" fmla="*/ 200694 h 2154101"/>
                <a:gd name="csX25" fmla="*/ 3795947 w 8564933"/>
                <a:gd name="csY25" fmla="*/ 410824 h 2154101"/>
                <a:gd name="csX26" fmla="*/ 3800648 w 8564933"/>
                <a:gd name="csY26" fmla="*/ 908668 h 2154101"/>
                <a:gd name="csX27" fmla="*/ 3822304 w 8564933"/>
                <a:gd name="csY27" fmla="*/ 2154100 h 2154101"/>
                <a:gd name="csX28" fmla="*/ 3861271 w 8564933"/>
                <a:gd name="csY28" fmla="*/ 898564 h 2154101"/>
                <a:gd name="csX29" fmla="*/ 3903655 w 8564933"/>
                <a:gd name="csY29" fmla="*/ 428975 h 2154101"/>
                <a:gd name="csX30" fmla="*/ 3963875 w 8564933"/>
                <a:gd name="csY30" fmla="*/ 175822 h 2154101"/>
                <a:gd name="csX31" fmla="*/ 4046954 w 8564933"/>
                <a:gd name="csY31" fmla="*/ 71226 h 2154101"/>
                <a:gd name="csX32" fmla="*/ 4121299 w 8564933"/>
                <a:gd name="csY32" fmla="*/ 43370 h 2154101"/>
                <a:gd name="csX33" fmla="*/ 4291066 w 8564933"/>
                <a:gd name="csY33" fmla="*/ 33914 h 2154101"/>
                <a:gd name="csX34" fmla="*/ 4662694 w 8564933"/>
                <a:gd name="csY34" fmla="*/ 30932 h 2154101"/>
                <a:gd name="csX35" fmla="*/ 5605378 w 8564933"/>
                <a:gd name="csY35" fmla="*/ 31651 h 2154101"/>
                <a:gd name="csX36" fmla="*/ 6553179 w 8564933"/>
                <a:gd name="csY36" fmla="*/ 23091 h 2154101"/>
                <a:gd name="csX37" fmla="*/ 7847969 w 8564933"/>
                <a:gd name="csY37" fmla="*/ 23091 h 2154101"/>
                <a:gd name="csX38" fmla="*/ 8564933 w 8564933"/>
                <a:gd name="csY38" fmla="*/ 46076 h 2154101"/>
                <a:gd name="csX0" fmla="*/ 0 w 8580092"/>
                <a:gd name="csY0" fmla="*/ 18426 h 2154101"/>
                <a:gd name="csX1" fmla="*/ 585897 w 8580092"/>
                <a:gd name="csY1" fmla="*/ 4619 h 2154101"/>
                <a:gd name="csX2" fmla="*/ 749528 w 8580092"/>
                <a:gd name="csY2" fmla="*/ 0 h 2154101"/>
                <a:gd name="csX3" fmla="*/ 842704 w 8580092"/>
                <a:gd name="csY3" fmla="*/ 9237 h 2154101"/>
                <a:gd name="csX4" fmla="*/ 898529 w 8580092"/>
                <a:gd name="csY4" fmla="*/ 23091 h 2154101"/>
                <a:gd name="csX5" fmla="*/ 920475 w 8580092"/>
                <a:gd name="csY5" fmla="*/ 45037 h 2154101"/>
                <a:gd name="csX6" fmla="*/ 929712 w 8580092"/>
                <a:gd name="csY6" fmla="*/ 115492 h 2154101"/>
                <a:gd name="csX7" fmla="*/ 934330 w 8580092"/>
                <a:gd name="csY7" fmla="*/ 258692 h 2154101"/>
                <a:gd name="csX8" fmla="*/ 937026 w 8580092"/>
                <a:gd name="csY8" fmla="*/ 507815 h 2154101"/>
                <a:gd name="csX9" fmla="*/ 942420 w 8580092"/>
                <a:gd name="csY9" fmla="*/ 2137184 h 2154101"/>
                <a:gd name="csX10" fmla="*/ 1026944 w 8580092"/>
                <a:gd name="csY10" fmla="*/ 627272 h 2154101"/>
                <a:gd name="csX11" fmla="*/ 1037518 w 8580092"/>
                <a:gd name="csY11" fmla="*/ 440058 h 2154101"/>
                <a:gd name="csX12" fmla="*/ 1059463 w 8580092"/>
                <a:gd name="csY12" fmla="*/ 271808 h 2154101"/>
                <a:gd name="csX13" fmla="*/ 1103355 w 8580092"/>
                <a:gd name="csY13" fmla="*/ 162080 h 2154101"/>
                <a:gd name="csX14" fmla="*/ 1161876 w 8580092"/>
                <a:gd name="csY14" fmla="*/ 96243 h 2154101"/>
                <a:gd name="csX15" fmla="*/ 1256974 w 8580092"/>
                <a:gd name="csY15" fmla="*/ 59667 h 2154101"/>
                <a:gd name="csX16" fmla="*/ 1395963 w 8580092"/>
                <a:gd name="csY16" fmla="*/ 45037 h 2154101"/>
                <a:gd name="csX17" fmla="*/ 1593473 w 8580092"/>
                <a:gd name="csY17" fmla="*/ 35801 h 2154101"/>
                <a:gd name="csX18" fmla="*/ 1902633 w 8580092"/>
                <a:gd name="csY18" fmla="*/ 28486 h 2154101"/>
                <a:gd name="csX19" fmla="*/ 2380533 w 8580092"/>
                <a:gd name="csY19" fmla="*/ 27702 h 2154101"/>
                <a:gd name="csX20" fmla="*/ 3305230 w 8580092"/>
                <a:gd name="csY20" fmla="*/ 8461 h 2154101"/>
                <a:gd name="csX21" fmla="*/ 3597838 w 8580092"/>
                <a:gd name="csY21" fmla="*/ 8461 h 2154101"/>
                <a:gd name="csX22" fmla="*/ 3760877 w 8580092"/>
                <a:gd name="csY22" fmla="*/ 29270 h 2154101"/>
                <a:gd name="csX23" fmla="*/ 3789597 w 8580092"/>
                <a:gd name="csY23" fmla="*/ 125074 h 2154101"/>
                <a:gd name="csX24" fmla="*/ 3790417 w 8580092"/>
                <a:gd name="csY24" fmla="*/ 200694 h 2154101"/>
                <a:gd name="csX25" fmla="*/ 3795947 w 8580092"/>
                <a:gd name="csY25" fmla="*/ 410824 h 2154101"/>
                <a:gd name="csX26" fmla="*/ 3800648 w 8580092"/>
                <a:gd name="csY26" fmla="*/ 908668 h 2154101"/>
                <a:gd name="csX27" fmla="*/ 3822304 w 8580092"/>
                <a:gd name="csY27" fmla="*/ 2154100 h 2154101"/>
                <a:gd name="csX28" fmla="*/ 3861271 w 8580092"/>
                <a:gd name="csY28" fmla="*/ 898564 h 2154101"/>
                <a:gd name="csX29" fmla="*/ 3903655 w 8580092"/>
                <a:gd name="csY29" fmla="*/ 428975 h 2154101"/>
                <a:gd name="csX30" fmla="*/ 3963875 w 8580092"/>
                <a:gd name="csY30" fmla="*/ 175822 h 2154101"/>
                <a:gd name="csX31" fmla="*/ 4046954 w 8580092"/>
                <a:gd name="csY31" fmla="*/ 71226 h 2154101"/>
                <a:gd name="csX32" fmla="*/ 4121299 w 8580092"/>
                <a:gd name="csY32" fmla="*/ 43370 h 2154101"/>
                <a:gd name="csX33" fmla="*/ 4291066 w 8580092"/>
                <a:gd name="csY33" fmla="*/ 33914 h 2154101"/>
                <a:gd name="csX34" fmla="*/ 4662694 w 8580092"/>
                <a:gd name="csY34" fmla="*/ 30932 h 2154101"/>
                <a:gd name="csX35" fmla="*/ 5605378 w 8580092"/>
                <a:gd name="csY35" fmla="*/ 31651 h 2154101"/>
                <a:gd name="csX36" fmla="*/ 6553179 w 8580092"/>
                <a:gd name="csY36" fmla="*/ 23091 h 2154101"/>
                <a:gd name="csX37" fmla="*/ 7847969 w 8580092"/>
                <a:gd name="csY37" fmla="*/ 23091 h 2154101"/>
                <a:gd name="csX38" fmla="*/ 8580092 w 8580092"/>
                <a:gd name="csY38" fmla="*/ 23637 h 2154101"/>
                <a:gd name="csX0" fmla="*/ 0 w 8519457"/>
                <a:gd name="csY0" fmla="*/ 18426 h 2154101"/>
                <a:gd name="csX1" fmla="*/ 585897 w 8519457"/>
                <a:gd name="csY1" fmla="*/ 4619 h 2154101"/>
                <a:gd name="csX2" fmla="*/ 749528 w 8519457"/>
                <a:gd name="csY2" fmla="*/ 0 h 2154101"/>
                <a:gd name="csX3" fmla="*/ 842704 w 8519457"/>
                <a:gd name="csY3" fmla="*/ 9237 h 2154101"/>
                <a:gd name="csX4" fmla="*/ 898529 w 8519457"/>
                <a:gd name="csY4" fmla="*/ 23091 h 2154101"/>
                <a:gd name="csX5" fmla="*/ 920475 w 8519457"/>
                <a:gd name="csY5" fmla="*/ 45037 h 2154101"/>
                <a:gd name="csX6" fmla="*/ 929712 w 8519457"/>
                <a:gd name="csY6" fmla="*/ 115492 h 2154101"/>
                <a:gd name="csX7" fmla="*/ 934330 w 8519457"/>
                <a:gd name="csY7" fmla="*/ 258692 h 2154101"/>
                <a:gd name="csX8" fmla="*/ 937026 w 8519457"/>
                <a:gd name="csY8" fmla="*/ 507815 h 2154101"/>
                <a:gd name="csX9" fmla="*/ 942420 w 8519457"/>
                <a:gd name="csY9" fmla="*/ 2137184 h 2154101"/>
                <a:gd name="csX10" fmla="*/ 1026944 w 8519457"/>
                <a:gd name="csY10" fmla="*/ 627272 h 2154101"/>
                <a:gd name="csX11" fmla="*/ 1037518 w 8519457"/>
                <a:gd name="csY11" fmla="*/ 440058 h 2154101"/>
                <a:gd name="csX12" fmla="*/ 1059463 w 8519457"/>
                <a:gd name="csY12" fmla="*/ 271808 h 2154101"/>
                <a:gd name="csX13" fmla="*/ 1103355 w 8519457"/>
                <a:gd name="csY13" fmla="*/ 162080 h 2154101"/>
                <a:gd name="csX14" fmla="*/ 1161876 w 8519457"/>
                <a:gd name="csY14" fmla="*/ 96243 h 2154101"/>
                <a:gd name="csX15" fmla="*/ 1256974 w 8519457"/>
                <a:gd name="csY15" fmla="*/ 59667 h 2154101"/>
                <a:gd name="csX16" fmla="*/ 1395963 w 8519457"/>
                <a:gd name="csY16" fmla="*/ 45037 h 2154101"/>
                <a:gd name="csX17" fmla="*/ 1593473 w 8519457"/>
                <a:gd name="csY17" fmla="*/ 35801 h 2154101"/>
                <a:gd name="csX18" fmla="*/ 1902633 w 8519457"/>
                <a:gd name="csY18" fmla="*/ 28486 h 2154101"/>
                <a:gd name="csX19" fmla="*/ 2380533 w 8519457"/>
                <a:gd name="csY19" fmla="*/ 27702 h 2154101"/>
                <a:gd name="csX20" fmla="*/ 3305230 w 8519457"/>
                <a:gd name="csY20" fmla="*/ 8461 h 2154101"/>
                <a:gd name="csX21" fmla="*/ 3597838 w 8519457"/>
                <a:gd name="csY21" fmla="*/ 8461 h 2154101"/>
                <a:gd name="csX22" fmla="*/ 3760877 w 8519457"/>
                <a:gd name="csY22" fmla="*/ 29270 h 2154101"/>
                <a:gd name="csX23" fmla="*/ 3789597 w 8519457"/>
                <a:gd name="csY23" fmla="*/ 125074 h 2154101"/>
                <a:gd name="csX24" fmla="*/ 3790417 w 8519457"/>
                <a:gd name="csY24" fmla="*/ 200694 h 2154101"/>
                <a:gd name="csX25" fmla="*/ 3795947 w 8519457"/>
                <a:gd name="csY25" fmla="*/ 410824 h 2154101"/>
                <a:gd name="csX26" fmla="*/ 3800648 w 8519457"/>
                <a:gd name="csY26" fmla="*/ 908668 h 2154101"/>
                <a:gd name="csX27" fmla="*/ 3822304 w 8519457"/>
                <a:gd name="csY27" fmla="*/ 2154100 h 2154101"/>
                <a:gd name="csX28" fmla="*/ 3861271 w 8519457"/>
                <a:gd name="csY28" fmla="*/ 898564 h 2154101"/>
                <a:gd name="csX29" fmla="*/ 3903655 w 8519457"/>
                <a:gd name="csY29" fmla="*/ 428975 h 2154101"/>
                <a:gd name="csX30" fmla="*/ 3963875 w 8519457"/>
                <a:gd name="csY30" fmla="*/ 175822 h 2154101"/>
                <a:gd name="csX31" fmla="*/ 4046954 w 8519457"/>
                <a:gd name="csY31" fmla="*/ 71226 h 2154101"/>
                <a:gd name="csX32" fmla="*/ 4121299 w 8519457"/>
                <a:gd name="csY32" fmla="*/ 43370 h 2154101"/>
                <a:gd name="csX33" fmla="*/ 4291066 w 8519457"/>
                <a:gd name="csY33" fmla="*/ 33914 h 2154101"/>
                <a:gd name="csX34" fmla="*/ 4662694 w 8519457"/>
                <a:gd name="csY34" fmla="*/ 30932 h 2154101"/>
                <a:gd name="csX35" fmla="*/ 5605378 w 8519457"/>
                <a:gd name="csY35" fmla="*/ 31651 h 2154101"/>
                <a:gd name="csX36" fmla="*/ 6553179 w 8519457"/>
                <a:gd name="csY36" fmla="*/ 23091 h 2154101"/>
                <a:gd name="csX37" fmla="*/ 7847969 w 8519457"/>
                <a:gd name="csY37" fmla="*/ 23091 h 2154101"/>
                <a:gd name="csX38" fmla="*/ 8519457 w 8519457"/>
                <a:gd name="csY38" fmla="*/ 23637 h 2154101"/>
                <a:gd name="csX0" fmla="*/ 0 w 8575039"/>
                <a:gd name="csY0" fmla="*/ 18426 h 2154101"/>
                <a:gd name="csX1" fmla="*/ 585897 w 8575039"/>
                <a:gd name="csY1" fmla="*/ 4619 h 2154101"/>
                <a:gd name="csX2" fmla="*/ 749528 w 8575039"/>
                <a:gd name="csY2" fmla="*/ 0 h 2154101"/>
                <a:gd name="csX3" fmla="*/ 842704 w 8575039"/>
                <a:gd name="csY3" fmla="*/ 9237 h 2154101"/>
                <a:gd name="csX4" fmla="*/ 898529 w 8575039"/>
                <a:gd name="csY4" fmla="*/ 23091 h 2154101"/>
                <a:gd name="csX5" fmla="*/ 920475 w 8575039"/>
                <a:gd name="csY5" fmla="*/ 45037 h 2154101"/>
                <a:gd name="csX6" fmla="*/ 929712 w 8575039"/>
                <a:gd name="csY6" fmla="*/ 115492 h 2154101"/>
                <a:gd name="csX7" fmla="*/ 934330 w 8575039"/>
                <a:gd name="csY7" fmla="*/ 258692 h 2154101"/>
                <a:gd name="csX8" fmla="*/ 937026 w 8575039"/>
                <a:gd name="csY8" fmla="*/ 507815 h 2154101"/>
                <a:gd name="csX9" fmla="*/ 942420 w 8575039"/>
                <a:gd name="csY9" fmla="*/ 2137184 h 2154101"/>
                <a:gd name="csX10" fmla="*/ 1026944 w 8575039"/>
                <a:gd name="csY10" fmla="*/ 627272 h 2154101"/>
                <a:gd name="csX11" fmla="*/ 1037518 w 8575039"/>
                <a:gd name="csY11" fmla="*/ 440058 h 2154101"/>
                <a:gd name="csX12" fmla="*/ 1059463 w 8575039"/>
                <a:gd name="csY12" fmla="*/ 271808 h 2154101"/>
                <a:gd name="csX13" fmla="*/ 1103355 w 8575039"/>
                <a:gd name="csY13" fmla="*/ 162080 h 2154101"/>
                <a:gd name="csX14" fmla="*/ 1161876 w 8575039"/>
                <a:gd name="csY14" fmla="*/ 96243 h 2154101"/>
                <a:gd name="csX15" fmla="*/ 1256974 w 8575039"/>
                <a:gd name="csY15" fmla="*/ 59667 h 2154101"/>
                <a:gd name="csX16" fmla="*/ 1395963 w 8575039"/>
                <a:gd name="csY16" fmla="*/ 45037 h 2154101"/>
                <a:gd name="csX17" fmla="*/ 1593473 w 8575039"/>
                <a:gd name="csY17" fmla="*/ 35801 h 2154101"/>
                <a:gd name="csX18" fmla="*/ 1902633 w 8575039"/>
                <a:gd name="csY18" fmla="*/ 28486 h 2154101"/>
                <a:gd name="csX19" fmla="*/ 2380533 w 8575039"/>
                <a:gd name="csY19" fmla="*/ 27702 h 2154101"/>
                <a:gd name="csX20" fmla="*/ 3305230 w 8575039"/>
                <a:gd name="csY20" fmla="*/ 8461 h 2154101"/>
                <a:gd name="csX21" fmla="*/ 3597838 w 8575039"/>
                <a:gd name="csY21" fmla="*/ 8461 h 2154101"/>
                <a:gd name="csX22" fmla="*/ 3760877 w 8575039"/>
                <a:gd name="csY22" fmla="*/ 29270 h 2154101"/>
                <a:gd name="csX23" fmla="*/ 3789597 w 8575039"/>
                <a:gd name="csY23" fmla="*/ 125074 h 2154101"/>
                <a:gd name="csX24" fmla="*/ 3790417 w 8575039"/>
                <a:gd name="csY24" fmla="*/ 200694 h 2154101"/>
                <a:gd name="csX25" fmla="*/ 3795947 w 8575039"/>
                <a:gd name="csY25" fmla="*/ 410824 h 2154101"/>
                <a:gd name="csX26" fmla="*/ 3800648 w 8575039"/>
                <a:gd name="csY26" fmla="*/ 908668 h 2154101"/>
                <a:gd name="csX27" fmla="*/ 3822304 w 8575039"/>
                <a:gd name="csY27" fmla="*/ 2154100 h 2154101"/>
                <a:gd name="csX28" fmla="*/ 3861271 w 8575039"/>
                <a:gd name="csY28" fmla="*/ 898564 h 2154101"/>
                <a:gd name="csX29" fmla="*/ 3903655 w 8575039"/>
                <a:gd name="csY29" fmla="*/ 428975 h 2154101"/>
                <a:gd name="csX30" fmla="*/ 3963875 w 8575039"/>
                <a:gd name="csY30" fmla="*/ 175822 h 2154101"/>
                <a:gd name="csX31" fmla="*/ 4046954 w 8575039"/>
                <a:gd name="csY31" fmla="*/ 71226 h 2154101"/>
                <a:gd name="csX32" fmla="*/ 4121299 w 8575039"/>
                <a:gd name="csY32" fmla="*/ 43370 h 2154101"/>
                <a:gd name="csX33" fmla="*/ 4291066 w 8575039"/>
                <a:gd name="csY33" fmla="*/ 33914 h 2154101"/>
                <a:gd name="csX34" fmla="*/ 4662694 w 8575039"/>
                <a:gd name="csY34" fmla="*/ 30932 h 2154101"/>
                <a:gd name="csX35" fmla="*/ 5605378 w 8575039"/>
                <a:gd name="csY35" fmla="*/ 31651 h 2154101"/>
                <a:gd name="csX36" fmla="*/ 6553179 w 8575039"/>
                <a:gd name="csY36" fmla="*/ 23091 h 2154101"/>
                <a:gd name="csX37" fmla="*/ 7847969 w 8575039"/>
                <a:gd name="csY37" fmla="*/ 23091 h 2154101"/>
                <a:gd name="csX38" fmla="*/ 8575039 w 8575039"/>
                <a:gd name="csY38" fmla="*/ 29247 h 21541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8575039" h="2154101">
                  <a:moveTo>
                    <a:pt x="0" y="18426"/>
                  </a:moveTo>
                  <a:lnTo>
                    <a:pt x="585897" y="4619"/>
                  </a:lnTo>
                  <a:lnTo>
                    <a:pt x="749528" y="0"/>
                  </a:lnTo>
                  <a:lnTo>
                    <a:pt x="842704" y="9237"/>
                  </a:lnTo>
                  <a:lnTo>
                    <a:pt x="898529" y="23091"/>
                  </a:lnTo>
                  <a:cubicBezTo>
                    <a:pt x="910721" y="26749"/>
                    <a:pt x="915278" y="29637"/>
                    <a:pt x="920475" y="45037"/>
                  </a:cubicBezTo>
                  <a:cubicBezTo>
                    <a:pt x="925672" y="60437"/>
                    <a:pt x="927403" y="79883"/>
                    <a:pt x="929712" y="115492"/>
                  </a:cubicBezTo>
                  <a:cubicBezTo>
                    <a:pt x="932021" y="151101"/>
                    <a:pt x="933111" y="193305"/>
                    <a:pt x="934330" y="258692"/>
                  </a:cubicBezTo>
                  <a:cubicBezTo>
                    <a:pt x="935549" y="324079"/>
                    <a:pt x="933369" y="184727"/>
                    <a:pt x="937026" y="507815"/>
                  </a:cubicBezTo>
                  <a:cubicBezTo>
                    <a:pt x="940684" y="830903"/>
                    <a:pt x="927434" y="2117275"/>
                    <a:pt x="942420" y="2137184"/>
                  </a:cubicBezTo>
                  <a:cubicBezTo>
                    <a:pt x="957406" y="2157093"/>
                    <a:pt x="1011094" y="910126"/>
                    <a:pt x="1026944" y="627272"/>
                  </a:cubicBezTo>
                  <a:cubicBezTo>
                    <a:pt x="1042794" y="344418"/>
                    <a:pt x="1032098" y="499302"/>
                    <a:pt x="1037518" y="440058"/>
                  </a:cubicBezTo>
                  <a:cubicBezTo>
                    <a:pt x="1042938" y="380814"/>
                    <a:pt x="1048490" y="318138"/>
                    <a:pt x="1059463" y="271808"/>
                  </a:cubicBezTo>
                  <a:cubicBezTo>
                    <a:pt x="1070436" y="225478"/>
                    <a:pt x="1086286" y="191341"/>
                    <a:pt x="1103355" y="162080"/>
                  </a:cubicBezTo>
                  <a:cubicBezTo>
                    <a:pt x="1120424" y="132819"/>
                    <a:pt x="1136273" y="113312"/>
                    <a:pt x="1161876" y="96243"/>
                  </a:cubicBezTo>
                  <a:cubicBezTo>
                    <a:pt x="1187479" y="79174"/>
                    <a:pt x="1217959" y="68201"/>
                    <a:pt x="1256974" y="59667"/>
                  </a:cubicBezTo>
                  <a:cubicBezTo>
                    <a:pt x="1295989" y="51133"/>
                    <a:pt x="1339880" y="49015"/>
                    <a:pt x="1395963" y="45037"/>
                  </a:cubicBezTo>
                  <a:cubicBezTo>
                    <a:pt x="1452046" y="41059"/>
                    <a:pt x="1509028" y="38560"/>
                    <a:pt x="1593473" y="35801"/>
                  </a:cubicBezTo>
                  <a:lnTo>
                    <a:pt x="1902633" y="28486"/>
                  </a:lnTo>
                  <a:lnTo>
                    <a:pt x="2380533" y="27702"/>
                  </a:lnTo>
                  <a:lnTo>
                    <a:pt x="3305230" y="8461"/>
                  </a:lnTo>
                  <a:cubicBezTo>
                    <a:pt x="3508114" y="5254"/>
                    <a:pt x="3521897" y="4993"/>
                    <a:pt x="3597838" y="8461"/>
                  </a:cubicBezTo>
                  <a:cubicBezTo>
                    <a:pt x="3673779" y="11929"/>
                    <a:pt x="3728917" y="9835"/>
                    <a:pt x="3760877" y="29270"/>
                  </a:cubicBezTo>
                  <a:cubicBezTo>
                    <a:pt x="3792837" y="48706"/>
                    <a:pt x="3787849" y="96503"/>
                    <a:pt x="3789597" y="125074"/>
                  </a:cubicBezTo>
                  <a:cubicBezTo>
                    <a:pt x="3791345" y="153645"/>
                    <a:pt x="3789359" y="153069"/>
                    <a:pt x="3790417" y="200694"/>
                  </a:cubicBezTo>
                  <a:cubicBezTo>
                    <a:pt x="3791475" y="248319"/>
                    <a:pt x="3794242" y="292828"/>
                    <a:pt x="3795947" y="410824"/>
                  </a:cubicBezTo>
                  <a:cubicBezTo>
                    <a:pt x="3797652" y="528820"/>
                    <a:pt x="3796114" y="748069"/>
                    <a:pt x="3800648" y="908668"/>
                  </a:cubicBezTo>
                  <a:cubicBezTo>
                    <a:pt x="3805182" y="1069267"/>
                    <a:pt x="3812200" y="2155784"/>
                    <a:pt x="3822304" y="2154100"/>
                  </a:cubicBezTo>
                  <a:cubicBezTo>
                    <a:pt x="3832408" y="2152416"/>
                    <a:pt x="3847854" y="1056137"/>
                    <a:pt x="3861271" y="898564"/>
                  </a:cubicBezTo>
                  <a:cubicBezTo>
                    <a:pt x="3874688" y="740991"/>
                    <a:pt x="3886554" y="549432"/>
                    <a:pt x="3903655" y="428975"/>
                  </a:cubicBezTo>
                  <a:cubicBezTo>
                    <a:pt x="3920756" y="308518"/>
                    <a:pt x="3939992" y="235447"/>
                    <a:pt x="3963875" y="175822"/>
                  </a:cubicBezTo>
                  <a:cubicBezTo>
                    <a:pt x="3987758" y="116197"/>
                    <a:pt x="4020717" y="93301"/>
                    <a:pt x="4046954" y="71226"/>
                  </a:cubicBezTo>
                  <a:cubicBezTo>
                    <a:pt x="4073191" y="49151"/>
                    <a:pt x="4080614" y="49589"/>
                    <a:pt x="4121299" y="43370"/>
                  </a:cubicBezTo>
                  <a:cubicBezTo>
                    <a:pt x="4161984" y="37151"/>
                    <a:pt x="4200834" y="35987"/>
                    <a:pt x="4291066" y="33914"/>
                  </a:cubicBezTo>
                  <a:cubicBezTo>
                    <a:pt x="4381298" y="31841"/>
                    <a:pt x="4538818" y="31926"/>
                    <a:pt x="4662694" y="30932"/>
                  </a:cubicBezTo>
                  <a:lnTo>
                    <a:pt x="5605378" y="31651"/>
                  </a:lnTo>
                  <a:lnTo>
                    <a:pt x="6553179" y="23091"/>
                  </a:lnTo>
                  <a:lnTo>
                    <a:pt x="7847969" y="23091"/>
                  </a:lnTo>
                  <a:lnTo>
                    <a:pt x="8575039" y="29247"/>
                  </a:lnTo>
                </a:path>
              </a:pathLst>
            </a:cu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38" name="Groupe 37">
            <a:extLst>
              <a:ext uri="{FF2B5EF4-FFF2-40B4-BE49-F238E27FC236}">
                <a16:creationId xmlns:a16="http://schemas.microsoft.com/office/drawing/2014/main" id="{79E496F4-8417-020F-7EE3-2F287B07EA97}"/>
              </a:ext>
            </a:extLst>
          </p:cNvPr>
          <p:cNvGrpSpPr/>
          <p:nvPr/>
        </p:nvGrpSpPr>
        <p:grpSpPr>
          <a:xfrm>
            <a:off x="1216705" y="563944"/>
            <a:ext cx="9435063" cy="5646023"/>
            <a:chOff x="1274227" y="551580"/>
            <a:chExt cx="8576266" cy="5646023"/>
          </a:xfrm>
        </p:grpSpPr>
        <p:sp>
          <p:nvSpPr>
            <p:cNvPr id="39" name="Forme libre 38">
              <a:extLst>
                <a:ext uri="{FF2B5EF4-FFF2-40B4-BE49-F238E27FC236}">
                  <a16:creationId xmlns:a16="http://schemas.microsoft.com/office/drawing/2014/main" id="{DDD34EB4-3B2B-11D4-D1D0-CD644F89BBAD}"/>
                </a:ext>
              </a:extLst>
            </p:cNvPr>
            <p:cNvSpPr/>
            <p:nvPr/>
          </p:nvSpPr>
          <p:spPr>
            <a:xfrm>
              <a:off x="1274227" y="4774521"/>
              <a:ext cx="8576266" cy="1423082"/>
            </a:xfrm>
            <a:custGeom>
              <a:avLst/>
              <a:gdLst>
                <a:gd name="csX0" fmla="*/ 0 w 9381066"/>
                <a:gd name="csY0" fmla="*/ 857955 h 1399822"/>
                <a:gd name="csX1" fmla="*/ 383822 w 9381066"/>
                <a:gd name="csY1" fmla="*/ 857955 h 1399822"/>
                <a:gd name="csX2" fmla="*/ 383822 w 9381066"/>
                <a:gd name="csY2" fmla="*/ 1399822 h 1399822"/>
                <a:gd name="csX3" fmla="*/ 948266 w 9381066"/>
                <a:gd name="csY3" fmla="*/ 1399822 h 1399822"/>
                <a:gd name="csX4" fmla="*/ 936977 w 9381066"/>
                <a:gd name="csY4" fmla="*/ 11289 h 1399822"/>
                <a:gd name="csX5" fmla="*/ 3635022 w 9381066"/>
                <a:gd name="csY5" fmla="*/ 0 h 1399822"/>
                <a:gd name="csX6" fmla="*/ 3646311 w 9381066"/>
                <a:gd name="csY6" fmla="*/ 1399822 h 1399822"/>
                <a:gd name="csX7" fmla="*/ 3668889 w 9381066"/>
                <a:gd name="csY7" fmla="*/ 1388533 h 1399822"/>
                <a:gd name="csX8" fmla="*/ 3691466 w 9381066"/>
                <a:gd name="csY8" fmla="*/ 0 h 1399822"/>
                <a:gd name="csX9" fmla="*/ 6366933 w 9381066"/>
                <a:gd name="csY9" fmla="*/ 0 h 1399822"/>
                <a:gd name="csX10" fmla="*/ 6389511 w 9381066"/>
                <a:gd name="csY10" fmla="*/ 699911 h 1399822"/>
                <a:gd name="csX11" fmla="*/ 9381066 w 9381066"/>
                <a:gd name="csY11" fmla="*/ 699911 h 1399822"/>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668889 w 9381066"/>
                <a:gd name="csY7" fmla="*/ 1395261 h 1406550"/>
                <a:gd name="csX8" fmla="*/ 3691466 w 9381066"/>
                <a:gd name="csY8" fmla="*/ 6728 h 1406550"/>
                <a:gd name="csX9" fmla="*/ 6366933 w 9381066"/>
                <a:gd name="csY9" fmla="*/ 6728 h 1406550"/>
                <a:gd name="csX10" fmla="*/ 6389511 w 9381066"/>
                <a:gd name="csY10" fmla="*/ 706639 h 1406550"/>
                <a:gd name="csX11" fmla="*/ 9381066 w 9381066"/>
                <a:gd name="csY11" fmla="*/ 706639 h 1406550"/>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366933 w 9381066"/>
                <a:gd name="csY9" fmla="*/ 6728 h 1408774"/>
                <a:gd name="csX10" fmla="*/ 6389511 w 9381066"/>
                <a:gd name="csY10" fmla="*/ 706639 h 1408774"/>
                <a:gd name="csX11" fmla="*/ 9381066 w 9381066"/>
                <a:gd name="csY11" fmla="*/ 706639 h 1408774"/>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402969 w 9381066"/>
                <a:gd name="csY9" fmla="*/ 11233 h 1408774"/>
                <a:gd name="csX10" fmla="*/ 6389511 w 9381066"/>
                <a:gd name="csY10" fmla="*/ 706639 h 1408774"/>
                <a:gd name="csX11" fmla="*/ 9381066 w 9381066"/>
                <a:gd name="csY11" fmla="*/ 706639 h 1408774"/>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371438 w 9381066"/>
                <a:gd name="csY9" fmla="*/ 15738 h 1408774"/>
                <a:gd name="csX10" fmla="*/ 6389511 w 9381066"/>
                <a:gd name="csY10" fmla="*/ 706639 h 1408774"/>
                <a:gd name="csX11" fmla="*/ 9381066 w 9381066"/>
                <a:gd name="csY11" fmla="*/ 706639 h 1408774"/>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389456 w 9381066"/>
                <a:gd name="csY9" fmla="*/ 11234 h 1408774"/>
                <a:gd name="csX10" fmla="*/ 6389511 w 9381066"/>
                <a:gd name="csY10" fmla="*/ 706639 h 1408774"/>
                <a:gd name="csX11" fmla="*/ 9381066 w 9381066"/>
                <a:gd name="csY11" fmla="*/ 706639 h 1408774"/>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691466 w 9381066"/>
                <a:gd name="csY8" fmla="*/ 6728 h 1406550"/>
                <a:gd name="csX9" fmla="*/ 6389456 w 9381066"/>
                <a:gd name="csY9" fmla="*/ 11234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2373 h 1406550"/>
                <a:gd name="csX9" fmla="*/ 6389456 w 9381066"/>
                <a:gd name="csY9" fmla="*/ 11234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389456 w 9381066"/>
                <a:gd name="csY9" fmla="*/ 11234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79822 w 9381066"/>
                <a:gd name="csY10" fmla="*/ 712284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68533 w 9381066"/>
                <a:gd name="csY10" fmla="*/ 700995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79822 w 9381066"/>
                <a:gd name="csY10" fmla="*/ 706640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40666 w 9381066"/>
                <a:gd name="csY5" fmla="*/ 1084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79822 w 9381066"/>
                <a:gd name="csY10" fmla="*/ 706640 h 1406550"/>
                <a:gd name="csX11" fmla="*/ 9381066 w 9381066"/>
                <a:gd name="csY11" fmla="*/ 706639 h 1406550"/>
                <a:gd name="csX0" fmla="*/ 0 w 9381066"/>
                <a:gd name="csY0" fmla="*/ 864683 h 1420062"/>
                <a:gd name="csX1" fmla="*/ 383822 w 9381066"/>
                <a:gd name="csY1" fmla="*/ 864683 h 1420062"/>
                <a:gd name="csX2" fmla="*/ 383822 w 9381066"/>
                <a:gd name="csY2" fmla="*/ 1406550 h 1420062"/>
                <a:gd name="csX3" fmla="*/ 948266 w 9381066"/>
                <a:gd name="csY3" fmla="*/ 1406550 h 1420062"/>
                <a:gd name="csX4" fmla="*/ 941481 w 9381066"/>
                <a:gd name="csY4" fmla="*/ 0 h 1420062"/>
                <a:gd name="csX5" fmla="*/ 3640666 w 9381066"/>
                <a:gd name="csY5" fmla="*/ 1084 h 1420062"/>
                <a:gd name="csX6" fmla="*/ 3646311 w 9381066"/>
                <a:gd name="csY6" fmla="*/ 1406550 h 1420062"/>
                <a:gd name="csX7" fmla="*/ 3772714 w 9381066"/>
                <a:gd name="csY7" fmla="*/ 1420062 h 1420062"/>
                <a:gd name="csX8" fmla="*/ 3776133 w 9381066"/>
                <a:gd name="csY8" fmla="*/ 1084 h 1420062"/>
                <a:gd name="csX9" fmla="*/ 6479767 w 9381066"/>
                <a:gd name="csY9" fmla="*/ 5590 h 1420062"/>
                <a:gd name="csX10" fmla="*/ 6479822 w 9381066"/>
                <a:gd name="csY10" fmla="*/ 706640 h 1420062"/>
                <a:gd name="csX11" fmla="*/ 9381066 w 9381066"/>
                <a:gd name="csY11" fmla="*/ 706639 h 1420062"/>
                <a:gd name="csX0" fmla="*/ 0 w 9381066"/>
                <a:gd name="csY0" fmla="*/ 864683 h 1420062"/>
                <a:gd name="csX1" fmla="*/ 383822 w 9381066"/>
                <a:gd name="csY1" fmla="*/ 864683 h 1420062"/>
                <a:gd name="csX2" fmla="*/ 383822 w 9381066"/>
                <a:gd name="csY2" fmla="*/ 1406550 h 1420062"/>
                <a:gd name="csX3" fmla="*/ 948266 w 9381066"/>
                <a:gd name="csY3" fmla="*/ 1406550 h 1420062"/>
                <a:gd name="csX4" fmla="*/ 941481 w 9381066"/>
                <a:gd name="csY4" fmla="*/ 0 h 1420062"/>
                <a:gd name="csX5" fmla="*/ 3640666 w 9381066"/>
                <a:gd name="csY5" fmla="*/ 1084 h 1420062"/>
                <a:gd name="csX6" fmla="*/ 3646311 w 9381066"/>
                <a:gd name="csY6" fmla="*/ 1406550 h 1420062"/>
                <a:gd name="csX7" fmla="*/ 3767070 w 9381066"/>
                <a:gd name="csY7" fmla="*/ 1420062 h 1420062"/>
                <a:gd name="csX8" fmla="*/ 3776133 w 9381066"/>
                <a:gd name="csY8" fmla="*/ 1084 h 1420062"/>
                <a:gd name="csX9" fmla="*/ 6479767 w 9381066"/>
                <a:gd name="csY9" fmla="*/ 5590 h 1420062"/>
                <a:gd name="csX10" fmla="*/ 6479822 w 9381066"/>
                <a:gd name="csY10" fmla="*/ 706640 h 1420062"/>
                <a:gd name="csX11" fmla="*/ 9381066 w 9381066"/>
                <a:gd name="csY11" fmla="*/ 706639 h 1420062"/>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40666 w 9381066"/>
                <a:gd name="csY5" fmla="*/ 1084 h 1406550"/>
                <a:gd name="csX6" fmla="*/ 3646311 w 9381066"/>
                <a:gd name="csY6" fmla="*/ 1406550 h 1406550"/>
                <a:gd name="csX7" fmla="*/ 3778359 w 9381066"/>
                <a:gd name="csY7" fmla="*/ 1403128 h 1406550"/>
                <a:gd name="csX8" fmla="*/ 3776133 w 9381066"/>
                <a:gd name="csY8" fmla="*/ 1084 h 1406550"/>
                <a:gd name="csX9" fmla="*/ 6479767 w 9381066"/>
                <a:gd name="csY9" fmla="*/ 5590 h 1406550"/>
                <a:gd name="csX10" fmla="*/ 6479822 w 9381066"/>
                <a:gd name="csY10" fmla="*/ 706640 h 1406550"/>
                <a:gd name="csX11" fmla="*/ 9381066 w 9381066"/>
                <a:gd name="csY11" fmla="*/ 706639 h 1406550"/>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706640 h 1408772"/>
                <a:gd name="csX11" fmla="*/ 9381066 w 9381066"/>
                <a:gd name="csY11" fmla="*/ 706639 h 1408772"/>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689707 h 1408772"/>
                <a:gd name="csX11" fmla="*/ 9381066 w 9381066"/>
                <a:gd name="csY11" fmla="*/ 706639 h 1408772"/>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706640 h 1408772"/>
                <a:gd name="csX11" fmla="*/ 9381066 w 9381066"/>
                <a:gd name="csY11" fmla="*/ 706639 h 1408772"/>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700996 h 1408772"/>
                <a:gd name="csX11" fmla="*/ 9381066 w 9381066"/>
                <a:gd name="csY11" fmla="*/ 706639 h 1408772"/>
                <a:gd name="csX0" fmla="*/ 0 w 9386711"/>
                <a:gd name="csY0" fmla="*/ 864683 h 1408772"/>
                <a:gd name="csX1" fmla="*/ 383822 w 9386711"/>
                <a:gd name="csY1" fmla="*/ 864683 h 1408772"/>
                <a:gd name="csX2" fmla="*/ 383822 w 9386711"/>
                <a:gd name="csY2" fmla="*/ 1406550 h 1408772"/>
                <a:gd name="csX3" fmla="*/ 948266 w 9386711"/>
                <a:gd name="csY3" fmla="*/ 1406550 h 1408772"/>
                <a:gd name="csX4" fmla="*/ 941481 w 9386711"/>
                <a:gd name="csY4" fmla="*/ 0 h 1408772"/>
                <a:gd name="csX5" fmla="*/ 3640666 w 9386711"/>
                <a:gd name="csY5" fmla="*/ 1084 h 1408772"/>
                <a:gd name="csX6" fmla="*/ 3646311 w 9386711"/>
                <a:gd name="csY6" fmla="*/ 1406550 h 1408772"/>
                <a:gd name="csX7" fmla="*/ 3778359 w 9386711"/>
                <a:gd name="csY7" fmla="*/ 1408772 h 1408772"/>
                <a:gd name="csX8" fmla="*/ 3776133 w 9386711"/>
                <a:gd name="csY8" fmla="*/ 1084 h 1408772"/>
                <a:gd name="csX9" fmla="*/ 6479767 w 9386711"/>
                <a:gd name="csY9" fmla="*/ 5590 h 1408772"/>
                <a:gd name="csX10" fmla="*/ 6479822 w 9386711"/>
                <a:gd name="csY10" fmla="*/ 700996 h 1408772"/>
                <a:gd name="csX11" fmla="*/ 9386711 w 9386711"/>
                <a:gd name="csY11" fmla="*/ 700995 h 1408772"/>
                <a:gd name="csX0" fmla="*/ 0 w 9386711"/>
                <a:gd name="csY0" fmla="*/ 864683 h 1408772"/>
                <a:gd name="csX1" fmla="*/ 383822 w 9386711"/>
                <a:gd name="csY1" fmla="*/ 864683 h 1408772"/>
                <a:gd name="csX2" fmla="*/ 383822 w 9386711"/>
                <a:gd name="csY2" fmla="*/ 1406550 h 1408772"/>
                <a:gd name="csX3" fmla="*/ 948266 w 9386711"/>
                <a:gd name="csY3" fmla="*/ 1406550 h 1408772"/>
                <a:gd name="csX4" fmla="*/ 941481 w 9386711"/>
                <a:gd name="csY4" fmla="*/ 0 h 1408772"/>
                <a:gd name="csX5" fmla="*/ 2979497 w 9386711"/>
                <a:gd name="csY5" fmla="*/ 2621 h 1408772"/>
                <a:gd name="csX6" fmla="*/ 3640666 w 9386711"/>
                <a:gd name="csY6" fmla="*/ 1084 h 1408772"/>
                <a:gd name="csX7" fmla="*/ 3646311 w 9386711"/>
                <a:gd name="csY7" fmla="*/ 1406550 h 1408772"/>
                <a:gd name="csX8" fmla="*/ 3778359 w 9386711"/>
                <a:gd name="csY8" fmla="*/ 1408772 h 1408772"/>
                <a:gd name="csX9" fmla="*/ 3776133 w 9386711"/>
                <a:gd name="csY9" fmla="*/ 1084 h 1408772"/>
                <a:gd name="csX10" fmla="*/ 6479767 w 9386711"/>
                <a:gd name="csY10" fmla="*/ 5590 h 1408772"/>
                <a:gd name="csX11" fmla="*/ 6479822 w 9386711"/>
                <a:gd name="csY11" fmla="*/ 700996 h 1408772"/>
                <a:gd name="csX12" fmla="*/ 9386711 w 9386711"/>
                <a:gd name="csY12" fmla="*/ 700995 h 1408772"/>
                <a:gd name="csX0" fmla="*/ 0 w 9386711"/>
                <a:gd name="csY0" fmla="*/ 864683 h 1408772"/>
                <a:gd name="csX1" fmla="*/ 383822 w 9386711"/>
                <a:gd name="csY1" fmla="*/ 864683 h 1408772"/>
                <a:gd name="csX2" fmla="*/ 383822 w 9386711"/>
                <a:gd name="csY2" fmla="*/ 1406550 h 1408772"/>
                <a:gd name="csX3" fmla="*/ 948266 w 9386711"/>
                <a:gd name="csY3" fmla="*/ 1406550 h 1408772"/>
                <a:gd name="csX4" fmla="*/ 941481 w 9386711"/>
                <a:gd name="csY4" fmla="*/ 0 h 1408772"/>
                <a:gd name="csX5" fmla="*/ 3111115 w 9386711"/>
                <a:gd name="csY5" fmla="*/ 2621 h 1408772"/>
                <a:gd name="csX6" fmla="*/ 3640666 w 9386711"/>
                <a:gd name="csY6" fmla="*/ 1084 h 1408772"/>
                <a:gd name="csX7" fmla="*/ 3646311 w 9386711"/>
                <a:gd name="csY7" fmla="*/ 1406550 h 1408772"/>
                <a:gd name="csX8" fmla="*/ 3778359 w 9386711"/>
                <a:gd name="csY8" fmla="*/ 1408772 h 1408772"/>
                <a:gd name="csX9" fmla="*/ 3776133 w 9386711"/>
                <a:gd name="csY9" fmla="*/ 1084 h 1408772"/>
                <a:gd name="csX10" fmla="*/ 6479767 w 9386711"/>
                <a:gd name="csY10" fmla="*/ 5590 h 1408772"/>
                <a:gd name="csX11" fmla="*/ 6479822 w 9386711"/>
                <a:gd name="csY11" fmla="*/ 700996 h 1408772"/>
                <a:gd name="csX12" fmla="*/ 9386711 w 9386711"/>
                <a:gd name="csY12" fmla="*/ 700995 h 1408772"/>
                <a:gd name="csX0" fmla="*/ 0 w 9243697"/>
                <a:gd name="csY0" fmla="*/ 864683 h 1408772"/>
                <a:gd name="csX1" fmla="*/ 383822 w 9243697"/>
                <a:gd name="csY1" fmla="*/ 864683 h 1408772"/>
                <a:gd name="csX2" fmla="*/ 383822 w 9243697"/>
                <a:gd name="csY2" fmla="*/ 1406550 h 1408772"/>
                <a:gd name="csX3" fmla="*/ 948266 w 9243697"/>
                <a:gd name="csY3" fmla="*/ 1406550 h 1408772"/>
                <a:gd name="csX4" fmla="*/ 941481 w 9243697"/>
                <a:gd name="csY4" fmla="*/ 0 h 1408772"/>
                <a:gd name="csX5" fmla="*/ 3111115 w 9243697"/>
                <a:gd name="csY5" fmla="*/ 2621 h 1408772"/>
                <a:gd name="csX6" fmla="*/ 3640666 w 9243697"/>
                <a:gd name="csY6" fmla="*/ 1084 h 1408772"/>
                <a:gd name="csX7" fmla="*/ 3646311 w 9243697"/>
                <a:gd name="csY7" fmla="*/ 1406550 h 1408772"/>
                <a:gd name="csX8" fmla="*/ 3778359 w 9243697"/>
                <a:gd name="csY8" fmla="*/ 1408772 h 1408772"/>
                <a:gd name="csX9" fmla="*/ 3776133 w 9243697"/>
                <a:gd name="csY9" fmla="*/ 1084 h 1408772"/>
                <a:gd name="csX10" fmla="*/ 6479767 w 9243697"/>
                <a:gd name="csY10" fmla="*/ 5590 h 1408772"/>
                <a:gd name="csX11" fmla="*/ 6479822 w 9243697"/>
                <a:gd name="csY11" fmla="*/ 700996 h 1408772"/>
                <a:gd name="csX12" fmla="*/ 9243697 w 9243697"/>
                <a:gd name="csY12" fmla="*/ 700995 h 1408772"/>
                <a:gd name="csX0" fmla="*/ 0 w 9243697"/>
                <a:gd name="csY0" fmla="*/ 864683 h 1408772"/>
                <a:gd name="csX1" fmla="*/ 383822 w 9243697"/>
                <a:gd name="csY1" fmla="*/ 864683 h 1408772"/>
                <a:gd name="csX2" fmla="*/ 383822 w 9243697"/>
                <a:gd name="csY2" fmla="*/ 1406550 h 1408772"/>
                <a:gd name="csX3" fmla="*/ 948266 w 9243697"/>
                <a:gd name="csY3" fmla="*/ 1406550 h 1408772"/>
                <a:gd name="csX4" fmla="*/ 941481 w 9243697"/>
                <a:gd name="csY4" fmla="*/ 0 h 1408772"/>
                <a:gd name="csX5" fmla="*/ 3111115 w 9243697"/>
                <a:gd name="csY5" fmla="*/ 2621 h 1408772"/>
                <a:gd name="csX6" fmla="*/ 3708986 w 9243697"/>
                <a:gd name="csY6" fmla="*/ 4742 h 1408772"/>
                <a:gd name="csX7" fmla="*/ 3646311 w 9243697"/>
                <a:gd name="csY7" fmla="*/ 1406550 h 1408772"/>
                <a:gd name="csX8" fmla="*/ 3778359 w 9243697"/>
                <a:gd name="csY8" fmla="*/ 1408772 h 1408772"/>
                <a:gd name="csX9" fmla="*/ 3776133 w 9243697"/>
                <a:gd name="csY9" fmla="*/ 1084 h 1408772"/>
                <a:gd name="csX10" fmla="*/ 6479767 w 9243697"/>
                <a:gd name="csY10" fmla="*/ 5590 h 1408772"/>
                <a:gd name="csX11" fmla="*/ 6479822 w 9243697"/>
                <a:gd name="csY11" fmla="*/ 700996 h 1408772"/>
                <a:gd name="csX12" fmla="*/ 9243697 w 9243697"/>
                <a:gd name="csY12" fmla="*/ 700995 h 1408772"/>
                <a:gd name="csX0" fmla="*/ 0 w 9243697"/>
                <a:gd name="csY0" fmla="*/ 864683 h 1410207"/>
                <a:gd name="csX1" fmla="*/ 383822 w 9243697"/>
                <a:gd name="csY1" fmla="*/ 864683 h 1410207"/>
                <a:gd name="csX2" fmla="*/ 383822 w 9243697"/>
                <a:gd name="csY2" fmla="*/ 1406550 h 1410207"/>
                <a:gd name="csX3" fmla="*/ 948266 w 9243697"/>
                <a:gd name="csY3" fmla="*/ 1406550 h 1410207"/>
                <a:gd name="csX4" fmla="*/ 941481 w 9243697"/>
                <a:gd name="csY4" fmla="*/ 0 h 1410207"/>
                <a:gd name="csX5" fmla="*/ 3111115 w 9243697"/>
                <a:gd name="csY5" fmla="*/ 2621 h 1410207"/>
                <a:gd name="csX6" fmla="*/ 3708986 w 9243697"/>
                <a:gd name="csY6" fmla="*/ 4742 h 1410207"/>
                <a:gd name="csX7" fmla="*/ 3714632 w 9243697"/>
                <a:gd name="csY7" fmla="*/ 1410207 h 1410207"/>
                <a:gd name="csX8" fmla="*/ 3778359 w 9243697"/>
                <a:gd name="csY8" fmla="*/ 1408772 h 1410207"/>
                <a:gd name="csX9" fmla="*/ 3776133 w 9243697"/>
                <a:gd name="csY9" fmla="*/ 1084 h 1410207"/>
                <a:gd name="csX10" fmla="*/ 6479767 w 9243697"/>
                <a:gd name="csY10" fmla="*/ 5590 h 1410207"/>
                <a:gd name="csX11" fmla="*/ 6479822 w 9243697"/>
                <a:gd name="csY11" fmla="*/ 700996 h 1410207"/>
                <a:gd name="csX12" fmla="*/ 9243697 w 9243697"/>
                <a:gd name="csY12" fmla="*/ 700995 h 1410207"/>
                <a:gd name="csX0" fmla="*/ 0 w 9243697"/>
                <a:gd name="csY0" fmla="*/ 864683 h 1410207"/>
                <a:gd name="csX1" fmla="*/ 383822 w 9243697"/>
                <a:gd name="csY1" fmla="*/ 864683 h 1410207"/>
                <a:gd name="csX2" fmla="*/ 383822 w 9243697"/>
                <a:gd name="csY2" fmla="*/ 1406550 h 1410207"/>
                <a:gd name="csX3" fmla="*/ 948266 w 9243697"/>
                <a:gd name="csY3" fmla="*/ 1406550 h 1410207"/>
                <a:gd name="csX4" fmla="*/ 941481 w 9243697"/>
                <a:gd name="csY4" fmla="*/ 0 h 1410207"/>
                <a:gd name="csX5" fmla="*/ 3111115 w 9243697"/>
                <a:gd name="csY5" fmla="*/ 2621 h 1410207"/>
                <a:gd name="csX6" fmla="*/ 3708986 w 9243697"/>
                <a:gd name="csY6" fmla="*/ 4742 h 1410207"/>
                <a:gd name="csX7" fmla="*/ 3714632 w 9243697"/>
                <a:gd name="csY7" fmla="*/ 1410207 h 1410207"/>
                <a:gd name="csX8" fmla="*/ 3778359 w 9243697"/>
                <a:gd name="csY8" fmla="*/ 1408772 h 1410207"/>
                <a:gd name="csX9" fmla="*/ 3851645 w 9243697"/>
                <a:gd name="csY9" fmla="*/ 4742 h 1410207"/>
                <a:gd name="csX10" fmla="*/ 6479767 w 9243697"/>
                <a:gd name="csY10" fmla="*/ 5590 h 1410207"/>
                <a:gd name="csX11" fmla="*/ 6479822 w 9243697"/>
                <a:gd name="csY11" fmla="*/ 700996 h 1410207"/>
                <a:gd name="csX12" fmla="*/ 9243697 w 9243697"/>
                <a:gd name="csY12" fmla="*/ 700995 h 1410207"/>
                <a:gd name="csX0" fmla="*/ 0 w 9243697"/>
                <a:gd name="csY0" fmla="*/ 864683 h 1412430"/>
                <a:gd name="csX1" fmla="*/ 383822 w 9243697"/>
                <a:gd name="csY1" fmla="*/ 864683 h 1412430"/>
                <a:gd name="csX2" fmla="*/ 383822 w 9243697"/>
                <a:gd name="csY2" fmla="*/ 1406550 h 1412430"/>
                <a:gd name="csX3" fmla="*/ 948266 w 9243697"/>
                <a:gd name="csY3" fmla="*/ 1406550 h 1412430"/>
                <a:gd name="csX4" fmla="*/ 941481 w 9243697"/>
                <a:gd name="csY4" fmla="*/ 0 h 1412430"/>
                <a:gd name="csX5" fmla="*/ 3111115 w 9243697"/>
                <a:gd name="csY5" fmla="*/ 2621 h 1412430"/>
                <a:gd name="csX6" fmla="*/ 3708986 w 9243697"/>
                <a:gd name="csY6" fmla="*/ 4742 h 1412430"/>
                <a:gd name="csX7" fmla="*/ 3714632 w 9243697"/>
                <a:gd name="csY7" fmla="*/ 1410207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43697"/>
                <a:gd name="csY0" fmla="*/ 864683 h 1412430"/>
                <a:gd name="csX1" fmla="*/ 383822 w 9243697"/>
                <a:gd name="csY1" fmla="*/ 864683 h 1412430"/>
                <a:gd name="csX2" fmla="*/ 383822 w 9243697"/>
                <a:gd name="csY2" fmla="*/ 1406550 h 1412430"/>
                <a:gd name="csX3" fmla="*/ 948266 w 9243697"/>
                <a:gd name="csY3" fmla="*/ 1406550 h 1412430"/>
                <a:gd name="csX4" fmla="*/ 934290 w 9243697"/>
                <a:gd name="csY4" fmla="*/ 0 h 1412430"/>
                <a:gd name="csX5" fmla="*/ 3111115 w 9243697"/>
                <a:gd name="csY5" fmla="*/ 2621 h 1412430"/>
                <a:gd name="csX6" fmla="*/ 3708986 w 9243697"/>
                <a:gd name="csY6" fmla="*/ 4742 h 1412430"/>
                <a:gd name="csX7" fmla="*/ 3714632 w 9243697"/>
                <a:gd name="csY7" fmla="*/ 1410207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43697"/>
                <a:gd name="csY0" fmla="*/ 864683 h 1412430"/>
                <a:gd name="csX1" fmla="*/ 383822 w 9243697"/>
                <a:gd name="csY1" fmla="*/ 864683 h 1412430"/>
                <a:gd name="csX2" fmla="*/ 383822 w 9243697"/>
                <a:gd name="csY2" fmla="*/ 1406550 h 1412430"/>
                <a:gd name="csX3" fmla="*/ 933882 w 9243697"/>
                <a:gd name="csY3" fmla="*/ 1406550 h 1412430"/>
                <a:gd name="csX4" fmla="*/ 934290 w 9243697"/>
                <a:gd name="csY4" fmla="*/ 0 h 1412430"/>
                <a:gd name="csX5" fmla="*/ 3111115 w 9243697"/>
                <a:gd name="csY5" fmla="*/ 2621 h 1412430"/>
                <a:gd name="csX6" fmla="*/ 3708986 w 9243697"/>
                <a:gd name="csY6" fmla="*/ 4742 h 1412430"/>
                <a:gd name="csX7" fmla="*/ 3714632 w 9243697"/>
                <a:gd name="csY7" fmla="*/ 1410207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43697"/>
                <a:gd name="csY0" fmla="*/ 864683 h 1412430"/>
                <a:gd name="csX1" fmla="*/ 415374 w 9243697"/>
                <a:gd name="csY1" fmla="*/ 875902 h 1412430"/>
                <a:gd name="csX2" fmla="*/ 383822 w 9243697"/>
                <a:gd name="csY2" fmla="*/ 1406550 h 1412430"/>
                <a:gd name="csX3" fmla="*/ 933882 w 9243697"/>
                <a:gd name="csY3" fmla="*/ 1406550 h 1412430"/>
                <a:gd name="csX4" fmla="*/ 934290 w 9243697"/>
                <a:gd name="csY4" fmla="*/ 0 h 1412430"/>
                <a:gd name="csX5" fmla="*/ 3111115 w 9243697"/>
                <a:gd name="csY5" fmla="*/ 2621 h 1412430"/>
                <a:gd name="csX6" fmla="*/ 3708986 w 9243697"/>
                <a:gd name="csY6" fmla="*/ 4742 h 1412430"/>
                <a:gd name="csX7" fmla="*/ 3714632 w 9243697"/>
                <a:gd name="csY7" fmla="*/ 1410207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43697"/>
                <a:gd name="csY0" fmla="*/ 864683 h 1412430"/>
                <a:gd name="csX1" fmla="*/ 415374 w 9243697"/>
                <a:gd name="csY1" fmla="*/ 875902 h 1412430"/>
                <a:gd name="csX2" fmla="*/ 415374 w 9243697"/>
                <a:gd name="csY2" fmla="*/ 1412159 h 1412430"/>
                <a:gd name="csX3" fmla="*/ 933882 w 9243697"/>
                <a:gd name="csY3" fmla="*/ 1406550 h 1412430"/>
                <a:gd name="csX4" fmla="*/ 934290 w 9243697"/>
                <a:gd name="csY4" fmla="*/ 0 h 1412430"/>
                <a:gd name="csX5" fmla="*/ 3111115 w 9243697"/>
                <a:gd name="csY5" fmla="*/ 2621 h 1412430"/>
                <a:gd name="csX6" fmla="*/ 3708986 w 9243697"/>
                <a:gd name="csY6" fmla="*/ 4742 h 1412430"/>
                <a:gd name="csX7" fmla="*/ 3714632 w 9243697"/>
                <a:gd name="csY7" fmla="*/ 1410207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06887"/>
                <a:gd name="csY0" fmla="*/ 864683 h 1412430"/>
                <a:gd name="csX1" fmla="*/ 378564 w 9206887"/>
                <a:gd name="csY1" fmla="*/ 875902 h 1412430"/>
                <a:gd name="csX2" fmla="*/ 378564 w 9206887"/>
                <a:gd name="csY2" fmla="*/ 1412159 h 1412430"/>
                <a:gd name="csX3" fmla="*/ 897072 w 9206887"/>
                <a:gd name="csY3" fmla="*/ 1406550 h 1412430"/>
                <a:gd name="csX4" fmla="*/ 897480 w 9206887"/>
                <a:gd name="csY4" fmla="*/ 0 h 1412430"/>
                <a:gd name="csX5" fmla="*/ 3074305 w 9206887"/>
                <a:gd name="csY5" fmla="*/ 2621 h 1412430"/>
                <a:gd name="csX6" fmla="*/ 3672176 w 9206887"/>
                <a:gd name="csY6" fmla="*/ 4742 h 1412430"/>
                <a:gd name="csX7" fmla="*/ 3677822 w 9206887"/>
                <a:gd name="csY7" fmla="*/ 1410207 h 1412430"/>
                <a:gd name="csX8" fmla="*/ 3817061 w 9206887"/>
                <a:gd name="csY8" fmla="*/ 1412430 h 1412430"/>
                <a:gd name="csX9" fmla="*/ 3814835 w 9206887"/>
                <a:gd name="csY9" fmla="*/ 4742 h 1412430"/>
                <a:gd name="csX10" fmla="*/ 6442957 w 9206887"/>
                <a:gd name="csY10" fmla="*/ 5590 h 1412430"/>
                <a:gd name="csX11" fmla="*/ 6443012 w 9206887"/>
                <a:gd name="csY11" fmla="*/ 700996 h 1412430"/>
                <a:gd name="csX12" fmla="*/ 9206887 w 9206887"/>
                <a:gd name="csY12" fmla="*/ 700995 h 1412430"/>
                <a:gd name="csX0" fmla="*/ 0 w 9206887"/>
                <a:gd name="csY0" fmla="*/ 864683 h 1412430"/>
                <a:gd name="csX1" fmla="*/ 378564 w 9206887"/>
                <a:gd name="csY1" fmla="*/ 875902 h 1412430"/>
                <a:gd name="csX2" fmla="*/ 378564 w 9206887"/>
                <a:gd name="csY2" fmla="*/ 1412159 h 1412430"/>
                <a:gd name="csX3" fmla="*/ 897072 w 9206887"/>
                <a:gd name="csY3" fmla="*/ 1406550 h 1412430"/>
                <a:gd name="csX4" fmla="*/ 897480 w 9206887"/>
                <a:gd name="csY4" fmla="*/ 0 h 1412430"/>
                <a:gd name="csX5" fmla="*/ 3074305 w 9206887"/>
                <a:gd name="csY5" fmla="*/ 2621 h 1412430"/>
                <a:gd name="csX6" fmla="*/ 3672176 w 9206887"/>
                <a:gd name="csY6" fmla="*/ 4742 h 1412430"/>
                <a:gd name="csX7" fmla="*/ 3677822 w 9206887"/>
                <a:gd name="csY7" fmla="*/ 1410207 h 1412430"/>
                <a:gd name="csX8" fmla="*/ 3817061 w 9206887"/>
                <a:gd name="csY8" fmla="*/ 1412430 h 1412430"/>
                <a:gd name="csX9" fmla="*/ 3814835 w 9206887"/>
                <a:gd name="csY9" fmla="*/ 4742 h 1412430"/>
                <a:gd name="csX10" fmla="*/ 6442957 w 9206887"/>
                <a:gd name="csY10" fmla="*/ 5590 h 1412430"/>
                <a:gd name="csX11" fmla="*/ 6316807 w 9206887"/>
                <a:gd name="csY11" fmla="*/ 706606 h 1412430"/>
                <a:gd name="csX12" fmla="*/ 9206887 w 9206887"/>
                <a:gd name="csY12" fmla="*/ 700995 h 1412430"/>
                <a:gd name="csX0" fmla="*/ 0 w 9206887"/>
                <a:gd name="csY0" fmla="*/ 864703 h 1412450"/>
                <a:gd name="csX1" fmla="*/ 378564 w 9206887"/>
                <a:gd name="csY1" fmla="*/ 875922 h 1412450"/>
                <a:gd name="csX2" fmla="*/ 378564 w 9206887"/>
                <a:gd name="csY2" fmla="*/ 1412179 h 1412450"/>
                <a:gd name="csX3" fmla="*/ 897072 w 9206887"/>
                <a:gd name="csY3" fmla="*/ 1406570 h 1412450"/>
                <a:gd name="csX4" fmla="*/ 897480 w 9206887"/>
                <a:gd name="csY4" fmla="*/ 20 h 1412450"/>
                <a:gd name="csX5" fmla="*/ 3074305 w 9206887"/>
                <a:gd name="csY5" fmla="*/ 2641 h 1412450"/>
                <a:gd name="csX6" fmla="*/ 3672176 w 9206887"/>
                <a:gd name="csY6" fmla="*/ 4762 h 1412450"/>
                <a:gd name="csX7" fmla="*/ 3677822 w 9206887"/>
                <a:gd name="csY7" fmla="*/ 1410227 h 1412450"/>
                <a:gd name="csX8" fmla="*/ 3817061 w 9206887"/>
                <a:gd name="csY8" fmla="*/ 1412450 h 1412450"/>
                <a:gd name="csX9" fmla="*/ 3814835 w 9206887"/>
                <a:gd name="csY9" fmla="*/ 4762 h 1412450"/>
                <a:gd name="csX10" fmla="*/ 6322010 w 9206887"/>
                <a:gd name="csY10" fmla="*/ 0 h 1412450"/>
                <a:gd name="csX11" fmla="*/ 6316807 w 9206887"/>
                <a:gd name="csY11" fmla="*/ 706626 h 1412450"/>
                <a:gd name="csX12" fmla="*/ 9206887 w 9206887"/>
                <a:gd name="csY12" fmla="*/ 701015 h 1412450"/>
                <a:gd name="csX0" fmla="*/ 0 w 9206887"/>
                <a:gd name="csY0" fmla="*/ 864683 h 1412430"/>
                <a:gd name="csX1" fmla="*/ 378564 w 9206887"/>
                <a:gd name="csY1" fmla="*/ 875902 h 1412430"/>
                <a:gd name="csX2" fmla="*/ 378564 w 9206887"/>
                <a:gd name="csY2" fmla="*/ 1412159 h 1412430"/>
                <a:gd name="csX3" fmla="*/ 897072 w 9206887"/>
                <a:gd name="csY3" fmla="*/ 1406550 h 1412430"/>
                <a:gd name="csX4" fmla="*/ 897480 w 9206887"/>
                <a:gd name="csY4" fmla="*/ 0 h 1412430"/>
                <a:gd name="csX5" fmla="*/ 3074305 w 9206887"/>
                <a:gd name="csY5" fmla="*/ 2621 h 1412430"/>
                <a:gd name="csX6" fmla="*/ 3672176 w 9206887"/>
                <a:gd name="csY6" fmla="*/ 4742 h 1412430"/>
                <a:gd name="csX7" fmla="*/ 3677822 w 9206887"/>
                <a:gd name="csY7" fmla="*/ 1410207 h 1412430"/>
                <a:gd name="csX8" fmla="*/ 3817061 w 9206887"/>
                <a:gd name="csY8" fmla="*/ 1412430 h 1412430"/>
                <a:gd name="csX9" fmla="*/ 3814835 w 9206887"/>
                <a:gd name="csY9" fmla="*/ 4742 h 1412430"/>
                <a:gd name="csX10" fmla="*/ 6300976 w 9206887"/>
                <a:gd name="csY10" fmla="*/ 5590 h 1412430"/>
                <a:gd name="csX11" fmla="*/ 6316807 w 9206887"/>
                <a:gd name="csY11" fmla="*/ 706606 h 1412430"/>
                <a:gd name="csX12" fmla="*/ 9206887 w 9206887"/>
                <a:gd name="csY12" fmla="*/ 700995 h 1412430"/>
                <a:gd name="csX0" fmla="*/ 0 w 9206887"/>
                <a:gd name="csY0" fmla="*/ 864683 h 1412430"/>
                <a:gd name="csX1" fmla="*/ 378564 w 9206887"/>
                <a:gd name="csY1" fmla="*/ 875902 h 1412430"/>
                <a:gd name="csX2" fmla="*/ 378564 w 9206887"/>
                <a:gd name="csY2" fmla="*/ 1412159 h 1412430"/>
                <a:gd name="csX3" fmla="*/ 897072 w 9206887"/>
                <a:gd name="csY3" fmla="*/ 1406550 h 1412430"/>
                <a:gd name="csX4" fmla="*/ 897480 w 9206887"/>
                <a:gd name="csY4" fmla="*/ 0 h 1412430"/>
                <a:gd name="csX5" fmla="*/ 3074305 w 9206887"/>
                <a:gd name="csY5" fmla="*/ 2621 h 1412430"/>
                <a:gd name="csX6" fmla="*/ 3672176 w 9206887"/>
                <a:gd name="csY6" fmla="*/ 4742 h 1412430"/>
                <a:gd name="csX7" fmla="*/ 3677822 w 9206887"/>
                <a:gd name="csY7" fmla="*/ 1410207 h 1412430"/>
                <a:gd name="csX8" fmla="*/ 3817061 w 9206887"/>
                <a:gd name="csY8" fmla="*/ 1412430 h 1412430"/>
                <a:gd name="csX9" fmla="*/ 3814835 w 9206887"/>
                <a:gd name="csY9" fmla="*/ 4742 h 1412430"/>
                <a:gd name="csX10" fmla="*/ 6300976 w 9206887"/>
                <a:gd name="csY10" fmla="*/ 5590 h 1412430"/>
                <a:gd name="csX11" fmla="*/ 6295773 w 9206887"/>
                <a:gd name="csY11" fmla="*/ 706606 h 1412430"/>
                <a:gd name="csX12" fmla="*/ 9206887 w 9206887"/>
                <a:gd name="csY12" fmla="*/ 700995 h 1412430"/>
                <a:gd name="csX0" fmla="*/ 0 w 9206887"/>
                <a:gd name="csY0" fmla="*/ 864683 h 1412430"/>
                <a:gd name="csX1" fmla="*/ 378564 w 9206887"/>
                <a:gd name="csY1" fmla="*/ 875902 h 1412430"/>
                <a:gd name="csX2" fmla="*/ 378564 w 9206887"/>
                <a:gd name="csY2" fmla="*/ 1412159 h 1412430"/>
                <a:gd name="csX3" fmla="*/ 897072 w 9206887"/>
                <a:gd name="csY3" fmla="*/ 1406550 h 1412430"/>
                <a:gd name="csX4" fmla="*/ 897480 w 9206887"/>
                <a:gd name="csY4" fmla="*/ 0 h 1412430"/>
                <a:gd name="csX5" fmla="*/ 3074305 w 9206887"/>
                <a:gd name="csY5" fmla="*/ 2621 h 1412430"/>
                <a:gd name="csX6" fmla="*/ 3672176 w 9206887"/>
                <a:gd name="csY6" fmla="*/ 4742 h 1412430"/>
                <a:gd name="csX7" fmla="*/ 3677822 w 9206887"/>
                <a:gd name="csY7" fmla="*/ 1410207 h 1412430"/>
                <a:gd name="csX8" fmla="*/ 3817061 w 9206887"/>
                <a:gd name="csY8" fmla="*/ 1412430 h 1412430"/>
                <a:gd name="csX9" fmla="*/ 3814835 w 9206887"/>
                <a:gd name="csY9" fmla="*/ 4742 h 1412430"/>
                <a:gd name="csX10" fmla="*/ 6300976 w 9206887"/>
                <a:gd name="csY10" fmla="*/ 5590 h 1412430"/>
                <a:gd name="csX11" fmla="*/ 6301031 w 9206887"/>
                <a:gd name="csY11" fmla="*/ 700996 h 1412430"/>
                <a:gd name="csX12" fmla="*/ 9206887 w 9206887"/>
                <a:gd name="csY12" fmla="*/ 700995 h 1412430"/>
                <a:gd name="csX0" fmla="*/ 0 w 8831151"/>
                <a:gd name="csY0" fmla="*/ 864683 h 1412430"/>
                <a:gd name="csX1" fmla="*/ 378564 w 8831151"/>
                <a:gd name="csY1" fmla="*/ 875902 h 1412430"/>
                <a:gd name="csX2" fmla="*/ 378564 w 8831151"/>
                <a:gd name="csY2" fmla="*/ 1412159 h 1412430"/>
                <a:gd name="csX3" fmla="*/ 897072 w 8831151"/>
                <a:gd name="csY3" fmla="*/ 1406550 h 1412430"/>
                <a:gd name="csX4" fmla="*/ 897480 w 8831151"/>
                <a:gd name="csY4" fmla="*/ 0 h 1412430"/>
                <a:gd name="csX5" fmla="*/ 3074305 w 8831151"/>
                <a:gd name="csY5" fmla="*/ 2621 h 1412430"/>
                <a:gd name="csX6" fmla="*/ 3672176 w 8831151"/>
                <a:gd name="csY6" fmla="*/ 4742 h 1412430"/>
                <a:gd name="csX7" fmla="*/ 3677822 w 8831151"/>
                <a:gd name="csY7" fmla="*/ 1410207 h 1412430"/>
                <a:gd name="csX8" fmla="*/ 3817061 w 8831151"/>
                <a:gd name="csY8" fmla="*/ 1412430 h 1412430"/>
                <a:gd name="csX9" fmla="*/ 3814835 w 8831151"/>
                <a:gd name="csY9" fmla="*/ 4742 h 1412430"/>
                <a:gd name="csX10" fmla="*/ 6300976 w 8831151"/>
                <a:gd name="csY10" fmla="*/ 5590 h 1412430"/>
                <a:gd name="csX11" fmla="*/ 6301031 w 8831151"/>
                <a:gd name="csY11" fmla="*/ 700996 h 1412430"/>
                <a:gd name="csX12" fmla="*/ 8831151 w 8831151"/>
                <a:gd name="csY12" fmla="*/ 713521 h 1412430"/>
                <a:gd name="csX0" fmla="*/ 0 w 8831151"/>
                <a:gd name="csY0" fmla="*/ 864683 h 1412430"/>
                <a:gd name="csX1" fmla="*/ 382626 w 8831151"/>
                <a:gd name="csY1" fmla="*/ 867234 h 1412430"/>
                <a:gd name="csX2" fmla="*/ 378564 w 8831151"/>
                <a:gd name="csY2" fmla="*/ 1412159 h 1412430"/>
                <a:gd name="csX3" fmla="*/ 897072 w 8831151"/>
                <a:gd name="csY3" fmla="*/ 1406550 h 1412430"/>
                <a:gd name="csX4" fmla="*/ 897480 w 8831151"/>
                <a:gd name="csY4" fmla="*/ 0 h 1412430"/>
                <a:gd name="csX5" fmla="*/ 3074305 w 8831151"/>
                <a:gd name="csY5" fmla="*/ 2621 h 1412430"/>
                <a:gd name="csX6" fmla="*/ 3672176 w 8831151"/>
                <a:gd name="csY6" fmla="*/ 4742 h 1412430"/>
                <a:gd name="csX7" fmla="*/ 3677822 w 8831151"/>
                <a:gd name="csY7" fmla="*/ 1410207 h 1412430"/>
                <a:gd name="csX8" fmla="*/ 3817061 w 8831151"/>
                <a:gd name="csY8" fmla="*/ 1412430 h 1412430"/>
                <a:gd name="csX9" fmla="*/ 3814835 w 8831151"/>
                <a:gd name="csY9" fmla="*/ 4742 h 1412430"/>
                <a:gd name="csX10" fmla="*/ 6300976 w 8831151"/>
                <a:gd name="csY10" fmla="*/ 5590 h 1412430"/>
                <a:gd name="csX11" fmla="*/ 6301031 w 8831151"/>
                <a:gd name="csY11" fmla="*/ 700996 h 1412430"/>
                <a:gd name="csX12" fmla="*/ 8831151 w 8831151"/>
                <a:gd name="csY12" fmla="*/ 713521 h 1412430"/>
                <a:gd name="csX0" fmla="*/ 0 w 8831151"/>
                <a:gd name="csY0" fmla="*/ 864683 h 1412430"/>
                <a:gd name="csX1" fmla="*/ 382626 w 8831151"/>
                <a:gd name="csY1" fmla="*/ 867234 h 1412430"/>
                <a:gd name="csX2" fmla="*/ 378564 w 8831151"/>
                <a:gd name="csY2" fmla="*/ 1412159 h 1412430"/>
                <a:gd name="csX3" fmla="*/ 909258 w 8831151"/>
                <a:gd name="csY3" fmla="*/ 1406550 h 1412430"/>
                <a:gd name="csX4" fmla="*/ 897480 w 8831151"/>
                <a:gd name="csY4" fmla="*/ 0 h 1412430"/>
                <a:gd name="csX5" fmla="*/ 3074305 w 8831151"/>
                <a:gd name="csY5" fmla="*/ 2621 h 1412430"/>
                <a:gd name="csX6" fmla="*/ 3672176 w 8831151"/>
                <a:gd name="csY6" fmla="*/ 4742 h 1412430"/>
                <a:gd name="csX7" fmla="*/ 3677822 w 8831151"/>
                <a:gd name="csY7" fmla="*/ 1410207 h 1412430"/>
                <a:gd name="csX8" fmla="*/ 3817061 w 8831151"/>
                <a:gd name="csY8" fmla="*/ 1412430 h 1412430"/>
                <a:gd name="csX9" fmla="*/ 3814835 w 8831151"/>
                <a:gd name="csY9" fmla="*/ 4742 h 1412430"/>
                <a:gd name="csX10" fmla="*/ 6300976 w 8831151"/>
                <a:gd name="csY10" fmla="*/ 5590 h 1412430"/>
                <a:gd name="csX11" fmla="*/ 6301031 w 8831151"/>
                <a:gd name="csY11" fmla="*/ 700996 h 1412430"/>
                <a:gd name="csX12" fmla="*/ 8831151 w 8831151"/>
                <a:gd name="csY12" fmla="*/ 713521 h 1412430"/>
                <a:gd name="csX0" fmla="*/ 0 w 8831151"/>
                <a:gd name="csY0" fmla="*/ 864683 h 1412430"/>
                <a:gd name="csX1" fmla="*/ 382626 w 8831151"/>
                <a:gd name="csY1" fmla="*/ 867234 h 1412430"/>
                <a:gd name="csX2" fmla="*/ 378564 w 8831151"/>
                <a:gd name="csY2" fmla="*/ 1412159 h 1412430"/>
                <a:gd name="csX3" fmla="*/ 909258 w 8831151"/>
                <a:gd name="csY3" fmla="*/ 1406550 h 1412430"/>
                <a:gd name="csX4" fmla="*/ 913729 w 8831151"/>
                <a:gd name="csY4" fmla="*/ 0 h 1412430"/>
                <a:gd name="csX5" fmla="*/ 3074305 w 8831151"/>
                <a:gd name="csY5" fmla="*/ 2621 h 1412430"/>
                <a:gd name="csX6" fmla="*/ 3672176 w 8831151"/>
                <a:gd name="csY6" fmla="*/ 4742 h 1412430"/>
                <a:gd name="csX7" fmla="*/ 3677822 w 8831151"/>
                <a:gd name="csY7" fmla="*/ 1410207 h 1412430"/>
                <a:gd name="csX8" fmla="*/ 3817061 w 8831151"/>
                <a:gd name="csY8" fmla="*/ 1412430 h 1412430"/>
                <a:gd name="csX9" fmla="*/ 3814835 w 8831151"/>
                <a:gd name="csY9" fmla="*/ 4742 h 1412430"/>
                <a:gd name="csX10" fmla="*/ 6300976 w 8831151"/>
                <a:gd name="csY10" fmla="*/ 5590 h 1412430"/>
                <a:gd name="csX11" fmla="*/ 6301031 w 8831151"/>
                <a:gd name="csY11" fmla="*/ 700996 h 1412430"/>
                <a:gd name="csX12" fmla="*/ 8831151 w 8831151"/>
                <a:gd name="csY12" fmla="*/ 713521 h 1412430"/>
                <a:gd name="csX0" fmla="*/ 0 w 8831151"/>
                <a:gd name="csY0" fmla="*/ 862062 h 1409809"/>
                <a:gd name="csX1" fmla="*/ 382626 w 8831151"/>
                <a:gd name="csY1" fmla="*/ 864613 h 1409809"/>
                <a:gd name="csX2" fmla="*/ 378564 w 8831151"/>
                <a:gd name="csY2" fmla="*/ 1409538 h 1409809"/>
                <a:gd name="csX3" fmla="*/ 909258 w 8831151"/>
                <a:gd name="csY3" fmla="*/ 1403929 h 1409809"/>
                <a:gd name="csX4" fmla="*/ 901542 w 8831151"/>
                <a:gd name="csY4" fmla="*/ 6046 h 1409809"/>
                <a:gd name="csX5" fmla="*/ 3074305 w 8831151"/>
                <a:gd name="csY5" fmla="*/ 0 h 1409809"/>
                <a:gd name="csX6" fmla="*/ 3672176 w 8831151"/>
                <a:gd name="csY6" fmla="*/ 2121 h 1409809"/>
                <a:gd name="csX7" fmla="*/ 3677822 w 8831151"/>
                <a:gd name="csY7" fmla="*/ 1407586 h 1409809"/>
                <a:gd name="csX8" fmla="*/ 3817061 w 8831151"/>
                <a:gd name="csY8" fmla="*/ 1409809 h 1409809"/>
                <a:gd name="csX9" fmla="*/ 3814835 w 8831151"/>
                <a:gd name="csY9" fmla="*/ 2121 h 1409809"/>
                <a:gd name="csX10" fmla="*/ 6300976 w 8831151"/>
                <a:gd name="csY10" fmla="*/ 2969 h 1409809"/>
                <a:gd name="csX11" fmla="*/ 6301031 w 8831151"/>
                <a:gd name="csY11" fmla="*/ 698375 h 1409809"/>
                <a:gd name="csX12" fmla="*/ 8831151 w 8831151"/>
                <a:gd name="csY12" fmla="*/ 710900 h 1409809"/>
                <a:gd name="csX0" fmla="*/ 0 w 8831151"/>
                <a:gd name="csY0" fmla="*/ 862062 h 1409809"/>
                <a:gd name="csX1" fmla="*/ 382626 w 8831151"/>
                <a:gd name="csY1" fmla="*/ 864613 h 1409809"/>
                <a:gd name="csX2" fmla="*/ 378564 w 8831151"/>
                <a:gd name="csY2" fmla="*/ 1409538 h 1409809"/>
                <a:gd name="csX3" fmla="*/ 909258 w 8831151"/>
                <a:gd name="csY3" fmla="*/ 1403929 h 1409809"/>
                <a:gd name="csX4" fmla="*/ 876209 w 8831151"/>
                <a:gd name="csY4" fmla="*/ 6046 h 1409809"/>
                <a:gd name="csX5" fmla="*/ 3074305 w 8831151"/>
                <a:gd name="csY5" fmla="*/ 0 h 1409809"/>
                <a:gd name="csX6" fmla="*/ 3672176 w 8831151"/>
                <a:gd name="csY6" fmla="*/ 2121 h 1409809"/>
                <a:gd name="csX7" fmla="*/ 3677822 w 8831151"/>
                <a:gd name="csY7" fmla="*/ 1407586 h 1409809"/>
                <a:gd name="csX8" fmla="*/ 3817061 w 8831151"/>
                <a:gd name="csY8" fmla="*/ 1409809 h 1409809"/>
                <a:gd name="csX9" fmla="*/ 3814835 w 8831151"/>
                <a:gd name="csY9" fmla="*/ 2121 h 1409809"/>
                <a:gd name="csX10" fmla="*/ 6300976 w 8831151"/>
                <a:gd name="csY10" fmla="*/ 2969 h 1409809"/>
                <a:gd name="csX11" fmla="*/ 6301031 w 8831151"/>
                <a:gd name="csY11" fmla="*/ 698375 h 1409809"/>
                <a:gd name="csX12" fmla="*/ 8831151 w 8831151"/>
                <a:gd name="csY12" fmla="*/ 710900 h 1409809"/>
                <a:gd name="csX0" fmla="*/ 0 w 8831151"/>
                <a:gd name="csY0" fmla="*/ 862062 h 1415288"/>
                <a:gd name="csX1" fmla="*/ 382626 w 8831151"/>
                <a:gd name="csY1" fmla="*/ 864613 h 1415288"/>
                <a:gd name="csX2" fmla="*/ 378564 w 8831151"/>
                <a:gd name="csY2" fmla="*/ 1409538 h 1415288"/>
                <a:gd name="csX3" fmla="*/ 888992 w 8831151"/>
                <a:gd name="csY3" fmla="*/ 1415288 h 1415288"/>
                <a:gd name="csX4" fmla="*/ 876209 w 8831151"/>
                <a:gd name="csY4" fmla="*/ 6046 h 1415288"/>
                <a:gd name="csX5" fmla="*/ 3074305 w 8831151"/>
                <a:gd name="csY5" fmla="*/ 0 h 1415288"/>
                <a:gd name="csX6" fmla="*/ 3672176 w 8831151"/>
                <a:gd name="csY6" fmla="*/ 2121 h 1415288"/>
                <a:gd name="csX7" fmla="*/ 3677822 w 8831151"/>
                <a:gd name="csY7" fmla="*/ 1407586 h 1415288"/>
                <a:gd name="csX8" fmla="*/ 3817061 w 8831151"/>
                <a:gd name="csY8" fmla="*/ 1409809 h 1415288"/>
                <a:gd name="csX9" fmla="*/ 3814835 w 8831151"/>
                <a:gd name="csY9" fmla="*/ 2121 h 1415288"/>
                <a:gd name="csX10" fmla="*/ 6300976 w 8831151"/>
                <a:gd name="csY10" fmla="*/ 2969 h 1415288"/>
                <a:gd name="csX11" fmla="*/ 6301031 w 8831151"/>
                <a:gd name="csY11" fmla="*/ 698375 h 1415288"/>
                <a:gd name="csX12" fmla="*/ 8831151 w 8831151"/>
                <a:gd name="csY12" fmla="*/ 710900 h 1415288"/>
                <a:gd name="csX0" fmla="*/ 0 w 8831151"/>
                <a:gd name="csY0" fmla="*/ 862062 h 1415288"/>
                <a:gd name="csX1" fmla="*/ 382626 w 8831151"/>
                <a:gd name="csY1" fmla="*/ 864613 h 1415288"/>
                <a:gd name="csX2" fmla="*/ 378564 w 8831151"/>
                <a:gd name="csY2" fmla="*/ 1409538 h 1415288"/>
                <a:gd name="csX3" fmla="*/ 888992 w 8831151"/>
                <a:gd name="csY3" fmla="*/ 1415288 h 1415288"/>
                <a:gd name="csX4" fmla="*/ 876209 w 8831151"/>
                <a:gd name="csY4" fmla="*/ 6046 h 1415288"/>
                <a:gd name="csX5" fmla="*/ 3074305 w 8831151"/>
                <a:gd name="csY5" fmla="*/ 0 h 1415288"/>
                <a:gd name="csX6" fmla="*/ 3672176 w 8831151"/>
                <a:gd name="csY6" fmla="*/ 2121 h 1415288"/>
                <a:gd name="csX7" fmla="*/ 3677822 w 8831151"/>
                <a:gd name="csY7" fmla="*/ 1407586 h 1415288"/>
                <a:gd name="csX8" fmla="*/ 3817061 w 8831151"/>
                <a:gd name="csY8" fmla="*/ 1409809 h 1415288"/>
                <a:gd name="csX9" fmla="*/ 3814835 w 8831151"/>
                <a:gd name="csY9" fmla="*/ 2121 h 1415288"/>
                <a:gd name="csX10" fmla="*/ 6300976 w 8831151"/>
                <a:gd name="csY10" fmla="*/ 2969 h 1415288"/>
                <a:gd name="csX11" fmla="*/ 6138904 w 8831151"/>
                <a:gd name="csY11" fmla="*/ 698375 h 1415288"/>
                <a:gd name="csX12" fmla="*/ 8831151 w 8831151"/>
                <a:gd name="csY12" fmla="*/ 710900 h 1415288"/>
                <a:gd name="csX0" fmla="*/ 0 w 8831151"/>
                <a:gd name="csY0" fmla="*/ 862062 h 1415288"/>
                <a:gd name="csX1" fmla="*/ 382626 w 8831151"/>
                <a:gd name="csY1" fmla="*/ 864613 h 1415288"/>
                <a:gd name="csX2" fmla="*/ 378564 w 8831151"/>
                <a:gd name="csY2" fmla="*/ 1409538 h 1415288"/>
                <a:gd name="csX3" fmla="*/ 888992 w 8831151"/>
                <a:gd name="csY3" fmla="*/ 1415288 h 1415288"/>
                <a:gd name="csX4" fmla="*/ 876209 w 8831151"/>
                <a:gd name="csY4" fmla="*/ 6046 h 1415288"/>
                <a:gd name="csX5" fmla="*/ 3074305 w 8831151"/>
                <a:gd name="csY5" fmla="*/ 0 h 1415288"/>
                <a:gd name="csX6" fmla="*/ 3672176 w 8831151"/>
                <a:gd name="csY6" fmla="*/ 2121 h 1415288"/>
                <a:gd name="csX7" fmla="*/ 3677822 w 8831151"/>
                <a:gd name="csY7" fmla="*/ 1407586 h 1415288"/>
                <a:gd name="csX8" fmla="*/ 3817061 w 8831151"/>
                <a:gd name="csY8" fmla="*/ 1409809 h 1415288"/>
                <a:gd name="csX9" fmla="*/ 3814835 w 8831151"/>
                <a:gd name="csY9" fmla="*/ 2121 h 1415288"/>
                <a:gd name="csX10" fmla="*/ 6138848 w 8831151"/>
                <a:gd name="csY10" fmla="*/ 2969 h 1415288"/>
                <a:gd name="csX11" fmla="*/ 6138904 w 8831151"/>
                <a:gd name="csY11" fmla="*/ 698375 h 1415288"/>
                <a:gd name="csX12" fmla="*/ 8831151 w 8831151"/>
                <a:gd name="csY12" fmla="*/ 710900 h 1415288"/>
                <a:gd name="csX0" fmla="*/ 0 w 8416685"/>
                <a:gd name="csY0" fmla="*/ 862062 h 1415288"/>
                <a:gd name="csX1" fmla="*/ 382626 w 8416685"/>
                <a:gd name="csY1" fmla="*/ 864613 h 1415288"/>
                <a:gd name="csX2" fmla="*/ 378564 w 8416685"/>
                <a:gd name="csY2" fmla="*/ 1409538 h 1415288"/>
                <a:gd name="csX3" fmla="*/ 888992 w 8416685"/>
                <a:gd name="csY3" fmla="*/ 1415288 h 1415288"/>
                <a:gd name="csX4" fmla="*/ 876209 w 8416685"/>
                <a:gd name="csY4" fmla="*/ 6046 h 1415288"/>
                <a:gd name="csX5" fmla="*/ 3074305 w 8416685"/>
                <a:gd name="csY5" fmla="*/ 0 h 1415288"/>
                <a:gd name="csX6" fmla="*/ 3672176 w 8416685"/>
                <a:gd name="csY6" fmla="*/ 2121 h 1415288"/>
                <a:gd name="csX7" fmla="*/ 3677822 w 8416685"/>
                <a:gd name="csY7" fmla="*/ 1407586 h 1415288"/>
                <a:gd name="csX8" fmla="*/ 3817061 w 8416685"/>
                <a:gd name="csY8" fmla="*/ 1409809 h 1415288"/>
                <a:gd name="csX9" fmla="*/ 3814835 w 8416685"/>
                <a:gd name="csY9" fmla="*/ 2121 h 1415288"/>
                <a:gd name="csX10" fmla="*/ 6138848 w 8416685"/>
                <a:gd name="csY10" fmla="*/ 2969 h 1415288"/>
                <a:gd name="csX11" fmla="*/ 6138904 w 8416685"/>
                <a:gd name="csY11" fmla="*/ 698375 h 1415288"/>
                <a:gd name="csX12" fmla="*/ 8416685 w 8416685"/>
                <a:gd name="csY12" fmla="*/ 701015 h 1415288"/>
                <a:gd name="csX0" fmla="*/ 0 w 8416685"/>
                <a:gd name="csY0" fmla="*/ 862062 h 1417598"/>
                <a:gd name="csX1" fmla="*/ 382626 w 8416685"/>
                <a:gd name="csY1" fmla="*/ 864613 h 1417598"/>
                <a:gd name="csX2" fmla="*/ 378564 w 8416685"/>
                <a:gd name="csY2" fmla="*/ 1409538 h 1417598"/>
                <a:gd name="csX3" fmla="*/ 888992 w 8416685"/>
                <a:gd name="csY3" fmla="*/ 1415288 h 1417598"/>
                <a:gd name="csX4" fmla="*/ 876209 w 8416685"/>
                <a:gd name="csY4" fmla="*/ 6046 h 1417598"/>
                <a:gd name="csX5" fmla="*/ 3074305 w 8416685"/>
                <a:gd name="csY5" fmla="*/ 0 h 1417598"/>
                <a:gd name="csX6" fmla="*/ 3672176 w 8416685"/>
                <a:gd name="csY6" fmla="*/ 2121 h 1417598"/>
                <a:gd name="csX7" fmla="*/ 3654006 w 8416685"/>
                <a:gd name="csY7" fmla="*/ 1417598 h 1417598"/>
                <a:gd name="csX8" fmla="*/ 3817061 w 8416685"/>
                <a:gd name="csY8" fmla="*/ 1409809 h 1417598"/>
                <a:gd name="csX9" fmla="*/ 3814835 w 8416685"/>
                <a:gd name="csY9" fmla="*/ 2121 h 1417598"/>
                <a:gd name="csX10" fmla="*/ 6138848 w 8416685"/>
                <a:gd name="csY10" fmla="*/ 2969 h 1417598"/>
                <a:gd name="csX11" fmla="*/ 6138904 w 8416685"/>
                <a:gd name="csY11" fmla="*/ 698375 h 1417598"/>
                <a:gd name="csX12" fmla="*/ 8416685 w 8416685"/>
                <a:gd name="csY12" fmla="*/ 701015 h 1417598"/>
                <a:gd name="csX0" fmla="*/ 0 w 8416685"/>
                <a:gd name="csY0" fmla="*/ 862062 h 1417598"/>
                <a:gd name="csX1" fmla="*/ 382626 w 8416685"/>
                <a:gd name="csY1" fmla="*/ 864613 h 1417598"/>
                <a:gd name="csX2" fmla="*/ 378564 w 8416685"/>
                <a:gd name="csY2" fmla="*/ 1409538 h 1417598"/>
                <a:gd name="csX3" fmla="*/ 888992 w 8416685"/>
                <a:gd name="csY3" fmla="*/ 1415288 h 1417598"/>
                <a:gd name="csX4" fmla="*/ 876209 w 8416685"/>
                <a:gd name="csY4" fmla="*/ 6046 h 1417598"/>
                <a:gd name="csX5" fmla="*/ 3074305 w 8416685"/>
                <a:gd name="csY5" fmla="*/ 0 h 1417598"/>
                <a:gd name="csX6" fmla="*/ 3657291 w 8416685"/>
                <a:gd name="csY6" fmla="*/ 5458 h 1417598"/>
                <a:gd name="csX7" fmla="*/ 3654006 w 8416685"/>
                <a:gd name="csY7" fmla="*/ 1417598 h 1417598"/>
                <a:gd name="csX8" fmla="*/ 3817061 w 8416685"/>
                <a:gd name="csY8" fmla="*/ 1409809 h 1417598"/>
                <a:gd name="csX9" fmla="*/ 3814835 w 8416685"/>
                <a:gd name="csY9" fmla="*/ 2121 h 1417598"/>
                <a:gd name="csX10" fmla="*/ 6138848 w 8416685"/>
                <a:gd name="csY10" fmla="*/ 2969 h 1417598"/>
                <a:gd name="csX11" fmla="*/ 6138904 w 8416685"/>
                <a:gd name="csY11" fmla="*/ 698375 h 1417598"/>
                <a:gd name="csX12" fmla="*/ 8416685 w 8416685"/>
                <a:gd name="csY12" fmla="*/ 701015 h 1417598"/>
                <a:gd name="csX0" fmla="*/ 0 w 8416685"/>
                <a:gd name="csY0" fmla="*/ 863278 h 1418814"/>
                <a:gd name="csX1" fmla="*/ 382626 w 8416685"/>
                <a:gd name="csY1" fmla="*/ 865829 h 1418814"/>
                <a:gd name="csX2" fmla="*/ 378564 w 8416685"/>
                <a:gd name="csY2" fmla="*/ 1410754 h 1418814"/>
                <a:gd name="csX3" fmla="*/ 888992 w 8416685"/>
                <a:gd name="csY3" fmla="*/ 1416504 h 1418814"/>
                <a:gd name="csX4" fmla="*/ 876209 w 8416685"/>
                <a:gd name="csY4" fmla="*/ 7262 h 1418814"/>
                <a:gd name="csX5" fmla="*/ 3074305 w 8416685"/>
                <a:gd name="csY5" fmla="*/ 1216 h 1418814"/>
                <a:gd name="csX6" fmla="*/ 3657291 w 8416685"/>
                <a:gd name="csY6" fmla="*/ 6674 h 1418814"/>
                <a:gd name="csX7" fmla="*/ 3654006 w 8416685"/>
                <a:gd name="csY7" fmla="*/ 1418814 h 1418814"/>
                <a:gd name="csX8" fmla="*/ 3817061 w 8416685"/>
                <a:gd name="csY8" fmla="*/ 1411025 h 1418814"/>
                <a:gd name="csX9" fmla="*/ 3776135 w 8416685"/>
                <a:gd name="csY9" fmla="*/ 0 h 1418814"/>
                <a:gd name="csX10" fmla="*/ 6138848 w 8416685"/>
                <a:gd name="csY10" fmla="*/ 4185 h 1418814"/>
                <a:gd name="csX11" fmla="*/ 6138904 w 8416685"/>
                <a:gd name="csY11" fmla="*/ 699591 h 1418814"/>
                <a:gd name="csX12" fmla="*/ 8416685 w 8416685"/>
                <a:gd name="csY12" fmla="*/ 702231 h 1418814"/>
                <a:gd name="csX0" fmla="*/ 0 w 8416685"/>
                <a:gd name="csY0" fmla="*/ 863278 h 1418814"/>
                <a:gd name="csX1" fmla="*/ 382626 w 8416685"/>
                <a:gd name="csY1" fmla="*/ 865829 h 1418814"/>
                <a:gd name="csX2" fmla="*/ 378564 w 8416685"/>
                <a:gd name="csY2" fmla="*/ 1410754 h 1418814"/>
                <a:gd name="csX3" fmla="*/ 888992 w 8416685"/>
                <a:gd name="csY3" fmla="*/ 1416504 h 1418814"/>
                <a:gd name="csX4" fmla="*/ 876209 w 8416685"/>
                <a:gd name="csY4" fmla="*/ 7262 h 1418814"/>
                <a:gd name="csX5" fmla="*/ 3074305 w 8416685"/>
                <a:gd name="csY5" fmla="*/ 1216 h 1418814"/>
                <a:gd name="csX6" fmla="*/ 3657291 w 8416685"/>
                <a:gd name="csY6" fmla="*/ 6674 h 1418814"/>
                <a:gd name="csX7" fmla="*/ 3654006 w 8416685"/>
                <a:gd name="csY7" fmla="*/ 1418814 h 1418814"/>
                <a:gd name="csX8" fmla="*/ 3793245 w 8416685"/>
                <a:gd name="csY8" fmla="*/ 1414362 h 1418814"/>
                <a:gd name="csX9" fmla="*/ 3776135 w 8416685"/>
                <a:gd name="csY9" fmla="*/ 0 h 1418814"/>
                <a:gd name="csX10" fmla="*/ 6138848 w 8416685"/>
                <a:gd name="csY10" fmla="*/ 4185 h 1418814"/>
                <a:gd name="csX11" fmla="*/ 6138904 w 8416685"/>
                <a:gd name="csY11" fmla="*/ 699591 h 1418814"/>
                <a:gd name="csX12" fmla="*/ 8416685 w 8416685"/>
                <a:gd name="csY12" fmla="*/ 702231 h 1418814"/>
                <a:gd name="csX0" fmla="*/ 0 w 8416685"/>
                <a:gd name="csY0" fmla="*/ 863278 h 1418814"/>
                <a:gd name="csX1" fmla="*/ 382626 w 8416685"/>
                <a:gd name="csY1" fmla="*/ 865829 h 1418814"/>
                <a:gd name="csX2" fmla="*/ 378564 w 8416685"/>
                <a:gd name="csY2" fmla="*/ 1410754 h 1418814"/>
                <a:gd name="csX3" fmla="*/ 888992 w 8416685"/>
                <a:gd name="csY3" fmla="*/ 1416504 h 1418814"/>
                <a:gd name="csX4" fmla="*/ 876209 w 8416685"/>
                <a:gd name="csY4" fmla="*/ 7262 h 1418814"/>
                <a:gd name="csX5" fmla="*/ 3074305 w 8416685"/>
                <a:gd name="csY5" fmla="*/ 1216 h 1418814"/>
                <a:gd name="csX6" fmla="*/ 3657291 w 8416685"/>
                <a:gd name="csY6" fmla="*/ 6674 h 1418814"/>
                <a:gd name="csX7" fmla="*/ 3654006 w 8416685"/>
                <a:gd name="csY7" fmla="*/ 1418814 h 1418814"/>
                <a:gd name="csX8" fmla="*/ 3790268 w 8416685"/>
                <a:gd name="csY8" fmla="*/ 1414362 h 1418814"/>
                <a:gd name="csX9" fmla="*/ 3776135 w 8416685"/>
                <a:gd name="csY9" fmla="*/ 0 h 1418814"/>
                <a:gd name="csX10" fmla="*/ 6138848 w 8416685"/>
                <a:gd name="csY10" fmla="*/ 4185 h 1418814"/>
                <a:gd name="csX11" fmla="*/ 6138904 w 8416685"/>
                <a:gd name="csY11" fmla="*/ 699591 h 1418814"/>
                <a:gd name="csX12" fmla="*/ 8416685 w 8416685"/>
                <a:gd name="csY12" fmla="*/ 702231 h 1418814"/>
                <a:gd name="csX0" fmla="*/ 0 w 8416685"/>
                <a:gd name="csY0" fmla="*/ 863278 h 1416504"/>
                <a:gd name="csX1" fmla="*/ 382626 w 8416685"/>
                <a:gd name="csY1" fmla="*/ 865829 h 1416504"/>
                <a:gd name="csX2" fmla="*/ 378564 w 8416685"/>
                <a:gd name="csY2" fmla="*/ 1410754 h 1416504"/>
                <a:gd name="csX3" fmla="*/ 888992 w 8416685"/>
                <a:gd name="csY3" fmla="*/ 1416504 h 1416504"/>
                <a:gd name="csX4" fmla="*/ 876209 w 8416685"/>
                <a:gd name="csY4" fmla="*/ 7262 h 1416504"/>
                <a:gd name="csX5" fmla="*/ 3074305 w 8416685"/>
                <a:gd name="csY5" fmla="*/ 1216 h 1416504"/>
                <a:gd name="csX6" fmla="*/ 3657291 w 8416685"/>
                <a:gd name="csY6" fmla="*/ 6674 h 1416504"/>
                <a:gd name="csX7" fmla="*/ 3654006 w 8416685"/>
                <a:gd name="csY7" fmla="*/ 1412140 h 1416504"/>
                <a:gd name="csX8" fmla="*/ 3790268 w 8416685"/>
                <a:gd name="csY8" fmla="*/ 1414362 h 1416504"/>
                <a:gd name="csX9" fmla="*/ 3776135 w 8416685"/>
                <a:gd name="csY9" fmla="*/ 0 h 1416504"/>
                <a:gd name="csX10" fmla="*/ 6138848 w 8416685"/>
                <a:gd name="csY10" fmla="*/ 4185 h 1416504"/>
                <a:gd name="csX11" fmla="*/ 6138904 w 8416685"/>
                <a:gd name="csY11" fmla="*/ 699591 h 1416504"/>
                <a:gd name="csX12" fmla="*/ 8416685 w 8416685"/>
                <a:gd name="csY12" fmla="*/ 702231 h 1416504"/>
                <a:gd name="csX0" fmla="*/ 0 w 8416685"/>
                <a:gd name="csY0" fmla="*/ 863278 h 1416504"/>
                <a:gd name="csX1" fmla="*/ 382626 w 8416685"/>
                <a:gd name="csY1" fmla="*/ 865829 h 1416504"/>
                <a:gd name="csX2" fmla="*/ 378564 w 8416685"/>
                <a:gd name="csY2" fmla="*/ 1410754 h 1416504"/>
                <a:gd name="csX3" fmla="*/ 888992 w 8416685"/>
                <a:gd name="csY3" fmla="*/ 1416504 h 1416504"/>
                <a:gd name="csX4" fmla="*/ 876209 w 8416685"/>
                <a:gd name="csY4" fmla="*/ 7262 h 1416504"/>
                <a:gd name="csX5" fmla="*/ 3074305 w 8416685"/>
                <a:gd name="csY5" fmla="*/ 1216 h 1416504"/>
                <a:gd name="csX6" fmla="*/ 3657291 w 8416685"/>
                <a:gd name="csY6" fmla="*/ 6674 h 1416504"/>
                <a:gd name="csX7" fmla="*/ 3654006 w 8416685"/>
                <a:gd name="csY7" fmla="*/ 1412140 h 1416504"/>
                <a:gd name="csX8" fmla="*/ 3790268 w 8416685"/>
                <a:gd name="csY8" fmla="*/ 1414362 h 1416504"/>
                <a:gd name="csX9" fmla="*/ 3776135 w 8416685"/>
                <a:gd name="csY9" fmla="*/ 0 h 1416504"/>
                <a:gd name="csX10" fmla="*/ 6120986 w 8416685"/>
                <a:gd name="csY10" fmla="*/ 10860 h 1416504"/>
                <a:gd name="csX11" fmla="*/ 6138904 w 8416685"/>
                <a:gd name="csY11" fmla="*/ 699591 h 1416504"/>
                <a:gd name="csX12" fmla="*/ 8416685 w 8416685"/>
                <a:gd name="csY12" fmla="*/ 702231 h 1416504"/>
                <a:gd name="csX0" fmla="*/ 0 w 8416685"/>
                <a:gd name="csY0" fmla="*/ 863278 h 1416504"/>
                <a:gd name="csX1" fmla="*/ 382626 w 8416685"/>
                <a:gd name="csY1" fmla="*/ 865829 h 1416504"/>
                <a:gd name="csX2" fmla="*/ 378564 w 8416685"/>
                <a:gd name="csY2" fmla="*/ 1410754 h 1416504"/>
                <a:gd name="csX3" fmla="*/ 888992 w 8416685"/>
                <a:gd name="csY3" fmla="*/ 1416504 h 1416504"/>
                <a:gd name="csX4" fmla="*/ 876209 w 8416685"/>
                <a:gd name="csY4" fmla="*/ 7262 h 1416504"/>
                <a:gd name="csX5" fmla="*/ 3074305 w 8416685"/>
                <a:gd name="csY5" fmla="*/ 1216 h 1416504"/>
                <a:gd name="csX6" fmla="*/ 3657291 w 8416685"/>
                <a:gd name="csY6" fmla="*/ 6674 h 1416504"/>
                <a:gd name="csX7" fmla="*/ 3654006 w 8416685"/>
                <a:gd name="csY7" fmla="*/ 1412140 h 1416504"/>
                <a:gd name="csX8" fmla="*/ 3790268 w 8416685"/>
                <a:gd name="csY8" fmla="*/ 1414362 h 1416504"/>
                <a:gd name="csX9" fmla="*/ 3776135 w 8416685"/>
                <a:gd name="csY9" fmla="*/ 0 h 1416504"/>
                <a:gd name="csX10" fmla="*/ 6120986 w 8416685"/>
                <a:gd name="csY10" fmla="*/ 10860 h 1416504"/>
                <a:gd name="csX11" fmla="*/ 6112111 w 8416685"/>
                <a:gd name="csY11" fmla="*/ 709603 h 1416504"/>
                <a:gd name="csX12" fmla="*/ 8416685 w 8416685"/>
                <a:gd name="csY12" fmla="*/ 702231 h 1416504"/>
                <a:gd name="csX0" fmla="*/ 0 w 8416685"/>
                <a:gd name="csY0" fmla="*/ 863278 h 1416504"/>
                <a:gd name="csX1" fmla="*/ 382626 w 8416685"/>
                <a:gd name="csY1" fmla="*/ 865829 h 1416504"/>
                <a:gd name="csX2" fmla="*/ 378564 w 8416685"/>
                <a:gd name="csY2" fmla="*/ 1410754 h 1416504"/>
                <a:gd name="csX3" fmla="*/ 888992 w 8416685"/>
                <a:gd name="csY3" fmla="*/ 1416504 h 1416504"/>
                <a:gd name="csX4" fmla="*/ 876209 w 8416685"/>
                <a:gd name="csY4" fmla="*/ 7262 h 1416504"/>
                <a:gd name="csX5" fmla="*/ 3074305 w 8416685"/>
                <a:gd name="csY5" fmla="*/ 1216 h 1416504"/>
                <a:gd name="csX6" fmla="*/ 3657291 w 8416685"/>
                <a:gd name="csY6" fmla="*/ 6674 h 1416504"/>
                <a:gd name="csX7" fmla="*/ 3654006 w 8416685"/>
                <a:gd name="csY7" fmla="*/ 1412140 h 1416504"/>
                <a:gd name="csX8" fmla="*/ 3790268 w 8416685"/>
                <a:gd name="csY8" fmla="*/ 1414362 h 1416504"/>
                <a:gd name="csX9" fmla="*/ 3776135 w 8416685"/>
                <a:gd name="csY9" fmla="*/ 0 h 1416504"/>
                <a:gd name="csX10" fmla="*/ 6120986 w 8416685"/>
                <a:gd name="csY10" fmla="*/ 10860 h 1416504"/>
                <a:gd name="csX11" fmla="*/ 6129973 w 8416685"/>
                <a:gd name="csY11" fmla="*/ 702928 h 1416504"/>
                <a:gd name="csX12" fmla="*/ 8416685 w 8416685"/>
                <a:gd name="csY12" fmla="*/ 702231 h 1416504"/>
                <a:gd name="csX0" fmla="*/ 0 w 8416685"/>
                <a:gd name="csY0" fmla="*/ 863278 h 1416504"/>
                <a:gd name="csX1" fmla="*/ 382626 w 8416685"/>
                <a:gd name="csY1" fmla="*/ 865829 h 1416504"/>
                <a:gd name="csX2" fmla="*/ 378564 w 8416685"/>
                <a:gd name="csY2" fmla="*/ 1410754 h 1416504"/>
                <a:gd name="csX3" fmla="*/ 888992 w 8416685"/>
                <a:gd name="csY3" fmla="*/ 1416504 h 1416504"/>
                <a:gd name="csX4" fmla="*/ 876209 w 8416685"/>
                <a:gd name="csY4" fmla="*/ 7262 h 1416504"/>
                <a:gd name="csX5" fmla="*/ 3074305 w 8416685"/>
                <a:gd name="csY5" fmla="*/ 1216 h 1416504"/>
                <a:gd name="csX6" fmla="*/ 3657291 w 8416685"/>
                <a:gd name="csY6" fmla="*/ 6674 h 1416504"/>
                <a:gd name="csX7" fmla="*/ 3654006 w 8416685"/>
                <a:gd name="csY7" fmla="*/ 1412140 h 1416504"/>
                <a:gd name="csX8" fmla="*/ 3790268 w 8416685"/>
                <a:gd name="csY8" fmla="*/ 1414362 h 1416504"/>
                <a:gd name="csX9" fmla="*/ 3776135 w 8416685"/>
                <a:gd name="csY9" fmla="*/ 0 h 1416504"/>
                <a:gd name="csX10" fmla="*/ 6120986 w 8416685"/>
                <a:gd name="csY10" fmla="*/ 10860 h 1416504"/>
                <a:gd name="csX11" fmla="*/ 6118066 w 8416685"/>
                <a:gd name="csY11" fmla="*/ 702928 h 1416504"/>
                <a:gd name="csX12" fmla="*/ 8416685 w 8416685"/>
                <a:gd name="csY12" fmla="*/ 702231 h 1416504"/>
                <a:gd name="csX0" fmla="*/ 0 w 8416685"/>
                <a:gd name="csY0" fmla="*/ 863278 h 1416504"/>
                <a:gd name="csX1" fmla="*/ 382626 w 8416685"/>
                <a:gd name="csY1" fmla="*/ 865829 h 1416504"/>
                <a:gd name="csX2" fmla="*/ 378564 w 8416685"/>
                <a:gd name="csY2" fmla="*/ 1410754 h 1416504"/>
                <a:gd name="csX3" fmla="*/ 888992 w 8416685"/>
                <a:gd name="csY3" fmla="*/ 1416504 h 1416504"/>
                <a:gd name="csX4" fmla="*/ 876209 w 8416685"/>
                <a:gd name="csY4" fmla="*/ 7262 h 1416504"/>
                <a:gd name="csX5" fmla="*/ 3074305 w 8416685"/>
                <a:gd name="csY5" fmla="*/ 1216 h 1416504"/>
                <a:gd name="csX6" fmla="*/ 3657291 w 8416685"/>
                <a:gd name="csY6" fmla="*/ 6674 h 1416504"/>
                <a:gd name="csX7" fmla="*/ 3654006 w 8416685"/>
                <a:gd name="csY7" fmla="*/ 1412140 h 1416504"/>
                <a:gd name="csX8" fmla="*/ 3790268 w 8416685"/>
                <a:gd name="csY8" fmla="*/ 1414362 h 1416504"/>
                <a:gd name="csX9" fmla="*/ 3776135 w 8416685"/>
                <a:gd name="csY9" fmla="*/ 0 h 1416504"/>
                <a:gd name="csX10" fmla="*/ 6120986 w 8416685"/>
                <a:gd name="csY10" fmla="*/ 10860 h 1416504"/>
                <a:gd name="csX11" fmla="*/ 6126997 w 8416685"/>
                <a:gd name="csY11" fmla="*/ 702928 h 1416504"/>
                <a:gd name="csX12" fmla="*/ 8416685 w 8416685"/>
                <a:gd name="csY12" fmla="*/ 702231 h 1416504"/>
                <a:gd name="csX0" fmla="*/ 0 w 8416685"/>
                <a:gd name="csY0" fmla="*/ 863278 h 1416504"/>
                <a:gd name="csX1" fmla="*/ 382626 w 8416685"/>
                <a:gd name="csY1" fmla="*/ 865829 h 1416504"/>
                <a:gd name="csX2" fmla="*/ 378564 w 8416685"/>
                <a:gd name="csY2" fmla="*/ 1410754 h 1416504"/>
                <a:gd name="csX3" fmla="*/ 888992 w 8416685"/>
                <a:gd name="csY3" fmla="*/ 1416504 h 1416504"/>
                <a:gd name="csX4" fmla="*/ 876209 w 8416685"/>
                <a:gd name="csY4" fmla="*/ 7262 h 1416504"/>
                <a:gd name="csX5" fmla="*/ 3074305 w 8416685"/>
                <a:gd name="csY5" fmla="*/ 1216 h 1416504"/>
                <a:gd name="csX6" fmla="*/ 3657291 w 8416685"/>
                <a:gd name="csY6" fmla="*/ 6674 h 1416504"/>
                <a:gd name="csX7" fmla="*/ 3287530 w 8416685"/>
                <a:gd name="csY7" fmla="*/ 1412140 h 1416504"/>
                <a:gd name="csX8" fmla="*/ 3790268 w 8416685"/>
                <a:gd name="csY8" fmla="*/ 1414362 h 1416504"/>
                <a:gd name="csX9" fmla="*/ 3776135 w 8416685"/>
                <a:gd name="csY9" fmla="*/ 0 h 1416504"/>
                <a:gd name="csX10" fmla="*/ 6120986 w 8416685"/>
                <a:gd name="csY10" fmla="*/ 10860 h 1416504"/>
                <a:gd name="csX11" fmla="*/ 6126997 w 8416685"/>
                <a:gd name="csY11" fmla="*/ 702928 h 1416504"/>
                <a:gd name="csX12" fmla="*/ 8416685 w 8416685"/>
                <a:gd name="csY12" fmla="*/ 702231 h 1416504"/>
                <a:gd name="csX0" fmla="*/ 0 w 8416685"/>
                <a:gd name="csY0" fmla="*/ 869856 h 1423082"/>
                <a:gd name="csX1" fmla="*/ 382626 w 8416685"/>
                <a:gd name="csY1" fmla="*/ 872407 h 1423082"/>
                <a:gd name="csX2" fmla="*/ 378564 w 8416685"/>
                <a:gd name="csY2" fmla="*/ 1417332 h 1423082"/>
                <a:gd name="csX3" fmla="*/ 888992 w 8416685"/>
                <a:gd name="csY3" fmla="*/ 1423082 h 1423082"/>
                <a:gd name="csX4" fmla="*/ 876209 w 8416685"/>
                <a:gd name="csY4" fmla="*/ 13840 h 1423082"/>
                <a:gd name="csX5" fmla="*/ 3074305 w 8416685"/>
                <a:gd name="csY5" fmla="*/ 7794 h 1423082"/>
                <a:gd name="csX6" fmla="*/ 3273083 w 8416685"/>
                <a:gd name="csY6" fmla="*/ 0 h 1423082"/>
                <a:gd name="csX7" fmla="*/ 3287530 w 8416685"/>
                <a:gd name="csY7" fmla="*/ 1418718 h 1423082"/>
                <a:gd name="csX8" fmla="*/ 3790268 w 8416685"/>
                <a:gd name="csY8" fmla="*/ 1420940 h 1423082"/>
                <a:gd name="csX9" fmla="*/ 3776135 w 8416685"/>
                <a:gd name="csY9" fmla="*/ 6578 h 1423082"/>
                <a:gd name="csX10" fmla="*/ 6120986 w 8416685"/>
                <a:gd name="csY10" fmla="*/ 17438 h 1423082"/>
                <a:gd name="csX11" fmla="*/ 6126997 w 8416685"/>
                <a:gd name="csY11" fmla="*/ 709506 h 1423082"/>
                <a:gd name="csX12" fmla="*/ 8416685 w 8416685"/>
                <a:gd name="csY12" fmla="*/ 708809 h 1423082"/>
                <a:gd name="csX0" fmla="*/ 0 w 8416685"/>
                <a:gd name="csY0" fmla="*/ 869856 h 1423082"/>
                <a:gd name="csX1" fmla="*/ 382626 w 8416685"/>
                <a:gd name="csY1" fmla="*/ 872407 h 1423082"/>
                <a:gd name="csX2" fmla="*/ 378564 w 8416685"/>
                <a:gd name="csY2" fmla="*/ 1417332 h 1423082"/>
                <a:gd name="csX3" fmla="*/ 888992 w 8416685"/>
                <a:gd name="csY3" fmla="*/ 1423082 h 1423082"/>
                <a:gd name="csX4" fmla="*/ 876209 w 8416685"/>
                <a:gd name="csY4" fmla="*/ 13840 h 1423082"/>
                <a:gd name="csX5" fmla="*/ 3074305 w 8416685"/>
                <a:gd name="csY5" fmla="*/ 7794 h 1423082"/>
                <a:gd name="csX6" fmla="*/ 3273083 w 8416685"/>
                <a:gd name="csY6" fmla="*/ 0 h 1423082"/>
                <a:gd name="csX7" fmla="*/ 3287530 w 8416685"/>
                <a:gd name="csY7" fmla="*/ 1418718 h 1423082"/>
                <a:gd name="csX8" fmla="*/ 3790268 w 8416685"/>
                <a:gd name="csY8" fmla="*/ 1420940 h 1423082"/>
                <a:gd name="csX9" fmla="*/ 3776135 w 8416685"/>
                <a:gd name="csY9" fmla="*/ 6578 h 1423082"/>
                <a:gd name="csX10" fmla="*/ 6120986 w 8416685"/>
                <a:gd name="csY10" fmla="*/ 10064 h 1423082"/>
                <a:gd name="csX11" fmla="*/ 6126997 w 8416685"/>
                <a:gd name="csY11" fmla="*/ 709506 h 1423082"/>
                <a:gd name="csX12" fmla="*/ 8416685 w 8416685"/>
                <a:gd name="csY12" fmla="*/ 708809 h 14230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8416685" h="1423082">
                  <a:moveTo>
                    <a:pt x="0" y="869856"/>
                  </a:moveTo>
                  <a:lnTo>
                    <a:pt x="382626" y="872407"/>
                  </a:lnTo>
                  <a:lnTo>
                    <a:pt x="378564" y="1417332"/>
                  </a:lnTo>
                  <a:lnTo>
                    <a:pt x="888992" y="1423082"/>
                  </a:lnTo>
                  <a:cubicBezTo>
                    <a:pt x="886730" y="954232"/>
                    <a:pt x="878471" y="482690"/>
                    <a:pt x="876209" y="13840"/>
                  </a:cubicBezTo>
                  <a:lnTo>
                    <a:pt x="3074305" y="7794"/>
                  </a:lnTo>
                  <a:lnTo>
                    <a:pt x="3273083" y="0"/>
                  </a:lnTo>
                  <a:lnTo>
                    <a:pt x="3287530" y="1418718"/>
                  </a:lnTo>
                  <a:cubicBezTo>
                    <a:pt x="3332951" y="1419459"/>
                    <a:pt x="3744847" y="1420199"/>
                    <a:pt x="3790268" y="1420940"/>
                  </a:cubicBezTo>
                  <a:cubicBezTo>
                    <a:pt x="3791408" y="947947"/>
                    <a:pt x="3774995" y="479571"/>
                    <a:pt x="3776135" y="6578"/>
                  </a:cubicBezTo>
                  <a:lnTo>
                    <a:pt x="6120986" y="10064"/>
                  </a:lnTo>
                  <a:cubicBezTo>
                    <a:pt x="6121004" y="241866"/>
                    <a:pt x="6126979" y="477704"/>
                    <a:pt x="6126997" y="709506"/>
                  </a:cubicBezTo>
                  <a:lnTo>
                    <a:pt x="8416685" y="708809"/>
                  </a:ln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0" name="Forme libre 39">
              <a:extLst>
                <a:ext uri="{FF2B5EF4-FFF2-40B4-BE49-F238E27FC236}">
                  <a16:creationId xmlns:a16="http://schemas.microsoft.com/office/drawing/2014/main" id="{6F92ED07-263D-349E-ABD3-79B488321803}"/>
                </a:ext>
              </a:extLst>
            </p:cNvPr>
            <p:cNvSpPr/>
            <p:nvPr/>
          </p:nvSpPr>
          <p:spPr>
            <a:xfrm>
              <a:off x="1289104" y="551580"/>
              <a:ext cx="8456791" cy="2154101"/>
            </a:xfrm>
            <a:custGeom>
              <a:avLst/>
              <a:gdLst>
                <a:gd name="csX0" fmla="*/ 0 w 7885786"/>
                <a:gd name="csY0" fmla="*/ 3335 h 2132312"/>
                <a:gd name="csX1" fmla="*/ 614477 w 7885786"/>
                <a:gd name="csY1" fmla="*/ 17965 h 2132312"/>
                <a:gd name="csX2" fmla="*/ 782727 w 7885786"/>
                <a:gd name="csY2" fmla="*/ 17965 h 2132312"/>
                <a:gd name="csX3" fmla="*/ 885140 w 7885786"/>
                <a:gd name="csY3" fmla="*/ 17965 h 2132312"/>
                <a:gd name="csX4" fmla="*/ 936346 w 7885786"/>
                <a:gd name="csY4" fmla="*/ 17965 h 2132312"/>
                <a:gd name="csX5" fmla="*/ 958292 w 7885786"/>
                <a:gd name="csY5" fmla="*/ 39911 h 2132312"/>
                <a:gd name="csX6" fmla="*/ 958292 w 7885786"/>
                <a:gd name="csY6" fmla="*/ 105748 h 2132312"/>
                <a:gd name="csX7" fmla="*/ 958292 w 7885786"/>
                <a:gd name="csY7" fmla="*/ 193530 h 2132312"/>
                <a:gd name="csX8" fmla="*/ 965607 w 7885786"/>
                <a:gd name="csY8" fmla="*/ 493453 h 2132312"/>
                <a:gd name="csX9" fmla="*/ 980237 w 7885786"/>
                <a:gd name="csY9" fmla="*/ 2132058 h 2132312"/>
                <a:gd name="csX10" fmla="*/ 1038759 w 7885786"/>
                <a:gd name="csY10" fmla="*/ 617812 h 2132312"/>
                <a:gd name="csX11" fmla="*/ 1075335 w 7885786"/>
                <a:gd name="csY11" fmla="*/ 434932 h 2132312"/>
                <a:gd name="csX12" fmla="*/ 1097280 w 7885786"/>
                <a:gd name="csY12" fmla="*/ 266682 h 2132312"/>
                <a:gd name="csX13" fmla="*/ 1141172 w 7885786"/>
                <a:gd name="csY13" fmla="*/ 156954 h 2132312"/>
                <a:gd name="csX14" fmla="*/ 1199693 w 7885786"/>
                <a:gd name="csY14" fmla="*/ 91117 h 2132312"/>
                <a:gd name="csX15" fmla="*/ 1294791 w 7885786"/>
                <a:gd name="csY15" fmla="*/ 54541 h 2132312"/>
                <a:gd name="csX16" fmla="*/ 1433780 w 7885786"/>
                <a:gd name="csY16" fmla="*/ 39911 h 2132312"/>
                <a:gd name="csX17" fmla="*/ 1631290 w 7885786"/>
                <a:gd name="csY17" fmla="*/ 39911 h 2132312"/>
                <a:gd name="csX18" fmla="*/ 1931213 w 7885786"/>
                <a:gd name="csY18" fmla="*/ 32596 h 2132312"/>
                <a:gd name="csX19" fmla="*/ 2414016 w 7885786"/>
                <a:gd name="csY19" fmla="*/ 39911 h 2132312"/>
                <a:gd name="csX20" fmla="*/ 3343047 w 7885786"/>
                <a:gd name="csY20" fmla="*/ 3335 h 2132312"/>
                <a:gd name="csX21" fmla="*/ 3635655 w 7885786"/>
                <a:gd name="csY21" fmla="*/ 3335 h 2132312"/>
                <a:gd name="csX22" fmla="*/ 3694176 w 7885786"/>
                <a:gd name="csY22" fmla="*/ 17965 h 2132312"/>
                <a:gd name="csX23" fmla="*/ 3701492 w 7885786"/>
                <a:gd name="csY23" fmla="*/ 186215 h 2132312"/>
                <a:gd name="csX24" fmla="*/ 3716122 w 7885786"/>
                <a:gd name="csY24" fmla="*/ 266682 h 2132312"/>
                <a:gd name="csX25" fmla="*/ 3745383 w 7885786"/>
                <a:gd name="csY25" fmla="*/ 208161 h 2132312"/>
                <a:gd name="csX26" fmla="*/ 3752698 w 7885786"/>
                <a:gd name="csY26" fmla="*/ 164269 h 2132312"/>
                <a:gd name="csX27" fmla="*/ 3803904 w 7885786"/>
                <a:gd name="csY27" fmla="*/ 83802 h 2132312"/>
                <a:gd name="csX28" fmla="*/ 3884372 w 7885786"/>
                <a:gd name="csY28" fmla="*/ 25281 h 2132312"/>
                <a:gd name="csX29" fmla="*/ 4001415 w 7885786"/>
                <a:gd name="csY29" fmla="*/ 32596 h 2132312"/>
                <a:gd name="csX30" fmla="*/ 4593946 w 7885786"/>
                <a:gd name="csY30" fmla="*/ 25281 h 2132312"/>
                <a:gd name="csX31" fmla="*/ 5640020 w 7885786"/>
                <a:gd name="csY31" fmla="*/ 10650 h 2132312"/>
                <a:gd name="csX32" fmla="*/ 6590996 w 7885786"/>
                <a:gd name="csY32" fmla="*/ 17965 h 2132312"/>
                <a:gd name="csX33" fmla="*/ 7885786 w 7885786"/>
                <a:gd name="csY33" fmla="*/ 17965 h 2132312"/>
                <a:gd name="csX34" fmla="*/ 7885786 w 7885786"/>
                <a:gd name="csY34" fmla="*/ 17965 h 2132312"/>
                <a:gd name="csX0" fmla="*/ 0 w 9497610"/>
                <a:gd name="csY0" fmla="*/ 3335 h 2132312"/>
                <a:gd name="csX1" fmla="*/ 614477 w 9497610"/>
                <a:gd name="csY1" fmla="*/ 17965 h 2132312"/>
                <a:gd name="csX2" fmla="*/ 782727 w 9497610"/>
                <a:gd name="csY2" fmla="*/ 17965 h 2132312"/>
                <a:gd name="csX3" fmla="*/ 885140 w 9497610"/>
                <a:gd name="csY3" fmla="*/ 17965 h 2132312"/>
                <a:gd name="csX4" fmla="*/ 936346 w 9497610"/>
                <a:gd name="csY4" fmla="*/ 17965 h 2132312"/>
                <a:gd name="csX5" fmla="*/ 958292 w 9497610"/>
                <a:gd name="csY5" fmla="*/ 39911 h 2132312"/>
                <a:gd name="csX6" fmla="*/ 958292 w 9497610"/>
                <a:gd name="csY6" fmla="*/ 105748 h 2132312"/>
                <a:gd name="csX7" fmla="*/ 958292 w 9497610"/>
                <a:gd name="csY7" fmla="*/ 193530 h 2132312"/>
                <a:gd name="csX8" fmla="*/ 965607 w 9497610"/>
                <a:gd name="csY8" fmla="*/ 493453 h 2132312"/>
                <a:gd name="csX9" fmla="*/ 980237 w 9497610"/>
                <a:gd name="csY9" fmla="*/ 2132058 h 2132312"/>
                <a:gd name="csX10" fmla="*/ 1038759 w 9497610"/>
                <a:gd name="csY10" fmla="*/ 617812 h 2132312"/>
                <a:gd name="csX11" fmla="*/ 1075335 w 9497610"/>
                <a:gd name="csY11" fmla="*/ 434932 h 2132312"/>
                <a:gd name="csX12" fmla="*/ 1097280 w 9497610"/>
                <a:gd name="csY12" fmla="*/ 266682 h 2132312"/>
                <a:gd name="csX13" fmla="*/ 1141172 w 9497610"/>
                <a:gd name="csY13" fmla="*/ 156954 h 2132312"/>
                <a:gd name="csX14" fmla="*/ 1199693 w 9497610"/>
                <a:gd name="csY14" fmla="*/ 91117 h 2132312"/>
                <a:gd name="csX15" fmla="*/ 1294791 w 9497610"/>
                <a:gd name="csY15" fmla="*/ 54541 h 2132312"/>
                <a:gd name="csX16" fmla="*/ 1433780 w 9497610"/>
                <a:gd name="csY16" fmla="*/ 39911 h 2132312"/>
                <a:gd name="csX17" fmla="*/ 1631290 w 9497610"/>
                <a:gd name="csY17" fmla="*/ 39911 h 2132312"/>
                <a:gd name="csX18" fmla="*/ 1931213 w 9497610"/>
                <a:gd name="csY18" fmla="*/ 32596 h 2132312"/>
                <a:gd name="csX19" fmla="*/ 2414016 w 9497610"/>
                <a:gd name="csY19" fmla="*/ 39911 h 2132312"/>
                <a:gd name="csX20" fmla="*/ 3343047 w 9497610"/>
                <a:gd name="csY20" fmla="*/ 3335 h 2132312"/>
                <a:gd name="csX21" fmla="*/ 3635655 w 9497610"/>
                <a:gd name="csY21" fmla="*/ 3335 h 2132312"/>
                <a:gd name="csX22" fmla="*/ 3694176 w 9497610"/>
                <a:gd name="csY22" fmla="*/ 17965 h 2132312"/>
                <a:gd name="csX23" fmla="*/ 3701492 w 9497610"/>
                <a:gd name="csY23" fmla="*/ 186215 h 2132312"/>
                <a:gd name="csX24" fmla="*/ 3716122 w 9497610"/>
                <a:gd name="csY24" fmla="*/ 266682 h 2132312"/>
                <a:gd name="csX25" fmla="*/ 3745383 w 9497610"/>
                <a:gd name="csY25" fmla="*/ 208161 h 2132312"/>
                <a:gd name="csX26" fmla="*/ 3752698 w 9497610"/>
                <a:gd name="csY26" fmla="*/ 164269 h 2132312"/>
                <a:gd name="csX27" fmla="*/ 3803904 w 9497610"/>
                <a:gd name="csY27" fmla="*/ 83802 h 2132312"/>
                <a:gd name="csX28" fmla="*/ 3884372 w 9497610"/>
                <a:gd name="csY28" fmla="*/ 25281 h 2132312"/>
                <a:gd name="csX29" fmla="*/ 4001415 w 9497610"/>
                <a:gd name="csY29" fmla="*/ 32596 h 2132312"/>
                <a:gd name="csX30" fmla="*/ 4593946 w 9497610"/>
                <a:gd name="csY30" fmla="*/ 25281 h 2132312"/>
                <a:gd name="csX31" fmla="*/ 5640020 w 9497610"/>
                <a:gd name="csY31" fmla="*/ 10650 h 2132312"/>
                <a:gd name="csX32" fmla="*/ 6590996 w 9497610"/>
                <a:gd name="csY32" fmla="*/ 17965 h 2132312"/>
                <a:gd name="csX33" fmla="*/ 7885786 w 9497610"/>
                <a:gd name="csY33" fmla="*/ 17965 h 2132312"/>
                <a:gd name="csX34" fmla="*/ 9497610 w 9497610"/>
                <a:gd name="csY34" fmla="*/ 2467 h 2132312"/>
                <a:gd name="csX0" fmla="*/ 0 w 9497610"/>
                <a:gd name="csY0" fmla="*/ 3335 h 2132312"/>
                <a:gd name="csX1" fmla="*/ 614477 w 9497610"/>
                <a:gd name="csY1" fmla="*/ 17965 h 2132312"/>
                <a:gd name="csX2" fmla="*/ 782727 w 9497610"/>
                <a:gd name="csY2" fmla="*/ 17965 h 2132312"/>
                <a:gd name="csX3" fmla="*/ 885140 w 9497610"/>
                <a:gd name="csY3" fmla="*/ 17965 h 2132312"/>
                <a:gd name="csX4" fmla="*/ 936346 w 9497610"/>
                <a:gd name="csY4" fmla="*/ 17965 h 2132312"/>
                <a:gd name="csX5" fmla="*/ 958292 w 9497610"/>
                <a:gd name="csY5" fmla="*/ 39911 h 2132312"/>
                <a:gd name="csX6" fmla="*/ 958292 w 9497610"/>
                <a:gd name="csY6" fmla="*/ 105748 h 2132312"/>
                <a:gd name="csX7" fmla="*/ 958292 w 9497610"/>
                <a:gd name="csY7" fmla="*/ 193530 h 2132312"/>
                <a:gd name="csX8" fmla="*/ 965607 w 9497610"/>
                <a:gd name="csY8" fmla="*/ 493453 h 2132312"/>
                <a:gd name="csX9" fmla="*/ 980237 w 9497610"/>
                <a:gd name="csY9" fmla="*/ 2132058 h 2132312"/>
                <a:gd name="csX10" fmla="*/ 1038759 w 9497610"/>
                <a:gd name="csY10" fmla="*/ 617812 h 2132312"/>
                <a:gd name="csX11" fmla="*/ 1075335 w 9497610"/>
                <a:gd name="csY11" fmla="*/ 434932 h 2132312"/>
                <a:gd name="csX12" fmla="*/ 1097280 w 9497610"/>
                <a:gd name="csY12" fmla="*/ 266682 h 2132312"/>
                <a:gd name="csX13" fmla="*/ 1141172 w 9497610"/>
                <a:gd name="csY13" fmla="*/ 156954 h 2132312"/>
                <a:gd name="csX14" fmla="*/ 1199693 w 9497610"/>
                <a:gd name="csY14" fmla="*/ 91117 h 2132312"/>
                <a:gd name="csX15" fmla="*/ 1294791 w 9497610"/>
                <a:gd name="csY15" fmla="*/ 54541 h 2132312"/>
                <a:gd name="csX16" fmla="*/ 1433780 w 9497610"/>
                <a:gd name="csY16" fmla="*/ 39911 h 2132312"/>
                <a:gd name="csX17" fmla="*/ 1631290 w 9497610"/>
                <a:gd name="csY17" fmla="*/ 39911 h 2132312"/>
                <a:gd name="csX18" fmla="*/ 1931213 w 9497610"/>
                <a:gd name="csY18" fmla="*/ 32596 h 2132312"/>
                <a:gd name="csX19" fmla="*/ 2414016 w 9497610"/>
                <a:gd name="csY19" fmla="*/ 39911 h 2132312"/>
                <a:gd name="csX20" fmla="*/ 3343047 w 9497610"/>
                <a:gd name="csY20" fmla="*/ 3335 h 2132312"/>
                <a:gd name="csX21" fmla="*/ 3635655 w 9497610"/>
                <a:gd name="csY21" fmla="*/ 3335 h 2132312"/>
                <a:gd name="csX22" fmla="*/ 3694176 w 9497610"/>
                <a:gd name="csY22" fmla="*/ 17965 h 2132312"/>
                <a:gd name="csX23" fmla="*/ 3701492 w 9497610"/>
                <a:gd name="csY23" fmla="*/ 186215 h 2132312"/>
                <a:gd name="csX24" fmla="*/ 3716122 w 9497610"/>
                <a:gd name="csY24" fmla="*/ 266682 h 2132312"/>
                <a:gd name="csX25" fmla="*/ 3745383 w 9497610"/>
                <a:gd name="csY25" fmla="*/ 208161 h 2132312"/>
                <a:gd name="csX26" fmla="*/ 3752698 w 9497610"/>
                <a:gd name="csY26" fmla="*/ 164269 h 2132312"/>
                <a:gd name="csX27" fmla="*/ 3803904 w 9497610"/>
                <a:gd name="csY27" fmla="*/ 83802 h 2132312"/>
                <a:gd name="csX28" fmla="*/ 3884372 w 9497610"/>
                <a:gd name="csY28" fmla="*/ 25281 h 2132312"/>
                <a:gd name="csX29" fmla="*/ 4001415 w 9497610"/>
                <a:gd name="csY29" fmla="*/ 32596 h 2132312"/>
                <a:gd name="csX30" fmla="*/ 4593946 w 9497610"/>
                <a:gd name="csY30" fmla="*/ 25281 h 2132312"/>
                <a:gd name="csX31" fmla="*/ 5640020 w 9497610"/>
                <a:gd name="csY31" fmla="*/ 10650 h 2132312"/>
                <a:gd name="csX32" fmla="*/ 6590996 w 9497610"/>
                <a:gd name="csY32" fmla="*/ 17965 h 2132312"/>
                <a:gd name="csX33" fmla="*/ 7885786 w 9497610"/>
                <a:gd name="csY33" fmla="*/ 17965 h 2132312"/>
                <a:gd name="csX34" fmla="*/ 9497610 w 9497610"/>
                <a:gd name="csY34" fmla="*/ 2467 h 2132312"/>
                <a:gd name="csX0" fmla="*/ 0 w 9497610"/>
                <a:gd name="csY0" fmla="*/ 3335 h 2132331"/>
                <a:gd name="csX1" fmla="*/ 614477 w 9497610"/>
                <a:gd name="csY1" fmla="*/ 17965 h 2132331"/>
                <a:gd name="csX2" fmla="*/ 782727 w 9497610"/>
                <a:gd name="csY2" fmla="*/ 17965 h 2132331"/>
                <a:gd name="csX3" fmla="*/ 885140 w 9497610"/>
                <a:gd name="csY3" fmla="*/ 17965 h 2132331"/>
                <a:gd name="csX4" fmla="*/ 936346 w 9497610"/>
                <a:gd name="csY4" fmla="*/ 17965 h 2132331"/>
                <a:gd name="csX5" fmla="*/ 958292 w 9497610"/>
                <a:gd name="csY5" fmla="*/ 39911 h 2132331"/>
                <a:gd name="csX6" fmla="*/ 958292 w 9497610"/>
                <a:gd name="csY6" fmla="*/ 105748 h 2132331"/>
                <a:gd name="csX7" fmla="*/ 958292 w 9497610"/>
                <a:gd name="csY7" fmla="*/ 193530 h 2132331"/>
                <a:gd name="csX8" fmla="*/ 965607 w 9497610"/>
                <a:gd name="csY8" fmla="*/ 493453 h 2132331"/>
                <a:gd name="csX9" fmla="*/ 980237 w 9497610"/>
                <a:gd name="csY9" fmla="*/ 2132058 h 2132331"/>
                <a:gd name="csX10" fmla="*/ 1064761 w 9497610"/>
                <a:gd name="csY10" fmla="*/ 622146 h 2132331"/>
                <a:gd name="csX11" fmla="*/ 1075335 w 9497610"/>
                <a:gd name="csY11" fmla="*/ 434932 h 2132331"/>
                <a:gd name="csX12" fmla="*/ 1097280 w 9497610"/>
                <a:gd name="csY12" fmla="*/ 266682 h 2132331"/>
                <a:gd name="csX13" fmla="*/ 1141172 w 9497610"/>
                <a:gd name="csY13" fmla="*/ 156954 h 2132331"/>
                <a:gd name="csX14" fmla="*/ 1199693 w 9497610"/>
                <a:gd name="csY14" fmla="*/ 91117 h 2132331"/>
                <a:gd name="csX15" fmla="*/ 1294791 w 9497610"/>
                <a:gd name="csY15" fmla="*/ 54541 h 2132331"/>
                <a:gd name="csX16" fmla="*/ 1433780 w 9497610"/>
                <a:gd name="csY16" fmla="*/ 39911 h 2132331"/>
                <a:gd name="csX17" fmla="*/ 1631290 w 9497610"/>
                <a:gd name="csY17" fmla="*/ 39911 h 2132331"/>
                <a:gd name="csX18" fmla="*/ 1931213 w 9497610"/>
                <a:gd name="csY18" fmla="*/ 32596 h 2132331"/>
                <a:gd name="csX19" fmla="*/ 2414016 w 9497610"/>
                <a:gd name="csY19" fmla="*/ 39911 h 2132331"/>
                <a:gd name="csX20" fmla="*/ 3343047 w 9497610"/>
                <a:gd name="csY20" fmla="*/ 3335 h 2132331"/>
                <a:gd name="csX21" fmla="*/ 3635655 w 9497610"/>
                <a:gd name="csY21" fmla="*/ 3335 h 2132331"/>
                <a:gd name="csX22" fmla="*/ 3694176 w 9497610"/>
                <a:gd name="csY22" fmla="*/ 17965 h 2132331"/>
                <a:gd name="csX23" fmla="*/ 3701492 w 9497610"/>
                <a:gd name="csY23" fmla="*/ 186215 h 2132331"/>
                <a:gd name="csX24" fmla="*/ 3716122 w 9497610"/>
                <a:gd name="csY24" fmla="*/ 266682 h 2132331"/>
                <a:gd name="csX25" fmla="*/ 3745383 w 9497610"/>
                <a:gd name="csY25" fmla="*/ 208161 h 2132331"/>
                <a:gd name="csX26" fmla="*/ 3752698 w 9497610"/>
                <a:gd name="csY26" fmla="*/ 164269 h 2132331"/>
                <a:gd name="csX27" fmla="*/ 3803904 w 9497610"/>
                <a:gd name="csY27" fmla="*/ 83802 h 2132331"/>
                <a:gd name="csX28" fmla="*/ 3884372 w 9497610"/>
                <a:gd name="csY28" fmla="*/ 25281 h 2132331"/>
                <a:gd name="csX29" fmla="*/ 4001415 w 9497610"/>
                <a:gd name="csY29" fmla="*/ 32596 h 2132331"/>
                <a:gd name="csX30" fmla="*/ 4593946 w 9497610"/>
                <a:gd name="csY30" fmla="*/ 25281 h 2132331"/>
                <a:gd name="csX31" fmla="*/ 5640020 w 9497610"/>
                <a:gd name="csY31" fmla="*/ 10650 h 2132331"/>
                <a:gd name="csX32" fmla="*/ 6590996 w 9497610"/>
                <a:gd name="csY32" fmla="*/ 17965 h 2132331"/>
                <a:gd name="csX33" fmla="*/ 7885786 w 9497610"/>
                <a:gd name="csY33" fmla="*/ 17965 h 2132331"/>
                <a:gd name="csX34" fmla="*/ 9497610 w 9497610"/>
                <a:gd name="csY34" fmla="*/ 2467 h 2132331"/>
                <a:gd name="csX0" fmla="*/ 0 w 9497610"/>
                <a:gd name="csY0" fmla="*/ 3244 h 2132240"/>
                <a:gd name="csX1" fmla="*/ 614477 w 9497610"/>
                <a:gd name="csY1" fmla="*/ 17874 h 2132240"/>
                <a:gd name="csX2" fmla="*/ 782727 w 9497610"/>
                <a:gd name="csY2" fmla="*/ 17874 h 2132240"/>
                <a:gd name="csX3" fmla="*/ 885140 w 9497610"/>
                <a:gd name="csY3" fmla="*/ 17874 h 2132240"/>
                <a:gd name="csX4" fmla="*/ 936346 w 9497610"/>
                <a:gd name="csY4" fmla="*/ 17874 h 2132240"/>
                <a:gd name="csX5" fmla="*/ 958292 w 9497610"/>
                <a:gd name="csY5" fmla="*/ 39820 h 2132240"/>
                <a:gd name="csX6" fmla="*/ 958292 w 9497610"/>
                <a:gd name="csY6" fmla="*/ 105657 h 2132240"/>
                <a:gd name="csX7" fmla="*/ 958292 w 9497610"/>
                <a:gd name="csY7" fmla="*/ 193439 h 2132240"/>
                <a:gd name="csX8" fmla="*/ 965607 w 9497610"/>
                <a:gd name="csY8" fmla="*/ 493362 h 2132240"/>
                <a:gd name="csX9" fmla="*/ 980237 w 9497610"/>
                <a:gd name="csY9" fmla="*/ 2131967 h 2132240"/>
                <a:gd name="csX10" fmla="*/ 1064761 w 9497610"/>
                <a:gd name="csY10" fmla="*/ 622055 h 2132240"/>
                <a:gd name="csX11" fmla="*/ 1075335 w 9497610"/>
                <a:gd name="csY11" fmla="*/ 434841 h 2132240"/>
                <a:gd name="csX12" fmla="*/ 1097280 w 9497610"/>
                <a:gd name="csY12" fmla="*/ 266591 h 2132240"/>
                <a:gd name="csX13" fmla="*/ 1141172 w 9497610"/>
                <a:gd name="csY13" fmla="*/ 156863 h 2132240"/>
                <a:gd name="csX14" fmla="*/ 1199693 w 9497610"/>
                <a:gd name="csY14" fmla="*/ 91026 h 2132240"/>
                <a:gd name="csX15" fmla="*/ 1294791 w 9497610"/>
                <a:gd name="csY15" fmla="*/ 54450 h 2132240"/>
                <a:gd name="csX16" fmla="*/ 1433780 w 9497610"/>
                <a:gd name="csY16" fmla="*/ 39820 h 2132240"/>
                <a:gd name="csX17" fmla="*/ 1631290 w 9497610"/>
                <a:gd name="csY17" fmla="*/ 39820 h 2132240"/>
                <a:gd name="csX18" fmla="*/ 1931213 w 9497610"/>
                <a:gd name="csY18" fmla="*/ 32505 h 2132240"/>
                <a:gd name="csX19" fmla="*/ 2418350 w 9497610"/>
                <a:gd name="csY19" fmla="*/ 22485 h 2132240"/>
                <a:gd name="csX20" fmla="*/ 3343047 w 9497610"/>
                <a:gd name="csY20" fmla="*/ 3244 h 2132240"/>
                <a:gd name="csX21" fmla="*/ 3635655 w 9497610"/>
                <a:gd name="csY21" fmla="*/ 3244 h 2132240"/>
                <a:gd name="csX22" fmla="*/ 3694176 w 9497610"/>
                <a:gd name="csY22" fmla="*/ 17874 h 2132240"/>
                <a:gd name="csX23" fmla="*/ 3701492 w 9497610"/>
                <a:gd name="csY23" fmla="*/ 186124 h 2132240"/>
                <a:gd name="csX24" fmla="*/ 3716122 w 9497610"/>
                <a:gd name="csY24" fmla="*/ 266591 h 2132240"/>
                <a:gd name="csX25" fmla="*/ 3745383 w 9497610"/>
                <a:gd name="csY25" fmla="*/ 208070 h 2132240"/>
                <a:gd name="csX26" fmla="*/ 3752698 w 9497610"/>
                <a:gd name="csY26" fmla="*/ 164178 h 2132240"/>
                <a:gd name="csX27" fmla="*/ 3803904 w 9497610"/>
                <a:gd name="csY27" fmla="*/ 83711 h 2132240"/>
                <a:gd name="csX28" fmla="*/ 3884372 w 9497610"/>
                <a:gd name="csY28" fmla="*/ 25190 h 2132240"/>
                <a:gd name="csX29" fmla="*/ 4001415 w 9497610"/>
                <a:gd name="csY29" fmla="*/ 32505 h 2132240"/>
                <a:gd name="csX30" fmla="*/ 4593946 w 9497610"/>
                <a:gd name="csY30" fmla="*/ 25190 h 2132240"/>
                <a:gd name="csX31" fmla="*/ 5640020 w 9497610"/>
                <a:gd name="csY31" fmla="*/ 10559 h 2132240"/>
                <a:gd name="csX32" fmla="*/ 6590996 w 9497610"/>
                <a:gd name="csY32" fmla="*/ 17874 h 2132240"/>
                <a:gd name="csX33" fmla="*/ 7885786 w 9497610"/>
                <a:gd name="csY33" fmla="*/ 17874 h 2132240"/>
                <a:gd name="csX34" fmla="*/ 9497610 w 9497610"/>
                <a:gd name="csY34" fmla="*/ 2376 h 2132240"/>
                <a:gd name="csX0" fmla="*/ 0 w 9497610"/>
                <a:gd name="csY0" fmla="*/ 3244 h 2132240"/>
                <a:gd name="csX1" fmla="*/ 614477 w 9497610"/>
                <a:gd name="csY1" fmla="*/ 17874 h 2132240"/>
                <a:gd name="csX2" fmla="*/ 782727 w 9497610"/>
                <a:gd name="csY2" fmla="*/ 17874 h 2132240"/>
                <a:gd name="csX3" fmla="*/ 885140 w 9497610"/>
                <a:gd name="csY3" fmla="*/ 17874 h 2132240"/>
                <a:gd name="csX4" fmla="*/ 936346 w 9497610"/>
                <a:gd name="csY4" fmla="*/ 17874 h 2132240"/>
                <a:gd name="csX5" fmla="*/ 958292 w 9497610"/>
                <a:gd name="csY5" fmla="*/ 39820 h 2132240"/>
                <a:gd name="csX6" fmla="*/ 958292 w 9497610"/>
                <a:gd name="csY6" fmla="*/ 105657 h 2132240"/>
                <a:gd name="csX7" fmla="*/ 958292 w 9497610"/>
                <a:gd name="csY7" fmla="*/ 193439 h 2132240"/>
                <a:gd name="csX8" fmla="*/ 965607 w 9497610"/>
                <a:gd name="csY8" fmla="*/ 493362 h 2132240"/>
                <a:gd name="csX9" fmla="*/ 980237 w 9497610"/>
                <a:gd name="csY9" fmla="*/ 2131967 h 2132240"/>
                <a:gd name="csX10" fmla="*/ 1064761 w 9497610"/>
                <a:gd name="csY10" fmla="*/ 622055 h 2132240"/>
                <a:gd name="csX11" fmla="*/ 1075335 w 9497610"/>
                <a:gd name="csY11" fmla="*/ 434841 h 2132240"/>
                <a:gd name="csX12" fmla="*/ 1097280 w 9497610"/>
                <a:gd name="csY12" fmla="*/ 266591 h 2132240"/>
                <a:gd name="csX13" fmla="*/ 1141172 w 9497610"/>
                <a:gd name="csY13" fmla="*/ 156863 h 2132240"/>
                <a:gd name="csX14" fmla="*/ 1199693 w 9497610"/>
                <a:gd name="csY14" fmla="*/ 91026 h 2132240"/>
                <a:gd name="csX15" fmla="*/ 1294791 w 9497610"/>
                <a:gd name="csY15" fmla="*/ 54450 h 2132240"/>
                <a:gd name="csX16" fmla="*/ 1433780 w 9497610"/>
                <a:gd name="csY16" fmla="*/ 39820 h 2132240"/>
                <a:gd name="csX17" fmla="*/ 1631290 w 9497610"/>
                <a:gd name="csY17" fmla="*/ 39820 h 2132240"/>
                <a:gd name="csX18" fmla="*/ 1931213 w 9497610"/>
                <a:gd name="csY18" fmla="*/ 32505 h 2132240"/>
                <a:gd name="csX19" fmla="*/ 2418350 w 9497610"/>
                <a:gd name="csY19" fmla="*/ 22485 h 2132240"/>
                <a:gd name="csX20" fmla="*/ 3343047 w 9497610"/>
                <a:gd name="csY20" fmla="*/ 3244 h 2132240"/>
                <a:gd name="csX21" fmla="*/ 3635655 w 9497610"/>
                <a:gd name="csY21" fmla="*/ 3244 h 2132240"/>
                <a:gd name="csX22" fmla="*/ 3694176 w 9497610"/>
                <a:gd name="csY22" fmla="*/ 17874 h 2132240"/>
                <a:gd name="csX23" fmla="*/ 3701492 w 9497610"/>
                <a:gd name="csY23" fmla="*/ 186124 h 2132240"/>
                <a:gd name="csX24" fmla="*/ 3716122 w 9497610"/>
                <a:gd name="csY24" fmla="*/ 266591 h 2132240"/>
                <a:gd name="csX25" fmla="*/ 3745383 w 9497610"/>
                <a:gd name="csY25" fmla="*/ 208070 h 2132240"/>
                <a:gd name="csX26" fmla="*/ 3752698 w 9497610"/>
                <a:gd name="csY26" fmla="*/ 164178 h 2132240"/>
                <a:gd name="csX27" fmla="*/ 3803904 w 9497610"/>
                <a:gd name="csY27" fmla="*/ 83711 h 2132240"/>
                <a:gd name="csX28" fmla="*/ 3884372 w 9497610"/>
                <a:gd name="csY28" fmla="*/ 25190 h 2132240"/>
                <a:gd name="csX29" fmla="*/ 4005749 w 9497610"/>
                <a:gd name="csY29" fmla="*/ 28172 h 2132240"/>
                <a:gd name="csX30" fmla="*/ 4593946 w 9497610"/>
                <a:gd name="csY30" fmla="*/ 25190 h 2132240"/>
                <a:gd name="csX31" fmla="*/ 5640020 w 9497610"/>
                <a:gd name="csY31" fmla="*/ 10559 h 2132240"/>
                <a:gd name="csX32" fmla="*/ 6590996 w 9497610"/>
                <a:gd name="csY32" fmla="*/ 17874 h 2132240"/>
                <a:gd name="csX33" fmla="*/ 7885786 w 9497610"/>
                <a:gd name="csY33" fmla="*/ 17874 h 2132240"/>
                <a:gd name="csX34" fmla="*/ 9497610 w 9497610"/>
                <a:gd name="csY34" fmla="*/ 2376 h 2132240"/>
                <a:gd name="csX0" fmla="*/ 0 w 9497610"/>
                <a:gd name="csY0" fmla="*/ 3244 h 2132240"/>
                <a:gd name="csX1" fmla="*/ 614477 w 9497610"/>
                <a:gd name="csY1" fmla="*/ 17874 h 2132240"/>
                <a:gd name="csX2" fmla="*/ 782727 w 9497610"/>
                <a:gd name="csY2" fmla="*/ 17874 h 2132240"/>
                <a:gd name="csX3" fmla="*/ 885140 w 9497610"/>
                <a:gd name="csY3" fmla="*/ 17874 h 2132240"/>
                <a:gd name="csX4" fmla="*/ 936346 w 9497610"/>
                <a:gd name="csY4" fmla="*/ 17874 h 2132240"/>
                <a:gd name="csX5" fmla="*/ 958292 w 9497610"/>
                <a:gd name="csY5" fmla="*/ 39820 h 2132240"/>
                <a:gd name="csX6" fmla="*/ 958292 w 9497610"/>
                <a:gd name="csY6" fmla="*/ 105657 h 2132240"/>
                <a:gd name="csX7" fmla="*/ 958292 w 9497610"/>
                <a:gd name="csY7" fmla="*/ 193439 h 2132240"/>
                <a:gd name="csX8" fmla="*/ 965607 w 9497610"/>
                <a:gd name="csY8" fmla="*/ 493362 h 2132240"/>
                <a:gd name="csX9" fmla="*/ 980237 w 9497610"/>
                <a:gd name="csY9" fmla="*/ 2131967 h 2132240"/>
                <a:gd name="csX10" fmla="*/ 1064761 w 9497610"/>
                <a:gd name="csY10" fmla="*/ 622055 h 2132240"/>
                <a:gd name="csX11" fmla="*/ 1075335 w 9497610"/>
                <a:gd name="csY11" fmla="*/ 434841 h 2132240"/>
                <a:gd name="csX12" fmla="*/ 1097280 w 9497610"/>
                <a:gd name="csY12" fmla="*/ 266591 h 2132240"/>
                <a:gd name="csX13" fmla="*/ 1141172 w 9497610"/>
                <a:gd name="csY13" fmla="*/ 156863 h 2132240"/>
                <a:gd name="csX14" fmla="*/ 1199693 w 9497610"/>
                <a:gd name="csY14" fmla="*/ 91026 h 2132240"/>
                <a:gd name="csX15" fmla="*/ 1294791 w 9497610"/>
                <a:gd name="csY15" fmla="*/ 54450 h 2132240"/>
                <a:gd name="csX16" fmla="*/ 1433780 w 9497610"/>
                <a:gd name="csY16" fmla="*/ 39820 h 2132240"/>
                <a:gd name="csX17" fmla="*/ 1631290 w 9497610"/>
                <a:gd name="csY17" fmla="*/ 39820 h 2132240"/>
                <a:gd name="csX18" fmla="*/ 1931213 w 9497610"/>
                <a:gd name="csY18" fmla="*/ 32505 h 2132240"/>
                <a:gd name="csX19" fmla="*/ 2418350 w 9497610"/>
                <a:gd name="csY19" fmla="*/ 22485 h 2132240"/>
                <a:gd name="csX20" fmla="*/ 3343047 w 9497610"/>
                <a:gd name="csY20" fmla="*/ 3244 h 2132240"/>
                <a:gd name="csX21" fmla="*/ 3635655 w 9497610"/>
                <a:gd name="csY21" fmla="*/ 3244 h 2132240"/>
                <a:gd name="csX22" fmla="*/ 3694176 w 9497610"/>
                <a:gd name="csY22" fmla="*/ 17874 h 2132240"/>
                <a:gd name="csX23" fmla="*/ 3701492 w 9497610"/>
                <a:gd name="csY23" fmla="*/ 186124 h 2132240"/>
                <a:gd name="csX24" fmla="*/ 3716122 w 9497610"/>
                <a:gd name="csY24" fmla="*/ 266591 h 2132240"/>
                <a:gd name="csX25" fmla="*/ 3745383 w 9497610"/>
                <a:gd name="csY25" fmla="*/ 208070 h 2132240"/>
                <a:gd name="csX26" fmla="*/ 3771748 w 9497610"/>
                <a:gd name="csY26" fmla="*/ 161003 h 2132240"/>
                <a:gd name="csX27" fmla="*/ 3803904 w 9497610"/>
                <a:gd name="csY27" fmla="*/ 83711 h 2132240"/>
                <a:gd name="csX28" fmla="*/ 3884372 w 9497610"/>
                <a:gd name="csY28" fmla="*/ 25190 h 2132240"/>
                <a:gd name="csX29" fmla="*/ 4005749 w 9497610"/>
                <a:gd name="csY29" fmla="*/ 28172 h 2132240"/>
                <a:gd name="csX30" fmla="*/ 4593946 w 9497610"/>
                <a:gd name="csY30" fmla="*/ 25190 h 2132240"/>
                <a:gd name="csX31" fmla="*/ 5640020 w 9497610"/>
                <a:gd name="csY31" fmla="*/ 10559 h 2132240"/>
                <a:gd name="csX32" fmla="*/ 6590996 w 9497610"/>
                <a:gd name="csY32" fmla="*/ 17874 h 2132240"/>
                <a:gd name="csX33" fmla="*/ 7885786 w 9497610"/>
                <a:gd name="csY33" fmla="*/ 17874 h 2132240"/>
                <a:gd name="csX34" fmla="*/ 9497610 w 9497610"/>
                <a:gd name="csY34" fmla="*/ 2376 h 2132240"/>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71748 w 9497610"/>
                <a:gd name="csY26" fmla="*/ 161212 h 2132449"/>
                <a:gd name="csX27" fmla="*/ 3803904 w 9497610"/>
                <a:gd name="csY27" fmla="*/ 83920 h 2132449"/>
                <a:gd name="csX28" fmla="*/ 3884372 w 9497610"/>
                <a:gd name="csY28" fmla="*/ 25399 h 2132449"/>
                <a:gd name="csX29" fmla="*/ 4005749 w 9497610"/>
                <a:gd name="csY29" fmla="*/ 28381 h 2132449"/>
                <a:gd name="csX30" fmla="*/ 4593946 w 9497610"/>
                <a:gd name="csY30" fmla="*/ 25399 h 2132449"/>
                <a:gd name="csX31" fmla="*/ 5640020 w 9497610"/>
                <a:gd name="csY31" fmla="*/ 10768 h 2132449"/>
                <a:gd name="csX32" fmla="*/ 6590996 w 9497610"/>
                <a:gd name="csY32" fmla="*/ 18083 h 2132449"/>
                <a:gd name="csX33" fmla="*/ 7885786 w 9497610"/>
                <a:gd name="csY33" fmla="*/ 18083 h 2132449"/>
                <a:gd name="csX34" fmla="*/ 9497610 w 9497610"/>
                <a:gd name="csY34" fmla="*/ 2585 h 2132449"/>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68573 w 9497610"/>
                <a:gd name="csY26" fmla="*/ 145337 h 2132449"/>
                <a:gd name="csX27" fmla="*/ 3803904 w 9497610"/>
                <a:gd name="csY27" fmla="*/ 83920 h 2132449"/>
                <a:gd name="csX28" fmla="*/ 3884372 w 9497610"/>
                <a:gd name="csY28" fmla="*/ 25399 h 2132449"/>
                <a:gd name="csX29" fmla="*/ 4005749 w 9497610"/>
                <a:gd name="csY29" fmla="*/ 28381 h 2132449"/>
                <a:gd name="csX30" fmla="*/ 4593946 w 9497610"/>
                <a:gd name="csY30" fmla="*/ 25399 h 2132449"/>
                <a:gd name="csX31" fmla="*/ 5640020 w 9497610"/>
                <a:gd name="csY31" fmla="*/ 10768 h 2132449"/>
                <a:gd name="csX32" fmla="*/ 6590996 w 9497610"/>
                <a:gd name="csY32" fmla="*/ 18083 h 2132449"/>
                <a:gd name="csX33" fmla="*/ 7885786 w 9497610"/>
                <a:gd name="csY33" fmla="*/ 18083 h 2132449"/>
                <a:gd name="csX34" fmla="*/ 9497610 w 9497610"/>
                <a:gd name="csY34" fmla="*/ 2585 h 2132449"/>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68573 w 9497610"/>
                <a:gd name="csY26" fmla="*/ 145337 h 2132449"/>
                <a:gd name="csX27" fmla="*/ 3803904 w 9497610"/>
                <a:gd name="csY27" fmla="*/ 83920 h 2132449"/>
                <a:gd name="csX28" fmla="*/ 3887547 w 9497610"/>
                <a:gd name="csY28" fmla="*/ 34924 h 2132449"/>
                <a:gd name="csX29" fmla="*/ 4005749 w 9497610"/>
                <a:gd name="csY29" fmla="*/ 28381 h 2132449"/>
                <a:gd name="csX30" fmla="*/ 4593946 w 9497610"/>
                <a:gd name="csY30" fmla="*/ 25399 h 2132449"/>
                <a:gd name="csX31" fmla="*/ 5640020 w 9497610"/>
                <a:gd name="csY31" fmla="*/ 10768 h 2132449"/>
                <a:gd name="csX32" fmla="*/ 6590996 w 9497610"/>
                <a:gd name="csY32" fmla="*/ 18083 h 2132449"/>
                <a:gd name="csX33" fmla="*/ 7885786 w 9497610"/>
                <a:gd name="csY33" fmla="*/ 18083 h 2132449"/>
                <a:gd name="csX34" fmla="*/ 9497610 w 9497610"/>
                <a:gd name="csY34" fmla="*/ 2585 h 2132449"/>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68573 w 9497610"/>
                <a:gd name="csY26" fmla="*/ 145337 h 2132449"/>
                <a:gd name="csX27" fmla="*/ 3803904 w 9497610"/>
                <a:gd name="csY27" fmla="*/ 83920 h 2132449"/>
                <a:gd name="csX28" fmla="*/ 3887547 w 9497610"/>
                <a:gd name="csY28" fmla="*/ 34924 h 2132449"/>
                <a:gd name="csX29" fmla="*/ 4005749 w 9497610"/>
                <a:gd name="csY29" fmla="*/ 28381 h 2132449"/>
                <a:gd name="csX30" fmla="*/ 4593946 w 9497610"/>
                <a:gd name="csY30" fmla="*/ 25399 h 2132449"/>
                <a:gd name="csX31" fmla="*/ 5643195 w 9497610"/>
                <a:gd name="csY31" fmla="*/ 26643 h 2132449"/>
                <a:gd name="csX32" fmla="*/ 6590996 w 9497610"/>
                <a:gd name="csY32" fmla="*/ 18083 h 2132449"/>
                <a:gd name="csX33" fmla="*/ 7885786 w 9497610"/>
                <a:gd name="csY33" fmla="*/ 18083 h 2132449"/>
                <a:gd name="csX34" fmla="*/ 9497610 w 9497610"/>
                <a:gd name="csY34" fmla="*/ 2585 h 2132449"/>
                <a:gd name="csX0" fmla="*/ 0 w 9529937"/>
                <a:gd name="csY0" fmla="*/ 8071 h 2132449"/>
                <a:gd name="csX1" fmla="*/ 646804 w 9529937"/>
                <a:gd name="csY1" fmla="*/ 18083 h 2132449"/>
                <a:gd name="csX2" fmla="*/ 815054 w 9529937"/>
                <a:gd name="csY2" fmla="*/ 18083 h 2132449"/>
                <a:gd name="csX3" fmla="*/ 917467 w 9529937"/>
                <a:gd name="csY3" fmla="*/ 18083 h 2132449"/>
                <a:gd name="csX4" fmla="*/ 968673 w 9529937"/>
                <a:gd name="csY4" fmla="*/ 18083 h 2132449"/>
                <a:gd name="csX5" fmla="*/ 990619 w 9529937"/>
                <a:gd name="csY5" fmla="*/ 40029 h 2132449"/>
                <a:gd name="csX6" fmla="*/ 990619 w 9529937"/>
                <a:gd name="csY6" fmla="*/ 105866 h 2132449"/>
                <a:gd name="csX7" fmla="*/ 990619 w 9529937"/>
                <a:gd name="csY7" fmla="*/ 193648 h 2132449"/>
                <a:gd name="csX8" fmla="*/ 997934 w 9529937"/>
                <a:gd name="csY8" fmla="*/ 493571 h 2132449"/>
                <a:gd name="csX9" fmla="*/ 1012564 w 9529937"/>
                <a:gd name="csY9" fmla="*/ 2132176 h 2132449"/>
                <a:gd name="csX10" fmla="*/ 1097088 w 9529937"/>
                <a:gd name="csY10" fmla="*/ 622264 h 2132449"/>
                <a:gd name="csX11" fmla="*/ 1107662 w 9529937"/>
                <a:gd name="csY11" fmla="*/ 435050 h 2132449"/>
                <a:gd name="csX12" fmla="*/ 1129607 w 9529937"/>
                <a:gd name="csY12" fmla="*/ 266800 h 2132449"/>
                <a:gd name="csX13" fmla="*/ 1173499 w 9529937"/>
                <a:gd name="csY13" fmla="*/ 157072 h 2132449"/>
                <a:gd name="csX14" fmla="*/ 1232020 w 9529937"/>
                <a:gd name="csY14" fmla="*/ 91235 h 2132449"/>
                <a:gd name="csX15" fmla="*/ 1327118 w 9529937"/>
                <a:gd name="csY15" fmla="*/ 54659 h 2132449"/>
                <a:gd name="csX16" fmla="*/ 1466107 w 9529937"/>
                <a:gd name="csY16" fmla="*/ 40029 h 2132449"/>
                <a:gd name="csX17" fmla="*/ 1663617 w 9529937"/>
                <a:gd name="csY17" fmla="*/ 40029 h 2132449"/>
                <a:gd name="csX18" fmla="*/ 1963540 w 9529937"/>
                <a:gd name="csY18" fmla="*/ 32714 h 2132449"/>
                <a:gd name="csX19" fmla="*/ 2450677 w 9529937"/>
                <a:gd name="csY19" fmla="*/ 22694 h 2132449"/>
                <a:gd name="csX20" fmla="*/ 3375374 w 9529937"/>
                <a:gd name="csY20" fmla="*/ 3453 h 2132449"/>
                <a:gd name="csX21" fmla="*/ 3667982 w 9529937"/>
                <a:gd name="csY21" fmla="*/ 3453 h 2132449"/>
                <a:gd name="csX22" fmla="*/ 3726503 w 9529937"/>
                <a:gd name="csY22" fmla="*/ 18083 h 2132449"/>
                <a:gd name="csX23" fmla="*/ 3736994 w 9529937"/>
                <a:gd name="csY23" fmla="*/ 189508 h 2132449"/>
                <a:gd name="csX24" fmla="*/ 3748449 w 9529937"/>
                <a:gd name="csY24" fmla="*/ 266800 h 2132449"/>
                <a:gd name="csX25" fmla="*/ 3777710 w 9529937"/>
                <a:gd name="csY25" fmla="*/ 208279 h 2132449"/>
                <a:gd name="csX26" fmla="*/ 3800900 w 9529937"/>
                <a:gd name="csY26" fmla="*/ 145337 h 2132449"/>
                <a:gd name="csX27" fmla="*/ 3836231 w 9529937"/>
                <a:gd name="csY27" fmla="*/ 83920 h 2132449"/>
                <a:gd name="csX28" fmla="*/ 3919874 w 9529937"/>
                <a:gd name="csY28" fmla="*/ 34924 h 2132449"/>
                <a:gd name="csX29" fmla="*/ 4038076 w 9529937"/>
                <a:gd name="csY29" fmla="*/ 28381 h 2132449"/>
                <a:gd name="csX30" fmla="*/ 4626273 w 9529937"/>
                <a:gd name="csY30" fmla="*/ 25399 h 2132449"/>
                <a:gd name="csX31" fmla="*/ 5675522 w 9529937"/>
                <a:gd name="csY31" fmla="*/ 26643 h 2132449"/>
                <a:gd name="csX32" fmla="*/ 6623323 w 9529937"/>
                <a:gd name="csY32" fmla="*/ 18083 h 2132449"/>
                <a:gd name="csX33" fmla="*/ 7918113 w 9529937"/>
                <a:gd name="csY33" fmla="*/ 18083 h 2132449"/>
                <a:gd name="csX34" fmla="*/ 9529937 w 9529937"/>
                <a:gd name="csY34" fmla="*/ 2585 h 2132449"/>
                <a:gd name="csX0" fmla="*/ 0 w 9529937"/>
                <a:gd name="csY0" fmla="*/ 8460 h 2132838"/>
                <a:gd name="csX1" fmla="*/ 656041 w 9529937"/>
                <a:gd name="csY1" fmla="*/ 0 h 2132838"/>
                <a:gd name="csX2" fmla="*/ 815054 w 9529937"/>
                <a:gd name="csY2" fmla="*/ 18472 h 2132838"/>
                <a:gd name="csX3" fmla="*/ 917467 w 9529937"/>
                <a:gd name="csY3" fmla="*/ 18472 h 2132838"/>
                <a:gd name="csX4" fmla="*/ 968673 w 9529937"/>
                <a:gd name="csY4" fmla="*/ 18472 h 2132838"/>
                <a:gd name="csX5" fmla="*/ 990619 w 9529937"/>
                <a:gd name="csY5" fmla="*/ 40418 h 2132838"/>
                <a:gd name="csX6" fmla="*/ 990619 w 9529937"/>
                <a:gd name="csY6" fmla="*/ 106255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17697 h 2142075"/>
                <a:gd name="csX1" fmla="*/ 656041 w 9529937"/>
                <a:gd name="csY1" fmla="*/ 9237 h 2142075"/>
                <a:gd name="csX2" fmla="*/ 819672 w 9529937"/>
                <a:gd name="csY2" fmla="*/ 0 h 2142075"/>
                <a:gd name="csX3" fmla="*/ 917467 w 9529937"/>
                <a:gd name="csY3" fmla="*/ 27709 h 2142075"/>
                <a:gd name="csX4" fmla="*/ 968673 w 9529937"/>
                <a:gd name="csY4" fmla="*/ 27709 h 2142075"/>
                <a:gd name="csX5" fmla="*/ 990619 w 9529937"/>
                <a:gd name="csY5" fmla="*/ 49655 h 2142075"/>
                <a:gd name="csX6" fmla="*/ 990619 w 9529937"/>
                <a:gd name="csY6" fmla="*/ 115492 h 2142075"/>
                <a:gd name="csX7" fmla="*/ 990619 w 9529937"/>
                <a:gd name="csY7" fmla="*/ 203274 h 2142075"/>
                <a:gd name="csX8" fmla="*/ 997934 w 9529937"/>
                <a:gd name="csY8" fmla="*/ 503197 h 2142075"/>
                <a:gd name="csX9" fmla="*/ 1012564 w 9529937"/>
                <a:gd name="csY9" fmla="*/ 2141802 h 2142075"/>
                <a:gd name="csX10" fmla="*/ 1097088 w 9529937"/>
                <a:gd name="csY10" fmla="*/ 631890 h 2142075"/>
                <a:gd name="csX11" fmla="*/ 1107662 w 9529937"/>
                <a:gd name="csY11" fmla="*/ 444676 h 2142075"/>
                <a:gd name="csX12" fmla="*/ 1129607 w 9529937"/>
                <a:gd name="csY12" fmla="*/ 276426 h 2142075"/>
                <a:gd name="csX13" fmla="*/ 1173499 w 9529937"/>
                <a:gd name="csY13" fmla="*/ 166698 h 2142075"/>
                <a:gd name="csX14" fmla="*/ 1232020 w 9529937"/>
                <a:gd name="csY14" fmla="*/ 100861 h 2142075"/>
                <a:gd name="csX15" fmla="*/ 1327118 w 9529937"/>
                <a:gd name="csY15" fmla="*/ 64285 h 2142075"/>
                <a:gd name="csX16" fmla="*/ 1466107 w 9529937"/>
                <a:gd name="csY16" fmla="*/ 49655 h 2142075"/>
                <a:gd name="csX17" fmla="*/ 1663617 w 9529937"/>
                <a:gd name="csY17" fmla="*/ 49655 h 2142075"/>
                <a:gd name="csX18" fmla="*/ 1963540 w 9529937"/>
                <a:gd name="csY18" fmla="*/ 42340 h 2142075"/>
                <a:gd name="csX19" fmla="*/ 2450677 w 9529937"/>
                <a:gd name="csY19" fmla="*/ 32320 h 2142075"/>
                <a:gd name="csX20" fmla="*/ 3375374 w 9529937"/>
                <a:gd name="csY20" fmla="*/ 13079 h 2142075"/>
                <a:gd name="csX21" fmla="*/ 3667982 w 9529937"/>
                <a:gd name="csY21" fmla="*/ 13079 h 2142075"/>
                <a:gd name="csX22" fmla="*/ 3726503 w 9529937"/>
                <a:gd name="csY22" fmla="*/ 27709 h 2142075"/>
                <a:gd name="csX23" fmla="*/ 3736994 w 9529937"/>
                <a:gd name="csY23" fmla="*/ 199134 h 2142075"/>
                <a:gd name="csX24" fmla="*/ 3748449 w 9529937"/>
                <a:gd name="csY24" fmla="*/ 276426 h 2142075"/>
                <a:gd name="csX25" fmla="*/ 3777710 w 9529937"/>
                <a:gd name="csY25" fmla="*/ 217905 h 2142075"/>
                <a:gd name="csX26" fmla="*/ 3800900 w 9529937"/>
                <a:gd name="csY26" fmla="*/ 154963 h 2142075"/>
                <a:gd name="csX27" fmla="*/ 3836231 w 9529937"/>
                <a:gd name="csY27" fmla="*/ 93546 h 2142075"/>
                <a:gd name="csX28" fmla="*/ 3919874 w 9529937"/>
                <a:gd name="csY28" fmla="*/ 44550 h 2142075"/>
                <a:gd name="csX29" fmla="*/ 4038076 w 9529937"/>
                <a:gd name="csY29" fmla="*/ 38007 h 2142075"/>
                <a:gd name="csX30" fmla="*/ 4626273 w 9529937"/>
                <a:gd name="csY30" fmla="*/ 35025 h 2142075"/>
                <a:gd name="csX31" fmla="*/ 5675522 w 9529937"/>
                <a:gd name="csY31" fmla="*/ 36269 h 2142075"/>
                <a:gd name="csX32" fmla="*/ 6623323 w 9529937"/>
                <a:gd name="csY32" fmla="*/ 27709 h 2142075"/>
                <a:gd name="csX33" fmla="*/ 7918113 w 9529937"/>
                <a:gd name="csY33" fmla="*/ 27709 h 2142075"/>
                <a:gd name="csX34" fmla="*/ 9529937 w 9529937"/>
                <a:gd name="csY34" fmla="*/ 12211 h 2142075"/>
                <a:gd name="csX0" fmla="*/ 0 w 9529937"/>
                <a:gd name="csY0" fmla="*/ 8460 h 2132838"/>
                <a:gd name="csX1" fmla="*/ 656041 w 9529937"/>
                <a:gd name="csY1" fmla="*/ 0 h 2132838"/>
                <a:gd name="csX2" fmla="*/ 819672 w 9529937"/>
                <a:gd name="csY2" fmla="*/ 4618 h 2132838"/>
                <a:gd name="csX3" fmla="*/ 917467 w 9529937"/>
                <a:gd name="csY3" fmla="*/ 18472 h 2132838"/>
                <a:gd name="csX4" fmla="*/ 968673 w 9529937"/>
                <a:gd name="csY4" fmla="*/ 18472 h 2132838"/>
                <a:gd name="csX5" fmla="*/ 990619 w 9529937"/>
                <a:gd name="csY5" fmla="*/ 40418 h 2132838"/>
                <a:gd name="csX6" fmla="*/ 990619 w 9529937"/>
                <a:gd name="csY6" fmla="*/ 106255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38"/>
                <a:gd name="csX1" fmla="*/ 656041 w 9529937"/>
                <a:gd name="csY1" fmla="*/ 0 h 2132838"/>
                <a:gd name="csX2" fmla="*/ 819672 w 9529937"/>
                <a:gd name="csY2" fmla="*/ 4618 h 2132838"/>
                <a:gd name="csX3" fmla="*/ 912848 w 9529937"/>
                <a:gd name="csY3" fmla="*/ 4618 h 2132838"/>
                <a:gd name="csX4" fmla="*/ 968673 w 9529937"/>
                <a:gd name="csY4" fmla="*/ 18472 h 2132838"/>
                <a:gd name="csX5" fmla="*/ 990619 w 9529937"/>
                <a:gd name="csY5" fmla="*/ 40418 h 2132838"/>
                <a:gd name="csX6" fmla="*/ 990619 w 9529937"/>
                <a:gd name="csY6" fmla="*/ 106255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38"/>
                <a:gd name="csX1" fmla="*/ 656041 w 9529937"/>
                <a:gd name="csY1" fmla="*/ 0 h 2132838"/>
                <a:gd name="csX2" fmla="*/ 819672 w 9529937"/>
                <a:gd name="csY2" fmla="*/ 4618 h 2132838"/>
                <a:gd name="csX3" fmla="*/ 912848 w 9529937"/>
                <a:gd name="csY3" fmla="*/ 4618 h 2132838"/>
                <a:gd name="csX4" fmla="*/ 968673 w 9529937"/>
                <a:gd name="csY4" fmla="*/ 18472 h 2132838"/>
                <a:gd name="csX5" fmla="*/ 990619 w 9529937"/>
                <a:gd name="csY5" fmla="*/ 40418 h 2132838"/>
                <a:gd name="csX6" fmla="*/ 999856 w 9529937"/>
                <a:gd name="csY6" fmla="*/ 110873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38"/>
                <a:gd name="csX1" fmla="*/ 656041 w 9529937"/>
                <a:gd name="csY1" fmla="*/ 0 h 2132838"/>
                <a:gd name="csX2" fmla="*/ 819672 w 9529937"/>
                <a:gd name="csY2" fmla="*/ 4618 h 2132838"/>
                <a:gd name="csX3" fmla="*/ 912848 w 9529937"/>
                <a:gd name="csY3" fmla="*/ 4618 h 2132838"/>
                <a:gd name="csX4" fmla="*/ 968673 w 9529937"/>
                <a:gd name="csY4" fmla="*/ 18472 h 2132838"/>
                <a:gd name="csX5" fmla="*/ 990619 w 9529937"/>
                <a:gd name="csY5" fmla="*/ 40418 h 2132838"/>
                <a:gd name="csX6" fmla="*/ 999856 w 9529937"/>
                <a:gd name="csY6" fmla="*/ 110873 h 2132838"/>
                <a:gd name="csX7" fmla="*/ 999856 w 9529937"/>
                <a:gd name="csY7" fmla="*/ 254073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999856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40418 h 2132800"/>
                <a:gd name="csX18" fmla="*/ 1963540 w 9529937"/>
                <a:gd name="csY18" fmla="*/ 33103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999856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31182 h 2132800"/>
                <a:gd name="csX18" fmla="*/ 1963540 w 9529937"/>
                <a:gd name="csY18" fmla="*/ 33103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999856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31182 h 2132800"/>
                <a:gd name="csX18" fmla="*/ 1972777 w 9529937"/>
                <a:gd name="csY18" fmla="*/ 23867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1004474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31182 h 2132800"/>
                <a:gd name="csX18" fmla="*/ 1972777 w 9529937"/>
                <a:gd name="csY18" fmla="*/ 23867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726503 w 9529937"/>
                <a:gd name="csY22" fmla="*/ 23091 h 2137419"/>
                <a:gd name="csX23" fmla="*/ 3736994 w 9529937"/>
                <a:gd name="csY23" fmla="*/ 194516 h 2137419"/>
                <a:gd name="csX24" fmla="*/ 3748449 w 9529937"/>
                <a:gd name="csY24" fmla="*/ 271808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726503 w 9529937"/>
                <a:gd name="csY22" fmla="*/ 23091 h 2137419"/>
                <a:gd name="csX23" fmla="*/ 3736994 w 9529937"/>
                <a:gd name="csY23" fmla="*/ 194516 h 2137419"/>
                <a:gd name="csX24" fmla="*/ 3544562 w 9529937"/>
                <a:gd name="csY24" fmla="*/ 1031749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726503 w 9529937"/>
                <a:gd name="csY22" fmla="*/ 23091 h 2137419"/>
                <a:gd name="csX23" fmla="*/ 3736994 w 9529937"/>
                <a:gd name="csY23" fmla="*/ 194516 h 2137419"/>
                <a:gd name="csX24" fmla="*/ 3853481 w 9529937"/>
                <a:gd name="csY24" fmla="*/ 1093533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736994 w 9529937"/>
                <a:gd name="csY23" fmla="*/ 194516 h 2137419"/>
                <a:gd name="csX24" fmla="*/ 3853481 w 9529937"/>
                <a:gd name="csY24" fmla="*/ 1093533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736994 w 9529937"/>
                <a:gd name="csY23" fmla="*/ 194516 h 2137419"/>
                <a:gd name="csX24" fmla="*/ 3853481 w 9529937"/>
                <a:gd name="csY24" fmla="*/ 1093533 h 2137419"/>
                <a:gd name="csX25" fmla="*/ 3870386 w 9529937"/>
                <a:gd name="csY25" fmla="*/ 275071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736994 w 9529937"/>
                <a:gd name="csY23" fmla="*/ 194516 h 2137419"/>
                <a:gd name="csX24" fmla="*/ 3828768 w 9529937"/>
                <a:gd name="csY24" fmla="*/ 1334490 h 2137419"/>
                <a:gd name="csX25" fmla="*/ 3870386 w 9529937"/>
                <a:gd name="csY25" fmla="*/ 275071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757651 w 9529937"/>
                <a:gd name="csY26" fmla="*/ 156523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3836231 w 9529937"/>
                <a:gd name="csY27" fmla="*/ 88928 h 2137419"/>
                <a:gd name="csX28" fmla="*/ 3919874 w 9529937"/>
                <a:gd name="csY28" fmla="*/ 39932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3836231 w 9529937"/>
                <a:gd name="csY27" fmla="*/ 88928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94449 w 9529937"/>
                <a:gd name="csY25" fmla="*/ 323197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908199 w 9529937"/>
                <a:gd name="csY25" fmla="*/ 402262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60469 w 9529937"/>
                <a:gd name="csY26" fmla="*/ 173711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04673 w 9529937"/>
                <a:gd name="csY27" fmla="*/ 44239 h 2137419"/>
                <a:gd name="csX28" fmla="*/ 4136442 w 9529937"/>
                <a:gd name="csY28" fmla="*/ 36494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42486 w 9529937"/>
                <a:gd name="csY27" fmla="*/ 44239 h 2137419"/>
                <a:gd name="csX28" fmla="*/ 4136442 w 9529937"/>
                <a:gd name="csY28" fmla="*/ 36494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42486 w 9529937"/>
                <a:gd name="csY27" fmla="*/ 44239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67344 w 9529937"/>
                <a:gd name="csY26" fmla="*/ 180585 h 2137419"/>
                <a:gd name="csX27" fmla="*/ 4042486 w 9529937"/>
                <a:gd name="csY27" fmla="*/ 44239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3967344 w 9529937"/>
                <a:gd name="csY26" fmla="*/ 180585 h 2137419"/>
                <a:gd name="csX27" fmla="*/ 4042486 w 9529937"/>
                <a:gd name="csY27" fmla="*/ 44239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3967344 w 9529937"/>
                <a:gd name="csY26" fmla="*/ 180585 h 2137419"/>
                <a:gd name="csX27" fmla="*/ 4080586 w 9529937"/>
                <a:gd name="csY27" fmla="*/ 7757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3991157 w 9529937"/>
                <a:gd name="csY26" fmla="*/ 213923 h 2137419"/>
                <a:gd name="csX27" fmla="*/ 4080586 w 9529937"/>
                <a:gd name="csY27" fmla="*/ 7757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4019732 w 9529937"/>
                <a:gd name="csY26" fmla="*/ 218685 h 2137419"/>
                <a:gd name="csX27" fmla="*/ 4080586 w 9529937"/>
                <a:gd name="csY27" fmla="*/ 7757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4019732 w 9529937"/>
                <a:gd name="csY26" fmla="*/ 218685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73799 w 9529937"/>
                <a:gd name="csY25" fmla="*/ 428975 h 2137419"/>
                <a:gd name="csX26" fmla="*/ 4019732 w 9529937"/>
                <a:gd name="csY26" fmla="*/ 218685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19732 w 9529937"/>
                <a:gd name="csY26" fmla="*/ 218685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213922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093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66091 w 9529937"/>
                <a:gd name="csY24" fmla="*/ 410824 h 2137419"/>
                <a:gd name="csX25" fmla="*/ 3893295 w 9529937"/>
                <a:gd name="csY25" fmla="*/ 1374416 h 2137419"/>
                <a:gd name="csX26" fmla="*/ 3973799 w 9529937"/>
                <a:gd name="csY26" fmla="*/ 428975 h 2137419"/>
                <a:gd name="csX27" fmla="*/ 4034019 w 9529937"/>
                <a:gd name="csY27" fmla="*/ 175822 h 2137419"/>
                <a:gd name="csX28" fmla="*/ 4117098 w 9529937"/>
                <a:gd name="csY28" fmla="*/ 71226 h 2137419"/>
                <a:gd name="csX29" fmla="*/ 4191443 w 9529937"/>
                <a:gd name="csY29" fmla="*/ 43370 h 2137419"/>
                <a:gd name="csX30" fmla="*/ 4361210 w 9529937"/>
                <a:gd name="csY30" fmla="*/ 33914 h 2137419"/>
                <a:gd name="csX31" fmla="*/ 4732838 w 9529937"/>
                <a:gd name="csY31" fmla="*/ 30932 h 2137419"/>
                <a:gd name="csX32" fmla="*/ 5675522 w 9529937"/>
                <a:gd name="csY32" fmla="*/ 31651 h 2137419"/>
                <a:gd name="csX33" fmla="*/ 6623323 w 9529937"/>
                <a:gd name="csY33" fmla="*/ 23091 h 2137419"/>
                <a:gd name="csX34" fmla="*/ 7918113 w 9529937"/>
                <a:gd name="csY34" fmla="*/ 23091 h 2137419"/>
                <a:gd name="csX35" fmla="*/ 9529937 w 9529937"/>
                <a:gd name="csY35"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93295 w 9529937"/>
                <a:gd name="csY26" fmla="*/ 1374416 h 2137419"/>
                <a:gd name="csX27" fmla="*/ 3973799 w 9529937"/>
                <a:gd name="csY27" fmla="*/ 428975 h 2137419"/>
                <a:gd name="csX28" fmla="*/ 4034019 w 9529937"/>
                <a:gd name="csY28" fmla="*/ 175822 h 2137419"/>
                <a:gd name="csX29" fmla="*/ 4117098 w 9529937"/>
                <a:gd name="csY29" fmla="*/ 71226 h 2137419"/>
                <a:gd name="csX30" fmla="*/ 4191443 w 9529937"/>
                <a:gd name="csY30" fmla="*/ 43370 h 2137419"/>
                <a:gd name="csX31" fmla="*/ 4361210 w 9529937"/>
                <a:gd name="csY31" fmla="*/ 33914 h 2137419"/>
                <a:gd name="csX32" fmla="*/ 4732838 w 9529937"/>
                <a:gd name="csY32" fmla="*/ 30932 h 2137419"/>
                <a:gd name="csX33" fmla="*/ 5675522 w 9529937"/>
                <a:gd name="csY33" fmla="*/ 31651 h 2137419"/>
                <a:gd name="csX34" fmla="*/ 6623323 w 9529937"/>
                <a:gd name="csY34" fmla="*/ 23091 h 2137419"/>
                <a:gd name="csX35" fmla="*/ 7918113 w 9529937"/>
                <a:gd name="csY35" fmla="*/ 23091 h 2137419"/>
                <a:gd name="csX36" fmla="*/ 9529937 w 9529937"/>
                <a:gd name="csY36"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93295 w 9529937"/>
                <a:gd name="csY26" fmla="*/ 1374416 h 2137419"/>
                <a:gd name="csX27" fmla="*/ 3973799 w 9529937"/>
                <a:gd name="csY27" fmla="*/ 428975 h 2137419"/>
                <a:gd name="csX28" fmla="*/ 4034019 w 9529937"/>
                <a:gd name="csY28" fmla="*/ 175822 h 2137419"/>
                <a:gd name="csX29" fmla="*/ 4117098 w 9529937"/>
                <a:gd name="csY29" fmla="*/ 71226 h 2137419"/>
                <a:gd name="csX30" fmla="*/ 4191443 w 9529937"/>
                <a:gd name="csY30" fmla="*/ 43370 h 2137419"/>
                <a:gd name="csX31" fmla="*/ 4361210 w 9529937"/>
                <a:gd name="csY31" fmla="*/ 33914 h 2137419"/>
                <a:gd name="csX32" fmla="*/ 4732838 w 9529937"/>
                <a:gd name="csY32" fmla="*/ 30932 h 2137419"/>
                <a:gd name="csX33" fmla="*/ 5675522 w 9529937"/>
                <a:gd name="csY33" fmla="*/ 31651 h 2137419"/>
                <a:gd name="csX34" fmla="*/ 6623323 w 9529937"/>
                <a:gd name="csY34" fmla="*/ 23091 h 2137419"/>
                <a:gd name="csX35" fmla="*/ 7918113 w 9529937"/>
                <a:gd name="csY35" fmla="*/ 23091 h 2137419"/>
                <a:gd name="csX36" fmla="*/ 9529937 w 9529937"/>
                <a:gd name="csY36"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3295 w 9529937"/>
                <a:gd name="csY27" fmla="*/ 1374416 h 2137419"/>
                <a:gd name="csX28" fmla="*/ 3973799 w 9529937"/>
                <a:gd name="csY28" fmla="*/ 428975 h 2137419"/>
                <a:gd name="csX29" fmla="*/ 4034019 w 9529937"/>
                <a:gd name="csY29" fmla="*/ 175822 h 2137419"/>
                <a:gd name="csX30" fmla="*/ 4117098 w 9529937"/>
                <a:gd name="csY30" fmla="*/ 71226 h 2137419"/>
                <a:gd name="csX31" fmla="*/ 4191443 w 9529937"/>
                <a:gd name="csY31" fmla="*/ 43370 h 2137419"/>
                <a:gd name="csX32" fmla="*/ 4361210 w 9529937"/>
                <a:gd name="csY32" fmla="*/ 33914 h 2137419"/>
                <a:gd name="csX33" fmla="*/ 4732838 w 9529937"/>
                <a:gd name="csY33" fmla="*/ 30932 h 2137419"/>
                <a:gd name="csX34" fmla="*/ 5675522 w 9529937"/>
                <a:gd name="csY34" fmla="*/ 31651 h 2137419"/>
                <a:gd name="csX35" fmla="*/ 6623323 w 9529937"/>
                <a:gd name="csY35" fmla="*/ 23091 h 2137419"/>
                <a:gd name="csX36" fmla="*/ 7918113 w 9529937"/>
                <a:gd name="csY36" fmla="*/ 23091 h 2137419"/>
                <a:gd name="csX37" fmla="*/ 9529937 w 9529937"/>
                <a:gd name="csY37"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3295 w 9529937"/>
                <a:gd name="csY27" fmla="*/ 1374416 h 2137419"/>
                <a:gd name="csX28" fmla="*/ 3931415 w 9529937"/>
                <a:gd name="csY28" fmla="*/ 898564 h 2137419"/>
                <a:gd name="csX29" fmla="*/ 3973799 w 9529937"/>
                <a:gd name="csY29" fmla="*/ 428975 h 2137419"/>
                <a:gd name="csX30" fmla="*/ 4034019 w 9529937"/>
                <a:gd name="csY30" fmla="*/ 175822 h 2137419"/>
                <a:gd name="csX31" fmla="*/ 4117098 w 9529937"/>
                <a:gd name="csY31" fmla="*/ 71226 h 2137419"/>
                <a:gd name="csX32" fmla="*/ 4191443 w 9529937"/>
                <a:gd name="csY32" fmla="*/ 43370 h 2137419"/>
                <a:gd name="csX33" fmla="*/ 4361210 w 9529937"/>
                <a:gd name="csY33" fmla="*/ 33914 h 2137419"/>
                <a:gd name="csX34" fmla="*/ 4732838 w 9529937"/>
                <a:gd name="csY34" fmla="*/ 30932 h 2137419"/>
                <a:gd name="csX35" fmla="*/ 5675522 w 9529937"/>
                <a:gd name="csY35" fmla="*/ 31651 h 2137419"/>
                <a:gd name="csX36" fmla="*/ 6623323 w 9529937"/>
                <a:gd name="csY36" fmla="*/ 23091 h 2137419"/>
                <a:gd name="csX37" fmla="*/ 7918113 w 9529937"/>
                <a:gd name="csY37" fmla="*/ 23091 h 2137419"/>
                <a:gd name="csX38" fmla="*/ 9529937 w 9529937"/>
                <a:gd name="csY38"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8347 w 9529937"/>
                <a:gd name="csY27" fmla="*/ 1925077 h 2137419"/>
                <a:gd name="csX28" fmla="*/ 3931415 w 9529937"/>
                <a:gd name="csY28" fmla="*/ 898564 h 2137419"/>
                <a:gd name="csX29" fmla="*/ 3973799 w 9529937"/>
                <a:gd name="csY29" fmla="*/ 428975 h 2137419"/>
                <a:gd name="csX30" fmla="*/ 4034019 w 9529937"/>
                <a:gd name="csY30" fmla="*/ 175822 h 2137419"/>
                <a:gd name="csX31" fmla="*/ 4117098 w 9529937"/>
                <a:gd name="csY31" fmla="*/ 71226 h 2137419"/>
                <a:gd name="csX32" fmla="*/ 4191443 w 9529937"/>
                <a:gd name="csY32" fmla="*/ 43370 h 2137419"/>
                <a:gd name="csX33" fmla="*/ 4361210 w 9529937"/>
                <a:gd name="csY33" fmla="*/ 33914 h 2137419"/>
                <a:gd name="csX34" fmla="*/ 4732838 w 9529937"/>
                <a:gd name="csY34" fmla="*/ 30932 h 2137419"/>
                <a:gd name="csX35" fmla="*/ 5675522 w 9529937"/>
                <a:gd name="csY35" fmla="*/ 31651 h 2137419"/>
                <a:gd name="csX36" fmla="*/ 6623323 w 9529937"/>
                <a:gd name="csY36" fmla="*/ 23091 h 2137419"/>
                <a:gd name="csX37" fmla="*/ 7918113 w 9529937"/>
                <a:gd name="csY37" fmla="*/ 23091 h 2137419"/>
                <a:gd name="csX38" fmla="*/ 9529937 w 9529937"/>
                <a:gd name="csY38"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2448 w 9529937"/>
                <a:gd name="csY27" fmla="*/ 1818889 h 2137419"/>
                <a:gd name="csX28" fmla="*/ 3931415 w 9529937"/>
                <a:gd name="csY28" fmla="*/ 898564 h 2137419"/>
                <a:gd name="csX29" fmla="*/ 3973799 w 9529937"/>
                <a:gd name="csY29" fmla="*/ 428975 h 2137419"/>
                <a:gd name="csX30" fmla="*/ 4034019 w 9529937"/>
                <a:gd name="csY30" fmla="*/ 175822 h 2137419"/>
                <a:gd name="csX31" fmla="*/ 4117098 w 9529937"/>
                <a:gd name="csY31" fmla="*/ 71226 h 2137419"/>
                <a:gd name="csX32" fmla="*/ 4191443 w 9529937"/>
                <a:gd name="csY32" fmla="*/ 43370 h 2137419"/>
                <a:gd name="csX33" fmla="*/ 4361210 w 9529937"/>
                <a:gd name="csY33" fmla="*/ 33914 h 2137419"/>
                <a:gd name="csX34" fmla="*/ 4732838 w 9529937"/>
                <a:gd name="csY34" fmla="*/ 30932 h 2137419"/>
                <a:gd name="csX35" fmla="*/ 5675522 w 9529937"/>
                <a:gd name="csY35" fmla="*/ 31651 h 2137419"/>
                <a:gd name="csX36" fmla="*/ 6623323 w 9529937"/>
                <a:gd name="csY36" fmla="*/ 23091 h 2137419"/>
                <a:gd name="csX37" fmla="*/ 7918113 w 9529937"/>
                <a:gd name="csY37" fmla="*/ 23091 h 2137419"/>
                <a:gd name="csX38" fmla="*/ 9529937 w 9529937"/>
                <a:gd name="csY38" fmla="*/ 7593 h 2137419"/>
                <a:gd name="csX0" fmla="*/ 0 w 9459793"/>
                <a:gd name="csY0" fmla="*/ 18426 h 2137419"/>
                <a:gd name="csX1" fmla="*/ 585897 w 9459793"/>
                <a:gd name="csY1" fmla="*/ 4619 h 2137419"/>
                <a:gd name="csX2" fmla="*/ 749528 w 9459793"/>
                <a:gd name="csY2" fmla="*/ 0 h 2137419"/>
                <a:gd name="csX3" fmla="*/ 842704 w 9459793"/>
                <a:gd name="csY3" fmla="*/ 9237 h 2137419"/>
                <a:gd name="csX4" fmla="*/ 898529 w 9459793"/>
                <a:gd name="csY4" fmla="*/ 23091 h 2137419"/>
                <a:gd name="csX5" fmla="*/ 920475 w 9459793"/>
                <a:gd name="csY5" fmla="*/ 45037 h 2137419"/>
                <a:gd name="csX6" fmla="*/ 929712 w 9459793"/>
                <a:gd name="csY6" fmla="*/ 115492 h 2137419"/>
                <a:gd name="csX7" fmla="*/ 934330 w 9459793"/>
                <a:gd name="csY7" fmla="*/ 258692 h 2137419"/>
                <a:gd name="csX8" fmla="*/ 937026 w 9459793"/>
                <a:gd name="csY8" fmla="*/ 507815 h 2137419"/>
                <a:gd name="csX9" fmla="*/ 942420 w 9459793"/>
                <a:gd name="csY9" fmla="*/ 2137184 h 2137419"/>
                <a:gd name="csX10" fmla="*/ 1026944 w 9459793"/>
                <a:gd name="csY10" fmla="*/ 627272 h 2137419"/>
                <a:gd name="csX11" fmla="*/ 1037518 w 9459793"/>
                <a:gd name="csY11" fmla="*/ 440058 h 2137419"/>
                <a:gd name="csX12" fmla="*/ 1059463 w 9459793"/>
                <a:gd name="csY12" fmla="*/ 271808 h 2137419"/>
                <a:gd name="csX13" fmla="*/ 1103355 w 9459793"/>
                <a:gd name="csY13" fmla="*/ 162080 h 2137419"/>
                <a:gd name="csX14" fmla="*/ 1161876 w 9459793"/>
                <a:gd name="csY14" fmla="*/ 96243 h 2137419"/>
                <a:gd name="csX15" fmla="*/ 1256974 w 9459793"/>
                <a:gd name="csY15" fmla="*/ 59667 h 2137419"/>
                <a:gd name="csX16" fmla="*/ 1395963 w 9459793"/>
                <a:gd name="csY16" fmla="*/ 45037 h 2137419"/>
                <a:gd name="csX17" fmla="*/ 1593473 w 9459793"/>
                <a:gd name="csY17" fmla="*/ 35801 h 2137419"/>
                <a:gd name="csX18" fmla="*/ 1902633 w 9459793"/>
                <a:gd name="csY18" fmla="*/ 28486 h 2137419"/>
                <a:gd name="csX19" fmla="*/ 2380533 w 9459793"/>
                <a:gd name="csY19" fmla="*/ 27702 h 2137419"/>
                <a:gd name="csX20" fmla="*/ 3305230 w 9459793"/>
                <a:gd name="csY20" fmla="*/ 8461 h 2137419"/>
                <a:gd name="csX21" fmla="*/ 3597838 w 9459793"/>
                <a:gd name="csY21" fmla="*/ 8461 h 2137419"/>
                <a:gd name="csX22" fmla="*/ 3760877 w 9459793"/>
                <a:gd name="csY22" fmla="*/ 29270 h 2137419"/>
                <a:gd name="csX23" fmla="*/ 3789597 w 9459793"/>
                <a:gd name="csY23" fmla="*/ 125074 h 2137419"/>
                <a:gd name="csX24" fmla="*/ 3790417 w 9459793"/>
                <a:gd name="csY24" fmla="*/ 200694 h 2137419"/>
                <a:gd name="csX25" fmla="*/ 3795947 w 9459793"/>
                <a:gd name="csY25" fmla="*/ 410824 h 2137419"/>
                <a:gd name="csX26" fmla="*/ 3800648 w 9459793"/>
                <a:gd name="csY26" fmla="*/ 908668 h 2137419"/>
                <a:gd name="csX27" fmla="*/ 3822304 w 9459793"/>
                <a:gd name="csY27" fmla="*/ 1818889 h 2137419"/>
                <a:gd name="csX28" fmla="*/ 3861271 w 9459793"/>
                <a:gd name="csY28" fmla="*/ 898564 h 2137419"/>
                <a:gd name="csX29" fmla="*/ 3903655 w 9459793"/>
                <a:gd name="csY29" fmla="*/ 428975 h 2137419"/>
                <a:gd name="csX30" fmla="*/ 3963875 w 9459793"/>
                <a:gd name="csY30" fmla="*/ 175822 h 2137419"/>
                <a:gd name="csX31" fmla="*/ 4046954 w 9459793"/>
                <a:gd name="csY31" fmla="*/ 71226 h 2137419"/>
                <a:gd name="csX32" fmla="*/ 4121299 w 9459793"/>
                <a:gd name="csY32" fmla="*/ 43370 h 2137419"/>
                <a:gd name="csX33" fmla="*/ 4291066 w 9459793"/>
                <a:gd name="csY33" fmla="*/ 33914 h 2137419"/>
                <a:gd name="csX34" fmla="*/ 4662694 w 9459793"/>
                <a:gd name="csY34" fmla="*/ 30932 h 2137419"/>
                <a:gd name="csX35" fmla="*/ 5605378 w 9459793"/>
                <a:gd name="csY35" fmla="*/ 31651 h 2137419"/>
                <a:gd name="csX36" fmla="*/ 6553179 w 9459793"/>
                <a:gd name="csY36" fmla="*/ 23091 h 2137419"/>
                <a:gd name="csX37" fmla="*/ 7847969 w 9459793"/>
                <a:gd name="csY37" fmla="*/ 23091 h 2137419"/>
                <a:gd name="csX38" fmla="*/ 9459793 w 9459793"/>
                <a:gd name="csY38" fmla="*/ 7593 h 2137419"/>
                <a:gd name="csX0" fmla="*/ 0 w 9459793"/>
                <a:gd name="csY0" fmla="*/ 18426 h 2137419"/>
                <a:gd name="csX1" fmla="*/ 585897 w 9459793"/>
                <a:gd name="csY1" fmla="*/ 4619 h 2137419"/>
                <a:gd name="csX2" fmla="*/ 749528 w 9459793"/>
                <a:gd name="csY2" fmla="*/ 0 h 2137419"/>
                <a:gd name="csX3" fmla="*/ 842704 w 9459793"/>
                <a:gd name="csY3" fmla="*/ 9237 h 2137419"/>
                <a:gd name="csX4" fmla="*/ 898529 w 9459793"/>
                <a:gd name="csY4" fmla="*/ 23091 h 2137419"/>
                <a:gd name="csX5" fmla="*/ 920475 w 9459793"/>
                <a:gd name="csY5" fmla="*/ 45037 h 2137419"/>
                <a:gd name="csX6" fmla="*/ 929712 w 9459793"/>
                <a:gd name="csY6" fmla="*/ 115492 h 2137419"/>
                <a:gd name="csX7" fmla="*/ 934330 w 9459793"/>
                <a:gd name="csY7" fmla="*/ 258692 h 2137419"/>
                <a:gd name="csX8" fmla="*/ 937026 w 9459793"/>
                <a:gd name="csY8" fmla="*/ 507815 h 2137419"/>
                <a:gd name="csX9" fmla="*/ 942420 w 9459793"/>
                <a:gd name="csY9" fmla="*/ 2137184 h 2137419"/>
                <a:gd name="csX10" fmla="*/ 1026944 w 9459793"/>
                <a:gd name="csY10" fmla="*/ 627272 h 2137419"/>
                <a:gd name="csX11" fmla="*/ 1037518 w 9459793"/>
                <a:gd name="csY11" fmla="*/ 440058 h 2137419"/>
                <a:gd name="csX12" fmla="*/ 1059463 w 9459793"/>
                <a:gd name="csY12" fmla="*/ 271808 h 2137419"/>
                <a:gd name="csX13" fmla="*/ 1103355 w 9459793"/>
                <a:gd name="csY13" fmla="*/ 162080 h 2137419"/>
                <a:gd name="csX14" fmla="*/ 1161876 w 9459793"/>
                <a:gd name="csY14" fmla="*/ 96243 h 2137419"/>
                <a:gd name="csX15" fmla="*/ 1256974 w 9459793"/>
                <a:gd name="csY15" fmla="*/ 59667 h 2137419"/>
                <a:gd name="csX16" fmla="*/ 1395963 w 9459793"/>
                <a:gd name="csY16" fmla="*/ 45037 h 2137419"/>
                <a:gd name="csX17" fmla="*/ 1593473 w 9459793"/>
                <a:gd name="csY17" fmla="*/ 35801 h 2137419"/>
                <a:gd name="csX18" fmla="*/ 1902633 w 9459793"/>
                <a:gd name="csY18" fmla="*/ 28486 h 2137419"/>
                <a:gd name="csX19" fmla="*/ 2380533 w 9459793"/>
                <a:gd name="csY19" fmla="*/ 27702 h 2137419"/>
                <a:gd name="csX20" fmla="*/ 3305230 w 9459793"/>
                <a:gd name="csY20" fmla="*/ 8461 h 2137419"/>
                <a:gd name="csX21" fmla="*/ 3597838 w 9459793"/>
                <a:gd name="csY21" fmla="*/ 8461 h 2137419"/>
                <a:gd name="csX22" fmla="*/ 3760877 w 9459793"/>
                <a:gd name="csY22" fmla="*/ 29270 h 2137419"/>
                <a:gd name="csX23" fmla="*/ 3789597 w 9459793"/>
                <a:gd name="csY23" fmla="*/ 125074 h 2137419"/>
                <a:gd name="csX24" fmla="*/ 3790417 w 9459793"/>
                <a:gd name="csY24" fmla="*/ 200694 h 2137419"/>
                <a:gd name="csX25" fmla="*/ 3795947 w 9459793"/>
                <a:gd name="csY25" fmla="*/ 410824 h 2137419"/>
                <a:gd name="csX26" fmla="*/ 3800648 w 9459793"/>
                <a:gd name="csY26" fmla="*/ 908668 h 2137419"/>
                <a:gd name="csX27" fmla="*/ 3822304 w 9459793"/>
                <a:gd name="csY27" fmla="*/ 2075563 h 2137419"/>
                <a:gd name="csX28" fmla="*/ 3861271 w 9459793"/>
                <a:gd name="csY28" fmla="*/ 898564 h 2137419"/>
                <a:gd name="csX29" fmla="*/ 3903655 w 9459793"/>
                <a:gd name="csY29" fmla="*/ 428975 h 2137419"/>
                <a:gd name="csX30" fmla="*/ 3963875 w 9459793"/>
                <a:gd name="csY30" fmla="*/ 175822 h 2137419"/>
                <a:gd name="csX31" fmla="*/ 4046954 w 9459793"/>
                <a:gd name="csY31" fmla="*/ 71226 h 2137419"/>
                <a:gd name="csX32" fmla="*/ 4121299 w 9459793"/>
                <a:gd name="csY32" fmla="*/ 43370 h 2137419"/>
                <a:gd name="csX33" fmla="*/ 4291066 w 9459793"/>
                <a:gd name="csY33" fmla="*/ 33914 h 2137419"/>
                <a:gd name="csX34" fmla="*/ 4662694 w 9459793"/>
                <a:gd name="csY34" fmla="*/ 30932 h 2137419"/>
                <a:gd name="csX35" fmla="*/ 5605378 w 9459793"/>
                <a:gd name="csY35" fmla="*/ 31651 h 2137419"/>
                <a:gd name="csX36" fmla="*/ 6553179 w 9459793"/>
                <a:gd name="csY36" fmla="*/ 23091 h 2137419"/>
                <a:gd name="csX37" fmla="*/ 7847969 w 9459793"/>
                <a:gd name="csY37" fmla="*/ 23091 h 2137419"/>
                <a:gd name="csX38" fmla="*/ 9459793 w 9459793"/>
                <a:gd name="csY38" fmla="*/ 7593 h 2137419"/>
                <a:gd name="csX0" fmla="*/ 0 w 8923689"/>
                <a:gd name="csY0" fmla="*/ 18426 h 2137419"/>
                <a:gd name="csX1" fmla="*/ 585897 w 8923689"/>
                <a:gd name="csY1" fmla="*/ 4619 h 2137419"/>
                <a:gd name="csX2" fmla="*/ 749528 w 8923689"/>
                <a:gd name="csY2" fmla="*/ 0 h 2137419"/>
                <a:gd name="csX3" fmla="*/ 842704 w 8923689"/>
                <a:gd name="csY3" fmla="*/ 9237 h 2137419"/>
                <a:gd name="csX4" fmla="*/ 898529 w 8923689"/>
                <a:gd name="csY4" fmla="*/ 23091 h 2137419"/>
                <a:gd name="csX5" fmla="*/ 920475 w 8923689"/>
                <a:gd name="csY5" fmla="*/ 45037 h 2137419"/>
                <a:gd name="csX6" fmla="*/ 929712 w 8923689"/>
                <a:gd name="csY6" fmla="*/ 115492 h 2137419"/>
                <a:gd name="csX7" fmla="*/ 934330 w 8923689"/>
                <a:gd name="csY7" fmla="*/ 258692 h 2137419"/>
                <a:gd name="csX8" fmla="*/ 937026 w 8923689"/>
                <a:gd name="csY8" fmla="*/ 507815 h 2137419"/>
                <a:gd name="csX9" fmla="*/ 942420 w 8923689"/>
                <a:gd name="csY9" fmla="*/ 2137184 h 2137419"/>
                <a:gd name="csX10" fmla="*/ 1026944 w 8923689"/>
                <a:gd name="csY10" fmla="*/ 627272 h 2137419"/>
                <a:gd name="csX11" fmla="*/ 1037518 w 8923689"/>
                <a:gd name="csY11" fmla="*/ 440058 h 2137419"/>
                <a:gd name="csX12" fmla="*/ 1059463 w 8923689"/>
                <a:gd name="csY12" fmla="*/ 271808 h 2137419"/>
                <a:gd name="csX13" fmla="*/ 1103355 w 8923689"/>
                <a:gd name="csY13" fmla="*/ 162080 h 2137419"/>
                <a:gd name="csX14" fmla="*/ 1161876 w 8923689"/>
                <a:gd name="csY14" fmla="*/ 96243 h 2137419"/>
                <a:gd name="csX15" fmla="*/ 1256974 w 8923689"/>
                <a:gd name="csY15" fmla="*/ 59667 h 2137419"/>
                <a:gd name="csX16" fmla="*/ 1395963 w 8923689"/>
                <a:gd name="csY16" fmla="*/ 45037 h 2137419"/>
                <a:gd name="csX17" fmla="*/ 1593473 w 8923689"/>
                <a:gd name="csY17" fmla="*/ 35801 h 2137419"/>
                <a:gd name="csX18" fmla="*/ 1902633 w 8923689"/>
                <a:gd name="csY18" fmla="*/ 28486 h 2137419"/>
                <a:gd name="csX19" fmla="*/ 2380533 w 8923689"/>
                <a:gd name="csY19" fmla="*/ 27702 h 2137419"/>
                <a:gd name="csX20" fmla="*/ 3305230 w 8923689"/>
                <a:gd name="csY20" fmla="*/ 8461 h 2137419"/>
                <a:gd name="csX21" fmla="*/ 3597838 w 8923689"/>
                <a:gd name="csY21" fmla="*/ 8461 h 2137419"/>
                <a:gd name="csX22" fmla="*/ 3760877 w 8923689"/>
                <a:gd name="csY22" fmla="*/ 29270 h 2137419"/>
                <a:gd name="csX23" fmla="*/ 3789597 w 8923689"/>
                <a:gd name="csY23" fmla="*/ 125074 h 2137419"/>
                <a:gd name="csX24" fmla="*/ 3790417 w 8923689"/>
                <a:gd name="csY24" fmla="*/ 200694 h 2137419"/>
                <a:gd name="csX25" fmla="*/ 3795947 w 8923689"/>
                <a:gd name="csY25" fmla="*/ 410824 h 2137419"/>
                <a:gd name="csX26" fmla="*/ 3800648 w 8923689"/>
                <a:gd name="csY26" fmla="*/ 908668 h 2137419"/>
                <a:gd name="csX27" fmla="*/ 3822304 w 8923689"/>
                <a:gd name="csY27" fmla="*/ 2075563 h 2137419"/>
                <a:gd name="csX28" fmla="*/ 3861271 w 8923689"/>
                <a:gd name="csY28" fmla="*/ 898564 h 2137419"/>
                <a:gd name="csX29" fmla="*/ 3903655 w 8923689"/>
                <a:gd name="csY29" fmla="*/ 428975 h 2137419"/>
                <a:gd name="csX30" fmla="*/ 3963875 w 8923689"/>
                <a:gd name="csY30" fmla="*/ 175822 h 2137419"/>
                <a:gd name="csX31" fmla="*/ 4046954 w 8923689"/>
                <a:gd name="csY31" fmla="*/ 71226 h 2137419"/>
                <a:gd name="csX32" fmla="*/ 4121299 w 8923689"/>
                <a:gd name="csY32" fmla="*/ 43370 h 2137419"/>
                <a:gd name="csX33" fmla="*/ 4291066 w 8923689"/>
                <a:gd name="csY33" fmla="*/ 33914 h 2137419"/>
                <a:gd name="csX34" fmla="*/ 4662694 w 8923689"/>
                <a:gd name="csY34" fmla="*/ 30932 h 2137419"/>
                <a:gd name="csX35" fmla="*/ 5605378 w 8923689"/>
                <a:gd name="csY35" fmla="*/ 31651 h 2137419"/>
                <a:gd name="csX36" fmla="*/ 6553179 w 8923689"/>
                <a:gd name="csY36" fmla="*/ 23091 h 2137419"/>
                <a:gd name="csX37" fmla="*/ 7847969 w 8923689"/>
                <a:gd name="csY37" fmla="*/ 23091 h 2137419"/>
                <a:gd name="csX38" fmla="*/ 8923689 w 8923689"/>
                <a:gd name="csY38" fmla="*/ 23636 h 2137419"/>
                <a:gd name="csX0" fmla="*/ 0 w 8923689"/>
                <a:gd name="csY0" fmla="*/ 18426 h 2154101"/>
                <a:gd name="csX1" fmla="*/ 585897 w 8923689"/>
                <a:gd name="csY1" fmla="*/ 4619 h 2154101"/>
                <a:gd name="csX2" fmla="*/ 749528 w 8923689"/>
                <a:gd name="csY2" fmla="*/ 0 h 2154101"/>
                <a:gd name="csX3" fmla="*/ 842704 w 8923689"/>
                <a:gd name="csY3" fmla="*/ 9237 h 2154101"/>
                <a:gd name="csX4" fmla="*/ 898529 w 8923689"/>
                <a:gd name="csY4" fmla="*/ 23091 h 2154101"/>
                <a:gd name="csX5" fmla="*/ 920475 w 8923689"/>
                <a:gd name="csY5" fmla="*/ 45037 h 2154101"/>
                <a:gd name="csX6" fmla="*/ 929712 w 8923689"/>
                <a:gd name="csY6" fmla="*/ 115492 h 2154101"/>
                <a:gd name="csX7" fmla="*/ 934330 w 8923689"/>
                <a:gd name="csY7" fmla="*/ 258692 h 2154101"/>
                <a:gd name="csX8" fmla="*/ 937026 w 8923689"/>
                <a:gd name="csY8" fmla="*/ 507815 h 2154101"/>
                <a:gd name="csX9" fmla="*/ 942420 w 8923689"/>
                <a:gd name="csY9" fmla="*/ 2137184 h 2154101"/>
                <a:gd name="csX10" fmla="*/ 1026944 w 8923689"/>
                <a:gd name="csY10" fmla="*/ 627272 h 2154101"/>
                <a:gd name="csX11" fmla="*/ 1037518 w 8923689"/>
                <a:gd name="csY11" fmla="*/ 440058 h 2154101"/>
                <a:gd name="csX12" fmla="*/ 1059463 w 8923689"/>
                <a:gd name="csY12" fmla="*/ 271808 h 2154101"/>
                <a:gd name="csX13" fmla="*/ 1103355 w 8923689"/>
                <a:gd name="csY13" fmla="*/ 162080 h 2154101"/>
                <a:gd name="csX14" fmla="*/ 1161876 w 8923689"/>
                <a:gd name="csY14" fmla="*/ 96243 h 2154101"/>
                <a:gd name="csX15" fmla="*/ 1256974 w 8923689"/>
                <a:gd name="csY15" fmla="*/ 59667 h 2154101"/>
                <a:gd name="csX16" fmla="*/ 1395963 w 8923689"/>
                <a:gd name="csY16" fmla="*/ 45037 h 2154101"/>
                <a:gd name="csX17" fmla="*/ 1593473 w 8923689"/>
                <a:gd name="csY17" fmla="*/ 35801 h 2154101"/>
                <a:gd name="csX18" fmla="*/ 1902633 w 8923689"/>
                <a:gd name="csY18" fmla="*/ 28486 h 2154101"/>
                <a:gd name="csX19" fmla="*/ 2380533 w 8923689"/>
                <a:gd name="csY19" fmla="*/ 27702 h 2154101"/>
                <a:gd name="csX20" fmla="*/ 3305230 w 8923689"/>
                <a:gd name="csY20" fmla="*/ 8461 h 2154101"/>
                <a:gd name="csX21" fmla="*/ 3597838 w 8923689"/>
                <a:gd name="csY21" fmla="*/ 8461 h 2154101"/>
                <a:gd name="csX22" fmla="*/ 3760877 w 8923689"/>
                <a:gd name="csY22" fmla="*/ 29270 h 2154101"/>
                <a:gd name="csX23" fmla="*/ 3789597 w 8923689"/>
                <a:gd name="csY23" fmla="*/ 125074 h 2154101"/>
                <a:gd name="csX24" fmla="*/ 3790417 w 8923689"/>
                <a:gd name="csY24" fmla="*/ 200694 h 2154101"/>
                <a:gd name="csX25" fmla="*/ 3795947 w 8923689"/>
                <a:gd name="csY25" fmla="*/ 410824 h 2154101"/>
                <a:gd name="csX26" fmla="*/ 3800648 w 8923689"/>
                <a:gd name="csY26" fmla="*/ 908668 h 2154101"/>
                <a:gd name="csX27" fmla="*/ 3822304 w 8923689"/>
                <a:gd name="csY27" fmla="*/ 2154100 h 2154101"/>
                <a:gd name="csX28" fmla="*/ 3861271 w 8923689"/>
                <a:gd name="csY28" fmla="*/ 898564 h 2154101"/>
                <a:gd name="csX29" fmla="*/ 3903655 w 8923689"/>
                <a:gd name="csY29" fmla="*/ 428975 h 2154101"/>
                <a:gd name="csX30" fmla="*/ 3963875 w 8923689"/>
                <a:gd name="csY30" fmla="*/ 175822 h 2154101"/>
                <a:gd name="csX31" fmla="*/ 4046954 w 8923689"/>
                <a:gd name="csY31" fmla="*/ 71226 h 2154101"/>
                <a:gd name="csX32" fmla="*/ 4121299 w 8923689"/>
                <a:gd name="csY32" fmla="*/ 43370 h 2154101"/>
                <a:gd name="csX33" fmla="*/ 4291066 w 8923689"/>
                <a:gd name="csY33" fmla="*/ 33914 h 2154101"/>
                <a:gd name="csX34" fmla="*/ 4662694 w 8923689"/>
                <a:gd name="csY34" fmla="*/ 30932 h 2154101"/>
                <a:gd name="csX35" fmla="*/ 5605378 w 8923689"/>
                <a:gd name="csY35" fmla="*/ 31651 h 2154101"/>
                <a:gd name="csX36" fmla="*/ 6553179 w 8923689"/>
                <a:gd name="csY36" fmla="*/ 23091 h 2154101"/>
                <a:gd name="csX37" fmla="*/ 7847969 w 8923689"/>
                <a:gd name="csY37" fmla="*/ 23091 h 2154101"/>
                <a:gd name="csX38" fmla="*/ 8923689 w 8923689"/>
                <a:gd name="csY38" fmla="*/ 23636 h 2154101"/>
                <a:gd name="csX0" fmla="*/ 0 w 8564933"/>
                <a:gd name="csY0" fmla="*/ 18426 h 2154101"/>
                <a:gd name="csX1" fmla="*/ 585897 w 8564933"/>
                <a:gd name="csY1" fmla="*/ 4619 h 2154101"/>
                <a:gd name="csX2" fmla="*/ 749528 w 8564933"/>
                <a:gd name="csY2" fmla="*/ 0 h 2154101"/>
                <a:gd name="csX3" fmla="*/ 842704 w 8564933"/>
                <a:gd name="csY3" fmla="*/ 9237 h 2154101"/>
                <a:gd name="csX4" fmla="*/ 898529 w 8564933"/>
                <a:gd name="csY4" fmla="*/ 23091 h 2154101"/>
                <a:gd name="csX5" fmla="*/ 920475 w 8564933"/>
                <a:gd name="csY5" fmla="*/ 45037 h 2154101"/>
                <a:gd name="csX6" fmla="*/ 929712 w 8564933"/>
                <a:gd name="csY6" fmla="*/ 115492 h 2154101"/>
                <a:gd name="csX7" fmla="*/ 934330 w 8564933"/>
                <a:gd name="csY7" fmla="*/ 258692 h 2154101"/>
                <a:gd name="csX8" fmla="*/ 937026 w 8564933"/>
                <a:gd name="csY8" fmla="*/ 507815 h 2154101"/>
                <a:gd name="csX9" fmla="*/ 942420 w 8564933"/>
                <a:gd name="csY9" fmla="*/ 2137184 h 2154101"/>
                <a:gd name="csX10" fmla="*/ 1026944 w 8564933"/>
                <a:gd name="csY10" fmla="*/ 627272 h 2154101"/>
                <a:gd name="csX11" fmla="*/ 1037518 w 8564933"/>
                <a:gd name="csY11" fmla="*/ 440058 h 2154101"/>
                <a:gd name="csX12" fmla="*/ 1059463 w 8564933"/>
                <a:gd name="csY12" fmla="*/ 271808 h 2154101"/>
                <a:gd name="csX13" fmla="*/ 1103355 w 8564933"/>
                <a:gd name="csY13" fmla="*/ 162080 h 2154101"/>
                <a:gd name="csX14" fmla="*/ 1161876 w 8564933"/>
                <a:gd name="csY14" fmla="*/ 96243 h 2154101"/>
                <a:gd name="csX15" fmla="*/ 1256974 w 8564933"/>
                <a:gd name="csY15" fmla="*/ 59667 h 2154101"/>
                <a:gd name="csX16" fmla="*/ 1395963 w 8564933"/>
                <a:gd name="csY16" fmla="*/ 45037 h 2154101"/>
                <a:gd name="csX17" fmla="*/ 1593473 w 8564933"/>
                <a:gd name="csY17" fmla="*/ 35801 h 2154101"/>
                <a:gd name="csX18" fmla="*/ 1902633 w 8564933"/>
                <a:gd name="csY18" fmla="*/ 28486 h 2154101"/>
                <a:gd name="csX19" fmla="*/ 2380533 w 8564933"/>
                <a:gd name="csY19" fmla="*/ 27702 h 2154101"/>
                <a:gd name="csX20" fmla="*/ 3305230 w 8564933"/>
                <a:gd name="csY20" fmla="*/ 8461 h 2154101"/>
                <a:gd name="csX21" fmla="*/ 3597838 w 8564933"/>
                <a:gd name="csY21" fmla="*/ 8461 h 2154101"/>
                <a:gd name="csX22" fmla="*/ 3760877 w 8564933"/>
                <a:gd name="csY22" fmla="*/ 29270 h 2154101"/>
                <a:gd name="csX23" fmla="*/ 3789597 w 8564933"/>
                <a:gd name="csY23" fmla="*/ 125074 h 2154101"/>
                <a:gd name="csX24" fmla="*/ 3790417 w 8564933"/>
                <a:gd name="csY24" fmla="*/ 200694 h 2154101"/>
                <a:gd name="csX25" fmla="*/ 3795947 w 8564933"/>
                <a:gd name="csY25" fmla="*/ 410824 h 2154101"/>
                <a:gd name="csX26" fmla="*/ 3800648 w 8564933"/>
                <a:gd name="csY26" fmla="*/ 908668 h 2154101"/>
                <a:gd name="csX27" fmla="*/ 3822304 w 8564933"/>
                <a:gd name="csY27" fmla="*/ 2154100 h 2154101"/>
                <a:gd name="csX28" fmla="*/ 3861271 w 8564933"/>
                <a:gd name="csY28" fmla="*/ 898564 h 2154101"/>
                <a:gd name="csX29" fmla="*/ 3903655 w 8564933"/>
                <a:gd name="csY29" fmla="*/ 428975 h 2154101"/>
                <a:gd name="csX30" fmla="*/ 3963875 w 8564933"/>
                <a:gd name="csY30" fmla="*/ 175822 h 2154101"/>
                <a:gd name="csX31" fmla="*/ 4046954 w 8564933"/>
                <a:gd name="csY31" fmla="*/ 71226 h 2154101"/>
                <a:gd name="csX32" fmla="*/ 4121299 w 8564933"/>
                <a:gd name="csY32" fmla="*/ 43370 h 2154101"/>
                <a:gd name="csX33" fmla="*/ 4291066 w 8564933"/>
                <a:gd name="csY33" fmla="*/ 33914 h 2154101"/>
                <a:gd name="csX34" fmla="*/ 4662694 w 8564933"/>
                <a:gd name="csY34" fmla="*/ 30932 h 2154101"/>
                <a:gd name="csX35" fmla="*/ 5605378 w 8564933"/>
                <a:gd name="csY35" fmla="*/ 31651 h 2154101"/>
                <a:gd name="csX36" fmla="*/ 6553179 w 8564933"/>
                <a:gd name="csY36" fmla="*/ 23091 h 2154101"/>
                <a:gd name="csX37" fmla="*/ 7847969 w 8564933"/>
                <a:gd name="csY37" fmla="*/ 23091 h 2154101"/>
                <a:gd name="csX38" fmla="*/ 8564933 w 8564933"/>
                <a:gd name="csY38" fmla="*/ 46076 h 2154101"/>
                <a:gd name="csX0" fmla="*/ 0 w 8580092"/>
                <a:gd name="csY0" fmla="*/ 18426 h 2154101"/>
                <a:gd name="csX1" fmla="*/ 585897 w 8580092"/>
                <a:gd name="csY1" fmla="*/ 4619 h 2154101"/>
                <a:gd name="csX2" fmla="*/ 749528 w 8580092"/>
                <a:gd name="csY2" fmla="*/ 0 h 2154101"/>
                <a:gd name="csX3" fmla="*/ 842704 w 8580092"/>
                <a:gd name="csY3" fmla="*/ 9237 h 2154101"/>
                <a:gd name="csX4" fmla="*/ 898529 w 8580092"/>
                <a:gd name="csY4" fmla="*/ 23091 h 2154101"/>
                <a:gd name="csX5" fmla="*/ 920475 w 8580092"/>
                <a:gd name="csY5" fmla="*/ 45037 h 2154101"/>
                <a:gd name="csX6" fmla="*/ 929712 w 8580092"/>
                <a:gd name="csY6" fmla="*/ 115492 h 2154101"/>
                <a:gd name="csX7" fmla="*/ 934330 w 8580092"/>
                <a:gd name="csY7" fmla="*/ 258692 h 2154101"/>
                <a:gd name="csX8" fmla="*/ 937026 w 8580092"/>
                <a:gd name="csY8" fmla="*/ 507815 h 2154101"/>
                <a:gd name="csX9" fmla="*/ 942420 w 8580092"/>
                <a:gd name="csY9" fmla="*/ 2137184 h 2154101"/>
                <a:gd name="csX10" fmla="*/ 1026944 w 8580092"/>
                <a:gd name="csY10" fmla="*/ 627272 h 2154101"/>
                <a:gd name="csX11" fmla="*/ 1037518 w 8580092"/>
                <a:gd name="csY11" fmla="*/ 440058 h 2154101"/>
                <a:gd name="csX12" fmla="*/ 1059463 w 8580092"/>
                <a:gd name="csY12" fmla="*/ 271808 h 2154101"/>
                <a:gd name="csX13" fmla="*/ 1103355 w 8580092"/>
                <a:gd name="csY13" fmla="*/ 162080 h 2154101"/>
                <a:gd name="csX14" fmla="*/ 1161876 w 8580092"/>
                <a:gd name="csY14" fmla="*/ 96243 h 2154101"/>
                <a:gd name="csX15" fmla="*/ 1256974 w 8580092"/>
                <a:gd name="csY15" fmla="*/ 59667 h 2154101"/>
                <a:gd name="csX16" fmla="*/ 1395963 w 8580092"/>
                <a:gd name="csY16" fmla="*/ 45037 h 2154101"/>
                <a:gd name="csX17" fmla="*/ 1593473 w 8580092"/>
                <a:gd name="csY17" fmla="*/ 35801 h 2154101"/>
                <a:gd name="csX18" fmla="*/ 1902633 w 8580092"/>
                <a:gd name="csY18" fmla="*/ 28486 h 2154101"/>
                <a:gd name="csX19" fmla="*/ 2380533 w 8580092"/>
                <a:gd name="csY19" fmla="*/ 27702 h 2154101"/>
                <a:gd name="csX20" fmla="*/ 3305230 w 8580092"/>
                <a:gd name="csY20" fmla="*/ 8461 h 2154101"/>
                <a:gd name="csX21" fmla="*/ 3597838 w 8580092"/>
                <a:gd name="csY21" fmla="*/ 8461 h 2154101"/>
                <a:gd name="csX22" fmla="*/ 3760877 w 8580092"/>
                <a:gd name="csY22" fmla="*/ 29270 h 2154101"/>
                <a:gd name="csX23" fmla="*/ 3789597 w 8580092"/>
                <a:gd name="csY23" fmla="*/ 125074 h 2154101"/>
                <a:gd name="csX24" fmla="*/ 3790417 w 8580092"/>
                <a:gd name="csY24" fmla="*/ 200694 h 2154101"/>
                <a:gd name="csX25" fmla="*/ 3795947 w 8580092"/>
                <a:gd name="csY25" fmla="*/ 410824 h 2154101"/>
                <a:gd name="csX26" fmla="*/ 3800648 w 8580092"/>
                <a:gd name="csY26" fmla="*/ 908668 h 2154101"/>
                <a:gd name="csX27" fmla="*/ 3822304 w 8580092"/>
                <a:gd name="csY27" fmla="*/ 2154100 h 2154101"/>
                <a:gd name="csX28" fmla="*/ 3861271 w 8580092"/>
                <a:gd name="csY28" fmla="*/ 898564 h 2154101"/>
                <a:gd name="csX29" fmla="*/ 3903655 w 8580092"/>
                <a:gd name="csY29" fmla="*/ 428975 h 2154101"/>
                <a:gd name="csX30" fmla="*/ 3963875 w 8580092"/>
                <a:gd name="csY30" fmla="*/ 175822 h 2154101"/>
                <a:gd name="csX31" fmla="*/ 4046954 w 8580092"/>
                <a:gd name="csY31" fmla="*/ 71226 h 2154101"/>
                <a:gd name="csX32" fmla="*/ 4121299 w 8580092"/>
                <a:gd name="csY32" fmla="*/ 43370 h 2154101"/>
                <a:gd name="csX33" fmla="*/ 4291066 w 8580092"/>
                <a:gd name="csY33" fmla="*/ 33914 h 2154101"/>
                <a:gd name="csX34" fmla="*/ 4662694 w 8580092"/>
                <a:gd name="csY34" fmla="*/ 30932 h 2154101"/>
                <a:gd name="csX35" fmla="*/ 5605378 w 8580092"/>
                <a:gd name="csY35" fmla="*/ 31651 h 2154101"/>
                <a:gd name="csX36" fmla="*/ 6553179 w 8580092"/>
                <a:gd name="csY36" fmla="*/ 23091 h 2154101"/>
                <a:gd name="csX37" fmla="*/ 7847969 w 8580092"/>
                <a:gd name="csY37" fmla="*/ 23091 h 2154101"/>
                <a:gd name="csX38" fmla="*/ 8580092 w 8580092"/>
                <a:gd name="csY38" fmla="*/ 23637 h 2154101"/>
                <a:gd name="csX0" fmla="*/ 0 w 8519457"/>
                <a:gd name="csY0" fmla="*/ 18426 h 2154101"/>
                <a:gd name="csX1" fmla="*/ 585897 w 8519457"/>
                <a:gd name="csY1" fmla="*/ 4619 h 2154101"/>
                <a:gd name="csX2" fmla="*/ 749528 w 8519457"/>
                <a:gd name="csY2" fmla="*/ 0 h 2154101"/>
                <a:gd name="csX3" fmla="*/ 842704 w 8519457"/>
                <a:gd name="csY3" fmla="*/ 9237 h 2154101"/>
                <a:gd name="csX4" fmla="*/ 898529 w 8519457"/>
                <a:gd name="csY4" fmla="*/ 23091 h 2154101"/>
                <a:gd name="csX5" fmla="*/ 920475 w 8519457"/>
                <a:gd name="csY5" fmla="*/ 45037 h 2154101"/>
                <a:gd name="csX6" fmla="*/ 929712 w 8519457"/>
                <a:gd name="csY6" fmla="*/ 115492 h 2154101"/>
                <a:gd name="csX7" fmla="*/ 934330 w 8519457"/>
                <a:gd name="csY7" fmla="*/ 258692 h 2154101"/>
                <a:gd name="csX8" fmla="*/ 937026 w 8519457"/>
                <a:gd name="csY8" fmla="*/ 507815 h 2154101"/>
                <a:gd name="csX9" fmla="*/ 942420 w 8519457"/>
                <a:gd name="csY9" fmla="*/ 2137184 h 2154101"/>
                <a:gd name="csX10" fmla="*/ 1026944 w 8519457"/>
                <a:gd name="csY10" fmla="*/ 627272 h 2154101"/>
                <a:gd name="csX11" fmla="*/ 1037518 w 8519457"/>
                <a:gd name="csY11" fmla="*/ 440058 h 2154101"/>
                <a:gd name="csX12" fmla="*/ 1059463 w 8519457"/>
                <a:gd name="csY12" fmla="*/ 271808 h 2154101"/>
                <a:gd name="csX13" fmla="*/ 1103355 w 8519457"/>
                <a:gd name="csY13" fmla="*/ 162080 h 2154101"/>
                <a:gd name="csX14" fmla="*/ 1161876 w 8519457"/>
                <a:gd name="csY14" fmla="*/ 96243 h 2154101"/>
                <a:gd name="csX15" fmla="*/ 1256974 w 8519457"/>
                <a:gd name="csY15" fmla="*/ 59667 h 2154101"/>
                <a:gd name="csX16" fmla="*/ 1395963 w 8519457"/>
                <a:gd name="csY16" fmla="*/ 45037 h 2154101"/>
                <a:gd name="csX17" fmla="*/ 1593473 w 8519457"/>
                <a:gd name="csY17" fmla="*/ 35801 h 2154101"/>
                <a:gd name="csX18" fmla="*/ 1902633 w 8519457"/>
                <a:gd name="csY18" fmla="*/ 28486 h 2154101"/>
                <a:gd name="csX19" fmla="*/ 2380533 w 8519457"/>
                <a:gd name="csY19" fmla="*/ 27702 h 2154101"/>
                <a:gd name="csX20" fmla="*/ 3305230 w 8519457"/>
                <a:gd name="csY20" fmla="*/ 8461 h 2154101"/>
                <a:gd name="csX21" fmla="*/ 3597838 w 8519457"/>
                <a:gd name="csY21" fmla="*/ 8461 h 2154101"/>
                <a:gd name="csX22" fmla="*/ 3760877 w 8519457"/>
                <a:gd name="csY22" fmla="*/ 29270 h 2154101"/>
                <a:gd name="csX23" fmla="*/ 3789597 w 8519457"/>
                <a:gd name="csY23" fmla="*/ 125074 h 2154101"/>
                <a:gd name="csX24" fmla="*/ 3790417 w 8519457"/>
                <a:gd name="csY24" fmla="*/ 200694 h 2154101"/>
                <a:gd name="csX25" fmla="*/ 3795947 w 8519457"/>
                <a:gd name="csY25" fmla="*/ 410824 h 2154101"/>
                <a:gd name="csX26" fmla="*/ 3800648 w 8519457"/>
                <a:gd name="csY26" fmla="*/ 908668 h 2154101"/>
                <a:gd name="csX27" fmla="*/ 3822304 w 8519457"/>
                <a:gd name="csY27" fmla="*/ 2154100 h 2154101"/>
                <a:gd name="csX28" fmla="*/ 3861271 w 8519457"/>
                <a:gd name="csY28" fmla="*/ 898564 h 2154101"/>
                <a:gd name="csX29" fmla="*/ 3903655 w 8519457"/>
                <a:gd name="csY29" fmla="*/ 428975 h 2154101"/>
                <a:gd name="csX30" fmla="*/ 3963875 w 8519457"/>
                <a:gd name="csY30" fmla="*/ 175822 h 2154101"/>
                <a:gd name="csX31" fmla="*/ 4046954 w 8519457"/>
                <a:gd name="csY31" fmla="*/ 71226 h 2154101"/>
                <a:gd name="csX32" fmla="*/ 4121299 w 8519457"/>
                <a:gd name="csY32" fmla="*/ 43370 h 2154101"/>
                <a:gd name="csX33" fmla="*/ 4291066 w 8519457"/>
                <a:gd name="csY33" fmla="*/ 33914 h 2154101"/>
                <a:gd name="csX34" fmla="*/ 4662694 w 8519457"/>
                <a:gd name="csY34" fmla="*/ 30932 h 2154101"/>
                <a:gd name="csX35" fmla="*/ 5605378 w 8519457"/>
                <a:gd name="csY35" fmla="*/ 31651 h 2154101"/>
                <a:gd name="csX36" fmla="*/ 6553179 w 8519457"/>
                <a:gd name="csY36" fmla="*/ 23091 h 2154101"/>
                <a:gd name="csX37" fmla="*/ 7847969 w 8519457"/>
                <a:gd name="csY37" fmla="*/ 23091 h 2154101"/>
                <a:gd name="csX38" fmla="*/ 8519457 w 8519457"/>
                <a:gd name="csY38" fmla="*/ 23637 h 2154101"/>
                <a:gd name="csX0" fmla="*/ 0 w 8575039"/>
                <a:gd name="csY0" fmla="*/ 18426 h 2154101"/>
                <a:gd name="csX1" fmla="*/ 585897 w 8575039"/>
                <a:gd name="csY1" fmla="*/ 4619 h 2154101"/>
                <a:gd name="csX2" fmla="*/ 749528 w 8575039"/>
                <a:gd name="csY2" fmla="*/ 0 h 2154101"/>
                <a:gd name="csX3" fmla="*/ 842704 w 8575039"/>
                <a:gd name="csY3" fmla="*/ 9237 h 2154101"/>
                <a:gd name="csX4" fmla="*/ 898529 w 8575039"/>
                <a:gd name="csY4" fmla="*/ 23091 h 2154101"/>
                <a:gd name="csX5" fmla="*/ 920475 w 8575039"/>
                <a:gd name="csY5" fmla="*/ 45037 h 2154101"/>
                <a:gd name="csX6" fmla="*/ 929712 w 8575039"/>
                <a:gd name="csY6" fmla="*/ 115492 h 2154101"/>
                <a:gd name="csX7" fmla="*/ 934330 w 8575039"/>
                <a:gd name="csY7" fmla="*/ 258692 h 2154101"/>
                <a:gd name="csX8" fmla="*/ 937026 w 8575039"/>
                <a:gd name="csY8" fmla="*/ 507815 h 2154101"/>
                <a:gd name="csX9" fmla="*/ 942420 w 8575039"/>
                <a:gd name="csY9" fmla="*/ 2137184 h 2154101"/>
                <a:gd name="csX10" fmla="*/ 1026944 w 8575039"/>
                <a:gd name="csY10" fmla="*/ 627272 h 2154101"/>
                <a:gd name="csX11" fmla="*/ 1037518 w 8575039"/>
                <a:gd name="csY11" fmla="*/ 440058 h 2154101"/>
                <a:gd name="csX12" fmla="*/ 1059463 w 8575039"/>
                <a:gd name="csY12" fmla="*/ 271808 h 2154101"/>
                <a:gd name="csX13" fmla="*/ 1103355 w 8575039"/>
                <a:gd name="csY13" fmla="*/ 162080 h 2154101"/>
                <a:gd name="csX14" fmla="*/ 1161876 w 8575039"/>
                <a:gd name="csY14" fmla="*/ 96243 h 2154101"/>
                <a:gd name="csX15" fmla="*/ 1256974 w 8575039"/>
                <a:gd name="csY15" fmla="*/ 59667 h 2154101"/>
                <a:gd name="csX16" fmla="*/ 1395963 w 8575039"/>
                <a:gd name="csY16" fmla="*/ 45037 h 2154101"/>
                <a:gd name="csX17" fmla="*/ 1593473 w 8575039"/>
                <a:gd name="csY17" fmla="*/ 35801 h 2154101"/>
                <a:gd name="csX18" fmla="*/ 1902633 w 8575039"/>
                <a:gd name="csY18" fmla="*/ 28486 h 2154101"/>
                <a:gd name="csX19" fmla="*/ 2380533 w 8575039"/>
                <a:gd name="csY19" fmla="*/ 27702 h 2154101"/>
                <a:gd name="csX20" fmla="*/ 3305230 w 8575039"/>
                <a:gd name="csY20" fmla="*/ 8461 h 2154101"/>
                <a:gd name="csX21" fmla="*/ 3597838 w 8575039"/>
                <a:gd name="csY21" fmla="*/ 8461 h 2154101"/>
                <a:gd name="csX22" fmla="*/ 3760877 w 8575039"/>
                <a:gd name="csY22" fmla="*/ 29270 h 2154101"/>
                <a:gd name="csX23" fmla="*/ 3789597 w 8575039"/>
                <a:gd name="csY23" fmla="*/ 125074 h 2154101"/>
                <a:gd name="csX24" fmla="*/ 3790417 w 8575039"/>
                <a:gd name="csY24" fmla="*/ 200694 h 2154101"/>
                <a:gd name="csX25" fmla="*/ 3795947 w 8575039"/>
                <a:gd name="csY25" fmla="*/ 410824 h 2154101"/>
                <a:gd name="csX26" fmla="*/ 3800648 w 8575039"/>
                <a:gd name="csY26" fmla="*/ 908668 h 2154101"/>
                <a:gd name="csX27" fmla="*/ 3822304 w 8575039"/>
                <a:gd name="csY27" fmla="*/ 2154100 h 2154101"/>
                <a:gd name="csX28" fmla="*/ 3861271 w 8575039"/>
                <a:gd name="csY28" fmla="*/ 898564 h 2154101"/>
                <a:gd name="csX29" fmla="*/ 3903655 w 8575039"/>
                <a:gd name="csY29" fmla="*/ 428975 h 2154101"/>
                <a:gd name="csX30" fmla="*/ 3963875 w 8575039"/>
                <a:gd name="csY30" fmla="*/ 175822 h 2154101"/>
                <a:gd name="csX31" fmla="*/ 4046954 w 8575039"/>
                <a:gd name="csY31" fmla="*/ 71226 h 2154101"/>
                <a:gd name="csX32" fmla="*/ 4121299 w 8575039"/>
                <a:gd name="csY32" fmla="*/ 43370 h 2154101"/>
                <a:gd name="csX33" fmla="*/ 4291066 w 8575039"/>
                <a:gd name="csY33" fmla="*/ 33914 h 2154101"/>
                <a:gd name="csX34" fmla="*/ 4662694 w 8575039"/>
                <a:gd name="csY34" fmla="*/ 30932 h 2154101"/>
                <a:gd name="csX35" fmla="*/ 5605378 w 8575039"/>
                <a:gd name="csY35" fmla="*/ 31651 h 2154101"/>
                <a:gd name="csX36" fmla="*/ 6553179 w 8575039"/>
                <a:gd name="csY36" fmla="*/ 23091 h 2154101"/>
                <a:gd name="csX37" fmla="*/ 7847969 w 8575039"/>
                <a:gd name="csY37" fmla="*/ 23091 h 2154101"/>
                <a:gd name="csX38" fmla="*/ 8575039 w 8575039"/>
                <a:gd name="csY38" fmla="*/ 29247 h 2154101"/>
                <a:gd name="csX0" fmla="*/ 0 w 8497404"/>
                <a:gd name="csY0" fmla="*/ 24106 h 2154101"/>
                <a:gd name="csX1" fmla="*/ 508262 w 8497404"/>
                <a:gd name="csY1" fmla="*/ 4619 h 2154101"/>
                <a:gd name="csX2" fmla="*/ 671893 w 8497404"/>
                <a:gd name="csY2" fmla="*/ 0 h 2154101"/>
                <a:gd name="csX3" fmla="*/ 765069 w 8497404"/>
                <a:gd name="csY3" fmla="*/ 9237 h 2154101"/>
                <a:gd name="csX4" fmla="*/ 820894 w 8497404"/>
                <a:gd name="csY4" fmla="*/ 23091 h 2154101"/>
                <a:gd name="csX5" fmla="*/ 842840 w 8497404"/>
                <a:gd name="csY5" fmla="*/ 45037 h 2154101"/>
                <a:gd name="csX6" fmla="*/ 852077 w 8497404"/>
                <a:gd name="csY6" fmla="*/ 115492 h 2154101"/>
                <a:gd name="csX7" fmla="*/ 856695 w 8497404"/>
                <a:gd name="csY7" fmla="*/ 258692 h 2154101"/>
                <a:gd name="csX8" fmla="*/ 859391 w 8497404"/>
                <a:gd name="csY8" fmla="*/ 507815 h 2154101"/>
                <a:gd name="csX9" fmla="*/ 864785 w 8497404"/>
                <a:gd name="csY9" fmla="*/ 2137184 h 2154101"/>
                <a:gd name="csX10" fmla="*/ 949309 w 8497404"/>
                <a:gd name="csY10" fmla="*/ 627272 h 2154101"/>
                <a:gd name="csX11" fmla="*/ 959883 w 8497404"/>
                <a:gd name="csY11" fmla="*/ 440058 h 2154101"/>
                <a:gd name="csX12" fmla="*/ 981828 w 8497404"/>
                <a:gd name="csY12" fmla="*/ 271808 h 2154101"/>
                <a:gd name="csX13" fmla="*/ 1025720 w 8497404"/>
                <a:gd name="csY13" fmla="*/ 162080 h 2154101"/>
                <a:gd name="csX14" fmla="*/ 1084241 w 8497404"/>
                <a:gd name="csY14" fmla="*/ 96243 h 2154101"/>
                <a:gd name="csX15" fmla="*/ 1179339 w 8497404"/>
                <a:gd name="csY15" fmla="*/ 59667 h 2154101"/>
                <a:gd name="csX16" fmla="*/ 1318328 w 8497404"/>
                <a:gd name="csY16" fmla="*/ 45037 h 2154101"/>
                <a:gd name="csX17" fmla="*/ 1515838 w 8497404"/>
                <a:gd name="csY17" fmla="*/ 35801 h 2154101"/>
                <a:gd name="csX18" fmla="*/ 1824998 w 8497404"/>
                <a:gd name="csY18" fmla="*/ 28486 h 2154101"/>
                <a:gd name="csX19" fmla="*/ 2302898 w 8497404"/>
                <a:gd name="csY19" fmla="*/ 27702 h 2154101"/>
                <a:gd name="csX20" fmla="*/ 3227595 w 8497404"/>
                <a:gd name="csY20" fmla="*/ 8461 h 2154101"/>
                <a:gd name="csX21" fmla="*/ 3520203 w 8497404"/>
                <a:gd name="csY21" fmla="*/ 8461 h 2154101"/>
                <a:gd name="csX22" fmla="*/ 3683242 w 8497404"/>
                <a:gd name="csY22" fmla="*/ 29270 h 2154101"/>
                <a:gd name="csX23" fmla="*/ 3711962 w 8497404"/>
                <a:gd name="csY23" fmla="*/ 125074 h 2154101"/>
                <a:gd name="csX24" fmla="*/ 3712782 w 8497404"/>
                <a:gd name="csY24" fmla="*/ 200694 h 2154101"/>
                <a:gd name="csX25" fmla="*/ 3718312 w 8497404"/>
                <a:gd name="csY25" fmla="*/ 410824 h 2154101"/>
                <a:gd name="csX26" fmla="*/ 3723013 w 8497404"/>
                <a:gd name="csY26" fmla="*/ 908668 h 2154101"/>
                <a:gd name="csX27" fmla="*/ 3744669 w 8497404"/>
                <a:gd name="csY27" fmla="*/ 2154100 h 2154101"/>
                <a:gd name="csX28" fmla="*/ 3783636 w 8497404"/>
                <a:gd name="csY28" fmla="*/ 898564 h 2154101"/>
                <a:gd name="csX29" fmla="*/ 3826020 w 8497404"/>
                <a:gd name="csY29" fmla="*/ 428975 h 2154101"/>
                <a:gd name="csX30" fmla="*/ 3886240 w 8497404"/>
                <a:gd name="csY30" fmla="*/ 175822 h 2154101"/>
                <a:gd name="csX31" fmla="*/ 3969319 w 8497404"/>
                <a:gd name="csY31" fmla="*/ 71226 h 2154101"/>
                <a:gd name="csX32" fmla="*/ 4043664 w 8497404"/>
                <a:gd name="csY32" fmla="*/ 43370 h 2154101"/>
                <a:gd name="csX33" fmla="*/ 4213431 w 8497404"/>
                <a:gd name="csY33" fmla="*/ 33914 h 2154101"/>
                <a:gd name="csX34" fmla="*/ 4585059 w 8497404"/>
                <a:gd name="csY34" fmla="*/ 30932 h 2154101"/>
                <a:gd name="csX35" fmla="*/ 5527743 w 8497404"/>
                <a:gd name="csY35" fmla="*/ 31651 h 2154101"/>
                <a:gd name="csX36" fmla="*/ 6475544 w 8497404"/>
                <a:gd name="csY36" fmla="*/ 23091 h 2154101"/>
                <a:gd name="csX37" fmla="*/ 7770334 w 8497404"/>
                <a:gd name="csY37" fmla="*/ 23091 h 2154101"/>
                <a:gd name="csX38" fmla="*/ 8497404 w 8497404"/>
                <a:gd name="csY38" fmla="*/ 29247 h 2154101"/>
                <a:gd name="csX0" fmla="*/ 0 w 8143193"/>
                <a:gd name="csY0" fmla="*/ 24106 h 2154101"/>
                <a:gd name="csX1" fmla="*/ 508262 w 8143193"/>
                <a:gd name="csY1" fmla="*/ 4619 h 2154101"/>
                <a:gd name="csX2" fmla="*/ 671893 w 8143193"/>
                <a:gd name="csY2" fmla="*/ 0 h 2154101"/>
                <a:gd name="csX3" fmla="*/ 765069 w 8143193"/>
                <a:gd name="csY3" fmla="*/ 9237 h 2154101"/>
                <a:gd name="csX4" fmla="*/ 820894 w 8143193"/>
                <a:gd name="csY4" fmla="*/ 23091 h 2154101"/>
                <a:gd name="csX5" fmla="*/ 842840 w 8143193"/>
                <a:gd name="csY5" fmla="*/ 45037 h 2154101"/>
                <a:gd name="csX6" fmla="*/ 852077 w 8143193"/>
                <a:gd name="csY6" fmla="*/ 115492 h 2154101"/>
                <a:gd name="csX7" fmla="*/ 856695 w 8143193"/>
                <a:gd name="csY7" fmla="*/ 258692 h 2154101"/>
                <a:gd name="csX8" fmla="*/ 859391 w 8143193"/>
                <a:gd name="csY8" fmla="*/ 507815 h 2154101"/>
                <a:gd name="csX9" fmla="*/ 864785 w 8143193"/>
                <a:gd name="csY9" fmla="*/ 2137184 h 2154101"/>
                <a:gd name="csX10" fmla="*/ 949309 w 8143193"/>
                <a:gd name="csY10" fmla="*/ 627272 h 2154101"/>
                <a:gd name="csX11" fmla="*/ 959883 w 8143193"/>
                <a:gd name="csY11" fmla="*/ 440058 h 2154101"/>
                <a:gd name="csX12" fmla="*/ 981828 w 8143193"/>
                <a:gd name="csY12" fmla="*/ 271808 h 2154101"/>
                <a:gd name="csX13" fmla="*/ 1025720 w 8143193"/>
                <a:gd name="csY13" fmla="*/ 162080 h 2154101"/>
                <a:gd name="csX14" fmla="*/ 1084241 w 8143193"/>
                <a:gd name="csY14" fmla="*/ 96243 h 2154101"/>
                <a:gd name="csX15" fmla="*/ 1179339 w 8143193"/>
                <a:gd name="csY15" fmla="*/ 59667 h 2154101"/>
                <a:gd name="csX16" fmla="*/ 1318328 w 8143193"/>
                <a:gd name="csY16" fmla="*/ 45037 h 2154101"/>
                <a:gd name="csX17" fmla="*/ 1515838 w 8143193"/>
                <a:gd name="csY17" fmla="*/ 35801 h 2154101"/>
                <a:gd name="csX18" fmla="*/ 1824998 w 8143193"/>
                <a:gd name="csY18" fmla="*/ 28486 h 2154101"/>
                <a:gd name="csX19" fmla="*/ 2302898 w 8143193"/>
                <a:gd name="csY19" fmla="*/ 27702 h 2154101"/>
                <a:gd name="csX20" fmla="*/ 3227595 w 8143193"/>
                <a:gd name="csY20" fmla="*/ 8461 h 2154101"/>
                <a:gd name="csX21" fmla="*/ 3520203 w 8143193"/>
                <a:gd name="csY21" fmla="*/ 8461 h 2154101"/>
                <a:gd name="csX22" fmla="*/ 3683242 w 8143193"/>
                <a:gd name="csY22" fmla="*/ 29270 h 2154101"/>
                <a:gd name="csX23" fmla="*/ 3711962 w 8143193"/>
                <a:gd name="csY23" fmla="*/ 125074 h 2154101"/>
                <a:gd name="csX24" fmla="*/ 3712782 w 8143193"/>
                <a:gd name="csY24" fmla="*/ 200694 h 2154101"/>
                <a:gd name="csX25" fmla="*/ 3718312 w 8143193"/>
                <a:gd name="csY25" fmla="*/ 410824 h 2154101"/>
                <a:gd name="csX26" fmla="*/ 3723013 w 8143193"/>
                <a:gd name="csY26" fmla="*/ 908668 h 2154101"/>
                <a:gd name="csX27" fmla="*/ 3744669 w 8143193"/>
                <a:gd name="csY27" fmla="*/ 2154100 h 2154101"/>
                <a:gd name="csX28" fmla="*/ 3783636 w 8143193"/>
                <a:gd name="csY28" fmla="*/ 898564 h 2154101"/>
                <a:gd name="csX29" fmla="*/ 3826020 w 8143193"/>
                <a:gd name="csY29" fmla="*/ 428975 h 2154101"/>
                <a:gd name="csX30" fmla="*/ 3886240 w 8143193"/>
                <a:gd name="csY30" fmla="*/ 175822 h 2154101"/>
                <a:gd name="csX31" fmla="*/ 3969319 w 8143193"/>
                <a:gd name="csY31" fmla="*/ 71226 h 2154101"/>
                <a:gd name="csX32" fmla="*/ 4043664 w 8143193"/>
                <a:gd name="csY32" fmla="*/ 43370 h 2154101"/>
                <a:gd name="csX33" fmla="*/ 4213431 w 8143193"/>
                <a:gd name="csY33" fmla="*/ 33914 h 2154101"/>
                <a:gd name="csX34" fmla="*/ 4585059 w 8143193"/>
                <a:gd name="csY34" fmla="*/ 30932 h 2154101"/>
                <a:gd name="csX35" fmla="*/ 5527743 w 8143193"/>
                <a:gd name="csY35" fmla="*/ 31651 h 2154101"/>
                <a:gd name="csX36" fmla="*/ 6475544 w 8143193"/>
                <a:gd name="csY36" fmla="*/ 23091 h 2154101"/>
                <a:gd name="csX37" fmla="*/ 7770334 w 8143193"/>
                <a:gd name="csY37" fmla="*/ 23091 h 2154101"/>
                <a:gd name="csX38" fmla="*/ 8143193 w 8143193"/>
                <a:gd name="csY38" fmla="*/ 12209 h 2154101"/>
                <a:gd name="csX0" fmla="*/ 0 w 8143193"/>
                <a:gd name="csY0" fmla="*/ 24106 h 2154101"/>
                <a:gd name="csX1" fmla="*/ 508262 w 8143193"/>
                <a:gd name="csY1" fmla="*/ 4619 h 2154101"/>
                <a:gd name="csX2" fmla="*/ 671893 w 8143193"/>
                <a:gd name="csY2" fmla="*/ 0 h 2154101"/>
                <a:gd name="csX3" fmla="*/ 765069 w 8143193"/>
                <a:gd name="csY3" fmla="*/ 9237 h 2154101"/>
                <a:gd name="csX4" fmla="*/ 820894 w 8143193"/>
                <a:gd name="csY4" fmla="*/ 23091 h 2154101"/>
                <a:gd name="csX5" fmla="*/ 842840 w 8143193"/>
                <a:gd name="csY5" fmla="*/ 45037 h 2154101"/>
                <a:gd name="csX6" fmla="*/ 852077 w 8143193"/>
                <a:gd name="csY6" fmla="*/ 115492 h 2154101"/>
                <a:gd name="csX7" fmla="*/ 856695 w 8143193"/>
                <a:gd name="csY7" fmla="*/ 258692 h 2154101"/>
                <a:gd name="csX8" fmla="*/ 859391 w 8143193"/>
                <a:gd name="csY8" fmla="*/ 507815 h 2154101"/>
                <a:gd name="csX9" fmla="*/ 864785 w 8143193"/>
                <a:gd name="csY9" fmla="*/ 2137184 h 2154101"/>
                <a:gd name="csX10" fmla="*/ 949309 w 8143193"/>
                <a:gd name="csY10" fmla="*/ 627272 h 2154101"/>
                <a:gd name="csX11" fmla="*/ 959883 w 8143193"/>
                <a:gd name="csY11" fmla="*/ 440058 h 2154101"/>
                <a:gd name="csX12" fmla="*/ 981828 w 8143193"/>
                <a:gd name="csY12" fmla="*/ 271808 h 2154101"/>
                <a:gd name="csX13" fmla="*/ 1025720 w 8143193"/>
                <a:gd name="csY13" fmla="*/ 162080 h 2154101"/>
                <a:gd name="csX14" fmla="*/ 1084241 w 8143193"/>
                <a:gd name="csY14" fmla="*/ 96243 h 2154101"/>
                <a:gd name="csX15" fmla="*/ 1179339 w 8143193"/>
                <a:gd name="csY15" fmla="*/ 59667 h 2154101"/>
                <a:gd name="csX16" fmla="*/ 1318328 w 8143193"/>
                <a:gd name="csY16" fmla="*/ 45037 h 2154101"/>
                <a:gd name="csX17" fmla="*/ 1515838 w 8143193"/>
                <a:gd name="csY17" fmla="*/ 35801 h 2154101"/>
                <a:gd name="csX18" fmla="*/ 1824998 w 8143193"/>
                <a:gd name="csY18" fmla="*/ 28486 h 2154101"/>
                <a:gd name="csX19" fmla="*/ 2302898 w 8143193"/>
                <a:gd name="csY19" fmla="*/ 27702 h 2154101"/>
                <a:gd name="csX20" fmla="*/ 3227595 w 8143193"/>
                <a:gd name="csY20" fmla="*/ 8461 h 2154101"/>
                <a:gd name="csX21" fmla="*/ 3520203 w 8143193"/>
                <a:gd name="csY21" fmla="*/ 8461 h 2154101"/>
                <a:gd name="csX22" fmla="*/ 3683242 w 8143193"/>
                <a:gd name="csY22" fmla="*/ 29270 h 2154101"/>
                <a:gd name="csX23" fmla="*/ 3711962 w 8143193"/>
                <a:gd name="csY23" fmla="*/ 125074 h 2154101"/>
                <a:gd name="csX24" fmla="*/ 3712782 w 8143193"/>
                <a:gd name="csY24" fmla="*/ 200694 h 2154101"/>
                <a:gd name="csX25" fmla="*/ 3718312 w 8143193"/>
                <a:gd name="csY25" fmla="*/ 410824 h 2154101"/>
                <a:gd name="csX26" fmla="*/ 3723013 w 8143193"/>
                <a:gd name="csY26" fmla="*/ 908668 h 2154101"/>
                <a:gd name="csX27" fmla="*/ 3744669 w 8143193"/>
                <a:gd name="csY27" fmla="*/ 2154100 h 2154101"/>
                <a:gd name="csX28" fmla="*/ 3783636 w 8143193"/>
                <a:gd name="csY28" fmla="*/ 898564 h 2154101"/>
                <a:gd name="csX29" fmla="*/ 3826020 w 8143193"/>
                <a:gd name="csY29" fmla="*/ 428975 h 2154101"/>
                <a:gd name="csX30" fmla="*/ 3886240 w 8143193"/>
                <a:gd name="csY30" fmla="*/ 175822 h 2154101"/>
                <a:gd name="csX31" fmla="*/ 3969319 w 8143193"/>
                <a:gd name="csY31" fmla="*/ 71226 h 2154101"/>
                <a:gd name="csX32" fmla="*/ 4043664 w 8143193"/>
                <a:gd name="csY32" fmla="*/ 43370 h 2154101"/>
                <a:gd name="csX33" fmla="*/ 4213431 w 8143193"/>
                <a:gd name="csY33" fmla="*/ 33914 h 2154101"/>
                <a:gd name="csX34" fmla="*/ 4585059 w 8143193"/>
                <a:gd name="csY34" fmla="*/ 30932 h 2154101"/>
                <a:gd name="csX35" fmla="*/ 5527743 w 8143193"/>
                <a:gd name="csY35" fmla="*/ 31651 h 2154101"/>
                <a:gd name="csX36" fmla="*/ 6475544 w 8143193"/>
                <a:gd name="csY36" fmla="*/ 23091 h 2154101"/>
                <a:gd name="csX37" fmla="*/ 7770334 w 8143193"/>
                <a:gd name="csY37" fmla="*/ 23091 h 2154101"/>
                <a:gd name="csX38" fmla="*/ 8143193 w 8143193"/>
                <a:gd name="csY38" fmla="*/ 29248 h 2154101"/>
                <a:gd name="csX0" fmla="*/ 0 w 8128637"/>
                <a:gd name="csY0" fmla="*/ 24106 h 2154101"/>
                <a:gd name="csX1" fmla="*/ 508262 w 8128637"/>
                <a:gd name="csY1" fmla="*/ 4619 h 2154101"/>
                <a:gd name="csX2" fmla="*/ 671893 w 8128637"/>
                <a:gd name="csY2" fmla="*/ 0 h 2154101"/>
                <a:gd name="csX3" fmla="*/ 765069 w 8128637"/>
                <a:gd name="csY3" fmla="*/ 9237 h 2154101"/>
                <a:gd name="csX4" fmla="*/ 820894 w 8128637"/>
                <a:gd name="csY4" fmla="*/ 23091 h 2154101"/>
                <a:gd name="csX5" fmla="*/ 842840 w 8128637"/>
                <a:gd name="csY5" fmla="*/ 45037 h 2154101"/>
                <a:gd name="csX6" fmla="*/ 852077 w 8128637"/>
                <a:gd name="csY6" fmla="*/ 115492 h 2154101"/>
                <a:gd name="csX7" fmla="*/ 856695 w 8128637"/>
                <a:gd name="csY7" fmla="*/ 258692 h 2154101"/>
                <a:gd name="csX8" fmla="*/ 859391 w 8128637"/>
                <a:gd name="csY8" fmla="*/ 507815 h 2154101"/>
                <a:gd name="csX9" fmla="*/ 864785 w 8128637"/>
                <a:gd name="csY9" fmla="*/ 2137184 h 2154101"/>
                <a:gd name="csX10" fmla="*/ 949309 w 8128637"/>
                <a:gd name="csY10" fmla="*/ 627272 h 2154101"/>
                <a:gd name="csX11" fmla="*/ 959883 w 8128637"/>
                <a:gd name="csY11" fmla="*/ 440058 h 2154101"/>
                <a:gd name="csX12" fmla="*/ 981828 w 8128637"/>
                <a:gd name="csY12" fmla="*/ 271808 h 2154101"/>
                <a:gd name="csX13" fmla="*/ 1025720 w 8128637"/>
                <a:gd name="csY13" fmla="*/ 162080 h 2154101"/>
                <a:gd name="csX14" fmla="*/ 1084241 w 8128637"/>
                <a:gd name="csY14" fmla="*/ 96243 h 2154101"/>
                <a:gd name="csX15" fmla="*/ 1179339 w 8128637"/>
                <a:gd name="csY15" fmla="*/ 59667 h 2154101"/>
                <a:gd name="csX16" fmla="*/ 1318328 w 8128637"/>
                <a:gd name="csY16" fmla="*/ 45037 h 2154101"/>
                <a:gd name="csX17" fmla="*/ 1515838 w 8128637"/>
                <a:gd name="csY17" fmla="*/ 35801 h 2154101"/>
                <a:gd name="csX18" fmla="*/ 1824998 w 8128637"/>
                <a:gd name="csY18" fmla="*/ 28486 h 2154101"/>
                <a:gd name="csX19" fmla="*/ 2302898 w 8128637"/>
                <a:gd name="csY19" fmla="*/ 27702 h 2154101"/>
                <a:gd name="csX20" fmla="*/ 3227595 w 8128637"/>
                <a:gd name="csY20" fmla="*/ 8461 h 2154101"/>
                <a:gd name="csX21" fmla="*/ 3520203 w 8128637"/>
                <a:gd name="csY21" fmla="*/ 8461 h 2154101"/>
                <a:gd name="csX22" fmla="*/ 3683242 w 8128637"/>
                <a:gd name="csY22" fmla="*/ 29270 h 2154101"/>
                <a:gd name="csX23" fmla="*/ 3711962 w 8128637"/>
                <a:gd name="csY23" fmla="*/ 125074 h 2154101"/>
                <a:gd name="csX24" fmla="*/ 3712782 w 8128637"/>
                <a:gd name="csY24" fmla="*/ 200694 h 2154101"/>
                <a:gd name="csX25" fmla="*/ 3718312 w 8128637"/>
                <a:gd name="csY25" fmla="*/ 410824 h 2154101"/>
                <a:gd name="csX26" fmla="*/ 3723013 w 8128637"/>
                <a:gd name="csY26" fmla="*/ 908668 h 2154101"/>
                <a:gd name="csX27" fmla="*/ 3744669 w 8128637"/>
                <a:gd name="csY27" fmla="*/ 2154100 h 2154101"/>
                <a:gd name="csX28" fmla="*/ 3783636 w 8128637"/>
                <a:gd name="csY28" fmla="*/ 898564 h 2154101"/>
                <a:gd name="csX29" fmla="*/ 3826020 w 8128637"/>
                <a:gd name="csY29" fmla="*/ 428975 h 2154101"/>
                <a:gd name="csX30" fmla="*/ 3886240 w 8128637"/>
                <a:gd name="csY30" fmla="*/ 175822 h 2154101"/>
                <a:gd name="csX31" fmla="*/ 3969319 w 8128637"/>
                <a:gd name="csY31" fmla="*/ 71226 h 2154101"/>
                <a:gd name="csX32" fmla="*/ 4043664 w 8128637"/>
                <a:gd name="csY32" fmla="*/ 43370 h 2154101"/>
                <a:gd name="csX33" fmla="*/ 4213431 w 8128637"/>
                <a:gd name="csY33" fmla="*/ 33914 h 2154101"/>
                <a:gd name="csX34" fmla="*/ 4585059 w 8128637"/>
                <a:gd name="csY34" fmla="*/ 30932 h 2154101"/>
                <a:gd name="csX35" fmla="*/ 5527743 w 8128637"/>
                <a:gd name="csY35" fmla="*/ 31651 h 2154101"/>
                <a:gd name="csX36" fmla="*/ 6475544 w 8128637"/>
                <a:gd name="csY36" fmla="*/ 23091 h 2154101"/>
                <a:gd name="csX37" fmla="*/ 7770334 w 8128637"/>
                <a:gd name="csY37" fmla="*/ 23091 h 2154101"/>
                <a:gd name="csX38" fmla="*/ 8128637 w 8128637"/>
                <a:gd name="csY38" fmla="*/ 12210 h 2154101"/>
                <a:gd name="csX0" fmla="*/ 0 w 8128637"/>
                <a:gd name="csY0" fmla="*/ 24106 h 2154101"/>
                <a:gd name="csX1" fmla="*/ 508262 w 8128637"/>
                <a:gd name="csY1" fmla="*/ 4619 h 2154101"/>
                <a:gd name="csX2" fmla="*/ 671893 w 8128637"/>
                <a:gd name="csY2" fmla="*/ 0 h 2154101"/>
                <a:gd name="csX3" fmla="*/ 765069 w 8128637"/>
                <a:gd name="csY3" fmla="*/ 9237 h 2154101"/>
                <a:gd name="csX4" fmla="*/ 820894 w 8128637"/>
                <a:gd name="csY4" fmla="*/ 23091 h 2154101"/>
                <a:gd name="csX5" fmla="*/ 842840 w 8128637"/>
                <a:gd name="csY5" fmla="*/ 45037 h 2154101"/>
                <a:gd name="csX6" fmla="*/ 852077 w 8128637"/>
                <a:gd name="csY6" fmla="*/ 115492 h 2154101"/>
                <a:gd name="csX7" fmla="*/ 856695 w 8128637"/>
                <a:gd name="csY7" fmla="*/ 258692 h 2154101"/>
                <a:gd name="csX8" fmla="*/ 859391 w 8128637"/>
                <a:gd name="csY8" fmla="*/ 507815 h 2154101"/>
                <a:gd name="csX9" fmla="*/ 864785 w 8128637"/>
                <a:gd name="csY9" fmla="*/ 2137184 h 2154101"/>
                <a:gd name="csX10" fmla="*/ 949309 w 8128637"/>
                <a:gd name="csY10" fmla="*/ 627272 h 2154101"/>
                <a:gd name="csX11" fmla="*/ 959883 w 8128637"/>
                <a:gd name="csY11" fmla="*/ 440058 h 2154101"/>
                <a:gd name="csX12" fmla="*/ 981828 w 8128637"/>
                <a:gd name="csY12" fmla="*/ 271808 h 2154101"/>
                <a:gd name="csX13" fmla="*/ 1025720 w 8128637"/>
                <a:gd name="csY13" fmla="*/ 162080 h 2154101"/>
                <a:gd name="csX14" fmla="*/ 1084241 w 8128637"/>
                <a:gd name="csY14" fmla="*/ 96243 h 2154101"/>
                <a:gd name="csX15" fmla="*/ 1179339 w 8128637"/>
                <a:gd name="csY15" fmla="*/ 59667 h 2154101"/>
                <a:gd name="csX16" fmla="*/ 1318328 w 8128637"/>
                <a:gd name="csY16" fmla="*/ 45037 h 2154101"/>
                <a:gd name="csX17" fmla="*/ 1515838 w 8128637"/>
                <a:gd name="csY17" fmla="*/ 35801 h 2154101"/>
                <a:gd name="csX18" fmla="*/ 1824998 w 8128637"/>
                <a:gd name="csY18" fmla="*/ 28486 h 2154101"/>
                <a:gd name="csX19" fmla="*/ 2302898 w 8128637"/>
                <a:gd name="csY19" fmla="*/ 27702 h 2154101"/>
                <a:gd name="csX20" fmla="*/ 3227595 w 8128637"/>
                <a:gd name="csY20" fmla="*/ 8461 h 2154101"/>
                <a:gd name="csX21" fmla="*/ 3520203 w 8128637"/>
                <a:gd name="csY21" fmla="*/ 8461 h 2154101"/>
                <a:gd name="csX22" fmla="*/ 3683242 w 8128637"/>
                <a:gd name="csY22" fmla="*/ 29270 h 2154101"/>
                <a:gd name="csX23" fmla="*/ 3711962 w 8128637"/>
                <a:gd name="csY23" fmla="*/ 125074 h 2154101"/>
                <a:gd name="csX24" fmla="*/ 3712782 w 8128637"/>
                <a:gd name="csY24" fmla="*/ 200694 h 2154101"/>
                <a:gd name="csX25" fmla="*/ 3718312 w 8128637"/>
                <a:gd name="csY25" fmla="*/ 410824 h 2154101"/>
                <a:gd name="csX26" fmla="*/ 3723013 w 8128637"/>
                <a:gd name="csY26" fmla="*/ 908668 h 2154101"/>
                <a:gd name="csX27" fmla="*/ 3744669 w 8128637"/>
                <a:gd name="csY27" fmla="*/ 2154100 h 2154101"/>
                <a:gd name="csX28" fmla="*/ 3783636 w 8128637"/>
                <a:gd name="csY28" fmla="*/ 898564 h 2154101"/>
                <a:gd name="csX29" fmla="*/ 3826020 w 8128637"/>
                <a:gd name="csY29" fmla="*/ 428975 h 2154101"/>
                <a:gd name="csX30" fmla="*/ 3886240 w 8128637"/>
                <a:gd name="csY30" fmla="*/ 175822 h 2154101"/>
                <a:gd name="csX31" fmla="*/ 3969319 w 8128637"/>
                <a:gd name="csY31" fmla="*/ 71226 h 2154101"/>
                <a:gd name="csX32" fmla="*/ 4043664 w 8128637"/>
                <a:gd name="csY32" fmla="*/ 43370 h 2154101"/>
                <a:gd name="csX33" fmla="*/ 4213431 w 8128637"/>
                <a:gd name="csY33" fmla="*/ 33914 h 2154101"/>
                <a:gd name="csX34" fmla="*/ 4585059 w 8128637"/>
                <a:gd name="csY34" fmla="*/ 30932 h 2154101"/>
                <a:gd name="csX35" fmla="*/ 5527743 w 8128637"/>
                <a:gd name="csY35" fmla="*/ 31651 h 2154101"/>
                <a:gd name="csX36" fmla="*/ 6475544 w 8128637"/>
                <a:gd name="csY36" fmla="*/ 23091 h 2154101"/>
                <a:gd name="csX37" fmla="*/ 7712108 w 8128637"/>
                <a:gd name="csY37" fmla="*/ 17411 h 2154101"/>
                <a:gd name="csX38" fmla="*/ 8128637 w 8128637"/>
                <a:gd name="csY38" fmla="*/ 12210 h 21541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8128637" h="2154101">
                  <a:moveTo>
                    <a:pt x="0" y="24106"/>
                  </a:moveTo>
                  <a:lnTo>
                    <a:pt x="508262" y="4619"/>
                  </a:lnTo>
                  <a:lnTo>
                    <a:pt x="671893" y="0"/>
                  </a:lnTo>
                  <a:lnTo>
                    <a:pt x="765069" y="9237"/>
                  </a:lnTo>
                  <a:lnTo>
                    <a:pt x="820894" y="23091"/>
                  </a:lnTo>
                  <a:cubicBezTo>
                    <a:pt x="833086" y="26749"/>
                    <a:pt x="837643" y="29637"/>
                    <a:pt x="842840" y="45037"/>
                  </a:cubicBezTo>
                  <a:cubicBezTo>
                    <a:pt x="848037" y="60437"/>
                    <a:pt x="849768" y="79883"/>
                    <a:pt x="852077" y="115492"/>
                  </a:cubicBezTo>
                  <a:cubicBezTo>
                    <a:pt x="854386" y="151101"/>
                    <a:pt x="855476" y="193305"/>
                    <a:pt x="856695" y="258692"/>
                  </a:cubicBezTo>
                  <a:cubicBezTo>
                    <a:pt x="857914" y="324079"/>
                    <a:pt x="855734" y="184727"/>
                    <a:pt x="859391" y="507815"/>
                  </a:cubicBezTo>
                  <a:cubicBezTo>
                    <a:pt x="863049" y="830903"/>
                    <a:pt x="849799" y="2117275"/>
                    <a:pt x="864785" y="2137184"/>
                  </a:cubicBezTo>
                  <a:cubicBezTo>
                    <a:pt x="879771" y="2157093"/>
                    <a:pt x="933459" y="910126"/>
                    <a:pt x="949309" y="627272"/>
                  </a:cubicBezTo>
                  <a:cubicBezTo>
                    <a:pt x="965159" y="344418"/>
                    <a:pt x="954463" y="499302"/>
                    <a:pt x="959883" y="440058"/>
                  </a:cubicBezTo>
                  <a:cubicBezTo>
                    <a:pt x="965303" y="380814"/>
                    <a:pt x="970855" y="318138"/>
                    <a:pt x="981828" y="271808"/>
                  </a:cubicBezTo>
                  <a:cubicBezTo>
                    <a:pt x="992801" y="225478"/>
                    <a:pt x="1008651" y="191341"/>
                    <a:pt x="1025720" y="162080"/>
                  </a:cubicBezTo>
                  <a:cubicBezTo>
                    <a:pt x="1042789" y="132819"/>
                    <a:pt x="1058638" y="113312"/>
                    <a:pt x="1084241" y="96243"/>
                  </a:cubicBezTo>
                  <a:cubicBezTo>
                    <a:pt x="1109844" y="79174"/>
                    <a:pt x="1140324" y="68201"/>
                    <a:pt x="1179339" y="59667"/>
                  </a:cubicBezTo>
                  <a:cubicBezTo>
                    <a:pt x="1218354" y="51133"/>
                    <a:pt x="1262245" y="49015"/>
                    <a:pt x="1318328" y="45037"/>
                  </a:cubicBezTo>
                  <a:cubicBezTo>
                    <a:pt x="1374411" y="41059"/>
                    <a:pt x="1431393" y="38560"/>
                    <a:pt x="1515838" y="35801"/>
                  </a:cubicBezTo>
                  <a:lnTo>
                    <a:pt x="1824998" y="28486"/>
                  </a:lnTo>
                  <a:lnTo>
                    <a:pt x="2302898" y="27702"/>
                  </a:lnTo>
                  <a:lnTo>
                    <a:pt x="3227595" y="8461"/>
                  </a:lnTo>
                  <a:cubicBezTo>
                    <a:pt x="3430479" y="5254"/>
                    <a:pt x="3444262" y="4993"/>
                    <a:pt x="3520203" y="8461"/>
                  </a:cubicBezTo>
                  <a:cubicBezTo>
                    <a:pt x="3596144" y="11929"/>
                    <a:pt x="3651282" y="9835"/>
                    <a:pt x="3683242" y="29270"/>
                  </a:cubicBezTo>
                  <a:cubicBezTo>
                    <a:pt x="3715202" y="48706"/>
                    <a:pt x="3710214" y="96503"/>
                    <a:pt x="3711962" y="125074"/>
                  </a:cubicBezTo>
                  <a:cubicBezTo>
                    <a:pt x="3713710" y="153645"/>
                    <a:pt x="3711724" y="153069"/>
                    <a:pt x="3712782" y="200694"/>
                  </a:cubicBezTo>
                  <a:cubicBezTo>
                    <a:pt x="3713840" y="248319"/>
                    <a:pt x="3716607" y="292828"/>
                    <a:pt x="3718312" y="410824"/>
                  </a:cubicBezTo>
                  <a:cubicBezTo>
                    <a:pt x="3720017" y="528820"/>
                    <a:pt x="3718479" y="748069"/>
                    <a:pt x="3723013" y="908668"/>
                  </a:cubicBezTo>
                  <a:cubicBezTo>
                    <a:pt x="3727547" y="1069267"/>
                    <a:pt x="3734565" y="2155784"/>
                    <a:pt x="3744669" y="2154100"/>
                  </a:cubicBezTo>
                  <a:cubicBezTo>
                    <a:pt x="3754773" y="2152416"/>
                    <a:pt x="3770219" y="1056137"/>
                    <a:pt x="3783636" y="898564"/>
                  </a:cubicBezTo>
                  <a:cubicBezTo>
                    <a:pt x="3797053" y="740991"/>
                    <a:pt x="3808919" y="549432"/>
                    <a:pt x="3826020" y="428975"/>
                  </a:cubicBezTo>
                  <a:cubicBezTo>
                    <a:pt x="3843121" y="308518"/>
                    <a:pt x="3862357" y="235447"/>
                    <a:pt x="3886240" y="175822"/>
                  </a:cubicBezTo>
                  <a:cubicBezTo>
                    <a:pt x="3910123" y="116197"/>
                    <a:pt x="3943082" y="93301"/>
                    <a:pt x="3969319" y="71226"/>
                  </a:cubicBezTo>
                  <a:cubicBezTo>
                    <a:pt x="3995556" y="49151"/>
                    <a:pt x="4002979" y="49589"/>
                    <a:pt x="4043664" y="43370"/>
                  </a:cubicBezTo>
                  <a:cubicBezTo>
                    <a:pt x="4084349" y="37151"/>
                    <a:pt x="4123199" y="35987"/>
                    <a:pt x="4213431" y="33914"/>
                  </a:cubicBezTo>
                  <a:cubicBezTo>
                    <a:pt x="4303663" y="31841"/>
                    <a:pt x="4461183" y="31926"/>
                    <a:pt x="4585059" y="30932"/>
                  </a:cubicBezTo>
                  <a:lnTo>
                    <a:pt x="5527743" y="31651"/>
                  </a:lnTo>
                  <a:lnTo>
                    <a:pt x="6475544" y="23091"/>
                  </a:lnTo>
                  <a:lnTo>
                    <a:pt x="7712108" y="17411"/>
                  </a:lnTo>
                  <a:lnTo>
                    <a:pt x="8128637" y="12210"/>
                  </a:ln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41" name="ZoneTexte 40">
            <a:extLst>
              <a:ext uri="{FF2B5EF4-FFF2-40B4-BE49-F238E27FC236}">
                <a16:creationId xmlns:a16="http://schemas.microsoft.com/office/drawing/2014/main" id="{6E77362B-727F-6FFA-7B51-EE110CD5B052}"/>
              </a:ext>
            </a:extLst>
          </p:cNvPr>
          <p:cNvSpPr txBox="1"/>
          <p:nvPr/>
        </p:nvSpPr>
        <p:spPr>
          <a:xfrm>
            <a:off x="8331831" y="6946032"/>
            <a:ext cx="184731" cy="369332"/>
          </a:xfrm>
          <a:prstGeom prst="rect">
            <a:avLst/>
          </a:prstGeom>
          <a:noFill/>
        </p:spPr>
        <p:txBody>
          <a:bodyPr wrap="none" rtlCol="0">
            <a:spAutoFit/>
          </a:bodyPr>
          <a:lstStyle/>
          <a:p>
            <a:endParaRPr lang="en-US" noProof="0" dirty="0"/>
          </a:p>
        </p:txBody>
      </p:sp>
      <p:grpSp>
        <p:nvGrpSpPr>
          <p:cNvPr id="42" name="Groupe 41">
            <a:extLst>
              <a:ext uri="{FF2B5EF4-FFF2-40B4-BE49-F238E27FC236}">
                <a16:creationId xmlns:a16="http://schemas.microsoft.com/office/drawing/2014/main" id="{91AF272D-EA02-DFBF-8F53-5BAE83FB67F0}"/>
              </a:ext>
            </a:extLst>
          </p:cNvPr>
          <p:cNvGrpSpPr/>
          <p:nvPr/>
        </p:nvGrpSpPr>
        <p:grpSpPr>
          <a:xfrm>
            <a:off x="1221121" y="565651"/>
            <a:ext cx="9512449" cy="5640543"/>
            <a:chOff x="1313955" y="551580"/>
            <a:chExt cx="8272796" cy="5640543"/>
          </a:xfrm>
        </p:grpSpPr>
        <p:sp>
          <p:nvSpPr>
            <p:cNvPr id="43" name="Forme libre 42">
              <a:extLst>
                <a:ext uri="{FF2B5EF4-FFF2-40B4-BE49-F238E27FC236}">
                  <a16:creationId xmlns:a16="http://schemas.microsoft.com/office/drawing/2014/main" id="{1718701B-4BB6-9041-DBA7-D6D38903AE40}"/>
                </a:ext>
              </a:extLst>
            </p:cNvPr>
            <p:cNvSpPr/>
            <p:nvPr/>
          </p:nvSpPr>
          <p:spPr>
            <a:xfrm>
              <a:off x="1322424" y="4775596"/>
              <a:ext cx="8212800" cy="1416527"/>
            </a:xfrm>
            <a:custGeom>
              <a:avLst/>
              <a:gdLst>
                <a:gd name="csX0" fmla="*/ 0 w 9381066"/>
                <a:gd name="csY0" fmla="*/ 857955 h 1399822"/>
                <a:gd name="csX1" fmla="*/ 383822 w 9381066"/>
                <a:gd name="csY1" fmla="*/ 857955 h 1399822"/>
                <a:gd name="csX2" fmla="*/ 383822 w 9381066"/>
                <a:gd name="csY2" fmla="*/ 1399822 h 1399822"/>
                <a:gd name="csX3" fmla="*/ 948266 w 9381066"/>
                <a:gd name="csY3" fmla="*/ 1399822 h 1399822"/>
                <a:gd name="csX4" fmla="*/ 936977 w 9381066"/>
                <a:gd name="csY4" fmla="*/ 11289 h 1399822"/>
                <a:gd name="csX5" fmla="*/ 3635022 w 9381066"/>
                <a:gd name="csY5" fmla="*/ 0 h 1399822"/>
                <a:gd name="csX6" fmla="*/ 3646311 w 9381066"/>
                <a:gd name="csY6" fmla="*/ 1399822 h 1399822"/>
                <a:gd name="csX7" fmla="*/ 3668889 w 9381066"/>
                <a:gd name="csY7" fmla="*/ 1388533 h 1399822"/>
                <a:gd name="csX8" fmla="*/ 3691466 w 9381066"/>
                <a:gd name="csY8" fmla="*/ 0 h 1399822"/>
                <a:gd name="csX9" fmla="*/ 6366933 w 9381066"/>
                <a:gd name="csY9" fmla="*/ 0 h 1399822"/>
                <a:gd name="csX10" fmla="*/ 6389511 w 9381066"/>
                <a:gd name="csY10" fmla="*/ 699911 h 1399822"/>
                <a:gd name="csX11" fmla="*/ 9381066 w 9381066"/>
                <a:gd name="csY11" fmla="*/ 699911 h 1399822"/>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668889 w 9381066"/>
                <a:gd name="csY7" fmla="*/ 1395261 h 1406550"/>
                <a:gd name="csX8" fmla="*/ 3691466 w 9381066"/>
                <a:gd name="csY8" fmla="*/ 6728 h 1406550"/>
                <a:gd name="csX9" fmla="*/ 6366933 w 9381066"/>
                <a:gd name="csY9" fmla="*/ 6728 h 1406550"/>
                <a:gd name="csX10" fmla="*/ 6389511 w 9381066"/>
                <a:gd name="csY10" fmla="*/ 706639 h 1406550"/>
                <a:gd name="csX11" fmla="*/ 9381066 w 9381066"/>
                <a:gd name="csY11" fmla="*/ 706639 h 1406550"/>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366933 w 9381066"/>
                <a:gd name="csY9" fmla="*/ 6728 h 1408774"/>
                <a:gd name="csX10" fmla="*/ 6389511 w 9381066"/>
                <a:gd name="csY10" fmla="*/ 706639 h 1408774"/>
                <a:gd name="csX11" fmla="*/ 9381066 w 9381066"/>
                <a:gd name="csY11" fmla="*/ 706639 h 1408774"/>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402969 w 9381066"/>
                <a:gd name="csY9" fmla="*/ 11233 h 1408774"/>
                <a:gd name="csX10" fmla="*/ 6389511 w 9381066"/>
                <a:gd name="csY10" fmla="*/ 706639 h 1408774"/>
                <a:gd name="csX11" fmla="*/ 9381066 w 9381066"/>
                <a:gd name="csY11" fmla="*/ 706639 h 1408774"/>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371438 w 9381066"/>
                <a:gd name="csY9" fmla="*/ 15738 h 1408774"/>
                <a:gd name="csX10" fmla="*/ 6389511 w 9381066"/>
                <a:gd name="csY10" fmla="*/ 706639 h 1408774"/>
                <a:gd name="csX11" fmla="*/ 9381066 w 9381066"/>
                <a:gd name="csY11" fmla="*/ 706639 h 1408774"/>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389456 w 9381066"/>
                <a:gd name="csY9" fmla="*/ 11234 h 1408774"/>
                <a:gd name="csX10" fmla="*/ 6389511 w 9381066"/>
                <a:gd name="csY10" fmla="*/ 706639 h 1408774"/>
                <a:gd name="csX11" fmla="*/ 9381066 w 9381066"/>
                <a:gd name="csY11" fmla="*/ 706639 h 1408774"/>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691466 w 9381066"/>
                <a:gd name="csY8" fmla="*/ 6728 h 1406550"/>
                <a:gd name="csX9" fmla="*/ 6389456 w 9381066"/>
                <a:gd name="csY9" fmla="*/ 11234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2373 h 1406550"/>
                <a:gd name="csX9" fmla="*/ 6389456 w 9381066"/>
                <a:gd name="csY9" fmla="*/ 11234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389456 w 9381066"/>
                <a:gd name="csY9" fmla="*/ 11234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79822 w 9381066"/>
                <a:gd name="csY10" fmla="*/ 712284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68533 w 9381066"/>
                <a:gd name="csY10" fmla="*/ 700995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79822 w 9381066"/>
                <a:gd name="csY10" fmla="*/ 706640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40666 w 9381066"/>
                <a:gd name="csY5" fmla="*/ 1084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79822 w 9381066"/>
                <a:gd name="csY10" fmla="*/ 706640 h 1406550"/>
                <a:gd name="csX11" fmla="*/ 9381066 w 9381066"/>
                <a:gd name="csY11" fmla="*/ 706639 h 1406550"/>
                <a:gd name="csX0" fmla="*/ 0 w 9381066"/>
                <a:gd name="csY0" fmla="*/ 864683 h 1420062"/>
                <a:gd name="csX1" fmla="*/ 383822 w 9381066"/>
                <a:gd name="csY1" fmla="*/ 864683 h 1420062"/>
                <a:gd name="csX2" fmla="*/ 383822 w 9381066"/>
                <a:gd name="csY2" fmla="*/ 1406550 h 1420062"/>
                <a:gd name="csX3" fmla="*/ 948266 w 9381066"/>
                <a:gd name="csY3" fmla="*/ 1406550 h 1420062"/>
                <a:gd name="csX4" fmla="*/ 941481 w 9381066"/>
                <a:gd name="csY4" fmla="*/ 0 h 1420062"/>
                <a:gd name="csX5" fmla="*/ 3640666 w 9381066"/>
                <a:gd name="csY5" fmla="*/ 1084 h 1420062"/>
                <a:gd name="csX6" fmla="*/ 3646311 w 9381066"/>
                <a:gd name="csY6" fmla="*/ 1406550 h 1420062"/>
                <a:gd name="csX7" fmla="*/ 3772714 w 9381066"/>
                <a:gd name="csY7" fmla="*/ 1420062 h 1420062"/>
                <a:gd name="csX8" fmla="*/ 3776133 w 9381066"/>
                <a:gd name="csY8" fmla="*/ 1084 h 1420062"/>
                <a:gd name="csX9" fmla="*/ 6479767 w 9381066"/>
                <a:gd name="csY9" fmla="*/ 5590 h 1420062"/>
                <a:gd name="csX10" fmla="*/ 6479822 w 9381066"/>
                <a:gd name="csY10" fmla="*/ 706640 h 1420062"/>
                <a:gd name="csX11" fmla="*/ 9381066 w 9381066"/>
                <a:gd name="csY11" fmla="*/ 706639 h 1420062"/>
                <a:gd name="csX0" fmla="*/ 0 w 9381066"/>
                <a:gd name="csY0" fmla="*/ 864683 h 1420062"/>
                <a:gd name="csX1" fmla="*/ 383822 w 9381066"/>
                <a:gd name="csY1" fmla="*/ 864683 h 1420062"/>
                <a:gd name="csX2" fmla="*/ 383822 w 9381066"/>
                <a:gd name="csY2" fmla="*/ 1406550 h 1420062"/>
                <a:gd name="csX3" fmla="*/ 948266 w 9381066"/>
                <a:gd name="csY3" fmla="*/ 1406550 h 1420062"/>
                <a:gd name="csX4" fmla="*/ 941481 w 9381066"/>
                <a:gd name="csY4" fmla="*/ 0 h 1420062"/>
                <a:gd name="csX5" fmla="*/ 3640666 w 9381066"/>
                <a:gd name="csY5" fmla="*/ 1084 h 1420062"/>
                <a:gd name="csX6" fmla="*/ 3646311 w 9381066"/>
                <a:gd name="csY6" fmla="*/ 1406550 h 1420062"/>
                <a:gd name="csX7" fmla="*/ 3767070 w 9381066"/>
                <a:gd name="csY7" fmla="*/ 1420062 h 1420062"/>
                <a:gd name="csX8" fmla="*/ 3776133 w 9381066"/>
                <a:gd name="csY8" fmla="*/ 1084 h 1420062"/>
                <a:gd name="csX9" fmla="*/ 6479767 w 9381066"/>
                <a:gd name="csY9" fmla="*/ 5590 h 1420062"/>
                <a:gd name="csX10" fmla="*/ 6479822 w 9381066"/>
                <a:gd name="csY10" fmla="*/ 706640 h 1420062"/>
                <a:gd name="csX11" fmla="*/ 9381066 w 9381066"/>
                <a:gd name="csY11" fmla="*/ 706639 h 1420062"/>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40666 w 9381066"/>
                <a:gd name="csY5" fmla="*/ 1084 h 1406550"/>
                <a:gd name="csX6" fmla="*/ 3646311 w 9381066"/>
                <a:gd name="csY6" fmla="*/ 1406550 h 1406550"/>
                <a:gd name="csX7" fmla="*/ 3778359 w 9381066"/>
                <a:gd name="csY7" fmla="*/ 1403128 h 1406550"/>
                <a:gd name="csX8" fmla="*/ 3776133 w 9381066"/>
                <a:gd name="csY8" fmla="*/ 1084 h 1406550"/>
                <a:gd name="csX9" fmla="*/ 6479767 w 9381066"/>
                <a:gd name="csY9" fmla="*/ 5590 h 1406550"/>
                <a:gd name="csX10" fmla="*/ 6479822 w 9381066"/>
                <a:gd name="csY10" fmla="*/ 706640 h 1406550"/>
                <a:gd name="csX11" fmla="*/ 9381066 w 9381066"/>
                <a:gd name="csY11" fmla="*/ 706639 h 1406550"/>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706640 h 1408772"/>
                <a:gd name="csX11" fmla="*/ 9381066 w 9381066"/>
                <a:gd name="csY11" fmla="*/ 706639 h 1408772"/>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689707 h 1408772"/>
                <a:gd name="csX11" fmla="*/ 9381066 w 9381066"/>
                <a:gd name="csY11" fmla="*/ 706639 h 1408772"/>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706640 h 1408772"/>
                <a:gd name="csX11" fmla="*/ 9381066 w 9381066"/>
                <a:gd name="csY11" fmla="*/ 706639 h 1408772"/>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700996 h 1408772"/>
                <a:gd name="csX11" fmla="*/ 9381066 w 9381066"/>
                <a:gd name="csY11" fmla="*/ 706639 h 1408772"/>
                <a:gd name="csX0" fmla="*/ 0 w 9386711"/>
                <a:gd name="csY0" fmla="*/ 864683 h 1408772"/>
                <a:gd name="csX1" fmla="*/ 383822 w 9386711"/>
                <a:gd name="csY1" fmla="*/ 864683 h 1408772"/>
                <a:gd name="csX2" fmla="*/ 383822 w 9386711"/>
                <a:gd name="csY2" fmla="*/ 1406550 h 1408772"/>
                <a:gd name="csX3" fmla="*/ 948266 w 9386711"/>
                <a:gd name="csY3" fmla="*/ 1406550 h 1408772"/>
                <a:gd name="csX4" fmla="*/ 941481 w 9386711"/>
                <a:gd name="csY4" fmla="*/ 0 h 1408772"/>
                <a:gd name="csX5" fmla="*/ 3640666 w 9386711"/>
                <a:gd name="csY5" fmla="*/ 1084 h 1408772"/>
                <a:gd name="csX6" fmla="*/ 3646311 w 9386711"/>
                <a:gd name="csY6" fmla="*/ 1406550 h 1408772"/>
                <a:gd name="csX7" fmla="*/ 3778359 w 9386711"/>
                <a:gd name="csY7" fmla="*/ 1408772 h 1408772"/>
                <a:gd name="csX8" fmla="*/ 3776133 w 9386711"/>
                <a:gd name="csY8" fmla="*/ 1084 h 1408772"/>
                <a:gd name="csX9" fmla="*/ 6479767 w 9386711"/>
                <a:gd name="csY9" fmla="*/ 5590 h 1408772"/>
                <a:gd name="csX10" fmla="*/ 6479822 w 9386711"/>
                <a:gd name="csY10" fmla="*/ 700996 h 1408772"/>
                <a:gd name="csX11" fmla="*/ 9386711 w 9386711"/>
                <a:gd name="csY11" fmla="*/ 700995 h 1408772"/>
                <a:gd name="csX0" fmla="*/ 0 w 9386711"/>
                <a:gd name="csY0" fmla="*/ 864683 h 1408772"/>
                <a:gd name="csX1" fmla="*/ 383822 w 9386711"/>
                <a:gd name="csY1" fmla="*/ 864683 h 1408772"/>
                <a:gd name="csX2" fmla="*/ 383822 w 9386711"/>
                <a:gd name="csY2" fmla="*/ 1406550 h 1408772"/>
                <a:gd name="csX3" fmla="*/ 948266 w 9386711"/>
                <a:gd name="csY3" fmla="*/ 1406550 h 1408772"/>
                <a:gd name="csX4" fmla="*/ 941481 w 9386711"/>
                <a:gd name="csY4" fmla="*/ 0 h 1408772"/>
                <a:gd name="csX5" fmla="*/ 2979497 w 9386711"/>
                <a:gd name="csY5" fmla="*/ 2621 h 1408772"/>
                <a:gd name="csX6" fmla="*/ 3640666 w 9386711"/>
                <a:gd name="csY6" fmla="*/ 1084 h 1408772"/>
                <a:gd name="csX7" fmla="*/ 3646311 w 9386711"/>
                <a:gd name="csY7" fmla="*/ 1406550 h 1408772"/>
                <a:gd name="csX8" fmla="*/ 3778359 w 9386711"/>
                <a:gd name="csY8" fmla="*/ 1408772 h 1408772"/>
                <a:gd name="csX9" fmla="*/ 3776133 w 9386711"/>
                <a:gd name="csY9" fmla="*/ 1084 h 1408772"/>
                <a:gd name="csX10" fmla="*/ 6479767 w 9386711"/>
                <a:gd name="csY10" fmla="*/ 5590 h 1408772"/>
                <a:gd name="csX11" fmla="*/ 6479822 w 9386711"/>
                <a:gd name="csY11" fmla="*/ 700996 h 1408772"/>
                <a:gd name="csX12" fmla="*/ 9386711 w 9386711"/>
                <a:gd name="csY12" fmla="*/ 700995 h 1408772"/>
                <a:gd name="csX0" fmla="*/ 0 w 9386711"/>
                <a:gd name="csY0" fmla="*/ 864683 h 1408772"/>
                <a:gd name="csX1" fmla="*/ 383822 w 9386711"/>
                <a:gd name="csY1" fmla="*/ 864683 h 1408772"/>
                <a:gd name="csX2" fmla="*/ 383822 w 9386711"/>
                <a:gd name="csY2" fmla="*/ 1406550 h 1408772"/>
                <a:gd name="csX3" fmla="*/ 948266 w 9386711"/>
                <a:gd name="csY3" fmla="*/ 1406550 h 1408772"/>
                <a:gd name="csX4" fmla="*/ 941481 w 9386711"/>
                <a:gd name="csY4" fmla="*/ 0 h 1408772"/>
                <a:gd name="csX5" fmla="*/ 3111115 w 9386711"/>
                <a:gd name="csY5" fmla="*/ 2621 h 1408772"/>
                <a:gd name="csX6" fmla="*/ 3640666 w 9386711"/>
                <a:gd name="csY6" fmla="*/ 1084 h 1408772"/>
                <a:gd name="csX7" fmla="*/ 3646311 w 9386711"/>
                <a:gd name="csY7" fmla="*/ 1406550 h 1408772"/>
                <a:gd name="csX8" fmla="*/ 3778359 w 9386711"/>
                <a:gd name="csY8" fmla="*/ 1408772 h 1408772"/>
                <a:gd name="csX9" fmla="*/ 3776133 w 9386711"/>
                <a:gd name="csY9" fmla="*/ 1084 h 1408772"/>
                <a:gd name="csX10" fmla="*/ 6479767 w 9386711"/>
                <a:gd name="csY10" fmla="*/ 5590 h 1408772"/>
                <a:gd name="csX11" fmla="*/ 6479822 w 9386711"/>
                <a:gd name="csY11" fmla="*/ 700996 h 1408772"/>
                <a:gd name="csX12" fmla="*/ 9386711 w 9386711"/>
                <a:gd name="csY12" fmla="*/ 700995 h 1408772"/>
                <a:gd name="csX0" fmla="*/ 0 w 9243697"/>
                <a:gd name="csY0" fmla="*/ 864683 h 1408772"/>
                <a:gd name="csX1" fmla="*/ 383822 w 9243697"/>
                <a:gd name="csY1" fmla="*/ 864683 h 1408772"/>
                <a:gd name="csX2" fmla="*/ 383822 w 9243697"/>
                <a:gd name="csY2" fmla="*/ 1406550 h 1408772"/>
                <a:gd name="csX3" fmla="*/ 948266 w 9243697"/>
                <a:gd name="csY3" fmla="*/ 1406550 h 1408772"/>
                <a:gd name="csX4" fmla="*/ 941481 w 9243697"/>
                <a:gd name="csY4" fmla="*/ 0 h 1408772"/>
                <a:gd name="csX5" fmla="*/ 3111115 w 9243697"/>
                <a:gd name="csY5" fmla="*/ 2621 h 1408772"/>
                <a:gd name="csX6" fmla="*/ 3640666 w 9243697"/>
                <a:gd name="csY6" fmla="*/ 1084 h 1408772"/>
                <a:gd name="csX7" fmla="*/ 3646311 w 9243697"/>
                <a:gd name="csY7" fmla="*/ 1406550 h 1408772"/>
                <a:gd name="csX8" fmla="*/ 3778359 w 9243697"/>
                <a:gd name="csY8" fmla="*/ 1408772 h 1408772"/>
                <a:gd name="csX9" fmla="*/ 3776133 w 9243697"/>
                <a:gd name="csY9" fmla="*/ 1084 h 1408772"/>
                <a:gd name="csX10" fmla="*/ 6479767 w 9243697"/>
                <a:gd name="csY10" fmla="*/ 5590 h 1408772"/>
                <a:gd name="csX11" fmla="*/ 6479822 w 9243697"/>
                <a:gd name="csY11" fmla="*/ 700996 h 1408772"/>
                <a:gd name="csX12" fmla="*/ 9243697 w 9243697"/>
                <a:gd name="csY12" fmla="*/ 700995 h 1408772"/>
                <a:gd name="csX0" fmla="*/ 0 w 9243697"/>
                <a:gd name="csY0" fmla="*/ 864683 h 1408772"/>
                <a:gd name="csX1" fmla="*/ 383822 w 9243697"/>
                <a:gd name="csY1" fmla="*/ 864683 h 1408772"/>
                <a:gd name="csX2" fmla="*/ 383822 w 9243697"/>
                <a:gd name="csY2" fmla="*/ 1406550 h 1408772"/>
                <a:gd name="csX3" fmla="*/ 948266 w 9243697"/>
                <a:gd name="csY3" fmla="*/ 1406550 h 1408772"/>
                <a:gd name="csX4" fmla="*/ 941481 w 9243697"/>
                <a:gd name="csY4" fmla="*/ 0 h 1408772"/>
                <a:gd name="csX5" fmla="*/ 3111115 w 9243697"/>
                <a:gd name="csY5" fmla="*/ 2621 h 1408772"/>
                <a:gd name="csX6" fmla="*/ 3708986 w 9243697"/>
                <a:gd name="csY6" fmla="*/ 4742 h 1408772"/>
                <a:gd name="csX7" fmla="*/ 3646311 w 9243697"/>
                <a:gd name="csY7" fmla="*/ 1406550 h 1408772"/>
                <a:gd name="csX8" fmla="*/ 3778359 w 9243697"/>
                <a:gd name="csY8" fmla="*/ 1408772 h 1408772"/>
                <a:gd name="csX9" fmla="*/ 3776133 w 9243697"/>
                <a:gd name="csY9" fmla="*/ 1084 h 1408772"/>
                <a:gd name="csX10" fmla="*/ 6479767 w 9243697"/>
                <a:gd name="csY10" fmla="*/ 5590 h 1408772"/>
                <a:gd name="csX11" fmla="*/ 6479822 w 9243697"/>
                <a:gd name="csY11" fmla="*/ 700996 h 1408772"/>
                <a:gd name="csX12" fmla="*/ 9243697 w 9243697"/>
                <a:gd name="csY12" fmla="*/ 700995 h 1408772"/>
                <a:gd name="csX0" fmla="*/ 0 w 9243697"/>
                <a:gd name="csY0" fmla="*/ 864683 h 1410207"/>
                <a:gd name="csX1" fmla="*/ 383822 w 9243697"/>
                <a:gd name="csY1" fmla="*/ 864683 h 1410207"/>
                <a:gd name="csX2" fmla="*/ 383822 w 9243697"/>
                <a:gd name="csY2" fmla="*/ 1406550 h 1410207"/>
                <a:gd name="csX3" fmla="*/ 948266 w 9243697"/>
                <a:gd name="csY3" fmla="*/ 1406550 h 1410207"/>
                <a:gd name="csX4" fmla="*/ 941481 w 9243697"/>
                <a:gd name="csY4" fmla="*/ 0 h 1410207"/>
                <a:gd name="csX5" fmla="*/ 3111115 w 9243697"/>
                <a:gd name="csY5" fmla="*/ 2621 h 1410207"/>
                <a:gd name="csX6" fmla="*/ 3708986 w 9243697"/>
                <a:gd name="csY6" fmla="*/ 4742 h 1410207"/>
                <a:gd name="csX7" fmla="*/ 3714632 w 9243697"/>
                <a:gd name="csY7" fmla="*/ 1410207 h 1410207"/>
                <a:gd name="csX8" fmla="*/ 3778359 w 9243697"/>
                <a:gd name="csY8" fmla="*/ 1408772 h 1410207"/>
                <a:gd name="csX9" fmla="*/ 3776133 w 9243697"/>
                <a:gd name="csY9" fmla="*/ 1084 h 1410207"/>
                <a:gd name="csX10" fmla="*/ 6479767 w 9243697"/>
                <a:gd name="csY10" fmla="*/ 5590 h 1410207"/>
                <a:gd name="csX11" fmla="*/ 6479822 w 9243697"/>
                <a:gd name="csY11" fmla="*/ 700996 h 1410207"/>
                <a:gd name="csX12" fmla="*/ 9243697 w 9243697"/>
                <a:gd name="csY12" fmla="*/ 700995 h 1410207"/>
                <a:gd name="csX0" fmla="*/ 0 w 9243697"/>
                <a:gd name="csY0" fmla="*/ 864683 h 1410207"/>
                <a:gd name="csX1" fmla="*/ 383822 w 9243697"/>
                <a:gd name="csY1" fmla="*/ 864683 h 1410207"/>
                <a:gd name="csX2" fmla="*/ 383822 w 9243697"/>
                <a:gd name="csY2" fmla="*/ 1406550 h 1410207"/>
                <a:gd name="csX3" fmla="*/ 948266 w 9243697"/>
                <a:gd name="csY3" fmla="*/ 1406550 h 1410207"/>
                <a:gd name="csX4" fmla="*/ 941481 w 9243697"/>
                <a:gd name="csY4" fmla="*/ 0 h 1410207"/>
                <a:gd name="csX5" fmla="*/ 3111115 w 9243697"/>
                <a:gd name="csY5" fmla="*/ 2621 h 1410207"/>
                <a:gd name="csX6" fmla="*/ 3708986 w 9243697"/>
                <a:gd name="csY6" fmla="*/ 4742 h 1410207"/>
                <a:gd name="csX7" fmla="*/ 3714632 w 9243697"/>
                <a:gd name="csY7" fmla="*/ 1410207 h 1410207"/>
                <a:gd name="csX8" fmla="*/ 3778359 w 9243697"/>
                <a:gd name="csY8" fmla="*/ 1408772 h 1410207"/>
                <a:gd name="csX9" fmla="*/ 3851645 w 9243697"/>
                <a:gd name="csY9" fmla="*/ 4742 h 1410207"/>
                <a:gd name="csX10" fmla="*/ 6479767 w 9243697"/>
                <a:gd name="csY10" fmla="*/ 5590 h 1410207"/>
                <a:gd name="csX11" fmla="*/ 6479822 w 9243697"/>
                <a:gd name="csY11" fmla="*/ 700996 h 1410207"/>
                <a:gd name="csX12" fmla="*/ 9243697 w 9243697"/>
                <a:gd name="csY12" fmla="*/ 700995 h 1410207"/>
                <a:gd name="csX0" fmla="*/ 0 w 9243697"/>
                <a:gd name="csY0" fmla="*/ 864683 h 1412430"/>
                <a:gd name="csX1" fmla="*/ 383822 w 9243697"/>
                <a:gd name="csY1" fmla="*/ 864683 h 1412430"/>
                <a:gd name="csX2" fmla="*/ 383822 w 9243697"/>
                <a:gd name="csY2" fmla="*/ 1406550 h 1412430"/>
                <a:gd name="csX3" fmla="*/ 948266 w 9243697"/>
                <a:gd name="csY3" fmla="*/ 1406550 h 1412430"/>
                <a:gd name="csX4" fmla="*/ 941481 w 9243697"/>
                <a:gd name="csY4" fmla="*/ 0 h 1412430"/>
                <a:gd name="csX5" fmla="*/ 3111115 w 9243697"/>
                <a:gd name="csY5" fmla="*/ 2621 h 1412430"/>
                <a:gd name="csX6" fmla="*/ 3708986 w 9243697"/>
                <a:gd name="csY6" fmla="*/ 4742 h 1412430"/>
                <a:gd name="csX7" fmla="*/ 3714632 w 9243697"/>
                <a:gd name="csY7" fmla="*/ 1410207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43697"/>
                <a:gd name="csY0" fmla="*/ 864683 h 1412430"/>
                <a:gd name="csX1" fmla="*/ 383822 w 9243697"/>
                <a:gd name="csY1" fmla="*/ 864683 h 1412430"/>
                <a:gd name="csX2" fmla="*/ 383822 w 9243697"/>
                <a:gd name="csY2" fmla="*/ 1406550 h 1412430"/>
                <a:gd name="csX3" fmla="*/ 948266 w 9243697"/>
                <a:gd name="csY3" fmla="*/ 1406550 h 1412430"/>
                <a:gd name="csX4" fmla="*/ 934290 w 9243697"/>
                <a:gd name="csY4" fmla="*/ 0 h 1412430"/>
                <a:gd name="csX5" fmla="*/ 3111115 w 9243697"/>
                <a:gd name="csY5" fmla="*/ 2621 h 1412430"/>
                <a:gd name="csX6" fmla="*/ 3708986 w 9243697"/>
                <a:gd name="csY6" fmla="*/ 4742 h 1412430"/>
                <a:gd name="csX7" fmla="*/ 3714632 w 9243697"/>
                <a:gd name="csY7" fmla="*/ 1410207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43697"/>
                <a:gd name="csY0" fmla="*/ 864683 h 1412430"/>
                <a:gd name="csX1" fmla="*/ 383822 w 9243697"/>
                <a:gd name="csY1" fmla="*/ 864683 h 1412430"/>
                <a:gd name="csX2" fmla="*/ 383822 w 9243697"/>
                <a:gd name="csY2" fmla="*/ 1406550 h 1412430"/>
                <a:gd name="csX3" fmla="*/ 933882 w 9243697"/>
                <a:gd name="csY3" fmla="*/ 1406550 h 1412430"/>
                <a:gd name="csX4" fmla="*/ 934290 w 9243697"/>
                <a:gd name="csY4" fmla="*/ 0 h 1412430"/>
                <a:gd name="csX5" fmla="*/ 3111115 w 9243697"/>
                <a:gd name="csY5" fmla="*/ 2621 h 1412430"/>
                <a:gd name="csX6" fmla="*/ 3708986 w 9243697"/>
                <a:gd name="csY6" fmla="*/ 4742 h 1412430"/>
                <a:gd name="csX7" fmla="*/ 3714632 w 9243697"/>
                <a:gd name="csY7" fmla="*/ 1410207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43697"/>
                <a:gd name="csY0" fmla="*/ 864683 h 1412430"/>
                <a:gd name="csX1" fmla="*/ 415374 w 9243697"/>
                <a:gd name="csY1" fmla="*/ 875902 h 1412430"/>
                <a:gd name="csX2" fmla="*/ 383822 w 9243697"/>
                <a:gd name="csY2" fmla="*/ 1406550 h 1412430"/>
                <a:gd name="csX3" fmla="*/ 933882 w 9243697"/>
                <a:gd name="csY3" fmla="*/ 1406550 h 1412430"/>
                <a:gd name="csX4" fmla="*/ 934290 w 9243697"/>
                <a:gd name="csY4" fmla="*/ 0 h 1412430"/>
                <a:gd name="csX5" fmla="*/ 3111115 w 9243697"/>
                <a:gd name="csY5" fmla="*/ 2621 h 1412430"/>
                <a:gd name="csX6" fmla="*/ 3708986 w 9243697"/>
                <a:gd name="csY6" fmla="*/ 4742 h 1412430"/>
                <a:gd name="csX7" fmla="*/ 3714632 w 9243697"/>
                <a:gd name="csY7" fmla="*/ 1410207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43697"/>
                <a:gd name="csY0" fmla="*/ 864683 h 1412430"/>
                <a:gd name="csX1" fmla="*/ 415374 w 9243697"/>
                <a:gd name="csY1" fmla="*/ 875902 h 1412430"/>
                <a:gd name="csX2" fmla="*/ 415374 w 9243697"/>
                <a:gd name="csY2" fmla="*/ 1412159 h 1412430"/>
                <a:gd name="csX3" fmla="*/ 933882 w 9243697"/>
                <a:gd name="csY3" fmla="*/ 1406550 h 1412430"/>
                <a:gd name="csX4" fmla="*/ 934290 w 9243697"/>
                <a:gd name="csY4" fmla="*/ 0 h 1412430"/>
                <a:gd name="csX5" fmla="*/ 3111115 w 9243697"/>
                <a:gd name="csY5" fmla="*/ 2621 h 1412430"/>
                <a:gd name="csX6" fmla="*/ 3708986 w 9243697"/>
                <a:gd name="csY6" fmla="*/ 4742 h 1412430"/>
                <a:gd name="csX7" fmla="*/ 3714632 w 9243697"/>
                <a:gd name="csY7" fmla="*/ 1410207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06887"/>
                <a:gd name="csY0" fmla="*/ 864683 h 1412430"/>
                <a:gd name="csX1" fmla="*/ 378564 w 9206887"/>
                <a:gd name="csY1" fmla="*/ 875902 h 1412430"/>
                <a:gd name="csX2" fmla="*/ 378564 w 9206887"/>
                <a:gd name="csY2" fmla="*/ 1412159 h 1412430"/>
                <a:gd name="csX3" fmla="*/ 897072 w 9206887"/>
                <a:gd name="csY3" fmla="*/ 1406550 h 1412430"/>
                <a:gd name="csX4" fmla="*/ 897480 w 9206887"/>
                <a:gd name="csY4" fmla="*/ 0 h 1412430"/>
                <a:gd name="csX5" fmla="*/ 3074305 w 9206887"/>
                <a:gd name="csY5" fmla="*/ 2621 h 1412430"/>
                <a:gd name="csX6" fmla="*/ 3672176 w 9206887"/>
                <a:gd name="csY6" fmla="*/ 4742 h 1412430"/>
                <a:gd name="csX7" fmla="*/ 3677822 w 9206887"/>
                <a:gd name="csY7" fmla="*/ 1410207 h 1412430"/>
                <a:gd name="csX8" fmla="*/ 3817061 w 9206887"/>
                <a:gd name="csY8" fmla="*/ 1412430 h 1412430"/>
                <a:gd name="csX9" fmla="*/ 3814835 w 9206887"/>
                <a:gd name="csY9" fmla="*/ 4742 h 1412430"/>
                <a:gd name="csX10" fmla="*/ 6442957 w 9206887"/>
                <a:gd name="csY10" fmla="*/ 5590 h 1412430"/>
                <a:gd name="csX11" fmla="*/ 6443012 w 9206887"/>
                <a:gd name="csY11" fmla="*/ 700996 h 1412430"/>
                <a:gd name="csX12" fmla="*/ 9206887 w 9206887"/>
                <a:gd name="csY12" fmla="*/ 700995 h 1412430"/>
                <a:gd name="csX0" fmla="*/ 0 w 9206887"/>
                <a:gd name="csY0" fmla="*/ 864683 h 1412430"/>
                <a:gd name="csX1" fmla="*/ 378564 w 9206887"/>
                <a:gd name="csY1" fmla="*/ 875902 h 1412430"/>
                <a:gd name="csX2" fmla="*/ 378564 w 9206887"/>
                <a:gd name="csY2" fmla="*/ 1412159 h 1412430"/>
                <a:gd name="csX3" fmla="*/ 897072 w 9206887"/>
                <a:gd name="csY3" fmla="*/ 1406550 h 1412430"/>
                <a:gd name="csX4" fmla="*/ 897480 w 9206887"/>
                <a:gd name="csY4" fmla="*/ 0 h 1412430"/>
                <a:gd name="csX5" fmla="*/ 3074305 w 9206887"/>
                <a:gd name="csY5" fmla="*/ 2621 h 1412430"/>
                <a:gd name="csX6" fmla="*/ 3672176 w 9206887"/>
                <a:gd name="csY6" fmla="*/ 4742 h 1412430"/>
                <a:gd name="csX7" fmla="*/ 3677822 w 9206887"/>
                <a:gd name="csY7" fmla="*/ 1410207 h 1412430"/>
                <a:gd name="csX8" fmla="*/ 3817061 w 9206887"/>
                <a:gd name="csY8" fmla="*/ 1412430 h 1412430"/>
                <a:gd name="csX9" fmla="*/ 3814835 w 9206887"/>
                <a:gd name="csY9" fmla="*/ 4742 h 1412430"/>
                <a:gd name="csX10" fmla="*/ 6442957 w 9206887"/>
                <a:gd name="csY10" fmla="*/ 5590 h 1412430"/>
                <a:gd name="csX11" fmla="*/ 6316807 w 9206887"/>
                <a:gd name="csY11" fmla="*/ 706606 h 1412430"/>
                <a:gd name="csX12" fmla="*/ 9206887 w 9206887"/>
                <a:gd name="csY12" fmla="*/ 700995 h 1412430"/>
                <a:gd name="csX0" fmla="*/ 0 w 9206887"/>
                <a:gd name="csY0" fmla="*/ 864703 h 1412450"/>
                <a:gd name="csX1" fmla="*/ 378564 w 9206887"/>
                <a:gd name="csY1" fmla="*/ 875922 h 1412450"/>
                <a:gd name="csX2" fmla="*/ 378564 w 9206887"/>
                <a:gd name="csY2" fmla="*/ 1412179 h 1412450"/>
                <a:gd name="csX3" fmla="*/ 897072 w 9206887"/>
                <a:gd name="csY3" fmla="*/ 1406570 h 1412450"/>
                <a:gd name="csX4" fmla="*/ 897480 w 9206887"/>
                <a:gd name="csY4" fmla="*/ 20 h 1412450"/>
                <a:gd name="csX5" fmla="*/ 3074305 w 9206887"/>
                <a:gd name="csY5" fmla="*/ 2641 h 1412450"/>
                <a:gd name="csX6" fmla="*/ 3672176 w 9206887"/>
                <a:gd name="csY6" fmla="*/ 4762 h 1412450"/>
                <a:gd name="csX7" fmla="*/ 3677822 w 9206887"/>
                <a:gd name="csY7" fmla="*/ 1410227 h 1412450"/>
                <a:gd name="csX8" fmla="*/ 3817061 w 9206887"/>
                <a:gd name="csY8" fmla="*/ 1412450 h 1412450"/>
                <a:gd name="csX9" fmla="*/ 3814835 w 9206887"/>
                <a:gd name="csY9" fmla="*/ 4762 h 1412450"/>
                <a:gd name="csX10" fmla="*/ 6322010 w 9206887"/>
                <a:gd name="csY10" fmla="*/ 0 h 1412450"/>
                <a:gd name="csX11" fmla="*/ 6316807 w 9206887"/>
                <a:gd name="csY11" fmla="*/ 706626 h 1412450"/>
                <a:gd name="csX12" fmla="*/ 9206887 w 9206887"/>
                <a:gd name="csY12" fmla="*/ 701015 h 1412450"/>
                <a:gd name="csX0" fmla="*/ 0 w 9206887"/>
                <a:gd name="csY0" fmla="*/ 864683 h 1412430"/>
                <a:gd name="csX1" fmla="*/ 378564 w 9206887"/>
                <a:gd name="csY1" fmla="*/ 875902 h 1412430"/>
                <a:gd name="csX2" fmla="*/ 378564 w 9206887"/>
                <a:gd name="csY2" fmla="*/ 1412159 h 1412430"/>
                <a:gd name="csX3" fmla="*/ 897072 w 9206887"/>
                <a:gd name="csY3" fmla="*/ 1406550 h 1412430"/>
                <a:gd name="csX4" fmla="*/ 897480 w 9206887"/>
                <a:gd name="csY4" fmla="*/ 0 h 1412430"/>
                <a:gd name="csX5" fmla="*/ 3074305 w 9206887"/>
                <a:gd name="csY5" fmla="*/ 2621 h 1412430"/>
                <a:gd name="csX6" fmla="*/ 3672176 w 9206887"/>
                <a:gd name="csY6" fmla="*/ 4742 h 1412430"/>
                <a:gd name="csX7" fmla="*/ 3677822 w 9206887"/>
                <a:gd name="csY7" fmla="*/ 1410207 h 1412430"/>
                <a:gd name="csX8" fmla="*/ 3817061 w 9206887"/>
                <a:gd name="csY8" fmla="*/ 1412430 h 1412430"/>
                <a:gd name="csX9" fmla="*/ 3814835 w 9206887"/>
                <a:gd name="csY9" fmla="*/ 4742 h 1412430"/>
                <a:gd name="csX10" fmla="*/ 6300976 w 9206887"/>
                <a:gd name="csY10" fmla="*/ 5590 h 1412430"/>
                <a:gd name="csX11" fmla="*/ 6316807 w 9206887"/>
                <a:gd name="csY11" fmla="*/ 706606 h 1412430"/>
                <a:gd name="csX12" fmla="*/ 9206887 w 9206887"/>
                <a:gd name="csY12" fmla="*/ 700995 h 1412430"/>
                <a:gd name="csX0" fmla="*/ 0 w 9206887"/>
                <a:gd name="csY0" fmla="*/ 864683 h 1412430"/>
                <a:gd name="csX1" fmla="*/ 378564 w 9206887"/>
                <a:gd name="csY1" fmla="*/ 875902 h 1412430"/>
                <a:gd name="csX2" fmla="*/ 378564 w 9206887"/>
                <a:gd name="csY2" fmla="*/ 1412159 h 1412430"/>
                <a:gd name="csX3" fmla="*/ 897072 w 9206887"/>
                <a:gd name="csY3" fmla="*/ 1406550 h 1412430"/>
                <a:gd name="csX4" fmla="*/ 897480 w 9206887"/>
                <a:gd name="csY4" fmla="*/ 0 h 1412430"/>
                <a:gd name="csX5" fmla="*/ 3074305 w 9206887"/>
                <a:gd name="csY5" fmla="*/ 2621 h 1412430"/>
                <a:gd name="csX6" fmla="*/ 3672176 w 9206887"/>
                <a:gd name="csY6" fmla="*/ 4742 h 1412430"/>
                <a:gd name="csX7" fmla="*/ 3677822 w 9206887"/>
                <a:gd name="csY7" fmla="*/ 1410207 h 1412430"/>
                <a:gd name="csX8" fmla="*/ 3817061 w 9206887"/>
                <a:gd name="csY8" fmla="*/ 1412430 h 1412430"/>
                <a:gd name="csX9" fmla="*/ 3814835 w 9206887"/>
                <a:gd name="csY9" fmla="*/ 4742 h 1412430"/>
                <a:gd name="csX10" fmla="*/ 6300976 w 9206887"/>
                <a:gd name="csY10" fmla="*/ 5590 h 1412430"/>
                <a:gd name="csX11" fmla="*/ 6295773 w 9206887"/>
                <a:gd name="csY11" fmla="*/ 706606 h 1412430"/>
                <a:gd name="csX12" fmla="*/ 9206887 w 9206887"/>
                <a:gd name="csY12" fmla="*/ 700995 h 1412430"/>
                <a:gd name="csX0" fmla="*/ 0 w 9206887"/>
                <a:gd name="csY0" fmla="*/ 864683 h 1412430"/>
                <a:gd name="csX1" fmla="*/ 378564 w 9206887"/>
                <a:gd name="csY1" fmla="*/ 875902 h 1412430"/>
                <a:gd name="csX2" fmla="*/ 378564 w 9206887"/>
                <a:gd name="csY2" fmla="*/ 1412159 h 1412430"/>
                <a:gd name="csX3" fmla="*/ 897072 w 9206887"/>
                <a:gd name="csY3" fmla="*/ 1406550 h 1412430"/>
                <a:gd name="csX4" fmla="*/ 897480 w 9206887"/>
                <a:gd name="csY4" fmla="*/ 0 h 1412430"/>
                <a:gd name="csX5" fmla="*/ 3074305 w 9206887"/>
                <a:gd name="csY5" fmla="*/ 2621 h 1412430"/>
                <a:gd name="csX6" fmla="*/ 3672176 w 9206887"/>
                <a:gd name="csY6" fmla="*/ 4742 h 1412430"/>
                <a:gd name="csX7" fmla="*/ 3677822 w 9206887"/>
                <a:gd name="csY7" fmla="*/ 1410207 h 1412430"/>
                <a:gd name="csX8" fmla="*/ 3817061 w 9206887"/>
                <a:gd name="csY8" fmla="*/ 1412430 h 1412430"/>
                <a:gd name="csX9" fmla="*/ 3814835 w 9206887"/>
                <a:gd name="csY9" fmla="*/ 4742 h 1412430"/>
                <a:gd name="csX10" fmla="*/ 6300976 w 9206887"/>
                <a:gd name="csY10" fmla="*/ 5590 h 1412430"/>
                <a:gd name="csX11" fmla="*/ 6301031 w 9206887"/>
                <a:gd name="csY11" fmla="*/ 700996 h 1412430"/>
                <a:gd name="csX12" fmla="*/ 9206887 w 9206887"/>
                <a:gd name="csY12" fmla="*/ 700995 h 1412430"/>
                <a:gd name="csX0" fmla="*/ 0 w 8831151"/>
                <a:gd name="csY0" fmla="*/ 864683 h 1412430"/>
                <a:gd name="csX1" fmla="*/ 378564 w 8831151"/>
                <a:gd name="csY1" fmla="*/ 875902 h 1412430"/>
                <a:gd name="csX2" fmla="*/ 378564 w 8831151"/>
                <a:gd name="csY2" fmla="*/ 1412159 h 1412430"/>
                <a:gd name="csX3" fmla="*/ 897072 w 8831151"/>
                <a:gd name="csY3" fmla="*/ 1406550 h 1412430"/>
                <a:gd name="csX4" fmla="*/ 897480 w 8831151"/>
                <a:gd name="csY4" fmla="*/ 0 h 1412430"/>
                <a:gd name="csX5" fmla="*/ 3074305 w 8831151"/>
                <a:gd name="csY5" fmla="*/ 2621 h 1412430"/>
                <a:gd name="csX6" fmla="*/ 3672176 w 8831151"/>
                <a:gd name="csY6" fmla="*/ 4742 h 1412430"/>
                <a:gd name="csX7" fmla="*/ 3677822 w 8831151"/>
                <a:gd name="csY7" fmla="*/ 1410207 h 1412430"/>
                <a:gd name="csX8" fmla="*/ 3817061 w 8831151"/>
                <a:gd name="csY8" fmla="*/ 1412430 h 1412430"/>
                <a:gd name="csX9" fmla="*/ 3814835 w 8831151"/>
                <a:gd name="csY9" fmla="*/ 4742 h 1412430"/>
                <a:gd name="csX10" fmla="*/ 6300976 w 8831151"/>
                <a:gd name="csY10" fmla="*/ 5590 h 1412430"/>
                <a:gd name="csX11" fmla="*/ 6301031 w 8831151"/>
                <a:gd name="csY11" fmla="*/ 700996 h 1412430"/>
                <a:gd name="csX12" fmla="*/ 8831151 w 8831151"/>
                <a:gd name="csY12" fmla="*/ 713521 h 1412430"/>
                <a:gd name="csX0" fmla="*/ 0 w 8831151"/>
                <a:gd name="csY0" fmla="*/ 864683 h 1412430"/>
                <a:gd name="csX1" fmla="*/ 382626 w 8831151"/>
                <a:gd name="csY1" fmla="*/ 867234 h 1412430"/>
                <a:gd name="csX2" fmla="*/ 378564 w 8831151"/>
                <a:gd name="csY2" fmla="*/ 1412159 h 1412430"/>
                <a:gd name="csX3" fmla="*/ 897072 w 8831151"/>
                <a:gd name="csY3" fmla="*/ 1406550 h 1412430"/>
                <a:gd name="csX4" fmla="*/ 897480 w 8831151"/>
                <a:gd name="csY4" fmla="*/ 0 h 1412430"/>
                <a:gd name="csX5" fmla="*/ 3074305 w 8831151"/>
                <a:gd name="csY5" fmla="*/ 2621 h 1412430"/>
                <a:gd name="csX6" fmla="*/ 3672176 w 8831151"/>
                <a:gd name="csY6" fmla="*/ 4742 h 1412430"/>
                <a:gd name="csX7" fmla="*/ 3677822 w 8831151"/>
                <a:gd name="csY7" fmla="*/ 1410207 h 1412430"/>
                <a:gd name="csX8" fmla="*/ 3817061 w 8831151"/>
                <a:gd name="csY8" fmla="*/ 1412430 h 1412430"/>
                <a:gd name="csX9" fmla="*/ 3814835 w 8831151"/>
                <a:gd name="csY9" fmla="*/ 4742 h 1412430"/>
                <a:gd name="csX10" fmla="*/ 6300976 w 8831151"/>
                <a:gd name="csY10" fmla="*/ 5590 h 1412430"/>
                <a:gd name="csX11" fmla="*/ 6301031 w 8831151"/>
                <a:gd name="csY11" fmla="*/ 700996 h 1412430"/>
                <a:gd name="csX12" fmla="*/ 8831151 w 8831151"/>
                <a:gd name="csY12" fmla="*/ 713521 h 1412430"/>
                <a:gd name="csX0" fmla="*/ 0 w 8831151"/>
                <a:gd name="csY0" fmla="*/ 864683 h 1412430"/>
                <a:gd name="csX1" fmla="*/ 382626 w 8831151"/>
                <a:gd name="csY1" fmla="*/ 867234 h 1412430"/>
                <a:gd name="csX2" fmla="*/ 378564 w 8831151"/>
                <a:gd name="csY2" fmla="*/ 1412159 h 1412430"/>
                <a:gd name="csX3" fmla="*/ 909258 w 8831151"/>
                <a:gd name="csY3" fmla="*/ 1406550 h 1412430"/>
                <a:gd name="csX4" fmla="*/ 897480 w 8831151"/>
                <a:gd name="csY4" fmla="*/ 0 h 1412430"/>
                <a:gd name="csX5" fmla="*/ 3074305 w 8831151"/>
                <a:gd name="csY5" fmla="*/ 2621 h 1412430"/>
                <a:gd name="csX6" fmla="*/ 3672176 w 8831151"/>
                <a:gd name="csY6" fmla="*/ 4742 h 1412430"/>
                <a:gd name="csX7" fmla="*/ 3677822 w 8831151"/>
                <a:gd name="csY7" fmla="*/ 1410207 h 1412430"/>
                <a:gd name="csX8" fmla="*/ 3817061 w 8831151"/>
                <a:gd name="csY8" fmla="*/ 1412430 h 1412430"/>
                <a:gd name="csX9" fmla="*/ 3814835 w 8831151"/>
                <a:gd name="csY9" fmla="*/ 4742 h 1412430"/>
                <a:gd name="csX10" fmla="*/ 6300976 w 8831151"/>
                <a:gd name="csY10" fmla="*/ 5590 h 1412430"/>
                <a:gd name="csX11" fmla="*/ 6301031 w 8831151"/>
                <a:gd name="csY11" fmla="*/ 700996 h 1412430"/>
                <a:gd name="csX12" fmla="*/ 8831151 w 8831151"/>
                <a:gd name="csY12" fmla="*/ 713521 h 1412430"/>
                <a:gd name="csX0" fmla="*/ 0 w 8831151"/>
                <a:gd name="csY0" fmla="*/ 864683 h 1412430"/>
                <a:gd name="csX1" fmla="*/ 382626 w 8831151"/>
                <a:gd name="csY1" fmla="*/ 867234 h 1412430"/>
                <a:gd name="csX2" fmla="*/ 378564 w 8831151"/>
                <a:gd name="csY2" fmla="*/ 1412159 h 1412430"/>
                <a:gd name="csX3" fmla="*/ 909258 w 8831151"/>
                <a:gd name="csY3" fmla="*/ 1406550 h 1412430"/>
                <a:gd name="csX4" fmla="*/ 913729 w 8831151"/>
                <a:gd name="csY4" fmla="*/ 0 h 1412430"/>
                <a:gd name="csX5" fmla="*/ 3074305 w 8831151"/>
                <a:gd name="csY5" fmla="*/ 2621 h 1412430"/>
                <a:gd name="csX6" fmla="*/ 3672176 w 8831151"/>
                <a:gd name="csY6" fmla="*/ 4742 h 1412430"/>
                <a:gd name="csX7" fmla="*/ 3677822 w 8831151"/>
                <a:gd name="csY7" fmla="*/ 1410207 h 1412430"/>
                <a:gd name="csX8" fmla="*/ 3817061 w 8831151"/>
                <a:gd name="csY8" fmla="*/ 1412430 h 1412430"/>
                <a:gd name="csX9" fmla="*/ 3814835 w 8831151"/>
                <a:gd name="csY9" fmla="*/ 4742 h 1412430"/>
                <a:gd name="csX10" fmla="*/ 6300976 w 8831151"/>
                <a:gd name="csY10" fmla="*/ 5590 h 1412430"/>
                <a:gd name="csX11" fmla="*/ 6301031 w 8831151"/>
                <a:gd name="csY11" fmla="*/ 700996 h 1412430"/>
                <a:gd name="csX12" fmla="*/ 8831151 w 8831151"/>
                <a:gd name="csY12" fmla="*/ 713521 h 1412430"/>
                <a:gd name="csX0" fmla="*/ 0 w 8831151"/>
                <a:gd name="csY0" fmla="*/ 862062 h 1409809"/>
                <a:gd name="csX1" fmla="*/ 382626 w 8831151"/>
                <a:gd name="csY1" fmla="*/ 864613 h 1409809"/>
                <a:gd name="csX2" fmla="*/ 378564 w 8831151"/>
                <a:gd name="csY2" fmla="*/ 1409538 h 1409809"/>
                <a:gd name="csX3" fmla="*/ 909258 w 8831151"/>
                <a:gd name="csY3" fmla="*/ 1403929 h 1409809"/>
                <a:gd name="csX4" fmla="*/ 901542 w 8831151"/>
                <a:gd name="csY4" fmla="*/ 6046 h 1409809"/>
                <a:gd name="csX5" fmla="*/ 3074305 w 8831151"/>
                <a:gd name="csY5" fmla="*/ 0 h 1409809"/>
                <a:gd name="csX6" fmla="*/ 3672176 w 8831151"/>
                <a:gd name="csY6" fmla="*/ 2121 h 1409809"/>
                <a:gd name="csX7" fmla="*/ 3677822 w 8831151"/>
                <a:gd name="csY7" fmla="*/ 1407586 h 1409809"/>
                <a:gd name="csX8" fmla="*/ 3817061 w 8831151"/>
                <a:gd name="csY8" fmla="*/ 1409809 h 1409809"/>
                <a:gd name="csX9" fmla="*/ 3814835 w 8831151"/>
                <a:gd name="csY9" fmla="*/ 2121 h 1409809"/>
                <a:gd name="csX10" fmla="*/ 6300976 w 8831151"/>
                <a:gd name="csY10" fmla="*/ 2969 h 1409809"/>
                <a:gd name="csX11" fmla="*/ 6301031 w 8831151"/>
                <a:gd name="csY11" fmla="*/ 698375 h 1409809"/>
                <a:gd name="csX12" fmla="*/ 8831151 w 8831151"/>
                <a:gd name="csY12" fmla="*/ 710900 h 1409809"/>
                <a:gd name="csX0" fmla="*/ 0 w 8831151"/>
                <a:gd name="csY0" fmla="*/ 862062 h 1409809"/>
                <a:gd name="csX1" fmla="*/ 382626 w 8831151"/>
                <a:gd name="csY1" fmla="*/ 864613 h 1409809"/>
                <a:gd name="csX2" fmla="*/ 378564 w 8831151"/>
                <a:gd name="csY2" fmla="*/ 1409538 h 1409809"/>
                <a:gd name="csX3" fmla="*/ 909258 w 8831151"/>
                <a:gd name="csY3" fmla="*/ 1403929 h 1409809"/>
                <a:gd name="csX4" fmla="*/ 876209 w 8831151"/>
                <a:gd name="csY4" fmla="*/ 6046 h 1409809"/>
                <a:gd name="csX5" fmla="*/ 3074305 w 8831151"/>
                <a:gd name="csY5" fmla="*/ 0 h 1409809"/>
                <a:gd name="csX6" fmla="*/ 3672176 w 8831151"/>
                <a:gd name="csY6" fmla="*/ 2121 h 1409809"/>
                <a:gd name="csX7" fmla="*/ 3677822 w 8831151"/>
                <a:gd name="csY7" fmla="*/ 1407586 h 1409809"/>
                <a:gd name="csX8" fmla="*/ 3817061 w 8831151"/>
                <a:gd name="csY8" fmla="*/ 1409809 h 1409809"/>
                <a:gd name="csX9" fmla="*/ 3814835 w 8831151"/>
                <a:gd name="csY9" fmla="*/ 2121 h 1409809"/>
                <a:gd name="csX10" fmla="*/ 6300976 w 8831151"/>
                <a:gd name="csY10" fmla="*/ 2969 h 1409809"/>
                <a:gd name="csX11" fmla="*/ 6301031 w 8831151"/>
                <a:gd name="csY11" fmla="*/ 698375 h 1409809"/>
                <a:gd name="csX12" fmla="*/ 8831151 w 8831151"/>
                <a:gd name="csY12" fmla="*/ 710900 h 1409809"/>
                <a:gd name="csX0" fmla="*/ 0 w 8831151"/>
                <a:gd name="csY0" fmla="*/ 862062 h 1415288"/>
                <a:gd name="csX1" fmla="*/ 382626 w 8831151"/>
                <a:gd name="csY1" fmla="*/ 864613 h 1415288"/>
                <a:gd name="csX2" fmla="*/ 378564 w 8831151"/>
                <a:gd name="csY2" fmla="*/ 1409538 h 1415288"/>
                <a:gd name="csX3" fmla="*/ 888992 w 8831151"/>
                <a:gd name="csY3" fmla="*/ 1415288 h 1415288"/>
                <a:gd name="csX4" fmla="*/ 876209 w 8831151"/>
                <a:gd name="csY4" fmla="*/ 6046 h 1415288"/>
                <a:gd name="csX5" fmla="*/ 3074305 w 8831151"/>
                <a:gd name="csY5" fmla="*/ 0 h 1415288"/>
                <a:gd name="csX6" fmla="*/ 3672176 w 8831151"/>
                <a:gd name="csY6" fmla="*/ 2121 h 1415288"/>
                <a:gd name="csX7" fmla="*/ 3677822 w 8831151"/>
                <a:gd name="csY7" fmla="*/ 1407586 h 1415288"/>
                <a:gd name="csX8" fmla="*/ 3817061 w 8831151"/>
                <a:gd name="csY8" fmla="*/ 1409809 h 1415288"/>
                <a:gd name="csX9" fmla="*/ 3814835 w 8831151"/>
                <a:gd name="csY9" fmla="*/ 2121 h 1415288"/>
                <a:gd name="csX10" fmla="*/ 6300976 w 8831151"/>
                <a:gd name="csY10" fmla="*/ 2969 h 1415288"/>
                <a:gd name="csX11" fmla="*/ 6301031 w 8831151"/>
                <a:gd name="csY11" fmla="*/ 698375 h 1415288"/>
                <a:gd name="csX12" fmla="*/ 8831151 w 8831151"/>
                <a:gd name="csY12" fmla="*/ 710900 h 1415288"/>
                <a:gd name="csX0" fmla="*/ 0 w 8831151"/>
                <a:gd name="csY0" fmla="*/ 862062 h 1415288"/>
                <a:gd name="csX1" fmla="*/ 382626 w 8831151"/>
                <a:gd name="csY1" fmla="*/ 864613 h 1415288"/>
                <a:gd name="csX2" fmla="*/ 378564 w 8831151"/>
                <a:gd name="csY2" fmla="*/ 1409538 h 1415288"/>
                <a:gd name="csX3" fmla="*/ 888992 w 8831151"/>
                <a:gd name="csY3" fmla="*/ 1415288 h 1415288"/>
                <a:gd name="csX4" fmla="*/ 876209 w 8831151"/>
                <a:gd name="csY4" fmla="*/ 6046 h 1415288"/>
                <a:gd name="csX5" fmla="*/ 3074305 w 8831151"/>
                <a:gd name="csY5" fmla="*/ 0 h 1415288"/>
                <a:gd name="csX6" fmla="*/ 3672176 w 8831151"/>
                <a:gd name="csY6" fmla="*/ 2121 h 1415288"/>
                <a:gd name="csX7" fmla="*/ 3677822 w 8831151"/>
                <a:gd name="csY7" fmla="*/ 1407586 h 1415288"/>
                <a:gd name="csX8" fmla="*/ 3817061 w 8831151"/>
                <a:gd name="csY8" fmla="*/ 1409809 h 1415288"/>
                <a:gd name="csX9" fmla="*/ 3814835 w 8831151"/>
                <a:gd name="csY9" fmla="*/ 2121 h 1415288"/>
                <a:gd name="csX10" fmla="*/ 6300976 w 8831151"/>
                <a:gd name="csY10" fmla="*/ 2969 h 1415288"/>
                <a:gd name="csX11" fmla="*/ 6138904 w 8831151"/>
                <a:gd name="csY11" fmla="*/ 698375 h 1415288"/>
                <a:gd name="csX12" fmla="*/ 8831151 w 8831151"/>
                <a:gd name="csY12" fmla="*/ 710900 h 1415288"/>
                <a:gd name="csX0" fmla="*/ 0 w 8831151"/>
                <a:gd name="csY0" fmla="*/ 862062 h 1415288"/>
                <a:gd name="csX1" fmla="*/ 382626 w 8831151"/>
                <a:gd name="csY1" fmla="*/ 864613 h 1415288"/>
                <a:gd name="csX2" fmla="*/ 378564 w 8831151"/>
                <a:gd name="csY2" fmla="*/ 1409538 h 1415288"/>
                <a:gd name="csX3" fmla="*/ 888992 w 8831151"/>
                <a:gd name="csY3" fmla="*/ 1415288 h 1415288"/>
                <a:gd name="csX4" fmla="*/ 876209 w 8831151"/>
                <a:gd name="csY4" fmla="*/ 6046 h 1415288"/>
                <a:gd name="csX5" fmla="*/ 3074305 w 8831151"/>
                <a:gd name="csY5" fmla="*/ 0 h 1415288"/>
                <a:gd name="csX6" fmla="*/ 3672176 w 8831151"/>
                <a:gd name="csY6" fmla="*/ 2121 h 1415288"/>
                <a:gd name="csX7" fmla="*/ 3677822 w 8831151"/>
                <a:gd name="csY7" fmla="*/ 1407586 h 1415288"/>
                <a:gd name="csX8" fmla="*/ 3817061 w 8831151"/>
                <a:gd name="csY8" fmla="*/ 1409809 h 1415288"/>
                <a:gd name="csX9" fmla="*/ 3814835 w 8831151"/>
                <a:gd name="csY9" fmla="*/ 2121 h 1415288"/>
                <a:gd name="csX10" fmla="*/ 6138848 w 8831151"/>
                <a:gd name="csY10" fmla="*/ 2969 h 1415288"/>
                <a:gd name="csX11" fmla="*/ 6138904 w 8831151"/>
                <a:gd name="csY11" fmla="*/ 698375 h 1415288"/>
                <a:gd name="csX12" fmla="*/ 8831151 w 8831151"/>
                <a:gd name="csY12" fmla="*/ 710900 h 1415288"/>
                <a:gd name="csX0" fmla="*/ 0 w 8416685"/>
                <a:gd name="csY0" fmla="*/ 862062 h 1415288"/>
                <a:gd name="csX1" fmla="*/ 382626 w 8416685"/>
                <a:gd name="csY1" fmla="*/ 864613 h 1415288"/>
                <a:gd name="csX2" fmla="*/ 378564 w 8416685"/>
                <a:gd name="csY2" fmla="*/ 1409538 h 1415288"/>
                <a:gd name="csX3" fmla="*/ 888992 w 8416685"/>
                <a:gd name="csY3" fmla="*/ 1415288 h 1415288"/>
                <a:gd name="csX4" fmla="*/ 876209 w 8416685"/>
                <a:gd name="csY4" fmla="*/ 6046 h 1415288"/>
                <a:gd name="csX5" fmla="*/ 3074305 w 8416685"/>
                <a:gd name="csY5" fmla="*/ 0 h 1415288"/>
                <a:gd name="csX6" fmla="*/ 3672176 w 8416685"/>
                <a:gd name="csY6" fmla="*/ 2121 h 1415288"/>
                <a:gd name="csX7" fmla="*/ 3677822 w 8416685"/>
                <a:gd name="csY7" fmla="*/ 1407586 h 1415288"/>
                <a:gd name="csX8" fmla="*/ 3817061 w 8416685"/>
                <a:gd name="csY8" fmla="*/ 1409809 h 1415288"/>
                <a:gd name="csX9" fmla="*/ 3814835 w 8416685"/>
                <a:gd name="csY9" fmla="*/ 2121 h 1415288"/>
                <a:gd name="csX10" fmla="*/ 6138848 w 8416685"/>
                <a:gd name="csY10" fmla="*/ 2969 h 1415288"/>
                <a:gd name="csX11" fmla="*/ 6138904 w 8416685"/>
                <a:gd name="csY11" fmla="*/ 698375 h 1415288"/>
                <a:gd name="csX12" fmla="*/ 8416685 w 8416685"/>
                <a:gd name="csY12" fmla="*/ 701015 h 1415288"/>
                <a:gd name="csX0" fmla="*/ 0 w 8416685"/>
                <a:gd name="csY0" fmla="*/ 862062 h 1415288"/>
                <a:gd name="csX1" fmla="*/ 382626 w 8416685"/>
                <a:gd name="csY1" fmla="*/ 864613 h 1415288"/>
                <a:gd name="csX2" fmla="*/ 378564 w 8416685"/>
                <a:gd name="csY2" fmla="*/ 1409538 h 1415288"/>
                <a:gd name="csX3" fmla="*/ 888992 w 8416685"/>
                <a:gd name="csY3" fmla="*/ 1415288 h 1415288"/>
                <a:gd name="csX4" fmla="*/ 876209 w 8416685"/>
                <a:gd name="csY4" fmla="*/ 6046 h 1415288"/>
                <a:gd name="csX5" fmla="*/ 3074305 w 8416685"/>
                <a:gd name="csY5" fmla="*/ 0 h 1415288"/>
                <a:gd name="csX6" fmla="*/ 3672176 w 8416685"/>
                <a:gd name="csY6" fmla="*/ 2121 h 1415288"/>
                <a:gd name="csX7" fmla="*/ 3677822 w 8416685"/>
                <a:gd name="csY7" fmla="*/ 1407586 h 1415288"/>
                <a:gd name="csX8" fmla="*/ 3817061 w 8416685"/>
                <a:gd name="csY8" fmla="*/ 1409809 h 1415288"/>
                <a:gd name="csX9" fmla="*/ 3814835 w 8416685"/>
                <a:gd name="csY9" fmla="*/ 2121 h 1415288"/>
                <a:gd name="csX10" fmla="*/ 6138848 w 8416685"/>
                <a:gd name="csY10" fmla="*/ 2969 h 1415288"/>
                <a:gd name="csX11" fmla="*/ 6028072 w 8416685"/>
                <a:gd name="csY11" fmla="*/ 709197 h 1415288"/>
                <a:gd name="csX12" fmla="*/ 8416685 w 8416685"/>
                <a:gd name="csY12" fmla="*/ 701015 h 1415288"/>
                <a:gd name="csX0" fmla="*/ 0 w 8416685"/>
                <a:gd name="csY0" fmla="*/ 862062 h 1415288"/>
                <a:gd name="csX1" fmla="*/ 382626 w 8416685"/>
                <a:gd name="csY1" fmla="*/ 864613 h 1415288"/>
                <a:gd name="csX2" fmla="*/ 378564 w 8416685"/>
                <a:gd name="csY2" fmla="*/ 1409538 h 1415288"/>
                <a:gd name="csX3" fmla="*/ 888992 w 8416685"/>
                <a:gd name="csY3" fmla="*/ 1415288 h 1415288"/>
                <a:gd name="csX4" fmla="*/ 876209 w 8416685"/>
                <a:gd name="csY4" fmla="*/ 6046 h 1415288"/>
                <a:gd name="csX5" fmla="*/ 3074305 w 8416685"/>
                <a:gd name="csY5" fmla="*/ 0 h 1415288"/>
                <a:gd name="csX6" fmla="*/ 3672176 w 8416685"/>
                <a:gd name="csY6" fmla="*/ 2121 h 1415288"/>
                <a:gd name="csX7" fmla="*/ 3677822 w 8416685"/>
                <a:gd name="csY7" fmla="*/ 1407586 h 1415288"/>
                <a:gd name="csX8" fmla="*/ 3817061 w 8416685"/>
                <a:gd name="csY8" fmla="*/ 1409809 h 1415288"/>
                <a:gd name="csX9" fmla="*/ 3814835 w 8416685"/>
                <a:gd name="csY9" fmla="*/ 2121 h 1415288"/>
                <a:gd name="csX10" fmla="*/ 6032635 w 8416685"/>
                <a:gd name="csY10" fmla="*/ 8380 h 1415288"/>
                <a:gd name="csX11" fmla="*/ 6028072 w 8416685"/>
                <a:gd name="csY11" fmla="*/ 709197 h 1415288"/>
                <a:gd name="csX12" fmla="*/ 8416685 w 8416685"/>
                <a:gd name="csY12" fmla="*/ 701015 h 1415288"/>
                <a:gd name="csX0" fmla="*/ 0 w 8102662"/>
                <a:gd name="csY0" fmla="*/ 862062 h 1415288"/>
                <a:gd name="csX1" fmla="*/ 382626 w 8102662"/>
                <a:gd name="csY1" fmla="*/ 864613 h 1415288"/>
                <a:gd name="csX2" fmla="*/ 378564 w 8102662"/>
                <a:gd name="csY2" fmla="*/ 1409538 h 1415288"/>
                <a:gd name="csX3" fmla="*/ 888992 w 8102662"/>
                <a:gd name="csY3" fmla="*/ 1415288 h 1415288"/>
                <a:gd name="csX4" fmla="*/ 876209 w 8102662"/>
                <a:gd name="csY4" fmla="*/ 6046 h 1415288"/>
                <a:gd name="csX5" fmla="*/ 3074305 w 8102662"/>
                <a:gd name="csY5" fmla="*/ 0 h 1415288"/>
                <a:gd name="csX6" fmla="*/ 3672176 w 8102662"/>
                <a:gd name="csY6" fmla="*/ 2121 h 1415288"/>
                <a:gd name="csX7" fmla="*/ 3677822 w 8102662"/>
                <a:gd name="csY7" fmla="*/ 1407586 h 1415288"/>
                <a:gd name="csX8" fmla="*/ 3817061 w 8102662"/>
                <a:gd name="csY8" fmla="*/ 1409809 h 1415288"/>
                <a:gd name="csX9" fmla="*/ 3814835 w 8102662"/>
                <a:gd name="csY9" fmla="*/ 2121 h 1415288"/>
                <a:gd name="csX10" fmla="*/ 6032635 w 8102662"/>
                <a:gd name="csY10" fmla="*/ 8380 h 1415288"/>
                <a:gd name="csX11" fmla="*/ 6028072 w 8102662"/>
                <a:gd name="csY11" fmla="*/ 709197 h 1415288"/>
                <a:gd name="csX12" fmla="*/ 8102662 w 8102662"/>
                <a:gd name="csY12" fmla="*/ 717247 h 1415288"/>
                <a:gd name="csX0" fmla="*/ 0 w 8107280"/>
                <a:gd name="csY0" fmla="*/ 862062 h 1415288"/>
                <a:gd name="csX1" fmla="*/ 382626 w 8107280"/>
                <a:gd name="csY1" fmla="*/ 864613 h 1415288"/>
                <a:gd name="csX2" fmla="*/ 378564 w 8107280"/>
                <a:gd name="csY2" fmla="*/ 1409538 h 1415288"/>
                <a:gd name="csX3" fmla="*/ 888992 w 8107280"/>
                <a:gd name="csY3" fmla="*/ 1415288 h 1415288"/>
                <a:gd name="csX4" fmla="*/ 876209 w 8107280"/>
                <a:gd name="csY4" fmla="*/ 6046 h 1415288"/>
                <a:gd name="csX5" fmla="*/ 3074305 w 8107280"/>
                <a:gd name="csY5" fmla="*/ 0 h 1415288"/>
                <a:gd name="csX6" fmla="*/ 3672176 w 8107280"/>
                <a:gd name="csY6" fmla="*/ 2121 h 1415288"/>
                <a:gd name="csX7" fmla="*/ 3677822 w 8107280"/>
                <a:gd name="csY7" fmla="*/ 1407586 h 1415288"/>
                <a:gd name="csX8" fmla="*/ 3817061 w 8107280"/>
                <a:gd name="csY8" fmla="*/ 1409809 h 1415288"/>
                <a:gd name="csX9" fmla="*/ 3814835 w 8107280"/>
                <a:gd name="csY9" fmla="*/ 2121 h 1415288"/>
                <a:gd name="csX10" fmla="*/ 6032635 w 8107280"/>
                <a:gd name="csY10" fmla="*/ 8380 h 1415288"/>
                <a:gd name="csX11" fmla="*/ 6028072 w 8107280"/>
                <a:gd name="csY11" fmla="*/ 709197 h 1415288"/>
                <a:gd name="csX12" fmla="*/ 8107280 w 8107280"/>
                <a:gd name="csY12" fmla="*/ 706425 h 1415288"/>
                <a:gd name="csX0" fmla="*/ 0 w 8059981"/>
                <a:gd name="csY0" fmla="*/ 867604 h 1415288"/>
                <a:gd name="csX1" fmla="*/ 335327 w 8059981"/>
                <a:gd name="csY1" fmla="*/ 864613 h 1415288"/>
                <a:gd name="csX2" fmla="*/ 331265 w 8059981"/>
                <a:gd name="csY2" fmla="*/ 1409538 h 1415288"/>
                <a:gd name="csX3" fmla="*/ 841693 w 8059981"/>
                <a:gd name="csY3" fmla="*/ 1415288 h 1415288"/>
                <a:gd name="csX4" fmla="*/ 828910 w 8059981"/>
                <a:gd name="csY4" fmla="*/ 6046 h 1415288"/>
                <a:gd name="csX5" fmla="*/ 3027006 w 8059981"/>
                <a:gd name="csY5" fmla="*/ 0 h 1415288"/>
                <a:gd name="csX6" fmla="*/ 3624877 w 8059981"/>
                <a:gd name="csY6" fmla="*/ 2121 h 1415288"/>
                <a:gd name="csX7" fmla="*/ 3630523 w 8059981"/>
                <a:gd name="csY7" fmla="*/ 1407586 h 1415288"/>
                <a:gd name="csX8" fmla="*/ 3769762 w 8059981"/>
                <a:gd name="csY8" fmla="*/ 1409809 h 1415288"/>
                <a:gd name="csX9" fmla="*/ 3767536 w 8059981"/>
                <a:gd name="csY9" fmla="*/ 2121 h 1415288"/>
                <a:gd name="csX10" fmla="*/ 5985336 w 8059981"/>
                <a:gd name="csY10" fmla="*/ 8380 h 1415288"/>
                <a:gd name="csX11" fmla="*/ 5980773 w 8059981"/>
                <a:gd name="csY11" fmla="*/ 709197 h 1415288"/>
                <a:gd name="csX12" fmla="*/ 8059981 w 8059981"/>
                <a:gd name="csY12" fmla="*/ 706425 h 1415288"/>
                <a:gd name="csX0" fmla="*/ 0 w 8059981"/>
                <a:gd name="csY0" fmla="*/ 867604 h 1415288"/>
                <a:gd name="csX1" fmla="*/ 335327 w 8059981"/>
                <a:gd name="csY1" fmla="*/ 864613 h 1415288"/>
                <a:gd name="csX2" fmla="*/ 345454 w 8059981"/>
                <a:gd name="csY2" fmla="*/ 1403996 h 1415288"/>
                <a:gd name="csX3" fmla="*/ 841693 w 8059981"/>
                <a:gd name="csY3" fmla="*/ 1415288 h 1415288"/>
                <a:gd name="csX4" fmla="*/ 828910 w 8059981"/>
                <a:gd name="csY4" fmla="*/ 6046 h 1415288"/>
                <a:gd name="csX5" fmla="*/ 3027006 w 8059981"/>
                <a:gd name="csY5" fmla="*/ 0 h 1415288"/>
                <a:gd name="csX6" fmla="*/ 3624877 w 8059981"/>
                <a:gd name="csY6" fmla="*/ 2121 h 1415288"/>
                <a:gd name="csX7" fmla="*/ 3630523 w 8059981"/>
                <a:gd name="csY7" fmla="*/ 1407586 h 1415288"/>
                <a:gd name="csX8" fmla="*/ 3769762 w 8059981"/>
                <a:gd name="csY8" fmla="*/ 1409809 h 1415288"/>
                <a:gd name="csX9" fmla="*/ 3767536 w 8059981"/>
                <a:gd name="csY9" fmla="*/ 2121 h 1415288"/>
                <a:gd name="csX10" fmla="*/ 5985336 w 8059981"/>
                <a:gd name="csY10" fmla="*/ 8380 h 1415288"/>
                <a:gd name="csX11" fmla="*/ 5980773 w 8059981"/>
                <a:gd name="csY11" fmla="*/ 709197 h 1415288"/>
                <a:gd name="csX12" fmla="*/ 8059981 w 8059981"/>
                <a:gd name="csY12" fmla="*/ 706425 h 1415288"/>
                <a:gd name="csX0" fmla="*/ 0 w 8059981"/>
                <a:gd name="csY0" fmla="*/ 867604 h 1415288"/>
                <a:gd name="csX1" fmla="*/ 344786 w 8059981"/>
                <a:gd name="csY1" fmla="*/ 875697 h 1415288"/>
                <a:gd name="csX2" fmla="*/ 345454 w 8059981"/>
                <a:gd name="csY2" fmla="*/ 1403996 h 1415288"/>
                <a:gd name="csX3" fmla="*/ 841693 w 8059981"/>
                <a:gd name="csY3" fmla="*/ 1415288 h 1415288"/>
                <a:gd name="csX4" fmla="*/ 828910 w 8059981"/>
                <a:gd name="csY4" fmla="*/ 6046 h 1415288"/>
                <a:gd name="csX5" fmla="*/ 3027006 w 8059981"/>
                <a:gd name="csY5" fmla="*/ 0 h 1415288"/>
                <a:gd name="csX6" fmla="*/ 3624877 w 8059981"/>
                <a:gd name="csY6" fmla="*/ 2121 h 1415288"/>
                <a:gd name="csX7" fmla="*/ 3630523 w 8059981"/>
                <a:gd name="csY7" fmla="*/ 1407586 h 1415288"/>
                <a:gd name="csX8" fmla="*/ 3769762 w 8059981"/>
                <a:gd name="csY8" fmla="*/ 1409809 h 1415288"/>
                <a:gd name="csX9" fmla="*/ 3767536 w 8059981"/>
                <a:gd name="csY9" fmla="*/ 2121 h 1415288"/>
                <a:gd name="csX10" fmla="*/ 5985336 w 8059981"/>
                <a:gd name="csY10" fmla="*/ 8380 h 1415288"/>
                <a:gd name="csX11" fmla="*/ 5980773 w 8059981"/>
                <a:gd name="csY11" fmla="*/ 709197 h 1415288"/>
                <a:gd name="csX12" fmla="*/ 8059981 w 8059981"/>
                <a:gd name="csY12" fmla="*/ 706425 h 1415288"/>
                <a:gd name="csX0" fmla="*/ 0 w 8059981"/>
                <a:gd name="csY0" fmla="*/ 867604 h 1409809"/>
                <a:gd name="csX1" fmla="*/ 344786 w 8059981"/>
                <a:gd name="csY1" fmla="*/ 875697 h 1409809"/>
                <a:gd name="csX2" fmla="*/ 345454 w 8059981"/>
                <a:gd name="csY2" fmla="*/ 1403996 h 1409809"/>
                <a:gd name="csX3" fmla="*/ 832233 w 8059981"/>
                <a:gd name="csY3" fmla="*/ 1404205 h 1409809"/>
                <a:gd name="csX4" fmla="*/ 828910 w 8059981"/>
                <a:gd name="csY4" fmla="*/ 6046 h 1409809"/>
                <a:gd name="csX5" fmla="*/ 3027006 w 8059981"/>
                <a:gd name="csY5" fmla="*/ 0 h 1409809"/>
                <a:gd name="csX6" fmla="*/ 3624877 w 8059981"/>
                <a:gd name="csY6" fmla="*/ 2121 h 1409809"/>
                <a:gd name="csX7" fmla="*/ 3630523 w 8059981"/>
                <a:gd name="csY7" fmla="*/ 1407586 h 1409809"/>
                <a:gd name="csX8" fmla="*/ 3769762 w 8059981"/>
                <a:gd name="csY8" fmla="*/ 1409809 h 1409809"/>
                <a:gd name="csX9" fmla="*/ 3767536 w 8059981"/>
                <a:gd name="csY9" fmla="*/ 2121 h 1409809"/>
                <a:gd name="csX10" fmla="*/ 5985336 w 8059981"/>
                <a:gd name="csY10" fmla="*/ 8380 h 1409809"/>
                <a:gd name="csX11" fmla="*/ 5980773 w 8059981"/>
                <a:gd name="csY11" fmla="*/ 709197 h 1409809"/>
                <a:gd name="csX12" fmla="*/ 8059981 w 8059981"/>
                <a:gd name="csY12" fmla="*/ 706425 h 1409809"/>
                <a:gd name="csX0" fmla="*/ 0 w 8059981"/>
                <a:gd name="csY0" fmla="*/ 867604 h 1409809"/>
                <a:gd name="csX1" fmla="*/ 344786 w 8059981"/>
                <a:gd name="csY1" fmla="*/ 875697 h 1409809"/>
                <a:gd name="csX2" fmla="*/ 345454 w 8059981"/>
                <a:gd name="csY2" fmla="*/ 1403996 h 1409809"/>
                <a:gd name="csX3" fmla="*/ 832233 w 8059981"/>
                <a:gd name="csY3" fmla="*/ 1404205 h 1409809"/>
                <a:gd name="csX4" fmla="*/ 828910 w 8059981"/>
                <a:gd name="csY4" fmla="*/ 6046 h 1409809"/>
                <a:gd name="csX5" fmla="*/ 3027006 w 8059981"/>
                <a:gd name="csY5" fmla="*/ 0 h 1409809"/>
                <a:gd name="csX6" fmla="*/ 3602091 w 8059981"/>
                <a:gd name="csY6" fmla="*/ 5458 h 1409809"/>
                <a:gd name="csX7" fmla="*/ 3630523 w 8059981"/>
                <a:gd name="csY7" fmla="*/ 1407586 h 1409809"/>
                <a:gd name="csX8" fmla="*/ 3769762 w 8059981"/>
                <a:gd name="csY8" fmla="*/ 1409809 h 1409809"/>
                <a:gd name="csX9" fmla="*/ 3767536 w 8059981"/>
                <a:gd name="csY9" fmla="*/ 2121 h 1409809"/>
                <a:gd name="csX10" fmla="*/ 5985336 w 8059981"/>
                <a:gd name="csY10" fmla="*/ 8380 h 1409809"/>
                <a:gd name="csX11" fmla="*/ 5980773 w 8059981"/>
                <a:gd name="csY11" fmla="*/ 709197 h 1409809"/>
                <a:gd name="csX12" fmla="*/ 8059981 w 8059981"/>
                <a:gd name="csY12" fmla="*/ 706425 h 1409809"/>
                <a:gd name="csX0" fmla="*/ 0 w 8059981"/>
                <a:gd name="csY0" fmla="*/ 867604 h 1410923"/>
                <a:gd name="csX1" fmla="*/ 344786 w 8059981"/>
                <a:gd name="csY1" fmla="*/ 875697 h 1410923"/>
                <a:gd name="csX2" fmla="*/ 345454 w 8059981"/>
                <a:gd name="csY2" fmla="*/ 1403996 h 1410923"/>
                <a:gd name="csX3" fmla="*/ 832233 w 8059981"/>
                <a:gd name="csY3" fmla="*/ 1404205 h 1410923"/>
                <a:gd name="csX4" fmla="*/ 828910 w 8059981"/>
                <a:gd name="csY4" fmla="*/ 6046 h 1410923"/>
                <a:gd name="csX5" fmla="*/ 3027006 w 8059981"/>
                <a:gd name="csY5" fmla="*/ 0 h 1410923"/>
                <a:gd name="csX6" fmla="*/ 3602091 w 8059981"/>
                <a:gd name="csY6" fmla="*/ 5458 h 1410923"/>
                <a:gd name="csX7" fmla="*/ 3616282 w 8059981"/>
                <a:gd name="csY7" fmla="*/ 1410923 h 1410923"/>
                <a:gd name="csX8" fmla="*/ 3769762 w 8059981"/>
                <a:gd name="csY8" fmla="*/ 1409809 h 1410923"/>
                <a:gd name="csX9" fmla="*/ 3767536 w 8059981"/>
                <a:gd name="csY9" fmla="*/ 2121 h 1410923"/>
                <a:gd name="csX10" fmla="*/ 5985336 w 8059981"/>
                <a:gd name="csY10" fmla="*/ 8380 h 1410923"/>
                <a:gd name="csX11" fmla="*/ 5980773 w 8059981"/>
                <a:gd name="csY11" fmla="*/ 709197 h 1410923"/>
                <a:gd name="csX12" fmla="*/ 8059981 w 8059981"/>
                <a:gd name="csY12" fmla="*/ 706425 h 1410923"/>
                <a:gd name="csX0" fmla="*/ 0 w 8059981"/>
                <a:gd name="csY0" fmla="*/ 867604 h 1410923"/>
                <a:gd name="csX1" fmla="*/ 344786 w 8059981"/>
                <a:gd name="csY1" fmla="*/ 875697 h 1410923"/>
                <a:gd name="csX2" fmla="*/ 345454 w 8059981"/>
                <a:gd name="csY2" fmla="*/ 1403996 h 1410923"/>
                <a:gd name="csX3" fmla="*/ 832233 w 8059981"/>
                <a:gd name="csY3" fmla="*/ 1404205 h 1410923"/>
                <a:gd name="csX4" fmla="*/ 828910 w 8059981"/>
                <a:gd name="csY4" fmla="*/ 6046 h 1410923"/>
                <a:gd name="csX5" fmla="*/ 3027006 w 8059981"/>
                <a:gd name="csY5" fmla="*/ 0 h 1410923"/>
                <a:gd name="csX6" fmla="*/ 3602091 w 8059981"/>
                <a:gd name="csY6" fmla="*/ 5458 h 1410923"/>
                <a:gd name="csX7" fmla="*/ 3616282 w 8059981"/>
                <a:gd name="csY7" fmla="*/ 1410923 h 1410923"/>
                <a:gd name="csX8" fmla="*/ 3769762 w 8059981"/>
                <a:gd name="csY8" fmla="*/ 1409809 h 1410923"/>
                <a:gd name="csX9" fmla="*/ 3724812 w 8059981"/>
                <a:gd name="csY9" fmla="*/ 2121 h 1410923"/>
                <a:gd name="csX10" fmla="*/ 5985336 w 8059981"/>
                <a:gd name="csY10" fmla="*/ 8380 h 1410923"/>
                <a:gd name="csX11" fmla="*/ 5980773 w 8059981"/>
                <a:gd name="csY11" fmla="*/ 709197 h 1410923"/>
                <a:gd name="csX12" fmla="*/ 8059981 w 8059981"/>
                <a:gd name="csY12" fmla="*/ 706425 h 1410923"/>
                <a:gd name="csX0" fmla="*/ 0 w 8059981"/>
                <a:gd name="csY0" fmla="*/ 867604 h 1416484"/>
                <a:gd name="csX1" fmla="*/ 344786 w 8059981"/>
                <a:gd name="csY1" fmla="*/ 875697 h 1416484"/>
                <a:gd name="csX2" fmla="*/ 345454 w 8059981"/>
                <a:gd name="csY2" fmla="*/ 1403996 h 1416484"/>
                <a:gd name="csX3" fmla="*/ 832233 w 8059981"/>
                <a:gd name="csY3" fmla="*/ 1404205 h 1416484"/>
                <a:gd name="csX4" fmla="*/ 828910 w 8059981"/>
                <a:gd name="csY4" fmla="*/ 6046 h 1416484"/>
                <a:gd name="csX5" fmla="*/ 3027006 w 8059981"/>
                <a:gd name="csY5" fmla="*/ 0 h 1416484"/>
                <a:gd name="csX6" fmla="*/ 3602091 w 8059981"/>
                <a:gd name="csY6" fmla="*/ 5458 h 1416484"/>
                <a:gd name="csX7" fmla="*/ 3616282 w 8059981"/>
                <a:gd name="csY7" fmla="*/ 1410923 h 1416484"/>
                <a:gd name="csX8" fmla="*/ 3732734 w 8059981"/>
                <a:gd name="csY8" fmla="*/ 1416484 h 1416484"/>
                <a:gd name="csX9" fmla="*/ 3724812 w 8059981"/>
                <a:gd name="csY9" fmla="*/ 2121 h 1416484"/>
                <a:gd name="csX10" fmla="*/ 5985336 w 8059981"/>
                <a:gd name="csY10" fmla="*/ 8380 h 1416484"/>
                <a:gd name="csX11" fmla="*/ 5980773 w 8059981"/>
                <a:gd name="csY11" fmla="*/ 709197 h 1416484"/>
                <a:gd name="csX12" fmla="*/ 8059981 w 8059981"/>
                <a:gd name="csY12" fmla="*/ 706425 h 1416484"/>
                <a:gd name="csX0" fmla="*/ 0 w 8059981"/>
                <a:gd name="csY0" fmla="*/ 867604 h 1410923"/>
                <a:gd name="csX1" fmla="*/ 344786 w 8059981"/>
                <a:gd name="csY1" fmla="*/ 875697 h 1410923"/>
                <a:gd name="csX2" fmla="*/ 345454 w 8059981"/>
                <a:gd name="csY2" fmla="*/ 1403996 h 1410923"/>
                <a:gd name="csX3" fmla="*/ 832233 w 8059981"/>
                <a:gd name="csY3" fmla="*/ 1404205 h 1410923"/>
                <a:gd name="csX4" fmla="*/ 828910 w 8059981"/>
                <a:gd name="csY4" fmla="*/ 6046 h 1410923"/>
                <a:gd name="csX5" fmla="*/ 3027006 w 8059981"/>
                <a:gd name="csY5" fmla="*/ 0 h 1410923"/>
                <a:gd name="csX6" fmla="*/ 3602091 w 8059981"/>
                <a:gd name="csY6" fmla="*/ 5458 h 1410923"/>
                <a:gd name="csX7" fmla="*/ 3616282 w 8059981"/>
                <a:gd name="csY7" fmla="*/ 1410923 h 1410923"/>
                <a:gd name="csX8" fmla="*/ 3735582 w 8059981"/>
                <a:gd name="csY8" fmla="*/ 1409809 h 1410923"/>
                <a:gd name="csX9" fmla="*/ 3724812 w 8059981"/>
                <a:gd name="csY9" fmla="*/ 2121 h 1410923"/>
                <a:gd name="csX10" fmla="*/ 5985336 w 8059981"/>
                <a:gd name="csY10" fmla="*/ 8380 h 1410923"/>
                <a:gd name="csX11" fmla="*/ 5980773 w 8059981"/>
                <a:gd name="csY11" fmla="*/ 709197 h 1410923"/>
                <a:gd name="csX12" fmla="*/ 8059981 w 8059981"/>
                <a:gd name="csY12" fmla="*/ 706425 h 1410923"/>
                <a:gd name="csX0" fmla="*/ 0 w 8059981"/>
                <a:gd name="csY0" fmla="*/ 867604 h 1410923"/>
                <a:gd name="csX1" fmla="*/ 344786 w 8059981"/>
                <a:gd name="csY1" fmla="*/ 875697 h 1410923"/>
                <a:gd name="csX2" fmla="*/ 345454 w 8059981"/>
                <a:gd name="csY2" fmla="*/ 1403996 h 1410923"/>
                <a:gd name="csX3" fmla="*/ 832233 w 8059981"/>
                <a:gd name="csY3" fmla="*/ 1404205 h 1410923"/>
                <a:gd name="csX4" fmla="*/ 828910 w 8059981"/>
                <a:gd name="csY4" fmla="*/ 6046 h 1410923"/>
                <a:gd name="csX5" fmla="*/ 3027006 w 8059981"/>
                <a:gd name="csY5" fmla="*/ 0 h 1410923"/>
                <a:gd name="csX6" fmla="*/ 3602091 w 8059981"/>
                <a:gd name="csY6" fmla="*/ 5458 h 1410923"/>
                <a:gd name="csX7" fmla="*/ 3616282 w 8059981"/>
                <a:gd name="csY7" fmla="*/ 1410923 h 1410923"/>
                <a:gd name="csX8" fmla="*/ 3735582 w 8059981"/>
                <a:gd name="csY8" fmla="*/ 1409809 h 1410923"/>
                <a:gd name="csX9" fmla="*/ 3724812 w 8059981"/>
                <a:gd name="csY9" fmla="*/ 2121 h 1410923"/>
                <a:gd name="csX10" fmla="*/ 5954005 w 8059981"/>
                <a:gd name="csY10" fmla="*/ 11717 h 1410923"/>
                <a:gd name="csX11" fmla="*/ 5980773 w 8059981"/>
                <a:gd name="csY11" fmla="*/ 709197 h 1410923"/>
                <a:gd name="csX12" fmla="*/ 8059981 w 8059981"/>
                <a:gd name="csY12" fmla="*/ 706425 h 1410923"/>
                <a:gd name="csX0" fmla="*/ 0 w 8059981"/>
                <a:gd name="csY0" fmla="*/ 867604 h 1410923"/>
                <a:gd name="csX1" fmla="*/ 344786 w 8059981"/>
                <a:gd name="csY1" fmla="*/ 875697 h 1410923"/>
                <a:gd name="csX2" fmla="*/ 345454 w 8059981"/>
                <a:gd name="csY2" fmla="*/ 1403996 h 1410923"/>
                <a:gd name="csX3" fmla="*/ 832233 w 8059981"/>
                <a:gd name="csY3" fmla="*/ 1404205 h 1410923"/>
                <a:gd name="csX4" fmla="*/ 828910 w 8059981"/>
                <a:gd name="csY4" fmla="*/ 6046 h 1410923"/>
                <a:gd name="csX5" fmla="*/ 3027006 w 8059981"/>
                <a:gd name="csY5" fmla="*/ 0 h 1410923"/>
                <a:gd name="csX6" fmla="*/ 3602091 w 8059981"/>
                <a:gd name="csY6" fmla="*/ 5458 h 1410923"/>
                <a:gd name="csX7" fmla="*/ 3616282 w 8059981"/>
                <a:gd name="csY7" fmla="*/ 1410923 h 1410923"/>
                <a:gd name="csX8" fmla="*/ 3735582 w 8059981"/>
                <a:gd name="csY8" fmla="*/ 1409809 h 1410923"/>
                <a:gd name="csX9" fmla="*/ 3724812 w 8059981"/>
                <a:gd name="csY9" fmla="*/ 2121 h 1410923"/>
                <a:gd name="csX10" fmla="*/ 5954005 w 8059981"/>
                <a:gd name="csY10" fmla="*/ 11717 h 1410923"/>
                <a:gd name="csX11" fmla="*/ 5949441 w 8059981"/>
                <a:gd name="csY11" fmla="*/ 699185 h 1410923"/>
                <a:gd name="csX12" fmla="*/ 8059981 w 8059981"/>
                <a:gd name="csY12" fmla="*/ 706425 h 1410923"/>
                <a:gd name="csX0" fmla="*/ 0 w 8059981"/>
                <a:gd name="csY0" fmla="*/ 867604 h 1410923"/>
                <a:gd name="csX1" fmla="*/ 344786 w 8059981"/>
                <a:gd name="csY1" fmla="*/ 875697 h 1410923"/>
                <a:gd name="csX2" fmla="*/ 345454 w 8059981"/>
                <a:gd name="csY2" fmla="*/ 1403996 h 1410923"/>
                <a:gd name="csX3" fmla="*/ 832233 w 8059981"/>
                <a:gd name="csY3" fmla="*/ 1404205 h 1410923"/>
                <a:gd name="csX4" fmla="*/ 828910 w 8059981"/>
                <a:gd name="csY4" fmla="*/ 6046 h 1410923"/>
                <a:gd name="csX5" fmla="*/ 3027006 w 8059981"/>
                <a:gd name="csY5" fmla="*/ 0 h 1410923"/>
                <a:gd name="csX6" fmla="*/ 3602091 w 8059981"/>
                <a:gd name="csY6" fmla="*/ 5458 h 1410923"/>
                <a:gd name="csX7" fmla="*/ 3616282 w 8059981"/>
                <a:gd name="csY7" fmla="*/ 1410923 h 1410923"/>
                <a:gd name="csX8" fmla="*/ 3735582 w 8059981"/>
                <a:gd name="csY8" fmla="*/ 1409809 h 1410923"/>
                <a:gd name="csX9" fmla="*/ 3724812 w 8059981"/>
                <a:gd name="csY9" fmla="*/ 2121 h 1410923"/>
                <a:gd name="csX10" fmla="*/ 5954005 w 8059981"/>
                <a:gd name="csY10" fmla="*/ 11717 h 1410923"/>
                <a:gd name="csX11" fmla="*/ 5963682 w 8059981"/>
                <a:gd name="csY11" fmla="*/ 702523 h 1410923"/>
                <a:gd name="csX12" fmla="*/ 8059981 w 8059981"/>
                <a:gd name="csY12" fmla="*/ 706425 h 1410923"/>
                <a:gd name="csX0" fmla="*/ 0 w 8059981"/>
                <a:gd name="csY0" fmla="*/ 867604 h 1410923"/>
                <a:gd name="csX1" fmla="*/ 344786 w 8059981"/>
                <a:gd name="csY1" fmla="*/ 875697 h 1410923"/>
                <a:gd name="csX2" fmla="*/ 345454 w 8059981"/>
                <a:gd name="csY2" fmla="*/ 1403996 h 1410923"/>
                <a:gd name="csX3" fmla="*/ 832233 w 8059981"/>
                <a:gd name="csY3" fmla="*/ 1404205 h 1410923"/>
                <a:gd name="csX4" fmla="*/ 828910 w 8059981"/>
                <a:gd name="csY4" fmla="*/ 6046 h 1410923"/>
                <a:gd name="csX5" fmla="*/ 3027006 w 8059981"/>
                <a:gd name="csY5" fmla="*/ 0 h 1410923"/>
                <a:gd name="csX6" fmla="*/ 3602091 w 8059981"/>
                <a:gd name="csY6" fmla="*/ 5458 h 1410923"/>
                <a:gd name="csX7" fmla="*/ 3616282 w 8059981"/>
                <a:gd name="csY7" fmla="*/ 1410923 h 1410923"/>
                <a:gd name="csX8" fmla="*/ 3735582 w 8059981"/>
                <a:gd name="csY8" fmla="*/ 1409809 h 1410923"/>
                <a:gd name="csX9" fmla="*/ 3724812 w 8059981"/>
                <a:gd name="csY9" fmla="*/ 2121 h 1410923"/>
                <a:gd name="csX10" fmla="*/ 5954005 w 8059981"/>
                <a:gd name="csY10" fmla="*/ 11717 h 1410923"/>
                <a:gd name="csX11" fmla="*/ 5952289 w 8059981"/>
                <a:gd name="csY11" fmla="*/ 705861 h 1410923"/>
                <a:gd name="csX12" fmla="*/ 8059981 w 8059981"/>
                <a:gd name="csY12" fmla="*/ 706425 h 1410923"/>
                <a:gd name="csX0" fmla="*/ 0 w 8059981"/>
                <a:gd name="csY0" fmla="*/ 867604 h 1410923"/>
                <a:gd name="csX1" fmla="*/ 344786 w 8059981"/>
                <a:gd name="csY1" fmla="*/ 875697 h 1410923"/>
                <a:gd name="csX2" fmla="*/ 345454 w 8059981"/>
                <a:gd name="csY2" fmla="*/ 1403996 h 1410923"/>
                <a:gd name="csX3" fmla="*/ 832233 w 8059981"/>
                <a:gd name="csY3" fmla="*/ 1404205 h 1410923"/>
                <a:gd name="csX4" fmla="*/ 828910 w 8059981"/>
                <a:gd name="csY4" fmla="*/ 6046 h 1410923"/>
                <a:gd name="csX5" fmla="*/ 3027006 w 8059981"/>
                <a:gd name="csY5" fmla="*/ 0 h 1410923"/>
                <a:gd name="csX6" fmla="*/ 3121385 w 8059981"/>
                <a:gd name="csY6" fmla="*/ 12084 h 1410923"/>
                <a:gd name="csX7" fmla="*/ 3616282 w 8059981"/>
                <a:gd name="csY7" fmla="*/ 1410923 h 1410923"/>
                <a:gd name="csX8" fmla="*/ 3735582 w 8059981"/>
                <a:gd name="csY8" fmla="*/ 1409809 h 1410923"/>
                <a:gd name="csX9" fmla="*/ 3724812 w 8059981"/>
                <a:gd name="csY9" fmla="*/ 2121 h 1410923"/>
                <a:gd name="csX10" fmla="*/ 5954005 w 8059981"/>
                <a:gd name="csY10" fmla="*/ 11717 h 1410923"/>
                <a:gd name="csX11" fmla="*/ 5952289 w 8059981"/>
                <a:gd name="csY11" fmla="*/ 705861 h 1410923"/>
                <a:gd name="csX12" fmla="*/ 8059981 w 8059981"/>
                <a:gd name="csY12" fmla="*/ 706425 h 1410923"/>
                <a:gd name="csX0" fmla="*/ 0 w 8059981"/>
                <a:gd name="csY0" fmla="*/ 867604 h 1409809"/>
                <a:gd name="csX1" fmla="*/ 344786 w 8059981"/>
                <a:gd name="csY1" fmla="*/ 875697 h 1409809"/>
                <a:gd name="csX2" fmla="*/ 345454 w 8059981"/>
                <a:gd name="csY2" fmla="*/ 1403996 h 1409809"/>
                <a:gd name="csX3" fmla="*/ 832233 w 8059981"/>
                <a:gd name="csY3" fmla="*/ 1404205 h 1409809"/>
                <a:gd name="csX4" fmla="*/ 828910 w 8059981"/>
                <a:gd name="csY4" fmla="*/ 6046 h 1409809"/>
                <a:gd name="csX5" fmla="*/ 3027006 w 8059981"/>
                <a:gd name="csY5" fmla="*/ 0 h 1409809"/>
                <a:gd name="csX6" fmla="*/ 3121385 w 8059981"/>
                <a:gd name="csY6" fmla="*/ 12084 h 1409809"/>
                <a:gd name="csX7" fmla="*/ 3135577 w 8059981"/>
                <a:gd name="csY7" fmla="*/ 1404297 h 1409809"/>
                <a:gd name="csX8" fmla="*/ 3735582 w 8059981"/>
                <a:gd name="csY8" fmla="*/ 1409809 h 1409809"/>
                <a:gd name="csX9" fmla="*/ 3724812 w 8059981"/>
                <a:gd name="csY9" fmla="*/ 2121 h 1409809"/>
                <a:gd name="csX10" fmla="*/ 5954005 w 8059981"/>
                <a:gd name="csY10" fmla="*/ 11717 h 1409809"/>
                <a:gd name="csX11" fmla="*/ 5952289 w 8059981"/>
                <a:gd name="csY11" fmla="*/ 705861 h 1409809"/>
                <a:gd name="csX12" fmla="*/ 8059981 w 8059981"/>
                <a:gd name="csY12" fmla="*/ 706425 h 1409809"/>
                <a:gd name="csX0" fmla="*/ 0 w 8059981"/>
                <a:gd name="csY0" fmla="*/ 867604 h 1409809"/>
                <a:gd name="csX1" fmla="*/ 344786 w 8059981"/>
                <a:gd name="csY1" fmla="*/ 875697 h 1409809"/>
                <a:gd name="csX2" fmla="*/ 345454 w 8059981"/>
                <a:gd name="csY2" fmla="*/ 1403996 h 1409809"/>
                <a:gd name="csX3" fmla="*/ 832233 w 8059981"/>
                <a:gd name="csY3" fmla="*/ 1404205 h 1409809"/>
                <a:gd name="csX4" fmla="*/ 828910 w 8059981"/>
                <a:gd name="csY4" fmla="*/ 6046 h 1409809"/>
                <a:gd name="csX5" fmla="*/ 3027006 w 8059981"/>
                <a:gd name="csY5" fmla="*/ 0 h 1409809"/>
                <a:gd name="csX6" fmla="*/ 3127041 w 8059981"/>
                <a:gd name="csY6" fmla="*/ 12084 h 1409809"/>
                <a:gd name="csX7" fmla="*/ 3135577 w 8059981"/>
                <a:gd name="csY7" fmla="*/ 1404297 h 1409809"/>
                <a:gd name="csX8" fmla="*/ 3735582 w 8059981"/>
                <a:gd name="csY8" fmla="*/ 1409809 h 1409809"/>
                <a:gd name="csX9" fmla="*/ 3724812 w 8059981"/>
                <a:gd name="csY9" fmla="*/ 2121 h 1409809"/>
                <a:gd name="csX10" fmla="*/ 5954005 w 8059981"/>
                <a:gd name="csY10" fmla="*/ 11717 h 1409809"/>
                <a:gd name="csX11" fmla="*/ 5952289 w 8059981"/>
                <a:gd name="csY11" fmla="*/ 705861 h 1409809"/>
                <a:gd name="csX12" fmla="*/ 8059981 w 8059981"/>
                <a:gd name="csY12" fmla="*/ 706425 h 1409809"/>
                <a:gd name="csX0" fmla="*/ 0 w 8059981"/>
                <a:gd name="csY0" fmla="*/ 868772 h 1410977"/>
                <a:gd name="csX1" fmla="*/ 344786 w 8059981"/>
                <a:gd name="csY1" fmla="*/ 876865 h 1410977"/>
                <a:gd name="csX2" fmla="*/ 345454 w 8059981"/>
                <a:gd name="csY2" fmla="*/ 1405164 h 1410977"/>
                <a:gd name="csX3" fmla="*/ 832233 w 8059981"/>
                <a:gd name="csY3" fmla="*/ 1405373 h 1410977"/>
                <a:gd name="csX4" fmla="*/ 828910 w 8059981"/>
                <a:gd name="csY4" fmla="*/ 7214 h 1410977"/>
                <a:gd name="csX5" fmla="*/ 3027006 w 8059981"/>
                <a:gd name="csY5" fmla="*/ 1168 h 1410977"/>
                <a:gd name="csX6" fmla="*/ 3121385 w 8059981"/>
                <a:gd name="csY6" fmla="*/ 0 h 1410977"/>
                <a:gd name="csX7" fmla="*/ 3135577 w 8059981"/>
                <a:gd name="csY7" fmla="*/ 1405465 h 1410977"/>
                <a:gd name="csX8" fmla="*/ 3735582 w 8059981"/>
                <a:gd name="csY8" fmla="*/ 1410977 h 1410977"/>
                <a:gd name="csX9" fmla="*/ 3724812 w 8059981"/>
                <a:gd name="csY9" fmla="*/ 3289 h 1410977"/>
                <a:gd name="csX10" fmla="*/ 5954005 w 8059981"/>
                <a:gd name="csY10" fmla="*/ 12885 h 1410977"/>
                <a:gd name="csX11" fmla="*/ 5952289 w 8059981"/>
                <a:gd name="csY11" fmla="*/ 707029 h 1410977"/>
                <a:gd name="csX12" fmla="*/ 8059981 w 8059981"/>
                <a:gd name="csY12" fmla="*/ 707593 h 1410977"/>
                <a:gd name="csX0" fmla="*/ 0 w 8059981"/>
                <a:gd name="csY0" fmla="*/ 868772 h 1410977"/>
                <a:gd name="csX1" fmla="*/ 344786 w 8059981"/>
                <a:gd name="csY1" fmla="*/ 876865 h 1410977"/>
                <a:gd name="csX2" fmla="*/ 345454 w 8059981"/>
                <a:gd name="csY2" fmla="*/ 1405164 h 1410977"/>
                <a:gd name="csX3" fmla="*/ 832233 w 8059981"/>
                <a:gd name="csY3" fmla="*/ 1405373 h 1410977"/>
                <a:gd name="csX4" fmla="*/ 828910 w 8059981"/>
                <a:gd name="csY4" fmla="*/ 7214 h 1410977"/>
                <a:gd name="csX5" fmla="*/ 3027006 w 8059981"/>
                <a:gd name="csY5" fmla="*/ 1168 h 1410977"/>
                <a:gd name="csX6" fmla="*/ 3121385 w 8059981"/>
                <a:gd name="csY6" fmla="*/ 0 h 1410977"/>
                <a:gd name="csX7" fmla="*/ 3135577 w 8059981"/>
                <a:gd name="csY7" fmla="*/ 1405465 h 1410977"/>
                <a:gd name="csX8" fmla="*/ 3735582 w 8059981"/>
                <a:gd name="csY8" fmla="*/ 1410977 h 1410977"/>
                <a:gd name="csX9" fmla="*/ 3724812 w 8059981"/>
                <a:gd name="csY9" fmla="*/ 3289 h 1410977"/>
                <a:gd name="csX10" fmla="*/ 5954005 w 8059981"/>
                <a:gd name="csY10" fmla="*/ 12885 h 1410977"/>
                <a:gd name="csX11" fmla="*/ 5955437 w 8059981"/>
                <a:gd name="csY11" fmla="*/ 707029 h 1410977"/>
                <a:gd name="csX12" fmla="*/ 8059981 w 8059981"/>
                <a:gd name="csY12" fmla="*/ 707593 h 1410977"/>
                <a:gd name="csX0" fmla="*/ 0 w 8059981"/>
                <a:gd name="csY0" fmla="*/ 874322 h 1416527"/>
                <a:gd name="csX1" fmla="*/ 344786 w 8059981"/>
                <a:gd name="csY1" fmla="*/ 882415 h 1416527"/>
                <a:gd name="csX2" fmla="*/ 345454 w 8059981"/>
                <a:gd name="csY2" fmla="*/ 1410714 h 1416527"/>
                <a:gd name="csX3" fmla="*/ 832233 w 8059981"/>
                <a:gd name="csY3" fmla="*/ 1410923 h 1416527"/>
                <a:gd name="csX4" fmla="*/ 828910 w 8059981"/>
                <a:gd name="csY4" fmla="*/ 12764 h 1416527"/>
                <a:gd name="csX5" fmla="*/ 3027006 w 8059981"/>
                <a:gd name="csY5" fmla="*/ 6718 h 1416527"/>
                <a:gd name="csX6" fmla="*/ 3121385 w 8059981"/>
                <a:gd name="csY6" fmla="*/ 5550 h 1416527"/>
                <a:gd name="csX7" fmla="*/ 3135577 w 8059981"/>
                <a:gd name="csY7" fmla="*/ 1411015 h 1416527"/>
                <a:gd name="csX8" fmla="*/ 3735582 w 8059981"/>
                <a:gd name="csY8" fmla="*/ 1416527 h 1416527"/>
                <a:gd name="csX9" fmla="*/ 3724812 w 8059981"/>
                <a:gd name="csY9" fmla="*/ 8839 h 1416527"/>
                <a:gd name="csX10" fmla="*/ 5957152 w 8059981"/>
                <a:gd name="csY10" fmla="*/ 0 h 1416527"/>
                <a:gd name="csX11" fmla="*/ 5955437 w 8059981"/>
                <a:gd name="csY11" fmla="*/ 712579 h 1416527"/>
                <a:gd name="csX12" fmla="*/ 8059981 w 8059981"/>
                <a:gd name="csY12" fmla="*/ 713143 h 14165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8059981" h="1416527">
                  <a:moveTo>
                    <a:pt x="0" y="874322"/>
                  </a:moveTo>
                  <a:lnTo>
                    <a:pt x="344786" y="882415"/>
                  </a:lnTo>
                  <a:cubicBezTo>
                    <a:pt x="345009" y="1058515"/>
                    <a:pt x="345231" y="1234614"/>
                    <a:pt x="345454" y="1410714"/>
                  </a:cubicBezTo>
                  <a:lnTo>
                    <a:pt x="832233" y="1410923"/>
                  </a:lnTo>
                  <a:cubicBezTo>
                    <a:pt x="829971" y="942073"/>
                    <a:pt x="831172" y="481614"/>
                    <a:pt x="828910" y="12764"/>
                  </a:cubicBezTo>
                  <a:lnTo>
                    <a:pt x="3027006" y="6718"/>
                  </a:lnTo>
                  <a:lnTo>
                    <a:pt x="3121385" y="5550"/>
                  </a:lnTo>
                  <a:cubicBezTo>
                    <a:pt x="3124230" y="469621"/>
                    <a:pt x="3132732" y="946944"/>
                    <a:pt x="3135577" y="1411015"/>
                  </a:cubicBezTo>
                  <a:lnTo>
                    <a:pt x="3735582" y="1416527"/>
                  </a:lnTo>
                  <a:cubicBezTo>
                    <a:pt x="3736722" y="943534"/>
                    <a:pt x="3723672" y="481832"/>
                    <a:pt x="3724812" y="8839"/>
                  </a:cubicBezTo>
                  <a:lnTo>
                    <a:pt x="5957152" y="0"/>
                  </a:lnTo>
                  <a:cubicBezTo>
                    <a:pt x="5957170" y="231802"/>
                    <a:pt x="5955419" y="480777"/>
                    <a:pt x="5955437" y="712579"/>
                  </a:cubicBezTo>
                  <a:lnTo>
                    <a:pt x="8059981" y="713143"/>
                  </a:ln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4" name="Forme libre 43">
              <a:extLst>
                <a:ext uri="{FF2B5EF4-FFF2-40B4-BE49-F238E27FC236}">
                  <a16:creationId xmlns:a16="http://schemas.microsoft.com/office/drawing/2014/main" id="{F40470DA-3362-C8DD-3B1B-1288F581A645}"/>
                </a:ext>
              </a:extLst>
            </p:cNvPr>
            <p:cNvSpPr/>
            <p:nvPr/>
          </p:nvSpPr>
          <p:spPr>
            <a:xfrm>
              <a:off x="1313955" y="551580"/>
              <a:ext cx="8272796" cy="2154101"/>
            </a:xfrm>
            <a:custGeom>
              <a:avLst/>
              <a:gdLst>
                <a:gd name="csX0" fmla="*/ 0 w 7885786"/>
                <a:gd name="csY0" fmla="*/ 3335 h 2132312"/>
                <a:gd name="csX1" fmla="*/ 614477 w 7885786"/>
                <a:gd name="csY1" fmla="*/ 17965 h 2132312"/>
                <a:gd name="csX2" fmla="*/ 782727 w 7885786"/>
                <a:gd name="csY2" fmla="*/ 17965 h 2132312"/>
                <a:gd name="csX3" fmla="*/ 885140 w 7885786"/>
                <a:gd name="csY3" fmla="*/ 17965 h 2132312"/>
                <a:gd name="csX4" fmla="*/ 936346 w 7885786"/>
                <a:gd name="csY4" fmla="*/ 17965 h 2132312"/>
                <a:gd name="csX5" fmla="*/ 958292 w 7885786"/>
                <a:gd name="csY5" fmla="*/ 39911 h 2132312"/>
                <a:gd name="csX6" fmla="*/ 958292 w 7885786"/>
                <a:gd name="csY6" fmla="*/ 105748 h 2132312"/>
                <a:gd name="csX7" fmla="*/ 958292 w 7885786"/>
                <a:gd name="csY7" fmla="*/ 193530 h 2132312"/>
                <a:gd name="csX8" fmla="*/ 965607 w 7885786"/>
                <a:gd name="csY8" fmla="*/ 493453 h 2132312"/>
                <a:gd name="csX9" fmla="*/ 980237 w 7885786"/>
                <a:gd name="csY9" fmla="*/ 2132058 h 2132312"/>
                <a:gd name="csX10" fmla="*/ 1038759 w 7885786"/>
                <a:gd name="csY10" fmla="*/ 617812 h 2132312"/>
                <a:gd name="csX11" fmla="*/ 1075335 w 7885786"/>
                <a:gd name="csY11" fmla="*/ 434932 h 2132312"/>
                <a:gd name="csX12" fmla="*/ 1097280 w 7885786"/>
                <a:gd name="csY12" fmla="*/ 266682 h 2132312"/>
                <a:gd name="csX13" fmla="*/ 1141172 w 7885786"/>
                <a:gd name="csY13" fmla="*/ 156954 h 2132312"/>
                <a:gd name="csX14" fmla="*/ 1199693 w 7885786"/>
                <a:gd name="csY14" fmla="*/ 91117 h 2132312"/>
                <a:gd name="csX15" fmla="*/ 1294791 w 7885786"/>
                <a:gd name="csY15" fmla="*/ 54541 h 2132312"/>
                <a:gd name="csX16" fmla="*/ 1433780 w 7885786"/>
                <a:gd name="csY16" fmla="*/ 39911 h 2132312"/>
                <a:gd name="csX17" fmla="*/ 1631290 w 7885786"/>
                <a:gd name="csY17" fmla="*/ 39911 h 2132312"/>
                <a:gd name="csX18" fmla="*/ 1931213 w 7885786"/>
                <a:gd name="csY18" fmla="*/ 32596 h 2132312"/>
                <a:gd name="csX19" fmla="*/ 2414016 w 7885786"/>
                <a:gd name="csY19" fmla="*/ 39911 h 2132312"/>
                <a:gd name="csX20" fmla="*/ 3343047 w 7885786"/>
                <a:gd name="csY20" fmla="*/ 3335 h 2132312"/>
                <a:gd name="csX21" fmla="*/ 3635655 w 7885786"/>
                <a:gd name="csY21" fmla="*/ 3335 h 2132312"/>
                <a:gd name="csX22" fmla="*/ 3694176 w 7885786"/>
                <a:gd name="csY22" fmla="*/ 17965 h 2132312"/>
                <a:gd name="csX23" fmla="*/ 3701492 w 7885786"/>
                <a:gd name="csY23" fmla="*/ 186215 h 2132312"/>
                <a:gd name="csX24" fmla="*/ 3716122 w 7885786"/>
                <a:gd name="csY24" fmla="*/ 266682 h 2132312"/>
                <a:gd name="csX25" fmla="*/ 3745383 w 7885786"/>
                <a:gd name="csY25" fmla="*/ 208161 h 2132312"/>
                <a:gd name="csX26" fmla="*/ 3752698 w 7885786"/>
                <a:gd name="csY26" fmla="*/ 164269 h 2132312"/>
                <a:gd name="csX27" fmla="*/ 3803904 w 7885786"/>
                <a:gd name="csY27" fmla="*/ 83802 h 2132312"/>
                <a:gd name="csX28" fmla="*/ 3884372 w 7885786"/>
                <a:gd name="csY28" fmla="*/ 25281 h 2132312"/>
                <a:gd name="csX29" fmla="*/ 4001415 w 7885786"/>
                <a:gd name="csY29" fmla="*/ 32596 h 2132312"/>
                <a:gd name="csX30" fmla="*/ 4593946 w 7885786"/>
                <a:gd name="csY30" fmla="*/ 25281 h 2132312"/>
                <a:gd name="csX31" fmla="*/ 5640020 w 7885786"/>
                <a:gd name="csY31" fmla="*/ 10650 h 2132312"/>
                <a:gd name="csX32" fmla="*/ 6590996 w 7885786"/>
                <a:gd name="csY32" fmla="*/ 17965 h 2132312"/>
                <a:gd name="csX33" fmla="*/ 7885786 w 7885786"/>
                <a:gd name="csY33" fmla="*/ 17965 h 2132312"/>
                <a:gd name="csX34" fmla="*/ 7885786 w 7885786"/>
                <a:gd name="csY34" fmla="*/ 17965 h 2132312"/>
                <a:gd name="csX0" fmla="*/ 0 w 9497610"/>
                <a:gd name="csY0" fmla="*/ 3335 h 2132312"/>
                <a:gd name="csX1" fmla="*/ 614477 w 9497610"/>
                <a:gd name="csY1" fmla="*/ 17965 h 2132312"/>
                <a:gd name="csX2" fmla="*/ 782727 w 9497610"/>
                <a:gd name="csY2" fmla="*/ 17965 h 2132312"/>
                <a:gd name="csX3" fmla="*/ 885140 w 9497610"/>
                <a:gd name="csY3" fmla="*/ 17965 h 2132312"/>
                <a:gd name="csX4" fmla="*/ 936346 w 9497610"/>
                <a:gd name="csY4" fmla="*/ 17965 h 2132312"/>
                <a:gd name="csX5" fmla="*/ 958292 w 9497610"/>
                <a:gd name="csY5" fmla="*/ 39911 h 2132312"/>
                <a:gd name="csX6" fmla="*/ 958292 w 9497610"/>
                <a:gd name="csY6" fmla="*/ 105748 h 2132312"/>
                <a:gd name="csX7" fmla="*/ 958292 w 9497610"/>
                <a:gd name="csY7" fmla="*/ 193530 h 2132312"/>
                <a:gd name="csX8" fmla="*/ 965607 w 9497610"/>
                <a:gd name="csY8" fmla="*/ 493453 h 2132312"/>
                <a:gd name="csX9" fmla="*/ 980237 w 9497610"/>
                <a:gd name="csY9" fmla="*/ 2132058 h 2132312"/>
                <a:gd name="csX10" fmla="*/ 1038759 w 9497610"/>
                <a:gd name="csY10" fmla="*/ 617812 h 2132312"/>
                <a:gd name="csX11" fmla="*/ 1075335 w 9497610"/>
                <a:gd name="csY11" fmla="*/ 434932 h 2132312"/>
                <a:gd name="csX12" fmla="*/ 1097280 w 9497610"/>
                <a:gd name="csY12" fmla="*/ 266682 h 2132312"/>
                <a:gd name="csX13" fmla="*/ 1141172 w 9497610"/>
                <a:gd name="csY13" fmla="*/ 156954 h 2132312"/>
                <a:gd name="csX14" fmla="*/ 1199693 w 9497610"/>
                <a:gd name="csY14" fmla="*/ 91117 h 2132312"/>
                <a:gd name="csX15" fmla="*/ 1294791 w 9497610"/>
                <a:gd name="csY15" fmla="*/ 54541 h 2132312"/>
                <a:gd name="csX16" fmla="*/ 1433780 w 9497610"/>
                <a:gd name="csY16" fmla="*/ 39911 h 2132312"/>
                <a:gd name="csX17" fmla="*/ 1631290 w 9497610"/>
                <a:gd name="csY17" fmla="*/ 39911 h 2132312"/>
                <a:gd name="csX18" fmla="*/ 1931213 w 9497610"/>
                <a:gd name="csY18" fmla="*/ 32596 h 2132312"/>
                <a:gd name="csX19" fmla="*/ 2414016 w 9497610"/>
                <a:gd name="csY19" fmla="*/ 39911 h 2132312"/>
                <a:gd name="csX20" fmla="*/ 3343047 w 9497610"/>
                <a:gd name="csY20" fmla="*/ 3335 h 2132312"/>
                <a:gd name="csX21" fmla="*/ 3635655 w 9497610"/>
                <a:gd name="csY21" fmla="*/ 3335 h 2132312"/>
                <a:gd name="csX22" fmla="*/ 3694176 w 9497610"/>
                <a:gd name="csY22" fmla="*/ 17965 h 2132312"/>
                <a:gd name="csX23" fmla="*/ 3701492 w 9497610"/>
                <a:gd name="csY23" fmla="*/ 186215 h 2132312"/>
                <a:gd name="csX24" fmla="*/ 3716122 w 9497610"/>
                <a:gd name="csY24" fmla="*/ 266682 h 2132312"/>
                <a:gd name="csX25" fmla="*/ 3745383 w 9497610"/>
                <a:gd name="csY25" fmla="*/ 208161 h 2132312"/>
                <a:gd name="csX26" fmla="*/ 3752698 w 9497610"/>
                <a:gd name="csY26" fmla="*/ 164269 h 2132312"/>
                <a:gd name="csX27" fmla="*/ 3803904 w 9497610"/>
                <a:gd name="csY27" fmla="*/ 83802 h 2132312"/>
                <a:gd name="csX28" fmla="*/ 3884372 w 9497610"/>
                <a:gd name="csY28" fmla="*/ 25281 h 2132312"/>
                <a:gd name="csX29" fmla="*/ 4001415 w 9497610"/>
                <a:gd name="csY29" fmla="*/ 32596 h 2132312"/>
                <a:gd name="csX30" fmla="*/ 4593946 w 9497610"/>
                <a:gd name="csY30" fmla="*/ 25281 h 2132312"/>
                <a:gd name="csX31" fmla="*/ 5640020 w 9497610"/>
                <a:gd name="csY31" fmla="*/ 10650 h 2132312"/>
                <a:gd name="csX32" fmla="*/ 6590996 w 9497610"/>
                <a:gd name="csY32" fmla="*/ 17965 h 2132312"/>
                <a:gd name="csX33" fmla="*/ 7885786 w 9497610"/>
                <a:gd name="csY33" fmla="*/ 17965 h 2132312"/>
                <a:gd name="csX34" fmla="*/ 9497610 w 9497610"/>
                <a:gd name="csY34" fmla="*/ 2467 h 2132312"/>
                <a:gd name="csX0" fmla="*/ 0 w 9497610"/>
                <a:gd name="csY0" fmla="*/ 3335 h 2132312"/>
                <a:gd name="csX1" fmla="*/ 614477 w 9497610"/>
                <a:gd name="csY1" fmla="*/ 17965 h 2132312"/>
                <a:gd name="csX2" fmla="*/ 782727 w 9497610"/>
                <a:gd name="csY2" fmla="*/ 17965 h 2132312"/>
                <a:gd name="csX3" fmla="*/ 885140 w 9497610"/>
                <a:gd name="csY3" fmla="*/ 17965 h 2132312"/>
                <a:gd name="csX4" fmla="*/ 936346 w 9497610"/>
                <a:gd name="csY4" fmla="*/ 17965 h 2132312"/>
                <a:gd name="csX5" fmla="*/ 958292 w 9497610"/>
                <a:gd name="csY5" fmla="*/ 39911 h 2132312"/>
                <a:gd name="csX6" fmla="*/ 958292 w 9497610"/>
                <a:gd name="csY6" fmla="*/ 105748 h 2132312"/>
                <a:gd name="csX7" fmla="*/ 958292 w 9497610"/>
                <a:gd name="csY7" fmla="*/ 193530 h 2132312"/>
                <a:gd name="csX8" fmla="*/ 965607 w 9497610"/>
                <a:gd name="csY8" fmla="*/ 493453 h 2132312"/>
                <a:gd name="csX9" fmla="*/ 980237 w 9497610"/>
                <a:gd name="csY9" fmla="*/ 2132058 h 2132312"/>
                <a:gd name="csX10" fmla="*/ 1038759 w 9497610"/>
                <a:gd name="csY10" fmla="*/ 617812 h 2132312"/>
                <a:gd name="csX11" fmla="*/ 1075335 w 9497610"/>
                <a:gd name="csY11" fmla="*/ 434932 h 2132312"/>
                <a:gd name="csX12" fmla="*/ 1097280 w 9497610"/>
                <a:gd name="csY12" fmla="*/ 266682 h 2132312"/>
                <a:gd name="csX13" fmla="*/ 1141172 w 9497610"/>
                <a:gd name="csY13" fmla="*/ 156954 h 2132312"/>
                <a:gd name="csX14" fmla="*/ 1199693 w 9497610"/>
                <a:gd name="csY14" fmla="*/ 91117 h 2132312"/>
                <a:gd name="csX15" fmla="*/ 1294791 w 9497610"/>
                <a:gd name="csY15" fmla="*/ 54541 h 2132312"/>
                <a:gd name="csX16" fmla="*/ 1433780 w 9497610"/>
                <a:gd name="csY16" fmla="*/ 39911 h 2132312"/>
                <a:gd name="csX17" fmla="*/ 1631290 w 9497610"/>
                <a:gd name="csY17" fmla="*/ 39911 h 2132312"/>
                <a:gd name="csX18" fmla="*/ 1931213 w 9497610"/>
                <a:gd name="csY18" fmla="*/ 32596 h 2132312"/>
                <a:gd name="csX19" fmla="*/ 2414016 w 9497610"/>
                <a:gd name="csY19" fmla="*/ 39911 h 2132312"/>
                <a:gd name="csX20" fmla="*/ 3343047 w 9497610"/>
                <a:gd name="csY20" fmla="*/ 3335 h 2132312"/>
                <a:gd name="csX21" fmla="*/ 3635655 w 9497610"/>
                <a:gd name="csY21" fmla="*/ 3335 h 2132312"/>
                <a:gd name="csX22" fmla="*/ 3694176 w 9497610"/>
                <a:gd name="csY22" fmla="*/ 17965 h 2132312"/>
                <a:gd name="csX23" fmla="*/ 3701492 w 9497610"/>
                <a:gd name="csY23" fmla="*/ 186215 h 2132312"/>
                <a:gd name="csX24" fmla="*/ 3716122 w 9497610"/>
                <a:gd name="csY24" fmla="*/ 266682 h 2132312"/>
                <a:gd name="csX25" fmla="*/ 3745383 w 9497610"/>
                <a:gd name="csY25" fmla="*/ 208161 h 2132312"/>
                <a:gd name="csX26" fmla="*/ 3752698 w 9497610"/>
                <a:gd name="csY26" fmla="*/ 164269 h 2132312"/>
                <a:gd name="csX27" fmla="*/ 3803904 w 9497610"/>
                <a:gd name="csY27" fmla="*/ 83802 h 2132312"/>
                <a:gd name="csX28" fmla="*/ 3884372 w 9497610"/>
                <a:gd name="csY28" fmla="*/ 25281 h 2132312"/>
                <a:gd name="csX29" fmla="*/ 4001415 w 9497610"/>
                <a:gd name="csY29" fmla="*/ 32596 h 2132312"/>
                <a:gd name="csX30" fmla="*/ 4593946 w 9497610"/>
                <a:gd name="csY30" fmla="*/ 25281 h 2132312"/>
                <a:gd name="csX31" fmla="*/ 5640020 w 9497610"/>
                <a:gd name="csY31" fmla="*/ 10650 h 2132312"/>
                <a:gd name="csX32" fmla="*/ 6590996 w 9497610"/>
                <a:gd name="csY32" fmla="*/ 17965 h 2132312"/>
                <a:gd name="csX33" fmla="*/ 7885786 w 9497610"/>
                <a:gd name="csY33" fmla="*/ 17965 h 2132312"/>
                <a:gd name="csX34" fmla="*/ 9497610 w 9497610"/>
                <a:gd name="csY34" fmla="*/ 2467 h 2132312"/>
                <a:gd name="csX0" fmla="*/ 0 w 9497610"/>
                <a:gd name="csY0" fmla="*/ 3335 h 2132331"/>
                <a:gd name="csX1" fmla="*/ 614477 w 9497610"/>
                <a:gd name="csY1" fmla="*/ 17965 h 2132331"/>
                <a:gd name="csX2" fmla="*/ 782727 w 9497610"/>
                <a:gd name="csY2" fmla="*/ 17965 h 2132331"/>
                <a:gd name="csX3" fmla="*/ 885140 w 9497610"/>
                <a:gd name="csY3" fmla="*/ 17965 h 2132331"/>
                <a:gd name="csX4" fmla="*/ 936346 w 9497610"/>
                <a:gd name="csY4" fmla="*/ 17965 h 2132331"/>
                <a:gd name="csX5" fmla="*/ 958292 w 9497610"/>
                <a:gd name="csY5" fmla="*/ 39911 h 2132331"/>
                <a:gd name="csX6" fmla="*/ 958292 w 9497610"/>
                <a:gd name="csY6" fmla="*/ 105748 h 2132331"/>
                <a:gd name="csX7" fmla="*/ 958292 w 9497610"/>
                <a:gd name="csY7" fmla="*/ 193530 h 2132331"/>
                <a:gd name="csX8" fmla="*/ 965607 w 9497610"/>
                <a:gd name="csY8" fmla="*/ 493453 h 2132331"/>
                <a:gd name="csX9" fmla="*/ 980237 w 9497610"/>
                <a:gd name="csY9" fmla="*/ 2132058 h 2132331"/>
                <a:gd name="csX10" fmla="*/ 1064761 w 9497610"/>
                <a:gd name="csY10" fmla="*/ 622146 h 2132331"/>
                <a:gd name="csX11" fmla="*/ 1075335 w 9497610"/>
                <a:gd name="csY11" fmla="*/ 434932 h 2132331"/>
                <a:gd name="csX12" fmla="*/ 1097280 w 9497610"/>
                <a:gd name="csY12" fmla="*/ 266682 h 2132331"/>
                <a:gd name="csX13" fmla="*/ 1141172 w 9497610"/>
                <a:gd name="csY13" fmla="*/ 156954 h 2132331"/>
                <a:gd name="csX14" fmla="*/ 1199693 w 9497610"/>
                <a:gd name="csY14" fmla="*/ 91117 h 2132331"/>
                <a:gd name="csX15" fmla="*/ 1294791 w 9497610"/>
                <a:gd name="csY15" fmla="*/ 54541 h 2132331"/>
                <a:gd name="csX16" fmla="*/ 1433780 w 9497610"/>
                <a:gd name="csY16" fmla="*/ 39911 h 2132331"/>
                <a:gd name="csX17" fmla="*/ 1631290 w 9497610"/>
                <a:gd name="csY17" fmla="*/ 39911 h 2132331"/>
                <a:gd name="csX18" fmla="*/ 1931213 w 9497610"/>
                <a:gd name="csY18" fmla="*/ 32596 h 2132331"/>
                <a:gd name="csX19" fmla="*/ 2414016 w 9497610"/>
                <a:gd name="csY19" fmla="*/ 39911 h 2132331"/>
                <a:gd name="csX20" fmla="*/ 3343047 w 9497610"/>
                <a:gd name="csY20" fmla="*/ 3335 h 2132331"/>
                <a:gd name="csX21" fmla="*/ 3635655 w 9497610"/>
                <a:gd name="csY21" fmla="*/ 3335 h 2132331"/>
                <a:gd name="csX22" fmla="*/ 3694176 w 9497610"/>
                <a:gd name="csY22" fmla="*/ 17965 h 2132331"/>
                <a:gd name="csX23" fmla="*/ 3701492 w 9497610"/>
                <a:gd name="csY23" fmla="*/ 186215 h 2132331"/>
                <a:gd name="csX24" fmla="*/ 3716122 w 9497610"/>
                <a:gd name="csY24" fmla="*/ 266682 h 2132331"/>
                <a:gd name="csX25" fmla="*/ 3745383 w 9497610"/>
                <a:gd name="csY25" fmla="*/ 208161 h 2132331"/>
                <a:gd name="csX26" fmla="*/ 3752698 w 9497610"/>
                <a:gd name="csY26" fmla="*/ 164269 h 2132331"/>
                <a:gd name="csX27" fmla="*/ 3803904 w 9497610"/>
                <a:gd name="csY27" fmla="*/ 83802 h 2132331"/>
                <a:gd name="csX28" fmla="*/ 3884372 w 9497610"/>
                <a:gd name="csY28" fmla="*/ 25281 h 2132331"/>
                <a:gd name="csX29" fmla="*/ 4001415 w 9497610"/>
                <a:gd name="csY29" fmla="*/ 32596 h 2132331"/>
                <a:gd name="csX30" fmla="*/ 4593946 w 9497610"/>
                <a:gd name="csY30" fmla="*/ 25281 h 2132331"/>
                <a:gd name="csX31" fmla="*/ 5640020 w 9497610"/>
                <a:gd name="csY31" fmla="*/ 10650 h 2132331"/>
                <a:gd name="csX32" fmla="*/ 6590996 w 9497610"/>
                <a:gd name="csY32" fmla="*/ 17965 h 2132331"/>
                <a:gd name="csX33" fmla="*/ 7885786 w 9497610"/>
                <a:gd name="csY33" fmla="*/ 17965 h 2132331"/>
                <a:gd name="csX34" fmla="*/ 9497610 w 9497610"/>
                <a:gd name="csY34" fmla="*/ 2467 h 2132331"/>
                <a:gd name="csX0" fmla="*/ 0 w 9497610"/>
                <a:gd name="csY0" fmla="*/ 3244 h 2132240"/>
                <a:gd name="csX1" fmla="*/ 614477 w 9497610"/>
                <a:gd name="csY1" fmla="*/ 17874 h 2132240"/>
                <a:gd name="csX2" fmla="*/ 782727 w 9497610"/>
                <a:gd name="csY2" fmla="*/ 17874 h 2132240"/>
                <a:gd name="csX3" fmla="*/ 885140 w 9497610"/>
                <a:gd name="csY3" fmla="*/ 17874 h 2132240"/>
                <a:gd name="csX4" fmla="*/ 936346 w 9497610"/>
                <a:gd name="csY4" fmla="*/ 17874 h 2132240"/>
                <a:gd name="csX5" fmla="*/ 958292 w 9497610"/>
                <a:gd name="csY5" fmla="*/ 39820 h 2132240"/>
                <a:gd name="csX6" fmla="*/ 958292 w 9497610"/>
                <a:gd name="csY6" fmla="*/ 105657 h 2132240"/>
                <a:gd name="csX7" fmla="*/ 958292 w 9497610"/>
                <a:gd name="csY7" fmla="*/ 193439 h 2132240"/>
                <a:gd name="csX8" fmla="*/ 965607 w 9497610"/>
                <a:gd name="csY8" fmla="*/ 493362 h 2132240"/>
                <a:gd name="csX9" fmla="*/ 980237 w 9497610"/>
                <a:gd name="csY9" fmla="*/ 2131967 h 2132240"/>
                <a:gd name="csX10" fmla="*/ 1064761 w 9497610"/>
                <a:gd name="csY10" fmla="*/ 622055 h 2132240"/>
                <a:gd name="csX11" fmla="*/ 1075335 w 9497610"/>
                <a:gd name="csY11" fmla="*/ 434841 h 2132240"/>
                <a:gd name="csX12" fmla="*/ 1097280 w 9497610"/>
                <a:gd name="csY12" fmla="*/ 266591 h 2132240"/>
                <a:gd name="csX13" fmla="*/ 1141172 w 9497610"/>
                <a:gd name="csY13" fmla="*/ 156863 h 2132240"/>
                <a:gd name="csX14" fmla="*/ 1199693 w 9497610"/>
                <a:gd name="csY14" fmla="*/ 91026 h 2132240"/>
                <a:gd name="csX15" fmla="*/ 1294791 w 9497610"/>
                <a:gd name="csY15" fmla="*/ 54450 h 2132240"/>
                <a:gd name="csX16" fmla="*/ 1433780 w 9497610"/>
                <a:gd name="csY16" fmla="*/ 39820 h 2132240"/>
                <a:gd name="csX17" fmla="*/ 1631290 w 9497610"/>
                <a:gd name="csY17" fmla="*/ 39820 h 2132240"/>
                <a:gd name="csX18" fmla="*/ 1931213 w 9497610"/>
                <a:gd name="csY18" fmla="*/ 32505 h 2132240"/>
                <a:gd name="csX19" fmla="*/ 2418350 w 9497610"/>
                <a:gd name="csY19" fmla="*/ 22485 h 2132240"/>
                <a:gd name="csX20" fmla="*/ 3343047 w 9497610"/>
                <a:gd name="csY20" fmla="*/ 3244 h 2132240"/>
                <a:gd name="csX21" fmla="*/ 3635655 w 9497610"/>
                <a:gd name="csY21" fmla="*/ 3244 h 2132240"/>
                <a:gd name="csX22" fmla="*/ 3694176 w 9497610"/>
                <a:gd name="csY22" fmla="*/ 17874 h 2132240"/>
                <a:gd name="csX23" fmla="*/ 3701492 w 9497610"/>
                <a:gd name="csY23" fmla="*/ 186124 h 2132240"/>
                <a:gd name="csX24" fmla="*/ 3716122 w 9497610"/>
                <a:gd name="csY24" fmla="*/ 266591 h 2132240"/>
                <a:gd name="csX25" fmla="*/ 3745383 w 9497610"/>
                <a:gd name="csY25" fmla="*/ 208070 h 2132240"/>
                <a:gd name="csX26" fmla="*/ 3752698 w 9497610"/>
                <a:gd name="csY26" fmla="*/ 164178 h 2132240"/>
                <a:gd name="csX27" fmla="*/ 3803904 w 9497610"/>
                <a:gd name="csY27" fmla="*/ 83711 h 2132240"/>
                <a:gd name="csX28" fmla="*/ 3884372 w 9497610"/>
                <a:gd name="csY28" fmla="*/ 25190 h 2132240"/>
                <a:gd name="csX29" fmla="*/ 4001415 w 9497610"/>
                <a:gd name="csY29" fmla="*/ 32505 h 2132240"/>
                <a:gd name="csX30" fmla="*/ 4593946 w 9497610"/>
                <a:gd name="csY30" fmla="*/ 25190 h 2132240"/>
                <a:gd name="csX31" fmla="*/ 5640020 w 9497610"/>
                <a:gd name="csY31" fmla="*/ 10559 h 2132240"/>
                <a:gd name="csX32" fmla="*/ 6590996 w 9497610"/>
                <a:gd name="csY32" fmla="*/ 17874 h 2132240"/>
                <a:gd name="csX33" fmla="*/ 7885786 w 9497610"/>
                <a:gd name="csY33" fmla="*/ 17874 h 2132240"/>
                <a:gd name="csX34" fmla="*/ 9497610 w 9497610"/>
                <a:gd name="csY34" fmla="*/ 2376 h 2132240"/>
                <a:gd name="csX0" fmla="*/ 0 w 9497610"/>
                <a:gd name="csY0" fmla="*/ 3244 h 2132240"/>
                <a:gd name="csX1" fmla="*/ 614477 w 9497610"/>
                <a:gd name="csY1" fmla="*/ 17874 h 2132240"/>
                <a:gd name="csX2" fmla="*/ 782727 w 9497610"/>
                <a:gd name="csY2" fmla="*/ 17874 h 2132240"/>
                <a:gd name="csX3" fmla="*/ 885140 w 9497610"/>
                <a:gd name="csY3" fmla="*/ 17874 h 2132240"/>
                <a:gd name="csX4" fmla="*/ 936346 w 9497610"/>
                <a:gd name="csY4" fmla="*/ 17874 h 2132240"/>
                <a:gd name="csX5" fmla="*/ 958292 w 9497610"/>
                <a:gd name="csY5" fmla="*/ 39820 h 2132240"/>
                <a:gd name="csX6" fmla="*/ 958292 w 9497610"/>
                <a:gd name="csY6" fmla="*/ 105657 h 2132240"/>
                <a:gd name="csX7" fmla="*/ 958292 w 9497610"/>
                <a:gd name="csY7" fmla="*/ 193439 h 2132240"/>
                <a:gd name="csX8" fmla="*/ 965607 w 9497610"/>
                <a:gd name="csY8" fmla="*/ 493362 h 2132240"/>
                <a:gd name="csX9" fmla="*/ 980237 w 9497610"/>
                <a:gd name="csY9" fmla="*/ 2131967 h 2132240"/>
                <a:gd name="csX10" fmla="*/ 1064761 w 9497610"/>
                <a:gd name="csY10" fmla="*/ 622055 h 2132240"/>
                <a:gd name="csX11" fmla="*/ 1075335 w 9497610"/>
                <a:gd name="csY11" fmla="*/ 434841 h 2132240"/>
                <a:gd name="csX12" fmla="*/ 1097280 w 9497610"/>
                <a:gd name="csY12" fmla="*/ 266591 h 2132240"/>
                <a:gd name="csX13" fmla="*/ 1141172 w 9497610"/>
                <a:gd name="csY13" fmla="*/ 156863 h 2132240"/>
                <a:gd name="csX14" fmla="*/ 1199693 w 9497610"/>
                <a:gd name="csY14" fmla="*/ 91026 h 2132240"/>
                <a:gd name="csX15" fmla="*/ 1294791 w 9497610"/>
                <a:gd name="csY15" fmla="*/ 54450 h 2132240"/>
                <a:gd name="csX16" fmla="*/ 1433780 w 9497610"/>
                <a:gd name="csY16" fmla="*/ 39820 h 2132240"/>
                <a:gd name="csX17" fmla="*/ 1631290 w 9497610"/>
                <a:gd name="csY17" fmla="*/ 39820 h 2132240"/>
                <a:gd name="csX18" fmla="*/ 1931213 w 9497610"/>
                <a:gd name="csY18" fmla="*/ 32505 h 2132240"/>
                <a:gd name="csX19" fmla="*/ 2418350 w 9497610"/>
                <a:gd name="csY19" fmla="*/ 22485 h 2132240"/>
                <a:gd name="csX20" fmla="*/ 3343047 w 9497610"/>
                <a:gd name="csY20" fmla="*/ 3244 h 2132240"/>
                <a:gd name="csX21" fmla="*/ 3635655 w 9497610"/>
                <a:gd name="csY21" fmla="*/ 3244 h 2132240"/>
                <a:gd name="csX22" fmla="*/ 3694176 w 9497610"/>
                <a:gd name="csY22" fmla="*/ 17874 h 2132240"/>
                <a:gd name="csX23" fmla="*/ 3701492 w 9497610"/>
                <a:gd name="csY23" fmla="*/ 186124 h 2132240"/>
                <a:gd name="csX24" fmla="*/ 3716122 w 9497610"/>
                <a:gd name="csY24" fmla="*/ 266591 h 2132240"/>
                <a:gd name="csX25" fmla="*/ 3745383 w 9497610"/>
                <a:gd name="csY25" fmla="*/ 208070 h 2132240"/>
                <a:gd name="csX26" fmla="*/ 3752698 w 9497610"/>
                <a:gd name="csY26" fmla="*/ 164178 h 2132240"/>
                <a:gd name="csX27" fmla="*/ 3803904 w 9497610"/>
                <a:gd name="csY27" fmla="*/ 83711 h 2132240"/>
                <a:gd name="csX28" fmla="*/ 3884372 w 9497610"/>
                <a:gd name="csY28" fmla="*/ 25190 h 2132240"/>
                <a:gd name="csX29" fmla="*/ 4005749 w 9497610"/>
                <a:gd name="csY29" fmla="*/ 28172 h 2132240"/>
                <a:gd name="csX30" fmla="*/ 4593946 w 9497610"/>
                <a:gd name="csY30" fmla="*/ 25190 h 2132240"/>
                <a:gd name="csX31" fmla="*/ 5640020 w 9497610"/>
                <a:gd name="csY31" fmla="*/ 10559 h 2132240"/>
                <a:gd name="csX32" fmla="*/ 6590996 w 9497610"/>
                <a:gd name="csY32" fmla="*/ 17874 h 2132240"/>
                <a:gd name="csX33" fmla="*/ 7885786 w 9497610"/>
                <a:gd name="csY33" fmla="*/ 17874 h 2132240"/>
                <a:gd name="csX34" fmla="*/ 9497610 w 9497610"/>
                <a:gd name="csY34" fmla="*/ 2376 h 2132240"/>
                <a:gd name="csX0" fmla="*/ 0 w 9497610"/>
                <a:gd name="csY0" fmla="*/ 3244 h 2132240"/>
                <a:gd name="csX1" fmla="*/ 614477 w 9497610"/>
                <a:gd name="csY1" fmla="*/ 17874 h 2132240"/>
                <a:gd name="csX2" fmla="*/ 782727 w 9497610"/>
                <a:gd name="csY2" fmla="*/ 17874 h 2132240"/>
                <a:gd name="csX3" fmla="*/ 885140 w 9497610"/>
                <a:gd name="csY3" fmla="*/ 17874 h 2132240"/>
                <a:gd name="csX4" fmla="*/ 936346 w 9497610"/>
                <a:gd name="csY4" fmla="*/ 17874 h 2132240"/>
                <a:gd name="csX5" fmla="*/ 958292 w 9497610"/>
                <a:gd name="csY5" fmla="*/ 39820 h 2132240"/>
                <a:gd name="csX6" fmla="*/ 958292 w 9497610"/>
                <a:gd name="csY6" fmla="*/ 105657 h 2132240"/>
                <a:gd name="csX7" fmla="*/ 958292 w 9497610"/>
                <a:gd name="csY7" fmla="*/ 193439 h 2132240"/>
                <a:gd name="csX8" fmla="*/ 965607 w 9497610"/>
                <a:gd name="csY8" fmla="*/ 493362 h 2132240"/>
                <a:gd name="csX9" fmla="*/ 980237 w 9497610"/>
                <a:gd name="csY9" fmla="*/ 2131967 h 2132240"/>
                <a:gd name="csX10" fmla="*/ 1064761 w 9497610"/>
                <a:gd name="csY10" fmla="*/ 622055 h 2132240"/>
                <a:gd name="csX11" fmla="*/ 1075335 w 9497610"/>
                <a:gd name="csY11" fmla="*/ 434841 h 2132240"/>
                <a:gd name="csX12" fmla="*/ 1097280 w 9497610"/>
                <a:gd name="csY12" fmla="*/ 266591 h 2132240"/>
                <a:gd name="csX13" fmla="*/ 1141172 w 9497610"/>
                <a:gd name="csY13" fmla="*/ 156863 h 2132240"/>
                <a:gd name="csX14" fmla="*/ 1199693 w 9497610"/>
                <a:gd name="csY14" fmla="*/ 91026 h 2132240"/>
                <a:gd name="csX15" fmla="*/ 1294791 w 9497610"/>
                <a:gd name="csY15" fmla="*/ 54450 h 2132240"/>
                <a:gd name="csX16" fmla="*/ 1433780 w 9497610"/>
                <a:gd name="csY16" fmla="*/ 39820 h 2132240"/>
                <a:gd name="csX17" fmla="*/ 1631290 w 9497610"/>
                <a:gd name="csY17" fmla="*/ 39820 h 2132240"/>
                <a:gd name="csX18" fmla="*/ 1931213 w 9497610"/>
                <a:gd name="csY18" fmla="*/ 32505 h 2132240"/>
                <a:gd name="csX19" fmla="*/ 2418350 w 9497610"/>
                <a:gd name="csY19" fmla="*/ 22485 h 2132240"/>
                <a:gd name="csX20" fmla="*/ 3343047 w 9497610"/>
                <a:gd name="csY20" fmla="*/ 3244 h 2132240"/>
                <a:gd name="csX21" fmla="*/ 3635655 w 9497610"/>
                <a:gd name="csY21" fmla="*/ 3244 h 2132240"/>
                <a:gd name="csX22" fmla="*/ 3694176 w 9497610"/>
                <a:gd name="csY22" fmla="*/ 17874 h 2132240"/>
                <a:gd name="csX23" fmla="*/ 3701492 w 9497610"/>
                <a:gd name="csY23" fmla="*/ 186124 h 2132240"/>
                <a:gd name="csX24" fmla="*/ 3716122 w 9497610"/>
                <a:gd name="csY24" fmla="*/ 266591 h 2132240"/>
                <a:gd name="csX25" fmla="*/ 3745383 w 9497610"/>
                <a:gd name="csY25" fmla="*/ 208070 h 2132240"/>
                <a:gd name="csX26" fmla="*/ 3771748 w 9497610"/>
                <a:gd name="csY26" fmla="*/ 161003 h 2132240"/>
                <a:gd name="csX27" fmla="*/ 3803904 w 9497610"/>
                <a:gd name="csY27" fmla="*/ 83711 h 2132240"/>
                <a:gd name="csX28" fmla="*/ 3884372 w 9497610"/>
                <a:gd name="csY28" fmla="*/ 25190 h 2132240"/>
                <a:gd name="csX29" fmla="*/ 4005749 w 9497610"/>
                <a:gd name="csY29" fmla="*/ 28172 h 2132240"/>
                <a:gd name="csX30" fmla="*/ 4593946 w 9497610"/>
                <a:gd name="csY30" fmla="*/ 25190 h 2132240"/>
                <a:gd name="csX31" fmla="*/ 5640020 w 9497610"/>
                <a:gd name="csY31" fmla="*/ 10559 h 2132240"/>
                <a:gd name="csX32" fmla="*/ 6590996 w 9497610"/>
                <a:gd name="csY32" fmla="*/ 17874 h 2132240"/>
                <a:gd name="csX33" fmla="*/ 7885786 w 9497610"/>
                <a:gd name="csY33" fmla="*/ 17874 h 2132240"/>
                <a:gd name="csX34" fmla="*/ 9497610 w 9497610"/>
                <a:gd name="csY34" fmla="*/ 2376 h 2132240"/>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71748 w 9497610"/>
                <a:gd name="csY26" fmla="*/ 161212 h 2132449"/>
                <a:gd name="csX27" fmla="*/ 3803904 w 9497610"/>
                <a:gd name="csY27" fmla="*/ 83920 h 2132449"/>
                <a:gd name="csX28" fmla="*/ 3884372 w 9497610"/>
                <a:gd name="csY28" fmla="*/ 25399 h 2132449"/>
                <a:gd name="csX29" fmla="*/ 4005749 w 9497610"/>
                <a:gd name="csY29" fmla="*/ 28381 h 2132449"/>
                <a:gd name="csX30" fmla="*/ 4593946 w 9497610"/>
                <a:gd name="csY30" fmla="*/ 25399 h 2132449"/>
                <a:gd name="csX31" fmla="*/ 5640020 w 9497610"/>
                <a:gd name="csY31" fmla="*/ 10768 h 2132449"/>
                <a:gd name="csX32" fmla="*/ 6590996 w 9497610"/>
                <a:gd name="csY32" fmla="*/ 18083 h 2132449"/>
                <a:gd name="csX33" fmla="*/ 7885786 w 9497610"/>
                <a:gd name="csY33" fmla="*/ 18083 h 2132449"/>
                <a:gd name="csX34" fmla="*/ 9497610 w 9497610"/>
                <a:gd name="csY34" fmla="*/ 2585 h 2132449"/>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68573 w 9497610"/>
                <a:gd name="csY26" fmla="*/ 145337 h 2132449"/>
                <a:gd name="csX27" fmla="*/ 3803904 w 9497610"/>
                <a:gd name="csY27" fmla="*/ 83920 h 2132449"/>
                <a:gd name="csX28" fmla="*/ 3884372 w 9497610"/>
                <a:gd name="csY28" fmla="*/ 25399 h 2132449"/>
                <a:gd name="csX29" fmla="*/ 4005749 w 9497610"/>
                <a:gd name="csY29" fmla="*/ 28381 h 2132449"/>
                <a:gd name="csX30" fmla="*/ 4593946 w 9497610"/>
                <a:gd name="csY30" fmla="*/ 25399 h 2132449"/>
                <a:gd name="csX31" fmla="*/ 5640020 w 9497610"/>
                <a:gd name="csY31" fmla="*/ 10768 h 2132449"/>
                <a:gd name="csX32" fmla="*/ 6590996 w 9497610"/>
                <a:gd name="csY32" fmla="*/ 18083 h 2132449"/>
                <a:gd name="csX33" fmla="*/ 7885786 w 9497610"/>
                <a:gd name="csY33" fmla="*/ 18083 h 2132449"/>
                <a:gd name="csX34" fmla="*/ 9497610 w 9497610"/>
                <a:gd name="csY34" fmla="*/ 2585 h 2132449"/>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68573 w 9497610"/>
                <a:gd name="csY26" fmla="*/ 145337 h 2132449"/>
                <a:gd name="csX27" fmla="*/ 3803904 w 9497610"/>
                <a:gd name="csY27" fmla="*/ 83920 h 2132449"/>
                <a:gd name="csX28" fmla="*/ 3887547 w 9497610"/>
                <a:gd name="csY28" fmla="*/ 34924 h 2132449"/>
                <a:gd name="csX29" fmla="*/ 4005749 w 9497610"/>
                <a:gd name="csY29" fmla="*/ 28381 h 2132449"/>
                <a:gd name="csX30" fmla="*/ 4593946 w 9497610"/>
                <a:gd name="csY30" fmla="*/ 25399 h 2132449"/>
                <a:gd name="csX31" fmla="*/ 5640020 w 9497610"/>
                <a:gd name="csY31" fmla="*/ 10768 h 2132449"/>
                <a:gd name="csX32" fmla="*/ 6590996 w 9497610"/>
                <a:gd name="csY32" fmla="*/ 18083 h 2132449"/>
                <a:gd name="csX33" fmla="*/ 7885786 w 9497610"/>
                <a:gd name="csY33" fmla="*/ 18083 h 2132449"/>
                <a:gd name="csX34" fmla="*/ 9497610 w 9497610"/>
                <a:gd name="csY34" fmla="*/ 2585 h 2132449"/>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68573 w 9497610"/>
                <a:gd name="csY26" fmla="*/ 145337 h 2132449"/>
                <a:gd name="csX27" fmla="*/ 3803904 w 9497610"/>
                <a:gd name="csY27" fmla="*/ 83920 h 2132449"/>
                <a:gd name="csX28" fmla="*/ 3887547 w 9497610"/>
                <a:gd name="csY28" fmla="*/ 34924 h 2132449"/>
                <a:gd name="csX29" fmla="*/ 4005749 w 9497610"/>
                <a:gd name="csY29" fmla="*/ 28381 h 2132449"/>
                <a:gd name="csX30" fmla="*/ 4593946 w 9497610"/>
                <a:gd name="csY30" fmla="*/ 25399 h 2132449"/>
                <a:gd name="csX31" fmla="*/ 5643195 w 9497610"/>
                <a:gd name="csY31" fmla="*/ 26643 h 2132449"/>
                <a:gd name="csX32" fmla="*/ 6590996 w 9497610"/>
                <a:gd name="csY32" fmla="*/ 18083 h 2132449"/>
                <a:gd name="csX33" fmla="*/ 7885786 w 9497610"/>
                <a:gd name="csY33" fmla="*/ 18083 h 2132449"/>
                <a:gd name="csX34" fmla="*/ 9497610 w 9497610"/>
                <a:gd name="csY34" fmla="*/ 2585 h 2132449"/>
                <a:gd name="csX0" fmla="*/ 0 w 9529937"/>
                <a:gd name="csY0" fmla="*/ 8071 h 2132449"/>
                <a:gd name="csX1" fmla="*/ 646804 w 9529937"/>
                <a:gd name="csY1" fmla="*/ 18083 h 2132449"/>
                <a:gd name="csX2" fmla="*/ 815054 w 9529937"/>
                <a:gd name="csY2" fmla="*/ 18083 h 2132449"/>
                <a:gd name="csX3" fmla="*/ 917467 w 9529937"/>
                <a:gd name="csY3" fmla="*/ 18083 h 2132449"/>
                <a:gd name="csX4" fmla="*/ 968673 w 9529937"/>
                <a:gd name="csY4" fmla="*/ 18083 h 2132449"/>
                <a:gd name="csX5" fmla="*/ 990619 w 9529937"/>
                <a:gd name="csY5" fmla="*/ 40029 h 2132449"/>
                <a:gd name="csX6" fmla="*/ 990619 w 9529937"/>
                <a:gd name="csY6" fmla="*/ 105866 h 2132449"/>
                <a:gd name="csX7" fmla="*/ 990619 w 9529937"/>
                <a:gd name="csY7" fmla="*/ 193648 h 2132449"/>
                <a:gd name="csX8" fmla="*/ 997934 w 9529937"/>
                <a:gd name="csY8" fmla="*/ 493571 h 2132449"/>
                <a:gd name="csX9" fmla="*/ 1012564 w 9529937"/>
                <a:gd name="csY9" fmla="*/ 2132176 h 2132449"/>
                <a:gd name="csX10" fmla="*/ 1097088 w 9529937"/>
                <a:gd name="csY10" fmla="*/ 622264 h 2132449"/>
                <a:gd name="csX11" fmla="*/ 1107662 w 9529937"/>
                <a:gd name="csY11" fmla="*/ 435050 h 2132449"/>
                <a:gd name="csX12" fmla="*/ 1129607 w 9529937"/>
                <a:gd name="csY12" fmla="*/ 266800 h 2132449"/>
                <a:gd name="csX13" fmla="*/ 1173499 w 9529937"/>
                <a:gd name="csY13" fmla="*/ 157072 h 2132449"/>
                <a:gd name="csX14" fmla="*/ 1232020 w 9529937"/>
                <a:gd name="csY14" fmla="*/ 91235 h 2132449"/>
                <a:gd name="csX15" fmla="*/ 1327118 w 9529937"/>
                <a:gd name="csY15" fmla="*/ 54659 h 2132449"/>
                <a:gd name="csX16" fmla="*/ 1466107 w 9529937"/>
                <a:gd name="csY16" fmla="*/ 40029 h 2132449"/>
                <a:gd name="csX17" fmla="*/ 1663617 w 9529937"/>
                <a:gd name="csY17" fmla="*/ 40029 h 2132449"/>
                <a:gd name="csX18" fmla="*/ 1963540 w 9529937"/>
                <a:gd name="csY18" fmla="*/ 32714 h 2132449"/>
                <a:gd name="csX19" fmla="*/ 2450677 w 9529937"/>
                <a:gd name="csY19" fmla="*/ 22694 h 2132449"/>
                <a:gd name="csX20" fmla="*/ 3375374 w 9529937"/>
                <a:gd name="csY20" fmla="*/ 3453 h 2132449"/>
                <a:gd name="csX21" fmla="*/ 3667982 w 9529937"/>
                <a:gd name="csY21" fmla="*/ 3453 h 2132449"/>
                <a:gd name="csX22" fmla="*/ 3726503 w 9529937"/>
                <a:gd name="csY22" fmla="*/ 18083 h 2132449"/>
                <a:gd name="csX23" fmla="*/ 3736994 w 9529937"/>
                <a:gd name="csY23" fmla="*/ 189508 h 2132449"/>
                <a:gd name="csX24" fmla="*/ 3748449 w 9529937"/>
                <a:gd name="csY24" fmla="*/ 266800 h 2132449"/>
                <a:gd name="csX25" fmla="*/ 3777710 w 9529937"/>
                <a:gd name="csY25" fmla="*/ 208279 h 2132449"/>
                <a:gd name="csX26" fmla="*/ 3800900 w 9529937"/>
                <a:gd name="csY26" fmla="*/ 145337 h 2132449"/>
                <a:gd name="csX27" fmla="*/ 3836231 w 9529937"/>
                <a:gd name="csY27" fmla="*/ 83920 h 2132449"/>
                <a:gd name="csX28" fmla="*/ 3919874 w 9529937"/>
                <a:gd name="csY28" fmla="*/ 34924 h 2132449"/>
                <a:gd name="csX29" fmla="*/ 4038076 w 9529937"/>
                <a:gd name="csY29" fmla="*/ 28381 h 2132449"/>
                <a:gd name="csX30" fmla="*/ 4626273 w 9529937"/>
                <a:gd name="csY30" fmla="*/ 25399 h 2132449"/>
                <a:gd name="csX31" fmla="*/ 5675522 w 9529937"/>
                <a:gd name="csY31" fmla="*/ 26643 h 2132449"/>
                <a:gd name="csX32" fmla="*/ 6623323 w 9529937"/>
                <a:gd name="csY32" fmla="*/ 18083 h 2132449"/>
                <a:gd name="csX33" fmla="*/ 7918113 w 9529937"/>
                <a:gd name="csY33" fmla="*/ 18083 h 2132449"/>
                <a:gd name="csX34" fmla="*/ 9529937 w 9529937"/>
                <a:gd name="csY34" fmla="*/ 2585 h 2132449"/>
                <a:gd name="csX0" fmla="*/ 0 w 9529937"/>
                <a:gd name="csY0" fmla="*/ 8460 h 2132838"/>
                <a:gd name="csX1" fmla="*/ 656041 w 9529937"/>
                <a:gd name="csY1" fmla="*/ 0 h 2132838"/>
                <a:gd name="csX2" fmla="*/ 815054 w 9529937"/>
                <a:gd name="csY2" fmla="*/ 18472 h 2132838"/>
                <a:gd name="csX3" fmla="*/ 917467 w 9529937"/>
                <a:gd name="csY3" fmla="*/ 18472 h 2132838"/>
                <a:gd name="csX4" fmla="*/ 968673 w 9529937"/>
                <a:gd name="csY4" fmla="*/ 18472 h 2132838"/>
                <a:gd name="csX5" fmla="*/ 990619 w 9529937"/>
                <a:gd name="csY5" fmla="*/ 40418 h 2132838"/>
                <a:gd name="csX6" fmla="*/ 990619 w 9529937"/>
                <a:gd name="csY6" fmla="*/ 106255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17697 h 2142075"/>
                <a:gd name="csX1" fmla="*/ 656041 w 9529937"/>
                <a:gd name="csY1" fmla="*/ 9237 h 2142075"/>
                <a:gd name="csX2" fmla="*/ 819672 w 9529937"/>
                <a:gd name="csY2" fmla="*/ 0 h 2142075"/>
                <a:gd name="csX3" fmla="*/ 917467 w 9529937"/>
                <a:gd name="csY3" fmla="*/ 27709 h 2142075"/>
                <a:gd name="csX4" fmla="*/ 968673 w 9529937"/>
                <a:gd name="csY4" fmla="*/ 27709 h 2142075"/>
                <a:gd name="csX5" fmla="*/ 990619 w 9529937"/>
                <a:gd name="csY5" fmla="*/ 49655 h 2142075"/>
                <a:gd name="csX6" fmla="*/ 990619 w 9529937"/>
                <a:gd name="csY6" fmla="*/ 115492 h 2142075"/>
                <a:gd name="csX7" fmla="*/ 990619 w 9529937"/>
                <a:gd name="csY7" fmla="*/ 203274 h 2142075"/>
                <a:gd name="csX8" fmla="*/ 997934 w 9529937"/>
                <a:gd name="csY8" fmla="*/ 503197 h 2142075"/>
                <a:gd name="csX9" fmla="*/ 1012564 w 9529937"/>
                <a:gd name="csY9" fmla="*/ 2141802 h 2142075"/>
                <a:gd name="csX10" fmla="*/ 1097088 w 9529937"/>
                <a:gd name="csY10" fmla="*/ 631890 h 2142075"/>
                <a:gd name="csX11" fmla="*/ 1107662 w 9529937"/>
                <a:gd name="csY11" fmla="*/ 444676 h 2142075"/>
                <a:gd name="csX12" fmla="*/ 1129607 w 9529937"/>
                <a:gd name="csY12" fmla="*/ 276426 h 2142075"/>
                <a:gd name="csX13" fmla="*/ 1173499 w 9529937"/>
                <a:gd name="csY13" fmla="*/ 166698 h 2142075"/>
                <a:gd name="csX14" fmla="*/ 1232020 w 9529937"/>
                <a:gd name="csY14" fmla="*/ 100861 h 2142075"/>
                <a:gd name="csX15" fmla="*/ 1327118 w 9529937"/>
                <a:gd name="csY15" fmla="*/ 64285 h 2142075"/>
                <a:gd name="csX16" fmla="*/ 1466107 w 9529937"/>
                <a:gd name="csY16" fmla="*/ 49655 h 2142075"/>
                <a:gd name="csX17" fmla="*/ 1663617 w 9529937"/>
                <a:gd name="csY17" fmla="*/ 49655 h 2142075"/>
                <a:gd name="csX18" fmla="*/ 1963540 w 9529937"/>
                <a:gd name="csY18" fmla="*/ 42340 h 2142075"/>
                <a:gd name="csX19" fmla="*/ 2450677 w 9529937"/>
                <a:gd name="csY19" fmla="*/ 32320 h 2142075"/>
                <a:gd name="csX20" fmla="*/ 3375374 w 9529937"/>
                <a:gd name="csY20" fmla="*/ 13079 h 2142075"/>
                <a:gd name="csX21" fmla="*/ 3667982 w 9529937"/>
                <a:gd name="csY21" fmla="*/ 13079 h 2142075"/>
                <a:gd name="csX22" fmla="*/ 3726503 w 9529937"/>
                <a:gd name="csY22" fmla="*/ 27709 h 2142075"/>
                <a:gd name="csX23" fmla="*/ 3736994 w 9529937"/>
                <a:gd name="csY23" fmla="*/ 199134 h 2142075"/>
                <a:gd name="csX24" fmla="*/ 3748449 w 9529937"/>
                <a:gd name="csY24" fmla="*/ 276426 h 2142075"/>
                <a:gd name="csX25" fmla="*/ 3777710 w 9529937"/>
                <a:gd name="csY25" fmla="*/ 217905 h 2142075"/>
                <a:gd name="csX26" fmla="*/ 3800900 w 9529937"/>
                <a:gd name="csY26" fmla="*/ 154963 h 2142075"/>
                <a:gd name="csX27" fmla="*/ 3836231 w 9529937"/>
                <a:gd name="csY27" fmla="*/ 93546 h 2142075"/>
                <a:gd name="csX28" fmla="*/ 3919874 w 9529937"/>
                <a:gd name="csY28" fmla="*/ 44550 h 2142075"/>
                <a:gd name="csX29" fmla="*/ 4038076 w 9529937"/>
                <a:gd name="csY29" fmla="*/ 38007 h 2142075"/>
                <a:gd name="csX30" fmla="*/ 4626273 w 9529937"/>
                <a:gd name="csY30" fmla="*/ 35025 h 2142075"/>
                <a:gd name="csX31" fmla="*/ 5675522 w 9529937"/>
                <a:gd name="csY31" fmla="*/ 36269 h 2142075"/>
                <a:gd name="csX32" fmla="*/ 6623323 w 9529937"/>
                <a:gd name="csY32" fmla="*/ 27709 h 2142075"/>
                <a:gd name="csX33" fmla="*/ 7918113 w 9529937"/>
                <a:gd name="csY33" fmla="*/ 27709 h 2142075"/>
                <a:gd name="csX34" fmla="*/ 9529937 w 9529937"/>
                <a:gd name="csY34" fmla="*/ 12211 h 2142075"/>
                <a:gd name="csX0" fmla="*/ 0 w 9529937"/>
                <a:gd name="csY0" fmla="*/ 8460 h 2132838"/>
                <a:gd name="csX1" fmla="*/ 656041 w 9529937"/>
                <a:gd name="csY1" fmla="*/ 0 h 2132838"/>
                <a:gd name="csX2" fmla="*/ 819672 w 9529937"/>
                <a:gd name="csY2" fmla="*/ 4618 h 2132838"/>
                <a:gd name="csX3" fmla="*/ 917467 w 9529937"/>
                <a:gd name="csY3" fmla="*/ 18472 h 2132838"/>
                <a:gd name="csX4" fmla="*/ 968673 w 9529937"/>
                <a:gd name="csY4" fmla="*/ 18472 h 2132838"/>
                <a:gd name="csX5" fmla="*/ 990619 w 9529937"/>
                <a:gd name="csY5" fmla="*/ 40418 h 2132838"/>
                <a:gd name="csX6" fmla="*/ 990619 w 9529937"/>
                <a:gd name="csY6" fmla="*/ 106255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38"/>
                <a:gd name="csX1" fmla="*/ 656041 w 9529937"/>
                <a:gd name="csY1" fmla="*/ 0 h 2132838"/>
                <a:gd name="csX2" fmla="*/ 819672 w 9529937"/>
                <a:gd name="csY2" fmla="*/ 4618 h 2132838"/>
                <a:gd name="csX3" fmla="*/ 912848 w 9529937"/>
                <a:gd name="csY3" fmla="*/ 4618 h 2132838"/>
                <a:gd name="csX4" fmla="*/ 968673 w 9529937"/>
                <a:gd name="csY4" fmla="*/ 18472 h 2132838"/>
                <a:gd name="csX5" fmla="*/ 990619 w 9529937"/>
                <a:gd name="csY5" fmla="*/ 40418 h 2132838"/>
                <a:gd name="csX6" fmla="*/ 990619 w 9529937"/>
                <a:gd name="csY6" fmla="*/ 106255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38"/>
                <a:gd name="csX1" fmla="*/ 656041 w 9529937"/>
                <a:gd name="csY1" fmla="*/ 0 h 2132838"/>
                <a:gd name="csX2" fmla="*/ 819672 w 9529937"/>
                <a:gd name="csY2" fmla="*/ 4618 h 2132838"/>
                <a:gd name="csX3" fmla="*/ 912848 w 9529937"/>
                <a:gd name="csY3" fmla="*/ 4618 h 2132838"/>
                <a:gd name="csX4" fmla="*/ 968673 w 9529937"/>
                <a:gd name="csY4" fmla="*/ 18472 h 2132838"/>
                <a:gd name="csX5" fmla="*/ 990619 w 9529937"/>
                <a:gd name="csY5" fmla="*/ 40418 h 2132838"/>
                <a:gd name="csX6" fmla="*/ 999856 w 9529937"/>
                <a:gd name="csY6" fmla="*/ 110873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38"/>
                <a:gd name="csX1" fmla="*/ 656041 w 9529937"/>
                <a:gd name="csY1" fmla="*/ 0 h 2132838"/>
                <a:gd name="csX2" fmla="*/ 819672 w 9529937"/>
                <a:gd name="csY2" fmla="*/ 4618 h 2132838"/>
                <a:gd name="csX3" fmla="*/ 912848 w 9529937"/>
                <a:gd name="csY3" fmla="*/ 4618 h 2132838"/>
                <a:gd name="csX4" fmla="*/ 968673 w 9529937"/>
                <a:gd name="csY4" fmla="*/ 18472 h 2132838"/>
                <a:gd name="csX5" fmla="*/ 990619 w 9529937"/>
                <a:gd name="csY5" fmla="*/ 40418 h 2132838"/>
                <a:gd name="csX6" fmla="*/ 999856 w 9529937"/>
                <a:gd name="csY6" fmla="*/ 110873 h 2132838"/>
                <a:gd name="csX7" fmla="*/ 999856 w 9529937"/>
                <a:gd name="csY7" fmla="*/ 254073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999856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40418 h 2132800"/>
                <a:gd name="csX18" fmla="*/ 1963540 w 9529937"/>
                <a:gd name="csY18" fmla="*/ 33103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999856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31182 h 2132800"/>
                <a:gd name="csX18" fmla="*/ 1963540 w 9529937"/>
                <a:gd name="csY18" fmla="*/ 33103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999856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31182 h 2132800"/>
                <a:gd name="csX18" fmla="*/ 1972777 w 9529937"/>
                <a:gd name="csY18" fmla="*/ 23867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1004474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31182 h 2132800"/>
                <a:gd name="csX18" fmla="*/ 1972777 w 9529937"/>
                <a:gd name="csY18" fmla="*/ 23867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726503 w 9529937"/>
                <a:gd name="csY22" fmla="*/ 23091 h 2137419"/>
                <a:gd name="csX23" fmla="*/ 3736994 w 9529937"/>
                <a:gd name="csY23" fmla="*/ 194516 h 2137419"/>
                <a:gd name="csX24" fmla="*/ 3748449 w 9529937"/>
                <a:gd name="csY24" fmla="*/ 271808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726503 w 9529937"/>
                <a:gd name="csY22" fmla="*/ 23091 h 2137419"/>
                <a:gd name="csX23" fmla="*/ 3736994 w 9529937"/>
                <a:gd name="csY23" fmla="*/ 194516 h 2137419"/>
                <a:gd name="csX24" fmla="*/ 3544562 w 9529937"/>
                <a:gd name="csY24" fmla="*/ 1031749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726503 w 9529937"/>
                <a:gd name="csY22" fmla="*/ 23091 h 2137419"/>
                <a:gd name="csX23" fmla="*/ 3736994 w 9529937"/>
                <a:gd name="csY23" fmla="*/ 194516 h 2137419"/>
                <a:gd name="csX24" fmla="*/ 3853481 w 9529937"/>
                <a:gd name="csY24" fmla="*/ 1093533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736994 w 9529937"/>
                <a:gd name="csY23" fmla="*/ 194516 h 2137419"/>
                <a:gd name="csX24" fmla="*/ 3853481 w 9529937"/>
                <a:gd name="csY24" fmla="*/ 1093533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736994 w 9529937"/>
                <a:gd name="csY23" fmla="*/ 194516 h 2137419"/>
                <a:gd name="csX24" fmla="*/ 3853481 w 9529937"/>
                <a:gd name="csY24" fmla="*/ 1093533 h 2137419"/>
                <a:gd name="csX25" fmla="*/ 3870386 w 9529937"/>
                <a:gd name="csY25" fmla="*/ 275071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736994 w 9529937"/>
                <a:gd name="csY23" fmla="*/ 194516 h 2137419"/>
                <a:gd name="csX24" fmla="*/ 3828768 w 9529937"/>
                <a:gd name="csY24" fmla="*/ 1334490 h 2137419"/>
                <a:gd name="csX25" fmla="*/ 3870386 w 9529937"/>
                <a:gd name="csY25" fmla="*/ 275071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757651 w 9529937"/>
                <a:gd name="csY26" fmla="*/ 156523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3836231 w 9529937"/>
                <a:gd name="csY27" fmla="*/ 88928 h 2137419"/>
                <a:gd name="csX28" fmla="*/ 3919874 w 9529937"/>
                <a:gd name="csY28" fmla="*/ 39932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3836231 w 9529937"/>
                <a:gd name="csY27" fmla="*/ 88928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94449 w 9529937"/>
                <a:gd name="csY25" fmla="*/ 323197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908199 w 9529937"/>
                <a:gd name="csY25" fmla="*/ 402262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60469 w 9529937"/>
                <a:gd name="csY26" fmla="*/ 173711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04673 w 9529937"/>
                <a:gd name="csY27" fmla="*/ 44239 h 2137419"/>
                <a:gd name="csX28" fmla="*/ 4136442 w 9529937"/>
                <a:gd name="csY28" fmla="*/ 36494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42486 w 9529937"/>
                <a:gd name="csY27" fmla="*/ 44239 h 2137419"/>
                <a:gd name="csX28" fmla="*/ 4136442 w 9529937"/>
                <a:gd name="csY28" fmla="*/ 36494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42486 w 9529937"/>
                <a:gd name="csY27" fmla="*/ 44239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67344 w 9529937"/>
                <a:gd name="csY26" fmla="*/ 180585 h 2137419"/>
                <a:gd name="csX27" fmla="*/ 4042486 w 9529937"/>
                <a:gd name="csY27" fmla="*/ 44239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3967344 w 9529937"/>
                <a:gd name="csY26" fmla="*/ 180585 h 2137419"/>
                <a:gd name="csX27" fmla="*/ 4042486 w 9529937"/>
                <a:gd name="csY27" fmla="*/ 44239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3967344 w 9529937"/>
                <a:gd name="csY26" fmla="*/ 180585 h 2137419"/>
                <a:gd name="csX27" fmla="*/ 4080586 w 9529937"/>
                <a:gd name="csY27" fmla="*/ 7757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3991157 w 9529937"/>
                <a:gd name="csY26" fmla="*/ 213923 h 2137419"/>
                <a:gd name="csX27" fmla="*/ 4080586 w 9529937"/>
                <a:gd name="csY27" fmla="*/ 7757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4019732 w 9529937"/>
                <a:gd name="csY26" fmla="*/ 218685 h 2137419"/>
                <a:gd name="csX27" fmla="*/ 4080586 w 9529937"/>
                <a:gd name="csY27" fmla="*/ 7757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4019732 w 9529937"/>
                <a:gd name="csY26" fmla="*/ 218685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73799 w 9529937"/>
                <a:gd name="csY25" fmla="*/ 428975 h 2137419"/>
                <a:gd name="csX26" fmla="*/ 4019732 w 9529937"/>
                <a:gd name="csY26" fmla="*/ 218685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19732 w 9529937"/>
                <a:gd name="csY26" fmla="*/ 218685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213922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093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66091 w 9529937"/>
                <a:gd name="csY24" fmla="*/ 410824 h 2137419"/>
                <a:gd name="csX25" fmla="*/ 3893295 w 9529937"/>
                <a:gd name="csY25" fmla="*/ 1374416 h 2137419"/>
                <a:gd name="csX26" fmla="*/ 3973799 w 9529937"/>
                <a:gd name="csY26" fmla="*/ 428975 h 2137419"/>
                <a:gd name="csX27" fmla="*/ 4034019 w 9529937"/>
                <a:gd name="csY27" fmla="*/ 175822 h 2137419"/>
                <a:gd name="csX28" fmla="*/ 4117098 w 9529937"/>
                <a:gd name="csY28" fmla="*/ 71226 h 2137419"/>
                <a:gd name="csX29" fmla="*/ 4191443 w 9529937"/>
                <a:gd name="csY29" fmla="*/ 43370 h 2137419"/>
                <a:gd name="csX30" fmla="*/ 4361210 w 9529937"/>
                <a:gd name="csY30" fmla="*/ 33914 h 2137419"/>
                <a:gd name="csX31" fmla="*/ 4732838 w 9529937"/>
                <a:gd name="csY31" fmla="*/ 30932 h 2137419"/>
                <a:gd name="csX32" fmla="*/ 5675522 w 9529937"/>
                <a:gd name="csY32" fmla="*/ 31651 h 2137419"/>
                <a:gd name="csX33" fmla="*/ 6623323 w 9529937"/>
                <a:gd name="csY33" fmla="*/ 23091 h 2137419"/>
                <a:gd name="csX34" fmla="*/ 7918113 w 9529937"/>
                <a:gd name="csY34" fmla="*/ 23091 h 2137419"/>
                <a:gd name="csX35" fmla="*/ 9529937 w 9529937"/>
                <a:gd name="csY35"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93295 w 9529937"/>
                <a:gd name="csY26" fmla="*/ 1374416 h 2137419"/>
                <a:gd name="csX27" fmla="*/ 3973799 w 9529937"/>
                <a:gd name="csY27" fmla="*/ 428975 h 2137419"/>
                <a:gd name="csX28" fmla="*/ 4034019 w 9529937"/>
                <a:gd name="csY28" fmla="*/ 175822 h 2137419"/>
                <a:gd name="csX29" fmla="*/ 4117098 w 9529937"/>
                <a:gd name="csY29" fmla="*/ 71226 h 2137419"/>
                <a:gd name="csX30" fmla="*/ 4191443 w 9529937"/>
                <a:gd name="csY30" fmla="*/ 43370 h 2137419"/>
                <a:gd name="csX31" fmla="*/ 4361210 w 9529937"/>
                <a:gd name="csY31" fmla="*/ 33914 h 2137419"/>
                <a:gd name="csX32" fmla="*/ 4732838 w 9529937"/>
                <a:gd name="csY32" fmla="*/ 30932 h 2137419"/>
                <a:gd name="csX33" fmla="*/ 5675522 w 9529937"/>
                <a:gd name="csY33" fmla="*/ 31651 h 2137419"/>
                <a:gd name="csX34" fmla="*/ 6623323 w 9529937"/>
                <a:gd name="csY34" fmla="*/ 23091 h 2137419"/>
                <a:gd name="csX35" fmla="*/ 7918113 w 9529937"/>
                <a:gd name="csY35" fmla="*/ 23091 h 2137419"/>
                <a:gd name="csX36" fmla="*/ 9529937 w 9529937"/>
                <a:gd name="csY36"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93295 w 9529937"/>
                <a:gd name="csY26" fmla="*/ 1374416 h 2137419"/>
                <a:gd name="csX27" fmla="*/ 3973799 w 9529937"/>
                <a:gd name="csY27" fmla="*/ 428975 h 2137419"/>
                <a:gd name="csX28" fmla="*/ 4034019 w 9529937"/>
                <a:gd name="csY28" fmla="*/ 175822 h 2137419"/>
                <a:gd name="csX29" fmla="*/ 4117098 w 9529937"/>
                <a:gd name="csY29" fmla="*/ 71226 h 2137419"/>
                <a:gd name="csX30" fmla="*/ 4191443 w 9529937"/>
                <a:gd name="csY30" fmla="*/ 43370 h 2137419"/>
                <a:gd name="csX31" fmla="*/ 4361210 w 9529937"/>
                <a:gd name="csY31" fmla="*/ 33914 h 2137419"/>
                <a:gd name="csX32" fmla="*/ 4732838 w 9529937"/>
                <a:gd name="csY32" fmla="*/ 30932 h 2137419"/>
                <a:gd name="csX33" fmla="*/ 5675522 w 9529937"/>
                <a:gd name="csY33" fmla="*/ 31651 h 2137419"/>
                <a:gd name="csX34" fmla="*/ 6623323 w 9529937"/>
                <a:gd name="csY34" fmla="*/ 23091 h 2137419"/>
                <a:gd name="csX35" fmla="*/ 7918113 w 9529937"/>
                <a:gd name="csY35" fmla="*/ 23091 h 2137419"/>
                <a:gd name="csX36" fmla="*/ 9529937 w 9529937"/>
                <a:gd name="csY36"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3295 w 9529937"/>
                <a:gd name="csY27" fmla="*/ 1374416 h 2137419"/>
                <a:gd name="csX28" fmla="*/ 3973799 w 9529937"/>
                <a:gd name="csY28" fmla="*/ 428975 h 2137419"/>
                <a:gd name="csX29" fmla="*/ 4034019 w 9529937"/>
                <a:gd name="csY29" fmla="*/ 175822 h 2137419"/>
                <a:gd name="csX30" fmla="*/ 4117098 w 9529937"/>
                <a:gd name="csY30" fmla="*/ 71226 h 2137419"/>
                <a:gd name="csX31" fmla="*/ 4191443 w 9529937"/>
                <a:gd name="csY31" fmla="*/ 43370 h 2137419"/>
                <a:gd name="csX32" fmla="*/ 4361210 w 9529937"/>
                <a:gd name="csY32" fmla="*/ 33914 h 2137419"/>
                <a:gd name="csX33" fmla="*/ 4732838 w 9529937"/>
                <a:gd name="csY33" fmla="*/ 30932 h 2137419"/>
                <a:gd name="csX34" fmla="*/ 5675522 w 9529937"/>
                <a:gd name="csY34" fmla="*/ 31651 h 2137419"/>
                <a:gd name="csX35" fmla="*/ 6623323 w 9529937"/>
                <a:gd name="csY35" fmla="*/ 23091 h 2137419"/>
                <a:gd name="csX36" fmla="*/ 7918113 w 9529937"/>
                <a:gd name="csY36" fmla="*/ 23091 h 2137419"/>
                <a:gd name="csX37" fmla="*/ 9529937 w 9529937"/>
                <a:gd name="csY37"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3295 w 9529937"/>
                <a:gd name="csY27" fmla="*/ 1374416 h 2137419"/>
                <a:gd name="csX28" fmla="*/ 3931415 w 9529937"/>
                <a:gd name="csY28" fmla="*/ 898564 h 2137419"/>
                <a:gd name="csX29" fmla="*/ 3973799 w 9529937"/>
                <a:gd name="csY29" fmla="*/ 428975 h 2137419"/>
                <a:gd name="csX30" fmla="*/ 4034019 w 9529937"/>
                <a:gd name="csY30" fmla="*/ 175822 h 2137419"/>
                <a:gd name="csX31" fmla="*/ 4117098 w 9529937"/>
                <a:gd name="csY31" fmla="*/ 71226 h 2137419"/>
                <a:gd name="csX32" fmla="*/ 4191443 w 9529937"/>
                <a:gd name="csY32" fmla="*/ 43370 h 2137419"/>
                <a:gd name="csX33" fmla="*/ 4361210 w 9529937"/>
                <a:gd name="csY33" fmla="*/ 33914 h 2137419"/>
                <a:gd name="csX34" fmla="*/ 4732838 w 9529937"/>
                <a:gd name="csY34" fmla="*/ 30932 h 2137419"/>
                <a:gd name="csX35" fmla="*/ 5675522 w 9529937"/>
                <a:gd name="csY35" fmla="*/ 31651 h 2137419"/>
                <a:gd name="csX36" fmla="*/ 6623323 w 9529937"/>
                <a:gd name="csY36" fmla="*/ 23091 h 2137419"/>
                <a:gd name="csX37" fmla="*/ 7918113 w 9529937"/>
                <a:gd name="csY37" fmla="*/ 23091 h 2137419"/>
                <a:gd name="csX38" fmla="*/ 9529937 w 9529937"/>
                <a:gd name="csY38"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8347 w 9529937"/>
                <a:gd name="csY27" fmla="*/ 1925077 h 2137419"/>
                <a:gd name="csX28" fmla="*/ 3931415 w 9529937"/>
                <a:gd name="csY28" fmla="*/ 898564 h 2137419"/>
                <a:gd name="csX29" fmla="*/ 3973799 w 9529937"/>
                <a:gd name="csY29" fmla="*/ 428975 h 2137419"/>
                <a:gd name="csX30" fmla="*/ 4034019 w 9529937"/>
                <a:gd name="csY30" fmla="*/ 175822 h 2137419"/>
                <a:gd name="csX31" fmla="*/ 4117098 w 9529937"/>
                <a:gd name="csY31" fmla="*/ 71226 h 2137419"/>
                <a:gd name="csX32" fmla="*/ 4191443 w 9529937"/>
                <a:gd name="csY32" fmla="*/ 43370 h 2137419"/>
                <a:gd name="csX33" fmla="*/ 4361210 w 9529937"/>
                <a:gd name="csY33" fmla="*/ 33914 h 2137419"/>
                <a:gd name="csX34" fmla="*/ 4732838 w 9529937"/>
                <a:gd name="csY34" fmla="*/ 30932 h 2137419"/>
                <a:gd name="csX35" fmla="*/ 5675522 w 9529937"/>
                <a:gd name="csY35" fmla="*/ 31651 h 2137419"/>
                <a:gd name="csX36" fmla="*/ 6623323 w 9529937"/>
                <a:gd name="csY36" fmla="*/ 23091 h 2137419"/>
                <a:gd name="csX37" fmla="*/ 7918113 w 9529937"/>
                <a:gd name="csY37" fmla="*/ 23091 h 2137419"/>
                <a:gd name="csX38" fmla="*/ 9529937 w 9529937"/>
                <a:gd name="csY38"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2448 w 9529937"/>
                <a:gd name="csY27" fmla="*/ 1818889 h 2137419"/>
                <a:gd name="csX28" fmla="*/ 3931415 w 9529937"/>
                <a:gd name="csY28" fmla="*/ 898564 h 2137419"/>
                <a:gd name="csX29" fmla="*/ 3973799 w 9529937"/>
                <a:gd name="csY29" fmla="*/ 428975 h 2137419"/>
                <a:gd name="csX30" fmla="*/ 4034019 w 9529937"/>
                <a:gd name="csY30" fmla="*/ 175822 h 2137419"/>
                <a:gd name="csX31" fmla="*/ 4117098 w 9529937"/>
                <a:gd name="csY31" fmla="*/ 71226 h 2137419"/>
                <a:gd name="csX32" fmla="*/ 4191443 w 9529937"/>
                <a:gd name="csY32" fmla="*/ 43370 h 2137419"/>
                <a:gd name="csX33" fmla="*/ 4361210 w 9529937"/>
                <a:gd name="csY33" fmla="*/ 33914 h 2137419"/>
                <a:gd name="csX34" fmla="*/ 4732838 w 9529937"/>
                <a:gd name="csY34" fmla="*/ 30932 h 2137419"/>
                <a:gd name="csX35" fmla="*/ 5675522 w 9529937"/>
                <a:gd name="csY35" fmla="*/ 31651 h 2137419"/>
                <a:gd name="csX36" fmla="*/ 6623323 w 9529937"/>
                <a:gd name="csY36" fmla="*/ 23091 h 2137419"/>
                <a:gd name="csX37" fmla="*/ 7918113 w 9529937"/>
                <a:gd name="csY37" fmla="*/ 23091 h 2137419"/>
                <a:gd name="csX38" fmla="*/ 9529937 w 9529937"/>
                <a:gd name="csY38" fmla="*/ 7593 h 2137419"/>
                <a:gd name="csX0" fmla="*/ 0 w 9459793"/>
                <a:gd name="csY0" fmla="*/ 18426 h 2137419"/>
                <a:gd name="csX1" fmla="*/ 585897 w 9459793"/>
                <a:gd name="csY1" fmla="*/ 4619 h 2137419"/>
                <a:gd name="csX2" fmla="*/ 749528 w 9459793"/>
                <a:gd name="csY2" fmla="*/ 0 h 2137419"/>
                <a:gd name="csX3" fmla="*/ 842704 w 9459793"/>
                <a:gd name="csY3" fmla="*/ 9237 h 2137419"/>
                <a:gd name="csX4" fmla="*/ 898529 w 9459793"/>
                <a:gd name="csY4" fmla="*/ 23091 h 2137419"/>
                <a:gd name="csX5" fmla="*/ 920475 w 9459793"/>
                <a:gd name="csY5" fmla="*/ 45037 h 2137419"/>
                <a:gd name="csX6" fmla="*/ 929712 w 9459793"/>
                <a:gd name="csY6" fmla="*/ 115492 h 2137419"/>
                <a:gd name="csX7" fmla="*/ 934330 w 9459793"/>
                <a:gd name="csY7" fmla="*/ 258692 h 2137419"/>
                <a:gd name="csX8" fmla="*/ 937026 w 9459793"/>
                <a:gd name="csY8" fmla="*/ 507815 h 2137419"/>
                <a:gd name="csX9" fmla="*/ 942420 w 9459793"/>
                <a:gd name="csY9" fmla="*/ 2137184 h 2137419"/>
                <a:gd name="csX10" fmla="*/ 1026944 w 9459793"/>
                <a:gd name="csY10" fmla="*/ 627272 h 2137419"/>
                <a:gd name="csX11" fmla="*/ 1037518 w 9459793"/>
                <a:gd name="csY11" fmla="*/ 440058 h 2137419"/>
                <a:gd name="csX12" fmla="*/ 1059463 w 9459793"/>
                <a:gd name="csY12" fmla="*/ 271808 h 2137419"/>
                <a:gd name="csX13" fmla="*/ 1103355 w 9459793"/>
                <a:gd name="csY13" fmla="*/ 162080 h 2137419"/>
                <a:gd name="csX14" fmla="*/ 1161876 w 9459793"/>
                <a:gd name="csY14" fmla="*/ 96243 h 2137419"/>
                <a:gd name="csX15" fmla="*/ 1256974 w 9459793"/>
                <a:gd name="csY15" fmla="*/ 59667 h 2137419"/>
                <a:gd name="csX16" fmla="*/ 1395963 w 9459793"/>
                <a:gd name="csY16" fmla="*/ 45037 h 2137419"/>
                <a:gd name="csX17" fmla="*/ 1593473 w 9459793"/>
                <a:gd name="csY17" fmla="*/ 35801 h 2137419"/>
                <a:gd name="csX18" fmla="*/ 1902633 w 9459793"/>
                <a:gd name="csY18" fmla="*/ 28486 h 2137419"/>
                <a:gd name="csX19" fmla="*/ 2380533 w 9459793"/>
                <a:gd name="csY19" fmla="*/ 27702 h 2137419"/>
                <a:gd name="csX20" fmla="*/ 3305230 w 9459793"/>
                <a:gd name="csY20" fmla="*/ 8461 h 2137419"/>
                <a:gd name="csX21" fmla="*/ 3597838 w 9459793"/>
                <a:gd name="csY21" fmla="*/ 8461 h 2137419"/>
                <a:gd name="csX22" fmla="*/ 3760877 w 9459793"/>
                <a:gd name="csY22" fmla="*/ 29270 h 2137419"/>
                <a:gd name="csX23" fmla="*/ 3789597 w 9459793"/>
                <a:gd name="csY23" fmla="*/ 125074 h 2137419"/>
                <a:gd name="csX24" fmla="*/ 3790417 w 9459793"/>
                <a:gd name="csY24" fmla="*/ 200694 h 2137419"/>
                <a:gd name="csX25" fmla="*/ 3795947 w 9459793"/>
                <a:gd name="csY25" fmla="*/ 410824 h 2137419"/>
                <a:gd name="csX26" fmla="*/ 3800648 w 9459793"/>
                <a:gd name="csY26" fmla="*/ 908668 h 2137419"/>
                <a:gd name="csX27" fmla="*/ 3822304 w 9459793"/>
                <a:gd name="csY27" fmla="*/ 1818889 h 2137419"/>
                <a:gd name="csX28" fmla="*/ 3861271 w 9459793"/>
                <a:gd name="csY28" fmla="*/ 898564 h 2137419"/>
                <a:gd name="csX29" fmla="*/ 3903655 w 9459793"/>
                <a:gd name="csY29" fmla="*/ 428975 h 2137419"/>
                <a:gd name="csX30" fmla="*/ 3963875 w 9459793"/>
                <a:gd name="csY30" fmla="*/ 175822 h 2137419"/>
                <a:gd name="csX31" fmla="*/ 4046954 w 9459793"/>
                <a:gd name="csY31" fmla="*/ 71226 h 2137419"/>
                <a:gd name="csX32" fmla="*/ 4121299 w 9459793"/>
                <a:gd name="csY32" fmla="*/ 43370 h 2137419"/>
                <a:gd name="csX33" fmla="*/ 4291066 w 9459793"/>
                <a:gd name="csY33" fmla="*/ 33914 h 2137419"/>
                <a:gd name="csX34" fmla="*/ 4662694 w 9459793"/>
                <a:gd name="csY34" fmla="*/ 30932 h 2137419"/>
                <a:gd name="csX35" fmla="*/ 5605378 w 9459793"/>
                <a:gd name="csY35" fmla="*/ 31651 h 2137419"/>
                <a:gd name="csX36" fmla="*/ 6553179 w 9459793"/>
                <a:gd name="csY36" fmla="*/ 23091 h 2137419"/>
                <a:gd name="csX37" fmla="*/ 7847969 w 9459793"/>
                <a:gd name="csY37" fmla="*/ 23091 h 2137419"/>
                <a:gd name="csX38" fmla="*/ 9459793 w 9459793"/>
                <a:gd name="csY38" fmla="*/ 7593 h 2137419"/>
                <a:gd name="csX0" fmla="*/ 0 w 9459793"/>
                <a:gd name="csY0" fmla="*/ 18426 h 2137419"/>
                <a:gd name="csX1" fmla="*/ 585897 w 9459793"/>
                <a:gd name="csY1" fmla="*/ 4619 h 2137419"/>
                <a:gd name="csX2" fmla="*/ 749528 w 9459793"/>
                <a:gd name="csY2" fmla="*/ 0 h 2137419"/>
                <a:gd name="csX3" fmla="*/ 842704 w 9459793"/>
                <a:gd name="csY3" fmla="*/ 9237 h 2137419"/>
                <a:gd name="csX4" fmla="*/ 898529 w 9459793"/>
                <a:gd name="csY4" fmla="*/ 23091 h 2137419"/>
                <a:gd name="csX5" fmla="*/ 920475 w 9459793"/>
                <a:gd name="csY5" fmla="*/ 45037 h 2137419"/>
                <a:gd name="csX6" fmla="*/ 929712 w 9459793"/>
                <a:gd name="csY6" fmla="*/ 115492 h 2137419"/>
                <a:gd name="csX7" fmla="*/ 934330 w 9459793"/>
                <a:gd name="csY7" fmla="*/ 258692 h 2137419"/>
                <a:gd name="csX8" fmla="*/ 937026 w 9459793"/>
                <a:gd name="csY8" fmla="*/ 507815 h 2137419"/>
                <a:gd name="csX9" fmla="*/ 942420 w 9459793"/>
                <a:gd name="csY9" fmla="*/ 2137184 h 2137419"/>
                <a:gd name="csX10" fmla="*/ 1026944 w 9459793"/>
                <a:gd name="csY10" fmla="*/ 627272 h 2137419"/>
                <a:gd name="csX11" fmla="*/ 1037518 w 9459793"/>
                <a:gd name="csY11" fmla="*/ 440058 h 2137419"/>
                <a:gd name="csX12" fmla="*/ 1059463 w 9459793"/>
                <a:gd name="csY12" fmla="*/ 271808 h 2137419"/>
                <a:gd name="csX13" fmla="*/ 1103355 w 9459793"/>
                <a:gd name="csY13" fmla="*/ 162080 h 2137419"/>
                <a:gd name="csX14" fmla="*/ 1161876 w 9459793"/>
                <a:gd name="csY14" fmla="*/ 96243 h 2137419"/>
                <a:gd name="csX15" fmla="*/ 1256974 w 9459793"/>
                <a:gd name="csY15" fmla="*/ 59667 h 2137419"/>
                <a:gd name="csX16" fmla="*/ 1395963 w 9459793"/>
                <a:gd name="csY16" fmla="*/ 45037 h 2137419"/>
                <a:gd name="csX17" fmla="*/ 1593473 w 9459793"/>
                <a:gd name="csY17" fmla="*/ 35801 h 2137419"/>
                <a:gd name="csX18" fmla="*/ 1902633 w 9459793"/>
                <a:gd name="csY18" fmla="*/ 28486 h 2137419"/>
                <a:gd name="csX19" fmla="*/ 2380533 w 9459793"/>
                <a:gd name="csY19" fmla="*/ 27702 h 2137419"/>
                <a:gd name="csX20" fmla="*/ 3305230 w 9459793"/>
                <a:gd name="csY20" fmla="*/ 8461 h 2137419"/>
                <a:gd name="csX21" fmla="*/ 3597838 w 9459793"/>
                <a:gd name="csY21" fmla="*/ 8461 h 2137419"/>
                <a:gd name="csX22" fmla="*/ 3760877 w 9459793"/>
                <a:gd name="csY22" fmla="*/ 29270 h 2137419"/>
                <a:gd name="csX23" fmla="*/ 3789597 w 9459793"/>
                <a:gd name="csY23" fmla="*/ 125074 h 2137419"/>
                <a:gd name="csX24" fmla="*/ 3790417 w 9459793"/>
                <a:gd name="csY24" fmla="*/ 200694 h 2137419"/>
                <a:gd name="csX25" fmla="*/ 3795947 w 9459793"/>
                <a:gd name="csY25" fmla="*/ 410824 h 2137419"/>
                <a:gd name="csX26" fmla="*/ 3800648 w 9459793"/>
                <a:gd name="csY26" fmla="*/ 908668 h 2137419"/>
                <a:gd name="csX27" fmla="*/ 3822304 w 9459793"/>
                <a:gd name="csY27" fmla="*/ 2075563 h 2137419"/>
                <a:gd name="csX28" fmla="*/ 3861271 w 9459793"/>
                <a:gd name="csY28" fmla="*/ 898564 h 2137419"/>
                <a:gd name="csX29" fmla="*/ 3903655 w 9459793"/>
                <a:gd name="csY29" fmla="*/ 428975 h 2137419"/>
                <a:gd name="csX30" fmla="*/ 3963875 w 9459793"/>
                <a:gd name="csY30" fmla="*/ 175822 h 2137419"/>
                <a:gd name="csX31" fmla="*/ 4046954 w 9459793"/>
                <a:gd name="csY31" fmla="*/ 71226 h 2137419"/>
                <a:gd name="csX32" fmla="*/ 4121299 w 9459793"/>
                <a:gd name="csY32" fmla="*/ 43370 h 2137419"/>
                <a:gd name="csX33" fmla="*/ 4291066 w 9459793"/>
                <a:gd name="csY33" fmla="*/ 33914 h 2137419"/>
                <a:gd name="csX34" fmla="*/ 4662694 w 9459793"/>
                <a:gd name="csY34" fmla="*/ 30932 h 2137419"/>
                <a:gd name="csX35" fmla="*/ 5605378 w 9459793"/>
                <a:gd name="csY35" fmla="*/ 31651 h 2137419"/>
                <a:gd name="csX36" fmla="*/ 6553179 w 9459793"/>
                <a:gd name="csY36" fmla="*/ 23091 h 2137419"/>
                <a:gd name="csX37" fmla="*/ 7847969 w 9459793"/>
                <a:gd name="csY37" fmla="*/ 23091 h 2137419"/>
                <a:gd name="csX38" fmla="*/ 9459793 w 9459793"/>
                <a:gd name="csY38" fmla="*/ 7593 h 2137419"/>
                <a:gd name="csX0" fmla="*/ 0 w 8923689"/>
                <a:gd name="csY0" fmla="*/ 18426 h 2137419"/>
                <a:gd name="csX1" fmla="*/ 585897 w 8923689"/>
                <a:gd name="csY1" fmla="*/ 4619 h 2137419"/>
                <a:gd name="csX2" fmla="*/ 749528 w 8923689"/>
                <a:gd name="csY2" fmla="*/ 0 h 2137419"/>
                <a:gd name="csX3" fmla="*/ 842704 w 8923689"/>
                <a:gd name="csY3" fmla="*/ 9237 h 2137419"/>
                <a:gd name="csX4" fmla="*/ 898529 w 8923689"/>
                <a:gd name="csY4" fmla="*/ 23091 h 2137419"/>
                <a:gd name="csX5" fmla="*/ 920475 w 8923689"/>
                <a:gd name="csY5" fmla="*/ 45037 h 2137419"/>
                <a:gd name="csX6" fmla="*/ 929712 w 8923689"/>
                <a:gd name="csY6" fmla="*/ 115492 h 2137419"/>
                <a:gd name="csX7" fmla="*/ 934330 w 8923689"/>
                <a:gd name="csY7" fmla="*/ 258692 h 2137419"/>
                <a:gd name="csX8" fmla="*/ 937026 w 8923689"/>
                <a:gd name="csY8" fmla="*/ 507815 h 2137419"/>
                <a:gd name="csX9" fmla="*/ 942420 w 8923689"/>
                <a:gd name="csY9" fmla="*/ 2137184 h 2137419"/>
                <a:gd name="csX10" fmla="*/ 1026944 w 8923689"/>
                <a:gd name="csY10" fmla="*/ 627272 h 2137419"/>
                <a:gd name="csX11" fmla="*/ 1037518 w 8923689"/>
                <a:gd name="csY11" fmla="*/ 440058 h 2137419"/>
                <a:gd name="csX12" fmla="*/ 1059463 w 8923689"/>
                <a:gd name="csY12" fmla="*/ 271808 h 2137419"/>
                <a:gd name="csX13" fmla="*/ 1103355 w 8923689"/>
                <a:gd name="csY13" fmla="*/ 162080 h 2137419"/>
                <a:gd name="csX14" fmla="*/ 1161876 w 8923689"/>
                <a:gd name="csY14" fmla="*/ 96243 h 2137419"/>
                <a:gd name="csX15" fmla="*/ 1256974 w 8923689"/>
                <a:gd name="csY15" fmla="*/ 59667 h 2137419"/>
                <a:gd name="csX16" fmla="*/ 1395963 w 8923689"/>
                <a:gd name="csY16" fmla="*/ 45037 h 2137419"/>
                <a:gd name="csX17" fmla="*/ 1593473 w 8923689"/>
                <a:gd name="csY17" fmla="*/ 35801 h 2137419"/>
                <a:gd name="csX18" fmla="*/ 1902633 w 8923689"/>
                <a:gd name="csY18" fmla="*/ 28486 h 2137419"/>
                <a:gd name="csX19" fmla="*/ 2380533 w 8923689"/>
                <a:gd name="csY19" fmla="*/ 27702 h 2137419"/>
                <a:gd name="csX20" fmla="*/ 3305230 w 8923689"/>
                <a:gd name="csY20" fmla="*/ 8461 h 2137419"/>
                <a:gd name="csX21" fmla="*/ 3597838 w 8923689"/>
                <a:gd name="csY21" fmla="*/ 8461 h 2137419"/>
                <a:gd name="csX22" fmla="*/ 3760877 w 8923689"/>
                <a:gd name="csY22" fmla="*/ 29270 h 2137419"/>
                <a:gd name="csX23" fmla="*/ 3789597 w 8923689"/>
                <a:gd name="csY23" fmla="*/ 125074 h 2137419"/>
                <a:gd name="csX24" fmla="*/ 3790417 w 8923689"/>
                <a:gd name="csY24" fmla="*/ 200694 h 2137419"/>
                <a:gd name="csX25" fmla="*/ 3795947 w 8923689"/>
                <a:gd name="csY25" fmla="*/ 410824 h 2137419"/>
                <a:gd name="csX26" fmla="*/ 3800648 w 8923689"/>
                <a:gd name="csY26" fmla="*/ 908668 h 2137419"/>
                <a:gd name="csX27" fmla="*/ 3822304 w 8923689"/>
                <a:gd name="csY27" fmla="*/ 2075563 h 2137419"/>
                <a:gd name="csX28" fmla="*/ 3861271 w 8923689"/>
                <a:gd name="csY28" fmla="*/ 898564 h 2137419"/>
                <a:gd name="csX29" fmla="*/ 3903655 w 8923689"/>
                <a:gd name="csY29" fmla="*/ 428975 h 2137419"/>
                <a:gd name="csX30" fmla="*/ 3963875 w 8923689"/>
                <a:gd name="csY30" fmla="*/ 175822 h 2137419"/>
                <a:gd name="csX31" fmla="*/ 4046954 w 8923689"/>
                <a:gd name="csY31" fmla="*/ 71226 h 2137419"/>
                <a:gd name="csX32" fmla="*/ 4121299 w 8923689"/>
                <a:gd name="csY32" fmla="*/ 43370 h 2137419"/>
                <a:gd name="csX33" fmla="*/ 4291066 w 8923689"/>
                <a:gd name="csY33" fmla="*/ 33914 h 2137419"/>
                <a:gd name="csX34" fmla="*/ 4662694 w 8923689"/>
                <a:gd name="csY34" fmla="*/ 30932 h 2137419"/>
                <a:gd name="csX35" fmla="*/ 5605378 w 8923689"/>
                <a:gd name="csY35" fmla="*/ 31651 h 2137419"/>
                <a:gd name="csX36" fmla="*/ 6553179 w 8923689"/>
                <a:gd name="csY36" fmla="*/ 23091 h 2137419"/>
                <a:gd name="csX37" fmla="*/ 7847969 w 8923689"/>
                <a:gd name="csY37" fmla="*/ 23091 h 2137419"/>
                <a:gd name="csX38" fmla="*/ 8923689 w 8923689"/>
                <a:gd name="csY38" fmla="*/ 23636 h 2137419"/>
                <a:gd name="csX0" fmla="*/ 0 w 8923689"/>
                <a:gd name="csY0" fmla="*/ 18426 h 2154101"/>
                <a:gd name="csX1" fmla="*/ 585897 w 8923689"/>
                <a:gd name="csY1" fmla="*/ 4619 h 2154101"/>
                <a:gd name="csX2" fmla="*/ 749528 w 8923689"/>
                <a:gd name="csY2" fmla="*/ 0 h 2154101"/>
                <a:gd name="csX3" fmla="*/ 842704 w 8923689"/>
                <a:gd name="csY3" fmla="*/ 9237 h 2154101"/>
                <a:gd name="csX4" fmla="*/ 898529 w 8923689"/>
                <a:gd name="csY4" fmla="*/ 23091 h 2154101"/>
                <a:gd name="csX5" fmla="*/ 920475 w 8923689"/>
                <a:gd name="csY5" fmla="*/ 45037 h 2154101"/>
                <a:gd name="csX6" fmla="*/ 929712 w 8923689"/>
                <a:gd name="csY6" fmla="*/ 115492 h 2154101"/>
                <a:gd name="csX7" fmla="*/ 934330 w 8923689"/>
                <a:gd name="csY7" fmla="*/ 258692 h 2154101"/>
                <a:gd name="csX8" fmla="*/ 937026 w 8923689"/>
                <a:gd name="csY8" fmla="*/ 507815 h 2154101"/>
                <a:gd name="csX9" fmla="*/ 942420 w 8923689"/>
                <a:gd name="csY9" fmla="*/ 2137184 h 2154101"/>
                <a:gd name="csX10" fmla="*/ 1026944 w 8923689"/>
                <a:gd name="csY10" fmla="*/ 627272 h 2154101"/>
                <a:gd name="csX11" fmla="*/ 1037518 w 8923689"/>
                <a:gd name="csY11" fmla="*/ 440058 h 2154101"/>
                <a:gd name="csX12" fmla="*/ 1059463 w 8923689"/>
                <a:gd name="csY12" fmla="*/ 271808 h 2154101"/>
                <a:gd name="csX13" fmla="*/ 1103355 w 8923689"/>
                <a:gd name="csY13" fmla="*/ 162080 h 2154101"/>
                <a:gd name="csX14" fmla="*/ 1161876 w 8923689"/>
                <a:gd name="csY14" fmla="*/ 96243 h 2154101"/>
                <a:gd name="csX15" fmla="*/ 1256974 w 8923689"/>
                <a:gd name="csY15" fmla="*/ 59667 h 2154101"/>
                <a:gd name="csX16" fmla="*/ 1395963 w 8923689"/>
                <a:gd name="csY16" fmla="*/ 45037 h 2154101"/>
                <a:gd name="csX17" fmla="*/ 1593473 w 8923689"/>
                <a:gd name="csY17" fmla="*/ 35801 h 2154101"/>
                <a:gd name="csX18" fmla="*/ 1902633 w 8923689"/>
                <a:gd name="csY18" fmla="*/ 28486 h 2154101"/>
                <a:gd name="csX19" fmla="*/ 2380533 w 8923689"/>
                <a:gd name="csY19" fmla="*/ 27702 h 2154101"/>
                <a:gd name="csX20" fmla="*/ 3305230 w 8923689"/>
                <a:gd name="csY20" fmla="*/ 8461 h 2154101"/>
                <a:gd name="csX21" fmla="*/ 3597838 w 8923689"/>
                <a:gd name="csY21" fmla="*/ 8461 h 2154101"/>
                <a:gd name="csX22" fmla="*/ 3760877 w 8923689"/>
                <a:gd name="csY22" fmla="*/ 29270 h 2154101"/>
                <a:gd name="csX23" fmla="*/ 3789597 w 8923689"/>
                <a:gd name="csY23" fmla="*/ 125074 h 2154101"/>
                <a:gd name="csX24" fmla="*/ 3790417 w 8923689"/>
                <a:gd name="csY24" fmla="*/ 200694 h 2154101"/>
                <a:gd name="csX25" fmla="*/ 3795947 w 8923689"/>
                <a:gd name="csY25" fmla="*/ 410824 h 2154101"/>
                <a:gd name="csX26" fmla="*/ 3800648 w 8923689"/>
                <a:gd name="csY26" fmla="*/ 908668 h 2154101"/>
                <a:gd name="csX27" fmla="*/ 3822304 w 8923689"/>
                <a:gd name="csY27" fmla="*/ 2154100 h 2154101"/>
                <a:gd name="csX28" fmla="*/ 3861271 w 8923689"/>
                <a:gd name="csY28" fmla="*/ 898564 h 2154101"/>
                <a:gd name="csX29" fmla="*/ 3903655 w 8923689"/>
                <a:gd name="csY29" fmla="*/ 428975 h 2154101"/>
                <a:gd name="csX30" fmla="*/ 3963875 w 8923689"/>
                <a:gd name="csY30" fmla="*/ 175822 h 2154101"/>
                <a:gd name="csX31" fmla="*/ 4046954 w 8923689"/>
                <a:gd name="csY31" fmla="*/ 71226 h 2154101"/>
                <a:gd name="csX32" fmla="*/ 4121299 w 8923689"/>
                <a:gd name="csY32" fmla="*/ 43370 h 2154101"/>
                <a:gd name="csX33" fmla="*/ 4291066 w 8923689"/>
                <a:gd name="csY33" fmla="*/ 33914 h 2154101"/>
                <a:gd name="csX34" fmla="*/ 4662694 w 8923689"/>
                <a:gd name="csY34" fmla="*/ 30932 h 2154101"/>
                <a:gd name="csX35" fmla="*/ 5605378 w 8923689"/>
                <a:gd name="csY35" fmla="*/ 31651 h 2154101"/>
                <a:gd name="csX36" fmla="*/ 6553179 w 8923689"/>
                <a:gd name="csY36" fmla="*/ 23091 h 2154101"/>
                <a:gd name="csX37" fmla="*/ 7847969 w 8923689"/>
                <a:gd name="csY37" fmla="*/ 23091 h 2154101"/>
                <a:gd name="csX38" fmla="*/ 8923689 w 8923689"/>
                <a:gd name="csY38" fmla="*/ 23636 h 2154101"/>
                <a:gd name="csX0" fmla="*/ 0 w 8564933"/>
                <a:gd name="csY0" fmla="*/ 18426 h 2154101"/>
                <a:gd name="csX1" fmla="*/ 585897 w 8564933"/>
                <a:gd name="csY1" fmla="*/ 4619 h 2154101"/>
                <a:gd name="csX2" fmla="*/ 749528 w 8564933"/>
                <a:gd name="csY2" fmla="*/ 0 h 2154101"/>
                <a:gd name="csX3" fmla="*/ 842704 w 8564933"/>
                <a:gd name="csY3" fmla="*/ 9237 h 2154101"/>
                <a:gd name="csX4" fmla="*/ 898529 w 8564933"/>
                <a:gd name="csY4" fmla="*/ 23091 h 2154101"/>
                <a:gd name="csX5" fmla="*/ 920475 w 8564933"/>
                <a:gd name="csY5" fmla="*/ 45037 h 2154101"/>
                <a:gd name="csX6" fmla="*/ 929712 w 8564933"/>
                <a:gd name="csY6" fmla="*/ 115492 h 2154101"/>
                <a:gd name="csX7" fmla="*/ 934330 w 8564933"/>
                <a:gd name="csY7" fmla="*/ 258692 h 2154101"/>
                <a:gd name="csX8" fmla="*/ 937026 w 8564933"/>
                <a:gd name="csY8" fmla="*/ 507815 h 2154101"/>
                <a:gd name="csX9" fmla="*/ 942420 w 8564933"/>
                <a:gd name="csY9" fmla="*/ 2137184 h 2154101"/>
                <a:gd name="csX10" fmla="*/ 1026944 w 8564933"/>
                <a:gd name="csY10" fmla="*/ 627272 h 2154101"/>
                <a:gd name="csX11" fmla="*/ 1037518 w 8564933"/>
                <a:gd name="csY11" fmla="*/ 440058 h 2154101"/>
                <a:gd name="csX12" fmla="*/ 1059463 w 8564933"/>
                <a:gd name="csY12" fmla="*/ 271808 h 2154101"/>
                <a:gd name="csX13" fmla="*/ 1103355 w 8564933"/>
                <a:gd name="csY13" fmla="*/ 162080 h 2154101"/>
                <a:gd name="csX14" fmla="*/ 1161876 w 8564933"/>
                <a:gd name="csY14" fmla="*/ 96243 h 2154101"/>
                <a:gd name="csX15" fmla="*/ 1256974 w 8564933"/>
                <a:gd name="csY15" fmla="*/ 59667 h 2154101"/>
                <a:gd name="csX16" fmla="*/ 1395963 w 8564933"/>
                <a:gd name="csY16" fmla="*/ 45037 h 2154101"/>
                <a:gd name="csX17" fmla="*/ 1593473 w 8564933"/>
                <a:gd name="csY17" fmla="*/ 35801 h 2154101"/>
                <a:gd name="csX18" fmla="*/ 1902633 w 8564933"/>
                <a:gd name="csY18" fmla="*/ 28486 h 2154101"/>
                <a:gd name="csX19" fmla="*/ 2380533 w 8564933"/>
                <a:gd name="csY19" fmla="*/ 27702 h 2154101"/>
                <a:gd name="csX20" fmla="*/ 3305230 w 8564933"/>
                <a:gd name="csY20" fmla="*/ 8461 h 2154101"/>
                <a:gd name="csX21" fmla="*/ 3597838 w 8564933"/>
                <a:gd name="csY21" fmla="*/ 8461 h 2154101"/>
                <a:gd name="csX22" fmla="*/ 3760877 w 8564933"/>
                <a:gd name="csY22" fmla="*/ 29270 h 2154101"/>
                <a:gd name="csX23" fmla="*/ 3789597 w 8564933"/>
                <a:gd name="csY23" fmla="*/ 125074 h 2154101"/>
                <a:gd name="csX24" fmla="*/ 3790417 w 8564933"/>
                <a:gd name="csY24" fmla="*/ 200694 h 2154101"/>
                <a:gd name="csX25" fmla="*/ 3795947 w 8564933"/>
                <a:gd name="csY25" fmla="*/ 410824 h 2154101"/>
                <a:gd name="csX26" fmla="*/ 3800648 w 8564933"/>
                <a:gd name="csY26" fmla="*/ 908668 h 2154101"/>
                <a:gd name="csX27" fmla="*/ 3822304 w 8564933"/>
                <a:gd name="csY27" fmla="*/ 2154100 h 2154101"/>
                <a:gd name="csX28" fmla="*/ 3861271 w 8564933"/>
                <a:gd name="csY28" fmla="*/ 898564 h 2154101"/>
                <a:gd name="csX29" fmla="*/ 3903655 w 8564933"/>
                <a:gd name="csY29" fmla="*/ 428975 h 2154101"/>
                <a:gd name="csX30" fmla="*/ 3963875 w 8564933"/>
                <a:gd name="csY30" fmla="*/ 175822 h 2154101"/>
                <a:gd name="csX31" fmla="*/ 4046954 w 8564933"/>
                <a:gd name="csY31" fmla="*/ 71226 h 2154101"/>
                <a:gd name="csX32" fmla="*/ 4121299 w 8564933"/>
                <a:gd name="csY32" fmla="*/ 43370 h 2154101"/>
                <a:gd name="csX33" fmla="*/ 4291066 w 8564933"/>
                <a:gd name="csY33" fmla="*/ 33914 h 2154101"/>
                <a:gd name="csX34" fmla="*/ 4662694 w 8564933"/>
                <a:gd name="csY34" fmla="*/ 30932 h 2154101"/>
                <a:gd name="csX35" fmla="*/ 5605378 w 8564933"/>
                <a:gd name="csY35" fmla="*/ 31651 h 2154101"/>
                <a:gd name="csX36" fmla="*/ 6553179 w 8564933"/>
                <a:gd name="csY36" fmla="*/ 23091 h 2154101"/>
                <a:gd name="csX37" fmla="*/ 7847969 w 8564933"/>
                <a:gd name="csY37" fmla="*/ 23091 h 2154101"/>
                <a:gd name="csX38" fmla="*/ 8564933 w 8564933"/>
                <a:gd name="csY38" fmla="*/ 46076 h 2154101"/>
                <a:gd name="csX0" fmla="*/ 0 w 8580092"/>
                <a:gd name="csY0" fmla="*/ 18426 h 2154101"/>
                <a:gd name="csX1" fmla="*/ 585897 w 8580092"/>
                <a:gd name="csY1" fmla="*/ 4619 h 2154101"/>
                <a:gd name="csX2" fmla="*/ 749528 w 8580092"/>
                <a:gd name="csY2" fmla="*/ 0 h 2154101"/>
                <a:gd name="csX3" fmla="*/ 842704 w 8580092"/>
                <a:gd name="csY3" fmla="*/ 9237 h 2154101"/>
                <a:gd name="csX4" fmla="*/ 898529 w 8580092"/>
                <a:gd name="csY4" fmla="*/ 23091 h 2154101"/>
                <a:gd name="csX5" fmla="*/ 920475 w 8580092"/>
                <a:gd name="csY5" fmla="*/ 45037 h 2154101"/>
                <a:gd name="csX6" fmla="*/ 929712 w 8580092"/>
                <a:gd name="csY6" fmla="*/ 115492 h 2154101"/>
                <a:gd name="csX7" fmla="*/ 934330 w 8580092"/>
                <a:gd name="csY7" fmla="*/ 258692 h 2154101"/>
                <a:gd name="csX8" fmla="*/ 937026 w 8580092"/>
                <a:gd name="csY8" fmla="*/ 507815 h 2154101"/>
                <a:gd name="csX9" fmla="*/ 942420 w 8580092"/>
                <a:gd name="csY9" fmla="*/ 2137184 h 2154101"/>
                <a:gd name="csX10" fmla="*/ 1026944 w 8580092"/>
                <a:gd name="csY10" fmla="*/ 627272 h 2154101"/>
                <a:gd name="csX11" fmla="*/ 1037518 w 8580092"/>
                <a:gd name="csY11" fmla="*/ 440058 h 2154101"/>
                <a:gd name="csX12" fmla="*/ 1059463 w 8580092"/>
                <a:gd name="csY12" fmla="*/ 271808 h 2154101"/>
                <a:gd name="csX13" fmla="*/ 1103355 w 8580092"/>
                <a:gd name="csY13" fmla="*/ 162080 h 2154101"/>
                <a:gd name="csX14" fmla="*/ 1161876 w 8580092"/>
                <a:gd name="csY14" fmla="*/ 96243 h 2154101"/>
                <a:gd name="csX15" fmla="*/ 1256974 w 8580092"/>
                <a:gd name="csY15" fmla="*/ 59667 h 2154101"/>
                <a:gd name="csX16" fmla="*/ 1395963 w 8580092"/>
                <a:gd name="csY16" fmla="*/ 45037 h 2154101"/>
                <a:gd name="csX17" fmla="*/ 1593473 w 8580092"/>
                <a:gd name="csY17" fmla="*/ 35801 h 2154101"/>
                <a:gd name="csX18" fmla="*/ 1902633 w 8580092"/>
                <a:gd name="csY18" fmla="*/ 28486 h 2154101"/>
                <a:gd name="csX19" fmla="*/ 2380533 w 8580092"/>
                <a:gd name="csY19" fmla="*/ 27702 h 2154101"/>
                <a:gd name="csX20" fmla="*/ 3305230 w 8580092"/>
                <a:gd name="csY20" fmla="*/ 8461 h 2154101"/>
                <a:gd name="csX21" fmla="*/ 3597838 w 8580092"/>
                <a:gd name="csY21" fmla="*/ 8461 h 2154101"/>
                <a:gd name="csX22" fmla="*/ 3760877 w 8580092"/>
                <a:gd name="csY22" fmla="*/ 29270 h 2154101"/>
                <a:gd name="csX23" fmla="*/ 3789597 w 8580092"/>
                <a:gd name="csY23" fmla="*/ 125074 h 2154101"/>
                <a:gd name="csX24" fmla="*/ 3790417 w 8580092"/>
                <a:gd name="csY24" fmla="*/ 200694 h 2154101"/>
                <a:gd name="csX25" fmla="*/ 3795947 w 8580092"/>
                <a:gd name="csY25" fmla="*/ 410824 h 2154101"/>
                <a:gd name="csX26" fmla="*/ 3800648 w 8580092"/>
                <a:gd name="csY26" fmla="*/ 908668 h 2154101"/>
                <a:gd name="csX27" fmla="*/ 3822304 w 8580092"/>
                <a:gd name="csY27" fmla="*/ 2154100 h 2154101"/>
                <a:gd name="csX28" fmla="*/ 3861271 w 8580092"/>
                <a:gd name="csY28" fmla="*/ 898564 h 2154101"/>
                <a:gd name="csX29" fmla="*/ 3903655 w 8580092"/>
                <a:gd name="csY29" fmla="*/ 428975 h 2154101"/>
                <a:gd name="csX30" fmla="*/ 3963875 w 8580092"/>
                <a:gd name="csY30" fmla="*/ 175822 h 2154101"/>
                <a:gd name="csX31" fmla="*/ 4046954 w 8580092"/>
                <a:gd name="csY31" fmla="*/ 71226 h 2154101"/>
                <a:gd name="csX32" fmla="*/ 4121299 w 8580092"/>
                <a:gd name="csY32" fmla="*/ 43370 h 2154101"/>
                <a:gd name="csX33" fmla="*/ 4291066 w 8580092"/>
                <a:gd name="csY33" fmla="*/ 33914 h 2154101"/>
                <a:gd name="csX34" fmla="*/ 4662694 w 8580092"/>
                <a:gd name="csY34" fmla="*/ 30932 h 2154101"/>
                <a:gd name="csX35" fmla="*/ 5605378 w 8580092"/>
                <a:gd name="csY35" fmla="*/ 31651 h 2154101"/>
                <a:gd name="csX36" fmla="*/ 6553179 w 8580092"/>
                <a:gd name="csY36" fmla="*/ 23091 h 2154101"/>
                <a:gd name="csX37" fmla="*/ 7847969 w 8580092"/>
                <a:gd name="csY37" fmla="*/ 23091 h 2154101"/>
                <a:gd name="csX38" fmla="*/ 8580092 w 8580092"/>
                <a:gd name="csY38" fmla="*/ 23637 h 2154101"/>
                <a:gd name="csX0" fmla="*/ 0 w 8519457"/>
                <a:gd name="csY0" fmla="*/ 18426 h 2154101"/>
                <a:gd name="csX1" fmla="*/ 585897 w 8519457"/>
                <a:gd name="csY1" fmla="*/ 4619 h 2154101"/>
                <a:gd name="csX2" fmla="*/ 749528 w 8519457"/>
                <a:gd name="csY2" fmla="*/ 0 h 2154101"/>
                <a:gd name="csX3" fmla="*/ 842704 w 8519457"/>
                <a:gd name="csY3" fmla="*/ 9237 h 2154101"/>
                <a:gd name="csX4" fmla="*/ 898529 w 8519457"/>
                <a:gd name="csY4" fmla="*/ 23091 h 2154101"/>
                <a:gd name="csX5" fmla="*/ 920475 w 8519457"/>
                <a:gd name="csY5" fmla="*/ 45037 h 2154101"/>
                <a:gd name="csX6" fmla="*/ 929712 w 8519457"/>
                <a:gd name="csY6" fmla="*/ 115492 h 2154101"/>
                <a:gd name="csX7" fmla="*/ 934330 w 8519457"/>
                <a:gd name="csY7" fmla="*/ 258692 h 2154101"/>
                <a:gd name="csX8" fmla="*/ 937026 w 8519457"/>
                <a:gd name="csY8" fmla="*/ 507815 h 2154101"/>
                <a:gd name="csX9" fmla="*/ 942420 w 8519457"/>
                <a:gd name="csY9" fmla="*/ 2137184 h 2154101"/>
                <a:gd name="csX10" fmla="*/ 1026944 w 8519457"/>
                <a:gd name="csY10" fmla="*/ 627272 h 2154101"/>
                <a:gd name="csX11" fmla="*/ 1037518 w 8519457"/>
                <a:gd name="csY11" fmla="*/ 440058 h 2154101"/>
                <a:gd name="csX12" fmla="*/ 1059463 w 8519457"/>
                <a:gd name="csY12" fmla="*/ 271808 h 2154101"/>
                <a:gd name="csX13" fmla="*/ 1103355 w 8519457"/>
                <a:gd name="csY13" fmla="*/ 162080 h 2154101"/>
                <a:gd name="csX14" fmla="*/ 1161876 w 8519457"/>
                <a:gd name="csY14" fmla="*/ 96243 h 2154101"/>
                <a:gd name="csX15" fmla="*/ 1256974 w 8519457"/>
                <a:gd name="csY15" fmla="*/ 59667 h 2154101"/>
                <a:gd name="csX16" fmla="*/ 1395963 w 8519457"/>
                <a:gd name="csY16" fmla="*/ 45037 h 2154101"/>
                <a:gd name="csX17" fmla="*/ 1593473 w 8519457"/>
                <a:gd name="csY17" fmla="*/ 35801 h 2154101"/>
                <a:gd name="csX18" fmla="*/ 1902633 w 8519457"/>
                <a:gd name="csY18" fmla="*/ 28486 h 2154101"/>
                <a:gd name="csX19" fmla="*/ 2380533 w 8519457"/>
                <a:gd name="csY19" fmla="*/ 27702 h 2154101"/>
                <a:gd name="csX20" fmla="*/ 3305230 w 8519457"/>
                <a:gd name="csY20" fmla="*/ 8461 h 2154101"/>
                <a:gd name="csX21" fmla="*/ 3597838 w 8519457"/>
                <a:gd name="csY21" fmla="*/ 8461 h 2154101"/>
                <a:gd name="csX22" fmla="*/ 3760877 w 8519457"/>
                <a:gd name="csY22" fmla="*/ 29270 h 2154101"/>
                <a:gd name="csX23" fmla="*/ 3789597 w 8519457"/>
                <a:gd name="csY23" fmla="*/ 125074 h 2154101"/>
                <a:gd name="csX24" fmla="*/ 3790417 w 8519457"/>
                <a:gd name="csY24" fmla="*/ 200694 h 2154101"/>
                <a:gd name="csX25" fmla="*/ 3795947 w 8519457"/>
                <a:gd name="csY25" fmla="*/ 410824 h 2154101"/>
                <a:gd name="csX26" fmla="*/ 3800648 w 8519457"/>
                <a:gd name="csY26" fmla="*/ 908668 h 2154101"/>
                <a:gd name="csX27" fmla="*/ 3822304 w 8519457"/>
                <a:gd name="csY27" fmla="*/ 2154100 h 2154101"/>
                <a:gd name="csX28" fmla="*/ 3861271 w 8519457"/>
                <a:gd name="csY28" fmla="*/ 898564 h 2154101"/>
                <a:gd name="csX29" fmla="*/ 3903655 w 8519457"/>
                <a:gd name="csY29" fmla="*/ 428975 h 2154101"/>
                <a:gd name="csX30" fmla="*/ 3963875 w 8519457"/>
                <a:gd name="csY30" fmla="*/ 175822 h 2154101"/>
                <a:gd name="csX31" fmla="*/ 4046954 w 8519457"/>
                <a:gd name="csY31" fmla="*/ 71226 h 2154101"/>
                <a:gd name="csX32" fmla="*/ 4121299 w 8519457"/>
                <a:gd name="csY32" fmla="*/ 43370 h 2154101"/>
                <a:gd name="csX33" fmla="*/ 4291066 w 8519457"/>
                <a:gd name="csY33" fmla="*/ 33914 h 2154101"/>
                <a:gd name="csX34" fmla="*/ 4662694 w 8519457"/>
                <a:gd name="csY34" fmla="*/ 30932 h 2154101"/>
                <a:gd name="csX35" fmla="*/ 5605378 w 8519457"/>
                <a:gd name="csY35" fmla="*/ 31651 h 2154101"/>
                <a:gd name="csX36" fmla="*/ 6553179 w 8519457"/>
                <a:gd name="csY36" fmla="*/ 23091 h 2154101"/>
                <a:gd name="csX37" fmla="*/ 7847969 w 8519457"/>
                <a:gd name="csY37" fmla="*/ 23091 h 2154101"/>
                <a:gd name="csX38" fmla="*/ 8519457 w 8519457"/>
                <a:gd name="csY38" fmla="*/ 23637 h 2154101"/>
                <a:gd name="csX0" fmla="*/ 0 w 8575039"/>
                <a:gd name="csY0" fmla="*/ 18426 h 2154101"/>
                <a:gd name="csX1" fmla="*/ 585897 w 8575039"/>
                <a:gd name="csY1" fmla="*/ 4619 h 2154101"/>
                <a:gd name="csX2" fmla="*/ 749528 w 8575039"/>
                <a:gd name="csY2" fmla="*/ 0 h 2154101"/>
                <a:gd name="csX3" fmla="*/ 842704 w 8575039"/>
                <a:gd name="csY3" fmla="*/ 9237 h 2154101"/>
                <a:gd name="csX4" fmla="*/ 898529 w 8575039"/>
                <a:gd name="csY4" fmla="*/ 23091 h 2154101"/>
                <a:gd name="csX5" fmla="*/ 920475 w 8575039"/>
                <a:gd name="csY5" fmla="*/ 45037 h 2154101"/>
                <a:gd name="csX6" fmla="*/ 929712 w 8575039"/>
                <a:gd name="csY6" fmla="*/ 115492 h 2154101"/>
                <a:gd name="csX7" fmla="*/ 934330 w 8575039"/>
                <a:gd name="csY7" fmla="*/ 258692 h 2154101"/>
                <a:gd name="csX8" fmla="*/ 937026 w 8575039"/>
                <a:gd name="csY8" fmla="*/ 507815 h 2154101"/>
                <a:gd name="csX9" fmla="*/ 942420 w 8575039"/>
                <a:gd name="csY9" fmla="*/ 2137184 h 2154101"/>
                <a:gd name="csX10" fmla="*/ 1026944 w 8575039"/>
                <a:gd name="csY10" fmla="*/ 627272 h 2154101"/>
                <a:gd name="csX11" fmla="*/ 1037518 w 8575039"/>
                <a:gd name="csY11" fmla="*/ 440058 h 2154101"/>
                <a:gd name="csX12" fmla="*/ 1059463 w 8575039"/>
                <a:gd name="csY12" fmla="*/ 271808 h 2154101"/>
                <a:gd name="csX13" fmla="*/ 1103355 w 8575039"/>
                <a:gd name="csY13" fmla="*/ 162080 h 2154101"/>
                <a:gd name="csX14" fmla="*/ 1161876 w 8575039"/>
                <a:gd name="csY14" fmla="*/ 96243 h 2154101"/>
                <a:gd name="csX15" fmla="*/ 1256974 w 8575039"/>
                <a:gd name="csY15" fmla="*/ 59667 h 2154101"/>
                <a:gd name="csX16" fmla="*/ 1395963 w 8575039"/>
                <a:gd name="csY16" fmla="*/ 45037 h 2154101"/>
                <a:gd name="csX17" fmla="*/ 1593473 w 8575039"/>
                <a:gd name="csY17" fmla="*/ 35801 h 2154101"/>
                <a:gd name="csX18" fmla="*/ 1902633 w 8575039"/>
                <a:gd name="csY18" fmla="*/ 28486 h 2154101"/>
                <a:gd name="csX19" fmla="*/ 2380533 w 8575039"/>
                <a:gd name="csY19" fmla="*/ 27702 h 2154101"/>
                <a:gd name="csX20" fmla="*/ 3305230 w 8575039"/>
                <a:gd name="csY20" fmla="*/ 8461 h 2154101"/>
                <a:gd name="csX21" fmla="*/ 3597838 w 8575039"/>
                <a:gd name="csY21" fmla="*/ 8461 h 2154101"/>
                <a:gd name="csX22" fmla="*/ 3760877 w 8575039"/>
                <a:gd name="csY22" fmla="*/ 29270 h 2154101"/>
                <a:gd name="csX23" fmla="*/ 3789597 w 8575039"/>
                <a:gd name="csY23" fmla="*/ 125074 h 2154101"/>
                <a:gd name="csX24" fmla="*/ 3790417 w 8575039"/>
                <a:gd name="csY24" fmla="*/ 200694 h 2154101"/>
                <a:gd name="csX25" fmla="*/ 3795947 w 8575039"/>
                <a:gd name="csY25" fmla="*/ 410824 h 2154101"/>
                <a:gd name="csX26" fmla="*/ 3800648 w 8575039"/>
                <a:gd name="csY26" fmla="*/ 908668 h 2154101"/>
                <a:gd name="csX27" fmla="*/ 3822304 w 8575039"/>
                <a:gd name="csY27" fmla="*/ 2154100 h 2154101"/>
                <a:gd name="csX28" fmla="*/ 3861271 w 8575039"/>
                <a:gd name="csY28" fmla="*/ 898564 h 2154101"/>
                <a:gd name="csX29" fmla="*/ 3903655 w 8575039"/>
                <a:gd name="csY29" fmla="*/ 428975 h 2154101"/>
                <a:gd name="csX30" fmla="*/ 3963875 w 8575039"/>
                <a:gd name="csY30" fmla="*/ 175822 h 2154101"/>
                <a:gd name="csX31" fmla="*/ 4046954 w 8575039"/>
                <a:gd name="csY31" fmla="*/ 71226 h 2154101"/>
                <a:gd name="csX32" fmla="*/ 4121299 w 8575039"/>
                <a:gd name="csY32" fmla="*/ 43370 h 2154101"/>
                <a:gd name="csX33" fmla="*/ 4291066 w 8575039"/>
                <a:gd name="csY33" fmla="*/ 33914 h 2154101"/>
                <a:gd name="csX34" fmla="*/ 4662694 w 8575039"/>
                <a:gd name="csY34" fmla="*/ 30932 h 2154101"/>
                <a:gd name="csX35" fmla="*/ 5605378 w 8575039"/>
                <a:gd name="csY35" fmla="*/ 31651 h 2154101"/>
                <a:gd name="csX36" fmla="*/ 6553179 w 8575039"/>
                <a:gd name="csY36" fmla="*/ 23091 h 2154101"/>
                <a:gd name="csX37" fmla="*/ 7847969 w 8575039"/>
                <a:gd name="csY37" fmla="*/ 23091 h 2154101"/>
                <a:gd name="csX38" fmla="*/ 8575039 w 8575039"/>
                <a:gd name="csY38" fmla="*/ 29247 h 2154101"/>
                <a:gd name="csX0" fmla="*/ 0 w 8497404"/>
                <a:gd name="csY0" fmla="*/ 24106 h 2154101"/>
                <a:gd name="csX1" fmla="*/ 508262 w 8497404"/>
                <a:gd name="csY1" fmla="*/ 4619 h 2154101"/>
                <a:gd name="csX2" fmla="*/ 671893 w 8497404"/>
                <a:gd name="csY2" fmla="*/ 0 h 2154101"/>
                <a:gd name="csX3" fmla="*/ 765069 w 8497404"/>
                <a:gd name="csY3" fmla="*/ 9237 h 2154101"/>
                <a:gd name="csX4" fmla="*/ 820894 w 8497404"/>
                <a:gd name="csY4" fmla="*/ 23091 h 2154101"/>
                <a:gd name="csX5" fmla="*/ 842840 w 8497404"/>
                <a:gd name="csY5" fmla="*/ 45037 h 2154101"/>
                <a:gd name="csX6" fmla="*/ 852077 w 8497404"/>
                <a:gd name="csY6" fmla="*/ 115492 h 2154101"/>
                <a:gd name="csX7" fmla="*/ 856695 w 8497404"/>
                <a:gd name="csY7" fmla="*/ 258692 h 2154101"/>
                <a:gd name="csX8" fmla="*/ 859391 w 8497404"/>
                <a:gd name="csY8" fmla="*/ 507815 h 2154101"/>
                <a:gd name="csX9" fmla="*/ 864785 w 8497404"/>
                <a:gd name="csY9" fmla="*/ 2137184 h 2154101"/>
                <a:gd name="csX10" fmla="*/ 949309 w 8497404"/>
                <a:gd name="csY10" fmla="*/ 627272 h 2154101"/>
                <a:gd name="csX11" fmla="*/ 959883 w 8497404"/>
                <a:gd name="csY11" fmla="*/ 440058 h 2154101"/>
                <a:gd name="csX12" fmla="*/ 981828 w 8497404"/>
                <a:gd name="csY12" fmla="*/ 271808 h 2154101"/>
                <a:gd name="csX13" fmla="*/ 1025720 w 8497404"/>
                <a:gd name="csY13" fmla="*/ 162080 h 2154101"/>
                <a:gd name="csX14" fmla="*/ 1084241 w 8497404"/>
                <a:gd name="csY14" fmla="*/ 96243 h 2154101"/>
                <a:gd name="csX15" fmla="*/ 1179339 w 8497404"/>
                <a:gd name="csY15" fmla="*/ 59667 h 2154101"/>
                <a:gd name="csX16" fmla="*/ 1318328 w 8497404"/>
                <a:gd name="csY16" fmla="*/ 45037 h 2154101"/>
                <a:gd name="csX17" fmla="*/ 1515838 w 8497404"/>
                <a:gd name="csY17" fmla="*/ 35801 h 2154101"/>
                <a:gd name="csX18" fmla="*/ 1824998 w 8497404"/>
                <a:gd name="csY18" fmla="*/ 28486 h 2154101"/>
                <a:gd name="csX19" fmla="*/ 2302898 w 8497404"/>
                <a:gd name="csY19" fmla="*/ 27702 h 2154101"/>
                <a:gd name="csX20" fmla="*/ 3227595 w 8497404"/>
                <a:gd name="csY20" fmla="*/ 8461 h 2154101"/>
                <a:gd name="csX21" fmla="*/ 3520203 w 8497404"/>
                <a:gd name="csY21" fmla="*/ 8461 h 2154101"/>
                <a:gd name="csX22" fmla="*/ 3683242 w 8497404"/>
                <a:gd name="csY22" fmla="*/ 29270 h 2154101"/>
                <a:gd name="csX23" fmla="*/ 3711962 w 8497404"/>
                <a:gd name="csY23" fmla="*/ 125074 h 2154101"/>
                <a:gd name="csX24" fmla="*/ 3712782 w 8497404"/>
                <a:gd name="csY24" fmla="*/ 200694 h 2154101"/>
                <a:gd name="csX25" fmla="*/ 3718312 w 8497404"/>
                <a:gd name="csY25" fmla="*/ 410824 h 2154101"/>
                <a:gd name="csX26" fmla="*/ 3723013 w 8497404"/>
                <a:gd name="csY26" fmla="*/ 908668 h 2154101"/>
                <a:gd name="csX27" fmla="*/ 3744669 w 8497404"/>
                <a:gd name="csY27" fmla="*/ 2154100 h 2154101"/>
                <a:gd name="csX28" fmla="*/ 3783636 w 8497404"/>
                <a:gd name="csY28" fmla="*/ 898564 h 2154101"/>
                <a:gd name="csX29" fmla="*/ 3826020 w 8497404"/>
                <a:gd name="csY29" fmla="*/ 428975 h 2154101"/>
                <a:gd name="csX30" fmla="*/ 3886240 w 8497404"/>
                <a:gd name="csY30" fmla="*/ 175822 h 2154101"/>
                <a:gd name="csX31" fmla="*/ 3969319 w 8497404"/>
                <a:gd name="csY31" fmla="*/ 71226 h 2154101"/>
                <a:gd name="csX32" fmla="*/ 4043664 w 8497404"/>
                <a:gd name="csY32" fmla="*/ 43370 h 2154101"/>
                <a:gd name="csX33" fmla="*/ 4213431 w 8497404"/>
                <a:gd name="csY33" fmla="*/ 33914 h 2154101"/>
                <a:gd name="csX34" fmla="*/ 4585059 w 8497404"/>
                <a:gd name="csY34" fmla="*/ 30932 h 2154101"/>
                <a:gd name="csX35" fmla="*/ 5527743 w 8497404"/>
                <a:gd name="csY35" fmla="*/ 31651 h 2154101"/>
                <a:gd name="csX36" fmla="*/ 6475544 w 8497404"/>
                <a:gd name="csY36" fmla="*/ 23091 h 2154101"/>
                <a:gd name="csX37" fmla="*/ 7770334 w 8497404"/>
                <a:gd name="csY37" fmla="*/ 23091 h 2154101"/>
                <a:gd name="csX38" fmla="*/ 8497404 w 8497404"/>
                <a:gd name="csY38" fmla="*/ 29247 h 2154101"/>
                <a:gd name="csX0" fmla="*/ 0 w 8143193"/>
                <a:gd name="csY0" fmla="*/ 24106 h 2154101"/>
                <a:gd name="csX1" fmla="*/ 508262 w 8143193"/>
                <a:gd name="csY1" fmla="*/ 4619 h 2154101"/>
                <a:gd name="csX2" fmla="*/ 671893 w 8143193"/>
                <a:gd name="csY2" fmla="*/ 0 h 2154101"/>
                <a:gd name="csX3" fmla="*/ 765069 w 8143193"/>
                <a:gd name="csY3" fmla="*/ 9237 h 2154101"/>
                <a:gd name="csX4" fmla="*/ 820894 w 8143193"/>
                <a:gd name="csY4" fmla="*/ 23091 h 2154101"/>
                <a:gd name="csX5" fmla="*/ 842840 w 8143193"/>
                <a:gd name="csY5" fmla="*/ 45037 h 2154101"/>
                <a:gd name="csX6" fmla="*/ 852077 w 8143193"/>
                <a:gd name="csY6" fmla="*/ 115492 h 2154101"/>
                <a:gd name="csX7" fmla="*/ 856695 w 8143193"/>
                <a:gd name="csY7" fmla="*/ 258692 h 2154101"/>
                <a:gd name="csX8" fmla="*/ 859391 w 8143193"/>
                <a:gd name="csY8" fmla="*/ 507815 h 2154101"/>
                <a:gd name="csX9" fmla="*/ 864785 w 8143193"/>
                <a:gd name="csY9" fmla="*/ 2137184 h 2154101"/>
                <a:gd name="csX10" fmla="*/ 949309 w 8143193"/>
                <a:gd name="csY10" fmla="*/ 627272 h 2154101"/>
                <a:gd name="csX11" fmla="*/ 959883 w 8143193"/>
                <a:gd name="csY11" fmla="*/ 440058 h 2154101"/>
                <a:gd name="csX12" fmla="*/ 981828 w 8143193"/>
                <a:gd name="csY12" fmla="*/ 271808 h 2154101"/>
                <a:gd name="csX13" fmla="*/ 1025720 w 8143193"/>
                <a:gd name="csY13" fmla="*/ 162080 h 2154101"/>
                <a:gd name="csX14" fmla="*/ 1084241 w 8143193"/>
                <a:gd name="csY14" fmla="*/ 96243 h 2154101"/>
                <a:gd name="csX15" fmla="*/ 1179339 w 8143193"/>
                <a:gd name="csY15" fmla="*/ 59667 h 2154101"/>
                <a:gd name="csX16" fmla="*/ 1318328 w 8143193"/>
                <a:gd name="csY16" fmla="*/ 45037 h 2154101"/>
                <a:gd name="csX17" fmla="*/ 1515838 w 8143193"/>
                <a:gd name="csY17" fmla="*/ 35801 h 2154101"/>
                <a:gd name="csX18" fmla="*/ 1824998 w 8143193"/>
                <a:gd name="csY18" fmla="*/ 28486 h 2154101"/>
                <a:gd name="csX19" fmla="*/ 2302898 w 8143193"/>
                <a:gd name="csY19" fmla="*/ 27702 h 2154101"/>
                <a:gd name="csX20" fmla="*/ 3227595 w 8143193"/>
                <a:gd name="csY20" fmla="*/ 8461 h 2154101"/>
                <a:gd name="csX21" fmla="*/ 3520203 w 8143193"/>
                <a:gd name="csY21" fmla="*/ 8461 h 2154101"/>
                <a:gd name="csX22" fmla="*/ 3683242 w 8143193"/>
                <a:gd name="csY22" fmla="*/ 29270 h 2154101"/>
                <a:gd name="csX23" fmla="*/ 3711962 w 8143193"/>
                <a:gd name="csY23" fmla="*/ 125074 h 2154101"/>
                <a:gd name="csX24" fmla="*/ 3712782 w 8143193"/>
                <a:gd name="csY24" fmla="*/ 200694 h 2154101"/>
                <a:gd name="csX25" fmla="*/ 3718312 w 8143193"/>
                <a:gd name="csY25" fmla="*/ 410824 h 2154101"/>
                <a:gd name="csX26" fmla="*/ 3723013 w 8143193"/>
                <a:gd name="csY26" fmla="*/ 908668 h 2154101"/>
                <a:gd name="csX27" fmla="*/ 3744669 w 8143193"/>
                <a:gd name="csY27" fmla="*/ 2154100 h 2154101"/>
                <a:gd name="csX28" fmla="*/ 3783636 w 8143193"/>
                <a:gd name="csY28" fmla="*/ 898564 h 2154101"/>
                <a:gd name="csX29" fmla="*/ 3826020 w 8143193"/>
                <a:gd name="csY29" fmla="*/ 428975 h 2154101"/>
                <a:gd name="csX30" fmla="*/ 3886240 w 8143193"/>
                <a:gd name="csY30" fmla="*/ 175822 h 2154101"/>
                <a:gd name="csX31" fmla="*/ 3969319 w 8143193"/>
                <a:gd name="csY31" fmla="*/ 71226 h 2154101"/>
                <a:gd name="csX32" fmla="*/ 4043664 w 8143193"/>
                <a:gd name="csY32" fmla="*/ 43370 h 2154101"/>
                <a:gd name="csX33" fmla="*/ 4213431 w 8143193"/>
                <a:gd name="csY33" fmla="*/ 33914 h 2154101"/>
                <a:gd name="csX34" fmla="*/ 4585059 w 8143193"/>
                <a:gd name="csY34" fmla="*/ 30932 h 2154101"/>
                <a:gd name="csX35" fmla="*/ 5527743 w 8143193"/>
                <a:gd name="csY35" fmla="*/ 31651 h 2154101"/>
                <a:gd name="csX36" fmla="*/ 6475544 w 8143193"/>
                <a:gd name="csY36" fmla="*/ 23091 h 2154101"/>
                <a:gd name="csX37" fmla="*/ 7770334 w 8143193"/>
                <a:gd name="csY37" fmla="*/ 23091 h 2154101"/>
                <a:gd name="csX38" fmla="*/ 8143193 w 8143193"/>
                <a:gd name="csY38" fmla="*/ 12209 h 2154101"/>
                <a:gd name="csX0" fmla="*/ 0 w 8143193"/>
                <a:gd name="csY0" fmla="*/ 24106 h 2154101"/>
                <a:gd name="csX1" fmla="*/ 508262 w 8143193"/>
                <a:gd name="csY1" fmla="*/ 4619 h 2154101"/>
                <a:gd name="csX2" fmla="*/ 671893 w 8143193"/>
                <a:gd name="csY2" fmla="*/ 0 h 2154101"/>
                <a:gd name="csX3" fmla="*/ 765069 w 8143193"/>
                <a:gd name="csY3" fmla="*/ 9237 h 2154101"/>
                <a:gd name="csX4" fmla="*/ 820894 w 8143193"/>
                <a:gd name="csY4" fmla="*/ 23091 h 2154101"/>
                <a:gd name="csX5" fmla="*/ 842840 w 8143193"/>
                <a:gd name="csY5" fmla="*/ 45037 h 2154101"/>
                <a:gd name="csX6" fmla="*/ 852077 w 8143193"/>
                <a:gd name="csY6" fmla="*/ 115492 h 2154101"/>
                <a:gd name="csX7" fmla="*/ 856695 w 8143193"/>
                <a:gd name="csY7" fmla="*/ 258692 h 2154101"/>
                <a:gd name="csX8" fmla="*/ 859391 w 8143193"/>
                <a:gd name="csY8" fmla="*/ 507815 h 2154101"/>
                <a:gd name="csX9" fmla="*/ 864785 w 8143193"/>
                <a:gd name="csY9" fmla="*/ 2137184 h 2154101"/>
                <a:gd name="csX10" fmla="*/ 949309 w 8143193"/>
                <a:gd name="csY10" fmla="*/ 627272 h 2154101"/>
                <a:gd name="csX11" fmla="*/ 959883 w 8143193"/>
                <a:gd name="csY11" fmla="*/ 440058 h 2154101"/>
                <a:gd name="csX12" fmla="*/ 981828 w 8143193"/>
                <a:gd name="csY12" fmla="*/ 271808 h 2154101"/>
                <a:gd name="csX13" fmla="*/ 1025720 w 8143193"/>
                <a:gd name="csY13" fmla="*/ 162080 h 2154101"/>
                <a:gd name="csX14" fmla="*/ 1084241 w 8143193"/>
                <a:gd name="csY14" fmla="*/ 96243 h 2154101"/>
                <a:gd name="csX15" fmla="*/ 1179339 w 8143193"/>
                <a:gd name="csY15" fmla="*/ 59667 h 2154101"/>
                <a:gd name="csX16" fmla="*/ 1318328 w 8143193"/>
                <a:gd name="csY16" fmla="*/ 45037 h 2154101"/>
                <a:gd name="csX17" fmla="*/ 1515838 w 8143193"/>
                <a:gd name="csY17" fmla="*/ 35801 h 2154101"/>
                <a:gd name="csX18" fmla="*/ 1824998 w 8143193"/>
                <a:gd name="csY18" fmla="*/ 28486 h 2154101"/>
                <a:gd name="csX19" fmla="*/ 2302898 w 8143193"/>
                <a:gd name="csY19" fmla="*/ 27702 h 2154101"/>
                <a:gd name="csX20" fmla="*/ 3227595 w 8143193"/>
                <a:gd name="csY20" fmla="*/ 8461 h 2154101"/>
                <a:gd name="csX21" fmla="*/ 3520203 w 8143193"/>
                <a:gd name="csY21" fmla="*/ 8461 h 2154101"/>
                <a:gd name="csX22" fmla="*/ 3683242 w 8143193"/>
                <a:gd name="csY22" fmla="*/ 29270 h 2154101"/>
                <a:gd name="csX23" fmla="*/ 3711962 w 8143193"/>
                <a:gd name="csY23" fmla="*/ 125074 h 2154101"/>
                <a:gd name="csX24" fmla="*/ 3712782 w 8143193"/>
                <a:gd name="csY24" fmla="*/ 200694 h 2154101"/>
                <a:gd name="csX25" fmla="*/ 3718312 w 8143193"/>
                <a:gd name="csY25" fmla="*/ 410824 h 2154101"/>
                <a:gd name="csX26" fmla="*/ 3723013 w 8143193"/>
                <a:gd name="csY26" fmla="*/ 908668 h 2154101"/>
                <a:gd name="csX27" fmla="*/ 3744669 w 8143193"/>
                <a:gd name="csY27" fmla="*/ 2154100 h 2154101"/>
                <a:gd name="csX28" fmla="*/ 3783636 w 8143193"/>
                <a:gd name="csY28" fmla="*/ 898564 h 2154101"/>
                <a:gd name="csX29" fmla="*/ 3826020 w 8143193"/>
                <a:gd name="csY29" fmla="*/ 428975 h 2154101"/>
                <a:gd name="csX30" fmla="*/ 3886240 w 8143193"/>
                <a:gd name="csY30" fmla="*/ 175822 h 2154101"/>
                <a:gd name="csX31" fmla="*/ 3969319 w 8143193"/>
                <a:gd name="csY31" fmla="*/ 71226 h 2154101"/>
                <a:gd name="csX32" fmla="*/ 4043664 w 8143193"/>
                <a:gd name="csY32" fmla="*/ 43370 h 2154101"/>
                <a:gd name="csX33" fmla="*/ 4213431 w 8143193"/>
                <a:gd name="csY33" fmla="*/ 33914 h 2154101"/>
                <a:gd name="csX34" fmla="*/ 4585059 w 8143193"/>
                <a:gd name="csY34" fmla="*/ 30932 h 2154101"/>
                <a:gd name="csX35" fmla="*/ 5527743 w 8143193"/>
                <a:gd name="csY35" fmla="*/ 31651 h 2154101"/>
                <a:gd name="csX36" fmla="*/ 6475544 w 8143193"/>
                <a:gd name="csY36" fmla="*/ 23091 h 2154101"/>
                <a:gd name="csX37" fmla="*/ 7770334 w 8143193"/>
                <a:gd name="csY37" fmla="*/ 23091 h 2154101"/>
                <a:gd name="csX38" fmla="*/ 8143193 w 8143193"/>
                <a:gd name="csY38" fmla="*/ 29248 h 2154101"/>
                <a:gd name="csX0" fmla="*/ 0 w 8128637"/>
                <a:gd name="csY0" fmla="*/ 24106 h 2154101"/>
                <a:gd name="csX1" fmla="*/ 508262 w 8128637"/>
                <a:gd name="csY1" fmla="*/ 4619 h 2154101"/>
                <a:gd name="csX2" fmla="*/ 671893 w 8128637"/>
                <a:gd name="csY2" fmla="*/ 0 h 2154101"/>
                <a:gd name="csX3" fmla="*/ 765069 w 8128637"/>
                <a:gd name="csY3" fmla="*/ 9237 h 2154101"/>
                <a:gd name="csX4" fmla="*/ 820894 w 8128637"/>
                <a:gd name="csY4" fmla="*/ 23091 h 2154101"/>
                <a:gd name="csX5" fmla="*/ 842840 w 8128637"/>
                <a:gd name="csY5" fmla="*/ 45037 h 2154101"/>
                <a:gd name="csX6" fmla="*/ 852077 w 8128637"/>
                <a:gd name="csY6" fmla="*/ 115492 h 2154101"/>
                <a:gd name="csX7" fmla="*/ 856695 w 8128637"/>
                <a:gd name="csY7" fmla="*/ 258692 h 2154101"/>
                <a:gd name="csX8" fmla="*/ 859391 w 8128637"/>
                <a:gd name="csY8" fmla="*/ 507815 h 2154101"/>
                <a:gd name="csX9" fmla="*/ 864785 w 8128637"/>
                <a:gd name="csY9" fmla="*/ 2137184 h 2154101"/>
                <a:gd name="csX10" fmla="*/ 949309 w 8128637"/>
                <a:gd name="csY10" fmla="*/ 627272 h 2154101"/>
                <a:gd name="csX11" fmla="*/ 959883 w 8128637"/>
                <a:gd name="csY11" fmla="*/ 440058 h 2154101"/>
                <a:gd name="csX12" fmla="*/ 981828 w 8128637"/>
                <a:gd name="csY12" fmla="*/ 271808 h 2154101"/>
                <a:gd name="csX13" fmla="*/ 1025720 w 8128637"/>
                <a:gd name="csY13" fmla="*/ 162080 h 2154101"/>
                <a:gd name="csX14" fmla="*/ 1084241 w 8128637"/>
                <a:gd name="csY14" fmla="*/ 96243 h 2154101"/>
                <a:gd name="csX15" fmla="*/ 1179339 w 8128637"/>
                <a:gd name="csY15" fmla="*/ 59667 h 2154101"/>
                <a:gd name="csX16" fmla="*/ 1318328 w 8128637"/>
                <a:gd name="csY16" fmla="*/ 45037 h 2154101"/>
                <a:gd name="csX17" fmla="*/ 1515838 w 8128637"/>
                <a:gd name="csY17" fmla="*/ 35801 h 2154101"/>
                <a:gd name="csX18" fmla="*/ 1824998 w 8128637"/>
                <a:gd name="csY18" fmla="*/ 28486 h 2154101"/>
                <a:gd name="csX19" fmla="*/ 2302898 w 8128637"/>
                <a:gd name="csY19" fmla="*/ 27702 h 2154101"/>
                <a:gd name="csX20" fmla="*/ 3227595 w 8128637"/>
                <a:gd name="csY20" fmla="*/ 8461 h 2154101"/>
                <a:gd name="csX21" fmla="*/ 3520203 w 8128637"/>
                <a:gd name="csY21" fmla="*/ 8461 h 2154101"/>
                <a:gd name="csX22" fmla="*/ 3683242 w 8128637"/>
                <a:gd name="csY22" fmla="*/ 29270 h 2154101"/>
                <a:gd name="csX23" fmla="*/ 3711962 w 8128637"/>
                <a:gd name="csY23" fmla="*/ 125074 h 2154101"/>
                <a:gd name="csX24" fmla="*/ 3712782 w 8128637"/>
                <a:gd name="csY24" fmla="*/ 200694 h 2154101"/>
                <a:gd name="csX25" fmla="*/ 3718312 w 8128637"/>
                <a:gd name="csY25" fmla="*/ 410824 h 2154101"/>
                <a:gd name="csX26" fmla="*/ 3723013 w 8128637"/>
                <a:gd name="csY26" fmla="*/ 908668 h 2154101"/>
                <a:gd name="csX27" fmla="*/ 3744669 w 8128637"/>
                <a:gd name="csY27" fmla="*/ 2154100 h 2154101"/>
                <a:gd name="csX28" fmla="*/ 3783636 w 8128637"/>
                <a:gd name="csY28" fmla="*/ 898564 h 2154101"/>
                <a:gd name="csX29" fmla="*/ 3826020 w 8128637"/>
                <a:gd name="csY29" fmla="*/ 428975 h 2154101"/>
                <a:gd name="csX30" fmla="*/ 3886240 w 8128637"/>
                <a:gd name="csY30" fmla="*/ 175822 h 2154101"/>
                <a:gd name="csX31" fmla="*/ 3969319 w 8128637"/>
                <a:gd name="csY31" fmla="*/ 71226 h 2154101"/>
                <a:gd name="csX32" fmla="*/ 4043664 w 8128637"/>
                <a:gd name="csY32" fmla="*/ 43370 h 2154101"/>
                <a:gd name="csX33" fmla="*/ 4213431 w 8128637"/>
                <a:gd name="csY33" fmla="*/ 33914 h 2154101"/>
                <a:gd name="csX34" fmla="*/ 4585059 w 8128637"/>
                <a:gd name="csY34" fmla="*/ 30932 h 2154101"/>
                <a:gd name="csX35" fmla="*/ 5527743 w 8128637"/>
                <a:gd name="csY35" fmla="*/ 31651 h 2154101"/>
                <a:gd name="csX36" fmla="*/ 6475544 w 8128637"/>
                <a:gd name="csY36" fmla="*/ 23091 h 2154101"/>
                <a:gd name="csX37" fmla="*/ 7770334 w 8128637"/>
                <a:gd name="csY37" fmla="*/ 23091 h 2154101"/>
                <a:gd name="csX38" fmla="*/ 8128637 w 8128637"/>
                <a:gd name="csY38" fmla="*/ 12210 h 2154101"/>
                <a:gd name="csX0" fmla="*/ 0 w 8128637"/>
                <a:gd name="csY0" fmla="*/ 24106 h 2154101"/>
                <a:gd name="csX1" fmla="*/ 508262 w 8128637"/>
                <a:gd name="csY1" fmla="*/ 4619 h 2154101"/>
                <a:gd name="csX2" fmla="*/ 671893 w 8128637"/>
                <a:gd name="csY2" fmla="*/ 0 h 2154101"/>
                <a:gd name="csX3" fmla="*/ 765069 w 8128637"/>
                <a:gd name="csY3" fmla="*/ 9237 h 2154101"/>
                <a:gd name="csX4" fmla="*/ 820894 w 8128637"/>
                <a:gd name="csY4" fmla="*/ 23091 h 2154101"/>
                <a:gd name="csX5" fmla="*/ 842840 w 8128637"/>
                <a:gd name="csY5" fmla="*/ 45037 h 2154101"/>
                <a:gd name="csX6" fmla="*/ 852077 w 8128637"/>
                <a:gd name="csY6" fmla="*/ 115492 h 2154101"/>
                <a:gd name="csX7" fmla="*/ 856695 w 8128637"/>
                <a:gd name="csY7" fmla="*/ 258692 h 2154101"/>
                <a:gd name="csX8" fmla="*/ 859391 w 8128637"/>
                <a:gd name="csY8" fmla="*/ 507815 h 2154101"/>
                <a:gd name="csX9" fmla="*/ 864785 w 8128637"/>
                <a:gd name="csY9" fmla="*/ 2137184 h 2154101"/>
                <a:gd name="csX10" fmla="*/ 949309 w 8128637"/>
                <a:gd name="csY10" fmla="*/ 627272 h 2154101"/>
                <a:gd name="csX11" fmla="*/ 959883 w 8128637"/>
                <a:gd name="csY11" fmla="*/ 440058 h 2154101"/>
                <a:gd name="csX12" fmla="*/ 981828 w 8128637"/>
                <a:gd name="csY12" fmla="*/ 271808 h 2154101"/>
                <a:gd name="csX13" fmla="*/ 1025720 w 8128637"/>
                <a:gd name="csY13" fmla="*/ 162080 h 2154101"/>
                <a:gd name="csX14" fmla="*/ 1084241 w 8128637"/>
                <a:gd name="csY14" fmla="*/ 96243 h 2154101"/>
                <a:gd name="csX15" fmla="*/ 1179339 w 8128637"/>
                <a:gd name="csY15" fmla="*/ 59667 h 2154101"/>
                <a:gd name="csX16" fmla="*/ 1318328 w 8128637"/>
                <a:gd name="csY16" fmla="*/ 45037 h 2154101"/>
                <a:gd name="csX17" fmla="*/ 1515838 w 8128637"/>
                <a:gd name="csY17" fmla="*/ 35801 h 2154101"/>
                <a:gd name="csX18" fmla="*/ 1824998 w 8128637"/>
                <a:gd name="csY18" fmla="*/ 28486 h 2154101"/>
                <a:gd name="csX19" fmla="*/ 2302898 w 8128637"/>
                <a:gd name="csY19" fmla="*/ 27702 h 2154101"/>
                <a:gd name="csX20" fmla="*/ 3227595 w 8128637"/>
                <a:gd name="csY20" fmla="*/ 8461 h 2154101"/>
                <a:gd name="csX21" fmla="*/ 3520203 w 8128637"/>
                <a:gd name="csY21" fmla="*/ 8461 h 2154101"/>
                <a:gd name="csX22" fmla="*/ 3683242 w 8128637"/>
                <a:gd name="csY22" fmla="*/ 29270 h 2154101"/>
                <a:gd name="csX23" fmla="*/ 3711962 w 8128637"/>
                <a:gd name="csY23" fmla="*/ 125074 h 2154101"/>
                <a:gd name="csX24" fmla="*/ 3712782 w 8128637"/>
                <a:gd name="csY24" fmla="*/ 200694 h 2154101"/>
                <a:gd name="csX25" fmla="*/ 3718312 w 8128637"/>
                <a:gd name="csY25" fmla="*/ 410824 h 2154101"/>
                <a:gd name="csX26" fmla="*/ 3723013 w 8128637"/>
                <a:gd name="csY26" fmla="*/ 908668 h 2154101"/>
                <a:gd name="csX27" fmla="*/ 3744669 w 8128637"/>
                <a:gd name="csY27" fmla="*/ 2154100 h 2154101"/>
                <a:gd name="csX28" fmla="*/ 3783636 w 8128637"/>
                <a:gd name="csY28" fmla="*/ 898564 h 2154101"/>
                <a:gd name="csX29" fmla="*/ 3826020 w 8128637"/>
                <a:gd name="csY29" fmla="*/ 428975 h 2154101"/>
                <a:gd name="csX30" fmla="*/ 3886240 w 8128637"/>
                <a:gd name="csY30" fmla="*/ 175822 h 2154101"/>
                <a:gd name="csX31" fmla="*/ 3969319 w 8128637"/>
                <a:gd name="csY31" fmla="*/ 71226 h 2154101"/>
                <a:gd name="csX32" fmla="*/ 4043664 w 8128637"/>
                <a:gd name="csY32" fmla="*/ 43370 h 2154101"/>
                <a:gd name="csX33" fmla="*/ 4213431 w 8128637"/>
                <a:gd name="csY33" fmla="*/ 33914 h 2154101"/>
                <a:gd name="csX34" fmla="*/ 4585059 w 8128637"/>
                <a:gd name="csY34" fmla="*/ 30932 h 2154101"/>
                <a:gd name="csX35" fmla="*/ 5527743 w 8128637"/>
                <a:gd name="csY35" fmla="*/ 31651 h 2154101"/>
                <a:gd name="csX36" fmla="*/ 6475544 w 8128637"/>
                <a:gd name="csY36" fmla="*/ 23091 h 2154101"/>
                <a:gd name="csX37" fmla="*/ 7712108 w 8128637"/>
                <a:gd name="csY37" fmla="*/ 17411 h 2154101"/>
                <a:gd name="csX38" fmla="*/ 8128637 w 8128637"/>
                <a:gd name="csY38" fmla="*/ 12210 h 2154101"/>
                <a:gd name="csX0" fmla="*/ 0 w 7976368"/>
                <a:gd name="csY0" fmla="*/ 24106 h 2154101"/>
                <a:gd name="csX1" fmla="*/ 508262 w 7976368"/>
                <a:gd name="csY1" fmla="*/ 4619 h 2154101"/>
                <a:gd name="csX2" fmla="*/ 671893 w 7976368"/>
                <a:gd name="csY2" fmla="*/ 0 h 2154101"/>
                <a:gd name="csX3" fmla="*/ 765069 w 7976368"/>
                <a:gd name="csY3" fmla="*/ 9237 h 2154101"/>
                <a:gd name="csX4" fmla="*/ 820894 w 7976368"/>
                <a:gd name="csY4" fmla="*/ 23091 h 2154101"/>
                <a:gd name="csX5" fmla="*/ 842840 w 7976368"/>
                <a:gd name="csY5" fmla="*/ 45037 h 2154101"/>
                <a:gd name="csX6" fmla="*/ 852077 w 7976368"/>
                <a:gd name="csY6" fmla="*/ 115492 h 2154101"/>
                <a:gd name="csX7" fmla="*/ 856695 w 7976368"/>
                <a:gd name="csY7" fmla="*/ 258692 h 2154101"/>
                <a:gd name="csX8" fmla="*/ 859391 w 7976368"/>
                <a:gd name="csY8" fmla="*/ 507815 h 2154101"/>
                <a:gd name="csX9" fmla="*/ 864785 w 7976368"/>
                <a:gd name="csY9" fmla="*/ 2137184 h 2154101"/>
                <a:gd name="csX10" fmla="*/ 949309 w 7976368"/>
                <a:gd name="csY10" fmla="*/ 627272 h 2154101"/>
                <a:gd name="csX11" fmla="*/ 959883 w 7976368"/>
                <a:gd name="csY11" fmla="*/ 440058 h 2154101"/>
                <a:gd name="csX12" fmla="*/ 981828 w 7976368"/>
                <a:gd name="csY12" fmla="*/ 271808 h 2154101"/>
                <a:gd name="csX13" fmla="*/ 1025720 w 7976368"/>
                <a:gd name="csY13" fmla="*/ 162080 h 2154101"/>
                <a:gd name="csX14" fmla="*/ 1084241 w 7976368"/>
                <a:gd name="csY14" fmla="*/ 96243 h 2154101"/>
                <a:gd name="csX15" fmla="*/ 1179339 w 7976368"/>
                <a:gd name="csY15" fmla="*/ 59667 h 2154101"/>
                <a:gd name="csX16" fmla="*/ 1318328 w 7976368"/>
                <a:gd name="csY16" fmla="*/ 45037 h 2154101"/>
                <a:gd name="csX17" fmla="*/ 1515838 w 7976368"/>
                <a:gd name="csY17" fmla="*/ 35801 h 2154101"/>
                <a:gd name="csX18" fmla="*/ 1824998 w 7976368"/>
                <a:gd name="csY18" fmla="*/ 28486 h 2154101"/>
                <a:gd name="csX19" fmla="*/ 2302898 w 7976368"/>
                <a:gd name="csY19" fmla="*/ 27702 h 2154101"/>
                <a:gd name="csX20" fmla="*/ 3227595 w 7976368"/>
                <a:gd name="csY20" fmla="*/ 8461 h 2154101"/>
                <a:gd name="csX21" fmla="*/ 3520203 w 7976368"/>
                <a:gd name="csY21" fmla="*/ 8461 h 2154101"/>
                <a:gd name="csX22" fmla="*/ 3683242 w 7976368"/>
                <a:gd name="csY22" fmla="*/ 29270 h 2154101"/>
                <a:gd name="csX23" fmla="*/ 3711962 w 7976368"/>
                <a:gd name="csY23" fmla="*/ 125074 h 2154101"/>
                <a:gd name="csX24" fmla="*/ 3712782 w 7976368"/>
                <a:gd name="csY24" fmla="*/ 200694 h 2154101"/>
                <a:gd name="csX25" fmla="*/ 3718312 w 7976368"/>
                <a:gd name="csY25" fmla="*/ 410824 h 2154101"/>
                <a:gd name="csX26" fmla="*/ 3723013 w 7976368"/>
                <a:gd name="csY26" fmla="*/ 908668 h 2154101"/>
                <a:gd name="csX27" fmla="*/ 3744669 w 7976368"/>
                <a:gd name="csY27" fmla="*/ 2154100 h 2154101"/>
                <a:gd name="csX28" fmla="*/ 3783636 w 7976368"/>
                <a:gd name="csY28" fmla="*/ 898564 h 2154101"/>
                <a:gd name="csX29" fmla="*/ 3826020 w 7976368"/>
                <a:gd name="csY29" fmla="*/ 428975 h 2154101"/>
                <a:gd name="csX30" fmla="*/ 3886240 w 7976368"/>
                <a:gd name="csY30" fmla="*/ 175822 h 2154101"/>
                <a:gd name="csX31" fmla="*/ 3969319 w 7976368"/>
                <a:gd name="csY31" fmla="*/ 71226 h 2154101"/>
                <a:gd name="csX32" fmla="*/ 4043664 w 7976368"/>
                <a:gd name="csY32" fmla="*/ 43370 h 2154101"/>
                <a:gd name="csX33" fmla="*/ 4213431 w 7976368"/>
                <a:gd name="csY33" fmla="*/ 33914 h 2154101"/>
                <a:gd name="csX34" fmla="*/ 4585059 w 7976368"/>
                <a:gd name="csY34" fmla="*/ 30932 h 2154101"/>
                <a:gd name="csX35" fmla="*/ 5527743 w 7976368"/>
                <a:gd name="csY35" fmla="*/ 31651 h 2154101"/>
                <a:gd name="csX36" fmla="*/ 6475544 w 7976368"/>
                <a:gd name="csY36" fmla="*/ 23091 h 2154101"/>
                <a:gd name="csX37" fmla="*/ 7712108 w 7976368"/>
                <a:gd name="csY37" fmla="*/ 17411 h 2154101"/>
                <a:gd name="csX38" fmla="*/ 7976368 w 7976368"/>
                <a:gd name="csY38" fmla="*/ 12210 h 2154101"/>
                <a:gd name="csX0" fmla="*/ 0 w 7786032"/>
                <a:gd name="csY0" fmla="*/ 24106 h 2154101"/>
                <a:gd name="csX1" fmla="*/ 508262 w 7786032"/>
                <a:gd name="csY1" fmla="*/ 4619 h 2154101"/>
                <a:gd name="csX2" fmla="*/ 671893 w 7786032"/>
                <a:gd name="csY2" fmla="*/ 0 h 2154101"/>
                <a:gd name="csX3" fmla="*/ 765069 w 7786032"/>
                <a:gd name="csY3" fmla="*/ 9237 h 2154101"/>
                <a:gd name="csX4" fmla="*/ 820894 w 7786032"/>
                <a:gd name="csY4" fmla="*/ 23091 h 2154101"/>
                <a:gd name="csX5" fmla="*/ 842840 w 7786032"/>
                <a:gd name="csY5" fmla="*/ 45037 h 2154101"/>
                <a:gd name="csX6" fmla="*/ 852077 w 7786032"/>
                <a:gd name="csY6" fmla="*/ 115492 h 2154101"/>
                <a:gd name="csX7" fmla="*/ 856695 w 7786032"/>
                <a:gd name="csY7" fmla="*/ 258692 h 2154101"/>
                <a:gd name="csX8" fmla="*/ 859391 w 7786032"/>
                <a:gd name="csY8" fmla="*/ 507815 h 2154101"/>
                <a:gd name="csX9" fmla="*/ 864785 w 7786032"/>
                <a:gd name="csY9" fmla="*/ 2137184 h 2154101"/>
                <a:gd name="csX10" fmla="*/ 949309 w 7786032"/>
                <a:gd name="csY10" fmla="*/ 627272 h 2154101"/>
                <a:gd name="csX11" fmla="*/ 959883 w 7786032"/>
                <a:gd name="csY11" fmla="*/ 440058 h 2154101"/>
                <a:gd name="csX12" fmla="*/ 981828 w 7786032"/>
                <a:gd name="csY12" fmla="*/ 271808 h 2154101"/>
                <a:gd name="csX13" fmla="*/ 1025720 w 7786032"/>
                <a:gd name="csY13" fmla="*/ 162080 h 2154101"/>
                <a:gd name="csX14" fmla="*/ 1084241 w 7786032"/>
                <a:gd name="csY14" fmla="*/ 96243 h 2154101"/>
                <a:gd name="csX15" fmla="*/ 1179339 w 7786032"/>
                <a:gd name="csY15" fmla="*/ 59667 h 2154101"/>
                <a:gd name="csX16" fmla="*/ 1318328 w 7786032"/>
                <a:gd name="csY16" fmla="*/ 45037 h 2154101"/>
                <a:gd name="csX17" fmla="*/ 1515838 w 7786032"/>
                <a:gd name="csY17" fmla="*/ 35801 h 2154101"/>
                <a:gd name="csX18" fmla="*/ 1824998 w 7786032"/>
                <a:gd name="csY18" fmla="*/ 28486 h 2154101"/>
                <a:gd name="csX19" fmla="*/ 2302898 w 7786032"/>
                <a:gd name="csY19" fmla="*/ 27702 h 2154101"/>
                <a:gd name="csX20" fmla="*/ 3227595 w 7786032"/>
                <a:gd name="csY20" fmla="*/ 8461 h 2154101"/>
                <a:gd name="csX21" fmla="*/ 3520203 w 7786032"/>
                <a:gd name="csY21" fmla="*/ 8461 h 2154101"/>
                <a:gd name="csX22" fmla="*/ 3683242 w 7786032"/>
                <a:gd name="csY22" fmla="*/ 29270 h 2154101"/>
                <a:gd name="csX23" fmla="*/ 3711962 w 7786032"/>
                <a:gd name="csY23" fmla="*/ 125074 h 2154101"/>
                <a:gd name="csX24" fmla="*/ 3712782 w 7786032"/>
                <a:gd name="csY24" fmla="*/ 200694 h 2154101"/>
                <a:gd name="csX25" fmla="*/ 3718312 w 7786032"/>
                <a:gd name="csY25" fmla="*/ 410824 h 2154101"/>
                <a:gd name="csX26" fmla="*/ 3723013 w 7786032"/>
                <a:gd name="csY26" fmla="*/ 908668 h 2154101"/>
                <a:gd name="csX27" fmla="*/ 3744669 w 7786032"/>
                <a:gd name="csY27" fmla="*/ 2154100 h 2154101"/>
                <a:gd name="csX28" fmla="*/ 3783636 w 7786032"/>
                <a:gd name="csY28" fmla="*/ 898564 h 2154101"/>
                <a:gd name="csX29" fmla="*/ 3826020 w 7786032"/>
                <a:gd name="csY29" fmla="*/ 428975 h 2154101"/>
                <a:gd name="csX30" fmla="*/ 3886240 w 7786032"/>
                <a:gd name="csY30" fmla="*/ 175822 h 2154101"/>
                <a:gd name="csX31" fmla="*/ 3969319 w 7786032"/>
                <a:gd name="csY31" fmla="*/ 71226 h 2154101"/>
                <a:gd name="csX32" fmla="*/ 4043664 w 7786032"/>
                <a:gd name="csY32" fmla="*/ 43370 h 2154101"/>
                <a:gd name="csX33" fmla="*/ 4213431 w 7786032"/>
                <a:gd name="csY33" fmla="*/ 33914 h 2154101"/>
                <a:gd name="csX34" fmla="*/ 4585059 w 7786032"/>
                <a:gd name="csY34" fmla="*/ 30932 h 2154101"/>
                <a:gd name="csX35" fmla="*/ 5527743 w 7786032"/>
                <a:gd name="csY35" fmla="*/ 31651 h 2154101"/>
                <a:gd name="csX36" fmla="*/ 6475544 w 7786032"/>
                <a:gd name="csY36" fmla="*/ 23091 h 2154101"/>
                <a:gd name="csX37" fmla="*/ 7712108 w 7786032"/>
                <a:gd name="csY37" fmla="*/ 17411 h 2154101"/>
                <a:gd name="csX38" fmla="*/ 7786032 w 7786032"/>
                <a:gd name="csY38" fmla="*/ 21354 h 2154101"/>
                <a:gd name="csX0" fmla="*/ 0 w 7885007"/>
                <a:gd name="csY0" fmla="*/ 24106 h 2154101"/>
                <a:gd name="csX1" fmla="*/ 508262 w 7885007"/>
                <a:gd name="csY1" fmla="*/ 4619 h 2154101"/>
                <a:gd name="csX2" fmla="*/ 671893 w 7885007"/>
                <a:gd name="csY2" fmla="*/ 0 h 2154101"/>
                <a:gd name="csX3" fmla="*/ 765069 w 7885007"/>
                <a:gd name="csY3" fmla="*/ 9237 h 2154101"/>
                <a:gd name="csX4" fmla="*/ 820894 w 7885007"/>
                <a:gd name="csY4" fmla="*/ 23091 h 2154101"/>
                <a:gd name="csX5" fmla="*/ 842840 w 7885007"/>
                <a:gd name="csY5" fmla="*/ 45037 h 2154101"/>
                <a:gd name="csX6" fmla="*/ 852077 w 7885007"/>
                <a:gd name="csY6" fmla="*/ 115492 h 2154101"/>
                <a:gd name="csX7" fmla="*/ 856695 w 7885007"/>
                <a:gd name="csY7" fmla="*/ 258692 h 2154101"/>
                <a:gd name="csX8" fmla="*/ 859391 w 7885007"/>
                <a:gd name="csY8" fmla="*/ 507815 h 2154101"/>
                <a:gd name="csX9" fmla="*/ 864785 w 7885007"/>
                <a:gd name="csY9" fmla="*/ 2137184 h 2154101"/>
                <a:gd name="csX10" fmla="*/ 949309 w 7885007"/>
                <a:gd name="csY10" fmla="*/ 627272 h 2154101"/>
                <a:gd name="csX11" fmla="*/ 959883 w 7885007"/>
                <a:gd name="csY11" fmla="*/ 440058 h 2154101"/>
                <a:gd name="csX12" fmla="*/ 981828 w 7885007"/>
                <a:gd name="csY12" fmla="*/ 271808 h 2154101"/>
                <a:gd name="csX13" fmla="*/ 1025720 w 7885007"/>
                <a:gd name="csY13" fmla="*/ 162080 h 2154101"/>
                <a:gd name="csX14" fmla="*/ 1084241 w 7885007"/>
                <a:gd name="csY14" fmla="*/ 96243 h 2154101"/>
                <a:gd name="csX15" fmla="*/ 1179339 w 7885007"/>
                <a:gd name="csY15" fmla="*/ 59667 h 2154101"/>
                <a:gd name="csX16" fmla="*/ 1318328 w 7885007"/>
                <a:gd name="csY16" fmla="*/ 45037 h 2154101"/>
                <a:gd name="csX17" fmla="*/ 1515838 w 7885007"/>
                <a:gd name="csY17" fmla="*/ 35801 h 2154101"/>
                <a:gd name="csX18" fmla="*/ 1824998 w 7885007"/>
                <a:gd name="csY18" fmla="*/ 28486 h 2154101"/>
                <a:gd name="csX19" fmla="*/ 2302898 w 7885007"/>
                <a:gd name="csY19" fmla="*/ 27702 h 2154101"/>
                <a:gd name="csX20" fmla="*/ 3227595 w 7885007"/>
                <a:gd name="csY20" fmla="*/ 8461 h 2154101"/>
                <a:gd name="csX21" fmla="*/ 3520203 w 7885007"/>
                <a:gd name="csY21" fmla="*/ 8461 h 2154101"/>
                <a:gd name="csX22" fmla="*/ 3683242 w 7885007"/>
                <a:gd name="csY22" fmla="*/ 29270 h 2154101"/>
                <a:gd name="csX23" fmla="*/ 3711962 w 7885007"/>
                <a:gd name="csY23" fmla="*/ 125074 h 2154101"/>
                <a:gd name="csX24" fmla="*/ 3712782 w 7885007"/>
                <a:gd name="csY24" fmla="*/ 200694 h 2154101"/>
                <a:gd name="csX25" fmla="*/ 3718312 w 7885007"/>
                <a:gd name="csY25" fmla="*/ 410824 h 2154101"/>
                <a:gd name="csX26" fmla="*/ 3723013 w 7885007"/>
                <a:gd name="csY26" fmla="*/ 908668 h 2154101"/>
                <a:gd name="csX27" fmla="*/ 3744669 w 7885007"/>
                <a:gd name="csY27" fmla="*/ 2154100 h 2154101"/>
                <a:gd name="csX28" fmla="*/ 3783636 w 7885007"/>
                <a:gd name="csY28" fmla="*/ 898564 h 2154101"/>
                <a:gd name="csX29" fmla="*/ 3826020 w 7885007"/>
                <a:gd name="csY29" fmla="*/ 428975 h 2154101"/>
                <a:gd name="csX30" fmla="*/ 3886240 w 7885007"/>
                <a:gd name="csY30" fmla="*/ 175822 h 2154101"/>
                <a:gd name="csX31" fmla="*/ 3969319 w 7885007"/>
                <a:gd name="csY31" fmla="*/ 71226 h 2154101"/>
                <a:gd name="csX32" fmla="*/ 4043664 w 7885007"/>
                <a:gd name="csY32" fmla="*/ 43370 h 2154101"/>
                <a:gd name="csX33" fmla="*/ 4213431 w 7885007"/>
                <a:gd name="csY33" fmla="*/ 33914 h 2154101"/>
                <a:gd name="csX34" fmla="*/ 4585059 w 7885007"/>
                <a:gd name="csY34" fmla="*/ 30932 h 2154101"/>
                <a:gd name="csX35" fmla="*/ 5527743 w 7885007"/>
                <a:gd name="csY35" fmla="*/ 31651 h 2154101"/>
                <a:gd name="csX36" fmla="*/ 6475544 w 7885007"/>
                <a:gd name="csY36" fmla="*/ 23091 h 2154101"/>
                <a:gd name="csX37" fmla="*/ 7712108 w 7885007"/>
                <a:gd name="csY37" fmla="*/ 17411 h 2154101"/>
                <a:gd name="csX38" fmla="*/ 7885007 w 7885007"/>
                <a:gd name="csY38" fmla="*/ 12210 h 2154101"/>
                <a:gd name="csX0" fmla="*/ 0 w 7923074"/>
                <a:gd name="csY0" fmla="*/ 24106 h 2154101"/>
                <a:gd name="csX1" fmla="*/ 508262 w 7923074"/>
                <a:gd name="csY1" fmla="*/ 4619 h 2154101"/>
                <a:gd name="csX2" fmla="*/ 671893 w 7923074"/>
                <a:gd name="csY2" fmla="*/ 0 h 2154101"/>
                <a:gd name="csX3" fmla="*/ 765069 w 7923074"/>
                <a:gd name="csY3" fmla="*/ 9237 h 2154101"/>
                <a:gd name="csX4" fmla="*/ 820894 w 7923074"/>
                <a:gd name="csY4" fmla="*/ 23091 h 2154101"/>
                <a:gd name="csX5" fmla="*/ 842840 w 7923074"/>
                <a:gd name="csY5" fmla="*/ 45037 h 2154101"/>
                <a:gd name="csX6" fmla="*/ 852077 w 7923074"/>
                <a:gd name="csY6" fmla="*/ 115492 h 2154101"/>
                <a:gd name="csX7" fmla="*/ 856695 w 7923074"/>
                <a:gd name="csY7" fmla="*/ 258692 h 2154101"/>
                <a:gd name="csX8" fmla="*/ 859391 w 7923074"/>
                <a:gd name="csY8" fmla="*/ 507815 h 2154101"/>
                <a:gd name="csX9" fmla="*/ 864785 w 7923074"/>
                <a:gd name="csY9" fmla="*/ 2137184 h 2154101"/>
                <a:gd name="csX10" fmla="*/ 949309 w 7923074"/>
                <a:gd name="csY10" fmla="*/ 627272 h 2154101"/>
                <a:gd name="csX11" fmla="*/ 959883 w 7923074"/>
                <a:gd name="csY11" fmla="*/ 440058 h 2154101"/>
                <a:gd name="csX12" fmla="*/ 981828 w 7923074"/>
                <a:gd name="csY12" fmla="*/ 271808 h 2154101"/>
                <a:gd name="csX13" fmla="*/ 1025720 w 7923074"/>
                <a:gd name="csY13" fmla="*/ 162080 h 2154101"/>
                <a:gd name="csX14" fmla="*/ 1084241 w 7923074"/>
                <a:gd name="csY14" fmla="*/ 96243 h 2154101"/>
                <a:gd name="csX15" fmla="*/ 1179339 w 7923074"/>
                <a:gd name="csY15" fmla="*/ 59667 h 2154101"/>
                <a:gd name="csX16" fmla="*/ 1318328 w 7923074"/>
                <a:gd name="csY16" fmla="*/ 45037 h 2154101"/>
                <a:gd name="csX17" fmla="*/ 1515838 w 7923074"/>
                <a:gd name="csY17" fmla="*/ 35801 h 2154101"/>
                <a:gd name="csX18" fmla="*/ 1824998 w 7923074"/>
                <a:gd name="csY18" fmla="*/ 28486 h 2154101"/>
                <a:gd name="csX19" fmla="*/ 2302898 w 7923074"/>
                <a:gd name="csY19" fmla="*/ 27702 h 2154101"/>
                <a:gd name="csX20" fmla="*/ 3227595 w 7923074"/>
                <a:gd name="csY20" fmla="*/ 8461 h 2154101"/>
                <a:gd name="csX21" fmla="*/ 3520203 w 7923074"/>
                <a:gd name="csY21" fmla="*/ 8461 h 2154101"/>
                <a:gd name="csX22" fmla="*/ 3683242 w 7923074"/>
                <a:gd name="csY22" fmla="*/ 29270 h 2154101"/>
                <a:gd name="csX23" fmla="*/ 3711962 w 7923074"/>
                <a:gd name="csY23" fmla="*/ 125074 h 2154101"/>
                <a:gd name="csX24" fmla="*/ 3712782 w 7923074"/>
                <a:gd name="csY24" fmla="*/ 200694 h 2154101"/>
                <a:gd name="csX25" fmla="*/ 3718312 w 7923074"/>
                <a:gd name="csY25" fmla="*/ 410824 h 2154101"/>
                <a:gd name="csX26" fmla="*/ 3723013 w 7923074"/>
                <a:gd name="csY26" fmla="*/ 908668 h 2154101"/>
                <a:gd name="csX27" fmla="*/ 3744669 w 7923074"/>
                <a:gd name="csY27" fmla="*/ 2154100 h 2154101"/>
                <a:gd name="csX28" fmla="*/ 3783636 w 7923074"/>
                <a:gd name="csY28" fmla="*/ 898564 h 2154101"/>
                <a:gd name="csX29" fmla="*/ 3826020 w 7923074"/>
                <a:gd name="csY29" fmla="*/ 428975 h 2154101"/>
                <a:gd name="csX30" fmla="*/ 3886240 w 7923074"/>
                <a:gd name="csY30" fmla="*/ 175822 h 2154101"/>
                <a:gd name="csX31" fmla="*/ 3969319 w 7923074"/>
                <a:gd name="csY31" fmla="*/ 71226 h 2154101"/>
                <a:gd name="csX32" fmla="*/ 4043664 w 7923074"/>
                <a:gd name="csY32" fmla="*/ 43370 h 2154101"/>
                <a:gd name="csX33" fmla="*/ 4213431 w 7923074"/>
                <a:gd name="csY33" fmla="*/ 33914 h 2154101"/>
                <a:gd name="csX34" fmla="*/ 4585059 w 7923074"/>
                <a:gd name="csY34" fmla="*/ 30932 h 2154101"/>
                <a:gd name="csX35" fmla="*/ 5527743 w 7923074"/>
                <a:gd name="csY35" fmla="*/ 31651 h 2154101"/>
                <a:gd name="csX36" fmla="*/ 6475544 w 7923074"/>
                <a:gd name="csY36" fmla="*/ 23091 h 2154101"/>
                <a:gd name="csX37" fmla="*/ 7712108 w 7923074"/>
                <a:gd name="csY37" fmla="*/ 17411 h 2154101"/>
                <a:gd name="csX38" fmla="*/ 7923074 w 7923074"/>
                <a:gd name="csY38" fmla="*/ 21354 h 2154101"/>
                <a:gd name="csX0" fmla="*/ 0 w 7953528"/>
                <a:gd name="csY0" fmla="*/ 24106 h 2154101"/>
                <a:gd name="csX1" fmla="*/ 508262 w 7953528"/>
                <a:gd name="csY1" fmla="*/ 4619 h 2154101"/>
                <a:gd name="csX2" fmla="*/ 671893 w 7953528"/>
                <a:gd name="csY2" fmla="*/ 0 h 2154101"/>
                <a:gd name="csX3" fmla="*/ 765069 w 7953528"/>
                <a:gd name="csY3" fmla="*/ 9237 h 2154101"/>
                <a:gd name="csX4" fmla="*/ 820894 w 7953528"/>
                <a:gd name="csY4" fmla="*/ 23091 h 2154101"/>
                <a:gd name="csX5" fmla="*/ 842840 w 7953528"/>
                <a:gd name="csY5" fmla="*/ 45037 h 2154101"/>
                <a:gd name="csX6" fmla="*/ 852077 w 7953528"/>
                <a:gd name="csY6" fmla="*/ 115492 h 2154101"/>
                <a:gd name="csX7" fmla="*/ 856695 w 7953528"/>
                <a:gd name="csY7" fmla="*/ 258692 h 2154101"/>
                <a:gd name="csX8" fmla="*/ 859391 w 7953528"/>
                <a:gd name="csY8" fmla="*/ 507815 h 2154101"/>
                <a:gd name="csX9" fmla="*/ 864785 w 7953528"/>
                <a:gd name="csY9" fmla="*/ 2137184 h 2154101"/>
                <a:gd name="csX10" fmla="*/ 949309 w 7953528"/>
                <a:gd name="csY10" fmla="*/ 627272 h 2154101"/>
                <a:gd name="csX11" fmla="*/ 959883 w 7953528"/>
                <a:gd name="csY11" fmla="*/ 440058 h 2154101"/>
                <a:gd name="csX12" fmla="*/ 981828 w 7953528"/>
                <a:gd name="csY12" fmla="*/ 271808 h 2154101"/>
                <a:gd name="csX13" fmla="*/ 1025720 w 7953528"/>
                <a:gd name="csY13" fmla="*/ 162080 h 2154101"/>
                <a:gd name="csX14" fmla="*/ 1084241 w 7953528"/>
                <a:gd name="csY14" fmla="*/ 96243 h 2154101"/>
                <a:gd name="csX15" fmla="*/ 1179339 w 7953528"/>
                <a:gd name="csY15" fmla="*/ 59667 h 2154101"/>
                <a:gd name="csX16" fmla="*/ 1318328 w 7953528"/>
                <a:gd name="csY16" fmla="*/ 45037 h 2154101"/>
                <a:gd name="csX17" fmla="*/ 1515838 w 7953528"/>
                <a:gd name="csY17" fmla="*/ 35801 h 2154101"/>
                <a:gd name="csX18" fmla="*/ 1824998 w 7953528"/>
                <a:gd name="csY18" fmla="*/ 28486 h 2154101"/>
                <a:gd name="csX19" fmla="*/ 2302898 w 7953528"/>
                <a:gd name="csY19" fmla="*/ 27702 h 2154101"/>
                <a:gd name="csX20" fmla="*/ 3227595 w 7953528"/>
                <a:gd name="csY20" fmla="*/ 8461 h 2154101"/>
                <a:gd name="csX21" fmla="*/ 3520203 w 7953528"/>
                <a:gd name="csY21" fmla="*/ 8461 h 2154101"/>
                <a:gd name="csX22" fmla="*/ 3683242 w 7953528"/>
                <a:gd name="csY22" fmla="*/ 29270 h 2154101"/>
                <a:gd name="csX23" fmla="*/ 3711962 w 7953528"/>
                <a:gd name="csY23" fmla="*/ 125074 h 2154101"/>
                <a:gd name="csX24" fmla="*/ 3712782 w 7953528"/>
                <a:gd name="csY24" fmla="*/ 200694 h 2154101"/>
                <a:gd name="csX25" fmla="*/ 3718312 w 7953528"/>
                <a:gd name="csY25" fmla="*/ 410824 h 2154101"/>
                <a:gd name="csX26" fmla="*/ 3723013 w 7953528"/>
                <a:gd name="csY26" fmla="*/ 908668 h 2154101"/>
                <a:gd name="csX27" fmla="*/ 3744669 w 7953528"/>
                <a:gd name="csY27" fmla="*/ 2154100 h 2154101"/>
                <a:gd name="csX28" fmla="*/ 3783636 w 7953528"/>
                <a:gd name="csY28" fmla="*/ 898564 h 2154101"/>
                <a:gd name="csX29" fmla="*/ 3826020 w 7953528"/>
                <a:gd name="csY29" fmla="*/ 428975 h 2154101"/>
                <a:gd name="csX30" fmla="*/ 3886240 w 7953528"/>
                <a:gd name="csY30" fmla="*/ 175822 h 2154101"/>
                <a:gd name="csX31" fmla="*/ 3969319 w 7953528"/>
                <a:gd name="csY31" fmla="*/ 71226 h 2154101"/>
                <a:gd name="csX32" fmla="*/ 4043664 w 7953528"/>
                <a:gd name="csY32" fmla="*/ 43370 h 2154101"/>
                <a:gd name="csX33" fmla="*/ 4213431 w 7953528"/>
                <a:gd name="csY33" fmla="*/ 33914 h 2154101"/>
                <a:gd name="csX34" fmla="*/ 4585059 w 7953528"/>
                <a:gd name="csY34" fmla="*/ 30932 h 2154101"/>
                <a:gd name="csX35" fmla="*/ 5527743 w 7953528"/>
                <a:gd name="csY35" fmla="*/ 31651 h 2154101"/>
                <a:gd name="csX36" fmla="*/ 6475544 w 7953528"/>
                <a:gd name="csY36" fmla="*/ 23091 h 2154101"/>
                <a:gd name="csX37" fmla="*/ 7712108 w 7953528"/>
                <a:gd name="csY37" fmla="*/ 17411 h 2154101"/>
                <a:gd name="csX38" fmla="*/ 7953528 w 7953528"/>
                <a:gd name="csY38" fmla="*/ 21354 h 2154101"/>
                <a:gd name="csX0" fmla="*/ 0 w 7920219"/>
                <a:gd name="csY0" fmla="*/ 29821 h 2154101"/>
                <a:gd name="csX1" fmla="*/ 474953 w 7920219"/>
                <a:gd name="csY1" fmla="*/ 4619 h 2154101"/>
                <a:gd name="csX2" fmla="*/ 638584 w 7920219"/>
                <a:gd name="csY2" fmla="*/ 0 h 2154101"/>
                <a:gd name="csX3" fmla="*/ 731760 w 7920219"/>
                <a:gd name="csY3" fmla="*/ 9237 h 2154101"/>
                <a:gd name="csX4" fmla="*/ 787585 w 7920219"/>
                <a:gd name="csY4" fmla="*/ 23091 h 2154101"/>
                <a:gd name="csX5" fmla="*/ 809531 w 7920219"/>
                <a:gd name="csY5" fmla="*/ 45037 h 2154101"/>
                <a:gd name="csX6" fmla="*/ 818768 w 7920219"/>
                <a:gd name="csY6" fmla="*/ 115492 h 2154101"/>
                <a:gd name="csX7" fmla="*/ 823386 w 7920219"/>
                <a:gd name="csY7" fmla="*/ 258692 h 2154101"/>
                <a:gd name="csX8" fmla="*/ 826082 w 7920219"/>
                <a:gd name="csY8" fmla="*/ 507815 h 2154101"/>
                <a:gd name="csX9" fmla="*/ 831476 w 7920219"/>
                <a:gd name="csY9" fmla="*/ 2137184 h 2154101"/>
                <a:gd name="csX10" fmla="*/ 916000 w 7920219"/>
                <a:gd name="csY10" fmla="*/ 627272 h 2154101"/>
                <a:gd name="csX11" fmla="*/ 926574 w 7920219"/>
                <a:gd name="csY11" fmla="*/ 440058 h 2154101"/>
                <a:gd name="csX12" fmla="*/ 948519 w 7920219"/>
                <a:gd name="csY12" fmla="*/ 271808 h 2154101"/>
                <a:gd name="csX13" fmla="*/ 992411 w 7920219"/>
                <a:gd name="csY13" fmla="*/ 162080 h 2154101"/>
                <a:gd name="csX14" fmla="*/ 1050932 w 7920219"/>
                <a:gd name="csY14" fmla="*/ 96243 h 2154101"/>
                <a:gd name="csX15" fmla="*/ 1146030 w 7920219"/>
                <a:gd name="csY15" fmla="*/ 59667 h 2154101"/>
                <a:gd name="csX16" fmla="*/ 1285019 w 7920219"/>
                <a:gd name="csY16" fmla="*/ 45037 h 2154101"/>
                <a:gd name="csX17" fmla="*/ 1482529 w 7920219"/>
                <a:gd name="csY17" fmla="*/ 35801 h 2154101"/>
                <a:gd name="csX18" fmla="*/ 1791689 w 7920219"/>
                <a:gd name="csY18" fmla="*/ 28486 h 2154101"/>
                <a:gd name="csX19" fmla="*/ 2269589 w 7920219"/>
                <a:gd name="csY19" fmla="*/ 27702 h 2154101"/>
                <a:gd name="csX20" fmla="*/ 3194286 w 7920219"/>
                <a:gd name="csY20" fmla="*/ 8461 h 2154101"/>
                <a:gd name="csX21" fmla="*/ 3486894 w 7920219"/>
                <a:gd name="csY21" fmla="*/ 8461 h 2154101"/>
                <a:gd name="csX22" fmla="*/ 3649933 w 7920219"/>
                <a:gd name="csY22" fmla="*/ 29270 h 2154101"/>
                <a:gd name="csX23" fmla="*/ 3678653 w 7920219"/>
                <a:gd name="csY23" fmla="*/ 125074 h 2154101"/>
                <a:gd name="csX24" fmla="*/ 3679473 w 7920219"/>
                <a:gd name="csY24" fmla="*/ 200694 h 2154101"/>
                <a:gd name="csX25" fmla="*/ 3685003 w 7920219"/>
                <a:gd name="csY25" fmla="*/ 410824 h 2154101"/>
                <a:gd name="csX26" fmla="*/ 3689704 w 7920219"/>
                <a:gd name="csY26" fmla="*/ 908668 h 2154101"/>
                <a:gd name="csX27" fmla="*/ 3711360 w 7920219"/>
                <a:gd name="csY27" fmla="*/ 2154100 h 2154101"/>
                <a:gd name="csX28" fmla="*/ 3750327 w 7920219"/>
                <a:gd name="csY28" fmla="*/ 898564 h 2154101"/>
                <a:gd name="csX29" fmla="*/ 3792711 w 7920219"/>
                <a:gd name="csY29" fmla="*/ 428975 h 2154101"/>
                <a:gd name="csX30" fmla="*/ 3852931 w 7920219"/>
                <a:gd name="csY30" fmla="*/ 175822 h 2154101"/>
                <a:gd name="csX31" fmla="*/ 3936010 w 7920219"/>
                <a:gd name="csY31" fmla="*/ 71226 h 2154101"/>
                <a:gd name="csX32" fmla="*/ 4010355 w 7920219"/>
                <a:gd name="csY32" fmla="*/ 43370 h 2154101"/>
                <a:gd name="csX33" fmla="*/ 4180122 w 7920219"/>
                <a:gd name="csY33" fmla="*/ 33914 h 2154101"/>
                <a:gd name="csX34" fmla="*/ 4551750 w 7920219"/>
                <a:gd name="csY34" fmla="*/ 30932 h 2154101"/>
                <a:gd name="csX35" fmla="*/ 5494434 w 7920219"/>
                <a:gd name="csY35" fmla="*/ 31651 h 2154101"/>
                <a:gd name="csX36" fmla="*/ 6442235 w 7920219"/>
                <a:gd name="csY36" fmla="*/ 23091 h 2154101"/>
                <a:gd name="csX37" fmla="*/ 7678799 w 7920219"/>
                <a:gd name="csY37" fmla="*/ 17411 h 2154101"/>
                <a:gd name="csX38" fmla="*/ 7920219 w 7920219"/>
                <a:gd name="csY38" fmla="*/ 21354 h 21541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920219" h="2154101">
                  <a:moveTo>
                    <a:pt x="0" y="29821"/>
                  </a:moveTo>
                  <a:lnTo>
                    <a:pt x="474953" y="4619"/>
                  </a:lnTo>
                  <a:lnTo>
                    <a:pt x="638584" y="0"/>
                  </a:lnTo>
                  <a:lnTo>
                    <a:pt x="731760" y="9237"/>
                  </a:lnTo>
                  <a:lnTo>
                    <a:pt x="787585" y="23091"/>
                  </a:lnTo>
                  <a:cubicBezTo>
                    <a:pt x="799777" y="26749"/>
                    <a:pt x="804334" y="29637"/>
                    <a:pt x="809531" y="45037"/>
                  </a:cubicBezTo>
                  <a:cubicBezTo>
                    <a:pt x="814728" y="60437"/>
                    <a:pt x="816459" y="79883"/>
                    <a:pt x="818768" y="115492"/>
                  </a:cubicBezTo>
                  <a:cubicBezTo>
                    <a:pt x="821077" y="151101"/>
                    <a:pt x="822167" y="193305"/>
                    <a:pt x="823386" y="258692"/>
                  </a:cubicBezTo>
                  <a:cubicBezTo>
                    <a:pt x="824605" y="324079"/>
                    <a:pt x="822425" y="184727"/>
                    <a:pt x="826082" y="507815"/>
                  </a:cubicBezTo>
                  <a:cubicBezTo>
                    <a:pt x="829740" y="830903"/>
                    <a:pt x="816490" y="2117275"/>
                    <a:pt x="831476" y="2137184"/>
                  </a:cubicBezTo>
                  <a:cubicBezTo>
                    <a:pt x="846462" y="2157093"/>
                    <a:pt x="900150" y="910126"/>
                    <a:pt x="916000" y="627272"/>
                  </a:cubicBezTo>
                  <a:cubicBezTo>
                    <a:pt x="931850" y="344418"/>
                    <a:pt x="921154" y="499302"/>
                    <a:pt x="926574" y="440058"/>
                  </a:cubicBezTo>
                  <a:cubicBezTo>
                    <a:pt x="931994" y="380814"/>
                    <a:pt x="937546" y="318138"/>
                    <a:pt x="948519" y="271808"/>
                  </a:cubicBezTo>
                  <a:cubicBezTo>
                    <a:pt x="959492" y="225478"/>
                    <a:pt x="975342" y="191341"/>
                    <a:pt x="992411" y="162080"/>
                  </a:cubicBezTo>
                  <a:cubicBezTo>
                    <a:pt x="1009480" y="132819"/>
                    <a:pt x="1025329" y="113312"/>
                    <a:pt x="1050932" y="96243"/>
                  </a:cubicBezTo>
                  <a:cubicBezTo>
                    <a:pt x="1076535" y="79174"/>
                    <a:pt x="1107015" y="68201"/>
                    <a:pt x="1146030" y="59667"/>
                  </a:cubicBezTo>
                  <a:cubicBezTo>
                    <a:pt x="1185045" y="51133"/>
                    <a:pt x="1228936" y="49015"/>
                    <a:pt x="1285019" y="45037"/>
                  </a:cubicBezTo>
                  <a:cubicBezTo>
                    <a:pt x="1341102" y="41059"/>
                    <a:pt x="1398084" y="38560"/>
                    <a:pt x="1482529" y="35801"/>
                  </a:cubicBezTo>
                  <a:lnTo>
                    <a:pt x="1791689" y="28486"/>
                  </a:lnTo>
                  <a:lnTo>
                    <a:pt x="2269589" y="27702"/>
                  </a:lnTo>
                  <a:lnTo>
                    <a:pt x="3194286" y="8461"/>
                  </a:lnTo>
                  <a:cubicBezTo>
                    <a:pt x="3397170" y="5254"/>
                    <a:pt x="3410953" y="4993"/>
                    <a:pt x="3486894" y="8461"/>
                  </a:cubicBezTo>
                  <a:cubicBezTo>
                    <a:pt x="3562835" y="11929"/>
                    <a:pt x="3617973" y="9835"/>
                    <a:pt x="3649933" y="29270"/>
                  </a:cubicBezTo>
                  <a:cubicBezTo>
                    <a:pt x="3681893" y="48706"/>
                    <a:pt x="3676905" y="96503"/>
                    <a:pt x="3678653" y="125074"/>
                  </a:cubicBezTo>
                  <a:cubicBezTo>
                    <a:pt x="3680401" y="153645"/>
                    <a:pt x="3678415" y="153069"/>
                    <a:pt x="3679473" y="200694"/>
                  </a:cubicBezTo>
                  <a:cubicBezTo>
                    <a:pt x="3680531" y="248319"/>
                    <a:pt x="3683298" y="292828"/>
                    <a:pt x="3685003" y="410824"/>
                  </a:cubicBezTo>
                  <a:cubicBezTo>
                    <a:pt x="3686708" y="528820"/>
                    <a:pt x="3685170" y="748069"/>
                    <a:pt x="3689704" y="908668"/>
                  </a:cubicBezTo>
                  <a:cubicBezTo>
                    <a:pt x="3694238" y="1069267"/>
                    <a:pt x="3701256" y="2155784"/>
                    <a:pt x="3711360" y="2154100"/>
                  </a:cubicBezTo>
                  <a:cubicBezTo>
                    <a:pt x="3721464" y="2152416"/>
                    <a:pt x="3736910" y="1056137"/>
                    <a:pt x="3750327" y="898564"/>
                  </a:cubicBezTo>
                  <a:cubicBezTo>
                    <a:pt x="3763744" y="740991"/>
                    <a:pt x="3775610" y="549432"/>
                    <a:pt x="3792711" y="428975"/>
                  </a:cubicBezTo>
                  <a:cubicBezTo>
                    <a:pt x="3809812" y="308518"/>
                    <a:pt x="3829048" y="235447"/>
                    <a:pt x="3852931" y="175822"/>
                  </a:cubicBezTo>
                  <a:cubicBezTo>
                    <a:pt x="3876814" y="116197"/>
                    <a:pt x="3909773" y="93301"/>
                    <a:pt x="3936010" y="71226"/>
                  </a:cubicBezTo>
                  <a:cubicBezTo>
                    <a:pt x="3962247" y="49151"/>
                    <a:pt x="3969670" y="49589"/>
                    <a:pt x="4010355" y="43370"/>
                  </a:cubicBezTo>
                  <a:cubicBezTo>
                    <a:pt x="4051040" y="37151"/>
                    <a:pt x="4089890" y="35987"/>
                    <a:pt x="4180122" y="33914"/>
                  </a:cubicBezTo>
                  <a:cubicBezTo>
                    <a:pt x="4270354" y="31841"/>
                    <a:pt x="4427874" y="31926"/>
                    <a:pt x="4551750" y="30932"/>
                  </a:cubicBezTo>
                  <a:lnTo>
                    <a:pt x="5494434" y="31651"/>
                  </a:lnTo>
                  <a:lnTo>
                    <a:pt x="6442235" y="23091"/>
                  </a:lnTo>
                  <a:lnTo>
                    <a:pt x="7678799" y="17411"/>
                  </a:lnTo>
                  <a:lnTo>
                    <a:pt x="7920219" y="21354"/>
                  </a:ln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45" name="Groupe 44">
            <a:extLst>
              <a:ext uri="{FF2B5EF4-FFF2-40B4-BE49-F238E27FC236}">
                <a16:creationId xmlns:a16="http://schemas.microsoft.com/office/drawing/2014/main" id="{DE2DB9AE-49B3-8DF3-FC4B-A631BADEECB2}"/>
              </a:ext>
            </a:extLst>
          </p:cNvPr>
          <p:cNvGrpSpPr/>
          <p:nvPr/>
        </p:nvGrpSpPr>
        <p:grpSpPr>
          <a:xfrm>
            <a:off x="1236401" y="559827"/>
            <a:ext cx="9445912" cy="5651564"/>
            <a:chOff x="1324980" y="551580"/>
            <a:chExt cx="7864206" cy="5651564"/>
          </a:xfrm>
        </p:grpSpPr>
        <p:sp>
          <p:nvSpPr>
            <p:cNvPr id="46" name="Forme libre 45">
              <a:extLst>
                <a:ext uri="{FF2B5EF4-FFF2-40B4-BE49-F238E27FC236}">
                  <a16:creationId xmlns:a16="http://schemas.microsoft.com/office/drawing/2014/main" id="{A450CFA5-BFB6-51D2-207D-4B841134C2EF}"/>
                </a:ext>
              </a:extLst>
            </p:cNvPr>
            <p:cNvSpPr/>
            <p:nvPr/>
          </p:nvSpPr>
          <p:spPr>
            <a:xfrm>
              <a:off x="1324980" y="4775596"/>
              <a:ext cx="7864206" cy="1427548"/>
            </a:xfrm>
            <a:custGeom>
              <a:avLst/>
              <a:gdLst>
                <a:gd name="csX0" fmla="*/ 0 w 9381066"/>
                <a:gd name="csY0" fmla="*/ 857955 h 1399822"/>
                <a:gd name="csX1" fmla="*/ 383822 w 9381066"/>
                <a:gd name="csY1" fmla="*/ 857955 h 1399822"/>
                <a:gd name="csX2" fmla="*/ 383822 w 9381066"/>
                <a:gd name="csY2" fmla="*/ 1399822 h 1399822"/>
                <a:gd name="csX3" fmla="*/ 948266 w 9381066"/>
                <a:gd name="csY3" fmla="*/ 1399822 h 1399822"/>
                <a:gd name="csX4" fmla="*/ 936977 w 9381066"/>
                <a:gd name="csY4" fmla="*/ 11289 h 1399822"/>
                <a:gd name="csX5" fmla="*/ 3635022 w 9381066"/>
                <a:gd name="csY5" fmla="*/ 0 h 1399822"/>
                <a:gd name="csX6" fmla="*/ 3646311 w 9381066"/>
                <a:gd name="csY6" fmla="*/ 1399822 h 1399822"/>
                <a:gd name="csX7" fmla="*/ 3668889 w 9381066"/>
                <a:gd name="csY7" fmla="*/ 1388533 h 1399822"/>
                <a:gd name="csX8" fmla="*/ 3691466 w 9381066"/>
                <a:gd name="csY8" fmla="*/ 0 h 1399822"/>
                <a:gd name="csX9" fmla="*/ 6366933 w 9381066"/>
                <a:gd name="csY9" fmla="*/ 0 h 1399822"/>
                <a:gd name="csX10" fmla="*/ 6389511 w 9381066"/>
                <a:gd name="csY10" fmla="*/ 699911 h 1399822"/>
                <a:gd name="csX11" fmla="*/ 9381066 w 9381066"/>
                <a:gd name="csY11" fmla="*/ 699911 h 1399822"/>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668889 w 9381066"/>
                <a:gd name="csY7" fmla="*/ 1395261 h 1406550"/>
                <a:gd name="csX8" fmla="*/ 3691466 w 9381066"/>
                <a:gd name="csY8" fmla="*/ 6728 h 1406550"/>
                <a:gd name="csX9" fmla="*/ 6366933 w 9381066"/>
                <a:gd name="csY9" fmla="*/ 6728 h 1406550"/>
                <a:gd name="csX10" fmla="*/ 6389511 w 9381066"/>
                <a:gd name="csY10" fmla="*/ 706639 h 1406550"/>
                <a:gd name="csX11" fmla="*/ 9381066 w 9381066"/>
                <a:gd name="csY11" fmla="*/ 706639 h 1406550"/>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366933 w 9381066"/>
                <a:gd name="csY9" fmla="*/ 6728 h 1408774"/>
                <a:gd name="csX10" fmla="*/ 6389511 w 9381066"/>
                <a:gd name="csY10" fmla="*/ 706639 h 1408774"/>
                <a:gd name="csX11" fmla="*/ 9381066 w 9381066"/>
                <a:gd name="csY11" fmla="*/ 706639 h 1408774"/>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402969 w 9381066"/>
                <a:gd name="csY9" fmla="*/ 11233 h 1408774"/>
                <a:gd name="csX10" fmla="*/ 6389511 w 9381066"/>
                <a:gd name="csY10" fmla="*/ 706639 h 1408774"/>
                <a:gd name="csX11" fmla="*/ 9381066 w 9381066"/>
                <a:gd name="csY11" fmla="*/ 706639 h 1408774"/>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371438 w 9381066"/>
                <a:gd name="csY9" fmla="*/ 15738 h 1408774"/>
                <a:gd name="csX10" fmla="*/ 6389511 w 9381066"/>
                <a:gd name="csY10" fmla="*/ 706639 h 1408774"/>
                <a:gd name="csX11" fmla="*/ 9381066 w 9381066"/>
                <a:gd name="csY11" fmla="*/ 706639 h 1408774"/>
                <a:gd name="csX0" fmla="*/ 0 w 9381066"/>
                <a:gd name="csY0" fmla="*/ 864683 h 1408774"/>
                <a:gd name="csX1" fmla="*/ 383822 w 9381066"/>
                <a:gd name="csY1" fmla="*/ 864683 h 1408774"/>
                <a:gd name="csX2" fmla="*/ 383822 w 9381066"/>
                <a:gd name="csY2" fmla="*/ 1406550 h 1408774"/>
                <a:gd name="csX3" fmla="*/ 948266 w 9381066"/>
                <a:gd name="csY3" fmla="*/ 1406550 h 1408774"/>
                <a:gd name="csX4" fmla="*/ 941481 w 9381066"/>
                <a:gd name="csY4" fmla="*/ 0 h 1408774"/>
                <a:gd name="csX5" fmla="*/ 3635022 w 9381066"/>
                <a:gd name="csY5" fmla="*/ 6728 h 1408774"/>
                <a:gd name="csX6" fmla="*/ 3646311 w 9381066"/>
                <a:gd name="csY6" fmla="*/ 1406550 h 1408774"/>
                <a:gd name="csX7" fmla="*/ 3682403 w 9381066"/>
                <a:gd name="csY7" fmla="*/ 1408774 h 1408774"/>
                <a:gd name="csX8" fmla="*/ 3691466 w 9381066"/>
                <a:gd name="csY8" fmla="*/ 6728 h 1408774"/>
                <a:gd name="csX9" fmla="*/ 6389456 w 9381066"/>
                <a:gd name="csY9" fmla="*/ 11234 h 1408774"/>
                <a:gd name="csX10" fmla="*/ 6389511 w 9381066"/>
                <a:gd name="csY10" fmla="*/ 706639 h 1408774"/>
                <a:gd name="csX11" fmla="*/ 9381066 w 9381066"/>
                <a:gd name="csY11" fmla="*/ 706639 h 1408774"/>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691466 w 9381066"/>
                <a:gd name="csY8" fmla="*/ 6728 h 1406550"/>
                <a:gd name="csX9" fmla="*/ 6389456 w 9381066"/>
                <a:gd name="csY9" fmla="*/ 11234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2373 h 1406550"/>
                <a:gd name="csX9" fmla="*/ 6389456 w 9381066"/>
                <a:gd name="csY9" fmla="*/ 11234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389456 w 9381066"/>
                <a:gd name="csY9" fmla="*/ 11234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389511 w 9381066"/>
                <a:gd name="csY10" fmla="*/ 706639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79822 w 9381066"/>
                <a:gd name="csY10" fmla="*/ 712284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68533 w 9381066"/>
                <a:gd name="csY10" fmla="*/ 700995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35022 w 9381066"/>
                <a:gd name="csY5" fmla="*/ 6728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79822 w 9381066"/>
                <a:gd name="csY10" fmla="*/ 706640 h 1406550"/>
                <a:gd name="csX11" fmla="*/ 9381066 w 9381066"/>
                <a:gd name="csY11" fmla="*/ 706639 h 1406550"/>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40666 w 9381066"/>
                <a:gd name="csY5" fmla="*/ 1084 h 1406550"/>
                <a:gd name="csX6" fmla="*/ 3646311 w 9381066"/>
                <a:gd name="csY6" fmla="*/ 1406550 h 1406550"/>
                <a:gd name="csX7" fmla="*/ 3767070 w 9381066"/>
                <a:gd name="csY7" fmla="*/ 1397485 h 1406550"/>
                <a:gd name="csX8" fmla="*/ 3776133 w 9381066"/>
                <a:gd name="csY8" fmla="*/ 1084 h 1406550"/>
                <a:gd name="csX9" fmla="*/ 6479767 w 9381066"/>
                <a:gd name="csY9" fmla="*/ 5590 h 1406550"/>
                <a:gd name="csX10" fmla="*/ 6479822 w 9381066"/>
                <a:gd name="csY10" fmla="*/ 706640 h 1406550"/>
                <a:gd name="csX11" fmla="*/ 9381066 w 9381066"/>
                <a:gd name="csY11" fmla="*/ 706639 h 1406550"/>
                <a:gd name="csX0" fmla="*/ 0 w 9381066"/>
                <a:gd name="csY0" fmla="*/ 864683 h 1420062"/>
                <a:gd name="csX1" fmla="*/ 383822 w 9381066"/>
                <a:gd name="csY1" fmla="*/ 864683 h 1420062"/>
                <a:gd name="csX2" fmla="*/ 383822 w 9381066"/>
                <a:gd name="csY2" fmla="*/ 1406550 h 1420062"/>
                <a:gd name="csX3" fmla="*/ 948266 w 9381066"/>
                <a:gd name="csY3" fmla="*/ 1406550 h 1420062"/>
                <a:gd name="csX4" fmla="*/ 941481 w 9381066"/>
                <a:gd name="csY4" fmla="*/ 0 h 1420062"/>
                <a:gd name="csX5" fmla="*/ 3640666 w 9381066"/>
                <a:gd name="csY5" fmla="*/ 1084 h 1420062"/>
                <a:gd name="csX6" fmla="*/ 3646311 w 9381066"/>
                <a:gd name="csY6" fmla="*/ 1406550 h 1420062"/>
                <a:gd name="csX7" fmla="*/ 3772714 w 9381066"/>
                <a:gd name="csY7" fmla="*/ 1420062 h 1420062"/>
                <a:gd name="csX8" fmla="*/ 3776133 w 9381066"/>
                <a:gd name="csY8" fmla="*/ 1084 h 1420062"/>
                <a:gd name="csX9" fmla="*/ 6479767 w 9381066"/>
                <a:gd name="csY9" fmla="*/ 5590 h 1420062"/>
                <a:gd name="csX10" fmla="*/ 6479822 w 9381066"/>
                <a:gd name="csY10" fmla="*/ 706640 h 1420062"/>
                <a:gd name="csX11" fmla="*/ 9381066 w 9381066"/>
                <a:gd name="csY11" fmla="*/ 706639 h 1420062"/>
                <a:gd name="csX0" fmla="*/ 0 w 9381066"/>
                <a:gd name="csY0" fmla="*/ 864683 h 1420062"/>
                <a:gd name="csX1" fmla="*/ 383822 w 9381066"/>
                <a:gd name="csY1" fmla="*/ 864683 h 1420062"/>
                <a:gd name="csX2" fmla="*/ 383822 w 9381066"/>
                <a:gd name="csY2" fmla="*/ 1406550 h 1420062"/>
                <a:gd name="csX3" fmla="*/ 948266 w 9381066"/>
                <a:gd name="csY3" fmla="*/ 1406550 h 1420062"/>
                <a:gd name="csX4" fmla="*/ 941481 w 9381066"/>
                <a:gd name="csY4" fmla="*/ 0 h 1420062"/>
                <a:gd name="csX5" fmla="*/ 3640666 w 9381066"/>
                <a:gd name="csY5" fmla="*/ 1084 h 1420062"/>
                <a:gd name="csX6" fmla="*/ 3646311 w 9381066"/>
                <a:gd name="csY6" fmla="*/ 1406550 h 1420062"/>
                <a:gd name="csX7" fmla="*/ 3767070 w 9381066"/>
                <a:gd name="csY7" fmla="*/ 1420062 h 1420062"/>
                <a:gd name="csX8" fmla="*/ 3776133 w 9381066"/>
                <a:gd name="csY8" fmla="*/ 1084 h 1420062"/>
                <a:gd name="csX9" fmla="*/ 6479767 w 9381066"/>
                <a:gd name="csY9" fmla="*/ 5590 h 1420062"/>
                <a:gd name="csX10" fmla="*/ 6479822 w 9381066"/>
                <a:gd name="csY10" fmla="*/ 706640 h 1420062"/>
                <a:gd name="csX11" fmla="*/ 9381066 w 9381066"/>
                <a:gd name="csY11" fmla="*/ 706639 h 1420062"/>
                <a:gd name="csX0" fmla="*/ 0 w 9381066"/>
                <a:gd name="csY0" fmla="*/ 864683 h 1406550"/>
                <a:gd name="csX1" fmla="*/ 383822 w 9381066"/>
                <a:gd name="csY1" fmla="*/ 864683 h 1406550"/>
                <a:gd name="csX2" fmla="*/ 383822 w 9381066"/>
                <a:gd name="csY2" fmla="*/ 1406550 h 1406550"/>
                <a:gd name="csX3" fmla="*/ 948266 w 9381066"/>
                <a:gd name="csY3" fmla="*/ 1406550 h 1406550"/>
                <a:gd name="csX4" fmla="*/ 941481 w 9381066"/>
                <a:gd name="csY4" fmla="*/ 0 h 1406550"/>
                <a:gd name="csX5" fmla="*/ 3640666 w 9381066"/>
                <a:gd name="csY5" fmla="*/ 1084 h 1406550"/>
                <a:gd name="csX6" fmla="*/ 3646311 w 9381066"/>
                <a:gd name="csY6" fmla="*/ 1406550 h 1406550"/>
                <a:gd name="csX7" fmla="*/ 3778359 w 9381066"/>
                <a:gd name="csY7" fmla="*/ 1403128 h 1406550"/>
                <a:gd name="csX8" fmla="*/ 3776133 w 9381066"/>
                <a:gd name="csY8" fmla="*/ 1084 h 1406550"/>
                <a:gd name="csX9" fmla="*/ 6479767 w 9381066"/>
                <a:gd name="csY9" fmla="*/ 5590 h 1406550"/>
                <a:gd name="csX10" fmla="*/ 6479822 w 9381066"/>
                <a:gd name="csY10" fmla="*/ 706640 h 1406550"/>
                <a:gd name="csX11" fmla="*/ 9381066 w 9381066"/>
                <a:gd name="csY11" fmla="*/ 706639 h 1406550"/>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706640 h 1408772"/>
                <a:gd name="csX11" fmla="*/ 9381066 w 9381066"/>
                <a:gd name="csY11" fmla="*/ 706639 h 1408772"/>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689707 h 1408772"/>
                <a:gd name="csX11" fmla="*/ 9381066 w 9381066"/>
                <a:gd name="csY11" fmla="*/ 706639 h 1408772"/>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706640 h 1408772"/>
                <a:gd name="csX11" fmla="*/ 9381066 w 9381066"/>
                <a:gd name="csY11" fmla="*/ 706639 h 1408772"/>
                <a:gd name="csX0" fmla="*/ 0 w 9381066"/>
                <a:gd name="csY0" fmla="*/ 864683 h 1408772"/>
                <a:gd name="csX1" fmla="*/ 383822 w 9381066"/>
                <a:gd name="csY1" fmla="*/ 864683 h 1408772"/>
                <a:gd name="csX2" fmla="*/ 383822 w 9381066"/>
                <a:gd name="csY2" fmla="*/ 1406550 h 1408772"/>
                <a:gd name="csX3" fmla="*/ 948266 w 9381066"/>
                <a:gd name="csY3" fmla="*/ 1406550 h 1408772"/>
                <a:gd name="csX4" fmla="*/ 941481 w 9381066"/>
                <a:gd name="csY4" fmla="*/ 0 h 1408772"/>
                <a:gd name="csX5" fmla="*/ 3640666 w 9381066"/>
                <a:gd name="csY5" fmla="*/ 1084 h 1408772"/>
                <a:gd name="csX6" fmla="*/ 3646311 w 9381066"/>
                <a:gd name="csY6" fmla="*/ 1406550 h 1408772"/>
                <a:gd name="csX7" fmla="*/ 3778359 w 9381066"/>
                <a:gd name="csY7" fmla="*/ 1408772 h 1408772"/>
                <a:gd name="csX8" fmla="*/ 3776133 w 9381066"/>
                <a:gd name="csY8" fmla="*/ 1084 h 1408772"/>
                <a:gd name="csX9" fmla="*/ 6479767 w 9381066"/>
                <a:gd name="csY9" fmla="*/ 5590 h 1408772"/>
                <a:gd name="csX10" fmla="*/ 6479822 w 9381066"/>
                <a:gd name="csY10" fmla="*/ 700996 h 1408772"/>
                <a:gd name="csX11" fmla="*/ 9381066 w 9381066"/>
                <a:gd name="csY11" fmla="*/ 706639 h 1408772"/>
                <a:gd name="csX0" fmla="*/ 0 w 9386711"/>
                <a:gd name="csY0" fmla="*/ 864683 h 1408772"/>
                <a:gd name="csX1" fmla="*/ 383822 w 9386711"/>
                <a:gd name="csY1" fmla="*/ 864683 h 1408772"/>
                <a:gd name="csX2" fmla="*/ 383822 w 9386711"/>
                <a:gd name="csY2" fmla="*/ 1406550 h 1408772"/>
                <a:gd name="csX3" fmla="*/ 948266 w 9386711"/>
                <a:gd name="csY3" fmla="*/ 1406550 h 1408772"/>
                <a:gd name="csX4" fmla="*/ 941481 w 9386711"/>
                <a:gd name="csY4" fmla="*/ 0 h 1408772"/>
                <a:gd name="csX5" fmla="*/ 3640666 w 9386711"/>
                <a:gd name="csY5" fmla="*/ 1084 h 1408772"/>
                <a:gd name="csX6" fmla="*/ 3646311 w 9386711"/>
                <a:gd name="csY6" fmla="*/ 1406550 h 1408772"/>
                <a:gd name="csX7" fmla="*/ 3778359 w 9386711"/>
                <a:gd name="csY7" fmla="*/ 1408772 h 1408772"/>
                <a:gd name="csX8" fmla="*/ 3776133 w 9386711"/>
                <a:gd name="csY8" fmla="*/ 1084 h 1408772"/>
                <a:gd name="csX9" fmla="*/ 6479767 w 9386711"/>
                <a:gd name="csY9" fmla="*/ 5590 h 1408772"/>
                <a:gd name="csX10" fmla="*/ 6479822 w 9386711"/>
                <a:gd name="csY10" fmla="*/ 700996 h 1408772"/>
                <a:gd name="csX11" fmla="*/ 9386711 w 9386711"/>
                <a:gd name="csY11" fmla="*/ 700995 h 1408772"/>
                <a:gd name="csX0" fmla="*/ 0 w 9386711"/>
                <a:gd name="csY0" fmla="*/ 864683 h 1408772"/>
                <a:gd name="csX1" fmla="*/ 383822 w 9386711"/>
                <a:gd name="csY1" fmla="*/ 864683 h 1408772"/>
                <a:gd name="csX2" fmla="*/ 383822 w 9386711"/>
                <a:gd name="csY2" fmla="*/ 1406550 h 1408772"/>
                <a:gd name="csX3" fmla="*/ 948266 w 9386711"/>
                <a:gd name="csY3" fmla="*/ 1406550 h 1408772"/>
                <a:gd name="csX4" fmla="*/ 941481 w 9386711"/>
                <a:gd name="csY4" fmla="*/ 0 h 1408772"/>
                <a:gd name="csX5" fmla="*/ 2979497 w 9386711"/>
                <a:gd name="csY5" fmla="*/ 2621 h 1408772"/>
                <a:gd name="csX6" fmla="*/ 3640666 w 9386711"/>
                <a:gd name="csY6" fmla="*/ 1084 h 1408772"/>
                <a:gd name="csX7" fmla="*/ 3646311 w 9386711"/>
                <a:gd name="csY7" fmla="*/ 1406550 h 1408772"/>
                <a:gd name="csX8" fmla="*/ 3778359 w 9386711"/>
                <a:gd name="csY8" fmla="*/ 1408772 h 1408772"/>
                <a:gd name="csX9" fmla="*/ 3776133 w 9386711"/>
                <a:gd name="csY9" fmla="*/ 1084 h 1408772"/>
                <a:gd name="csX10" fmla="*/ 6479767 w 9386711"/>
                <a:gd name="csY10" fmla="*/ 5590 h 1408772"/>
                <a:gd name="csX11" fmla="*/ 6479822 w 9386711"/>
                <a:gd name="csY11" fmla="*/ 700996 h 1408772"/>
                <a:gd name="csX12" fmla="*/ 9386711 w 9386711"/>
                <a:gd name="csY12" fmla="*/ 700995 h 1408772"/>
                <a:gd name="csX0" fmla="*/ 0 w 9386711"/>
                <a:gd name="csY0" fmla="*/ 864683 h 1408772"/>
                <a:gd name="csX1" fmla="*/ 383822 w 9386711"/>
                <a:gd name="csY1" fmla="*/ 864683 h 1408772"/>
                <a:gd name="csX2" fmla="*/ 383822 w 9386711"/>
                <a:gd name="csY2" fmla="*/ 1406550 h 1408772"/>
                <a:gd name="csX3" fmla="*/ 948266 w 9386711"/>
                <a:gd name="csY3" fmla="*/ 1406550 h 1408772"/>
                <a:gd name="csX4" fmla="*/ 941481 w 9386711"/>
                <a:gd name="csY4" fmla="*/ 0 h 1408772"/>
                <a:gd name="csX5" fmla="*/ 3111115 w 9386711"/>
                <a:gd name="csY5" fmla="*/ 2621 h 1408772"/>
                <a:gd name="csX6" fmla="*/ 3640666 w 9386711"/>
                <a:gd name="csY6" fmla="*/ 1084 h 1408772"/>
                <a:gd name="csX7" fmla="*/ 3646311 w 9386711"/>
                <a:gd name="csY7" fmla="*/ 1406550 h 1408772"/>
                <a:gd name="csX8" fmla="*/ 3778359 w 9386711"/>
                <a:gd name="csY8" fmla="*/ 1408772 h 1408772"/>
                <a:gd name="csX9" fmla="*/ 3776133 w 9386711"/>
                <a:gd name="csY9" fmla="*/ 1084 h 1408772"/>
                <a:gd name="csX10" fmla="*/ 6479767 w 9386711"/>
                <a:gd name="csY10" fmla="*/ 5590 h 1408772"/>
                <a:gd name="csX11" fmla="*/ 6479822 w 9386711"/>
                <a:gd name="csY11" fmla="*/ 700996 h 1408772"/>
                <a:gd name="csX12" fmla="*/ 9386711 w 9386711"/>
                <a:gd name="csY12" fmla="*/ 700995 h 1408772"/>
                <a:gd name="csX0" fmla="*/ 0 w 9243697"/>
                <a:gd name="csY0" fmla="*/ 864683 h 1408772"/>
                <a:gd name="csX1" fmla="*/ 383822 w 9243697"/>
                <a:gd name="csY1" fmla="*/ 864683 h 1408772"/>
                <a:gd name="csX2" fmla="*/ 383822 w 9243697"/>
                <a:gd name="csY2" fmla="*/ 1406550 h 1408772"/>
                <a:gd name="csX3" fmla="*/ 948266 w 9243697"/>
                <a:gd name="csY3" fmla="*/ 1406550 h 1408772"/>
                <a:gd name="csX4" fmla="*/ 941481 w 9243697"/>
                <a:gd name="csY4" fmla="*/ 0 h 1408772"/>
                <a:gd name="csX5" fmla="*/ 3111115 w 9243697"/>
                <a:gd name="csY5" fmla="*/ 2621 h 1408772"/>
                <a:gd name="csX6" fmla="*/ 3640666 w 9243697"/>
                <a:gd name="csY6" fmla="*/ 1084 h 1408772"/>
                <a:gd name="csX7" fmla="*/ 3646311 w 9243697"/>
                <a:gd name="csY7" fmla="*/ 1406550 h 1408772"/>
                <a:gd name="csX8" fmla="*/ 3778359 w 9243697"/>
                <a:gd name="csY8" fmla="*/ 1408772 h 1408772"/>
                <a:gd name="csX9" fmla="*/ 3776133 w 9243697"/>
                <a:gd name="csY9" fmla="*/ 1084 h 1408772"/>
                <a:gd name="csX10" fmla="*/ 6479767 w 9243697"/>
                <a:gd name="csY10" fmla="*/ 5590 h 1408772"/>
                <a:gd name="csX11" fmla="*/ 6479822 w 9243697"/>
                <a:gd name="csY11" fmla="*/ 700996 h 1408772"/>
                <a:gd name="csX12" fmla="*/ 9243697 w 9243697"/>
                <a:gd name="csY12" fmla="*/ 700995 h 1408772"/>
                <a:gd name="csX0" fmla="*/ 0 w 9243697"/>
                <a:gd name="csY0" fmla="*/ 864683 h 1408772"/>
                <a:gd name="csX1" fmla="*/ 383822 w 9243697"/>
                <a:gd name="csY1" fmla="*/ 864683 h 1408772"/>
                <a:gd name="csX2" fmla="*/ 383822 w 9243697"/>
                <a:gd name="csY2" fmla="*/ 1406550 h 1408772"/>
                <a:gd name="csX3" fmla="*/ 948266 w 9243697"/>
                <a:gd name="csY3" fmla="*/ 1406550 h 1408772"/>
                <a:gd name="csX4" fmla="*/ 941481 w 9243697"/>
                <a:gd name="csY4" fmla="*/ 0 h 1408772"/>
                <a:gd name="csX5" fmla="*/ 3111115 w 9243697"/>
                <a:gd name="csY5" fmla="*/ 2621 h 1408772"/>
                <a:gd name="csX6" fmla="*/ 3708986 w 9243697"/>
                <a:gd name="csY6" fmla="*/ 4742 h 1408772"/>
                <a:gd name="csX7" fmla="*/ 3646311 w 9243697"/>
                <a:gd name="csY7" fmla="*/ 1406550 h 1408772"/>
                <a:gd name="csX8" fmla="*/ 3778359 w 9243697"/>
                <a:gd name="csY8" fmla="*/ 1408772 h 1408772"/>
                <a:gd name="csX9" fmla="*/ 3776133 w 9243697"/>
                <a:gd name="csY9" fmla="*/ 1084 h 1408772"/>
                <a:gd name="csX10" fmla="*/ 6479767 w 9243697"/>
                <a:gd name="csY10" fmla="*/ 5590 h 1408772"/>
                <a:gd name="csX11" fmla="*/ 6479822 w 9243697"/>
                <a:gd name="csY11" fmla="*/ 700996 h 1408772"/>
                <a:gd name="csX12" fmla="*/ 9243697 w 9243697"/>
                <a:gd name="csY12" fmla="*/ 700995 h 1408772"/>
                <a:gd name="csX0" fmla="*/ 0 w 9243697"/>
                <a:gd name="csY0" fmla="*/ 864683 h 1410207"/>
                <a:gd name="csX1" fmla="*/ 383822 w 9243697"/>
                <a:gd name="csY1" fmla="*/ 864683 h 1410207"/>
                <a:gd name="csX2" fmla="*/ 383822 w 9243697"/>
                <a:gd name="csY2" fmla="*/ 1406550 h 1410207"/>
                <a:gd name="csX3" fmla="*/ 948266 w 9243697"/>
                <a:gd name="csY3" fmla="*/ 1406550 h 1410207"/>
                <a:gd name="csX4" fmla="*/ 941481 w 9243697"/>
                <a:gd name="csY4" fmla="*/ 0 h 1410207"/>
                <a:gd name="csX5" fmla="*/ 3111115 w 9243697"/>
                <a:gd name="csY5" fmla="*/ 2621 h 1410207"/>
                <a:gd name="csX6" fmla="*/ 3708986 w 9243697"/>
                <a:gd name="csY6" fmla="*/ 4742 h 1410207"/>
                <a:gd name="csX7" fmla="*/ 3714632 w 9243697"/>
                <a:gd name="csY7" fmla="*/ 1410207 h 1410207"/>
                <a:gd name="csX8" fmla="*/ 3778359 w 9243697"/>
                <a:gd name="csY8" fmla="*/ 1408772 h 1410207"/>
                <a:gd name="csX9" fmla="*/ 3776133 w 9243697"/>
                <a:gd name="csY9" fmla="*/ 1084 h 1410207"/>
                <a:gd name="csX10" fmla="*/ 6479767 w 9243697"/>
                <a:gd name="csY10" fmla="*/ 5590 h 1410207"/>
                <a:gd name="csX11" fmla="*/ 6479822 w 9243697"/>
                <a:gd name="csY11" fmla="*/ 700996 h 1410207"/>
                <a:gd name="csX12" fmla="*/ 9243697 w 9243697"/>
                <a:gd name="csY12" fmla="*/ 700995 h 1410207"/>
                <a:gd name="csX0" fmla="*/ 0 w 9243697"/>
                <a:gd name="csY0" fmla="*/ 864683 h 1410207"/>
                <a:gd name="csX1" fmla="*/ 383822 w 9243697"/>
                <a:gd name="csY1" fmla="*/ 864683 h 1410207"/>
                <a:gd name="csX2" fmla="*/ 383822 w 9243697"/>
                <a:gd name="csY2" fmla="*/ 1406550 h 1410207"/>
                <a:gd name="csX3" fmla="*/ 948266 w 9243697"/>
                <a:gd name="csY3" fmla="*/ 1406550 h 1410207"/>
                <a:gd name="csX4" fmla="*/ 941481 w 9243697"/>
                <a:gd name="csY4" fmla="*/ 0 h 1410207"/>
                <a:gd name="csX5" fmla="*/ 3111115 w 9243697"/>
                <a:gd name="csY5" fmla="*/ 2621 h 1410207"/>
                <a:gd name="csX6" fmla="*/ 3708986 w 9243697"/>
                <a:gd name="csY6" fmla="*/ 4742 h 1410207"/>
                <a:gd name="csX7" fmla="*/ 3714632 w 9243697"/>
                <a:gd name="csY7" fmla="*/ 1410207 h 1410207"/>
                <a:gd name="csX8" fmla="*/ 3778359 w 9243697"/>
                <a:gd name="csY8" fmla="*/ 1408772 h 1410207"/>
                <a:gd name="csX9" fmla="*/ 3851645 w 9243697"/>
                <a:gd name="csY9" fmla="*/ 4742 h 1410207"/>
                <a:gd name="csX10" fmla="*/ 6479767 w 9243697"/>
                <a:gd name="csY10" fmla="*/ 5590 h 1410207"/>
                <a:gd name="csX11" fmla="*/ 6479822 w 9243697"/>
                <a:gd name="csY11" fmla="*/ 700996 h 1410207"/>
                <a:gd name="csX12" fmla="*/ 9243697 w 9243697"/>
                <a:gd name="csY12" fmla="*/ 700995 h 1410207"/>
                <a:gd name="csX0" fmla="*/ 0 w 9243697"/>
                <a:gd name="csY0" fmla="*/ 864683 h 1412430"/>
                <a:gd name="csX1" fmla="*/ 383822 w 9243697"/>
                <a:gd name="csY1" fmla="*/ 864683 h 1412430"/>
                <a:gd name="csX2" fmla="*/ 383822 w 9243697"/>
                <a:gd name="csY2" fmla="*/ 1406550 h 1412430"/>
                <a:gd name="csX3" fmla="*/ 948266 w 9243697"/>
                <a:gd name="csY3" fmla="*/ 1406550 h 1412430"/>
                <a:gd name="csX4" fmla="*/ 941481 w 9243697"/>
                <a:gd name="csY4" fmla="*/ 0 h 1412430"/>
                <a:gd name="csX5" fmla="*/ 3111115 w 9243697"/>
                <a:gd name="csY5" fmla="*/ 2621 h 1412430"/>
                <a:gd name="csX6" fmla="*/ 3708986 w 9243697"/>
                <a:gd name="csY6" fmla="*/ 4742 h 1412430"/>
                <a:gd name="csX7" fmla="*/ 3714632 w 9243697"/>
                <a:gd name="csY7" fmla="*/ 1410207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43697"/>
                <a:gd name="csY0" fmla="*/ 864683 h 1412430"/>
                <a:gd name="csX1" fmla="*/ 383822 w 9243697"/>
                <a:gd name="csY1" fmla="*/ 864683 h 1412430"/>
                <a:gd name="csX2" fmla="*/ 383822 w 9243697"/>
                <a:gd name="csY2" fmla="*/ 1406550 h 1412430"/>
                <a:gd name="csX3" fmla="*/ 948266 w 9243697"/>
                <a:gd name="csY3" fmla="*/ 1406550 h 1412430"/>
                <a:gd name="csX4" fmla="*/ 934290 w 9243697"/>
                <a:gd name="csY4" fmla="*/ 0 h 1412430"/>
                <a:gd name="csX5" fmla="*/ 3111115 w 9243697"/>
                <a:gd name="csY5" fmla="*/ 2621 h 1412430"/>
                <a:gd name="csX6" fmla="*/ 3708986 w 9243697"/>
                <a:gd name="csY6" fmla="*/ 4742 h 1412430"/>
                <a:gd name="csX7" fmla="*/ 3714632 w 9243697"/>
                <a:gd name="csY7" fmla="*/ 1410207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43697"/>
                <a:gd name="csY0" fmla="*/ 864683 h 1412430"/>
                <a:gd name="csX1" fmla="*/ 383822 w 9243697"/>
                <a:gd name="csY1" fmla="*/ 864683 h 1412430"/>
                <a:gd name="csX2" fmla="*/ 383822 w 9243697"/>
                <a:gd name="csY2" fmla="*/ 1406550 h 1412430"/>
                <a:gd name="csX3" fmla="*/ 933882 w 9243697"/>
                <a:gd name="csY3" fmla="*/ 1406550 h 1412430"/>
                <a:gd name="csX4" fmla="*/ 934290 w 9243697"/>
                <a:gd name="csY4" fmla="*/ 0 h 1412430"/>
                <a:gd name="csX5" fmla="*/ 3111115 w 9243697"/>
                <a:gd name="csY5" fmla="*/ 2621 h 1412430"/>
                <a:gd name="csX6" fmla="*/ 3708986 w 9243697"/>
                <a:gd name="csY6" fmla="*/ 4742 h 1412430"/>
                <a:gd name="csX7" fmla="*/ 3714632 w 9243697"/>
                <a:gd name="csY7" fmla="*/ 1410207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43697"/>
                <a:gd name="csY0" fmla="*/ 864683 h 1412430"/>
                <a:gd name="csX1" fmla="*/ 415374 w 9243697"/>
                <a:gd name="csY1" fmla="*/ 875902 h 1412430"/>
                <a:gd name="csX2" fmla="*/ 383822 w 9243697"/>
                <a:gd name="csY2" fmla="*/ 1406550 h 1412430"/>
                <a:gd name="csX3" fmla="*/ 933882 w 9243697"/>
                <a:gd name="csY3" fmla="*/ 1406550 h 1412430"/>
                <a:gd name="csX4" fmla="*/ 934290 w 9243697"/>
                <a:gd name="csY4" fmla="*/ 0 h 1412430"/>
                <a:gd name="csX5" fmla="*/ 3111115 w 9243697"/>
                <a:gd name="csY5" fmla="*/ 2621 h 1412430"/>
                <a:gd name="csX6" fmla="*/ 3708986 w 9243697"/>
                <a:gd name="csY6" fmla="*/ 4742 h 1412430"/>
                <a:gd name="csX7" fmla="*/ 3714632 w 9243697"/>
                <a:gd name="csY7" fmla="*/ 1410207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43697"/>
                <a:gd name="csY0" fmla="*/ 864683 h 1412430"/>
                <a:gd name="csX1" fmla="*/ 415374 w 9243697"/>
                <a:gd name="csY1" fmla="*/ 875902 h 1412430"/>
                <a:gd name="csX2" fmla="*/ 415374 w 9243697"/>
                <a:gd name="csY2" fmla="*/ 1412159 h 1412430"/>
                <a:gd name="csX3" fmla="*/ 933882 w 9243697"/>
                <a:gd name="csY3" fmla="*/ 1406550 h 1412430"/>
                <a:gd name="csX4" fmla="*/ 934290 w 9243697"/>
                <a:gd name="csY4" fmla="*/ 0 h 1412430"/>
                <a:gd name="csX5" fmla="*/ 3111115 w 9243697"/>
                <a:gd name="csY5" fmla="*/ 2621 h 1412430"/>
                <a:gd name="csX6" fmla="*/ 3708986 w 9243697"/>
                <a:gd name="csY6" fmla="*/ 4742 h 1412430"/>
                <a:gd name="csX7" fmla="*/ 3714632 w 9243697"/>
                <a:gd name="csY7" fmla="*/ 1410207 h 1412430"/>
                <a:gd name="csX8" fmla="*/ 3853871 w 9243697"/>
                <a:gd name="csY8" fmla="*/ 1412430 h 1412430"/>
                <a:gd name="csX9" fmla="*/ 3851645 w 9243697"/>
                <a:gd name="csY9" fmla="*/ 4742 h 1412430"/>
                <a:gd name="csX10" fmla="*/ 6479767 w 9243697"/>
                <a:gd name="csY10" fmla="*/ 5590 h 1412430"/>
                <a:gd name="csX11" fmla="*/ 6479822 w 9243697"/>
                <a:gd name="csY11" fmla="*/ 700996 h 1412430"/>
                <a:gd name="csX12" fmla="*/ 9243697 w 9243697"/>
                <a:gd name="csY12" fmla="*/ 700995 h 1412430"/>
                <a:gd name="csX0" fmla="*/ 0 w 9206887"/>
                <a:gd name="csY0" fmla="*/ 864683 h 1412430"/>
                <a:gd name="csX1" fmla="*/ 378564 w 9206887"/>
                <a:gd name="csY1" fmla="*/ 875902 h 1412430"/>
                <a:gd name="csX2" fmla="*/ 378564 w 9206887"/>
                <a:gd name="csY2" fmla="*/ 1412159 h 1412430"/>
                <a:gd name="csX3" fmla="*/ 897072 w 9206887"/>
                <a:gd name="csY3" fmla="*/ 1406550 h 1412430"/>
                <a:gd name="csX4" fmla="*/ 897480 w 9206887"/>
                <a:gd name="csY4" fmla="*/ 0 h 1412430"/>
                <a:gd name="csX5" fmla="*/ 3074305 w 9206887"/>
                <a:gd name="csY5" fmla="*/ 2621 h 1412430"/>
                <a:gd name="csX6" fmla="*/ 3672176 w 9206887"/>
                <a:gd name="csY6" fmla="*/ 4742 h 1412430"/>
                <a:gd name="csX7" fmla="*/ 3677822 w 9206887"/>
                <a:gd name="csY7" fmla="*/ 1410207 h 1412430"/>
                <a:gd name="csX8" fmla="*/ 3817061 w 9206887"/>
                <a:gd name="csY8" fmla="*/ 1412430 h 1412430"/>
                <a:gd name="csX9" fmla="*/ 3814835 w 9206887"/>
                <a:gd name="csY9" fmla="*/ 4742 h 1412430"/>
                <a:gd name="csX10" fmla="*/ 6442957 w 9206887"/>
                <a:gd name="csY10" fmla="*/ 5590 h 1412430"/>
                <a:gd name="csX11" fmla="*/ 6443012 w 9206887"/>
                <a:gd name="csY11" fmla="*/ 700996 h 1412430"/>
                <a:gd name="csX12" fmla="*/ 9206887 w 9206887"/>
                <a:gd name="csY12" fmla="*/ 700995 h 1412430"/>
                <a:gd name="csX0" fmla="*/ 0 w 9206887"/>
                <a:gd name="csY0" fmla="*/ 864683 h 1412430"/>
                <a:gd name="csX1" fmla="*/ 378564 w 9206887"/>
                <a:gd name="csY1" fmla="*/ 875902 h 1412430"/>
                <a:gd name="csX2" fmla="*/ 378564 w 9206887"/>
                <a:gd name="csY2" fmla="*/ 1412159 h 1412430"/>
                <a:gd name="csX3" fmla="*/ 897072 w 9206887"/>
                <a:gd name="csY3" fmla="*/ 1406550 h 1412430"/>
                <a:gd name="csX4" fmla="*/ 897480 w 9206887"/>
                <a:gd name="csY4" fmla="*/ 0 h 1412430"/>
                <a:gd name="csX5" fmla="*/ 3074305 w 9206887"/>
                <a:gd name="csY5" fmla="*/ 2621 h 1412430"/>
                <a:gd name="csX6" fmla="*/ 3672176 w 9206887"/>
                <a:gd name="csY6" fmla="*/ 4742 h 1412430"/>
                <a:gd name="csX7" fmla="*/ 3677822 w 9206887"/>
                <a:gd name="csY7" fmla="*/ 1410207 h 1412430"/>
                <a:gd name="csX8" fmla="*/ 3817061 w 9206887"/>
                <a:gd name="csY8" fmla="*/ 1412430 h 1412430"/>
                <a:gd name="csX9" fmla="*/ 3814835 w 9206887"/>
                <a:gd name="csY9" fmla="*/ 4742 h 1412430"/>
                <a:gd name="csX10" fmla="*/ 6442957 w 9206887"/>
                <a:gd name="csY10" fmla="*/ 5590 h 1412430"/>
                <a:gd name="csX11" fmla="*/ 6316807 w 9206887"/>
                <a:gd name="csY11" fmla="*/ 706606 h 1412430"/>
                <a:gd name="csX12" fmla="*/ 9206887 w 9206887"/>
                <a:gd name="csY12" fmla="*/ 700995 h 1412430"/>
                <a:gd name="csX0" fmla="*/ 0 w 9206887"/>
                <a:gd name="csY0" fmla="*/ 864703 h 1412450"/>
                <a:gd name="csX1" fmla="*/ 378564 w 9206887"/>
                <a:gd name="csY1" fmla="*/ 875922 h 1412450"/>
                <a:gd name="csX2" fmla="*/ 378564 w 9206887"/>
                <a:gd name="csY2" fmla="*/ 1412179 h 1412450"/>
                <a:gd name="csX3" fmla="*/ 897072 w 9206887"/>
                <a:gd name="csY3" fmla="*/ 1406570 h 1412450"/>
                <a:gd name="csX4" fmla="*/ 897480 w 9206887"/>
                <a:gd name="csY4" fmla="*/ 20 h 1412450"/>
                <a:gd name="csX5" fmla="*/ 3074305 w 9206887"/>
                <a:gd name="csY5" fmla="*/ 2641 h 1412450"/>
                <a:gd name="csX6" fmla="*/ 3672176 w 9206887"/>
                <a:gd name="csY6" fmla="*/ 4762 h 1412450"/>
                <a:gd name="csX7" fmla="*/ 3677822 w 9206887"/>
                <a:gd name="csY7" fmla="*/ 1410227 h 1412450"/>
                <a:gd name="csX8" fmla="*/ 3817061 w 9206887"/>
                <a:gd name="csY8" fmla="*/ 1412450 h 1412450"/>
                <a:gd name="csX9" fmla="*/ 3814835 w 9206887"/>
                <a:gd name="csY9" fmla="*/ 4762 h 1412450"/>
                <a:gd name="csX10" fmla="*/ 6322010 w 9206887"/>
                <a:gd name="csY10" fmla="*/ 0 h 1412450"/>
                <a:gd name="csX11" fmla="*/ 6316807 w 9206887"/>
                <a:gd name="csY11" fmla="*/ 706626 h 1412450"/>
                <a:gd name="csX12" fmla="*/ 9206887 w 9206887"/>
                <a:gd name="csY12" fmla="*/ 701015 h 1412450"/>
                <a:gd name="csX0" fmla="*/ 0 w 9206887"/>
                <a:gd name="csY0" fmla="*/ 864683 h 1412430"/>
                <a:gd name="csX1" fmla="*/ 378564 w 9206887"/>
                <a:gd name="csY1" fmla="*/ 875902 h 1412430"/>
                <a:gd name="csX2" fmla="*/ 378564 w 9206887"/>
                <a:gd name="csY2" fmla="*/ 1412159 h 1412430"/>
                <a:gd name="csX3" fmla="*/ 897072 w 9206887"/>
                <a:gd name="csY3" fmla="*/ 1406550 h 1412430"/>
                <a:gd name="csX4" fmla="*/ 897480 w 9206887"/>
                <a:gd name="csY4" fmla="*/ 0 h 1412430"/>
                <a:gd name="csX5" fmla="*/ 3074305 w 9206887"/>
                <a:gd name="csY5" fmla="*/ 2621 h 1412430"/>
                <a:gd name="csX6" fmla="*/ 3672176 w 9206887"/>
                <a:gd name="csY6" fmla="*/ 4742 h 1412430"/>
                <a:gd name="csX7" fmla="*/ 3677822 w 9206887"/>
                <a:gd name="csY7" fmla="*/ 1410207 h 1412430"/>
                <a:gd name="csX8" fmla="*/ 3817061 w 9206887"/>
                <a:gd name="csY8" fmla="*/ 1412430 h 1412430"/>
                <a:gd name="csX9" fmla="*/ 3814835 w 9206887"/>
                <a:gd name="csY9" fmla="*/ 4742 h 1412430"/>
                <a:gd name="csX10" fmla="*/ 6300976 w 9206887"/>
                <a:gd name="csY10" fmla="*/ 5590 h 1412430"/>
                <a:gd name="csX11" fmla="*/ 6316807 w 9206887"/>
                <a:gd name="csY11" fmla="*/ 706606 h 1412430"/>
                <a:gd name="csX12" fmla="*/ 9206887 w 9206887"/>
                <a:gd name="csY12" fmla="*/ 700995 h 1412430"/>
                <a:gd name="csX0" fmla="*/ 0 w 9206887"/>
                <a:gd name="csY0" fmla="*/ 864683 h 1412430"/>
                <a:gd name="csX1" fmla="*/ 378564 w 9206887"/>
                <a:gd name="csY1" fmla="*/ 875902 h 1412430"/>
                <a:gd name="csX2" fmla="*/ 378564 w 9206887"/>
                <a:gd name="csY2" fmla="*/ 1412159 h 1412430"/>
                <a:gd name="csX3" fmla="*/ 897072 w 9206887"/>
                <a:gd name="csY3" fmla="*/ 1406550 h 1412430"/>
                <a:gd name="csX4" fmla="*/ 897480 w 9206887"/>
                <a:gd name="csY4" fmla="*/ 0 h 1412430"/>
                <a:gd name="csX5" fmla="*/ 3074305 w 9206887"/>
                <a:gd name="csY5" fmla="*/ 2621 h 1412430"/>
                <a:gd name="csX6" fmla="*/ 3672176 w 9206887"/>
                <a:gd name="csY6" fmla="*/ 4742 h 1412430"/>
                <a:gd name="csX7" fmla="*/ 3677822 w 9206887"/>
                <a:gd name="csY7" fmla="*/ 1410207 h 1412430"/>
                <a:gd name="csX8" fmla="*/ 3817061 w 9206887"/>
                <a:gd name="csY8" fmla="*/ 1412430 h 1412430"/>
                <a:gd name="csX9" fmla="*/ 3814835 w 9206887"/>
                <a:gd name="csY9" fmla="*/ 4742 h 1412430"/>
                <a:gd name="csX10" fmla="*/ 6300976 w 9206887"/>
                <a:gd name="csY10" fmla="*/ 5590 h 1412430"/>
                <a:gd name="csX11" fmla="*/ 6295773 w 9206887"/>
                <a:gd name="csY11" fmla="*/ 706606 h 1412430"/>
                <a:gd name="csX12" fmla="*/ 9206887 w 9206887"/>
                <a:gd name="csY12" fmla="*/ 700995 h 1412430"/>
                <a:gd name="csX0" fmla="*/ 0 w 9206887"/>
                <a:gd name="csY0" fmla="*/ 864683 h 1412430"/>
                <a:gd name="csX1" fmla="*/ 378564 w 9206887"/>
                <a:gd name="csY1" fmla="*/ 875902 h 1412430"/>
                <a:gd name="csX2" fmla="*/ 378564 w 9206887"/>
                <a:gd name="csY2" fmla="*/ 1412159 h 1412430"/>
                <a:gd name="csX3" fmla="*/ 897072 w 9206887"/>
                <a:gd name="csY3" fmla="*/ 1406550 h 1412430"/>
                <a:gd name="csX4" fmla="*/ 897480 w 9206887"/>
                <a:gd name="csY4" fmla="*/ 0 h 1412430"/>
                <a:gd name="csX5" fmla="*/ 3074305 w 9206887"/>
                <a:gd name="csY5" fmla="*/ 2621 h 1412430"/>
                <a:gd name="csX6" fmla="*/ 3672176 w 9206887"/>
                <a:gd name="csY6" fmla="*/ 4742 h 1412430"/>
                <a:gd name="csX7" fmla="*/ 3677822 w 9206887"/>
                <a:gd name="csY7" fmla="*/ 1410207 h 1412430"/>
                <a:gd name="csX8" fmla="*/ 3817061 w 9206887"/>
                <a:gd name="csY8" fmla="*/ 1412430 h 1412430"/>
                <a:gd name="csX9" fmla="*/ 3814835 w 9206887"/>
                <a:gd name="csY9" fmla="*/ 4742 h 1412430"/>
                <a:gd name="csX10" fmla="*/ 6300976 w 9206887"/>
                <a:gd name="csY10" fmla="*/ 5590 h 1412430"/>
                <a:gd name="csX11" fmla="*/ 6301031 w 9206887"/>
                <a:gd name="csY11" fmla="*/ 700996 h 1412430"/>
                <a:gd name="csX12" fmla="*/ 9206887 w 9206887"/>
                <a:gd name="csY12" fmla="*/ 700995 h 1412430"/>
                <a:gd name="csX0" fmla="*/ 0 w 8831151"/>
                <a:gd name="csY0" fmla="*/ 864683 h 1412430"/>
                <a:gd name="csX1" fmla="*/ 378564 w 8831151"/>
                <a:gd name="csY1" fmla="*/ 875902 h 1412430"/>
                <a:gd name="csX2" fmla="*/ 378564 w 8831151"/>
                <a:gd name="csY2" fmla="*/ 1412159 h 1412430"/>
                <a:gd name="csX3" fmla="*/ 897072 w 8831151"/>
                <a:gd name="csY3" fmla="*/ 1406550 h 1412430"/>
                <a:gd name="csX4" fmla="*/ 897480 w 8831151"/>
                <a:gd name="csY4" fmla="*/ 0 h 1412430"/>
                <a:gd name="csX5" fmla="*/ 3074305 w 8831151"/>
                <a:gd name="csY5" fmla="*/ 2621 h 1412430"/>
                <a:gd name="csX6" fmla="*/ 3672176 w 8831151"/>
                <a:gd name="csY6" fmla="*/ 4742 h 1412430"/>
                <a:gd name="csX7" fmla="*/ 3677822 w 8831151"/>
                <a:gd name="csY7" fmla="*/ 1410207 h 1412430"/>
                <a:gd name="csX8" fmla="*/ 3817061 w 8831151"/>
                <a:gd name="csY8" fmla="*/ 1412430 h 1412430"/>
                <a:gd name="csX9" fmla="*/ 3814835 w 8831151"/>
                <a:gd name="csY9" fmla="*/ 4742 h 1412430"/>
                <a:gd name="csX10" fmla="*/ 6300976 w 8831151"/>
                <a:gd name="csY10" fmla="*/ 5590 h 1412430"/>
                <a:gd name="csX11" fmla="*/ 6301031 w 8831151"/>
                <a:gd name="csY11" fmla="*/ 700996 h 1412430"/>
                <a:gd name="csX12" fmla="*/ 8831151 w 8831151"/>
                <a:gd name="csY12" fmla="*/ 713521 h 1412430"/>
                <a:gd name="csX0" fmla="*/ 0 w 8831151"/>
                <a:gd name="csY0" fmla="*/ 864683 h 1412430"/>
                <a:gd name="csX1" fmla="*/ 382626 w 8831151"/>
                <a:gd name="csY1" fmla="*/ 867234 h 1412430"/>
                <a:gd name="csX2" fmla="*/ 378564 w 8831151"/>
                <a:gd name="csY2" fmla="*/ 1412159 h 1412430"/>
                <a:gd name="csX3" fmla="*/ 897072 w 8831151"/>
                <a:gd name="csY3" fmla="*/ 1406550 h 1412430"/>
                <a:gd name="csX4" fmla="*/ 897480 w 8831151"/>
                <a:gd name="csY4" fmla="*/ 0 h 1412430"/>
                <a:gd name="csX5" fmla="*/ 3074305 w 8831151"/>
                <a:gd name="csY5" fmla="*/ 2621 h 1412430"/>
                <a:gd name="csX6" fmla="*/ 3672176 w 8831151"/>
                <a:gd name="csY6" fmla="*/ 4742 h 1412430"/>
                <a:gd name="csX7" fmla="*/ 3677822 w 8831151"/>
                <a:gd name="csY7" fmla="*/ 1410207 h 1412430"/>
                <a:gd name="csX8" fmla="*/ 3817061 w 8831151"/>
                <a:gd name="csY8" fmla="*/ 1412430 h 1412430"/>
                <a:gd name="csX9" fmla="*/ 3814835 w 8831151"/>
                <a:gd name="csY9" fmla="*/ 4742 h 1412430"/>
                <a:gd name="csX10" fmla="*/ 6300976 w 8831151"/>
                <a:gd name="csY10" fmla="*/ 5590 h 1412430"/>
                <a:gd name="csX11" fmla="*/ 6301031 w 8831151"/>
                <a:gd name="csY11" fmla="*/ 700996 h 1412430"/>
                <a:gd name="csX12" fmla="*/ 8831151 w 8831151"/>
                <a:gd name="csY12" fmla="*/ 713521 h 1412430"/>
                <a:gd name="csX0" fmla="*/ 0 w 8831151"/>
                <a:gd name="csY0" fmla="*/ 864683 h 1412430"/>
                <a:gd name="csX1" fmla="*/ 382626 w 8831151"/>
                <a:gd name="csY1" fmla="*/ 867234 h 1412430"/>
                <a:gd name="csX2" fmla="*/ 378564 w 8831151"/>
                <a:gd name="csY2" fmla="*/ 1412159 h 1412430"/>
                <a:gd name="csX3" fmla="*/ 909258 w 8831151"/>
                <a:gd name="csY3" fmla="*/ 1406550 h 1412430"/>
                <a:gd name="csX4" fmla="*/ 897480 w 8831151"/>
                <a:gd name="csY4" fmla="*/ 0 h 1412430"/>
                <a:gd name="csX5" fmla="*/ 3074305 w 8831151"/>
                <a:gd name="csY5" fmla="*/ 2621 h 1412430"/>
                <a:gd name="csX6" fmla="*/ 3672176 w 8831151"/>
                <a:gd name="csY6" fmla="*/ 4742 h 1412430"/>
                <a:gd name="csX7" fmla="*/ 3677822 w 8831151"/>
                <a:gd name="csY7" fmla="*/ 1410207 h 1412430"/>
                <a:gd name="csX8" fmla="*/ 3817061 w 8831151"/>
                <a:gd name="csY8" fmla="*/ 1412430 h 1412430"/>
                <a:gd name="csX9" fmla="*/ 3814835 w 8831151"/>
                <a:gd name="csY9" fmla="*/ 4742 h 1412430"/>
                <a:gd name="csX10" fmla="*/ 6300976 w 8831151"/>
                <a:gd name="csY10" fmla="*/ 5590 h 1412430"/>
                <a:gd name="csX11" fmla="*/ 6301031 w 8831151"/>
                <a:gd name="csY11" fmla="*/ 700996 h 1412430"/>
                <a:gd name="csX12" fmla="*/ 8831151 w 8831151"/>
                <a:gd name="csY12" fmla="*/ 713521 h 1412430"/>
                <a:gd name="csX0" fmla="*/ 0 w 8831151"/>
                <a:gd name="csY0" fmla="*/ 864683 h 1412430"/>
                <a:gd name="csX1" fmla="*/ 382626 w 8831151"/>
                <a:gd name="csY1" fmla="*/ 867234 h 1412430"/>
                <a:gd name="csX2" fmla="*/ 378564 w 8831151"/>
                <a:gd name="csY2" fmla="*/ 1412159 h 1412430"/>
                <a:gd name="csX3" fmla="*/ 909258 w 8831151"/>
                <a:gd name="csY3" fmla="*/ 1406550 h 1412430"/>
                <a:gd name="csX4" fmla="*/ 913729 w 8831151"/>
                <a:gd name="csY4" fmla="*/ 0 h 1412430"/>
                <a:gd name="csX5" fmla="*/ 3074305 w 8831151"/>
                <a:gd name="csY5" fmla="*/ 2621 h 1412430"/>
                <a:gd name="csX6" fmla="*/ 3672176 w 8831151"/>
                <a:gd name="csY6" fmla="*/ 4742 h 1412430"/>
                <a:gd name="csX7" fmla="*/ 3677822 w 8831151"/>
                <a:gd name="csY7" fmla="*/ 1410207 h 1412430"/>
                <a:gd name="csX8" fmla="*/ 3817061 w 8831151"/>
                <a:gd name="csY8" fmla="*/ 1412430 h 1412430"/>
                <a:gd name="csX9" fmla="*/ 3814835 w 8831151"/>
                <a:gd name="csY9" fmla="*/ 4742 h 1412430"/>
                <a:gd name="csX10" fmla="*/ 6300976 w 8831151"/>
                <a:gd name="csY10" fmla="*/ 5590 h 1412430"/>
                <a:gd name="csX11" fmla="*/ 6301031 w 8831151"/>
                <a:gd name="csY11" fmla="*/ 700996 h 1412430"/>
                <a:gd name="csX12" fmla="*/ 8831151 w 8831151"/>
                <a:gd name="csY12" fmla="*/ 713521 h 1412430"/>
                <a:gd name="csX0" fmla="*/ 0 w 8831151"/>
                <a:gd name="csY0" fmla="*/ 862062 h 1409809"/>
                <a:gd name="csX1" fmla="*/ 382626 w 8831151"/>
                <a:gd name="csY1" fmla="*/ 864613 h 1409809"/>
                <a:gd name="csX2" fmla="*/ 378564 w 8831151"/>
                <a:gd name="csY2" fmla="*/ 1409538 h 1409809"/>
                <a:gd name="csX3" fmla="*/ 909258 w 8831151"/>
                <a:gd name="csY3" fmla="*/ 1403929 h 1409809"/>
                <a:gd name="csX4" fmla="*/ 901542 w 8831151"/>
                <a:gd name="csY4" fmla="*/ 6046 h 1409809"/>
                <a:gd name="csX5" fmla="*/ 3074305 w 8831151"/>
                <a:gd name="csY5" fmla="*/ 0 h 1409809"/>
                <a:gd name="csX6" fmla="*/ 3672176 w 8831151"/>
                <a:gd name="csY6" fmla="*/ 2121 h 1409809"/>
                <a:gd name="csX7" fmla="*/ 3677822 w 8831151"/>
                <a:gd name="csY7" fmla="*/ 1407586 h 1409809"/>
                <a:gd name="csX8" fmla="*/ 3817061 w 8831151"/>
                <a:gd name="csY8" fmla="*/ 1409809 h 1409809"/>
                <a:gd name="csX9" fmla="*/ 3814835 w 8831151"/>
                <a:gd name="csY9" fmla="*/ 2121 h 1409809"/>
                <a:gd name="csX10" fmla="*/ 6300976 w 8831151"/>
                <a:gd name="csY10" fmla="*/ 2969 h 1409809"/>
                <a:gd name="csX11" fmla="*/ 6301031 w 8831151"/>
                <a:gd name="csY11" fmla="*/ 698375 h 1409809"/>
                <a:gd name="csX12" fmla="*/ 8831151 w 8831151"/>
                <a:gd name="csY12" fmla="*/ 710900 h 1409809"/>
                <a:gd name="csX0" fmla="*/ 0 w 8831151"/>
                <a:gd name="csY0" fmla="*/ 862062 h 1409809"/>
                <a:gd name="csX1" fmla="*/ 382626 w 8831151"/>
                <a:gd name="csY1" fmla="*/ 864613 h 1409809"/>
                <a:gd name="csX2" fmla="*/ 378564 w 8831151"/>
                <a:gd name="csY2" fmla="*/ 1409538 h 1409809"/>
                <a:gd name="csX3" fmla="*/ 909258 w 8831151"/>
                <a:gd name="csY3" fmla="*/ 1403929 h 1409809"/>
                <a:gd name="csX4" fmla="*/ 876209 w 8831151"/>
                <a:gd name="csY4" fmla="*/ 6046 h 1409809"/>
                <a:gd name="csX5" fmla="*/ 3074305 w 8831151"/>
                <a:gd name="csY5" fmla="*/ 0 h 1409809"/>
                <a:gd name="csX6" fmla="*/ 3672176 w 8831151"/>
                <a:gd name="csY6" fmla="*/ 2121 h 1409809"/>
                <a:gd name="csX7" fmla="*/ 3677822 w 8831151"/>
                <a:gd name="csY7" fmla="*/ 1407586 h 1409809"/>
                <a:gd name="csX8" fmla="*/ 3817061 w 8831151"/>
                <a:gd name="csY8" fmla="*/ 1409809 h 1409809"/>
                <a:gd name="csX9" fmla="*/ 3814835 w 8831151"/>
                <a:gd name="csY9" fmla="*/ 2121 h 1409809"/>
                <a:gd name="csX10" fmla="*/ 6300976 w 8831151"/>
                <a:gd name="csY10" fmla="*/ 2969 h 1409809"/>
                <a:gd name="csX11" fmla="*/ 6301031 w 8831151"/>
                <a:gd name="csY11" fmla="*/ 698375 h 1409809"/>
                <a:gd name="csX12" fmla="*/ 8831151 w 8831151"/>
                <a:gd name="csY12" fmla="*/ 710900 h 1409809"/>
                <a:gd name="csX0" fmla="*/ 0 w 8831151"/>
                <a:gd name="csY0" fmla="*/ 862062 h 1415288"/>
                <a:gd name="csX1" fmla="*/ 382626 w 8831151"/>
                <a:gd name="csY1" fmla="*/ 864613 h 1415288"/>
                <a:gd name="csX2" fmla="*/ 378564 w 8831151"/>
                <a:gd name="csY2" fmla="*/ 1409538 h 1415288"/>
                <a:gd name="csX3" fmla="*/ 888992 w 8831151"/>
                <a:gd name="csY3" fmla="*/ 1415288 h 1415288"/>
                <a:gd name="csX4" fmla="*/ 876209 w 8831151"/>
                <a:gd name="csY4" fmla="*/ 6046 h 1415288"/>
                <a:gd name="csX5" fmla="*/ 3074305 w 8831151"/>
                <a:gd name="csY5" fmla="*/ 0 h 1415288"/>
                <a:gd name="csX6" fmla="*/ 3672176 w 8831151"/>
                <a:gd name="csY6" fmla="*/ 2121 h 1415288"/>
                <a:gd name="csX7" fmla="*/ 3677822 w 8831151"/>
                <a:gd name="csY7" fmla="*/ 1407586 h 1415288"/>
                <a:gd name="csX8" fmla="*/ 3817061 w 8831151"/>
                <a:gd name="csY8" fmla="*/ 1409809 h 1415288"/>
                <a:gd name="csX9" fmla="*/ 3814835 w 8831151"/>
                <a:gd name="csY9" fmla="*/ 2121 h 1415288"/>
                <a:gd name="csX10" fmla="*/ 6300976 w 8831151"/>
                <a:gd name="csY10" fmla="*/ 2969 h 1415288"/>
                <a:gd name="csX11" fmla="*/ 6301031 w 8831151"/>
                <a:gd name="csY11" fmla="*/ 698375 h 1415288"/>
                <a:gd name="csX12" fmla="*/ 8831151 w 8831151"/>
                <a:gd name="csY12" fmla="*/ 710900 h 1415288"/>
                <a:gd name="csX0" fmla="*/ 0 w 8831151"/>
                <a:gd name="csY0" fmla="*/ 862062 h 1415288"/>
                <a:gd name="csX1" fmla="*/ 382626 w 8831151"/>
                <a:gd name="csY1" fmla="*/ 864613 h 1415288"/>
                <a:gd name="csX2" fmla="*/ 378564 w 8831151"/>
                <a:gd name="csY2" fmla="*/ 1409538 h 1415288"/>
                <a:gd name="csX3" fmla="*/ 888992 w 8831151"/>
                <a:gd name="csY3" fmla="*/ 1415288 h 1415288"/>
                <a:gd name="csX4" fmla="*/ 876209 w 8831151"/>
                <a:gd name="csY4" fmla="*/ 6046 h 1415288"/>
                <a:gd name="csX5" fmla="*/ 3074305 w 8831151"/>
                <a:gd name="csY5" fmla="*/ 0 h 1415288"/>
                <a:gd name="csX6" fmla="*/ 3672176 w 8831151"/>
                <a:gd name="csY6" fmla="*/ 2121 h 1415288"/>
                <a:gd name="csX7" fmla="*/ 3677822 w 8831151"/>
                <a:gd name="csY7" fmla="*/ 1407586 h 1415288"/>
                <a:gd name="csX8" fmla="*/ 3817061 w 8831151"/>
                <a:gd name="csY8" fmla="*/ 1409809 h 1415288"/>
                <a:gd name="csX9" fmla="*/ 3814835 w 8831151"/>
                <a:gd name="csY9" fmla="*/ 2121 h 1415288"/>
                <a:gd name="csX10" fmla="*/ 6300976 w 8831151"/>
                <a:gd name="csY10" fmla="*/ 2969 h 1415288"/>
                <a:gd name="csX11" fmla="*/ 6138904 w 8831151"/>
                <a:gd name="csY11" fmla="*/ 698375 h 1415288"/>
                <a:gd name="csX12" fmla="*/ 8831151 w 8831151"/>
                <a:gd name="csY12" fmla="*/ 710900 h 1415288"/>
                <a:gd name="csX0" fmla="*/ 0 w 8831151"/>
                <a:gd name="csY0" fmla="*/ 862062 h 1415288"/>
                <a:gd name="csX1" fmla="*/ 382626 w 8831151"/>
                <a:gd name="csY1" fmla="*/ 864613 h 1415288"/>
                <a:gd name="csX2" fmla="*/ 378564 w 8831151"/>
                <a:gd name="csY2" fmla="*/ 1409538 h 1415288"/>
                <a:gd name="csX3" fmla="*/ 888992 w 8831151"/>
                <a:gd name="csY3" fmla="*/ 1415288 h 1415288"/>
                <a:gd name="csX4" fmla="*/ 876209 w 8831151"/>
                <a:gd name="csY4" fmla="*/ 6046 h 1415288"/>
                <a:gd name="csX5" fmla="*/ 3074305 w 8831151"/>
                <a:gd name="csY5" fmla="*/ 0 h 1415288"/>
                <a:gd name="csX6" fmla="*/ 3672176 w 8831151"/>
                <a:gd name="csY6" fmla="*/ 2121 h 1415288"/>
                <a:gd name="csX7" fmla="*/ 3677822 w 8831151"/>
                <a:gd name="csY7" fmla="*/ 1407586 h 1415288"/>
                <a:gd name="csX8" fmla="*/ 3817061 w 8831151"/>
                <a:gd name="csY8" fmla="*/ 1409809 h 1415288"/>
                <a:gd name="csX9" fmla="*/ 3814835 w 8831151"/>
                <a:gd name="csY9" fmla="*/ 2121 h 1415288"/>
                <a:gd name="csX10" fmla="*/ 6138848 w 8831151"/>
                <a:gd name="csY10" fmla="*/ 2969 h 1415288"/>
                <a:gd name="csX11" fmla="*/ 6138904 w 8831151"/>
                <a:gd name="csY11" fmla="*/ 698375 h 1415288"/>
                <a:gd name="csX12" fmla="*/ 8831151 w 8831151"/>
                <a:gd name="csY12" fmla="*/ 710900 h 1415288"/>
                <a:gd name="csX0" fmla="*/ 0 w 8416685"/>
                <a:gd name="csY0" fmla="*/ 862062 h 1415288"/>
                <a:gd name="csX1" fmla="*/ 382626 w 8416685"/>
                <a:gd name="csY1" fmla="*/ 864613 h 1415288"/>
                <a:gd name="csX2" fmla="*/ 378564 w 8416685"/>
                <a:gd name="csY2" fmla="*/ 1409538 h 1415288"/>
                <a:gd name="csX3" fmla="*/ 888992 w 8416685"/>
                <a:gd name="csY3" fmla="*/ 1415288 h 1415288"/>
                <a:gd name="csX4" fmla="*/ 876209 w 8416685"/>
                <a:gd name="csY4" fmla="*/ 6046 h 1415288"/>
                <a:gd name="csX5" fmla="*/ 3074305 w 8416685"/>
                <a:gd name="csY5" fmla="*/ 0 h 1415288"/>
                <a:gd name="csX6" fmla="*/ 3672176 w 8416685"/>
                <a:gd name="csY6" fmla="*/ 2121 h 1415288"/>
                <a:gd name="csX7" fmla="*/ 3677822 w 8416685"/>
                <a:gd name="csY7" fmla="*/ 1407586 h 1415288"/>
                <a:gd name="csX8" fmla="*/ 3817061 w 8416685"/>
                <a:gd name="csY8" fmla="*/ 1409809 h 1415288"/>
                <a:gd name="csX9" fmla="*/ 3814835 w 8416685"/>
                <a:gd name="csY9" fmla="*/ 2121 h 1415288"/>
                <a:gd name="csX10" fmla="*/ 6138848 w 8416685"/>
                <a:gd name="csY10" fmla="*/ 2969 h 1415288"/>
                <a:gd name="csX11" fmla="*/ 6138904 w 8416685"/>
                <a:gd name="csY11" fmla="*/ 698375 h 1415288"/>
                <a:gd name="csX12" fmla="*/ 8416685 w 8416685"/>
                <a:gd name="csY12" fmla="*/ 701015 h 1415288"/>
                <a:gd name="csX0" fmla="*/ 0 w 8416685"/>
                <a:gd name="csY0" fmla="*/ 862062 h 1415288"/>
                <a:gd name="csX1" fmla="*/ 382626 w 8416685"/>
                <a:gd name="csY1" fmla="*/ 864613 h 1415288"/>
                <a:gd name="csX2" fmla="*/ 378564 w 8416685"/>
                <a:gd name="csY2" fmla="*/ 1409538 h 1415288"/>
                <a:gd name="csX3" fmla="*/ 888992 w 8416685"/>
                <a:gd name="csY3" fmla="*/ 1415288 h 1415288"/>
                <a:gd name="csX4" fmla="*/ 876209 w 8416685"/>
                <a:gd name="csY4" fmla="*/ 6046 h 1415288"/>
                <a:gd name="csX5" fmla="*/ 3074305 w 8416685"/>
                <a:gd name="csY5" fmla="*/ 0 h 1415288"/>
                <a:gd name="csX6" fmla="*/ 3672176 w 8416685"/>
                <a:gd name="csY6" fmla="*/ 2121 h 1415288"/>
                <a:gd name="csX7" fmla="*/ 3677822 w 8416685"/>
                <a:gd name="csY7" fmla="*/ 1407586 h 1415288"/>
                <a:gd name="csX8" fmla="*/ 3817061 w 8416685"/>
                <a:gd name="csY8" fmla="*/ 1409809 h 1415288"/>
                <a:gd name="csX9" fmla="*/ 3814835 w 8416685"/>
                <a:gd name="csY9" fmla="*/ 2121 h 1415288"/>
                <a:gd name="csX10" fmla="*/ 6138848 w 8416685"/>
                <a:gd name="csY10" fmla="*/ 2969 h 1415288"/>
                <a:gd name="csX11" fmla="*/ 6028072 w 8416685"/>
                <a:gd name="csY11" fmla="*/ 709197 h 1415288"/>
                <a:gd name="csX12" fmla="*/ 8416685 w 8416685"/>
                <a:gd name="csY12" fmla="*/ 701015 h 1415288"/>
                <a:gd name="csX0" fmla="*/ 0 w 8416685"/>
                <a:gd name="csY0" fmla="*/ 862062 h 1415288"/>
                <a:gd name="csX1" fmla="*/ 382626 w 8416685"/>
                <a:gd name="csY1" fmla="*/ 864613 h 1415288"/>
                <a:gd name="csX2" fmla="*/ 378564 w 8416685"/>
                <a:gd name="csY2" fmla="*/ 1409538 h 1415288"/>
                <a:gd name="csX3" fmla="*/ 888992 w 8416685"/>
                <a:gd name="csY3" fmla="*/ 1415288 h 1415288"/>
                <a:gd name="csX4" fmla="*/ 876209 w 8416685"/>
                <a:gd name="csY4" fmla="*/ 6046 h 1415288"/>
                <a:gd name="csX5" fmla="*/ 3074305 w 8416685"/>
                <a:gd name="csY5" fmla="*/ 0 h 1415288"/>
                <a:gd name="csX6" fmla="*/ 3672176 w 8416685"/>
                <a:gd name="csY6" fmla="*/ 2121 h 1415288"/>
                <a:gd name="csX7" fmla="*/ 3677822 w 8416685"/>
                <a:gd name="csY7" fmla="*/ 1407586 h 1415288"/>
                <a:gd name="csX8" fmla="*/ 3817061 w 8416685"/>
                <a:gd name="csY8" fmla="*/ 1409809 h 1415288"/>
                <a:gd name="csX9" fmla="*/ 3814835 w 8416685"/>
                <a:gd name="csY9" fmla="*/ 2121 h 1415288"/>
                <a:gd name="csX10" fmla="*/ 6032635 w 8416685"/>
                <a:gd name="csY10" fmla="*/ 8380 h 1415288"/>
                <a:gd name="csX11" fmla="*/ 6028072 w 8416685"/>
                <a:gd name="csY11" fmla="*/ 709197 h 1415288"/>
                <a:gd name="csX12" fmla="*/ 8416685 w 8416685"/>
                <a:gd name="csY12" fmla="*/ 701015 h 1415288"/>
                <a:gd name="csX0" fmla="*/ 0 w 8102662"/>
                <a:gd name="csY0" fmla="*/ 862062 h 1415288"/>
                <a:gd name="csX1" fmla="*/ 382626 w 8102662"/>
                <a:gd name="csY1" fmla="*/ 864613 h 1415288"/>
                <a:gd name="csX2" fmla="*/ 378564 w 8102662"/>
                <a:gd name="csY2" fmla="*/ 1409538 h 1415288"/>
                <a:gd name="csX3" fmla="*/ 888992 w 8102662"/>
                <a:gd name="csY3" fmla="*/ 1415288 h 1415288"/>
                <a:gd name="csX4" fmla="*/ 876209 w 8102662"/>
                <a:gd name="csY4" fmla="*/ 6046 h 1415288"/>
                <a:gd name="csX5" fmla="*/ 3074305 w 8102662"/>
                <a:gd name="csY5" fmla="*/ 0 h 1415288"/>
                <a:gd name="csX6" fmla="*/ 3672176 w 8102662"/>
                <a:gd name="csY6" fmla="*/ 2121 h 1415288"/>
                <a:gd name="csX7" fmla="*/ 3677822 w 8102662"/>
                <a:gd name="csY7" fmla="*/ 1407586 h 1415288"/>
                <a:gd name="csX8" fmla="*/ 3817061 w 8102662"/>
                <a:gd name="csY8" fmla="*/ 1409809 h 1415288"/>
                <a:gd name="csX9" fmla="*/ 3814835 w 8102662"/>
                <a:gd name="csY9" fmla="*/ 2121 h 1415288"/>
                <a:gd name="csX10" fmla="*/ 6032635 w 8102662"/>
                <a:gd name="csY10" fmla="*/ 8380 h 1415288"/>
                <a:gd name="csX11" fmla="*/ 6028072 w 8102662"/>
                <a:gd name="csY11" fmla="*/ 709197 h 1415288"/>
                <a:gd name="csX12" fmla="*/ 8102662 w 8102662"/>
                <a:gd name="csY12" fmla="*/ 717247 h 1415288"/>
                <a:gd name="csX0" fmla="*/ 0 w 8107280"/>
                <a:gd name="csY0" fmla="*/ 862062 h 1415288"/>
                <a:gd name="csX1" fmla="*/ 382626 w 8107280"/>
                <a:gd name="csY1" fmla="*/ 864613 h 1415288"/>
                <a:gd name="csX2" fmla="*/ 378564 w 8107280"/>
                <a:gd name="csY2" fmla="*/ 1409538 h 1415288"/>
                <a:gd name="csX3" fmla="*/ 888992 w 8107280"/>
                <a:gd name="csY3" fmla="*/ 1415288 h 1415288"/>
                <a:gd name="csX4" fmla="*/ 876209 w 8107280"/>
                <a:gd name="csY4" fmla="*/ 6046 h 1415288"/>
                <a:gd name="csX5" fmla="*/ 3074305 w 8107280"/>
                <a:gd name="csY5" fmla="*/ 0 h 1415288"/>
                <a:gd name="csX6" fmla="*/ 3672176 w 8107280"/>
                <a:gd name="csY6" fmla="*/ 2121 h 1415288"/>
                <a:gd name="csX7" fmla="*/ 3677822 w 8107280"/>
                <a:gd name="csY7" fmla="*/ 1407586 h 1415288"/>
                <a:gd name="csX8" fmla="*/ 3817061 w 8107280"/>
                <a:gd name="csY8" fmla="*/ 1409809 h 1415288"/>
                <a:gd name="csX9" fmla="*/ 3814835 w 8107280"/>
                <a:gd name="csY9" fmla="*/ 2121 h 1415288"/>
                <a:gd name="csX10" fmla="*/ 6032635 w 8107280"/>
                <a:gd name="csY10" fmla="*/ 8380 h 1415288"/>
                <a:gd name="csX11" fmla="*/ 6028072 w 8107280"/>
                <a:gd name="csY11" fmla="*/ 709197 h 1415288"/>
                <a:gd name="csX12" fmla="*/ 8107280 w 8107280"/>
                <a:gd name="csY12" fmla="*/ 706425 h 1415288"/>
                <a:gd name="csX0" fmla="*/ 0 w 7767681"/>
                <a:gd name="csY0" fmla="*/ 862062 h 1415288"/>
                <a:gd name="csX1" fmla="*/ 382626 w 7767681"/>
                <a:gd name="csY1" fmla="*/ 864613 h 1415288"/>
                <a:gd name="csX2" fmla="*/ 378564 w 7767681"/>
                <a:gd name="csY2" fmla="*/ 1409538 h 1415288"/>
                <a:gd name="csX3" fmla="*/ 888992 w 7767681"/>
                <a:gd name="csY3" fmla="*/ 1415288 h 1415288"/>
                <a:gd name="csX4" fmla="*/ 876209 w 7767681"/>
                <a:gd name="csY4" fmla="*/ 6046 h 1415288"/>
                <a:gd name="csX5" fmla="*/ 3074305 w 7767681"/>
                <a:gd name="csY5" fmla="*/ 0 h 1415288"/>
                <a:gd name="csX6" fmla="*/ 3672176 w 7767681"/>
                <a:gd name="csY6" fmla="*/ 2121 h 1415288"/>
                <a:gd name="csX7" fmla="*/ 3677822 w 7767681"/>
                <a:gd name="csY7" fmla="*/ 1407586 h 1415288"/>
                <a:gd name="csX8" fmla="*/ 3817061 w 7767681"/>
                <a:gd name="csY8" fmla="*/ 1409809 h 1415288"/>
                <a:gd name="csX9" fmla="*/ 3814835 w 7767681"/>
                <a:gd name="csY9" fmla="*/ 2121 h 1415288"/>
                <a:gd name="csX10" fmla="*/ 6032635 w 7767681"/>
                <a:gd name="csY10" fmla="*/ 8380 h 1415288"/>
                <a:gd name="csX11" fmla="*/ 6028072 w 7767681"/>
                <a:gd name="csY11" fmla="*/ 709197 h 1415288"/>
                <a:gd name="csX12" fmla="*/ 7767681 w 7767681"/>
                <a:gd name="csY12" fmla="*/ 717509 h 1415288"/>
                <a:gd name="csX0" fmla="*/ 0 w 7767681"/>
                <a:gd name="csY0" fmla="*/ 862062 h 1415288"/>
                <a:gd name="csX1" fmla="*/ 382626 w 7767681"/>
                <a:gd name="csY1" fmla="*/ 864613 h 1415288"/>
                <a:gd name="csX2" fmla="*/ 378564 w 7767681"/>
                <a:gd name="csY2" fmla="*/ 1409538 h 1415288"/>
                <a:gd name="csX3" fmla="*/ 888992 w 7767681"/>
                <a:gd name="csY3" fmla="*/ 1415288 h 1415288"/>
                <a:gd name="csX4" fmla="*/ 876209 w 7767681"/>
                <a:gd name="csY4" fmla="*/ 6046 h 1415288"/>
                <a:gd name="csX5" fmla="*/ 3074305 w 7767681"/>
                <a:gd name="csY5" fmla="*/ 0 h 1415288"/>
                <a:gd name="csX6" fmla="*/ 3672176 w 7767681"/>
                <a:gd name="csY6" fmla="*/ 2121 h 1415288"/>
                <a:gd name="csX7" fmla="*/ 3677822 w 7767681"/>
                <a:gd name="csY7" fmla="*/ 1407586 h 1415288"/>
                <a:gd name="csX8" fmla="*/ 3817061 w 7767681"/>
                <a:gd name="csY8" fmla="*/ 1409809 h 1415288"/>
                <a:gd name="csX9" fmla="*/ 3814835 w 7767681"/>
                <a:gd name="csY9" fmla="*/ 2121 h 1415288"/>
                <a:gd name="csX10" fmla="*/ 5905851 w 7767681"/>
                <a:gd name="csY10" fmla="*/ 13922 h 1415288"/>
                <a:gd name="csX11" fmla="*/ 6028072 w 7767681"/>
                <a:gd name="csY11" fmla="*/ 709197 h 1415288"/>
                <a:gd name="csX12" fmla="*/ 7767681 w 7767681"/>
                <a:gd name="csY12" fmla="*/ 717509 h 1415288"/>
                <a:gd name="csX0" fmla="*/ 0 w 7767681"/>
                <a:gd name="csY0" fmla="*/ 862062 h 1415288"/>
                <a:gd name="csX1" fmla="*/ 382626 w 7767681"/>
                <a:gd name="csY1" fmla="*/ 864613 h 1415288"/>
                <a:gd name="csX2" fmla="*/ 378564 w 7767681"/>
                <a:gd name="csY2" fmla="*/ 1409538 h 1415288"/>
                <a:gd name="csX3" fmla="*/ 888992 w 7767681"/>
                <a:gd name="csY3" fmla="*/ 1415288 h 1415288"/>
                <a:gd name="csX4" fmla="*/ 876209 w 7767681"/>
                <a:gd name="csY4" fmla="*/ 6046 h 1415288"/>
                <a:gd name="csX5" fmla="*/ 3074305 w 7767681"/>
                <a:gd name="csY5" fmla="*/ 0 h 1415288"/>
                <a:gd name="csX6" fmla="*/ 3672176 w 7767681"/>
                <a:gd name="csY6" fmla="*/ 2121 h 1415288"/>
                <a:gd name="csX7" fmla="*/ 3677822 w 7767681"/>
                <a:gd name="csY7" fmla="*/ 1407586 h 1415288"/>
                <a:gd name="csX8" fmla="*/ 3817061 w 7767681"/>
                <a:gd name="csY8" fmla="*/ 1409809 h 1415288"/>
                <a:gd name="csX9" fmla="*/ 3814835 w 7767681"/>
                <a:gd name="csY9" fmla="*/ 2121 h 1415288"/>
                <a:gd name="csX10" fmla="*/ 5905851 w 7767681"/>
                <a:gd name="csY10" fmla="*/ 13922 h 1415288"/>
                <a:gd name="csX11" fmla="*/ 5905816 w 7767681"/>
                <a:gd name="csY11" fmla="*/ 703655 h 1415288"/>
                <a:gd name="csX12" fmla="*/ 7767681 w 7767681"/>
                <a:gd name="csY12" fmla="*/ 717509 h 1415288"/>
                <a:gd name="csX0" fmla="*/ 0 w 7767681"/>
                <a:gd name="csY0" fmla="*/ 862062 h 1415288"/>
                <a:gd name="csX1" fmla="*/ 382626 w 7767681"/>
                <a:gd name="csY1" fmla="*/ 864613 h 1415288"/>
                <a:gd name="csX2" fmla="*/ 378564 w 7767681"/>
                <a:gd name="csY2" fmla="*/ 1409538 h 1415288"/>
                <a:gd name="csX3" fmla="*/ 888992 w 7767681"/>
                <a:gd name="csY3" fmla="*/ 1415288 h 1415288"/>
                <a:gd name="csX4" fmla="*/ 876209 w 7767681"/>
                <a:gd name="csY4" fmla="*/ 6046 h 1415288"/>
                <a:gd name="csX5" fmla="*/ 3074305 w 7767681"/>
                <a:gd name="csY5" fmla="*/ 0 h 1415288"/>
                <a:gd name="csX6" fmla="*/ 3672176 w 7767681"/>
                <a:gd name="csY6" fmla="*/ 2121 h 1415288"/>
                <a:gd name="csX7" fmla="*/ 3677822 w 7767681"/>
                <a:gd name="csY7" fmla="*/ 1407586 h 1415288"/>
                <a:gd name="csX8" fmla="*/ 3817061 w 7767681"/>
                <a:gd name="csY8" fmla="*/ 1409809 h 1415288"/>
                <a:gd name="csX9" fmla="*/ 3814835 w 7767681"/>
                <a:gd name="csY9" fmla="*/ 2121 h 1415288"/>
                <a:gd name="csX10" fmla="*/ 5874155 w 7767681"/>
                <a:gd name="csY10" fmla="*/ 8380 h 1415288"/>
                <a:gd name="csX11" fmla="*/ 5905816 w 7767681"/>
                <a:gd name="csY11" fmla="*/ 703655 h 1415288"/>
                <a:gd name="csX12" fmla="*/ 7767681 w 7767681"/>
                <a:gd name="csY12" fmla="*/ 717509 h 1415288"/>
                <a:gd name="csX0" fmla="*/ 0 w 7767681"/>
                <a:gd name="csY0" fmla="*/ 862062 h 1415288"/>
                <a:gd name="csX1" fmla="*/ 382626 w 7767681"/>
                <a:gd name="csY1" fmla="*/ 864613 h 1415288"/>
                <a:gd name="csX2" fmla="*/ 378564 w 7767681"/>
                <a:gd name="csY2" fmla="*/ 1409538 h 1415288"/>
                <a:gd name="csX3" fmla="*/ 888992 w 7767681"/>
                <a:gd name="csY3" fmla="*/ 1415288 h 1415288"/>
                <a:gd name="csX4" fmla="*/ 876209 w 7767681"/>
                <a:gd name="csY4" fmla="*/ 6046 h 1415288"/>
                <a:gd name="csX5" fmla="*/ 3074305 w 7767681"/>
                <a:gd name="csY5" fmla="*/ 0 h 1415288"/>
                <a:gd name="csX6" fmla="*/ 3672176 w 7767681"/>
                <a:gd name="csY6" fmla="*/ 2121 h 1415288"/>
                <a:gd name="csX7" fmla="*/ 3677822 w 7767681"/>
                <a:gd name="csY7" fmla="*/ 1407586 h 1415288"/>
                <a:gd name="csX8" fmla="*/ 3817061 w 7767681"/>
                <a:gd name="csY8" fmla="*/ 1409809 h 1415288"/>
                <a:gd name="csX9" fmla="*/ 3814835 w 7767681"/>
                <a:gd name="csY9" fmla="*/ 2121 h 1415288"/>
                <a:gd name="csX10" fmla="*/ 5874155 w 7767681"/>
                <a:gd name="csY10" fmla="*/ 8380 h 1415288"/>
                <a:gd name="csX11" fmla="*/ 5874120 w 7767681"/>
                <a:gd name="csY11" fmla="*/ 709197 h 1415288"/>
                <a:gd name="csX12" fmla="*/ 7767681 w 7767681"/>
                <a:gd name="csY12" fmla="*/ 717509 h 1415288"/>
                <a:gd name="csX0" fmla="*/ 0 w 7767681"/>
                <a:gd name="csY0" fmla="*/ 862062 h 1420829"/>
                <a:gd name="csX1" fmla="*/ 382626 w 7767681"/>
                <a:gd name="csY1" fmla="*/ 864613 h 1420829"/>
                <a:gd name="csX2" fmla="*/ 378564 w 7767681"/>
                <a:gd name="csY2" fmla="*/ 1409538 h 1420829"/>
                <a:gd name="csX3" fmla="*/ 848239 w 7767681"/>
                <a:gd name="csY3" fmla="*/ 1420829 h 1420829"/>
                <a:gd name="csX4" fmla="*/ 876209 w 7767681"/>
                <a:gd name="csY4" fmla="*/ 6046 h 1420829"/>
                <a:gd name="csX5" fmla="*/ 3074305 w 7767681"/>
                <a:gd name="csY5" fmla="*/ 0 h 1420829"/>
                <a:gd name="csX6" fmla="*/ 3672176 w 7767681"/>
                <a:gd name="csY6" fmla="*/ 2121 h 1420829"/>
                <a:gd name="csX7" fmla="*/ 3677822 w 7767681"/>
                <a:gd name="csY7" fmla="*/ 1407586 h 1420829"/>
                <a:gd name="csX8" fmla="*/ 3817061 w 7767681"/>
                <a:gd name="csY8" fmla="*/ 1409809 h 1420829"/>
                <a:gd name="csX9" fmla="*/ 3814835 w 7767681"/>
                <a:gd name="csY9" fmla="*/ 2121 h 1420829"/>
                <a:gd name="csX10" fmla="*/ 5874155 w 7767681"/>
                <a:gd name="csY10" fmla="*/ 8380 h 1420829"/>
                <a:gd name="csX11" fmla="*/ 5874120 w 7767681"/>
                <a:gd name="csY11" fmla="*/ 709197 h 1420829"/>
                <a:gd name="csX12" fmla="*/ 7767681 w 7767681"/>
                <a:gd name="csY12" fmla="*/ 717509 h 1420829"/>
                <a:gd name="csX0" fmla="*/ 0 w 7767681"/>
                <a:gd name="csY0" fmla="*/ 862062 h 1420829"/>
                <a:gd name="csX1" fmla="*/ 382626 w 7767681"/>
                <a:gd name="csY1" fmla="*/ 864613 h 1420829"/>
                <a:gd name="csX2" fmla="*/ 378564 w 7767681"/>
                <a:gd name="csY2" fmla="*/ 1409538 h 1420829"/>
                <a:gd name="csX3" fmla="*/ 848239 w 7767681"/>
                <a:gd name="csY3" fmla="*/ 1420829 h 1420829"/>
                <a:gd name="csX4" fmla="*/ 839985 w 7767681"/>
                <a:gd name="csY4" fmla="*/ 6046 h 1420829"/>
                <a:gd name="csX5" fmla="*/ 3074305 w 7767681"/>
                <a:gd name="csY5" fmla="*/ 0 h 1420829"/>
                <a:gd name="csX6" fmla="*/ 3672176 w 7767681"/>
                <a:gd name="csY6" fmla="*/ 2121 h 1420829"/>
                <a:gd name="csX7" fmla="*/ 3677822 w 7767681"/>
                <a:gd name="csY7" fmla="*/ 1407586 h 1420829"/>
                <a:gd name="csX8" fmla="*/ 3817061 w 7767681"/>
                <a:gd name="csY8" fmla="*/ 1409809 h 1420829"/>
                <a:gd name="csX9" fmla="*/ 3814835 w 7767681"/>
                <a:gd name="csY9" fmla="*/ 2121 h 1420829"/>
                <a:gd name="csX10" fmla="*/ 5874155 w 7767681"/>
                <a:gd name="csY10" fmla="*/ 8380 h 1420829"/>
                <a:gd name="csX11" fmla="*/ 5874120 w 7767681"/>
                <a:gd name="csY11" fmla="*/ 709197 h 1420829"/>
                <a:gd name="csX12" fmla="*/ 7767681 w 7767681"/>
                <a:gd name="csY12" fmla="*/ 717509 h 1420829"/>
                <a:gd name="csX0" fmla="*/ 0 w 7717873"/>
                <a:gd name="csY0" fmla="*/ 867604 h 1420829"/>
                <a:gd name="csX1" fmla="*/ 332818 w 7717873"/>
                <a:gd name="csY1" fmla="*/ 864613 h 1420829"/>
                <a:gd name="csX2" fmla="*/ 328756 w 7717873"/>
                <a:gd name="csY2" fmla="*/ 1409538 h 1420829"/>
                <a:gd name="csX3" fmla="*/ 798431 w 7717873"/>
                <a:gd name="csY3" fmla="*/ 1420829 h 1420829"/>
                <a:gd name="csX4" fmla="*/ 790177 w 7717873"/>
                <a:gd name="csY4" fmla="*/ 6046 h 1420829"/>
                <a:gd name="csX5" fmla="*/ 3024497 w 7717873"/>
                <a:gd name="csY5" fmla="*/ 0 h 1420829"/>
                <a:gd name="csX6" fmla="*/ 3622368 w 7717873"/>
                <a:gd name="csY6" fmla="*/ 2121 h 1420829"/>
                <a:gd name="csX7" fmla="*/ 3628014 w 7717873"/>
                <a:gd name="csY7" fmla="*/ 1407586 h 1420829"/>
                <a:gd name="csX8" fmla="*/ 3767253 w 7717873"/>
                <a:gd name="csY8" fmla="*/ 1409809 h 1420829"/>
                <a:gd name="csX9" fmla="*/ 3765027 w 7717873"/>
                <a:gd name="csY9" fmla="*/ 2121 h 1420829"/>
                <a:gd name="csX10" fmla="*/ 5824347 w 7717873"/>
                <a:gd name="csY10" fmla="*/ 8380 h 1420829"/>
                <a:gd name="csX11" fmla="*/ 5824312 w 7717873"/>
                <a:gd name="csY11" fmla="*/ 709197 h 1420829"/>
                <a:gd name="csX12" fmla="*/ 7717873 w 7717873"/>
                <a:gd name="csY12" fmla="*/ 717509 h 1420829"/>
                <a:gd name="csX0" fmla="*/ 0 w 7717873"/>
                <a:gd name="csY0" fmla="*/ 867604 h 1420829"/>
                <a:gd name="csX1" fmla="*/ 332818 w 7717873"/>
                <a:gd name="csY1" fmla="*/ 864613 h 1420829"/>
                <a:gd name="csX2" fmla="*/ 328756 w 7717873"/>
                <a:gd name="csY2" fmla="*/ 1409538 h 1420829"/>
                <a:gd name="csX3" fmla="*/ 798431 w 7717873"/>
                <a:gd name="csY3" fmla="*/ 1420829 h 1420829"/>
                <a:gd name="csX4" fmla="*/ 790177 w 7717873"/>
                <a:gd name="csY4" fmla="*/ 6046 h 1420829"/>
                <a:gd name="csX5" fmla="*/ 3024497 w 7717873"/>
                <a:gd name="csY5" fmla="*/ 0 h 1420829"/>
                <a:gd name="csX6" fmla="*/ 3559654 w 7717873"/>
                <a:gd name="csY6" fmla="*/ 2121 h 1420829"/>
                <a:gd name="csX7" fmla="*/ 3628014 w 7717873"/>
                <a:gd name="csY7" fmla="*/ 1407586 h 1420829"/>
                <a:gd name="csX8" fmla="*/ 3767253 w 7717873"/>
                <a:gd name="csY8" fmla="*/ 1409809 h 1420829"/>
                <a:gd name="csX9" fmla="*/ 3765027 w 7717873"/>
                <a:gd name="csY9" fmla="*/ 2121 h 1420829"/>
                <a:gd name="csX10" fmla="*/ 5824347 w 7717873"/>
                <a:gd name="csY10" fmla="*/ 8380 h 1420829"/>
                <a:gd name="csX11" fmla="*/ 5824312 w 7717873"/>
                <a:gd name="csY11" fmla="*/ 709197 h 1420829"/>
                <a:gd name="csX12" fmla="*/ 7717873 w 7717873"/>
                <a:gd name="csY12" fmla="*/ 717509 h 1420829"/>
                <a:gd name="csX0" fmla="*/ 0 w 7717873"/>
                <a:gd name="csY0" fmla="*/ 867604 h 1420829"/>
                <a:gd name="csX1" fmla="*/ 332818 w 7717873"/>
                <a:gd name="csY1" fmla="*/ 864613 h 1420829"/>
                <a:gd name="csX2" fmla="*/ 328756 w 7717873"/>
                <a:gd name="csY2" fmla="*/ 1409538 h 1420829"/>
                <a:gd name="csX3" fmla="*/ 798431 w 7717873"/>
                <a:gd name="csY3" fmla="*/ 1420829 h 1420829"/>
                <a:gd name="csX4" fmla="*/ 790177 w 7717873"/>
                <a:gd name="csY4" fmla="*/ 6046 h 1420829"/>
                <a:gd name="csX5" fmla="*/ 3024497 w 7717873"/>
                <a:gd name="csY5" fmla="*/ 0 h 1420829"/>
                <a:gd name="csX6" fmla="*/ 3559654 w 7717873"/>
                <a:gd name="csY6" fmla="*/ 2121 h 1420829"/>
                <a:gd name="csX7" fmla="*/ 3573480 w 7717873"/>
                <a:gd name="csY7" fmla="*/ 1417597 h 1420829"/>
                <a:gd name="csX8" fmla="*/ 3767253 w 7717873"/>
                <a:gd name="csY8" fmla="*/ 1409809 h 1420829"/>
                <a:gd name="csX9" fmla="*/ 3765027 w 7717873"/>
                <a:gd name="csY9" fmla="*/ 2121 h 1420829"/>
                <a:gd name="csX10" fmla="*/ 5824347 w 7717873"/>
                <a:gd name="csY10" fmla="*/ 8380 h 1420829"/>
                <a:gd name="csX11" fmla="*/ 5824312 w 7717873"/>
                <a:gd name="csY11" fmla="*/ 709197 h 1420829"/>
                <a:gd name="csX12" fmla="*/ 7717873 w 7717873"/>
                <a:gd name="csY12" fmla="*/ 717509 h 1420829"/>
                <a:gd name="csX0" fmla="*/ 0 w 7717873"/>
                <a:gd name="csY0" fmla="*/ 867604 h 1420829"/>
                <a:gd name="csX1" fmla="*/ 332818 w 7717873"/>
                <a:gd name="csY1" fmla="*/ 864613 h 1420829"/>
                <a:gd name="csX2" fmla="*/ 328756 w 7717873"/>
                <a:gd name="csY2" fmla="*/ 1409538 h 1420829"/>
                <a:gd name="csX3" fmla="*/ 798431 w 7717873"/>
                <a:gd name="csY3" fmla="*/ 1420829 h 1420829"/>
                <a:gd name="csX4" fmla="*/ 790177 w 7717873"/>
                <a:gd name="csY4" fmla="*/ 6046 h 1420829"/>
                <a:gd name="csX5" fmla="*/ 3024497 w 7717873"/>
                <a:gd name="csY5" fmla="*/ 0 h 1420829"/>
                <a:gd name="csX6" fmla="*/ 3559654 w 7717873"/>
                <a:gd name="csY6" fmla="*/ 2121 h 1420829"/>
                <a:gd name="csX7" fmla="*/ 3573480 w 7717873"/>
                <a:gd name="csY7" fmla="*/ 1417597 h 1420829"/>
                <a:gd name="csX8" fmla="*/ 3679998 w 7717873"/>
                <a:gd name="csY8" fmla="*/ 1416484 h 1420829"/>
                <a:gd name="csX9" fmla="*/ 3765027 w 7717873"/>
                <a:gd name="csY9" fmla="*/ 2121 h 1420829"/>
                <a:gd name="csX10" fmla="*/ 5824347 w 7717873"/>
                <a:gd name="csY10" fmla="*/ 8380 h 1420829"/>
                <a:gd name="csX11" fmla="*/ 5824312 w 7717873"/>
                <a:gd name="csY11" fmla="*/ 709197 h 1420829"/>
                <a:gd name="csX12" fmla="*/ 7717873 w 7717873"/>
                <a:gd name="csY12" fmla="*/ 717509 h 1420829"/>
                <a:gd name="csX0" fmla="*/ 0 w 7717873"/>
                <a:gd name="csY0" fmla="*/ 867604 h 1420829"/>
                <a:gd name="csX1" fmla="*/ 332818 w 7717873"/>
                <a:gd name="csY1" fmla="*/ 864613 h 1420829"/>
                <a:gd name="csX2" fmla="*/ 328756 w 7717873"/>
                <a:gd name="csY2" fmla="*/ 1409538 h 1420829"/>
                <a:gd name="csX3" fmla="*/ 798431 w 7717873"/>
                <a:gd name="csY3" fmla="*/ 1420829 h 1420829"/>
                <a:gd name="csX4" fmla="*/ 790177 w 7717873"/>
                <a:gd name="csY4" fmla="*/ 6046 h 1420829"/>
                <a:gd name="csX5" fmla="*/ 3024497 w 7717873"/>
                <a:gd name="csY5" fmla="*/ 0 h 1420829"/>
                <a:gd name="csX6" fmla="*/ 3559654 w 7717873"/>
                <a:gd name="csY6" fmla="*/ 2121 h 1420829"/>
                <a:gd name="csX7" fmla="*/ 3573480 w 7717873"/>
                <a:gd name="csY7" fmla="*/ 1417597 h 1420829"/>
                <a:gd name="csX8" fmla="*/ 3679998 w 7717873"/>
                <a:gd name="csY8" fmla="*/ 1416484 h 1420829"/>
                <a:gd name="csX9" fmla="*/ 3666865 w 7717873"/>
                <a:gd name="csY9" fmla="*/ 2121 h 1420829"/>
                <a:gd name="csX10" fmla="*/ 5824347 w 7717873"/>
                <a:gd name="csY10" fmla="*/ 8380 h 1420829"/>
                <a:gd name="csX11" fmla="*/ 5824312 w 7717873"/>
                <a:gd name="csY11" fmla="*/ 709197 h 1420829"/>
                <a:gd name="csX12" fmla="*/ 7717873 w 7717873"/>
                <a:gd name="csY12" fmla="*/ 717509 h 1420829"/>
                <a:gd name="csX0" fmla="*/ 0 w 7717873"/>
                <a:gd name="csY0" fmla="*/ 867604 h 1420829"/>
                <a:gd name="csX1" fmla="*/ 332818 w 7717873"/>
                <a:gd name="csY1" fmla="*/ 864613 h 1420829"/>
                <a:gd name="csX2" fmla="*/ 328756 w 7717873"/>
                <a:gd name="csY2" fmla="*/ 1409538 h 1420829"/>
                <a:gd name="csX3" fmla="*/ 798431 w 7717873"/>
                <a:gd name="csY3" fmla="*/ 1420829 h 1420829"/>
                <a:gd name="csX4" fmla="*/ 790177 w 7717873"/>
                <a:gd name="csY4" fmla="*/ 6046 h 1420829"/>
                <a:gd name="csX5" fmla="*/ 3024497 w 7717873"/>
                <a:gd name="csY5" fmla="*/ 0 h 1420829"/>
                <a:gd name="csX6" fmla="*/ 3559654 w 7717873"/>
                <a:gd name="csY6" fmla="*/ 2121 h 1420829"/>
                <a:gd name="csX7" fmla="*/ 3573480 w 7717873"/>
                <a:gd name="csY7" fmla="*/ 1417597 h 1420829"/>
                <a:gd name="csX8" fmla="*/ 3679998 w 7717873"/>
                <a:gd name="csY8" fmla="*/ 1416484 h 1420829"/>
                <a:gd name="csX9" fmla="*/ 3666865 w 7717873"/>
                <a:gd name="csY9" fmla="*/ 2121 h 1420829"/>
                <a:gd name="csX10" fmla="*/ 5783447 w 7717873"/>
                <a:gd name="csY10" fmla="*/ 11717 h 1420829"/>
                <a:gd name="csX11" fmla="*/ 5824312 w 7717873"/>
                <a:gd name="csY11" fmla="*/ 709197 h 1420829"/>
                <a:gd name="csX12" fmla="*/ 7717873 w 7717873"/>
                <a:gd name="csY12" fmla="*/ 717509 h 1420829"/>
                <a:gd name="csX0" fmla="*/ 0 w 7717873"/>
                <a:gd name="csY0" fmla="*/ 867604 h 1420829"/>
                <a:gd name="csX1" fmla="*/ 332818 w 7717873"/>
                <a:gd name="csY1" fmla="*/ 864613 h 1420829"/>
                <a:gd name="csX2" fmla="*/ 328756 w 7717873"/>
                <a:gd name="csY2" fmla="*/ 1409538 h 1420829"/>
                <a:gd name="csX3" fmla="*/ 798431 w 7717873"/>
                <a:gd name="csY3" fmla="*/ 1420829 h 1420829"/>
                <a:gd name="csX4" fmla="*/ 790177 w 7717873"/>
                <a:gd name="csY4" fmla="*/ 6046 h 1420829"/>
                <a:gd name="csX5" fmla="*/ 3024497 w 7717873"/>
                <a:gd name="csY5" fmla="*/ 0 h 1420829"/>
                <a:gd name="csX6" fmla="*/ 3559654 w 7717873"/>
                <a:gd name="csY6" fmla="*/ 2121 h 1420829"/>
                <a:gd name="csX7" fmla="*/ 3573480 w 7717873"/>
                <a:gd name="csY7" fmla="*/ 1417597 h 1420829"/>
                <a:gd name="csX8" fmla="*/ 3679998 w 7717873"/>
                <a:gd name="csY8" fmla="*/ 1416484 h 1420829"/>
                <a:gd name="csX9" fmla="*/ 3666865 w 7717873"/>
                <a:gd name="csY9" fmla="*/ 2121 h 1420829"/>
                <a:gd name="csX10" fmla="*/ 5783447 w 7717873"/>
                <a:gd name="csY10" fmla="*/ 11717 h 1420829"/>
                <a:gd name="csX11" fmla="*/ 5780685 w 7717873"/>
                <a:gd name="csY11" fmla="*/ 709197 h 1420829"/>
                <a:gd name="csX12" fmla="*/ 7717873 w 7717873"/>
                <a:gd name="csY12" fmla="*/ 717509 h 1420829"/>
                <a:gd name="csX0" fmla="*/ 0 w 7717873"/>
                <a:gd name="csY0" fmla="*/ 867604 h 1420829"/>
                <a:gd name="csX1" fmla="*/ 332818 w 7717873"/>
                <a:gd name="csY1" fmla="*/ 864613 h 1420829"/>
                <a:gd name="csX2" fmla="*/ 328756 w 7717873"/>
                <a:gd name="csY2" fmla="*/ 1409538 h 1420829"/>
                <a:gd name="csX3" fmla="*/ 798431 w 7717873"/>
                <a:gd name="csY3" fmla="*/ 1420829 h 1420829"/>
                <a:gd name="csX4" fmla="*/ 790177 w 7717873"/>
                <a:gd name="csY4" fmla="*/ 6046 h 1420829"/>
                <a:gd name="csX5" fmla="*/ 3024497 w 7717873"/>
                <a:gd name="csY5" fmla="*/ 0 h 1420829"/>
                <a:gd name="csX6" fmla="*/ 3559654 w 7717873"/>
                <a:gd name="csY6" fmla="*/ 2121 h 1420829"/>
                <a:gd name="csX7" fmla="*/ 3573480 w 7717873"/>
                <a:gd name="csY7" fmla="*/ 1417597 h 1420829"/>
                <a:gd name="csX8" fmla="*/ 3679998 w 7717873"/>
                <a:gd name="csY8" fmla="*/ 1416484 h 1420829"/>
                <a:gd name="csX9" fmla="*/ 3666865 w 7717873"/>
                <a:gd name="csY9" fmla="*/ 2121 h 1420829"/>
                <a:gd name="csX10" fmla="*/ 5783447 w 7717873"/>
                <a:gd name="csY10" fmla="*/ 11717 h 1420829"/>
                <a:gd name="csX11" fmla="*/ 5795628 w 7717873"/>
                <a:gd name="csY11" fmla="*/ 713769 h 1420829"/>
                <a:gd name="csX12" fmla="*/ 7717873 w 7717873"/>
                <a:gd name="csY12" fmla="*/ 717509 h 1420829"/>
                <a:gd name="csX0" fmla="*/ 0 w 7717873"/>
                <a:gd name="csY0" fmla="*/ 867604 h 1420829"/>
                <a:gd name="csX1" fmla="*/ 332818 w 7717873"/>
                <a:gd name="csY1" fmla="*/ 864613 h 1420829"/>
                <a:gd name="csX2" fmla="*/ 328756 w 7717873"/>
                <a:gd name="csY2" fmla="*/ 1409538 h 1420829"/>
                <a:gd name="csX3" fmla="*/ 798431 w 7717873"/>
                <a:gd name="csY3" fmla="*/ 1420829 h 1420829"/>
                <a:gd name="csX4" fmla="*/ 790177 w 7717873"/>
                <a:gd name="csY4" fmla="*/ 6046 h 1420829"/>
                <a:gd name="csX5" fmla="*/ 3024497 w 7717873"/>
                <a:gd name="csY5" fmla="*/ 0 h 1420829"/>
                <a:gd name="csX6" fmla="*/ 3559654 w 7717873"/>
                <a:gd name="csY6" fmla="*/ 2121 h 1420829"/>
                <a:gd name="csX7" fmla="*/ 3573480 w 7717873"/>
                <a:gd name="csY7" fmla="*/ 1417597 h 1420829"/>
                <a:gd name="csX8" fmla="*/ 3679998 w 7717873"/>
                <a:gd name="csY8" fmla="*/ 1416484 h 1420829"/>
                <a:gd name="csX9" fmla="*/ 3666865 w 7717873"/>
                <a:gd name="csY9" fmla="*/ 2121 h 1420829"/>
                <a:gd name="csX10" fmla="*/ 5805860 w 7717873"/>
                <a:gd name="csY10" fmla="*/ 11717 h 1420829"/>
                <a:gd name="csX11" fmla="*/ 5795628 w 7717873"/>
                <a:gd name="csY11" fmla="*/ 713769 h 1420829"/>
                <a:gd name="csX12" fmla="*/ 7717873 w 7717873"/>
                <a:gd name="csY12" fmla="*/ 717509 h 1420829"/>
                <a:gd name="csX0" fmla="*/ 0 w 7717873"/>
                <a:gd name="csY0" fmla="*/ 867604 h 1420829"/>
                <a:gd name="csX1" fmla="*/ 332818 w 7717873"/>
                <a:gd name="csY1" fmla="*/ 864613 h 1420829"/>
                <a:gd name="csX2" fmla="*/ 328756 w 7717873"/>
                <a:gd name="csY2" fmla="*/ 1409538 h 1420829"/>
                <a:gd name="csX3" fmla="*/ 798431 w 7717873"/>
                <a:gd name="csY3" fmla="*/ 1420829 h 1420829"/>
                <a:gd name="csX4" fmla="*/ 790177 w 7717873"/>
                <a:gd name="csY4" fmla="*/ 6046 h 1420829"/>
                <a:gd name="csX5" fmla="*/ 3024497 w 7717873"/>
                <a:gd name="csY5" fmla="*/ 0 h 1420829"/>
                <a:gd name="csX6" fmla="*/ 3559654 w 7717873"/>
                <a:gd name="csY6" fmla="*/ 2121 h 1420829"/>
                <a:gd name="csX7" fmla="*/ 3573480 w 7717873"/>
                <a:gd name="csY7" fmla="*/ 1417597 h 1420829"/>
                <a:gd name="csX8" fmla="*/ 3679998 w 7717873"/>
                <a:gd name="csY8" fmla="*/ 1416484 h 1420829"/>
                <a:gd name="csX9" fmla="*/ 3666865 w 7717873"/>
                <a:gd name="csY9" fmla="*/ 2121 h 1420829"/>
                <a:gd name="csX10" fmla="*/ 5787182 w 7717873"/>
                <a:gd name="csY10" fmla="*/ 16289 h 1420829"/>
                <a:gd name="csX11" fmla="*/ 5795628 w 7717873"/>
                <a:gd name="csY11" fmla="*/ 713769 h 1420829"/>
                <a:gd name="csX12" fmla="*/ 7717873 w 7717873"/>
                <a:gd name="csY12" fmla="*/ 717509 h 1420829"/>
                <a:gd name="csX0" fmla="*/ 0 w 7717873"/>
                <a:gd name="csY0" fmla="*/ 867604 h 1420829"/>
                <a:gd name="csX1" fmla="*/ 332818 w 7717873"/>
                <a:gd name="csY1" fmla="*/ 864613 h 1420829"/>
                <a:gd name="csX2" fmla="*/ 328756 w 7717873"/>
                <a:gd name="csY2" fmla="*/ 1409538 h 1420829"/>
                <a:gd name="csX3" fmla="*/ 798431 w 7717873"/>
                <a:gd name="csY3" fmla="*/ 1420829 h 1420829"/>
                <a:gd name="csX4" fmla="*/ 790177 w 7717873"/>
                <a:gd name="csY4" fmla="*/ 6046 h 1420829"/>
                <a:gd name="csX5" fmla="*/ 3024497 w 7717873"/>
                <a:gd name="csY5" fmla="*/ 0 h 1420829"/>
                <a:gd name="csX6" fmla="*/ 3559654 w 7717873"/>
                <a:gd name="csY6" fmla="*/ 2121 h 1420829"/>
                <a:gd name="csX7" fmla="*/ 3573480 w 7717873"/>
                <a:gd name="csY7" fmla="*/ 1417597 h 1420829"/>
                <a:gd name="csX8" fmla="*/ 3679998 w 7717873"/>
                <a:gd name="csY8" fmla="*/ 1416484 h 1420829"/>
                <a:gd name="csX9" fmla="*/ 3666865 w 7717873"/>
                <a:gd name="csY9" fmla="*/ 2121 h 1420829"/>
                <a:gd name="csX10" fmla="*/ 5790918 w 7717873"/>
                <a:gd name="csY10" fmla="*/ 25433 h 1420829"/>
                <a:gd name="csX11" fmla="*/ 5795628 w 7717873"/>
                <a:gd name="csY11" fmla="*/ 713769 h 1420829"/>
                <a:gd name="csX12" fmla="*/ 7717873 w 7717873"/>
                <a:gd name="csY12" fmla="*/ 717509 h 1420829"/>
                <a:gd name="csX0" fmla="*/ 0 w 7717873"/>
                <a:gd name="csY0" fmla="*/ 867604 h 1420829"/>
                <a:gd name="csX1" fmla="*/ 332818 w 7717873"/>
                <a:gd name="csY1" fmla="*/ 864613 h 1420829"/>
                <a:gd name="csX2" fmla="*/ 328756 w 7717873"/>
                <a:gd name="csY2" fmla="*/ 1409538 h 1420829"/>
                <a:gd name="csX3" fmla="*/ 798431 w 7717873"/>
                <a:gd name="csY3" fmla="*/ 1420829 h 1420829"/>
                <a:gd name="csX4" fmla="*/ 790177 w 7717873"/>
                <a:gd name="csY4" fmla="*/ 6046 h 1420829"/>
                <a:gd name="csX5" fmla="*/ 3024497 w 7717873"/>
                <a:gd name="csY5" fmla="*/ 0 h 1420829"/>
                <a:gd name="csX6" fmla="*/ 3559654 w 7717873"/>
                <a:gd name="csY6" fmla="*/ 2121 h 1420829"/>
                <a:gd name="csX7" fmla="*/ 3573480 w 7717873"/>
                <a:gd name="csY7" fmla="*/ 1417597 h 1420829"/>
                <a:gd name="csX8" fmla="*/ 3679998 w 7717873"/>
                <a:gd name="csY8" fmla="*/ 1416484 h 1420829"/>
                <a:gd name="csX9" fmla="*/ 3666865 w 7717873"/>
                <a:gd name="csY9" fmla="*/ 2121 h 1420829"/>
                <a:gd name="csX10" fmla="*/ 5790918 w 7717873"/>
                <a:gd name="csY10" fmla="*/ 11717 h 1420829"/>
                <a:gd name="csX11" fmla="*/ 5795628 w 7717873"/>
                <a:gd name="csY11" fmla="*/ 713769 h 1420829"/>
                <a:gd name="csX12" fmla="*/ 7717873 w 7717873"/>
                <a:gd name="csY12" fmla="*/ 717509 h 1420829"/>
                <a:gd name="csX0" fmla="*/ 0 w 7717873"/>
                <a:gd name="csY0" fmla="*/ 867604 h 1420829"/>
                <a:gd name="csX1" fmla="*/ 332818 w 7717873"/>
                <a:gd name="csY1" fmla="*/ 864613 h 1420829"/>
                <a:gd name="csX2" fmla="*/ 328756 w 7717873"/>
                <a:gd name="csY2" fmla="*/ 1409538 h 1420829"/>
                <a:gd name="csX3" fmla="*/ 798431 w 7717873"/>
                <a:gd name="csY3" fmla="*/ 1420829 h 1420829"/>
                <a:gd name="csX4" fmla="*/ 790177 w 7717873"/>
                <a:gd name="csY4" fmla="*/ 6046 h 1420829"/>
                <a:gd name="csX5" fmla="*/ 3024497 w 7717873"/>
                <a:gd name="csY5" fmla="*/ 0 h 1420829"/>
                <a:gd name="csX6" fmla="*/ 3559654 w 7717873"/>
                <a:gd name="csY6" fmla="*/ 2121 h 1420829"/>
                <a:gd name="csX7" fmla="*/ 2994192 w 7717873"/>
                <a:gd name="csY7" fmla="*/ 1410971 h 1420829"/>
                <a:gd name="csX8" fmla="*/ 3679998 w 7717873"/>
                <a:gd name="csY8" fmla="*/ 1416484 h 1420829"/>
                <a:gd name="csX9" fmla="*/ 3666865 w 7717873"/>
                <a:gd name="csY9" fmla="*/ 2121 h 1420829"/>
                <a:gd name="csX10" fmla="*/ 5790918 w 7717873"/>
                <a:gd name="csY10" fmla="*/ 11717 h 1420829"/>
                <a:gd name="csX11" fmla="*/ 5795628 w 7717873"/>
                <a:gd name="csY11" fmla="*/ 713769 h 1420829"/>
                <a:gd name="csX12" fmla="*/ 7717873 w 7717873"/>
                <a:gd name="csY12" fmla="*/ 717509 h 1420829"/>
                <a:gd name="csX0" fmla="*/ 0 w 7717873"/>
                <a:gd name="csY0" fmla="*/ 867604 h 1420829"/>
                <a:gd name="csX1" fmla="*/ 332818 w 7717873"/>
                <a:gd name="csY1" fmla="*/ 864613 h 1420829"/>
                <a:gd name="csX2" fmla="*/ 328756 w 7717873"/>
                <a:gd name="csY2" fmla="*/ 1409538 h 1420829"/>
                <a:gd name="csX3" fmla="*/ 798431 w 7717873"/>
                <a:gd name="csY3" fmla="*/ 1420829 h 1420829"/>
                <a:gd name="csX4" fmla="*/ 790177 w 7717873"/>
                <a:gd name="csY4" fmla="*/ 6046 h 1420829"/>
                <a:gd name="csX5" fmla="*/ 3024497 w 7717873"/>
                <a:gd name="csY5" fmla="*/ 0 h 1420829"/>
                <a:gd name="csX6" fmla="*/ 2980366 w 7717873"/>
                <a:gd name="csY6" fmla="*/ 2121 h 1420829"/>
                <a:gd name="csX7" fmla="*/ 2994192 w 7717873"/>
                <a:gd name="csY7" fmla="*/ 1410971 h 1420829"/>
                <a:gd name="csX8" fmla="*/ 3679998 w 7717873"/>
                <a:gd name="csY8" fmla="*/ 1416484 h 1420829"/>
                <a:gd name="csX9" fmla="*/ 3666865 w 7717873"/>
                <a:gd name="csY9" fmla="*/ 2121 h 1420829"/>
                <a:gd name="csX10" fmla="*/ 5790918 w 7717873"/>
                <a:gd name="csY10" fmla="*/ 11717 h 1420829"/>
                <a:gd name="csX11" fmla="*/ 5795628 w 7717873"/>
                <a:gd name="csY11" fmla="*/ 713769 h 1420829"/>
                <a:gd name="csX12" fmla="*/ 7717873 w 7717873"/>
                <a:gd name="csY12" fmla="*/ 717509 h 1420829"/>
                <a:gd name="csX0" fmla="*/ 0 w 7717873"/>
                <a:gd name="csY0" fmla="*/ 871291 h 1424516"/>
                <a:gd name="csX1" fmla="*/ 332818 w 7717873"/>
                <a:gd name="csY1" fmla="*/ 868300 h 1424516"/>
                <a:gd name="csX2" fmla="*/ 328756 w 7717873"/>
                <a:gd name="csY2" fmla="*/ 1413225 h 1424516"/>
                <a:gd name="csX3" fmla="*/ 798431 w 7717873"/>
                <a:gd name="csY3" fmla="*/ 1424516 h 1424516"/>
                <a:gd name="csX4" fmla="*/ 790177 w 7717873"/>
                <a:gd name="csY4" fmla="*/ 9733 h 1424516"/>
                <a:gd name="csX5" fmla="*/ 2985334 w 7717873"/>
                <a:gd name="csY5" fmla="*/ 0 h 1424516"/>
                <a:gd name="csX6" fmla="*/ 2980366 w 7717873"/>
                <a:gd name="csY6" fmla="*/ 5808 h 1424516"/>
                <a:gd name="csX7" fmla="*/ 2994192 w 7717873"/>
                <a:gd name="csY7" fmla="*/ 1414658 h 1424516"/>
                <a:gd name="csX8" fmla="*/ 3679998 w 7717873"/>
                <a:gd name="csY8" fmla="*/ 1420171 h 1424516"/>
                <a:gd name="csX9" fmla="*/ 3666865 w 7717873"/>
                <a:gd name="csY9" fmla="*/ 5808 h 1424516"/>
                <a:gd name="csX10" fmla="*/ 5790918 w 7717873"/>
                <a:gd name="csY10" fmla="*/ 15404 h 1424516"/>
                <a:gd name="csX11" fmla="*/ 5795628 w 7717873"/>
                <a:gd name="csY11" fmla="*/ 717456 h 1424516"/>
                <a:gd name="csX12" fmla="*/ 7717873 w 7717873"/>
                <a:gd name="csY12" fmla="*/ 721196 h 1424516"/>
                <a:gd name="csX0" fmla="*/ 0 w 7717873"/>
                <a:gd name="csY0" fmla="*/ 871291 h 1424516"/>
                <a:gd name="csX1" fmla="*/ 332818 w 7717873"/>
                <a:gd name="csY1" fmla="*/ 868300 h 1424516"/>
                <a:gd name="csX2" fmla="*/ 328756 w 7717873"/>
                <a:gd name="csY2" fmla="*/ 1413225 h 1424516"/>
                <a:gd name="csX3" fmla="*/ 798431 w 7717873"/>
                <a:gd name="csY3" fmla="*/ 1424516 h 1424516"/>
                <a:gd name="csX4" fmla="*/ 790177 w 7717873"/>
                <a:gd name="csY4" fmla="*/ 9733 h 1424516"/>
                <a:gd name="csX5" fmla="*/ 2985334 w 7717873"/>
                <a:gd name="csY5" fmla="*/ 0 h 1424516"/>
                <a:gd name="csX6" fmla="*/ 2983379 w 7717873"/>
                <a:gd name="csY6" fmla="*/ 83237 h 1424516"/>
                <a:gd name="csX7" fmla="*/ 2994192 w 7717873"/>
                <a:gd name="csY7" fmla="*/ 1414658 h 1424516"/>
                <a:gd name="csX8" fmla="*/ 3679998 w 7717873"/>
                <a:gd name="csY8" fmla="*/ 1420171 h 1424516"/>
                <a:gd name="csX9" fmla="*/ 3666865 w 7717873"/>
                <a:gd name="csY9" fmla="*/ 5808 h 1424516"/>
                <a:gd name="csX10" fmla="*/ 5790918 w 7717873"/>
                <a:gd name="csY10" fmla="*/ 15404 h 1424516"/>
                <a:gd name="csX11" fmla="*/ 5795628 w 7717873"/>
                <a:gd name="csY11" fmla="*/ 717456 h 1424516"/>
                <a:gd name="csX12" fmla="*/ 7717873 w 7717873"/>
                <a:gd name="csY12" fmla="*/ 721196 h 1424516"/>
                <a:gd name="csX0" fmla="*/ 0 w 7717873"/>
                <a:gd name="csY0" fmla="*/ 865483 h 1418708"/>
                <a:gd name="csX1" fmla="*/ 332818 w 7717873"/>
                <a:gd name="csY1" fmla="*/ 862492 h 1418708"/>
                <a:gd name="csX2" fmla="*/ 328756 w 7717873"/>
                <a:gd name="csY2" fmla="*/ 1407417 h 1418708"/>
                <a:gd name="csX3" fmla="*/ 798431 w 7717873"/>
                <a:gd name="csY3" fmla="*/ 1418708 h 1418708"/>
                <a:gd name="csX4" fmla="*/ 790177 w 7717873"/>
                <a:gd name="csY4" fmla="*/ 3925 h 1418708"/>
                <a:gd name="csX5" fmla="*/ 2979309 w 7717873"/>
                <a:gd name="csY5" fmla="*/ 5253 h 1418708"/>
                <a:gd name="csX6" fmla="*/ 2983379 w 7717873"/>
                <a:gd name="csY6" fmla="*/ 77429 h 1418708"/>
                <a:gd name="csX7" fmla="*/ 2994192 w 7717873"/>
                <a:gd name="csY7" fmla="*/ 1408850 h 1418708"/>
                <a:gd name="csX8" fmla="*/ 3679998 w 7717873"/>
                <a:gd name="csY8" fmla="*/ 1414363 h 1418708"/>
                <a:gd name="csX9" fmla="*/ 3666865 w 7717873"/>
                <a:gd name="csY9" fmla="*/ 0 h 1418708"/>
                <a:gd name="csX10" fmla="*/ 5790918 w 7717873"/>
                <a:gd name="csY10" fmla="*/ 9596 h 1418708"/>
                <a:gd name="csX11" fmla="*/ 5795628 w 7717873"/>
                <a:gd name="csY11" fmla="*/ 711648 h 1418708"/>
                <a:gd name="csX12" fmla="*/ 7717873 w 7717873"/>
                <a:gd name="csY12" fmla="*/ 715388 h 1418708"/>
                <a:gd name="csX0" fmla="*/ 0 w 7717873"/>
                <a:gd name="csY0" fmla="*/ 874323 h 1427548"/>
                <a:gd name="csX1" fmla="*/ 332818 w 7717873"/>
                <a:gd name="csY1" fmla="*/ 871332 h 1427548"/>
                <a:gd name="csX2" fmla="*/ 328756 w 7717873"/>
                <a:gd name="csY2" fmla="*/ 1416257 h 1427548"/>
                <a:gd name="csX3" fmla="*/ 798431 w 7717873"/>
                <a:gd name="csY3" fmla="*/ 1427548 h 1427548"/>
                <a:gd name="csX4" fmla="*/ 790177 w 7717873"/>
                <a:gd name="csY4" fmla="*/ 12765 h 1427548"/>
                <a:gd name="csX5" fmla="*/ 2979309 w 7717873"/>
                <a:gd name="csY5" fmla="*/ 14093 h 1427548"/>
                <a:gd name="csX6" fmla="*/ 2983379 w 7717873"/>
                <a:gd name="csY6" fmla="*/ 86269 h 1427548"/>
                <a:gd name="csX7" fmla="*/ 2994192 w 7717873"/>
                <a:gd name="csY7" fmla="*/ 1417690 h 1427548"/>
                <a:gd name="csX8" fmla="*/ 3679998 w 7717873"/>
                <a:gd name="csY8" fmla="*/ 1423203 h 1427548"/>
                <a:gd name="csX9" fmla="*/ 3666865 w 7717873"/>
                <a:gd name="csY9" fmla="*/ 8840 h 1427548"/>
                <a:gd name="csX10" fmla="*/ 5790918 w 7717873"/>
                <a:gd name="csY10" fmla="*/ 0 h 1427548"/>
                <a:gd name="csX11" fmla="*/ 5795628 w 7717873"/>
                <a:gd name="csY11" fmla="*/ 720488 h 1427548"/>
                <a:gd name="csX12" fmla="*/ 7717873 w 7717873"/>
                <a:gd name="csY12" fmla="*/ 724228 h 14275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7717873" h="1427548">
                  <a:moveTo>
                    <a:pt x="0" y="874323"/>
                  </a:moveTo>
                  <a:lnTo>
                    <a:pt x="332818" y="871332"/>
                  </a:lnTo>
                  <a:lnTo>
                    <a:pt x="328756" y="1416257"/>
                  </a:lnTo>
                  <a:lnTo>
                    <a:pt x="798431" y="1427548"/>
                  </a:lnTo>
                  <a:cubicBezTo>
                    <a:pt x="796169" y="958698"/>
                    <a:pt x="792439" y="481615"/>
                    <a:pt x="790177" y="12765"/>
                  </a:cubicBezTo>
                  <a:lnTo>
                    <a:pt x="2979309" y="14093"/>
                  </a:lnTo>
                  <a:cubicBezTo>
                    <a:pt x="2978657" y="41839"/>
                    <a:pt x="2984031" y="58523"/>
                    <a:pt x="2983379" y="86269"/>
                  </a:cubicBezTo>
                  <a:cubicBezTo>
                    <a:pt x="2986983" y="530076"/>
                    <a:pt x="2990588" y="973883"/>
                    <a:pt x="2994192" y="1417690"/>
                  </a:cubicBezTo>
                  <a:lnTo>
                    <a:pt x="3679998" y="1423203"/>
                  </a:lnTo>
                  <a:cubicBezTo>
                    <a:pt x="3681138" y="950210"/>
                    <a:pt x="3665725" y="481833"/>
                    <a:pt x="3666865" y="8840"/>
                  </a:cubicBezTo>
                  <a:lnTo>
                    <a:pt x="5790918" y="0"/>
                  </a:lnTo>
                  <a:cubicBezTo>
                    <a:pt x="5790936" y="231802"/>
                    <a:pt x="5795610" y="488686"/>
                    <a:pt x="5795628" y="720488"/>
                  </a:cubicBezTo>
                  <a:lnTo>
                    <a:pt x="7717873" y="724228"/>
                  </a:ln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orme libre 48">
              <a:extLst>
                <a:ext uri="{FF2B5EF4-FFF2-40B4-BE49-F238E27FC236}">
                  <a16:creationId xmlns:a16="http://schemas.microsoft.com/office/drawing/2014/main" id="{89CBFF0A-80D9-4B0B-EC82-7BB3BE1AF7F3}"/>
                </a:ext>
              </a:extLst>
            </p:cNvPr>
            <p:cNvSpPr/>
            <p:nvPr/>
          </p:nvSpPr>
          <p:spPr>
            <a:xfrm>
              <a:off x="1339493" y="551580"/>
              <a:ext cx="7823855" cy="2154101"/>
            </a:xfrm>
            <a:custGeom>
              <a:avLst/>
              <a:gdLst>
                <a:gd name="csX0" fmla="*/ 0 w 7885786"/>
                <a:gd name="csY0" fmla="*/ 3335 h 2132312"/>
                <a:gd name="csX1" fmla="*/ 614477 w 7885786"/>
                <a:gd name="csY1" fmla="*/ 17965 h 2132312"/>
                <a:gd name="csX2" fmla="*/ 782727 w 7885786"/>
                <a:gd name="csY2" fmla="*/ 17965 h 2132312"/>
                <a:gd name="csX3" fmla="*/ 885140 w 7885786"/>
                <a:gd name="csY3" fmla="*/ 17965 h 2132312"/>
                <a:gd name="csX4" fmla="*/ 936346 w 7885786"/>
                <a:gd name="csY4" fmla="*/ 17965 h 2132312"/>
                <a:gd name="csX5" fmla="*/ 958292 w 7885786"/>
                <a:gd name="csY5" fmla="*/ 39911 h 2132312"/>
                <a:gd name="csX6" fmla="*/ 958292 w 7885786"/>
                <a:gd name="csY6" fmla="*/ 105748 h 2132312"/>
                <a:gd name="csX7" fmla="*/ 958292 w 7885786"/>
                <a:gd name="csY7" fmla="*/ 193530 h 2132312"/>
                <a:gd name="csX8" fmla="*/ 965607 w 7885786"/>
                <a:gd name="csY8" fmla="*/ 493453 h 2132312"/>
                <a:gd name="csX9" fmla="*/ 980237 w 7885786"/>
                <a:gd name="csY9" fmla="*/ 2132058 h 2132312"/>
                <a:gd name="csX10" fmla="*/ 1038759 w 7885786"/>
                <a:gd name="csY10" fmla="*/ 617812 h 2132312"/>
                <a:gd name="csX11" fmla="*/ 1075335 w 7885786"/>
                <a:gd name="csY11" fmla="*/ 434932 h 2132312"/>
                <a:gd name="csX12" fmla="*/ 1097280 w 7885786"/>
                <a:gd name="csY12" fmla="*/ 266682 h 2132312"/>
                <a:gd name="csX13" fmla="*/ 1141172 w 7885786"/>
                <a:gd name="csY13" fmla="*/ 156954 h 2132312"/>
                <a:gd name="csX14" fmla="*/ 1199693 w 7885786"/>
                <a:gd name="csY14" fmla="*/ 91117 h 2132312"/>
                <a:gd name="csX15" fmla="*/ 1294791 w 7885786"/>
                <a:gd name="csY15" fmla="*/ 54541 h 2132312"/>
                <a:gd name="csX16" fmla="*/ 1433780 w 7885786"/>
                <a:gd name="csY16" fmla="*/ 39911 h 2132312"/>
                <a:gd name="csX17" fmla="*/ 1631290 w 7885786"/>
                <a:gd name="csY17" fmla="*/ 39911 h 2132312"/>
                <a:gd name="csX18" fmla="*/ 1931213 w 7885786"/>
                <a:gd name="csY18" fmla="*/ 32596 h 2132312"/>
                <a:gd name="csX19" fmla="*/ 2414016 w 7885786"/>
                <a:gd name="csY19" fmla="*/ 39911 h 2132312"/>
                <a:gd name="csX20" fmla="*/ 3343047 w 7885786"/>
                <a:gd name="csY20" fmla="*/ 3335 h 2132312"/>
                <a:gd name="csX21" fmla="*/ 3635655 w 7885786"/>
                <a:gd name="csY21" fmla="*/ 3335 h 2132312"/>
                <a:gd name="csX22" fmla="*/ 3694176 w 7885786"/>
                <a:gd name="csY22" fmla="*/ 17965 h 2132312"/>
                <a:gd name="csX23" fmla="*/ 3701492 w 7885786"/>
                <a:gd name="csY23" fmla="*/ 186215 h 2132312"/>
                <a:gd name="csX24" fmla="*/ 3716122 w 7885786"/>
                <a:gd name="csY24" fmla="*/ 266682 h 2132312"/>
                <a:gd name="csX25" fmla="*/ 3745383 w 7885786"/>
                <a:gd name="csY25" fmla="*/ 208161 h 2132312"/>
                <a:gd name="csX26" fmla="*/ 3752698 w 7885786"/>
                <a:gd name="csY26" fmla="*/ 164269 h 2132312"/>
                <a:gd name="csX27" fmla="*/ 3803904 w 7885786"/>
                <a:gd name="csY27" fmla="*/ 83802 h 2132312"/>
                <a:gd name="csX28" fmla="*/ 3884372 w 7885786"/>
                <a:gd name="csY28" fmla="*/ 25281 h 2132312"/>
                <a:gd name="csX29" fmla="*/ 4001415 w 7885786"/>
                <a:gd name="csY29" fmla="*/ 32596 h 2132312"/>
                <a:gd name="csX30" fmla="*/ 4593946 w 7885786"/>
                <a:gd name="csY30" fmla="*/ 25281 h 2132312"/>
                <a:gd name="csX31" fmla="*/ 5640020 w 7885786"/>
                <a:gd name="csY31" fmla="*/ 10650 h 2132312"/>
                <a:gd name="csX32" fmla="*/ 6590996 w 7885786"/>
                <a:gd name="csY32" fmla="*/ 17965 h 2132312"/>
                <a:gd name="csX33" fmla="*/ 7885786 w 7885786"/>
                <a:gd name="csY33" fmla="*/ 17965 h 2132312"/>
                <a:gd name="csX34" fmla="*/ 7885786 w 7885786"/>
                <a:gd name="csY34" fmla="*/ 17965 h 2132312"/>
                <a:gd name="csX0" fmla="*/ 0 w 9497610"/>
                <a:gd name="csY0" fmla="*/ 3335 h 2132312"/>
                <a:gd name="csX1" fmla="*/ 614477 w 9497610"/>
                <a:gd name="csY1" fmla="*/ 17965 h 2132312"/>
                <a:gd name="csX2" fmla="*/ 782727 w 9497610"/>
                <a:gd name="csY2" fmla="*/ 17965 h 2132312"/>
                <a:gd name="csX3" fmla="*/ 885140 w 9497610"/>
                <a:gd name="csY3" fmla="*/ 17965 h 2132312"/>
                <a:gd name="csX4" fmla="*/ 936346 w 9497610"/>
                <a:gd name="csY4" fmla="*/ 17965 h 2132312"/>
                <a:gd name="csX5" fmla="*/ 958292 w 9497610"/>
                <a:gd name="csY5" fmla="*/ 39911 h 2132312"/>
                <a:gd name="csX6" fmla="*/ 958292 w 9497610"/>
                <a:gd name="csY6" fmla="*/ 105748 h 2132312"/>
                <a:gd name="csX7" fmla="*/ 958292 w 9497610"/>
                <a:gd name="csY7" fmla="*/ 193530 h 2132312"/>
                <a:gd name="csX8" fmla="*/ 965607 w 9497610"/>
                <a:gd name="csY8" fmla="*/ 493453 h 2132312"/>
                <a:gd name="csX9" fmla="*/ 980237 w 9497610"/>
                <a:gd name="csY9" fmla="*/ 2132058 h 2132312"/>
                <a:gd name="csX10" fmla="*/ 1038759 w 9497610"/>
                <a:gd name="csY10" fmla="*/ 617812 h 2132312"/>
                <a:gd name="csX11" fmla="*/ 1075335 w 9497610"/>
                <a:gd name="csY11" fmla="*/ 434932 h 2132312"/>
                <a:gd name="csX12" fmla="*/ 1097280 w 9497610"/>
                <a:gd name="csY12" fmla="*/ 266682 h 2132312"/>
                <a:gd name="csX13" fmla="*/ 1141172 w 9497610"/>
                <a:gd name="csY13" fmla="*/ 156954 h 2132312"/>
                <a:gd name="csX14" fmla="*/ 1199693 w 9497610"/>
                <a:gd name="csY14" fmla="*/ 91117 h 2132312"/>
                <a:gd name="csX15" fmla="*/ 1294791 w 9497610"/>
                <a:gd name="csY15" fmla="*/ 54541 h 2132312"/>
                <a:gd name="csX16" fmla="*/ 1433780 w 9497610"/>
                <a:gd name="csY16" fmla="*/ 39911 h 2132312"/>
                <a:gd name="csX17" fmla="*/ 1631290 w 9497610"/>
                <a:gd name="csY17" fmla="*/ 39911 h 2132312"/>
                <a:gd name="csX18" fmla="*/ 1931213 w 9497610"/>
                <a:gd name="csY18" fmla="*/ 32596 h 2132312"/>
                <a:gd name="csX19" fmla="*/ 2414016 w 9497610"/>
                <a:gd name="csY19" fmla="*/ 39911 h 2132312"/>
                <a:gd name="csX20" fmla="*/ 3343047 w 9497610"/>
                <a:gd name="csY20" fmla="*/ 3335 h 2132312"/>
                <a:gd name="csX21" fmla="*/ 3635655 w 9497610"/>
                <a:gd name="csY21" fmla="*/ 3335 h 2132312"/>
                <a:gd name="csX22" fmla="*/ 3694176 w 9497610"/>
                <a:gd name="csY22" fmla="*/ 17965 h 2132312"/>
                <a:gd name="csX23" fmla="*/ 3701492 w 9497610"/>
                <a:gd name="csY23" fmla="*/ 186215 h 2132312"/>
                <a:gd name="csX24" fmla="*/ 3716122 w 9497610"/>
                <a:gd name="csY24" fmla="*/ 266682 h 2132312"/>
                <a:gd name="csX25" fmla="*/ 3745383 w 9497610"/>
                <a:gd name="csY25" fmla="*/ 208161 h 2132312"/>
                <a:gd name="csX26" fmla="*/ 3752698 w 9497610"/>
                <a:gd name="csY26" fmla="*/ 164269 h 2132312"/>
                <a:gd name="csX27" fmla="*/ 3803904 w 9497610"/>
                <a:gd name="csY27" fmla="*/ 83802 h 2132312"/>
                <a:gd name="csX28" fmla="*/ 3884372 w 9497610"/>
                <a:gd name="csY28" fmla="*/ 25281 h 2132312"/>
                <a:gd name="csX29" fmla="*/ 4001415 w 9497610"/>
                <a:gd name="csY29" fmla="*/ 32596 h 2132312"/>
                <a:gd name="csX30" fmla="*/ 4593946 w 9497610"/>
                <a:gd name="csY30" fmla="*/ 25281 h 2132312"/>
                <a:gd name="csX31" fmla="*/ 5640020 w 9497610"/>
                <a:gd name="csY31" fmla="*/ 10650 h 2132312"/>
                <a:gd name="csX32" fmla="*/ 6590996 w 9497610"/>
                <a:gd name="csY32" fmla="*/ 17965 h 2132312"/>
                <a:gd name="csX33" fmla="*/ 7885786 w 9497610"/>
                <a:gd name="csY33" fmla="*/ 17965 h 2132312"/>
                <a:gd name="csX34" fmla="*/ 9497610 w 9497610"/>
                <a:gd name="csY34" fmla="*/ 2467 h 2132312"/>
                <a:gd name="csX0" fmla="*/ 0 w 9497610"/>
                <a:gd name="csY0" fmla="*/ 3335 h 2132312"/>
                <a:gd name="csX1" fmla="*/ 614477 w 9497610"/>
                <a:gd name="csY1" fmla="*/ 17965 h 2132312"/>
                <a:gd name="csX2" fmla="*/ 782727 w 9497610"/>
                <a:gd name="csY2" fmla="*/ 17965 h 2132312"/>
                <a:gd name="csX3" fmla="*/ 885140 w 9497610"/>
                <a:gd name="csY3" fmla="*/ 17965 h 2132312"/>
                <a:gd name="csX4" fmla="*/ 936346 w 9497610"/>
                <a:gd name="csY4" fmla="*/ 17965 h 2132312"/>
                <a:gd name="csX5" fmla="*/ 958292 w 9497610"/>
                <a:gd name="csY5" fmla="*/ 39911 h 2132312"/>
                <a:gd name="csX6" fmla="*/ 958292 w 9497610"/>
                <a:gd name="csY6" fmla="*/ 105748 h 2132312"/>
                <a:gd name="csX7" fmla="*/ 958292 w 9497610"/>
                <a:gd name="csY7" fmla="*/ 193530 h 2132312"/>
                <a:gd name="csX8" fmla="*/ 965607 w 9497610"/>
                <a:gd name="csY8" fmla="*/ 493453 h 2132312"/>
                <a:gd name="csX9" fmla="*/ 980237 w 9497610"/>
                <a:gd name="csY9" fmla="*/ 2132058 h 2132312"/>
                <a:gd name="csX10" fmla="*/ 1038759 w 9497610"/>
                <a:gd name="csY10" fmla="*/ 617812 h 2132312"/>
                <a:gd name="csX11" fmla="*/ 1075335 w 9497610"/>
                <a:gd name="csY11" fmla="*/ 434932 h 2132312"/>
                <a:gd name="csX12" fmla="*/ 1097280 w 9497610"/>
                <a:gd name="csY12" fmla="*/ 266682 h 2132312"/>
                <a:gd name="csX13" fmla="*/ 1141172 w 9497610"/>
                <a:gd name="csY13" fmla="*/ 156954 h 2132312"/>
                <a:gd name="csX14" fmla="*/ 1199693 w 9497610"/>
                <a:gd name="csY14" fmla="*/ 91117 h 2132312"/>
                <a:gd name="csX15" fmla="*/ 1294791 w 9497610"/>
                <a:gd name="csY15" fmla="*/ 54541 h 2132312"/>
                <a:gd name="csX16" fmla="*/ 1433780 w 9497610"/>
                <a:gd name="csY16" fmla="*/ 39911 h 2132312"/>
                <a:gd name="csX17" fmla="*/ 1631290 w 9497610"/>
                <a:gd name="csY17" fmla="*/ 39911 h 2132312"/>
                <a:gd name="csX18" fmla="*/ 1931213 w 9497610"/>
                <a:gd name="csY18" fmla="*/ 32596 h 2132312"/>
                <a:gd name="csX19" fmla="*/ 2414016 w 9497610"/>
                <a:gd name="csY19" fmla="*/ 39911 h 2132312"/>
                <a:gd name="csX20" fmla="*/ 3343047 w 9497610"/>
                <a:gd name="csY20" fmla="*/ 3335 h 2132312"/>
                <a:gd name="csX21" fmla="*/ 3635655 w 9497610"/>
                <a:gd name="csY21" fmla="*/ 3335 h 2132312"/>
                <a:gd name="csX22" fmla="*/ 3694176 w 9497610"/>
                <a:gd name="csY22" fmla="*/ 17965 h 2132312"/>
                <a:gd name="csX23" fmla="*/ 3701492 w 9497610"/>
                <a:gd name="csY23" fmla="*/ 186215 h 2132312"/>
                <a:gd name="csX24" fmla="*/ 3716122 w 9497610"/>
                <a:gd name="csY24" fmla="*/ 266682 h 2132312"/>
                <a:gd name="csX25" fmla="*/ 3745383 w 9497610"/>
                <a:gd name="csY25" fmla="*/ 208161 h 2132312"/>
                <a:gd name="csX26" fmla="*/ 3752698 w 9497610"/>
                <a:gd name="csY26" fmla="*/ 164269 h 2132312"/>
                <a:gd name="csX27" fmla="*/ 3803904 w 9497610"/>
                <a:gd name="csY27" fmla="*/ 83802 h 2132312"/>
                <a:gd name="csX28" fmla="*/ 3884372 w 9497610"/>
                <a:gd name="csY28" fmla="*/ 25281 h 2132312"/>
                <a:gd name="csX29" fmla="*/ 4001415 w 9497610"/>
                <a:gd name="csY29" fmla="*/ 32596 h 2132312"/>
                <a:gd name="csX30" fmla="*/ 4593946 w 9497610"/>
                <a:gd name="csY30" fmla="*/ 25281 h 2132312"/>
                <a:gd name="csX31" fmla="*/ 5640020 w 9497610"/>
                <a:gd name="csY31" fmla="*/ 10650 h 2132312"/>
                <a:gd name="csX32" fmla="*/ 6590996 w 9497610"/>
                <a:gd name="csY32" fmla="*/ 17965 h 2132312"/>
                <a:gd name="csX33" fmla="*/ 7885786 w 9497610"/>
                <a:gd name="csY33" fmla="*/ 17965 h 2132312"/>
                <a:gd name="csX34" fmla="*/ 9497610 w 9497610"/>
                <a:gd name="csY34" fmla="*/ 2467 h 2132312"/>
                <a:gd name="csX0" fmla="*/ 0 w 9497610"/>
                <a:gd name="csY0" fmla="*/ 3335 h 2132331"/>
                <a:gd name="csX1" fmla="*/ 614477 w 9497610"/>
                <a:gd name="csY1" fmla="*/ 17965 h 2132331"/>
                <a:gd name="csX2" fmla="*/ 782727 w 9497610"/>
                <a:gd name="csY2" fmla="*/ 17965 h 2132331"/>
                <a:gd name="csX3" fmla="*/ 885140 w 9497610"/>
                <a:gd name="csY3" fmla="*/ 17965 h 2132331"/>
                <a:gd name="csX4" fmla="*/ 936346 w 9497610"/>
                <a:gd name="csY4" fmla="*/ 17965 h 2132331"/>
                <a:gd name="csX5" fmla="*/ 958292 w 9497610"/>
                <a:gd name="csY5" fmla="*/ 39911 h 2132331"/>
                <a:gd name="csX6" fmla="*/ 958292 w 9497610"/>
                <a:gd name="csY6" fmla="*/ 105748 h 2132331"/>
                <a:gd name="csX7" fmla="*/ 958292 w 9497610"/>
                <a:gd name="csY7" fmla="*/ 193530 h 2132331"/>
                <a:gd name="csX8" fmla="*/ 965607 w 9497610"/>
                <a:gd name="csY8" fmla="*/ 493453 h 2132331"/>
                <a:gd name="csX9" fmla="*/ 980237 w 9497610"/>
                <a:gd name="csY9" fmla="*/ 2132058 h 2132331"/>
                <a:gd name="csX10" fmla="*/ 1064761 w 9497610"/>
                <a:gd name="csY10" fmla="*/ 622146 h 2132331"/>
                <a:gd name="csX11" fmla="*/ 1075335 w 9497610"/>
                <a:gd name="csY11" fmla="*/ 434932 h 2132331"/>
                <a:gd name="csX12" fmla="*/ 1097280 w 9497610"/>
                <a:gd name="csY12" fmla="*/ 266682 h 2132331"/>
                <a:gd name="csX13" fmla="*/ 1141172 w 9497610"/>
                <a:gd name="csY13" fmla="*/ 156954 h 2132331"/>
                <a:gd name="csX14" fmla="*/ 1199693 w 9497610"/>
                <a:gd name="csY14" fmla="*/ 91117 h 2132331"/>
                <a:gd name="csX15" fmla="*/ 1294791 w 9497610"/>
                <a:gd name="csY15" fmla="*/ 54541 h 2132331"/>
                <a:gd name="csX16" fmla="*/ 1433780 w 9497610"/>
                <a:gd name="csY16" fmla="*/ 39911 h 2132331"/>
                <a:gd name="csX17" fmla="*/ 1631290 w 9497610"/>
                <a:gd name="csY17" fmla="*/ 39911 h 2132331"/>
                <a:gd name="csX18" fmla="*/ 1931213 w 9497610"/>
                <a:gd name="csY18" fmla="*/ 32596 h 2132331"/>
                <a:gd name="csX19" fmla="*/ 2414016 w 9497610"/>
                <a:gd name="csY19" fmla="*/ 39911 h 2132331"/>
                <a:gd name="csX20" fmla="*/ 3343047 w 9497610"/>
                <a:gd name="csY20" fmla="*/ 3335 h 2132331"/>
                <a:gd name="csX21" fmla="*/ 3635655 w 9497610"/>
                <a:gd name="csY21" fmla="*/ 3335 h 2132331"/>
                <a:gd name="csX22" fmla="*/ 3694176 w 9497610"/>
                <a:gd name="csY22" fmla="*/ 17965 h 2132331"/>
                <a:gd name="csX23" fmla="*/ 3701492 w 9497610"/>
                <a:gd name="csY23" fmla="*/ 186215 h 2132331"/>
                <a:gd name="csX24" fmla="*/ 3716122 w 9497610"/>
                <a:gd name="csY24" fmla="*/ 266682 h 2132331"/>
                <a:gd name="csX25" fmla="*/ 3745383 w 9497610"/>
                <a:gd name="csY25" fmla="*/ 208161 h 2132331"/>
                <a:gd name="csX26" fmla="*/ 3752698 w 9497610"/>
                <a:gd name="csY26" fmla="*/ 164269 h 2132331"/>
                <a:gd name="csX27" fmla="*/ 3803904 w 9497610"/>
                <a:gd name="csY27" fmla="*/ 83802 h 2132331"/>
                <a:gd name="csX28" fmla="*/ 3884372 w 9497610"/>
                <a:gd name="csY28" fmla="*/ 25281 h 2132331"/>
                <a:gd name="csX29" fmla="*/ 4001415 w 9497610"/>
                <a:gd name="csY29" fmla="*/ 32596 h 2132331"/>
                <a:gd name="csX30" fmla="*/ 4593946 w 9497610"/>
                <a:gd name="csY30" fmla="*/ 25281 h 2132331"/>
                <a:gd name="csX31" fmla="*/ 5640020 w 9497610"/>
                <a:gd name="csY31" fmla="*/ 10650 h 2132331"/>
                <a:gd name="csX32" fmla="*/ 6590996 w 9497610"/>
                <a:gd name="csY32" fmla="*/ 17965 h 2132331"/>
                <a:gd name="csX33" fmla="*/ 7885786 w 9497610"/>
                <a:gd name="csY33" fmla="*/ 17965 h 2132331"/>
                <a:gd name="csX34" fmla="*/ 9497610 w 9497610"/>
                <a:gd name="csY34" fmla="*/ 2467 h 2132331"/>
                <a:gd name="csX0" fmla="*/ 0 w 9497610"/>
                <a:gd name="csY0" fmla="*/ 3244 h 2132240"/>
                <a:gd name="csX1" fmla="*/ 614477 w 9497610"/>
                <a:gd name="csY1" fmla="*/ 17874 h 2132240"/>
                <a:gd name="csX2" fmla="*/ 782727 w 9497610"/>
                <a:gd name="csY2" fmla="*/ 17874 h 2132240"/>
                <a:gd name="csX3" fmla="*/ 885140 w 9497610"/>
                <a:gd name="csY3" fmla="*/ 17874 h 2132240"/>
                <a:gd name="csX4" fmla="*/ 936346 w 9497610"/>
                <a:gd name="csY4" fmla="*/ 17874 h 2132240"/>
                <a:gd name="csX5" fmla="*/ 958292 w 9497610"/>
                <a:gd name="csY5" fmla="*/ 39820 h 2132240"/>
                <a:gd name="csX6" fmla="*/ 958292 w 9497610"/>
                <a:gd name="csY6" fmla="*/ 105657 h 2132240"/>
                <a:gd name="csX7" fmla="*/ 958292 w 9497610"/>
                <a:gd name="csY7" fmla="*/ 193439 h 2132240"/>
                <a:gd name="csX8" fmla="*/ 965607 w 9497610"/>
                <a:gd name="csY8" fmla="*/ 493362 h 2132240"/>
                <a:gd name="csX9" fmla="*/ 980237 w 9497610"/>
                <a:gd name="csY9" fmla="*/ 2131967 h 2132240"/>
                <a:gd name="csX10" fmla="*/ 1064761 w 9497610"/>
                <a:gd name="csY10" fmla="*/ 622055 h 2132240"/>
                <a:gd name="csX11" fmla="*/ 1075335 w 9497610"/>
                <a:gd name="csY11" fmla="*/ 434841 h 2132240"/>
                <a:gd name="csX12" fmla="*/ 1097280 w 9497610"/>
                <a:gd name="csY12" fmla="*/ 266591 h 2132240"/>
                <a:gd name="csX13" fmla="*/ 1141172 w 9497610"/>
                <a:gd name="csY13" fmla="*/ 156863 h 2132240"/>
                <a:gd name="csX14" fmla="*/ 1199693 w 9497610"/>
                <a:gd name="csY14" fmla="*/ 91026 h 2132240"/>
                <a:gd name="csX15" fmla="*/ 1294791 w 9497610"/>
                <a:gd name="csY15" fmla="*/ 54450 h 2132240"/>
                <a:gd name="csX16" fmla="*/ 1433780 w 9497610"/>
                <a:gd name="csY16" fmla="*/ 39820 h 2132240"/>
                <a:gd name="csX17" fmla="*/ 1631290 w 9497610"/>
                <a:gd name="csY17" fmla="*/ 39820 h 2132240"/>
                <a:gd name="csX18" fmla="*/ 1931213 w 9497610"/>
                <a:gd name="csY18" fmla="*/ 32505 h 2132240"/>
                <a:gd name="csX19" fmla="*/ 2418350 w 9497610"/>
                <a:gd name="csY19" fmla="*/ 22485 h 2132240"/>
                <a:gd name="csX20" fmla="*/ 3343047 w 9497610"/>
                <a:gd name="csY20" fmla="*/ 3244 h 2132240"/>
                <a:gd name="csX21" fmla="*/ 3635655 w 9497610"/>
                <a:gd name="csY21" fmla="*/ 3244 h 2132240"/>
                <a:gd name="csX22" fmla="*/ 3694176 w 9497610"/>
                <a:gd name="csY22" fmla="*/ 17874 h 2132240"/>
                <a:gd name="csX23" fmla="*/ 3701492 w 9497610"/>
                <a:gd name="csY23" fmla="*/ 186124 h 2132240"/>
                <a:gd name="csX24" fmla="*/ 3716122 w 9497610"/>
                <a:gd name="csY24" fmla="*/ 266591 h 2132240"/>
                <a:gd name="csX25" fmla="*/ 3745383 w 9497610"/>
                <a:gd name="csY25" fmla="*/ 208070 h 2132240"/>
                <a:gd name="csX26" fmla="*/ 3752698 w 9497610"/>
                <a:gd name="csY26" fmla="*/ 164178 h 2132240"/>
                <a:gd name="csX27" fmla="*/ 3803904 w 9497610"/>
                <a:gd name="csY27" fmla="*/ 83711 h 2132240"/>
                <a:gd name="csX28" fmla="*/ 3884372 w 9497610"/>
                <a:gd name="csY28" fmla="*/ 25190 h 2132240"/>
                <a:gd name="csX29" fmla="*/ 4001415 w 9497610"/>
                <a:gd name="csY29" fmla="*/ 32505 h 2132240"/>
                <a:gd name="csX30" fmla="*/ 4593946 w 9497610"/>
                <a:gd name="csY30" fmla="*/ 25190 h 2132240"/>
                <a:gd name="csX31" fmla="*/ 5640020 w 9497610"/>
                <a:gd name="csY31" fmla="*/ 10559 h 2132240"/>
                <a:gd name="csX32" fmla="*/ 6590996 w 9497610"/>
                <a:gd name="csY32" fmla="*/ 17874 h 2132240"/>
                <a:gd name="csX33" fmla="*/ 7885786 w 9497610"/>
                <a:gd name="csY33" fmla="*/ 17874 h 2132240"/>
                <a:gd name="csX34" fmla="*/ 9497610 w 9497610"/>
                <a:gd name="csY34" fmla="*/ 2376 h 2132240"/>
                <a:gd name="csX0" fmla="*/ 0 w 9497610"/>
                <a:gd name="csY0" fmla="*/ 3244 h 2132240"/>
                <a:gd name="csX1" fmla="*/ 614477 w 9497610"/>
                <a:gd name="csY1" fmla="*/ 17874 h 2132240"/>
                <a:gd name="csX2" fmla="*/ 782727 w 9497610"/>
                <a:gd name="csY2" fmla="*/ 17874 h 2132240"/>
                <a:gd name="csX3" fmla="*/ 885140 w 9497610"/>
                <a:gd name="csY3" fmla="*/ 17874 h 2132240"/>
                <a:gd name="csX4" fmla="*/ 936346 w 9497610"/>
                <a:gd name="csY4" fmla="*/ 17874 h 2132240"/>
                <a:gd name="csX5" fmla="*/ 958292 w 9497610"/>
                <a:gd name="csY5" fmla="*/ 39820 h 2132240"/>
                <a:gd name="csX6" fmla="*/ 958292 w 9497610"/>
                <a:gd name="csY6" fmla="*/ 105657 h 2132240"/>
                <a:gd name="csX7" fmla="*/ 958292 w 9497610"/>
                <a:gd name="csY7" fmla="*/ 193439 h 2132240"/>
                <a:gd name="csX8" fmla="*/ 965607 w 9497610"/>
                <a:gd name="csY8" fmla="*/ 493362 h 2132240"/>
                <a:gd name="csX9" fmla="*/ 980237 w 9497610"/>
                <a:gd name="csY9" fmla="*/ 2131967 h 2132240"/>
                <a:gd name="csX10" fmla="*/ 1064761 w 9497610"/>
                <a:gd name="csY10" fmla="*/ 622055 h 2132240"/>
                <a:gd name="csX11" fmla="*/ 1075335 w 9497610"/>
                <a:gd name="csY11" fmla="*/ 434841 h 2132240"/>
                <a:gd name="csX12" fmla="*/ 1097280 w 9497610"/>
                <a:gd name="csY12" fmla="*/ 266591 h 2132240"/>
                <a:gd name="csX13" fmla="*/ 1141172 w 9497610"/>
                <a:gd name="csY13" fmla="*/ 156863 h 2132240"/>
                <a:gd name="csX14" fmla="*/ 1199693 w 9497610"/>
                <a:gd name="csY14" fmla="*/ 91026 h 2132240"/>
                <a:gd name="csX15" fmla="*/ 1294791 w 9497610"/>
                <a:gd name="csY15" fmla="*/ 54450 h 2132240"/>
                <a:gd name="csX16" fmla="*/ 1433780 w 9497610"/>
                <a:gd name="csY16" fmla="*/ 39820 h 2132240"/>
                <a:gd name="csX17" fmla="*/ 1631290 w 9497610"/>
                <a:gd name="csY17" fmla="*/ 39820 h 2132240"/>
                <a:gd name="csX18" fmla="*/ 1931213 w 9497610"/>
                <a:gd name="csY18" fmla="*/ 32505 h 2132240"/>
                <a:gd name="csX19" fmla="*/ 2418350 w 9497610"/>
                <a:gd name="csY19" fmla="*/ 22485 h 2132240"/>
                <a:gd name="csX20" fmla="*/ 3343047 w 9497610"/>
                <a:gd name="csY20" fmla="*/ 3244 h 2132240"/>
                <a:gd name="csX21" fmla="*/ 3635655 w 9497610"/>
                <a:gd name="csY21" fmla="*/ 3244 h 2132240"/>
                <a:gd name="csX22" fmla="*/ 3694176 w 9497610"/>
                <a:gd name="csY22" fmla="*/ 17874 h 2132240"/>
                <a:gd name="csX23" fmla="*/ 3701492 w 9497610"/>
                <a:gd name="csY23" fmla="*/ 186124 h 2132240"/>
                <a:gd name="csX24" fmla="*/ 3716122 w 9497610"/>
                <a:gd name="csY24" fmla="*/ 266591 h 2132240"/>
                <a:gd name="csX25" fmla="*/ 3745383 w 9497610"/>
                <a:gd name="csY25" fmla="*/ 208070 h 2132240"/>
                <a:gd name="csX26" fmla="*/ 3752698 w 9497610"/>
                <a:gd name="csY26" fmla="*/ 164178 h 2132240"/>
                <a:gd name="csX27" fmla="*/ 3803904 w 9497610"/>
                <a:gd name="csY27" fmla="*/ 83711 h 2132240"/>
                <a:gd name="csX28" fmla="*/ 3884372 w 9497610"/>
                <a:gd name="csY28" fmla="*/ 25190 h 2132240"/>
                <a:gd name="csX29" fmla="*/ 4005749 w 9497610"/>
                <a:gd name="csY29" fmla="*/ 28172 h 2132240"/>
                <a:gd name="csX30" fmla="*/ 4593946 w 9497610"/>
                <a:gd name="csY30" fmla="*/ 25190 h 2132240"/>
                <a:gd name="csX31" fmla="*/ 5640020 w 9497610"/>
                <a:gd name="csY31" fmla="*/ 10559 h 2132240"/>
                <a:gd name="csX32" fmla="*/ 6590996 w 9497610"/>
                <a:gd name="csY32" fmla="*/ 17874 h 2132240"/>
                <a:gd name="csX33" fmla="*/ 7885786 w 9497610"/>
                <a:gd name="csY33" fmla="*/ 17874 h 2132240"/>
                <a:gd name="csX34" fmla="*/ 9497610 w 9497610"/>
                <a:gd name="csY34" fmla="*/ 2376 h 2132240"/>
                <a:gd name="csX0" fmla="*/ 0 w 9497610"/>
                <a:gd name="csY0" fmla="*/ 3244 h 2132240"/>
                <a:gd name="csX1" fmla="*/ 614477 w 9497610"/>
                <a:gd name="csY1" fmla="*/ 17874 h 2132240"/>
                <a:gd name="csX2" fmla="*/ 782727 w 9497610"/>
                <a:gd name="csY2" fmla="*/ 17874 h 2132240"/>
                <a:gd name="csX3" fmla="*/ 885140 w 9497610"/>
                <a:gd name="csY3" fmla="*/ 17874 h 2132240"/>
                <a:gd name="csX4" fmla="*/ 936346 w 9497610"/>
                <a:gd name="csY4" fmla="*/ 17874 h 2132240"/>
                <a:gd name="csX5" fmla="*/ 958292 w 9497610"/>
                <a:gd name="csY5" fmla="*/ 39820 h 2132240"/>
                <a:gd name="csX6" fmla="*/ 958292 w 9497610"/>
                <a:gd name="csY6" fmla="*/ 105657 h 2132240"/>
                <a:gd name="csX7" fmla="*/ 958292 w 9497610"/>
                <a:gd name="csY7" fmla="*/ 193439 h 2132240"/>
                <a:gd name="csX8" fmla="*/ 965607 w 9497610"/>
                <a:gd name="csY8" fmla="*/ 493362 h 2132240"/>
                <a:gd name="csX9" fmla="*/ 980237 w 9497610"/>
                <a:gd name="csY9" fmla="*/ 2131967 h 2132240"/>
                <a:gd name="csX10" fmla="*/ 1064761 w 9497610"/>
                <a:gd name="csY10" fmla="*/ 622055 h 2132240"/>
                <a:gd name="csX11" fmla="*/ 1075335 w 9497610"/>
                <a:gd name="csY11" fmla="*/ 434841 h 2132240"/>
                <a:gd name="csX12" fmla="*/ 1097280 w 9497610"/>
                <a:gd name="csY12" fmla="*/ 266591 h 2132240"/>
                <a:gd name="csX13" fmla="*/ 1141172 w 9497610"/>
                <a:gd name="csY13" fmla="*/ 156863 h 2132240"/>
                <a:gd name="csX14" fmla="*/ 1199693 w 9497610"/>
                <a:gd name="csY14" fmla="*/ 91026 h 2132240"/>
                <a:gd name="csX15" fmla="*/ 1294791 w 9497610"/>
                <a:gd name="csY15" fmla="*/ 54450 h 2132240"/>
                <a:gd name="csX16" fmla="*/ 1433780 w 9497610"/>
                <a:gd name="csY16" fmla="*/ 39820 h 2132240"/>
                <a:gd name="csX17" fmla="*/ 1631290 w 9497610"/>
                <a:gd name="csY17" fmla="*/ 39820 h 2132240"/>
                <a:gd name="csX18" fmla="*/ 1931213 w 9497610"/>
                <a:gd name="csY18" fmla="*/ 32505 h 2132240"/>
                <a:gd name="csX19" fmla="*/ 2418350 w 9497610"/>
                <a:gd name="csY19" fmla="*/ 22485 h 2132240"/>
                <a:gd name="csX20" fmla="*/ 3343047 w 9497610"/>
                <a:gd name="csY20" fmla="*/ 3244 h 2132240"/>
                <a:gd name="csX21" fmla="*/ 3635655 w 9497610"/>
                <a:gd name="csY21" fmla="*/ 3244 h 2132240"/>
                <a:gd name="csX22" fmla="*/ 3694176 w 9497610"/>
                <a:gd name="csY22" fmla="*/ 17874 h 2132240"/>
                <a:gd name="csX23" fmla="*/ 3701492 w 9497610"/>
                <a:gd name="csY23" fmla="*/ 186124 h 2132240"/>
                <a:gd name="csX24" fmla="*/ 3716122 w 9497610"/>
                <a:gd name="csY24" fmla="*/ 266591 h 2132240"/>
                <a:gd name="csX25" fmla="*/ 3745383 w 9497610"/>
                <a:gd name="csY25" fmla="*/ 208070 h 2132240"/>
                <a:gd name="csX26" fmla="*/ 3771748 w 9497610"/>
                <a:gd name="csY26" fmla="*/ 161003 h 2132240"/>
                <a:gd name="csX27" fmla="*/ 3803904 w 9497610"/>
                <a:gd name="csY27" fmla="*/ 83711 h 2132240"/>
                <a:gd name="csX28" fmla="*/ 3884372 w 9497610"/>
                <a:gd name="csY28" fmla="*/ 25190 h 2132240"/>
                <a:gd name="csX29" fmla="*/ 4005749 w 9497610"/>
                <a:gd name="csY29" fmla="*/ 28172 h 2132240"/>
                <a:gd name="csX30" fmla="*/ 4593946 w 9497610"/>
                <a:gd name="csY30" fmla="*/ 25190 h 2132240"/>
                <a:gd name="csX31" fmla="*/ 5640020 w 9497610"/>
                <a:gd name="csY31" fmla="*/ 10559 h 2132240"/>
                <a:gd name="csX32" fmla="*/ 6590996 w 9497610"/>
                <a:gd name="csY32" fmla="*/ 17874 h 2132240"/>
                <a:gd name="csX33" fmla="*/ 7885786 w 9497610"/>
                <a:gd name="csY33" fmla="*/ 17874 h 2132240"/>
                <a:gd name="csX34" fmla="*/ 9497610 w 9497610"/>
                <a:gd name="csY34" fmla="*/ 2376 h 2132240"/>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71748 w 9497610"/>
                <a:gd name="csY26" fmla="*/ 161212 h 2132449"/>
                <a:gd name="csX27" fmla="*/ 3803904 w 9497610"/>
                <a:gd name="csY27" fmla="*/ 83920 h 2132449"/>
                <a:gd name="csX28" fmla="*/ 3884372 w 9497610"/>
                <a:gd name="csY28" fmla="*/ 25399 h 2132449"/>
                <a:gd name="csX29" fmla="*/ 4005749 w 9497610"/>
                <a:gd name="csY29" fmla="*/ 28381 h 2132449"/>
                <a:gd name="csX30" fmla="*/ 4593946 w 9497610"/>
                <a:gd name="csY30" fmla="*/ 25399 h 2132449"/>
                <a:gd name="csX31" fmla="*/ 5640020 w 9497610"/>
                <a:gd name="csY31" fmla="*/ 10768 h 2132449"/>
                <a:gd name="csX32" fmla="*/ 6590996 w 9497610"/>
                <a:gd name="csY32" fmla="*/ 18083 h 2132449"/>
                <a:gd name="csX33" fmla="*/ 7885786 w 9497610"/>
                <a:gd name="csY33" fmla="*/ 18083 h 2132449"/>
                <a:gd name="csX34" fmla="*/ 9497610 w 9497610"/>
                <a:gd name="csY34" fmla="*/ 2585 h 2132449"/>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68573 w 9497610"/>
                <a:gd name="csY26" fmla="*/ 145337 h 2132449"/>
                <a:gd name="csX27" fmla="*/ 3803904 w 9497610"/>
                <a:gd name="csY27" fmla="*/ 83920 h 2132449"/>
                <a:gd name="csX28" fmla="*/ 3884372 w 9497610"/>
                <a:gd name="csY28" fmla="*/ 25399 h 2132449"/>
                <a:gd name="csX29" fmla="*/ 4005749 w 9497610"/>
                <a:gd name="csY29" fmla="*/ 28381 h 2132449"/>
                <a:gd name="csX30" fmla="*/ 4593946 w 9497610"/>
                <a:gd name="csY30" fmla="*/ 25399 h 2132449"/>
                <a:gd name="csX31" fmla="*/ 5640020 w 9497610"/>
                <a:gd name="csY31" fmla="*/ 10768 h 2132449"/>
                <a:gd name="csX32" fmla="*/ 6590996 w 9497610"/>
                <a:gd name="csY32" fmla="*/ 18083 h 2132449"/>
                <a:gd name="csX33" fmla="*/ 7885786 w 9497610"/>
                <a:gd name="csY33" fmla="*/ 18083 h 2132449"/>
                <a:gd name="csX34" fmla="*/ 9497610 w 9497610"/>
                <a:gd name="csY34" fmla="*/ 2585 h 2132449"/>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68573 w 9497610"/>
                <a:gd name="csY26" fmla="*/ 145337 h 2132449"/>
                <a:gd name="csX27" fmla="*/ 3803904 w 9497610"/>
                <a:gd name="csY27" fmla="*/ 83920 h 2132449"/>
                <a:gd name="csX28" fmla="*/ 3887547 w 9497610"/>
                <a:gd name="csY28" fmla="*/ 34924 h 2132449"/>
                <a:gd name="csX29" fmla="*/ 4005749 w 9497610"/>
                <a:gd name="csY29" fmla="*/ 28381 h 2132449"/>
                <a:gd name="csX30" fmla="*/ 4593946 w 9497610"/>
                <a:gd name="csY30" fmla="*/ 25399 h 2132449"/>
                <a:gd name="csX31" fmla="*/ 5640020 w 9497610"/>
                <a:gd name="csY31" fmla="*/ 10768 h 2132449"/>
                <a:gd name="csX32" fmla="*/ 6590996 w 9497610"/>
                <a:gd name="csY32" fmla="*/ 18083 h 2132449"/>
                <a:gd name="csX33" fmla="*/ 7885786 w 9497610"/>
                <a:gd name="csY33" fmla="*/ 18083 h 2132449"/>
                <a:gd name="csX34" fmla="*/ 9497610 w 9497610"/>
                <a:gd name="csY34" fmla="*/ 2585 h 2132449"/>
                <a:gd name="csX0" fmla="*/ 0 w 9497610"/>
                <a:gd name="csY0" fmla="*/ 3453 h 2132449"/>
                <a:gd name="csX1" fmla="*/ 614477 w 9497610"/>
                <a:gd name="csY1" fmla="*/ 18083 h 2132449"/>
                <a:gd name="csX2" fmla="*/ 782727 w 9497610"/>
                <a:gd name="csY2" fmla="*/ 18083 h 2132449"/>
                <a:gd name="csX3" fmla="*/ 885140 w 9497610"/>
                <a:gd name="csY3" fmla="*/ 18083 h 2132449"/>
                <a:gd name="csX4" fmla="*/ 936346 w 9497610"/>
                <a:gd name="csY4" fmla="*/ 18083 h 2132449"/>
                <a:gd name="csX5" fmla="*/ 958292 w 9497610"/>
                <a:gd name="csY5" fmla="*/ 40029 h 2132449"/>
                <a:gd name="csX6" fmla="*/ 958292 w 9497610"/>
                <a:gd name="csY6" fmla="*/ 105866 h 2132449"/>
                <a:gd name="csX7" fmla="*/ 958292 w 9497610"/>
                <a:gd name="csY7" fmla="*/ 193648 h 2132449"/>
                <a:gd name="csX8" fmla="*/ 965607 w 9497610"/>
                <a:gd name="csY8" fmla="*/ 493571 h 2132449"/>
                <a:gd name="csX9" fmla="*/ 980237 w 9497610"/>
                <a:gd name="csY9" fmla="*/ 2132176 h 2132449"/>
                <a:gd name="csX10" fmla="*/ 1064761 w 9497610"/>
                <a:gd name="csY10" fmla="*/ 622264 h 2132449"/>
                <a:gd name="csX11" fmla="*/ 1075335 w 9497610"/>
                <a:gd name="csY11" fmla="*/ 435050 h 2132449"/>
                <a:gd name="csX12" fmla="*/ 1097280 w 9497610"/>
                <a:gd name="csY12" fmla="*/ 266800 h 2132449"/>
                <a:gd name="csX13" fmla="*/ 1141172 w 9497610"/>
                <a:gd name="csY13" fmla="*/ 157072 h 2132449"/>
                <a:gd name="csX14" fmla="*/ 1199693 w 9497610"/>
                <a:gd name="csY14" fmla="*/ 91235 h 2132449"/>
                <a:gd name="csX15" fmla="*/ 1294791 w 9497610"/>
                <a:gd name="csY15" fmla="*/ 54659 h 2132449"/>
                <a:gd name="csX16" fmla="*/ 1433780 w 9497610"/>
                <a:gd name="csY16" fmla="*/ 40029 h 2132449"/>
                <a:gd name="csX17" fmla="*/ 1631290 w 9497610"/>
                <a:gd name="csY17" fmla="*/ 40029 h 2132449"/>
                <a:gd name="csX18" fmla="*/ 1931213 w 9497610"/>
                <a:gd name="csY18" fmla="*/ 32714 h 2132449"/>
                <a:gd name="csX19" fmla="*/ 2418350 w 9497610"/>
                <a:gd name="csY19" fmla="*/ 22694 h 2132449"/>
                <a:gd name="csX20" fmla="*/ 3343047 w 9497610"/>
                <a:gd name="csY20" fmla="*/ 3453 h 2132449"/>
                <a:gd name="csX21" fmla="*/ 3635655 w 9497610"/>
                <a:gd name="csY21" fmla="*/ 3453 h 2132449"/>
                <a:gd name="csX22" fmla="*/ 3694176 w 9497610"/>
                <a:gd name="csY22" fmla="*/ 18083 h 2132449"/>
                <a:gd name="csX23" fmla="*/ 3704667 w 9497610"/>
                <a:gd name="csY23" fmla="*/ 189508 h 2132449"/>
                <a:gd name="csX24" fmla="*/ 3716122 w 9497610"/>
                <a:gd name="csY24" fmla="*/ 266800 h 2132449"/>
                <a:gd name="csX25" fmla="*/ 3745383 w 9497610"/>
                <a:gd name="csY25" fmla="*/ 208279 h 2132449"/>
                <a:gd name="csX26" fmla="*/ 3768573 w 9497610"/>
                <a:gd name="csY26" fmla="*/ 145337 h 2132449"/>
                <a:gd name="csX27" fmla="*/ 3803904 w 9497610"/>
                <a:gd name="csY27" fmla="*/ 83920 h 2132449"/>
                <a:gd name="csX28" fmla="*/ 3887547 w 9497610"/>
                <a:gd name="csY28" fmla="*/ 34924 h 2132449"/>
                <a:gd name="csX29" fmla="*/ 4005749 w 9497610"/>
                <a:gd name="csY29" fmla="*/ 28381 h 2132449"/>
                <a:gd name="csX30" fmla="*/ 4593946 w 9497610"/>
                <a:gd name="csY30" fmla="*/ 25399 h 2132449"/>
                <a:gd name="csX31" fmla="*/ 5643195 w 9497610"/>
                <a:gd name="csY31" fmla="*/ 26643 h 2132449"/>
                <a:gd name="csX32" fmla="*/ 6590996 w 9497610"/>
                <a:gd name="csY32" fmla="*/ 18083 h 2132449"/>
                <a:gd name="csX33" fmla="*/ 7885786 w 9497610"/>
                <a:gd name="csY33" fmla="*/ 18083 h 2132449"/>
                <a:gd name="csX34" fmla="*/ 9497610 w 9497610"/>
                <a:gd name="csY34" fmla="*/ 2585 h 2132449"/>
                <a:gd name="csX0" fmla="*/ 0 w 9529937"/>
                <a:gd name="csY0" fmla="*/ 8071 h 2132449"/>
                <a:gd name="csX1" fmla="*/ 646804 w 9529937"/>
                <a:gd name="csY1" fmla="*/ 18083 h 2132449"/>
                <a:gd name="csX2" fmla="*/ 815054 w 9529937"/>
                <a:gd name="csY2" fmla="*/ 18083 h 2132449"/>
                <a:gd name="csX3" fmla="*/ 917467 w 9529937"/>
                <a:gd name="csY3" fmla="*/ 18083 h 2132449"/>
                <a:gd name="csX4" fmla="*/ 968673 w 9529937"/>
                <a:gd name="csY4" fmla="*/ 18083 h 2132449"/>
                <a:gd name="csX5" fmla="*/ 990619 w 9529937"/>
                <a:gd name="csY5" fmla="*/ 40029 h 2132449"/>
                <a:gd name="csX6" fmla="*/ 990619 w 9529937"/>
                <a:gd name="csY6" fmla="*/ 105866 h 2132449"/>
                <a:gd name="csX7" fmla="*/ 990619 w 9529937"/>
                <a:gd name="csY7" fmla="*/ 193648 h 2132449"/>
                <a:gd name="csX8" fmla="*/ 997934 w 9529937"/>
                <a:gd name="csY8" fmla="*/ 493571 h 2132449"/>
                <a:gd name="csX9" fmla="*/ 1012564 w 9529937"/>
                <a:gd name="csY9" fmla="*/ 2132176 h 2132449"/>
                <a:gd name="csX10" fmla="*/ 1097088 w 9529937"/>
                <a:gd name="csY10" fmla="*/ 622264 h 2132449"/>
                <a:gd name="csX11" fmla="*/ 1107662 w 9529937"/>
                <a:gd name="csY11" fmla="*/ 435050 h 2132449"/>
                <a:gd name="csX12" fmla="*/ 1129607 w 9529937"/>
                <a:gd name="csY12" fmla="*/ 266800 h 2132449"/>
                <a:gd name="csX13" fmla="*/ 1173499 w 9529937"/>
                <a:gd name="csY13" fmla="*/ 157072 h 2132449"/>
                <a:gd name="csX14" fmla="*/ 1232020 w 9529937"/>
                <a:gd name="csY14" fmla="*/ 91235 h 2132449"/>
                <a:gd name="csX15" fmla="*/ 1327118 w 9529937"/>
                <a:gd name="csY15" fmla="*/ 54659 h 2132449"/>
                <a:gd name="csX16" fmla="*/ 1466107 w 9529937"/>
                <a:gd name="csY16" fmla="*/ 40029 h 2132449"/>
                <a:gd name="csX17" fmla="*/ 1663617 w 9529937"/>
                <a:gd name="csY17" fmla="*/ 40029 h 2132449"/>
                <a:gd name="csX18" fmla="*/ 1963540 w 9529937"/>
                <a:gd name="csY18" fmla="*/ 32714 h 2132449"/>
                <a:gd name="csX19" fmla="*/ 2450677 w 9529937"/>
                <a:gd name="csY19" fmla="*/ 22694 h 2132449"/>
                <a:gd name="csX20" fmla="*/ 3375374 w 9529937"/>
                <a:gd name="csY20" fmla="*/ 3453 h 2132449"/>
                <a:gd name="csX21" fmla="*/ 3667982 w 9529937"/>
                <a:gd name="csY21" fmla="*/ 3453 h 2132449"/>
                <a:gd name="csX22" fmla="*/ 3726503 w 9529937"/>
                <a:gd name="csY22" fmla="*/ 18083 h 2132449"/>
                <a:gd name="csX23" fmla="*/ 3736994 w 9529937"/>
                <a:gd name="csY23" fmla="*/ 189508 h 2132449"/>
                <a:gd name="csX24" fmla="*/ 3748449 w 9529937"/>
                <a:gd name="csY24" fmla="*/ 266800 h 2132449"/>
                <a:gd name="csX25" fmla="*/ 3777710 w 9529937"/>
                <a:gd name="csY25" fmla="*/ 208279 h 2132449"/>
                <a:gd name="csX26" fmla="*/ 3800900 w 9529937"/>
                <a:gd name="csY26" fmla="*/ 145337 h 2132449"/>
                <a:gd name="csX27" fmla="*/ 3836231 w 9529937"/>
                <a:gd name="csY27" fmla="*/ 83920 h 2132449"/>
                <a:gd name="csX28" fmla="*/ 3919874 w 9529937"/>
                <a:gd name="csY28" fmla="*/ 34924 h 2132449"/>
                <a:gd name="csX29" fmla="*/ 4038076 w 9529937"/>
                <a:gd name="csY29" fmla="*/ 28381 h 2132449"/>
                <a:gd name="csX30" fmla="*/ 4626273 w 9529937"/>
                <a:gd name="csY30" fmla="*/ 25399 h 2132449"/>
                <a:gd name="csX31" fmla="*/ 5675522 w 9529937"/>
                <a:gd name="csY31" fmla="*/ 26643 h 2132449"/>
                <a:gd name="csX32" fmla="*/ 6623323 w 9529937"/>
                <a:gd name="csY32" fmla="*/ 18083 h 2132449"/>
                <a:gd name="csX33" fmla="*/ 7918113 w 9529937"/>
                <a:gd name="csY33" fmla="*/ 18083 h 2132449"/>
                <a:gd name="csX34" fmla="*/ 9529937 w 9529937"/>
                <a:gd name="csY34" fmla="*/ 2585 h 2132449"/>
                <a:gd name="csX0" fmla="*/ 0 w 9529937"/>
                <a:gd name="csY0" fmla="*/ 8460 h 2132838"/>
                <a:gd name="csX1" fmla="*/ 656041 w 9529937"/>
                <a:gd name="csY1" fmla="*/ 0 h 2132838"/>
                <a:gd name="csX2" fmla="*/ 815054 w 9529937"/>
                <a:gd name="csY2" fmla="*/ 18472 h 2132838"/>
                <a:gd name="csX3" fmla="*/ 917467 w 9529937"/>
                <a:gd name="csY3" fmla="*/ 18472 h 2132838"/>
                <a:gd name="csX4" fmla="*/ 968673 w 9529937"/>
                <a:gd name="csY4" fmla="*/ 18472 h 2132838"/>
                <a:gd name="csX5" fmla="*/ 990619 w 9529937"/>
                <a:gd name="csY5" fmla="*/ 40418 h 2132838"/>
                <a:gd name="csX6" fmla="*/ 990619 w 9529937"/>
                <a:gd name="csY6" fmla="*/ 106255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17697 h 2142075"/>
                <a:gd name="csX1" fmla="*/ 656041 w 9529937"/>
                <a:gd name="csY1" fmla="*/ 9237 h 2142075"/>
                <a:gd name="csX2" fmla="*/ 819672 w 9529937"/>
                <a:gd name="csY2" fmla="*/ 0 h 2142075"/>
                <a:gd name="csX3" fmla="*/ 917467 w 9529937"/>
                <a:gd name="csY3" fmla="*/ 27709 h 2142075"/>
                <a:gd name="csX4" fmla="*/ 968673 w 9529937"/>
                <a:gd name="csY4" fmla="*/ 27709 h 2142075"/>
                <a:gd name="csX5" fmla="*/ 990619 w 9529937"/>
                <a:gd name="csY5" fmla="*/ 49655 h 2142075"/>
                <a:gd name="csX6" fmla="*/ 990619 w 9529937"/>
                <a:gd name="csY6" fmla="*/ 115492 h 2142075"/>
                <a:gd name="csX7" fmla="*/ 990619 w 9529937"/>
                <a:gd name="csY7" fmla="*/ 203274 h 2142075"/>
                <a:gd name="csX8" fmla="*/ 997934 w 9529937"/>
                <a:gd name="csY8" fmla="*/ 503197 h 2142075"/>
                <a:gd name="csX9" fmla="*/ 1012564 w 9529937"/>
                <a:gd name="csY9" fmla="*/ 2141802 h 2142075"/>
                <a:gd name="csX10" fmla="*/ 1097088 w 9529937"/>
                <a:gd name="csY10" fmla="*/ 631890 h 2142075"/>
                <a:gd name="csX11" fmla="*/ 1107662 w 9529937"/>
                <a:gd name="csY11" fmla="*/ 444676 h 2142075"/>
                <a:gd name="csX12" fmla="*/ 1129607 w 9529937"/>
                <a:gd name="csY12" fmla="*/ 276426 h 2142075"/>
                <a:gd name="csX13" fmla="*/ 1173499 w 9529937"/>
                <a:gd name="csY13" fmla="*/ 166698 h 2142075"/>
                <a:gd name="csX14" fmla="*/ 1232020 w 9529937"/>
                <a:gd name="csY14" fmla="*/ 100861 h 2142075"/>
                <a:gd name="csX15" fmla="*/ 1327118 w 9529937"/>
                <a:gd name="csY15" fmla="*/ 64285 h 2142075"/>
                <a:gd name="csX16" fmla="*/ 1466107 w 9529937"/>
                <a:gd name="csY16" fmla="*/ 49655 h 2142075"/>
                <a:gd name="csX17" fmla="*/ 1663617 w 9529937"/>
                <a:gd name="csY17" fmla="*/ 49655 h 2142075"/>
                <a:gd name="csX18" fmla="*/ 1963540 w 9529937"/>
                <a:gd name="csY18" fmla="*/ 42340 h 2142075"/>
                <a:gd name="csX19" fmla="*/ 2450677 w 9529937"/>
                <a:gd name="csY19" fmla="*/ 32320 h 2142075"/>
                <a:gd name="csX20" fmla="*/ 3375374 w 9529937"/>
                <a:gd name="csY20" fmla="*/ 13079 h 2142075"/>
                <a:gd name="csX21" fmla="*/ 3667982 w 9529937"/>
                <a:gd name="csY21" fmla="*/ 13079 h 2142075"/>
                <a:gd name="csX22" fmla="*/ 3726503 w 9529937"/>
                <a:gd name="csY22" fmla="*/ 27709 h 2142075"/>
                <a:gd name="csX23" fmla="*/ 3736994 w 9529937"/>
                <a:gd name="csY23" fmla="*/ 199134 h 2142075"/>
                <a:gd name="csX24" fmla="*/ 3748449 w 9529937"/>
                <a:gd name="csY24" fmla="*/ 276426 h 2142075"/>
                <a:gd name="csX25" fmla="*/ 3777710 w 9529937"/>
                <a:gd name="csY25" fmla="*/ 217905 h 2142075"/>
                <a:gd name="csX26" fmla="*/ 3800900 w 9529937"/>
                <a:gd name="csY26" fmla="*/ 154963 h 2142075"/>
                <a:gd name="csX27" fmla="*/ 3836231 w 9529937"/>
                <a:gd name="csY27" fmla="*/ 93546 h 2142075"/>
                <a:gd name="csX28" fmla="*/ 3919874 w 9529937"/>
                <a:gd name="csY28" fmla="*/ 44550 h 2142075"/>
                <a:gd name="csX29" fmla="*/ 4038076 w 9529937"/>
                <a:gd name="csY29" fmla="*/ 38007 h 2142075"/>
                <a:gd name="csX30" fmla="*/ 4626273 w 9529937"/>
                <a:gd name="csY30" fmla="*/ 35025 h 2142075"/>
                <a:gd name="csX31" fmla="*/ 5675522 w 9529937"/>
                <a:gd name="csY31" fmla="*/ 36269 h 2142075"/>
                <a:gd name="csX32" fmla="*/ 6623323 w 9529937"/>
                <a:gd name="csY32" fmla="*/ 27709 h 2142075"/>
                <a:gd name="csX33" fmla="*/ 7918113 w 9529937"/>
                <a:gd name="csY33" fmla="*/ 27709 h 2142075"/>
                <a:gd name="csX34" fmla="*/ 9529937 w 9529937"/>
                <a:gd name="csY34" fmla="*/ 12211 h 2142075"/>
                <a:gd name="csX0" fmla="*/ 0 w 9529937"/>
                <a:gd name="csY0" fmla="*/ 8460 h 2132838"/>
                <a:gd name="csX1" fmla="*/ 656041 w 9529937"/>
                <a:gd name="csY1" fmla="*/ 0 h 2132838"/>
                <a:gd name="csX2" fmla="*/ 819672 w 9529937"/>
                <a:gd name="csY2" fmla="*/ 4618 h 2132838"/>
                <a:gd name="csX3" fmla="*/ 917467 w 9529937"/>
                <a:gd name="csY3" fmla="*/ 18472 h 2132838"/>
                <a:gd name="csX4" fmla="*/ 968673 w 9529937"/>
                <a:gd name="csY4" fmla="*/ 18472 h 2132838"/>
                <a:gd name="csX5" fmla="*/ 990619 w 9529937"/>
                <a:gd name="csY5" fmla="*/ 40418 h 2132838"/>
                <a:gd name="csX6" fmla="*/ 990619 w 9529937"/>
                <a:gd name="csY6" fmla="*/ 106255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38"/>
                <a:gd name="csX1" fmla="*/ 656041 w 9529937"/>
                <a:gd name="csY1" fmla="*/ 0 h 2132838"/>
                <a:gd name="csX2" fmla="*/ 819672 w 9529937"/>
                <a:gd name="csY2" fmla="*/ 4618 h 2132838"/>
                <a:gd name="csX3" fmla="*/ 912848 w 9529937"/>
                <a:gd name="csY3" fmla="*/ 4618 h 2132838"/>
                <a:gd name="csX4" fmla="*/ 968673 w 9529937"/>
                <a:gd name="csY4" fmla="*/ 18472 h 2132838"/>
                <a:gd name="csX5" fmla="*/ 990619 w 9529937"/>
                <a:gd name="csY5" fmla="*/ 40418 h 2132838"/>
                <a:gd name="csX6" fmla="*/ 990619 w 9529937"/>
                <a:gd name="csY6" fmla="*/ 106255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38"/>
                <a:gd name="csX1" fmla="*/ 656041 w 9529937"/>
                <a:gd name="csY1" fmla="*/ 0 h 2132838"/>
                <a:gd name="csX2" fmla="*/ 819672 w 9529937"/>
                <a:gd name="csY2" fmla="*/ 4618 h 2132838"/>
                <a:gd name="csX3" fmla="*/ 912848 w 9529937"/>
                <a:gd name="csY3" fmla="*/ 4618 h 2132838"/>
                <a:gd name="csX4" fmla="*/ 968673 w 9529937"/>
                <a:gd name="csY4" fmla="*/ 18472 h 2132838"/>
                <a:gd name="csX5" fmla="*/ 990619 w 9529937"/>
                <a:gd name="csY5" fmla="*/ 40418 h 2132838"/>
                <a:gd name="csX6" fmla="*/ 999856 w 9529937"/>
                <a:gd name="csY6" fmla="*/ 110873 h 2132838"/>
                <a:gd name="csX7" fmla="*/ 990619 w 9529937"/>
                <a:gd name="csY7" fmla="*/ 194037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38"/>
                <a:gd name="csX1" fmla="*/ 656041 w 9529937"/>
                <a:gd name="csY1" fmla="*/ 0 h 2132838"/>
                <a:gd name="csX2" fmla="*/ 819672 w 9529937"/>
                <a:gd name="csY2" fmla="*/ 4618 h 2132838"/>
                <a:gd name="csX3" fmla="*/ 912848 w 9529937"/>
                <a:gd name="csY3" fmla="*/ 4618 h 2132838"/>
                <a:gd name="csX4" fmla="*/ 968673 w 9529937"/>
                <a:gd name="csY4" fmla="*/ 18472 h 2132838"/>
                <a:gd name="csX5" fmla="*/ 990619 w 9529937"/>
                <a:gd name="csY5" fmla="*/ 40418 h 2132838"/>
                <a:gd name="csX6" fmla="*/ 999856 w 9529937"/>
                <a:gd name="csY6" fmla="*/ 110873 h 2132838"/>
                <a:gd name="csX7" fmla="*/ 999856 w 9529937"/>
                <a:gd name="csY7" fmla="*/ 254073 h 2132838"/>
                <a:gd name="csX8" fmla="*/ 997934 w 9529937"/>
                <a:gd name="csY8" fmla="*/ 493960 h 2132838"/>
                <a:gd name="csX9" fmla="*/ 1012564 w 9529937"/>
                <a:gd name="csY9" fmla="*/ 2132565 h 2132838"/>
                <a:gd name="csX10" fmla="*/ 1097088 w 9529937"/>
                <a:gd name="csY10" fmla="*/ 622653 h 2132838"/>
                <a:gd name="csX11" fmla="*/ 1107662 w 9529937"/>
                <a:gd name="csY11" fmla="*/ 435439 h 2132838"/>
                <a:gd name="csX12" fmla="*/ 1129607 w 9529937"/>
                <a:gd name="csY12" fmla="*/ 267189 h 2132838"/>
                <a:gd name="csX13" fmla="*/ 1173499 w 9529937"/>
                <a:gd name="csY13" fmla="*/ 157461 h 2132838"/>
                <a:gd name="csX14" fmla="*/ 1232020 w 9529937"/>
                <a:gd name="csY14" fmla="*/ 91624 h 2132838"/>
                <a:gd name="csX15" fmla="*/ 1327118 w 9529937"/>
                <a:gd name="csY15" fmla="*/ 55048 h 2132838"/>
                <a:gd name="csX16" fmla="*/ 1466107 w 9529937"/>
                <a:gd name="csY16" fmla="*/ 40418 h 2132838"/>
                <a:gd name="csX17" fmla="*/ 1663617 w 9529937"/>
                <a:gd name="csY17" fmla="*/ 40418 h 2132838"/>
                <a:gd name="csX18" fmla="*/ 1963540 w 9529937"/>
                <a:gd name="csY18" fmla="*/ 33103 h 2132838"/>
                <a:gd name="csX19" fmla="*/ 2450677 w 9529937"/>
                <a:gd name="csY19" fmla="*/ 23083 h 2132838"/>
                <a:gd name="csX20" fmla="*/ 3375374 w 9529937"/>
                <a:gd name="csY20" fmla="*/ 3842 h 2132838"/>
                <a:gd name="csX21" fmla="*/ 3667982 w 9529937"/>
                <a:gd name="csY21" fmla="*/ 3842 h 2132838"/>
                <a:gd name="csX22" fmla="*/ 3726503 w 9529937"/>
                <a:gd name="csY22" fmla="*/ 18472 h 2132838"/>
                <a:gd name="csX23" fmla="*/ 3736994 w 9529937"/>
                <a:gd name="csY23" fmla="*/ 189897 h 2132838"/>
                <a:gd name="csX24" fmla="*/ 3748449 w 9529937"/>
                <a:gd name="csY24" fmla="*/ 267189 h 2132838"/>
                <a:gd name="csX25" fmla="*/ 3777710 w 9529937"/>
                <a:gd name="csY25" fmla="*/ 208668 h 2132838"/>
                <a:gd name="csX26" fmla="*/ 3800900 w 9529937"/>
                <a:gd name="csY26" fmla="*/ 145726 h 2132838"/>
                <a:gd name="csX27" fmla="*/ 3836231 w 9529937"/>
                <a:gd name="csY27" fmla="*/ 84309 h 2132838"/>
                <a:gd name="csX28" fmla="*/ 3919874 w 9529937"/>
                <a:gd name="csY28" fmla="*/ 35313 h 2132838"/>
                <a:gd name="csX29" fmla="*/ 4038076 w 9529937"/>
                <a:gd name="csY29" fmla="*/ 28770 h 2132838"/>
                <a:gd name="csX30" fmla="*/ 4626273 w 9529937"/>
                <a:gd name="csY30" fmla="*/ 25788 h 2132838"/>
                <a:gd name="csX31" fmla="*/ 5675522 w 9529937"/>
                <a:gd name="csY31" fmla="*/ 27032 h 2132838"/>
                <a:gd name="csX32" fmla="*/ 6623323 w 9529937"/>
                <a:gd name="csY32" fmla="*/ 18472 h 2132838"/>
                <a:gd name="csX33" fmla="*/ 7918113 w 9529937"/>
                <a:gd name="csY33" fmla="*/ 18472 h 2132838"/>
                <a:gd name="csX34" fmla="*/ 9529937 w 9529937"/>
                <a:gd name="csY34" fmla="*/ 2974 h 2132838"/>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999856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40418 h 2132800"/>
                <a:gd name="csX18" fmla="*/ 1963540 w 9529937"/>
                <a:gd name="csY18" fmla="*/ 33103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999856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31182 h 2132800"/>
                <a:gd name="csX18" fmla="*/ 1963540 w 9529937"/>
                <a:gd name="csY18" fmla="*/ 33103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999856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31182 h 2132800"/>
                <a:gd name="csX18" fmla="*/ 1972777 w 9529937"/>
                <a:gd name="csY18" fmla="*/ 23867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8460 h 2132800"/>
                <a:gd name="csX1" fmla="*/ 656041 w 9529937"/>
                <a:gd name="csY1" fmla="*/ 0 h 2132800"/>
                <a:gd name="csX2" fmla="*/ 819672 w 9529937"/>
                <a:gd name="csY2" fmla="*/ 4618 h 2132800"/>
                <a:gd name="csX3" fmla="*/ 912848 w 9529937"/>
                <a:gd name="csY3" fmla="*/ 4618 h 2132800"/>
                <a:gd name="csX4" fmla="*/ 968673 w 9529937"/>
                <a:gd name="csY4" fmla="*/ 18472 h 2132800"/>
                <a:gd name="csX5" fmla="*/ 990619 w 9529937"/>
                <a:gd name="csY5" fmla="*/ 40418 h 2132800"/>
                <a:gd name="csX6" fmla="*/ 999856 w 9529937"/>
                <a:gd name="csY6" fmla="*/ 110873 h 2132800"/>
                <a:gd name="csX7" fmla="*/ 1004474 w 9529937"/>
                <a:gd name="csY7" fmla="*/ 254073 h 2132800"/>
                <a:gd name="csX8" fmla="*/ 1007170 w 9529937"/>
                <a:gd name="csY8" fmla="*/ 503196 h 2132800"/>
                <a:gd name="csX9" fmla="*/ 1012564 w 9529937"/>
                <a:gd name="csY9" fmla="*/ 2132565 h 2132800"/>
                <a:gd name="csX10" fmla="*/ 1097088 w 9529937"/>
                <a:gd name="csY10" fmla="*/ 622653 h 2132800"/>
                <a:gd name="csX11" fmla="*/ 1107662 w 9529937"/>
                <a:gd name="csY11" fmla="*/ 435439 h 2132800"/>
                <a:gd name="csX12" fmla="*/ 1129607 w 9529937"/>
                <a:gd name="csY12" fmla="*/ 267189 h 2132800"/>
                <a:gd name="csX13" fmla="*/ 1173499 w 9529937"/>
                <a:gd name="csY13" fmla="*/ 157461 h 2132800"/>
                <a:gd name="csX14" fmla="*/ 1232020 w 9529937"/>
                <a:gd name="csY14" fmla="*/ 91624 h 2132800"/>
                <a:gd name="csX15" fmla="*/ 1327118 w 9529937"/>
                <a:gd name="csY15" fmla="*/ 55048 h 2132800"/>
                <a:gd name="csX16" fmla="*/ 1466107 w 9529937"/>
                <a:gd name="csY16" fmla="*/ 40418 h 2132800"/>
                <a:gd name="csX17" fmla="*/ 1663617 w 9529937"/>
                <a:gd name="csY17" fmla="*/ 31182 h 2132800"/>
                <a:gd name="csX18" fmla="*/ 1972777 w 9529937"/>
                <a:gd name="csY18" fmla="*/ 23867 h 2132800"/>
                <a:gd name="csX19" fmla="*/ 2450677 w 9529937"/>
                <a:gd name="csY19" fmla="*/ 23083 h 2132800"/>
                <a:gd name="csX20" fmla="*/ 3375374 w 9529937"/>
                <a:gd name="csY20" fmla="*/ 3842 h 2132800"/>
                <a:gd name="csX21" fmla="*/ 3667982 w 9529937"/>
                <a:gd name="csY21" fmla="*/ 3842 h 2132800"/>
                <a:gd name="csX22" fmla="*/ 3726503 w 9529937"/>
                <a:gd name="csY22" fmla="*/ 18472 h 2132800"/>
                <a:gd name="csX23" fmla="*/ 3736994 w 9529937"/>
                <a:gd name="csY23" fmla="*/ 189897 h 2132800"/>
                <a:gd name="csX24" fmla="*/ 3748449 w 9529937"/>
                <a:gd name="csY24" fmla="*/ 267189 h 2132800"/>
                <a:gd name="csX25" fmla="*/ 3777710 w 9529937"/>
                <a:gd name="csY25" fmla="*/ 208668 h 2132800"/>
                <a:gd name="csX26" fmla="*/ 3800900 w 9529937"/>
                <a:gd name="csY26" fmla="*/ 145726 h 2132800"/>
                <a:gd name="csX27" fmla="*/ 3836231 w 9529937"/>
                <a:gd name="csY27" fmla="*/ 84309 h 2132800"/>
                <a:gd name="csX28" fmla="*/ 3919874 w 9529937"/>
                <a:gd name="csY28" fmla="*/ 35313 h 2132800"/>
                <a:gd name="csX29" fmla="*/ 4038076 w 9529937"/>
                <a:gd name="csY29" fmla="*/ 28770 h 2132800"/>
                <a:gd name="csX30" fmla="*/ 4626273 w 9529937"/>
                <a:gd name="csY30" fmla="*/ 25788 h 2132800"/>
                <a:gd name="csX31" fmla="*/ 5675522 w 9529937"/>
                <a:gd name="csY31" fmla="*/ 27032 h 2132800"/>
                <a:gd name="csX32" fmla="*/ 6623323 w 9529937"/>
                <a:gd name="csY32" fmla="*/ 18472 h 2132800"/>
                <a:gd name="csX33" fmla="*/ 7918113 w 9529937"/>
                <a:gd name="csY33" fmla="*/ 18472 h 2132800"/>
                <a:gd name="csX34" fmla="*/ 9529937 w 9529937"/>
                <a:gd name="csY34" fmla="*/ 2974 h 2132800"/>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726503 w 9529937"/>
                <a:gd name="csY22" fmla="*/ 23091 h 2137419"/>
                <a:gd name="csX23" fmla="*/ 3736994 w 9529937"/>
                <a:gd name="csY23" fmla="*/ 194516 h 2137419"/>
                <a:gd name="csX24" fmla="*/ 3748449 w 9529937"/>
                <a:gd name="csY24" fmla="*/ 271808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726503 w 9529937"/>
                <a:gd name="csY22" fmla="*/ 23091 h 2137419"/>
                <a:gd name="csX23" fmla="*/ 3736994 w 9529937"/>
                <a:gd name="csY23" fmla="*/ 194516 h 2137419"/>
                <a:gd name="csX24" fmla="*/ 3544562 w 9529937"/>
                <a:gd name="csY24" fmla="*/ 1031749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726503 w 9529937"/>
                <a:gd name="csY22" fmla="*/ 23091 h 2137419"/>
                <a:gd name="csX23" fmla="*/ 3736994 w 9529937"/>
                <a:gd name="csY23" fmla="*/ 194516 h 2137419"/>
                <a:gd name="csX24" fmla="*/ 3853481 w 9529937"/>
                <a:gd name="csY24" fmla="*/ 1093533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736994 w 9529937"/>
                <a:gd name="csY23" fmla="*/ 194516 h 2137419"/>
                <a:gd name="csX24" fmla="*/ 3853481 w 9529937"/>
                <a:gd name="csY24" fmla="*/ 1093533 h 2137419"/>
                <a:gd name="csX25" fmla="*/ 3777710 w 9529937"/>
                <a:gd name="csY25" fmla="*/ 213287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736994 w 9529937"/>
                <a:gd name="csY23" fmla="*/ 194516 h 2137419"/>
                <a:gd name="csX24" fmla="*/ 3853481 w 9529937"/>
                <a:gd name="csY24" fmla="*/ 1093533 h 2137419"/>
                <a:gd name="csX25" fmla="*/ 3870386 w 9529937"/>
                <a:gd name="csY25" fmla="*/ 275071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736994 w 9529937"/>
                <a:gd name="csY23" fmla="*/ 194516 h 2137419"/>
                <a:gd name="csX24" fmla="*/ 3828768 w 9529937"/>
                <a:gd name="csY24" fmla="*/ 1334490 h 2137419"/>
                <a:gd name="csX25" fmla="*/ 3870386 w 9529937"/>
                <a:gd name="csY25" fmla="*/ 275071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800900 w 9529937"/>
                <a:gd name="csY26" fmla="*/ 150345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757651 w 9529937"/>
                <a:gd name="csY26" fmla="*/ 156523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3836231 w 9529937"/>
                <a:gd name="csY27" fmla="*/ 88928 h 2137419"/>
                <a:gd name="csX28" fmla="*/ 3919874 w 9529937"/>
                <a:gd name="csY28" fmla="*/ 39932 h 2137419"/>
                <a:gd name="csX29" fmla="*/ 4038076 w 9529937"/>
                <a:gd name="csY29" fmla="*/ 33389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3836231 w 9529937"/>
                <a:gd name="csY27" fmla="*/ 88928 h 2137419"/>
                <a:gd name="csX28" fmla="*/ 3919874 w 9529937"/>
                <a:gd name="csY28" fmla="*/ 39932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3836231 w 9529937"/>
                <a:gd name="csY27" fmla="*/ 88928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02030 w 9529937"/>
                <a:gd name="csY26" fmla="*/ 149648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70386 w 9529937"/>
                <a:gd name="csY25" fmla="*/ 275071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894449 w 9529937"/>
                <a:gd name="csY25" fmla="*/ 323197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28768 w 9529937"/>
                <a:gd name="csY24" fmla="*/ 1334490 h 2137419"/>
                <a:gd name="csX25" fmla="*/ 3908199 w 9529937"/>
                <a:gd name="csY25" fmla="*/ 402262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36406 w 9529937"/>
                <a:gd name="csY26" fmla="*/ 166836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60469 w 9529937"/>
                <a:gd name="csY26" fmla="*/ 173711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04673 w 9529937"/>
                <a:gd name="csY27" fmla="*/ 44239 h 2137419"/>
                <a:gd name="csX28" fmla="*/ 4136442 w 9529937"/>
                <a:gd name="csY28" fmla="*/ 36494 h 2137419"/>
                <a:gd name="csX29" fmla="*/ 4361210 w 9529937"/>
                <a:gd name="csY29" fmla="*/ 40264 h 2137419"/>
                <a:gd name="csX30" fmla="*/ 4626273 w 9529937"/>
                <a:gd name="csY30" fmla="*/ 30407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04673 w 9529937"/>
                <a:gd name="csY27" fmla="*/ 44239 h 2137419"/>
                <a:gd name="csX28" fmla="*/ 4136442 w 9529937"/>
                <a:gd name="csY28" fmla="*/ 36494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42486 w 9529937"/>
                <a:gd name="csY27" fmla="*/ 44239 h 2137419"/>
                <a:gd name="csX28" fmla="*/ 4136442 w 9529937"/>
                <a:gd name="csY28" fmla="*/ 36494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43281 w 9529937"/>
                <a:gd name="csY26" fmla="*/ 177148 h 2137419"/>
                <a:gd name="csX27" fmla="*/ 4042486 w 9529937"/>
                <a:gd name="csY27" fmla="*/ 44239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08199 w 9529937"/>
                <a:gd name="csY25" fmla="*/ 402262 h 2137419"/>
                <a:gd name="csX26" fmla="*/ 3967344 w 9529937"/>
                <a:gd name="csY26" fmla="*/ 180585 h 2137419"/>
                <a:gd name="csX27" fmla="*/ 4042486 w 9529937"/>
                <a:gd name="csY27" fmla="*/ 44239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3967344 w 9529937"/>
                <a:gd name="csY26" fmla="*/ 180585 h 2137419"/>
                <a:gd name="csX27" fmla="*/ 4042486 w 9529937"/>
                <a:gd name="csY27" fmla="*/ 44239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3967344 w 9529937"/>
                <a:gd name="csY26" fmla="*/ 180585 h 2137419"/>
                <a:gd name="csX27" fmla="*/ 4080586 w 9529937"/>
                <a:gd name="csY27" fmla="*/ 7757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3991157 w 9529937"/>
                <a:gd name="csY26" fmla="*/ 213923 h 2137419"/>
                <a:gd name="csX27" fmla="*/ 4080586 w 9529937"/>
                <a:gd name="csY27" fmla="*/ 7757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4019732 w 9529937"/>
                <a:gd name="csY26" fmla="*/ 218685 h 2137419"/>
                <a:gd name="csX27" fmla="*/ 4080586 w 9529937"/>
                <a:gd name="csY27" fmla="*/ 7757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35699 w 9529937"/>
                <a:gd name="csY25" fmla="*/ 419450 h 2137419"/>
                <a:gd name="csX26" fmla="*/ 4019732 w 9529937"/>
                <a:gd name="csY26" fmla="*/ 218685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83770 w 9529937"/>
                <a:gd name="csY24" fmla="*/ 1379179 h 2137419"/>
                <a:gd name="csX25" fmla="*/ 3973799 w 9529937"/>
                <a:gd name="csY25" fmla="*/ 428975 h 2137419"/>
                <a:gd name="csX26" fmla="*/ 4019732 w 9529937"/>
                <a:gd name="csY26" fmla="*/ 218685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19732 w 9529937"/>
                <a:gd name="csY26" fmla="*/ 218685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213922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3923 w 9529937"/>
                <a:gd name="csY27" fmla="*/ 87101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4026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728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93295 w 9529937"/>
                <a:gd name="csY24" fmla="*/ 1374416 h 2137419"/>
                <a:gd name="csX25" fmla="*/ 3973799 w 9529937"/>
                <a:gd name="csY25" fmla="*/ 428975 h 2137419"/>
                <a:gd name="csX26" fmla="*/ 4034019 w 9529937"/>
                <a:gd name="csY26" fmla="*/ 175822 h 2137419"/>
                <a:gd name="csX27" fmla="*/ 4117098 w 9529937"/>
                <a:gd name="csY27" fmla="*/ 71226 h 2137419"/>
                <a:gd name="csX28" fmla="*/ 4191443 w 9529937"/>
                <a:gd name="csY28" fmla="*/ 43370 h 2137419"/>
                <a:gd name="csX29" fmla="*/ 4361210 w 9529937"/>
                <a:gd name="csY29" fmla="*/ 33914 h 2137419"/>
                <a:gd name="csX30" fmla="*/ 4732838 w 9529937"/>
                <a:gd name="csY30" fmla="*/ 30932 h 2137419"/>
                <a:gd name="csX31" fmla="*/ 5675522 w 9529937"/>
                <a:gd name="csY31" fmla="*/ 31651 h 2137419"/>
                <a:gd name="csX32" fmla="*/ 6623323 w 9529937"/>
                <a:gd name="csY32" fmla="*/ 23091 h 2137419"/>
                <a:gd name="csX33" fmla="*/ 7918113 w 9529937"/>
                <a:gd name="csY33" fmla="*/ 23091 h 2137419"/>
                <a:gd name="csX34" fmla="*/ 9529937 w 9529937"/>
                <a:gd name="csY34"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60561 w 9529937"/>
                <a:gd name="csY23" fmla="*/ 200694 h 2137419"/>
                <a:gd name="csX24" fmla="*/ 3866091 w 9529937"/>
                <a:gd name="csY24" fmla="*/ 410824 h 2137419"/>
                <a:gd name="csX25" fmla="*/ 3893295 w 9529937"/>
                <a:gd name="csY25" fmla="*/ 1374416 h 2137419"/>
                <a:gd name="csX26" fmla="*/ 3973799 w 9529937"/>
                <a:gd name="csY26" fmla="*/ 428975 h 2137419"/>
                <a:gd name="csX27" fmla="*/ 4034019 w 9529937"/>
                <a:gd name="csY27" fmla="*/ 175822 h 2137419"/>
                <a:gd name="csX28" fmla="*/ 4117098 w 9529937"/>
                <a:gd name="csY28" fmla="*/ 71226 h 2137419"/>
                <a:gd name="csX29" fmla="*/ 4191443 w 9529937"/>
                <a:gd name="csY29" fmla="*/ 43370 h 2137419"/>
                <a:gd name="csX30" fmla="*/ 4361210 w 9529937"/>
                <a:gd name="csY30" fmla="*/ 33914 h 2137419"/>
                <a:gd name="csX31" fmla="*/ 4732838 w 9529937"/>
                <a:gd name="csY31" fmla="*/ 30932 h 2137419"/>
                <a:gd name="csX32" fmla="*/ 5675522 w 9529937"/>
                <a:gd name="csY32" fmla="*/ 31651 h 2137419"/>
                <a:gd name="csX33" fmla="*/ 6623323 w 9529937"/>
                <a:gd name="csY33" fmla="*/ 23091 h 2137419"/>
                <a:gd name="csX34" fmla="*/ 7918113 w 9529937"/>
                <a:gd name="csY34" fmla="*/ 23091 h 2137419"/>
                <a:gd name="csX35" fmla="*/ 9529937 w 9529937"/>
                <a:gd name="csY35"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5007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93295 w 9529937"/>
                <a:gd name="csY26" fmla="*/ 1374416 h 2137419"/>
                <a:gd name="csX27" fmla="*/ 3973799 w 9529937"/>
                <a:gd name="csY27" fmla="*/ 428975 h 2137419"/>
                <a:gd name="csX28" fmla="*/ 4034019 w 9529937"/>
                <a:gd name="csY28" fmla="*/ 175822 h 2137419"/>
                <a:gd name="csX29" fmla="*/ 4117098 w 9529937"/>
                <a:gd name="csY29" fmla="*/ 71226 h 2137419"/>
                <a:gd name="csX30" fmla="*/ 4191443 w 9529937"/>
                <a:gd name="csY30" fmla="*/ 43370 h 2137419"/>
                <a:gd name="csX31" fmla="*/ 4361210 w 9529937"/>
                <a:gd name="csY31" fmla="*/ 33914 h 2137419"/>
                <a:gd name="csX32" fmla="*/ 4732838 w 9529937"/>
                <a:gd name="csY32" fmla="*/ 30932 h 2137419"/>
                <a:gd name="csX33" fmla="*/ 5675522 w 9529937"/>
                <a:gd name="csY33" fmla="*/ 31651 h 2137419"/>
                <a:gd name="csX34" fmla="*/ 6623323 w 9529937"/>
                <a:gd name="csY34" fmla="*/ 23091 h 2137419"/>
                <a:gd name="csX35" fmla="*/ 7918113 w 9529937"/>
                <a:gd name="csY35" fmla="*/ 23091 h 2137419"/>
                <a:gd name="csX36" fmla="*/ 9529937 w 9529937"/>
                <a:gd name="csY36"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93295 w 9529937"/>
                <a:gd name="csY26" fmla="*/ 1374416 h 2137419"/>
                <a:gd name="csX27" fmla="*/ 3973799 w 9529937"/>
                <a:gd name="csY27" fmla="*/ 428975 h 2137419"/>
                <a:gd name="csX28" fmla="*/ 4034019 w 9529937"/>
                <a:gd name="csY28" fmla="*/ 175822 h 2137419"/>
                <a:gd name="csX29" fmla="*/ 4117098 w 9529937"/>
                <a:gd name="csY29" fmla="*/ 71226 h 2137419"/>
                <a:gd name="csX30" fmla="*/ 4191443 w 9529937"/>
                <a:gd name="csY30" fmla="*/ 43370 h 2137419"/>
                <a:gd name="csX31" fmla="*/ 4361210 w 9529937"/>
                <a:gd name="csY31" fmla="*/ 33914 h 2137419"/>
                <a:gd name="csX32" fmla="*/ 4732838 w 9529937"/>
                <a:gd name="csY32" fmla="*/ 30932 h 2137419"/>
                <a:gd name="csX33" fmla="*/ 5675522 w 9529937"/>
                <a:gd name="csY33" fmla="*/ 31651 h 2137419"/>
                <a:gd name="csX34" fmla="*/ 6623323 w 9529937"/>
                <a:gd name="csY34" fmla="*/ 23091 h 2137419"/>
                <a:gd name="csX35" fmla="*/ 7918113 w 9529937"/>
                <a:gd name="csY35" fmla="*/ 23091 h 2137419"/>
                <a:gd name="csX36" fmla="*/ 9529937 w 9529937"/>
                <a:gd name="csY36"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3295 w 9529937"/>
                <a:gd name="csY27" fmla="*/ 1374416 h 2137419"/>
                <a:gd name="csX28" fmla="*/ 3973799 w 9529937"/>
                <a:gd name="csY28" fmla="*/ 428975 h 2137419"/>
                <a:gd name="csX29" fmla="*/ 4034019 w 9529937"/>
                <a:gd name="csY29" fmla="*/ 175822 h 2137419"/>
                <a:gd name="csX30" fmla="*/ 4117098 w 9529937"/>
                <a:gd name="csY30" fmla="*/ 71226 h 2137419"/>
                <a:gd name="csX31" fmla="*/ 4191443 w 9529937"/>
                <a:gd name="csY31" fmla="*/ 43370 h 2137419"/>
                <a:gd name="csX32" fmla="*/ 4361210 w 9529937"/>
                <a:gd name="csY32" fmla="*/ 33914 h 2137419"/>
                <a:gd name="csX33" fmla="*/ 4732838 w 9529937"/>
                <a:gd name="csY33" fmla="*/ 30932 h 2137419"/>
                <a:gd name="csX34" fmla="*/ 5675522 w 9529937"/>
                <a:gd name="csY34" fmla="*/ 31651 h 2137419"/>
                <a:gd name="csX35" fmla="*/ 6623323 w 9529937"/>
                <a:gd name="csY35" fmla="*/ 23091 h 2137419"/>
                <a:gd name="csX36" fmla="*/ 7918113 w 9529937"/>
                <a:gd name="csY36" fmla="*/ 23091 h 2137419"/>
                <a:gd name="csX37" fmla="*/ 9529937 w 9529937"/>
                <a:gd name="csY37"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3295 w 9529937"/>
                <a:gd name="csY27" fmla="*/ 1374416 h 2137419"/>
                <a:gd name="csX28" fmla="*/ 3931415 w 9529937"/>
                <a:gd name="csY28" fmla="*/ 898564 h 2137419"/>
                <a:gd name="csX29" fmla="*/ 3973799 w 9529937"/>
                <a:gd name="csY29" fmla="*/ 428975 h 2137419"/>
                <a:gd name="csX30" fmla="*/ 4034019 w 9529937"/>
                <a:gd name="csY30" fmla="*/ 175822 h 2137419"/>
                <a:gd name="csX31" fmla="*/ 4117098 w 9529937"/>
                <a:gd name="csY31" fmla="*/ 71226 h 2137419"/>
                <a:gd name="csX32" fmla="*/ 4191443 w 9529937"/>
                <a:gd name="csY32" fmla="*/ 43370 h 2137419"/>
                <a:gd name="csX33" fmla="*/ 4361210 w 9529937"/>
                <a:gd name="csY33" fmla="*/ 33914 h 2137419"/>
                <a:gd name="csX34" fmla="*/ 4732838 w 9529937"/>
                <a:gd name="csY34" fmla="*/ 30932 h 2137419"/>
                <a:gd name="csX35" fmla="*/ 5675522 w 9529937"/>
                <a:gd name="csY35" fmla="*/ 31651 h 2137419"/>
                <a:gd name="csX36" fmla="*/ 6623323 w 9529937"/>
                <a:gd name="csY36" fmla="*/ 23091 h 2137419"/>
                <a:gd name="csX37" fmla="*/ 7918113 w 9529937"/>
                <a:gd name="csY37" fmla="*/ 23091 h 2137419"/>
                <a:gd name="csX38" fmla="*/ 9529937 w 9529937"/>
                <a:gd name="csY38"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8347 w 9529937"/>
                <a:gd name="csY27" fmla="*/ 1925077 h 2137419"/>
                <a:gd name="csX28" fmla="*/ 3931415 w 9529937"/>
                <a:gd name="csY28" fmla="*/ 898564 h 2137419"/>
                <a:gd name="csX29" fmla="*/ 3973799 w 9529937"/>
                <a:gd name="csY29" fmla="*/ 428975 h 2137419"/>
                <a:gd name="csX30" fmla="*/ 4034019 w 9529937"/>
                <a:gd name="csY30" fmla="*/ 175822 h 2137419"/>
                <a:gd name="csX31" fmla="*/ 4117098 w 9529937"/>
                <a:gd name="csY31" fmla="*/ 71226 h 2137419"/>
                <a:gd name="csX32" fmla="*/ 4191443 w 9529937"/>
                <a:gd name="csY32" fmla="*/ 43370 h 2137419"/>
                <a:gd name="csX33" fmla="*/ 4361210 w 9529937"/>
                <a:gd name="csY33" fmla="*/ 33914 h 2137419"/>
                <a:gd name="csX34" fmla="*/ 4732838 w 9529937"/>
                <a:gd name="csY34" fmla="*/ 30932 h 2137419"/>
                <a:gd name="csX35" fmla="*/ 5675522 w 9529937"/>
                <a:gd name="csY35" fmla="*/ 31651 h 2137419"/>
                <a:gd name="csX36" fmla="*/ 6623323 w 9529937"/>
                <a:gd name="csY36" fmla="*/ 23091 h 2137419"/>
                <a:gd name="csX37" fmla="*/ 7918113 w 9529937"/>
                <a:gd name="csY37" fmla="*/ 23091 h 2137419"/>
                <a:gd name="csX38" fmla="*/ 9529937 w 9529937"/>
                <a:gd name="csY38" fmla="*/ 7593 h 2137419"/>
                <a:gd name="csX0" fmla="*/ 0 w 9529937"/>
                <a:gd name="csY0" fmla="*/ 13079 h 2137419"/>
                <a:gd name="csX1" fmla="*/ 656041 w 9529937"/>
                <a:gd name="csY1" fmla="*/ 4619 h 2137419"/>
                <a:gd name="csX2" fmla="*/ 819672 w 9529937"/>
                <a:gd name="csY2" fmla="*/ 0 h 2137419"/>
                <a:gd name="csX3" fmla="*/ 912848 w 9529937"/>
                <a:gd name="csY3" fmla="*/ 9237 h 2137419"/>
                <a:gd name="csX4" fmla="*/ 968673 w 9529937"/>
                <a:gd name="csY4" fmla="*/ 23091 h 2137419"/>
                <a:gd name="csX5" fmla="*/ 990619 w 9529937"/>
                <a:gd name="csY5" fmla="*/ 45037 h 2137419"/>
                <a:gd name="csX6" fmla="*/ 999856 w 9529937"/>
                <a:gd name="csY6" fmla="*/ 115492 h 2137419"/>
                <a:gd name="csX7" fmla="*/ 1004474 w 9529937"/>
                <a:gd name="csY7" fmla="*/ 258692 h 2137419"/>
                <a:gd name="csX8" fmla="*/ 1007170 w 9529937"/>
                <a:gd name="csY8" fmla="*/ 507815 h 2137419"/>
                <a:gd name="csX9" fmla="*/ 1012564 w 9529937"/>
                <a:gd name="csY9" fmla="*/ 2137184 h 2137419"/>
                <a:gd name="csX10" fmla="*/ 1097088 w 9529937"/>
                <a:gd name="csY10" fmla="*/ 627272 h 2137419"/>
                <a:gd name="csX11" fmla="*/ 1107662 w 9529937"/>
                <a:gd name="csY11" fmla="*/ 440058 h 2137419"/>
                <a:gd name="csX12" fmla="*/ 1129607 w 9529937"/>
                <a:gd name="csY12" fmla="*/ 271808 h 2137419"/>
                <a:gd name="csX13" fmla="*/ 1173499 w 9529937"/>
                <a:gd name="csY13" fmla="*/ 162080 h 2137419"/>
                <a:gd name="csX14" fmla="*/ 1232020 w 9529937"/>
                <a:gd name="csY14" fmla="*/ 96243 h 2137419"/>
                <a:gd name="csX15" fmla="*/ 1327118 w 9529937"/>
                <a:gd name="csY15" fmla="*/ 59667 h 2137419"/>
                <a:gd name="csX16" fmla="*/ 1466107 w 9529937"/>
                <a:gd name="csY16" fmla="*/ 45037 h 2137419"/>
                <a:gd name="csX17" fmla="*/ 1663617 w 9529937"/>
                <a:gd name="csY17" fmla="*/ 35801 h 2137419"/>
                <a:gd name="csX18" fmla="*/ 1972777 w 9529937"/>
                <a:gd name="csY18" fmla="*/ 28486 h 2137419"/>
                <a:gd name="csX19" fmla="*/ 2450677 w 9529937"/>
                <a:gd name="csY19" fmla="*/ 27702 h 2137419"/>
                <a:gd name="csX20" fmla="*/ 3375374 w 9529937"/>
                <a:gd name="csY20" fmla="*/ 8461 h 2137419"/>
                <a:gd name="csX21" fmla="*/ 3667982 w 9529937"/>
                <a:gd name="csY21" fmla="*/ 8461 h 2137419"/>
                <a:gd name="csX22" fmla="*/ 3831021 w 9529937"/>
                <a:gd name="csY22" fmla="*/ 29270 h 2137419"/>
                <a:gd name="csX23" fmla="*/ 3859741 w 9529937"/>
                <a:gd name="csY23" fmla="*/ 125074 h 2137419"/>
                <a:gd name="csX24" fmla="*/ 3860561 w 9529937"/>
                <a:gd name="csY24" fmla="*/ 200694 h 2137419"/>
                <a:gd name="csX25" fmla="*/ 3866091 w 9529937"/>
                <a:gd name="csY25" fmla="*/ 410824 h 2137419"/>
                <a:gd name="csX26" fmla="*/ 3870792 w 9529937"/>
                <a:gd name="csY26" fmla="*/ 908668 h 2137419"/>
                <a:gd name="csX27" fmla="*/ 3892448 w 9529937"/>
                <a:gd name="csY27" fmla="*/ 1818889 h 2137419"/>
                <a:gd name="csX28" fmla="*/ 3931415 w 9529937"/>
                <a:gd name="csY28" fmla="*/ 898564 h 2137419"/>
                <a:gd name="csX29" fmla="*/ 3973799 w 9529937"/>
                <a:gd name="csY29" fmla="*/ 428975 h 2137419"/>
                <a:gd name="csX30" fmla="*/ 4034019 w 9529937"/>
                <a:gd name="csY30" fmla="*/ 175822 h 2137419"/>
                <a:gd name="csX31" fmla="*/ 4117098 w 9529937"/>
                <a:gd name="csY31" fmla="*/ 71226 h 2137419"/>
                <a:gd name="csX32" fmla="*/ 4191443 w 9529937"/>
                <a:gd name="csY32" fmla="*/ 43370 h 2137419"/>
                <a:gd name="csX33" fmla="*/ 4361210 w 9529937"/>
                <a:gd name="csY33" fmla="*/ 33914 h 2137419"/>
                <a:gd name="csX34" fmla="*/ 4732838 w 9529937"/>
                <a:gd name="csY34" fmla="*/ 30932 h 2137419"/>
                <a:gd name="csX35" fmla="*/ 5675522 w 9529937"/>
                <a:gd name="csY35" fmla="*/ 31651 h 2137419"/>
                <a:gd name="csX36" fmla="*/ 6623323 w 9529937"/>
                <a:gd name="csY36" fmla="*/ 23091 h 2137419"/>
                <a:gd name="csX37" fmla="*/ 7918113 w 9529937"/>
                <a:gd name="csY37" fmla="*/ 23091 h 2137419"/>
                <a:gd name="csX38" fmla="*/ 9529937 w 9529937"/>
                <a:gd name="csY38" fmla="*/ 7593 h 2137419"/>
                <a:gd name="csX0" fmla="*/ 0 w 9459793"/>
                <a:gd name="csY0" fmla="*/ 18426 h 2137419"/>
                <a:gd name="csX1" fmla="*/ 585897 w 9459793"/>
                <a:gd name="csY1" fmla="*/ 4619 h 2137419"/>
                <a:gd name="csX2" fmla="*/ 749528 w 9459793"/>
                <a:gd name="csY2" fmla="*/ 0 h 2137419"/>
                <a:gd name="csX3" fmla="*/ 842704 w 9459793"/>
                <a:gd name="csY3" fmla="*/ 9237 h 2137419"/>
                <a:gd name="csX4" fmla="*/ 898529 w 9459793"/>
                <a:gd name="csY4" fmla="*/ 23091 h 2137419"/>
                <a:gd name="csX5" fmla="*/ 920475 w 9459793"/>
                <a:gd name="csY5" fmla="*/ 45037 h 2137419"/>
                <a:gd name="csX6" fmla="*/ 929712 w 9459793"/>
                <a:gd name="csY6" fmla="*/ 115492 h 2137419"/>
                <a:gd name="csX7" fmla="*/ 934330 w 9459793"/>
                <a:gd name="csY7" fmla="*/ 258692 h 2137419"/>
                <a:gd name="csX8" fmla="*/ 937026 w 9459793"/>
                <a:gd name="csY8" fmla="*/ 507815 h 2137419"/>
                <a:gd name="csX9" fmla="*/ 942420 w 9459793"/>
                <a:gd name="csY9" fmla="*/ 2137184 h 2137419"/>
                <a:gd name="csX10" fmla="*/ 1026944 w 9459793"/>
                <a:gd name="csY10" fmla="*/ 627272 h 2137419"/>
                <a:gd name="csX11" fmla="*/ 1037518 w 9459793"/>
                <a:gd name="csY11" fmla="*/ 440058 h 2137419"/>
                <a:gd name="csX12" fmla="*/ 1059463 w 9459793"/>
                <a:gd name="csY12" fmla="*/ 271808 h 2137419"/>
                <a:gd name="csX13" fmla="*/ 1103355 w 9459793"/>
                <a:gd name="csY13" fmla="*/ 162080 h 2137419"/>
                <a:gd name="csX14" fmla="*/ 1161876 w 9459793"/>
                <a:gd name="csY14" fmla="*/ 96243 h 2137419"/>
                <a:gd name="csX15" fmla="*/ 1256974 w 9459793"/>
                <a:gd name="csY15" fmla="*/ 59667 h 2137419"/>
                <a:gd name="csX16" fmla="*/ 1395963 w 9459793"/>
                <a:gd name="csY16" fmla="*/ 45037 h 2137419"/>
                <a:gd name="csX17" fmla="*/ 1593473 w 9459793"/>
                <a:gd name="csY17" fmla="*/ 35801 h 2137419"/>
                <a:gd name="csX18" fmla="*/ 1902633 w 9459793"/>
                <a:gd name="csY18" fmla="*/ 28486 h 2137419"/>
                <a:gd name="csX19" fmla="*/ 2380533 w 9459793"/>
                <a:gd name="csY19" fmla="*/ 27702 h 2137419"/>
                <a:gd name="csX20" fmla="*/ 3305230 w 9459793"/>
                <a:gd name="csY20" fmla="*/ 8461 h 2137419"/>
                <a:gd name="csX21" fmla="*/ 3597838 w 9459793"/>
                <a:gd name="csY21" fmla="*/ 8461 h 2137419"/>
                <a:gd name="csX22" fmla="*/ 3760877 w 9459793"/>
                <a:gd name="csY22" fmla="*/ 29270 h 2137419"/>
                <a:gd name="csX23" fmla="*/ 3789597 w 9459793"/>
                <a:gd name="csY23" fmla="*/ 125074 h 2137419"/>
                <a:gd name="csX24" fmla="*/ 3790417 w 9459793"/>
                <a:gd name="csY24" fmla="*/ 200694 h 2137419"/>
                <a:gd name="csX25" fmla="*/ 3795947 w 9459793"/>
                <a:gd name="csY25" fmla="*/ 410824 h 2137419"/>
                <a:gd name="csX26" fmla="*/ 3800648 w 9459793"/>
                <a:gd name="csY26" fmla="*/ 908668 h 2137419"/>
                <a:gd name="csX27" fmla="*/ 3822304 w 9459793"/>
                <a:gd name="csY27" fmla="*/ 1818889 h 2137419"/>
                <a:gd name="csX28" fmla="*/ 3861271 w 9459793"/>
                <a:gd name="csY28" fmla="*/ 898564 h 2137419"/>
                <a:gd name="csX29" fmla="*/ 3903655 w 9459793"/>
                <a:gd name="csY29" fmla="*/ 428975 h 2137419"/>
                <a:gd name="csX30" fmla="*/ 3963875 w 9459793"/>
                <a:gd name="csY30" fmla="*/ 175822 h 2137419"/>
                <a:gd name="csX31" fmla="*/ 4046954 w 9459793"/>
                <a:gd name="csY31" fmla="*/ 71226 h 2137419"/>
                <a:gd name="csX32" fmla="*/ 4121299 w 9459793"/>
                <a:gd name="csY32" fmla="*/ 43370 h 2137419"/>
                <a:gd name="csX33" fmla="*/ 4291066 w 9459793"/>
                <a:gd name="csY33" fmla="*/ 33914 h 2137419"/>
                <a:gd name="csX34" fmla="*/ 4662694 w 9459793"/>
                <a:gd name="csY34" fmla="*/ 30932 h 2137419"/>
                <a:gd name="csX35" fmla="*/ 5605378 w 9459793"/>
                <a:gd name="csY35" fmla="*/ 31651 h 2137419"/>
                <a:gd name="csX36" fmla="*/ 6553179 w 9459793"/>
                <a:gd name="csY36" fmla="*/ 23091 h 2137419"/>
                <a:gd name="csX37" fmla="*/ 7847969 w 9459793"/>
                <a:gd name="csY37" fmla="*/ 23091 h 2137419"/>
                <a:gd name="csX38" fmla="*/ 9459793 w 9459793"/>
                <a:gd name="csY38" fmla="*/ 7593 h 2137419"/>
                <a:gd name="csX0" fmla="*/ 0 w 9459793"/>
                <a:gd name="csY0" fmla="*/ 18426 h 2137419"/>
                <a:gd name="csX1" fmla="*/ 585897 w 9459793"/>
                <a:gd name="csY1" fmla="*/ 4619 h 2137419"/>
                <a:gd name="csX2" fmla="*/ 749528 w 9459793"/>
                <a:gd name="csY2" fmla="*/ 0 h 2137419"/>
                <a:gd name="csX3" fmla="*/ 842704 w 9459793"/>
                <a:gd name="csY3" fmla="*/ 9237 h 2137419"/>
                <a:gd name="csX4" fmla="*/ 898529 w 9459793"/>
                <a:gd name="csY4" fmla="*/ 23091 h 2137419"/>
                <a:gd name="csX5" fmla="*/ 920475 w 9459793"/>
                <a:gd name="csY5" fmla="*/ 45037 h 2137419"/>
                <a:gd name="csX6" fmla="*/ 929712 w 9459793"/>
                <a:gd name="csY6" fmla="*/ 115492 h 2137419"/>
                <a:gd name="csX7" fmla="*/ 934330 w 9459793"/>
                <a:gd name="csY7" fmla="*/ 258692 h 2137419"/>
                <a:gd name="csX8" fmla="*/ 937026 w 9459793"/>
                <a:gd name="csY8" fmla="*/ 507815 h 2137419"/>
                <a:gd name="csX9" fmla="*/ 942420 w 9459793"/>
                <a:gd name="csY9" fmla="*/ 2137184 h 2137419"/>
                <a:gd name="csX10" fmla="*/ 1026944 w 9459793"/>
                <a:gd name="csY10" fmla="*/ 627272 h 2137419"/>
                <a:gd name="csX11" fmla="*/ 1037518 w 9459793"/>
                <a:gd name="csY11" fmla="*/ 440058 h 2137419"/>
                <a:gd name="csX12" fmla="*/ 1059463 w 9459793"/>
                <a:gd name="csY12" fmla="*/ 271808 h 2137419"/>
                <a:gd name="csX13" fmla="*/ 1103355 w 9459793"/>
                <a:gd name="csY13" fmla="*/ 162080 h 2137419"/>
                <a:gd name="csX14" fmla="*/ 1161876 w 9459793"/>
                <a:gd name="csY14" fmla="*/ 96243 h 2137419"/>
                <a:gd name="csX15" fmla="*/ 1256974 w 9459793"/>
                <a:gd name="csY15" fmla="*/ 59667 h 2137419"/>
                <a:gd name="csX16" fmla="*/ 1395963 w 9459793"/>
                <a:gd name="csY16" fmla="*/ 45037 h 2137419"/>
                <a:gd name="csX17" fmla="*/ 1593473 w 9459793"/>
                <a:gd name="csY17" fmla="*/ 35801 h 2137419"/>
                <a:gd name="csX18" fmla="*/ 1902633 w 9459793"/>
                <a:gd name="csY18" fmla="*/ 28486 h 2137419"/>
                <a:gd name="csX19" fmla="*/ 2380533 w 9459793"/>
                <a:gd name="csY19" fmla="*/ 27702 h 2137419"/>
                <a:gd name="csX20" fmla="*/ 3305230 w 9459793"/>
                <a:gd name="csY20" fmla="*/ 8461 h 2137419"/>
                <a:gd name="csX21" fmla="*/ 3597838 w 9459793"/>
                <a:gd name="csY21" fmla="*/ 8461 h 2137419"/>
                <a:gd name="csX22" fmla="*/ 3760877 w 9459793"/>
                <a:gd name="csY22" fmla="*/ 29270 h 2137419"/>
                <a:gd name="csX23" fmla="*/ 3789597 w 9459793"/>
                <a:gd name="csY23" fmla="*/ 125074 h 2137419"/>
                <a:gd name="csX24" fmla="*/ 3790417 w 9459793"/>
                <a:gd name="csY24" fmla="*/ 200694 h 2137419"/>
                <a:gd name="csX25" fmla="*/ 3795947 w 9459793"/>
                <a:gd name="csY25" fmla="*/ 410824 h 2137419"/>
                <a:gd name="csX26" fmla="*/ 3800648 w 9459793"/>
                <a:gd name="csY26" fmla="*/ 908668 h 2137419"/>
                <a:gd name="csX27" fmla="*/ 3822304 w 9459793"/>
                <a:gd name="csY27" fmla="*/ 2075563 h 2137419"/>
                <a:gd name="csX28" fmla="*/ 3861271 w 9459793"/>
                <a:gd name="csY28" fmla="*/ 898564 h 2137419"/>
                <a:gd name="csX29" fmla="*/ 3903655 w 9459793"/>
                <a:gd name="csY29" fmla="*/ 428975 h 2137419"/>
                <a:gd name="csX30" fmla="*/ 3963875 w 9459793"/>
                <a:gd name="csY30" fmla="*/ 175822 h 2137419"/>
                <a:gd name="csX31" fmla="*/ 4046954 w 9459793"/>
                <a:gd name="csY31" fmla="*/ 71226 h 2137419"/>
                <a:gd name="csX32" fmla="*/ 4121299 w 9459793"/>
                <a:gd name="csY32" fmla="*/ 43370 h 2137419"/>
                <a:gd name="csX33" fmla="*/ 4291066 w 9459793"/>
                <a:gd name="csY33" fmla="*/ 33914 h 2137419"/>
                <a:gd name="csX34" fmla="*/ 4662694 w 9459793"/>
                <a:gd name="csY34" fmla="*/ 30932 h 2137419"/>
                <a:gd name="csX35" fmla="*/ 5605378 w 9459793"/>
                <a:gd name="csY35" fmla="*/ 31651 h 2137419"/>
                <a:gd name="csX36" fmla="*/ 6553179 w 9459793"/>
                <a:gd name="csY36" fmla="*/ 23091 h 2137419"/>
                <a:gd name="csX37" fmla="*/ 7847969 w 9459793"/>
                <a:gd name="csY37" fmla="*/ 23091 h 2137419"/>
                <a:gd name="csX38" fmla="*/ 9459793 w 9459793"/>
                <a:gd name="csY38" fmla="*/ 7593 h 2137419"/>
                <a:gd name="csX0" fmla="*/ 0 w 8923689"/>
                <a:gd name="csY0" fmla="*/ 18426 h 2137419"/>
                <a:gd name="csX1" fmla="*/ 585897 w 8923689"/>
                <a:gd name="csY1" fmla="*/ 4619 h 2137419"/>
                <a:gd name="csX2" fmla="*/ 749528 w 8923689"/>
                <a:gd name="csY2" fmla="*/ 0 h 2137419"/>
                <a:gd name="csX3" fmla="*/ 842704 w 8923689"/>
                <a:gd name="csY3" fmla="*/ 9237 h 2137419"/>
                <a:gd name="csX4" fmla="*/ 898529 w 8923689"/>
                <a:gd name="csY4" fmla="*/ 23091 h 2137419"/>
                <a:gd name="csX5" fmla="*/ 920475 w 8923689"/>
                <a:gd name="csY5" fmla="*/ 45037 h 2137419"/>
                <a:gd name="csX6" fmla="*/ 929712 w 8923689"/>
                <a:gd name="csY6" fmla="*/ 115492 h 2137419"/>
                <a:gd name="csX7" fmla="*/ 934330 w 8923689"/>
                <a:gd name="csY7" fmla="*/ 258692 h 2137419"/>
                <a:gd name="csX8" fmla="*/ 937026 w 8923689"/>
                <a:gd name="csY8" fmla="*/ 507815 h 2137419"/>
                <a:gd name="csX9" fmla="*/ 942420 w 8923689"/>
                <a:gd name="csY9" fmla="*/ 2137184 h 2137419"/>
                <a:gd name="csX10" fmla="*/ 1026944 w 8923689"/>
                <a:gd name="csY10" fmla="*/ 627272 h 2137419"/>
                <a:gd name="csX11" fmla="*/ 1037518 w 8923689"/>
                <a:gd name="csY11" fmla="*/ 440058 h 2137419"/>
                <a:gd name="csX12" fmla="*/ 1059463 w 8923689"/>
                <a:gd name="csY12" fmla="*/ 271808 h 2137419"/>
                <a:gd name="csX13" fmla="*/ 1103355 w 8923689"/>
                <a:gd name="csY13" fmla="*/ 162080 h 2137419"/>
                <a:gd name="csX14" fmla="*/ 1161876 w 8923689"/>
                <a:gd name="csY14" fmla="*/ 96243 h 2137419"/>
                <a:gd name="csX15" fmla="*/ 1256974 w 8923689"/>
                <a:gd name="csY15" fmla="*/ 59667 h 2137419"/>
                <a:gd name="csX16" fmla="*/ 1395963 w 8923689"/>
                <a:gd name="csY16" fmla="*/ 45037 h 2137419"/>
                <a:gd name="csX17" fmla="*/ 1593473 w 8923689"/>
                <a:gd name="csY17" fmla="*/ 35801 h 2137419"/>
                <a:gd name="csX18" fmla="*/ 1902633 w 8923689"/>
                <a:gd name="csY18" fmla="*/ 28486 h 2137419"/>
                <a:gd name="csX19" fmla="*/ 2380533 w 8923689"/>
                <a:gd name="csY19" fmla="*/ 27702 h 2137419"/>
                <a:gd name="csX20" fmla="*/ 3305230 w 8923689"/>
                <a:gd name="csY20" fmla="*/ 8461 h 2137419"/>
                <a:gd name="csX21" fmla="*/ 3597838 w 8923689"/>
                <a:gd name="csY21" fmla="*/ 8461 h 2137419"/>
                <a:gd name="csX22" fmla="*/ 3760877 w 8923689"/>
                <a:gd name="csY22" fmla="*/ 29270 h 2137419"/>
                <a:gd name="csX23" fmla="*/ 3789597 w 8923689"/>
                <a:gd name="csY23" fmla="*/ 125074 h 2137419"/>
                <a:gd name="csX24" fmla="*/ 3790417 w 8923689"/>
                <a:gd name="csY24" fmla="*/ 200694 h 2137419"/>
                <a:gd name="csX25" fmla="*/ 3795947 w 8923689"/>
                <a:gd name="csY25" fmla="*/ 410824 h 2137419"/>
                <a:gd name="csX26" fmla="*/ 3800648 w 8923689"/>
                <a:gd name="csY26" fmla="*/ 908668 h 2137419"/>
                <a:gd name="csX27" fmla="*/ 3822304 w 8923689"/>
                <a:gd name="csY27" fmla="*/ 2075563 h 2137419"/>
                <a:gd name="csX28" fmla="*/ 3861271 w 8923689"/>
                <a:gd name="csY28" fmla="*/ 898564 h 2137419"/>
                <a:gd name="csX29" fmla="*/ 3903655 w 8923689"/>
                <a:gd name="csY29" fmla="*/ 428975 h 2137419"/>
                <a:gd name="csX30" fmla="*/ 3963875 w 8923689"/>
                <a:gd name="csY30" fmla="*/ 175822 h 2137419"/>
                <a:gd name="csX31" fmla="*/ 4046954 w 8923689"/>
                <a:gd name="csY31" fmla="*/ 71226 h 2137419"/>
                <a:gd name="csX32" fmla="*/ 4121299 w 8923689"/>
                <a:gd name="csY32" fmla="*/ 43370 h 2137419"/>
                <a:gd name="csX33" fmla="*/ 4291066 w 8923689"/>
                <a:gd name="csY33" fmla="*/ 33914 h 2137419"/>
                <a:gd name="csX34" fmla="*/ 4662694 w 8923689"/>
                <a:gd name="csY34" fmla="*/ 30932 h 2137419"/>
                <a:gd name="csX35" fmla="*/ 5605378 w 8923689"/>
                <a:gd name="csY35" fmla="*/ 31651 h 2137419"/>
                <a:gd name="csX36" fmla="*/ 6553179 w 8923689"/>
                <a:gd name="csY36" fmla="*/ 23091 h 2137419"/>
                <a:gd name="csX37" fmla="*/ 7847969 w 8923689"/>
                <a:gd name="csY37" fmla="*/ 23091 h 2137419"/>
                <a:gd name="csX38" fmla="*/ 8923689 w 8923689"/>
                <a:gd name="csY38" fmla="*/ 23636 h 2137419"/>
                <a:gd name="csX0" fmla="*/ 0 w 8923689"/>
                <a:gd name="csY0" fmla="*/ 18426 h 2154101"/>
                <a:gd name="csX1" fmla="*/ 585897 w 8923689"/>
                <a:gd name="csY1" fmla="*/ 4619 h 2154101"/>
                <a:gd name="csX2" fmla="*/ 749528 w 8923689"/>
                <a:gd name="csY2" fmla="*/ 0 h 2154101"/>
                <a:gd name="csX3" fmla="*/ 842704 w 8923689"/>
                <a:gd name="csY3" fmla="*/ 9237 h 2154101"/>
                <a:gd name="csX4" fmla="*/ 898529 w 8923689"/>
                <a:gd name="csY4" fmla="*/ 23091 h 2154101"/>
                <a:gd name="csX5" fmla="*/ 920475 w 8923689"/>
                <a:gd name="csY5" fmla="*/ 45037 h 2154101"/>
                <a:gd name="csX6" fmla="*/ 929712 w 8923689"/>
                <a:gd name="csY6" fmla="*/ 115492 h 2154101"/>
                <a:gd name="csX7" fmla="*/ 934330 w 8923689"/>
                <a:gd name="csY7" fmla="*/ 258692 h 2154101"/>
                <a:gd name="csX8" fmla="*/ 937026 w 8923689"/>
                <a:gd name="csY8" fmla="*/ 507815 h 2154101"/>
                <a:gd name="csX9" fmla="*/ 942420 w 8923689"/>
                <a:gd name="csY9" fmla="*/ 2137184 h 2154101"/>
                <a:gd name="csX10" fmla="*/ 1026944 w 8923689"/>
                <a:gd name="csY10" fmla="*/ 627272 h 2154101"/>
                <a:gd name="csX11" fmla="*/ 1037518 w 8923689"/>
                <a:gd name="csY11" fmla="*/ 440058 h 2154101"/>
                <a:gd name="csX12" fmla="*/ 1059463 w 8923689"/>
                <a:gd name="csY12" fmla="*/ 271808 h 2154101"/>
                <a:gd name="csX13" fmla="*/ 1103355 w 8923689"/>
                <a:gd name="csY13" fmla="*/ 162080 h 2154101"/>
                <a:gd name="csX14" fmla="*/ 1161876 w 8923689"/>
                <a:gd name="csY14" fmla="*/ 96243 h 2154101"/>
                <a:gd name="csX15" fmla="*/ 1256974 w 8923689"/>
                <a:gd name="csY15" fmla="*/ 59667 h 2154101"/>
                <a:gd name="csX16" fmla="*/ 1395963 w 8923689"/>
                <a:gd name="csY16" fmla="*/ 45037 h 2154101"/>
                <a:gd name="csX17" fmla="*/ 1593473 w 8923689"/>
                <a:gd name="csY17" fmla="*/ 35801 h 2154101"/>
                <a:gd name="csX18" fmla="*/ 1902633 w 8923689"/>
                <a:gd name="csY18" fmla="*/ 28486 h 2154101"/>
                <a:gd name="csX19" fmla="*/ 2380533 w 8923689"/>
                <a:gd name="csY19" fmla="*/ 27702 h 2154101"/>
                <a:gd name="csX20" fmla="*/ 3305230 w 8923689"/>
                <a:gd name="csY20" fmla="*/ 8461 h 2154101"/>
                <a:gd name="csX21" fmla="*/ 3597838 w 8923689"/>
                <a:gd name="csY21" fmla="*/ 8461 h 2154101"/>
                <a:gd name="csX22" fmla="*/ 3760877 w 8923689"/>
                <a:gd name="csY22" fmla="*/ 29270 h 2154101"/>
                <a:gd name="csX23" fmla="*/ 3789597 w 8923689"/>
                <a:gd name="csY23" fmla="*/ 125074 h 2154101"/>
                <a:gd name="csX24" fmla="*/ 3790417 w 8923689"/>
                <a:gd name="csY24" fmla="*/ 200694 h 2154101"/>
                <a:gd name="csX25" fmla="*/ 3795947 w 8923689"/>
                <a:gd name="csY25" fmla="*/ 410824 h 2154101"/>
                <a:gd name="csX26" fmla="*/ 3800648 w 8923689"/>
                <a:gd name="csY26" fmla="*/ 908668 h 2154101"/>
                <a:gd name="csX27" fmla="*/ 3822304 w 8923689"/>
                <a:gd name="csY27" fmla="*/ 2154100 h 2154101"/>
                <a:gd name="csX28" fmla="*/ 3861271 w 8923689"/>
                <a:gd name="csY28" fmla="*/ 898564 h 2154101"/>
                <a:gd name="csX29" fmla="*/ 3903655 w 8923689"/>
                <a:gd name="csY29" fmla="*/ 428975 h 2154101"/>
                <a:gd name="csX30" fmla="*/ 3963875 w 8923689"/>
                <a:gd name="csY30" fmla="*/ 175822 h 2154101"/>
                <a:gd name="csX31" fmla="*/ 4046954 w 8923689"/>
                <a:gd name="csY31" fmla="*/ 71226 h 2154101"/>
                <a:gd name="csX32" fmla="*/ 4121299 w 8923689"/>
                <a:gd name="csY32" fmla="*/ 43370 h 2154101"/>
                <a:gd name="csX33" fmla="*/ 4291066 w 8923689"/>
                <a:gd name="csY33" fmla="*/ 33914 h 2154101"/>
                <a:gd name="csX34" fmla="*/ 4662694 w 8923689"/>
                <a:gd name="csY34" fmla="*/ 30932 h 2154101"/>
                <a:gd name="csX35" fmla="*/ 5605378 w 8923689"/>
                <a:gd name="csY35" fmla="*/ 31651 h 2154101"/>
                <a:gd name="csX36" fmla="*/ 6553179 w 8923689"/>
                <a:gd name="csY36" fmla="*/ 23091 h 2154101"/>
                <a:gd name="csX37" fmla="*/ 7847969 w 8923689"/>
                <a:gd name="csY37" fmla="*/ 23091 h 2154101"/>
                <a:gd name="csX38" fmla="*/ 8923689 w 8923689"/>
                <a:gd name="csY38" fmla="*/ 23636 h 2154101"/>
                <a:gd name="csX0" fmla="*/ 0 w 8564933"/>
                <a:gd name="csY0" fmla="*/ 18426 h 2154101"/>
                <a:gd name="csX1" fmla="*/ 585897 w 8564933"/>
                <a:gd name="csY1" fmla="*/ 4619 h 2154101"/>
                <a:gd name="csX2" fmla="*/ 749528 w 8564933"/>
                <a:gd name="csY2" fmla="*/ 0 h 2154101"/>
                <a:gd name="csX3" fmla="*/ 842704 w 8564933"/>
                <a:gd name="csY3" fmla="*/ 9237 h 2154101"/>
                <a:gd name="csX4" fmla="*/ 898529 w 8564933"/>
                <a:gd name="csY4" fmla="*/ 23091 h 2154101"/>
                <a:gd name="csX5" fmla="*/ 920475 w 8564933"/>
                <a:gd name="csY5" fmla="*/ 45037 h 2154101"/>
                <a:gd name="csX6" fmla="*/ 929712 w 8564933"/>
                <a:gd name="csY6" fmla="*/ 115492 h 2154101"/>
                <a:gd name="csX7" fmla="*/ 934330 w 8564933"/>
                <a:gd name="csY7" fmla="*/ 258692 h 2154101"/>
                <a:gd name="csX8" fmla="*/ 937026 w 8564933"/>
                <a:gd name="csY8" fmla="*/ 507815 h 2154101"/>
                <a:gd name="csX9" fmla="*/ 942420 w 8564933"/>
                <a:gd name="csY9" fmla="*/ 2137184 h 2154101"/>
                <a:gd name="csX10" fmla="*/ 1026944 w 8564933"/>
                <a:gd name="csY10" fmla="*/ 627272 h 2154101"/>
                <a:gd name="csX11" fmla="*/ 1037518 w 8564933"/>
                <a:gd name="csY11" fmla="*/ 440058 h 2154101"/>
                <a:gd name="csX12" fmla="*/ 1059463 w 8564933"/>
                <a:gd name="csY12" fmla="*/ 271808 h 2154101"/>
                <a:gd name="csX13" fmla="*/ 1103355 w 8564933"/>
                <a:gd name="csY13" fmla="*/ 162080 h 2154101"/>
                <a:gd name="csX14" fmla="*/ 1161876 w 8564933"/>
                <a:gd name="csY14" fmla="*/ 96243 h 2154101"/>
                <a:gd name="csX15" fmla="*/ 1256974 w 8564933"/>
                <a:gd name="csY15" fmla="*/ 59667 h 2154101"/>
                <a:gd name="csX16" fmla="*/ 1395963 w 8564933"/>
                <a:gd name="csY16" fmla="*/ 45037 h 2154101"/>
                <a:gd name="csX17" fmla="*/ 1593473 w 8564933"/>
                <a:gd name="csY17" fmla="*/ 35801 h 2154101"/>
                <a:gd name="csX18" fmla="*/ 1902633 w 8564933"/>
                <a:gd name="csY18" fmla="*/ 28486 h 2154101"/>
                <a:gd name="csX19" fmla="*/ 2380533 w 8564933"/>
                <a:gd name="csY19" fmla="*/ 27702 h 2154101"/>
                <a:gd name="csX20" fmla="*/ 3305230 w 8564933"/>
                <a:gd name="csY20" fmla="*/ 8461 h 2154101"/>
                <a:gd name="csX21" fmla="*/ 3597838 w 8564933"/>
                <a:gd name="csY21" fmla="*/ 8461 h 2154101"/>
                <a:gd name="csX22" fmla="*/ 3760877 w 8564933"/>
                <a:gd name="csY22" fmla="*/ 29270 h 2154101"/>
                <a:gd name="csX23" fmla="*/ 3789597 w 8564933"/>
                <a:gd name="csY23" fmla="*/ 125074 h 2154101"/>
                <a:gd name="csX24" fmla="*/ 3790417 w 8564933"/>
                <a:gd name="csY24" fmla="*/ 200694 h 2154101"/>
                <a:gd name="csX25" fmla="*/ 3795947 w 8564933"/>
                <a:gd name="csY25" fmla="*/ 410824 h 2154101"/>
                <a:gd name="csX26" fmla="*/ 3800648 w 8564933"/>
                <a:gd name="csY26" fmla="*/ 908668 h 2154101"/>
                <a:gd name="csX27" fmla="*/ 3822304 w 8564933"/>
                <a:gd name="csY27" fmla="*/ 2154100 h 2154101"/>
                <a:gd name="csX28" fmla="*/ 3861271 w 8564933"/>
                <a:gd name="csY28" fmla="*/ 898564 h 2154101"/>
                <a:gd name="csX29" fmla="*/ 3903655 w 8564933"/>
                <a:gd name="csY29" fmla="*/ 428975 h 2154101"/>
                <a:gd name="csX30" fmla="*/ 3963875 w 8564933"/>
                <a:gd name="csY30" fmla="*/ 175822 h 2154101"/>
                <a:gd name="csX31" fmla="*/ 4046954 w 8564933"/>
                <a:gd name="csY31" fmla="*/ 71226 h 2154101"/>
                <a:gd name="csX32" fmla="*/ 4121299 w 8564933"/>
                <a:gd name="csY32" fmla="*/ 43370 h 2154101"/>
                <a:gd name="csX33" fmla="*/ 4291066 w 8564933"/>
                <a:gd name="csY33" fmla="*/ 33914 h 2154101"/>
                <a:gd name="csX34" fmla="*/ 4662694 w 8564933"/>
                <a:gd name="csY34" fmla="*/ 30932 h 2154101"/>
                <a:gd name="csX35" fmla="*/ 5605378 w 8564933"/>
                <a:gd name="csY35" fmla="*/ 31651 h 2154101"/>
                <a:gd name="csX36" fmla="*/ 6553179 w 8564933"/>
                <a:gd name="csY36" fmla="*/ 23091 h 2154101"/>
                <a:gd name="csX37" fmla="*/ 7847969 w 8564933"/>
                <a:gd name="csY37" fmla="*/ 23091 h 2154101"/>
                <a:gd name="csX38" fmla="*/ 8564933 w 8564933"/>
                <a:gd name="csY38" fmla="*/ 46076 h 2154101"/>
                <a:gd name="csX0" fmla="*/ 0 w 8580092"/>
                <a:gd name="csY0" fmla="*/ 18426 h 2154101"/>
                <a:gd name="csX1" fmla="*/ 585897 w 8580092"/>
                <a:gd name="csY1" fmla="*/ 4619 h 2154101"/>
                <a:gd name="csX2" fmla="*/ 749528 w 8580092"/>
                <a:gd name="csY2" fmla="*/ 0 h 2154101"/>
                <a:gd name="csX3" fmla="*/ 842704 w 8580092"/>
                <a:gd name="csY3" fmla="*/ 9237 h 2154101"/>
                <a:gd name="csX4" fmla="*/ 898529 w 8580092"/>
                <a:gd name="csY4" fmla="*/ 23091 h 2154101"/>
                <a:gd name="csX5" fmla="*/ 920475 w 8580092"/>
                <a:gd name="csY5" fmla="*/ 45037 h 2154101"/>
                <a:gd name="csX6" fmla="*/ 929712 w 8580092"/>
                <a:gd name="csY6" fmla="*/ 115492 h 2154101"/>
                <a:gd name="csX7" fmla="*/ 934330 w 8580092"/>
                <a:gd name="csY7" fmla="*/ 258692 h 2154101"/>
                <a:gd name="csX8" fmla="*/ 937026 w 8580092"/>
                <a:gd name="csY8" fmla="*/ 507815 h 2154101"/>
                <a:gd name="csX9" fmla="*/ 942420 w 8580092"/>
                <a:gd name="csY9" fmla="*/ 2137184 h 2154101"/>
                <a:gd name="csX10" fmla="*/ 1026944 w 8580092"/>
                <a:gd name="csY10" fmla="*/ 627272 h 2154101"/>
                <a:gd name="csX11" fmla="*/ 1037518 w 8580092"/>
                <a:gd name="csY11" fmla="*/ 440058 h 2154101"/>
                <a:gd name="csX12" fmla="*/ 1059463 w 8580092"/>
                <a:gd name="csY12" fmla="*/ 271808 h 2154101"/>
                <a:gd name="csX13" fmla="*/ 1103355 w 8580092"/>
                <a:gd name="csY13" fmla="*/ 162080 h 2154101"/>
                <a:gd name="csX14" fmla="*/ 1161876 w 8580092"/>
                <a:gd name="csY14" fmla="*/ 96243 h 2154101"/>
                <a:gd name="csX15" fmla="*/ 1256974 w 8580092"/>
                <a:gd name="csY15" fmla="*/ 59667 h 2154101"/>
                <a:gd name="csX16" fmla="*/ 1395963 w 8580092"/>
                <a:gd name="csY16" fmla="*/ 45037 h 2154101"/>
                <a:gd name="csX17" fmla="*/ 1593473 w 8580092"/>
                <a:gd name="csY17" fmla="*/ 35801 h 2154101"/>
                <a:gd name="csX18" fmla="*/ 1902633 w 8580092"/>
                <a:gd name="csY18" fmla="*/ 28486 h 2154101"/>
                <a:gd name="csX19" fmla="*/ 2380533 w 8580092"/>
                <a:gd name="csY19" fmla="*/ 27702 h 2154101"/>
                <a:gd name="csX20" fmla="*/ 3305230 w 8580092"/>
                <a:gd name="csY20" fmla="*/ 8461 h 2154101"/>
                <a:gd name="csX21" fmla="*/ 3597838 w 8580092"/>
                <a:gd name="csY21" fmla="*/ 8461 h 2154101"/>
                <a:gd name="csX22" fmla="*/ 3760877 w 8580092"/>
                <a:gd name="csY22" fmla="*/ 29270 h 2154101"/>
                <a:gd name="csX23" fmla="*/ 3789597 w 8580092"/>
                <a:gd name="csY23" fmla="*/ 125074 h 2154101"/>
                <a:gd name="csX24" fmla="*/ 3790417 w 8580092"/>
                <a:gd name="csY24" fmla="*/ 200694 h 2154101"/>
                <a:gd name="csX25" fmla="*/ 3795947 w 8580092"/>
                <a:gd name="csY25" fmla="*/ 410824 h 2154101"/>
                <a:gd name="csX26" fmla="*/ 3800648 w 8580092"/>
                <a:gd name="csY26" fmla="*/ 908668 h 2154101"/>
                <a:gd name="csX27" fmla="*/ 3822304 w 8580092"/>
                <a:gd name="csY27" fmla="*/ 2154100 h 2154101"/>
                <a:gd name="csX28" fmla="*/ 3861271 w 8580092"/>
                <a:gd name="csY28" fmla="*/ 898564 h 2154101"/>
                <a:gd name="csX29" fmla="*/ 3903655 w 8580092"/>
                <a:gd name="csY29" fmla="*/ 428975 h 2154101"/>
                <a:gd name="csX30" fmla="*/ 3963875 w 8580092"/>
                <a:gd name="csY30" fmla="*/ 175822 h 2154101"/>
                <a:gd name="csX31" fmla="*/ 4046954 w 8580092"/>
                <a:gd name="csY31" fmla="*/ 71226 h 2154101"/>
                <a:gd name="csX32" fmla="*/ 4121299 w 8580092"/>
                <a:gd name="csY32" fmla="*/ 43370 h 2154101"/>
                <a:gd name="csX33" fmla="*/ 4291066 w 8580092"/>
                <a:gd name="csY33" fmla="*/ 33914 h 2154101"/>
                <a:gd name="csX34" fmla="*/ 4662694 w 8580092"/>
                <a:gd name="csY34" fmla="*/ 30932 h 2154101"/>
                <a:gd name="csX35" fmla="*/ 5605378 w 8580092"/>
                <a:gd name="csY35" fmla="*/ 31651 h 2154101"/>
                <a:gd name="csX36" fmla="*/ 6553179 w 8580092"/>
                <a:gd name="csY36" fmla="*/ 23091 h 2154101"/>
                <a:gd name="csX37" fmla="*/ 7847969 w 8580092"/>
                <a:gd name="csY37" fmla="*/ 23091 h 2154101"/>
                <a:gd name="csX38" fmla="*/ 8580092 w 8580092"/>
                <a:gd name="csY38" fmla="*/ 23637 h 2154101"/>
                <a:gd name="csX0" fmla="*/ 0 w 8519457"/>
                <a:gd name="csY0" fmla="*/ 18426 h 2154101"/>
                <a:gd name="csX1" fmla="*/ 585897 w 8519457"/>
                <a:gd name="csY1" fmla="*/ 4619 h 2154101"/>
                <a:gd name="csX2" fmla="*/ 749528 w 8519457"/>
                <a:gd name="csY2" fmla="*/ 0 h 2154101"/>
                <a:gd name="csX3" fmla="*/ 842704 w 8519457"/>
                <a:gd name="csY3" fmla="*/ 9237 h 2154101"/>
                <a:gd name="csX4" fmla="*/ 898529 w 8519457"/>
                <a:gd name="csY4" fmla="*/ 23091 h 2154101"/>
                <a:gd name="csX5" fmla="*/ 920475 w 8519457"/>
                <a:gd name="csY5" fmla="*/ 45037 h 2154101"/>
                <a:gd name="csX6" fmla="*/ 929712 w 8519457"/>
                <a:gd name="csY6" fmla="*/ 115492 h 2154101"/>
                <a:gd name="csX7" fmla="*/ 934330 w 8519457"/>
                <a:gd name="csY7" fmla="*/ 258692 h 2154101"/>
                <a:gd name="csX8" fmla="*/ 937026 w 8519457"/>
                <a:gd name="csY8" fmla="*/ 507815 h 2154101"/>
                <a:gd name="csX9" fmla="*/ 942420 w 8519457"/>
                <a:gd name="csY9" fmla="*/ 2137184 h 2154101"/>
                <a:gd name="csX10" fmla="*/ 1026944 w 8519457"/>
                <a:gd name="csY10" fmla="*/ 627272 h 2154101"/>
                <a:gd name="csX11" fmla="*/ 1037518 w 8519457"/>
                <a:gd name="csY11" fmla="*/ 440058 h 2154101"/>
                <a:gd name="csX12" fmla="*/ 1059463 w 8519457"/>
                <a:gd name="csY12" fmla="*/ 271808 h 2154101"/>
                <a:gd name="csX13" fmla="*/ 1103355 w 8519457"/>
                <a:gd name="csY13" fmla="*/ 162080 h 2154101"/>
                <a:gd name="csX14" fmla="*/ 1161876 w 8519457"/>
                <a:gd name="csY14" fmla="*/ 96243 h 2154101"/>
                <a:gd name="csX15" fmla="*/ 1256974 w 8519457"/>
                <a:gd name="csY15" fmla="*/ 59667 h 2154101"/>
                <a:gd name="csX16" fmla="*/ 1395963 w 8519457"/>
                <a:gd name="csY16" fmla="*/ 45037 h 2154101"/>
                <a:gd name="csX17" fmla="*/ 1593473 w 8519457"/>
                <a:gd name="csY17" fmla="*/ 35801 h 2154101"/>
                <a:gd name="csX18" fmla="*/ 1902633 w 8519457"/>
                <a:gd name="csY18" fmla="*/ 28486 h 2154101"/>
                <a:gd name="csX19" fmla="*/ 2380533 w 8519457"/>
                <a:gd name="csY19" fmla="*/ 27702 h 2154101"/>
                <a:gd name="csX20" fmla="*/ 3305230 w 8519457"/>
                <a:gd name="csY20" fmla="*/ 8461 h 2154101"/>
                <a:gd name="csX21" fmla="*/ 3597838 w 8519457"/>
                <a:gd name="csY21" fmla="*/ 8461 h 2154101"/>
                <a:gd name="csX22" fmla="*/ 3760877 w 8519457"/>
                <a:gd name="csY22" fmla="*/ 29270 h 2154101"/>
                <a:gd name="csX23" fmla="*/ 3789597 w 8519457"/>
                <a:gd name="csY23" fmla="*/ 125074 h 2154101"/>
                <a:gd name="csX24" fmla="*/ 3790417 w 8519457"/>
                <a:gd name="csY24" fmla="*/ 200694 h 2154101"/>
                <a:gd name="csX25" fmla="*/ 3795947 w 8519457"/>
                <a:gd name="csY25" fmla="*/ 410824 h 2154101"/>
                <a:gd name="csX26" fmla="*/ 3800648 w 8519457"/>
                <a:gd name="csY26" fmla="*/ 908668 h 2154101"/>
                <a:gd name="csX27" fmla="*/ 3822304 w 8519457"/>
                <a:gd name="csY27" fmla="*/ 2154100 h 2154101"/>
                <a:gd name="csX28" fmla="*/ 3861271 w 8519457"/>
                <a:gd name="csY28" fmla="*/ 898564 h 2154101"/>
                <a:gd name="csX29" fmla="*/ 3903655 w 8519457"/>
                <a:gd name="csY29" fmla="*/ 428975 h 2154101"/>
                <a:gd name="csX30" fmla="*/ 3963875 w 8519457"/>
                <a:gd name="csY30" fmla="*/ 175822 h 2154101"/>
                <a:gd name="csX31" fmla="*/ 4046954 w 8519457"/>
                <a:gd name="csY31" fmla="*/ 71226 h 2154101"/>
                <a:gd name="csX32" fmla="*/ 4121299 w 8519457"/>
                <a:gd name="csY32" fmla="*/ 43370 h 2154101"/>
                <a:gd name="csX33" fmla="*/ 4291066 w 8519457"/>
                <a:gd name="csY33" fmla="*/ 33914 h 2154101"/>
                <a:gd name="csX34" fmla="*/ 4662694 w 8519457"/>
                <a:gd name="csY34" fmla="*/ 30932 h 2154101"/>
                <a:gd name="csX35" fmla="*/ 5605378 w 8519457"/>
                <a:gd name="csY35" fmla="*/ 31651 h 2154101"/>
                <a:gd name="csX36" fmla="*/ 6553179 w 8519457"/>
                <a:gd name="csY36" fmla="*/ 23091 h 2154101"/>
                <a:gd name="csX37" fmla="*/ 7847969 w 8519457"/>
                <a:gd name="csY37" fmla="*/ 23091 h 2154101"/>
                <a:gd name="csX38" fmla="*/ 8519457 w 8519457"/>
                <a:gd name="csY38" fmla="*/ 23637 h 2154101"/>
                <a:gd name="csX0" fmla="*/ 0 w 8575039"/>
                <a:gd name="csY0" fmla="*/ 18426 h 2154101"/>
                <a:gd name="csX1" fmla="*/ 585897 w 8575039"/>
                <a:gd name="csY1" fmla="*/ 4619 h 2154101"/>
                <a:gd name="csX2" fmla="*/ 749528 w 8575039"/>
                <a:gd name="csY2" fmla="*/ 0 h 2154101"/>
                <a:gd name="csX3" fmla="*/ 842704 w 8575039"/>
                <a:gd name="csY3" fmla="*/ 9237 h 2154101"/>
                <a:gd name="csX4" fmla="*/ 898529 w 8575039"/>
                <a:gd name="csY4" fmla="*/ 23091 h 2154101"/>
                <a:gd name="csX5" fmla="*/ 920475 w 8575039"/>
                <a:gd name="csY5" fmla="*/ 45037 h 2154101"/>
                <a:gd name="csX6" fmla="*/ 929712 w 8575039"/>
                <a:gd name="csY6" fmla="*/ 115492 h 2154101"/>
                <a:gd name="csX7" fmla="*/ 934330 w 8575039"/>
                <a:gd name="csY7" fmla="*/ 258692 h 2154101"/>
                <a:gd name="csX8" fmla="*/ 937026 w 8575039"/>
                <a:gd name="csY8" fmla="*/ 507815 h 2154101"/>
                <a:gd name="csX9" fmla="*/ 942420 w 8575039"/>
                <a:gd name="csY9" fmla="*/ 2137184 h 2154101"/>
                <a:gd name="csX10" fmla="*/ 1026944 w 8575039"/>
                <a:gd name="csY10" fmla="*/ 627272 h 2154101"/>
                <a:gd name="csX11" fmla="*/ 1037518 w 8575039"/>
                <a:gd name="csY11" fmla="*/ 440058 h 2154101"/>
                <a:gd name="csX12" fmla="*/ 1059463 w 8575039"/>
                <a:gd name="csY12" fmla="*/ 271808 h 2154101"/>
                <a:gd name="csX13" fmla="*/ 1103355 w 8575039"/>
                <a:gd name="csY13" fmla="*/ 162080 h 2154101"/>
                <a:gd name="csX14" fmla="*/ 1161876 w 8575039"/>
                <a:gd name="csY14" fmla="*/ 96243 h 2154101"/>
                <a:gd name="csX15" fmla="*/ 1256974 w 8575039"/>
                <a:gd name="csY15" fmla="*/ 59667 h 2154101"/>
                <a:gd name="csX16" fmla="*/ 1395963 w 8575039"/>
                <a:gd name="csY16" fmla="*/ 45037 h 2154101"/>
                <a:gd name="csX17" fmla="*/ 1593473 w 8575039"/>
                <a:gd name="csY17" fmla="*/ 35801 h 2154101"/>
                <a:gd name="csX18" fmla="*/ 1902633 w 8575039"/>
                <a:gd name="csY18" fmla="*/ 28486 h 2154101"/>
                <a:gd name="csX19" fmla="*/ 2380533 w 8575039"/>
                <a:gd name="csY19" fmla="*/ 27702 h 2154101"/>
                <a:gd name="csX20" fmla="*/ 3305230 w 8575039"/>
                <a:gd name="csY20" fmla="*/ 8461 h 2154101"/>
                <a:gd name="csX21" fmla="*/ 3597838 w 8575039"/>
                <a:gd name="csY21" fmla="*/ 8461 h 2154101"/>
                <a:gd name="csX22" fmla="*/ 3760877 w 8575039"/>
                <a:gd name="csY22" fmla="*/ 29270 h 2154101"/>
                <a:gd name="csX23" fmla="*/ 3789597 w 8575039"/>
                <a:gd name="csY23" fmla="*/ 125074 h 2154101"/>
                <a:gd name="csX24" fmla="*/ 3790417 w 8575039"/>
                <a:gd name="csY24" fmla="*/ 200694 h 2154101"/>
                <a:gd name="csX25" fmla="*/ 3795947 w 8575039"/>
                <a:gd name="csY25" fmla="*/ 410824 h 2154101"/>
                <a:gd name="csX26" fmla="*/ 3800648 w 8575039"/>
                <a:gd name="csY26" fmla="*/ 908668 h 2154101"/>
                <a:gd name="csX27" fmla="*/ 3822304 w 8575039"/>
                <a:gd name="csY27" fmla="*/ 2154100 h 2154101"/>
                <a:gd name="csX28" fmla="*/ 3861271 w 8575039"/>
                <a:gd name="csY28" fmla="*/ 898564 h 2154101"/>
                <a:gd name="csX29" fmla="*/ 3903655 w 8575039"/>
                <a:gd name="csY29" fmla="*/ 428975 h 2154101"/>
                <a:gd name="csX30" fmla="*/ 3963875 w 8575039"/>
                <a:gd name="csY30" fmla="*/ 175822 h 2154101"/>
                <a:gd name="csX31" fmla="*/ 4046954 w 8575039"/>
                <a:gd name="csY31" fmla="*/ 71226 h 2154101"/>
                <a:gd name="csX32" fmla="*/ 4121299 w 8575039"/>
                <a:gd name="csY32" fmla="*/ 43370 h 2154101"/>
                <a:gd name="csX33" fmla="*/ 4291066 w 8575039"/>
                <a:gd name="csY33" fmla="*/ 33914 h 2154101"/>
                <a:gd name="csX34" fmla="*/ 4662694 w 8575039"/>
                <a:gd name="csY34" fmla="*/ 30932 h 2154101"/>
                <a:gd name="csX35" fmla="*/ 5605378 w 8575039"/>
                <a:gd name="csY35" fmla="*/ 31651 h 2154101"/>
                <a:gd name="csX36" fmla="*/ 6553179 w 8575039"/>
                <a:gd name="csY36" fmla="*/ 23091 h 2154101"/>
                <a:gd name="csX37" fmla="*/ 7847969 w 8575039"/>
                <a:gd name="csY37" fmla="*/ 23091 h 2154101"/>
                <a:gd name="csX38" fmla="*/ 8575039 w 8575039"/>
                <a:gd name="csY38" fmla="*/ 29247 h 2154101"/>
                <a:gd name="csX0" fmla="*/ 0 w 8497404"/>
                <a:gd name="csY0" fmla="*/ 24106 h 2154101"/>
                <a:gd name="csX1" fmla="*/ 508262 w 8497404"/>
                <a:gd name="csY1" fmla="*/ 4619 h 2154101"/>
                <a:gd name="csX2" fmla="*/ 671893 w 8497404"/>
                <a:gd name="csY2" fmla="*/ 0 h 2154101"/>
                <a:gd name="csX3" fmla="*/ 765069 w 8497404"/>
                <a:gd name="csY3" fmla="*/ 9237 h 2154101"/>
                <a:gd name="csX4" fmla="*/ 820894 w 8497404"/>
                <a:gd name="csY4" fmla="*/ 23091 h 2154101"/>
                <a:gd name="csX5" fmla="*/ 842840 w 8497404"/>
                <a:gd name="csY5" fmla="*/ 45037 h 2154101"/>
                <a:gd name="csX6" fmla="*/ 852077 w 8497404"/>
                <a:gd name="csY6" fmla="*/ 115492 h 2154101"/>
                <a:gd name="csX7" fmla="*/ 856695 w 8497404"/>
                <a:gd name="csY7" fmla="*/ 258692 h 2154101"/>
                <a:gd name="csX8" fmla="*/ 859391 w 8497404"/>
                <a:gd name="csY8" fmla="*/ 507815 h 2154101"/>
                <a:gd name="csX9" fmla="*/ 864785 w 8497404"/>
                <a:gd name="csY9" fmla="*/ 2137184 h 2154101"/>
                <a:gd name="csX10" fmla="*/ 949309 w 8497404"/>
                <a:gd name="csY10" fmla="*/ 627272 h 2154101"/>
                <a:gd name="csX11" fmla="*/ 959883 w 8497404"/>
                <a:gd name="csY11" fmla="*/ 440058 h 2154101"/>
                <a:gd name="csX12" fmla="*/ 981828 w 8497404"/>
                <a:gd name="csY12" fmla="*/ 271808 h 2154101"/>
                <a:gd name="csX13" fmla="*/ 1025720 w 8497404"/>
                <a:gd name="csY13" fmla="*/ 162080 h 2154101"/>
                <a:gd name="csX14" fmla="*/ 1084241 w 8497404"/>
                <a:gd name="csY14" fmla="*/ 96243 h 2154101"/>
                <a:gd name="csX15" fmla="*/ 1179339 w 8497404"/>
                <a:gd name="csY15" fmla="*/ 59667 h 2154101"/>
                <a:gd name="csX16" fmla="*/ 1318328 w 8497404"/>
                <a:gd name="csY16" fmla="*/ 45037 h 2154101"/>
                <a:gd name="csX17" fmla="*/ 1515838 w 8497404"/>
                <a:gd name="csY17" fmla="*/ 35801 h 2154101"/>
                <a:gd name="csX18" fmla="*/ 1824998 w 8497404"/>
                <a:gd name="csY18" fmla="*/ 28486 h 2154101"/>
                <a:gd name="csX19" fmla="*/ 2302898 w 8497404"/>
                <a:gd name="csY19" fmla="*/ 27702 h 2154101"/>
                <a:gd name="csX20" fmla="*/ 3227595 w 8497404"/>
                <a:gd name="csY20" fmla="*/ 8461 h 2154101"/>
                <a:gd name="csX21" fmla="*/ 3520203 w 8497404"/>
                <a:gd name="csY21" fmla="*/ 8461 h 2154101"/>
                <a:gd name="csX22" fmla="*/ 3683242 w 8497404"/>
                <a:gd name="csY22" fmla="*/ 29270 h 2154101"/>
                <a:gd name="csX23" fmla="*/ 3711962 w 8497404"/>
                <a:gd name="csY23" fmla="*/ 125074 h 2154101"/>
                <a:gd name="csX24" fmla="*/ 3712782 w 8497404"/>
                <a:gd name="csY24" fmla="*/ 200694 h 2154101"/>
                <a:gd name="csX25" fmla="*/ 3718312 w 8497404"/>
                <a:gd name="csY25" fmla="*/ 410824 h 2154101"/>
                <a:gd name="csX26" fmla="*/ 3723013 w 8497404"/>
                <a:gd name="csY26" fmla="*/ 908668 h 2154101"/>
                <a:gd name="csX27" fmla="*/ 3744669 w 8497404"/>
                <a:gd name="csY27" fmla="*/ 2154100 h 2154101"/>
                <a:gd name="csX28" fmla="*/ 3783636 w 8497404"/>
                <a:gd name="csY28" fmla="*/ 898564 h 2154101"/>
                <a:gd name="csX29" fmla="*/ 3826020 w 8497404"/>
                <a:gd name="csY29" fmla="*/ 428975 h 2154101"/>
                <a:gd name="csX30" fmla="*/ 3886240 w 8497404"/>
                <a:gd name="csY30" fmla="*/ 175822 h 2154101"/>
                <a:gd name="csX31" fmla="*/ 3969319 w 8497404"/>
                <a:gd name="csY31" fmla="*/ 71226 h 2154101"/>
                <a:gd name="csX32" fmla="*/ 4043664 w 8497404"/>
                <a:gd name="csY32" fmla="*/ 43370 h 2154101"/>
                <a:gd name="csX33" fmla="*/ 4213431 w 8497404"/>
                <a:gd name="csY33" fmla="*/ 33914 h 2154101"/>
                <a:gd name="csX34" fmla="*/ 4585059 w 8497404"/>
                <a:gd name="csY34" fmla="*/ 30932 h 2154101"/>
                <a:gd name="csX35" fmla="*/ 5527743 w 8497404"/>
                <a:gd name="csY35" fmla="*/ 31651 h 2154101"/>
                <a:gd name="csX36" fmla="*/ 6475544 w 8497404"/>
                <a:gd name="csY36" fmla="*/ 23091 h 2154101"/>
                <a:gd name="csX37" fmla="*/ 7770334 w 8497404"/>
                <a:gd name="csY37" fmla="*/ 23091 h 2154101"/>
                <a:gd name="csX38" fmla="*/ 8497404 w 8497404"/>
                <a:gd name="csY38" fmla="*/ 29247 h 2154101"/>
                <a:gd name="csX0" fmla="*/ 0 w 8143193"/>
                <a:gd name="csY0" fmla="*/ 24106 h 2154101"/>
                <a:gd name="csX1" fmla="*/ 508262 w 8143193"/>
                <a:gd name="csY1" fmla="*/ 4619 h 2154101"/>
                <a:gd name="csX2" fmla="*/ 671893 w 8143193"/>
                <a:gd name="csY2" fmla="*/ 0 h 2154101"/>
                <a:gd name="csX3" fmla="*/ 765069 w 8143193"/>
                <a:gd name="csY3" fmla="*/ 9237 h 2154101"/>
                <a:gd name="csX4" fmla="*/ 820894 w 8143193"/>
                <a:gd name="csY4" fmla="*/ 23091 h 2154101"/>
                <a:gd name="csX5" fmla="*/ 842840 w 8143193"/>
                <a:gd name="csY5" fmla="*/ 45037 h 2154101"/>
                <a:gd name="csX6" fmla="*/ 852077 w 8143193"/>
                <a:gd name="csY6" fmla="*/ 115492 h 2154101"/>
                <a:gd name="csX7" fmla="*/ 856695 w 8143193"/>
                <a:gd name="csY7" fmla="*/ 258692 h 2154101"/>
                <a:gd name="csX8" fmla="*/ 859391 w 8143193"/>
                <a:gd name="csY8" fmla="*/ 507815 h 2154101"/>
                <a:gd name="csX9" fmla="*/ 864785 w 8143193"/>
                <a:gd name="csY9" fmla="*/ 2137184 h 2154101"/>
                <a:gd name="csX10" fmla="*/ 949309 w 8143193"/>
                <a:gd name="csY10" fmla="*/ 627272 h 2154101"/>
                <a:gd name="csX11" fmla="*/ 959883 w 8143193"/>
                <a:gd name="csY11" fmla="*/ 440058 h 2154101"/>
                <a:gd name="csX12" fmla="*/ 981828 w 8143193"/>
                <a:gd name="csY12" fmla="*/ 271808 h 2154101"/>
                <a:gd name="csX13" fmla="*/ 1025720 w 8143193"/>
                <a:gd name="csY13" fmla="*/ 162080 h 2154101"/>
                <a:gd name="csX14" fmla="*/ 1084241 w 8143193"/>
                <a:gd name="csY14" fmla="*/ 96243 h 2154101"/>
                <a:gd name="csX15" fmla="*/ 1179339 w 8143193"/>
                <a:gd name="csY15" fmla="*/ 59667 h 2154101"/>
                <a:gd name="csX16" fmla="*/ 1318328 w 8143193"/>
                <a:gd name="csY16" fmla="*/ 45037 h 2154101"/>
                <a:gd name="csX17" fmla="*/ 1515838 w 8143193"/>
                <a:gd name="csY17" fmla="*/ 35801 h 2154101"/>
                <a:gd name="csX18" fmla="*/ 1824998 w 8143193"/>
                <a:gd name="csY18" fmla="*/ 28486 h 2154101"/>
                <a:gd name="csX19" fmla="*/ 2302898 w 8143193"/>
                <a:gd name="csY19" fmla="*/ 27702 h 2154101"/>
                <a:gd name="csX20" fmla="*/ 3227595 w 8143193"/>
                <a:gd name="csY20" fmla="*/ 8461 h 2154101"/>
                <a:gd name="csX21" fmla="*/ 3520203 w 8143193"/>
                <a:gd name="csY21" fmla="*/ 8461 h 2154101"/>
                <a:gd name="csX22" fmla="*/ 3683242 w 8143193"/>
                <a:gd name="csY22" fmla="*/ 29270 h 2154101"/>
                <a:gd name="csX23" fmla="*/ 3711962 w 8143193"/>
                <a:gd name="csY23" fmla="*/ 125074 h 2154101"/>
                <a:gd name="csX24" fmla="*/ 3712782 w 8143193"/>
                <a:gd name="csY24" fmla="*/ 200694 h 2154101"/>
                <a:gd name="csX25" fmla="*/ 3718312 w 8143193"/>
                <a:gd name="csY25" fmla="*/ 410824 h 2154101"/>
                <a:gd name="csX26" fmla="*/ 3723013 w 8143193"/>
                <a:gd name="csY26" fmla="*/ 908668 h 2154101"/>
                <a:gd name="csX27" fmla="*/ 3744669 w 8143193"/>
                <a:gd name="csY27" fmla="*/ 2154100 h 2154101"/>
                <a:gd name="csX28" fmla="*/ 3783636 w 8143193"/>
                <a:gd name="csY28" fmla="*/ 898564 h 2154101"/>
                <a:gd name="csX29" fmla="*/ 3826020 w 8143193"/>
                <a:gd name="csY29" fmla="*/ 428975 h 2154101"/>
                <a:gd name="csX30" fmla="*/ 3886240 w 8143193"/>
                <a:gd name="csY30" fmla="*/ 175822 h 2154101"/>
                <a:gd name="csX31" fmla="*/ 3969319 w 8143193"/>
                <a:gd name="csY31" fmla="*/ 71226 h 2154101"/>
                <a:gd name="csX32" fmla="*/ 4043664 w 8143193"/>
                <a:gd name="csY32" fmla="*/ 43370 h 2154101"/>
                <a:gd name="csX33" fmla="*/ 4213431 w 8143193"/>
                <a:gd name="csY33" fmla="*/ 33914 h 2154101"/>
                <a:gd name="csX34" fmla="*/ 4585059 w 8143193"/>
                <a:gd name="csY34" fmla="*/ 30932 h 2154101"/>
                <a:gd name="csX35" fmla="*/ 5527743 w 8143193"/>
                <a:gd name="csY35" fmla="*/ 31651 h 2154101"/>
                <a:gd name="csX36" fmla="*/ 6475544 w 8143193"/>
                <a:gd name="csY36" fmla="*/ 23091 h 2154101"/>
                <a:gd name="csX37" fmla="*/ 7770334 w 8143193"/>
                <a:gd name="csY37" fmla="*/ 23091 h 2154101"/>
                <a:gd name="csX38" fmla="*/ 8143193 w 8143193"/>
                <a:gd name="csY38" fmla="*/ 12209 h 2154101"/>
                <a:gd name="csX0" fmla="*/ 0 w 8143193"/>
                <a:gd name="csY0" fmla="*/ 24106 h 2154101"/>
                <a:gd name="csX1" fmla="*/ 508262 w 8143193"/>
                <a:gd name="csY1" fmla="*/ 4619 h 2154101"/>
                <a:gd name="csX2" fmla="*/ 671893 w 8143193"/>
                <a:gd name="csY2" fmla="*/ 0 h 2154101"/>
                <a:gd name="csX3" fmla="*/ 765069 w 8143193"/>
                <a:gd name="csY3" fmla="*/ 9237 h 2154101"/>
                <a:gd name="csX4" fmla="*/ 820894 w 8143193"/>
                <a:gd name="csY4" fmla="*/ 23091 h 2154101"/>
                <a:gd name="csX5" fmla="*/ 842840 w 8143193"/>
                <a:gd name="csY5" fmla="*/ 45037 h 2154101"/>
                <a:gd name="csX6" fmla="*/ 852077 w 8143193"/>
                <a:gd name="csY6" fmla="*/ 115492 h 2154101"/>
                <a:gd name="csX7" fmla="*/ 856695 w 8143193"/>
                <a:gd name="csY7" fmla="*/ 258692 h 2154101"/>
                <a:gd name="csX8" fmla="*/ 859391 w 8143193"/>
                <a:gd name="csY8" fmla="*/ 507815 h 2154101"/>
                <a:gd name="csX9" fmla="*/ 864785 w 8143193"/>
                <a:gd name="csY9" fmla="*/ 2137184 h 2154101"/>
                <a:gd name="csX10" fmla="*/ 949309 w 8143193"/>
                <a:gd name="csY10" fmla="*/ 627272 h 2154101"/>
                <a:gd name="csX11" fmla="*/ 959883 w 8143193"/>
                <a:gd name="csY11" fmla="*/ 440058 h 2154101"/>
                <a:gd name="csX12" fmla="*/ 981828 w 8143193"/>
                <a:gd name="csY12" fmla="*/ 271808 h 2154101"/>
                <a:gd name="csX13" fmla="*/ 1025720 w 8143193"/>
                <a:gd name="csY13" fmla="*/ 162080 h 2154101"/>
                <a:gd name="csX14" fmla="*/ 1084241 w 8143193"/>
                <a:gd name="csY14" fmla="*/ 96243 h 2154101"/>
                <a:gd name="csX15" fmla="*/ 1179339 w 8143193"/>
                <a:gd name="csY15" fmla="*/ 59667 h 2154101"/>
                <a:gd name="csX16" fmla="*/ 1318328 w 8143193"/>
                <a:gd name="csY16" fmla="*/ 45037 h 2154101"/>
                <a:gd name="csX17" fmla="*/ 1515838 w 8143193"/>
                <a:gd name="csY17" fmla="*/ 35801 h 2154101"/>
                <a:gd name="csX18" fmla="*/ 1824998 w 8143193"/>
                <a:gd name="csY18" fmla="*/ 28486 h 2154101"/>
                <a:gd name="csX19" fmla="*/ 2302898 w 8143193"/>
                <a:gd name="csY19" fmla="*/ 27702 h 2154101"/>
                <a:gd name="csX20" fmla="*/ 3227595 w 8143193"/>
                <a:gd name="csY20" fmla="*/ 8461 h 2154101"/>
                <a:gd name="csX21" fmla="*/ 3520203 w 8143193"/>
                <a:gd name="csY21" fmla="*/ 8461 h 2154101"/>
                <a:gd name="csX22" fmla="*/ 3683242 w 8143193"/>
                <a:gd name="csY22" fmla="*/ 29270 h 2154101"/>
                <a:gd name="csX23" fmla="*/ 3711962 w 8143193"/>
                <a:gd name="csY23" fmla="*/ 125074 h 2154101"/>
                <a:gd name="csX24" fmla="*/ 3712782 w 8143193"/>
                <a:gd name="csY24" fmla="*/ 200694 h 2154101"/>
                <a:gd name="csX25" fmla="*/ 3718312 w 8143193"/>
                <a:gd name="csY25" fmla="*/ 410824 h 2154101"/>
                <a:gd name="csX26" fmla="*/ 3723013 w 8143193"/>
                <a:gd name="csY26" fmla="*/ 908668 h 2154101"/>
                <a:gd name="csX27" fmla="*/ 3744669 w 8143193"/>
                <a:gd name="csY27" fmla="*/ 2154100 h 2154101"/>
                <a:gd name="csX28" fmla="*/ 3783636 w 8143193"/>
                <a:gd name="csY28" fmla="*/ 898564 h 2154101"/>
                <a:gd name="csX29" fmla="*/ 3826020 w 8143193"/>
                <a:gd name="csY29" fmla="*/ 428975 h 2154101"/>
                <a:gd name="csX30" fmla="*/ 3886240 w 8143193"/>
                <a:gd name="csY30" fmla="*/ 175822 h 2154101"/>
                <a:gd name="csX31" fmla="*/ 3969319 w 8143193"/>
                <a:gd name="csY31" fmla="*/ 71226 h 2154101"/>
                <a:gd name="csX32" fmla="*/ 4043664 w 8143193"/>
                <a:gd name="csY32" fmla="*/ 43370 h 2154101"/>
                <a:gd name="csX33" fmla="*/ 4213431 w 8143193"/>
                <a:gd name="csY33" fmla="*/ 33914 h 2154101"/>
                <a:gd name="csX34" fmla="*/ 4585059 w 8143193"/>
                <a:gd name="csY34" fmla="*/ 30932 h 2154101"/>
                <a:gd name="csX35" fmla="*/ 5527743 w 8143193"/>
                <a:gd name="csY35" fmla="*/ 31651 h 2154101"/>
                <a:gd name="csX36" fmla="*/ 6475544 w 8143193"/>
                <a:gd name="csY36" fmla="*/ 23091 h 2154101"/>
                <a:gd name="csX37" fmla="*/ 7770334 w 8143193"/>
                <a:gd name="csY37" fmla="*/ 23091 h 2154101"/>
                <a:gd name="csX38" fmla="*/ 8143193 w 8143193"/>
                <a:gd name="csY38" fmla="*/ 29248 h 2154101"/>
                <a:gd name="csX0" fmla="*/ 0 w 8128637"/>
                <a:gd name="csY0" fmla="*/ 24106 h 2154101"/>
                <a:gd name="csX1" fmla="*/ 508262 w 8128637"/>
                <a:gd name="csY1" fmla="*/ 4619 h 2154101"/>
                <a:gd name="csX2" fmla="*/ 671893 w 8128637"/>
                <a:gd name="csY2" fmla="*/ 0 h 2154101"/>
                <a:gd name="csX3" fmla="*/ 765069 w 8128637"/>
                <a:gd name="csY3" fmla="*/ 9237 h 2154101"/>
                <a:gd name="csX4" fmla="*/ 820894 w 8128637"/>
                <a:gd name="csY4" fmla="*/ 23091 h 2154101"/>
                <a:gd name="csX5" fmla="*/ 842840 w 8128637"/>
                <a:gd name="csY5" fmla="*/ 45037 h 2154101"/>
                <a:gd name="csX6" fmla="*/ 852077 w 8128637"/>
                <a:gd name="csY6" fmla="*/ 115492 h 2154101"/>
                <a:gd name="csX7" fmla="*/ 856695 w 8128637"/>
                <a:gd name="csY7" fmla="*/ 258692 h 2154101"/>
                <a:gd name="csX8" fmla="*/ 859391 w 8128637"/>
                <a:gd name="csY8" fmla="*/ 507815 h 2154101"/>
                <a:gd name="csX9" fmla="*/ 864785 w 8128637"/>
                <a:gd name="csY9" fmla="*/ 2137184 h 2154101"/>
                <a:gd name="csX10" fmla="*/ 949309 w 8128637"/>
                <a:gd name="csY10" fmla="*/ 627272 h 2154101"/>
                <a:gd name="csX11" fmla="*/ 959883 w 8128637"/>
                <a:gd name="csY11" fmla="*/ 440058 h 2154101"/>
                <a:gd name="csX12" fmla="*/ 981828 w 8128637"/>
                <a:gd name="csY12" fmla="*/ 271808 h 2154101"/>
                <a:gd name="csX13" fmla="*/ 1025720 w 8128637"/>
                <a:gd name="csY13" fmla="*/ 162080 h 2154101"/>
                <a:gd name="csX14" fmla="*/ 1084241 w 8128637"/>
                <a:gd name="csY14" fmla="*/ 96243 h 2154101"/>
                <a:gd name="csX15" fmla="*/ 1179339 w 8128637"/>
                <a:gd name="csY15" fmla="*/ 59667 h 2154101"/>
                <a:gd name="csX16" fmla="*/ 1318328 w 8128637"/>
                <a:gd name="csY16" fmla="*/ 45037 h 2154101"/>
                <a:gd name="csX17" fmla="*/ 1515838 w 8128637"/>
                <a:gd name="csY17" fmla="*/ 35801 h 2154101"/>
                <a:gd name="csX18" fmla="*/ 1824998 w 8128637"/>
                <a:gd name="csY18" fmla="*/ 28486 h 2154101"/>
                <a:gd name="csX19" fmla="*/ 2302898 w 8128637"/>
                <a:gd name="csY19" fmla="*/ 27702 h 2154101"/>
                <a:gd name="csX20" fmla="*/ 3227595 w 8128637"/>
                <a:gd name="csY20" fmla="*/ 8461 h 2154101"/>
                <a:gd name="csX21" fmla="*/ 3520203 w 8128637"/>
                <a:gd name="csY21" fmla="*/ 8461 h 2154101"/>
                <a:gd name="csX22" fmla="*/ 3683242 w 8128637"/>
                <a:gd name="csY22" fmla="*/ 29270 h 2154101"/>
                <a:gd name="csX23" fmla="*/ 3711962 w 8128637"/>
                <a:gd name="csY23" fmla="*/ 125074 h 2154101"/>
                <a:gd name="csX24" fmla="*/ 3712782 w 8128637"/>
                <a:gd name="csY24" fmla="*/ 200694 h 2154101"/>
                <a:gd name="csX25" fmla="*/ 3718312 w 8128637"/>
                <a:gd name="csY25" fmla="*/ 410824 h 2154101"/>
                <a:gd name="csX26" fmla="*/ 3723013 w 8128637"/>
                <a:gd name="csY26" fmla="*/ 908668 h 2154101"/>
                <a:gd name="csX27" fmla="*/ 3744669 w 8128637"/>
                <a:gd name="csY27" fmla="*/ 2154100 h 2154101"/>
                <a:gd name="csX28" fmla="*/ 3783636 w 8128637"/>
                <a:gd name="csY28" fmla="*/ 898564 h 2154101"/>
                <a:gd name="csX29" fmla="*/ 3826020 w 8128637"/>
                <a:gd name="csY29" fmla="*/ 428975 h 2154101"/>
                <a:gd name="csX30" fmla="*/ 3886240 w 8128637"/>
                <a:gd name="csY30" fmla="*/ 175822 h 2154101"/>
                <a:gd name="csX31" fmla="*/ 3969319 w 8128637"/>
                <a:gd name="csY31" fmla="*/ 71226 h 2154101"/>
                <a:gd name="csX32" fmla="*/ 4043664 w 8128637"/>
                <a:gd name="csY32" fmla="*/ 43370 h 2154101"/>
                <a:gd name="csX33" fmla="*/ 4213431 w 8128637"/>
                <a:gd name="csY33" fmla="*/ 33914 h 2154101"/>
                <a:gd name="csX34" fmla="*/ 4585059 w 8128637"/>
                <a:gd name="csY34" fmla="*/ 30932 h 2154101"/>
                <a:gd name="csX35" fmla="*/ 5527743 w 8128637"/>
                <a:gd name="csY35" fmla="*/ 31651 h 2154101"/>
                <a:gd name="csX36" fmla="*/ 6475544 w 8128637"/>
                <a:gd name="csY36" fmla="*/ 23091 h 2154101"/>
                <a:gd name="csX37" fmla="*/ 7770334 w 8128637"/>
                <a:gd name="csY37" fmla="*/ 23091 h 2154101"/>
                <a:gd name="csX38" fmla="*/ 8128637 w 8128637"/>
                <a:gd name="csY38" fmla="*/ 12210 h 2154101"/>
                <a:gd name="csX0" fmla="*/ 0 w 8128637"/>
                <a:gd name="csY0" fmla="*/ 24106 h 2154101"/>
                <a:gd name="csX1" fmla="*/ 508262 w 8128637"/>
                <a:gd name="csY1" fmla="*/ 4619 h 2154101"/>
                <a:gd name="csX2" fmla="*/ 671893 w 8128637"/>
                <a:gd name="csY2" fmla="*/ 0 h 2154101"/>
                <a:gd name="csX3" fmla="*/ 765069 w 8128637"/>
                <a:gd name="csY3" fmla="*/ 9237 h 2154101"/>
                <a:gd name="csX4" fmla="*/ 820894 w 8128637"/>
                <a:gd name="csY4" fmla="*/ 23091 h 2154101"/>
                <a:gd name="csX5" fmla="*/ 842840 w 8128637"/>
                <a:gd name="csY5" fmla="*/ 45037 h 2154101"/>
                <a:gd name="csX6" fmla="*/ 852077 w 8128637"/>
                <a:gd name="csY6" fmla="*/ 115492 h 2154101"/>
                <a:gd name="csX7" fmla="*/ 856695 w 8128637"/>
                <a:gd name="csY7" fmla="*/ 258692 h 2154101"/>
                <a:gd name="csX8" fmla="*/ 859391 w 8128637"/>
                <a:gd name="csY8" fmla="*/ 507815 h 2154101"/>
                <a:gd name="csX9" fmla="*/ 864785 w 8128637"/>
                <a:gd name="csY9" fmla="*/ 2137184 h 2154101"/>
                <a:gd name="csX10" fmla="*/ 949309 w 8128637"/>
                <a:gd name="csY10" fmla="*/ 627272 h 2154101"/>
                <a:gd name="csX11" fmla="*/ 959883 w 8128637"/>
                <a:gd name="csY11" fmla="*/ 440058 h 2154101"/>
                <a:gd name="csX12" fmla="*/ 981828 w 8128637"/>
                <a:gd name="csY12" fmla="*/ 271808 h 2154101"/>
                <a:gd name="csX13" fmla="*/ 1025720 w 8128637"/>
                <a:gd name="csY13" fmla="*/ 162080 h 2154101"/>
                <a:gd name="csX14" fmla="*/ 1084241 w 8128637"/>
                <a:gd name="csY14" fmla="*/ 96243 h 2154101"/>
                <a:gd name="csX15" fmla="*/ 1179339 w 8128637"/>
                <a:gd name="csY15" fmla="*/ 59667 h 2154101"/>
                <a:gd name="csX16" fmla="*/ 1318328 w 8128637"/>
                <a:gd name="csY16" fmla="*/ 45037 h 2154101"/>
                <a:gd name="csX17" fmla="*/ 1515838 w 8128637"/>
                <a:gd name="csY17" fmla="*/ 35801 h 2154101"/>
                <a:gd name="csX18" fmla="*/ 1824998 w 8128637"/>
                <a:gd name="csY18" fmla="*/ 28486 h 2154101"/>
                <a:gd name="csX19" fmla="*/ 2302898 w 8128637"/>
                <a:gd name="csY19" fmla="*/ 27702 h 2154101"/>
                <a:gd name="csX20" fmla="*/ 3227595 w 8128637"/>
                <a:gd name="csY20" fmla="*/ 8461 h 2154101"/>
                <a:gd name="csX21" fmla="*/ 3520203 w 8128637"/>
                <a:gd name="csY21" fmla="*/ 8461 h 2154101"/>
                <a:gd name="csX22" fmla="*/ 3683242 w 8128637"/>
                <a:gd name="csY22" fmla="*/ 29270 h 2154101"/>
                <a:gd name="csX23" fmla="*/ 3711962 w 8128637"/>
                <a:gd name="csY23" fmla="*/ 125074 h 2154101"/>
                <a:gd name="csX24" fmla="*/ 3712782 w 8128637"/>
                <a:gd name="csY24" fmla="*/ 200694 h 2154101"/>
                <a:gd name="csX25" fmla="*/ 3718312 w 8128637"/>
                <a:gd name="csY25" fmla="*/ 410824 h 2154101"/>
                <a:gd name="csX26" fmla="*/ 3723013 w 8128637"/>
                <a:gd name="csY26" fmla="*/ 908668 h 2154101"/>
                <a:gd name="csX27" fmla="*/ 3744669 w 8128637"/>
                <a:gd name="csY27" fmla="*/ 2154100 h 2154101"/>
                <a:gd name="csX28" fmla="*/ 3783636 w 8128637"/>
                <a:gd name="csY28" fmla="*/ 898564 h 2154101"/>
                <a:gd name="csX29" fmla="*/ 3826020 w 8128637"/>
                <a:gd name="csY29" fmla="*/ 428975 h 2154101"/>
                <a:gd name="csX30" fmla="*/ 3886240 w 8128637"/>
                <a:gd name="csY30" fmla="*/ 175822 h 2154101"/>
                <a:gd name="csX31" fmla="*/ 3969319 w 8128637"/>
                <a:gd name="csY31" fmla="*/ 71226 h 2154101"/>
                <a:gd name="csX32" fmla="*/ 4043664 w 8128637"/>
                <a:gd name="csY32" fmla="*/ 43370 h 2154101"/>
                <a:gd name="csX33" fmla="*/ 4213431 w 8128637"/>
                <a:gd name="csY33" fmla="*/ 33914 h 2154101"/>
                <a:gd name="csX34" fmla="*/ 4585059 w 8128637"/>
                <a:gd name="csY34" fmla="*/ 30932 h 2154101"/>
                <a:gd name="csX35" fmla="*/ 5527743 w 8128637"/>
                <a:gd name="csY35" fmla="*/ 31651 h 2154101"/>
                <a:gd name="csX36" fmla="*/ 6475544 w 8128637"/>
                <a:gd name="csY36" fmla="*/ 23091 h 2154101"/>
                <a:gd name="csX37" fmla="*/ 7712108 w 8128637"/>
                <a:gd name="csY37" fmla="*/ 17411 h 2154101"/>
                <a:gd name="csX38" fmla="*/ 8128637 w 8128637"/>
                <a:gd name="csY38" fmla="*/ 12210 h 2154101"/>
                <a:gd name="csX0" fmla="*/ 0 w 8035484"/>
                <a:gd name="csY0" fmla="*/ 24106 h 2154101"/>
                <a:gd name="csX1" fmla="*/ 415109 w 8035484"/>
                <a:gd name="csY1" fmla="*/ 4619 h 2154101"/>
                <a:gd name="csX2" fmla="*/ 578740 w 8035484"/>
                <a:gd name="csY2" fmla="*/ 0 h 2154101"/>
                <a:gd name="csX3" fmla="*/ 671916 w 8035484"/>
                <a:gd name="csY3" fmla="*/ 9237 h 2154101"/>
                <a:gd name="csX4" fmla="*/ 727741 w 8035484"/>
                <a:gd name="csY4" fmla="*/ 23091 h 2154101"/>
                <a:gd name="csX5" fmla="*/ 749687 w 8035484"/>
                <a:gd name="csY5" fmla="*/ 45037 h 2154101"/>
                <a:gd name="csX6" fmla="*/ 758924 w 8035484"/>
                <a:gd name="csY6" fmla="*/ 115492 h 2154101"/>
                <a:gd name="csX7" fmla="*/ 763542 w 8035484"/>
                <a:gd name="csY7" fmla="*/ 258692 h 2154101"/>
                <a:gd name="csX8" fmla="*/ 766238 w 8035484"/>
                <a:gd name="csY8" fmla="*/ 507815 h 2154101"/>
                <a:gd name="csX9" fmla="*/ 771632 w 8035484"/>
                <a:gd name="csY9" fmla="*/ 2137184 h 2154101"/>
                <a:gd name="csX10" fmla="*/ 856156 w 8035484"/>
                <a:gd name="csY10" fmla="*/ 627272 h 2154101"/>
                <a:gd name="csX11" fmla="*/ 866730 w 8035484"/>
                <a:gd name="csY11" fmla="*/ 440058 h 2154101"/>
                <a:gd name="csX12" fmla="*/ 888675 w 8035484"/>
                <a:gd name="csY12" fmla="*/ 271808 h 2154101"/>
                <a:gd name="csX13" fmla="*/ 932567 w 8035484"/>
                <a:gd name="csY13" fmla="*/ 162080 h 2154101"/>
                <a:gd name="csX14" fmla="*/ 991088 w 8035484"/>
                <a:gd name="csY14" fmla="*/ 96243 h 2154101"/>
                <a:gd name="csX15" fmla="*/ 1086186 w 8035484"/>
                <a:gd name="csY15" fmla="*/ 59667 h 2154101"/>
                <a:gd name="csX16" fmla="*/ 1225175 w 8035484"/>
                <a:gd name="csY16" fmla="*/ 45037 h 2154101"/>
                <a:gd name="csX17" fmla="*/ 1422685 w 8035484"/>
                <a:gd name="csY17" fmla="*/ 35801 h 2154101"/>
                <a:gd name="csX18" fmla="*/ 1731845 w 8035484"/>
                <a:gd name="csY18" fmla="*/ 28486 h 2154101"/>
                <a:gd name="csX19" fmla="*/ 2209745 w 8035484"/>
                <a:gd name="csY19" fmla="*/ 27702 h 2154101"/>
                <a:gd name="csX20" fmla="*/ 3134442 w 8035484"/>
                <a:gd name="csY20" fmla="*/ 8461 h 2154101"/>
                <a:gd name="csX21" fmla="*/ 3427050 w 8035484"/>
                <a:gd name="csY21" fmla="*/ 8461 h 2154101"/>
                <a:gd name="csX22" fmla="*/ 3590089 w 8035484"/>
                <a:gd name="csY22" fmla="*/ 29270 h 2154101"/>
                <a:gd name="csX23" fmla="*/ 3618809 w 8035484"/>
                <a:gd name="csY23" fmla="*/ 125074 h 2154101"/>
                <a:gd name="csX24" fmla="*/ 3619629 w 8035484"/>
                <a:gd name="csY24" fmla="*/ 200694 h 2154101"/>
                <a:gd name="csX25" fmla="*/ 3625159 w 8035484"/>
                <a:gd name="csY25" fmla="*/ 410824 h 2154101"/>
                <a:gd name="csX26" fmla="*/ 3629860 w 8035484"/>
                <a:gd name="csY26" fmla="*/ 908668 h 2154101"/>
                <a:gd name="csX27" fmla="*/ 3651516 w 8035484"/>
                <a:gd name="csY27" fmla="*/ 2154100 h 2154101"/>
                <a:gd name="csX28" fmla="*/ 3690483 w 8035484"/>
                <a:gd name="csY28" fmla="*/ 898564 h 2154101"/>
                <a:gd name="csX29" fmla="*/ 3732867 w 8035484"/>
                <a:gd name="csY29" fmla="*/ 428975 h 2154101"/>
                <a:gd name="csX30" fmla="*/ 3793087 w 8035484"/>
                <a:gd name="csY30" fmla="*/ 175822 h 2154101"/>
                <a:gd name="csX31" fmla="*/ 3876166 w 8035484"/>
                <a:gd name="csY31" fmla="*/ 71226 h 2154101"/>
                <a:gd name="csX32" fmla="*/ 3950511 w 8035484"/>
                <a:gd name="csY32" fmla="*/ 43370 h 2154101"/>
                <a:gd name="csX33" fmla="*/ 4120278 w 8035484"/>
                <a:gd name="csY33" fmla="*/ 33914 h 2154101"/>
                <a:gd name="csX34" fmla="*/ 4491906 w 8035484"/>
                <a:gd name="csY34" fmla="*/ 30932 h 2154101"/>
                <a:gd name="csX35" fmla="*/ 5434590 w 8035484"/>
                <a:gd name="csY35" fmla="*/ 31651 h 2154101"/>
                <a:gd name="csX36" fmla="*/ 6382391 w 8035484"/>
                <a:gd name="csY36" fmla="*/ 23091 h 2154101"/>
                <a:gd name="csX37" fmla="*/ 7618955 w 8035484"/>
                <a:gd name="csY37" fmla="*/ 17411 h 2154101"/>
                <a:gd name="csX38" fmla="*/ 8035484 w 8035484"/>
                <a:gd name="csY38" fmla="*/ 12210 h 2154101"/>
                <a:gd name="csX0" fmla="*/ 0 w 7618955"/>
                <a:gd name="csY0" fmla="*/ 24106 h 2154101"/>
                <a:gd name="csX1" fmla="*/ 415109 w 7618955"/>
                <a:gd name="csY1" fmla="*/ 4619 h 2154101"/>
                <a:gd name="csX2" fmla="*/ 578740 w 7618955"/>
                <a:gd name="csY2" fmla="*/ 0 h 2154101"/>
                <a:gd name="csX3" fmla="*/ 671916 w 7618955"/>
                <a:gd name="csY3" fmla="*/ 9237 h 2154101"/>
                <a:gd name="csX4" fmla="*/ 727741 w 7618955"/>
                <a:gd name="csY4" fmla="*/ 23091 h 2154101"/>
                <a:gd name="csX5" fmla="*/ 749687 w 7618955"/>
                <a:gd name="csY5" fmla="*/ 45037 h 2154101"/>
                <a:gd name="csX6" fmla="*/ 758924 w 7618955"/>
                <a:gd name="csY6" fmla="*/ 115492 h 2154101"/>
                <a:gd name="csX7" fmla="*/ 763542 w 7618955"/>
                <a:gd name="csY7" fmla="*/ 258692 h 2154101"/>
                <a:gd name="csX8" fmla="*/ 766238 w 7618955"/>
                <a:gd name="csY8" fmla="*/ 507815 h 2154101"/>
                <a:gd name="csX9" fmla="*/ 771632 w 7618955"/>
                <a:gd name="csY9" fmla="*/ 2137184 h 2154101"/>
                <a:gd name="csX10" fmla="*/ 856156 w 7618955"/>
                <a:gd name="csY10" fmla="*/ 627272 h 2154101"/>
                <a:gd name="csX11" fmla="*/ 866730 w 7618955"/>
                <a:gd name="csY11" fmla="*/ 440058 h 2154101"/>
                <a:gd name="csX12" fmla="*/ 888675 w 7618955"/>
                <a:gd name="csY12" fmla="*/ 271808 h 2154101"/>
                <a:gd name="csX13" fmla="*/ 932567 w 7618955"/>
                <a:gd name="csY13" fmla="*/ 162080 h 2154101"/>
                <a:gd name="csX14" fmla="*/ 991088 w 7618955"/>
                <a:gd name="csY14" fmla="*/ 96243 h 2154101"/>
                <a:gd name="csX15" fmla="*/ 1086186 w 7618955"/>
                <a:gd name="csY15" fmla="*/ 59667 h 2154101"/>
                <a:gd name="csX16" fmla="*/ 1225175 w 7618955"/>
                <a:gd name="csY16" fmla="*/ 45037 h 2154101"/>
                <a:gd name="csX17" fmla="*/ 1422685 w 7618955"/>
                <a:gd name="csY17" fmla="*/ 35801 h 2154101"/>
                <a:gd name="csX18" fmla="*/ 1731845 w 7618955"/>
                <a:gd name="csY18" fmla="*/ 28486 h 2154101"/>
                <a:gd name="csX19" fmla="*/ 2209745 w 7618955"/>
                <a:gd name="csY19" fmla="*/ 27702 h 2154101"/>
                <a:gd name="csX20" fmla="*/ 3134442 w 7618955"/>
                <a:gd name="csY20" fmla="*/ 8461 h 2154101"/>
                <a:gd name="csX21" fmla="*/ 3427050 w 7618955"/>
                <a:gd name="csY21" fmla="*/ 8461 h 2154101"/>
                <a:gd name="csX22" fmla="*/ 3590089 w 7618955"/>
                <a:gd name="csY22" fmla="*/ 29270 h 2154101"/>
                <a:gd name="csX23" fmla="*/ 3618809 w 7618955"/>
                <a:gd name="csY23" fmla="*/ 125074 h 2154101"/>
                <a:gd name="csX24" fmla="*/ 3619629 w 7618955"/>
                <a:gd name="csY24" fmla="*/ 200694 h 2154101"/>
                <a:gd name="csX25" fmla="*/ 3625159 w 7618955"/>
                <a:gd name="csY25" fmla="*/ 410824 h 2154101"/>
                <a:gd name="csX26" fmla="*/ 3629860 w 7618955"/>
                <a:gd name="csY26" fmla="*/ 908668 h 2154101"/>
                <a:gd name="csX27" fmla="*/ 3651516 w 7618955"/>
                <a:gd name="csY27" fmla="*/ 2154100 h 2154101"/>
                <a:gd name="csX28" fmla="*/ 3690483 w 7618955"/>
                <a:gd name="csY28" fmla="*/ 898564 h 2154101"/>
                <a:gd name="csX29" fmla="*/ 3732867 w 7618955"/>
                <a:gd name="csY29" fmla="*/ 428975 h 2154101"/>
                <a:gd name="csX30" fmla="*/ 3793087 w 7618955"/>
                <a:gd name="csY30" fmla="*/ 175822 h 2154101"/>
                <a:gd name="csX31" fmla="*/ 3876166 w 7618955"/>
                <a:gd name="csY31" fmla="*/ 71226 h 2154101"/>
                <a:gd name="csX32" fmla="*/ 3950511 w 7618955"/>
                <a:gd name="csY32" fmla="*/ 43370 h 2154101"/>
                <a:gd name="csX33" fmla="*/ 4120278 w 7618955"/>
                <a:gd name="csY33" fmla="*/ 33914 h 2154101"/>
                <a:gd name="csX34" fmla="*/ 4491906 w 7618955"/>
                <a:gd name="csY34" fmla="*/ 30932 h 2154101"/>
                <a:gd name="csX35" fmla="*/ 5434590 w 7618955"/>
                <a:gd name="csY35" fmla="*/ 31651 h 2154101"/>
                <a:gd name="csX36" fmla="*/ 6382391 w 7618955"/>
                <a:gd name="csY36" fmla="*/ 23091 h 2154101"/>
                <a:gd name="csX37" fmla="*/ 7618955 w 7618955"/>
                <a:gd name="csY37" fmla="*/ 17411 h 2154101"/>
                <a:gd name="csX38" fmla="*/ 7569721 w 7618955"/>
                <a:gd name="csY38" fmla="*/ 12210 h 2154101"/>
                <a:gd name="csX0" fmla="*/ 0 w 7618955"/>
                <a:gd name="csY0" fmla="*/ 24106 h 2154101"/>
                <a:gd name="csX1" fmla="*/ 415109 w 7618955"/>
                <a:gd name="csY1" fmla="*/ 4619 h 2154101"/>
                <a:gd name="csX2" fmla="*/ 578740 w 7618955"/>
                <a:gd name="csY2" fmla="*/ 0 h 2154101"/>
                <a:gd name="csX3" fmla="*/ 671916 w 7618955"/>
                <a:gd name="csY3" fmla="*/ 9237 h 2154101"/>
                <a:gd name="csX4" fmla="*/ 727741 w 7618955"/>
                <a:gd name="csY4" fmla="*/ 23091 h 2154101"/>
                <a:gd name="csX5" fmla="*/ 749687 w 7618955"/>
                <a:gd name="csY5" fmla="*/ 45037 h 2154101"/>
                <a:gd name="csX6" fmla="*/ 758924 w 7618955"/>
                <a:gd name="csY6" fmla="*/ 115492 h 2154101"/>
                <a:gd name="csX7" fmla="*/ 763542 w 7618955"/>
                <a:gd name="csY7" fmla="*/ 258692 h 2154101"/>
                <a:gd name="csX8" fmla="*/ 766238 w 7618955"/>
                <a:gd name="csY8" fmla="*/ 507815 h 2154101"/>
                <a:gd name="csX9" fmla="*/ 771632 w 7618955"/>
                <a:gd name="csY9" fmla="*/ 2137184 h 2154101"/>
                <a:gd name="csX10" fmla="*/ 856156 w 7618955"/>
                <a:gd name="csY10" fmla="*/ 627272 h 2154101"/>
                <a:gd name="csX11" fmla="*/ 866730 w 7618955"/>
                <a:gd name="csY11" fmla="*/ 440058 h 2154101"/>
                <a:gd name="csX12" fmla="*/ 888675 w 7618955"/>
                <a:gd name="csY12" fmla="*/ 271808 h 2154101"/>
                <a:gd name="csX13" fmla="*/ 932567 w 7618955"/>
                <a:gd name="csY13" fmla="*/ 162080 h 2154101"/>
                <a:gd name="csX14" fmla="*/ 991088 w 7618955"/>
                <a:gd name="csY14" fmla="*/ 96243 h 2154101"/>
                <a:gd name="csX15" fmla="*/ 1086186 w 7618955"/>
                <a:gd name="csY15" fmla="*/ 59667 h 2154101"/>
                <a:gd name="csX16" fmla="*/ 1225175 w 7618955"/>
                <a:gd name="csY16" fmla="*/ 45037 h 2154101"/>
                <a:gd name="csX17" fmla="*/ 1422685 w 7618955"/>
                <a:gd name="csY17" fmla="*/ 35801 h 2154101"/>
                <a:gd name="csX18" fmla="*/ 1731845 w 7618955"/>
                <a:gd name="csY18" fmla="*/ 28486 h 2154101"/>
                <a:gd name="csX19" fmla="*/ 2209745 w 7618955"/>
                <a:gd name="csY19" fmla="*/ 27702 h 2154101"/>
                <a:gd name="csX20" fmla="*/ 3134442 w 7618955"/>
                <a:gd name="csY20" fmla="*/ 8461 h 2154101"/>
                <a:gd name="csX21" fmla="*/ 3427050 w 7618955"/>
                <a:gd name="csY21" fmla="*/ 8461 h 2154101"/>
                <a:gd name="csX22" fmla="*/ 3590089 w 7618955"/>
                <a:gd name="csY22" fmla="*/ 29270 h 2154101"/>
                <a:gd name="csX23" fmla="*/ 3618809 w 7618955"/>
                <a:gd name="csY23" fmla="*/ 125074 h 2154101"/>
                <a:gd name="csX24" fmla="*/ 3619629 w 7618955"/>
                <a:gd name="csY24" fmla="*/ 200694 h 2154101"/>
                <a:gd name="csX25" fmla="*/ 3625159 w 7618955"/>
                <a:gd name="csY25" fmla="*/ 410824 h 2154101"/>
                <a:gd name="csX26" fmla="*/ 3629860 w 7618955"/>
                <a:gd name="csY26" fmla="*/ 908668 h 2154101"/>
                <a:gd name="csX27" fmla="*/ 3651516 w 7618955"/>
                <a:gd name="csY27" fmla="*/ 2154100 h 2154101"/>
                <a:gd name="csX28" fmla="*/ 3690483 w 7618955"/>
                <a:gd name="csY28" fmla="*/ 898564 h 2154101"/>
                <a:gd name="csX29" fmla="*/ 3732867 w 7618955"/>
                <a:gd name="csY29" fmla="*/ 428975 h 2154101"/>
                <a:gd name="csX30" fmla="*/ 3793087 w 7618955"/>
                <a:gd name="csY30" fmla="*/ 175822 h 2154101"/>
                <a:gd name="csX31" fmla="*/ 3876166 w 7618955"/>
                <a:gd name="csY31" fmla="*/ 71226 h 2154101"/>
                <a:gd name="csX32" fmla="*/ 3950511 w 7618955"/>
                <a:gd name="csY32" fmla="*/ 43370 h 2154101"/>
                <a:gd name="csX33" fmla="*/ 4120278 w 7618955"/>
                <a:gd name="csY33" fmla="*/ 33914 h 2154101"/>
                <a:gd name="csX34" fmla="*/ 4491906 w 7618955"/>
                <a:gd name="csY34" fmla="*/ 30932 h 2154101"/>
                <a:gd name="csX35" fmla="*/ 5434590 w 7618955"/>
                <a:gd name="csY35" fmla="*/ 31651 h 2154101"/>
                <a:gd name="csX36" fmla="*/ 6382391 w 7618955"/>
                <a:gd name="csY36" fmla="*/ 23091 h 2154101"/>
                <a:gd name="csX37" fmla="*/ 7618955 w 7618955"/>
                <a:gd name="csY37" fmla="*/ 17411 h 2154101"/>
                <a:gd name="csX38" fmla="*/ 6946764 w 7618955"/>
                <a:gd name="csY38" fmla="*/ 19705 h 2154101"/>
                <a:gd name="csX0" fmla="*/ 0 w 7455938"/>
                <a:gd name="csY0" fmla="*/ 24106 h 2154101"/>
                <a:gd name="csX1" fmla="*/ 415109 w 7455938"/>
                <a:gd name="csY1" fmla="*/ 4619 h 2154101"/>
                <a:gd name="csX2" fmla="*/ 578740 w 7455938"/>
                <a:gd name="csY2" fmla="*/ 0 h 2154101"/>
                <a:gd name="csX3" fmla="*/ 671916 w 7455938"/>
                <a:gd name="csY3" fmla="*/ 9237 h 2154101"/>
                <a:gd name="csX4" fmla="*/ 727741 w 7455938"/>
                <a:gd name="csY4" fmla="*/ 23091 h 2154101"/>
                <a:gd name="csX5" fmla="*/ 749687 w 7455938"/>
                <a:gd name="csY5" fmla="*/ 45037 h 2154101"/>
                <a:gd name="csX6" fmla="*/ 758924 w 7455938"/>
                <a:gd name="csY6" fmla="*/ 115492 h 2154101"/>
                <a:gd name="csX7" fmla="*/ 763542 w 7455938"/>
                <a:gd name="csY7" fmla="*/ 258692 h 2154101"/>
                <a:gd name="csX8" fmla="*/ 766238 w 7455938"/>
                <a:gd name="csY8" fmla="*/ 507815 h 2154101"/>
                <a:gd name="csX9" fmla="*/ 771632 w 7455938"/>
                <a:gd name="csY9" fmla="*/ 2137184 h 2154101"/>
                <a:gd name="csX10" fmla="*/ 856156 w 7455938"/>
                <a:gd name="csY10" fmla="*/ 627272 h 2154101"/>
                <a:gd name="csX11" fmla="*/ 866730 w 7455938"/>
                <a:gd name="csY11" fmla="*/ 440058 h 2154101"/>
                <a:gd name="csX12" fmla="*/ 888675 w 7455938"/>
                <a:gd name="csY12" fmla="*/ 271808 h 2154101"/>
                <a:gd name="csX13" fmla="*/ 932567 w 7455938"/>
                <a:gd name="csY13" fmla="*/ 162080 h 2154101"/>
                <a:gd name="csX14" fmla="*/ 991088 w 7455938"/>
                <a:gd name="csY14" fmla="*/ 96243 h 2154101"/>
                <a:gd name="csX15" fmla="*/ 1086186 w 7455938"/>
                <a:gd name="csY15" fmla="*/ 59667 h 2154101"/>
                <a:gd name="csX16" fmla="*/ 1225175 w 7455938"/>
                <a:gd name="csY16" fmla="*/ 45037 h 2154101"/>
                <a:gd name="csX17" fmla="*/ 1422685 w 7455938"/>
                <a:gd name="csY17" fmla="*/ 35801 h 2154101"/>
                <a:gd name="csX18" fmla="*/ 1731845 w 7455938"/>
                <a:gd name="csY18" fmla="*/ 28486 h 2154101"/>
                <a:gd name="csX19" fmla="*/ 2209745 w 7455938"/>
                <a:gd name="csY19" fmla="*/ 27702 h 2154101"/>
                <a:gd name="csX20" fmla="*/ 3134442 w 7455938"/>
                <a:gd name="csY20" fmla="*/ 8461 h 2154101"/>
                <a:gd name="csX21" fmla="*/ 3427050 w 7455938"/>
                <a:gd name="csY21" fmla="*/ 8461 h 2154101"/>
                <a:gd name="csX22" fmla="*/ 3590089 w 7455938"/>
                <a:gd name="csY22" fmla="*/ 29270 h 2154101"/>
                <a:gd name="csX23" fmla="*/ 3618809 w 7455938"/>
                <a:gd name="csY23" fmla="*/ 125074 h 2154101"/>
                <a:gd name="csX24" fmla="*/ 3619629 w 7455938"/>
                <a:gd name="csY24" fmla="*/ 200694 h 2154101"/>
                <a:gd name="csX25" fmla="*/ 3625159 w 7455938"/>
                <a:gd name="csY25" fmla="*/ 410824 h 2154101"/>
                <a:gd name="csX26" fmla="*/ 3629860 w 7455938"/>
                <a:gd name="csY26" fmla="*/ 908668 h 2154101"/>
                <a:gd name="csX27" fmla="*/ 3651516 w 7455938"/>
                <a:gd name="csY27" fmla="*/ 2154100 h 2154101"/>
                <a:gd name="csX28" fmla="*/ 3690483 w 7455938"/>
                <a:gd name="csY28" fmla="*/ 898564 h 2154101"/>
                <a:gd name="csX29" fmla="*/ 3732867 w 7455938"/>
                <a:gd name="csY29" fmla="*/ 428975 h 2154101"/>
                <a:gd name="csX30" fmla="*/ 3793087 w 7455938"/>
                <a:gd name="csY30" fmla="*/ 175822 h 2154101"/>
                <a:gd name="csX31" fmla="*/ 3876166 w 7455938"/>
                <a:gd name="csY31" fmla="*/ 71226 h 2154101"/>
                <a:gd name="csX32" fmla="*/ 3950511 w 7455938"/>
                <a:gd name="csY32" fmla="*/ 43370 h 2154101"/>
                <a:gd name="csX33" fmla="*/ 4120278 w 7455938"/>
                <a:gd name="csY33" fmla="*/ 33914 h 2154101"/>
                <a:gd name="csX34" fmla="*/ 4491906 w 7455938"/>
                <a:gd name="csY34" fmla="*/ 30932 h 2154101"/>
                <a:gd name="csX35" fmla="*/ 5434590 w 7455938"/>
                <a:gd name="csY35" fmla="*/ 31651 h 2154101"/>
                <a:gd name="csX36" fmla="*/ 6382391 w 7455938"/>
                <a:gd name="csY36" fmla="*/ 23091 h 2154101"/>
                <a:gd name="csX37" fmla="*/ 7455938 w 7455938"/>
                <a:gd name="csY37" fmla="*/ 24906 h 2154101"/>
                <a:gd name="csX38" fmla="*/ 6946764 w 7455938"/>
                <a:gd name="csY38" fmla="*/ 19705 h 21541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455938" h="2154101">
                  <a:moveTo>
                    <a:pt x="0" y="24106"/>
                  </a:moveTo>
                  <a:lnTo>
                    <a:pt x="415109" y="4619"/>
                  </a:lnTo>
                  <a:lnTo>
                    <a:pt x="578740" y="0"/>
                  </a:lnTo>
                  <a:lnTo>
                    <a:pt x="671916" y="9237"/>
                  </a:lnTo>
                  <a:lnTo>
                    <a:pt x="727741" y="23091"/>
                  </a:lnTo>
                  <a:cubicBezTo>
                    <a:pt x="739933" y="26749"/>
                    <a:pt x="744490" y="29637"/>
                    <a:pt x="749687" y="45037"/>
                  </a:cubicBezTo>
                  <a:cubicBezTo>
                    <a:pt x="754884" y="60437"/>
                    <a:pt x="756615" y="79883"/>
                    <a:pt x="758924" y="115492"/>
                  </a:cubicBezTo>
                  <a:cubicBezTo>
                    <a:pt x="761233" y="151101"/>
                    <a:pt x="762323" y="193305"/>
                    <a:pt x="763542" y="258692"/>
                  </a:cubicBezTo>
                  <a:cubicBezTo>
                    <a:pt x="764761" y="324079"/>
                    <a:pt x="762581" y="184727"/>
                    <a:pt x="766238" y="507815"/>
                  </a:cubicBezTo>
                  <a:cubicBezTo>
                    <a:pt x="769896" y="830903"/>
                    <a:pt x="756646" y="2117275"/>
                    <a:pt x="771632" y="2137184"/>
                  </a:cubicBezTo>
                  <a:cubicBezTo>
                    <a:pt x="786618" y="2157093"/>
                    <a:pt x="840306" y="910126"/>
                    <a:pt x="856156" y="627272"/>
                  </a:cubicBezTo>
                  <a:cubicBezTo>
                    <a:pt x="872006" y="344418"/>
                    <a:pt x="861310" y="499302"/>
                    <a:pt x="866730" y="440058"/>
                  </a:cubicBezTo>
                  <a:cubicBezTo>
                    <a:pt x="872150" y="380814"/>
                    <a:pt x="877702" y="318138"/>
                    <a:pt x="888675" y="271808"/>
                  </a:cubicBezTo>
                  <a:cubicBezTo>
                    <a:pt x="899648" y="225478"/>
                    <a:pt x="915498" y="191341"/>
                    <a:pt x="932567" y="162080"/>
                  </a:cubicBezTo>
                  <a:cubicBezTo>
                    <a:pt x="949636" y="132819"/>
                    <a:pt x="965485" y="113312"/>
                    <a:pt x="991088" y="96243"/>
                  </a:cubicBezTo>
                  <a:cubicBezTo>
                    <a:pt x="1016691" y="79174"/>
                    <a:pt x="1047171" y="68201"/>
                    <a:pt x="1086186" y="59667"/>
                  </a:cubicBezTo>
                  <a:cubicBezTo>
                    <a:pt x="1125201" y="51133"/>
                    <a:pt x="1169092" y="49015"/>
                    <a:pt x="1225175" y="45037"/>
                  </a:cubicBezTo>
                  <a:cubicBezTo>
                    <a:pt x="1281258" y="41059"/>
                    <a:pt x="1338240" y="38560"/>
                    <a:pt x="1422685" y="35801"/>
                  </a:cubicBezTo>
                  <a:lnTo>
                    <a:pt x="1731845" y="28486"/>
                  </a:lnTo>
                  <a:lnTo>
                    <a:pt x="2209745" y="27702"/>
                  </a:lnTo>
                  <a:lnTo>
                    <a:pt x="3134442" y="8461"/>
                  </a:lnTo>
                  <a:cubicBezTo>
                    <a:pt x="3337326" y="5254"/>
                    <a:pt x="3351109" y="4993"/>
                    <a:pt x="3427050" y="8461"/>
                  </a:cubicBezTo>
                  <a:cubicBezTo>
                    <a:pt x="3502991" y="11929"/>
                    <a:pt x="3558129" y="9835"/>
                    <a:pt x="3590089" y="29270"/>
                  </a:cubicBezTo>
                  <a:cubicBezTo>
                    <a:pt x="3622049" y="48706"/>
                    <a:pt x="3617061" y="96503"/>
                    <a:pt x="3618809" y="125074"/>
                  </a:cubicBezTo>
                  <a:cubicBezTo>
                    <a:pt x="3620557" y="153645"/>
                    <a:pt x="3618571" y="153069"/>
                    <a:pt x="3619629" y="200694"/>
                  </a:cubicBezTo>
                  <a:cubicBezTo>
                    <a:pt x="3620687" y="248319"/>
                    <a:pt x="3623454" y="292828"/>
                    <a:pt x="3625159" y="410824"/>
                  </a:cubicBezTo>
                  <a:cubicBezTo>
                    <a:pt x="3626864" y="528820"/>
                    <a:pt x="3625326" y="748069"/>
                    <a:pt x="3629860" y="908668"/>
                  </a:cubicBezTo>
                  <a:cubicBezTo>
                    <a:pt x="3634394" y="1069267"/>
                    <a:pt x="3641412" y="2155784"/>
                    <a:pt x="3651516" y="2154100"/>
                  </a:cubicBezTo>
                  <a:cubicBezTo>
                    <a:pt x="3661620" y="2152416"/>
                    <a:pt x="3677066" y="1056137"/>
                    <a:pt x="3690483" y="898564"/>
                  </a:cubicBezTo>
                  <a:cubicBezTo>
                    <a:pt x="3703900" y="740991"/>
                    <a:pt x="3715766" y="549432"/>
                    <a:pt x="3732867" y="428975"/>
                  </a:cubicBezTo>
                  <a:cubicBezTo>
                    <a:pt x="3749968" y="308518"/>
                    <a:pt x="3769204" y="235447"/>
                    <a:pt x="3793087" y="175822"/>
                  </a:cubicBezTo>
                  <a:cubicBezTo>
                    <a:pt x="3816970" y="116197"/>
                    <a:pt x="3849929" y="93301"/>
                    <a:pt x="3876166" y="71226"/>
                  </a:cubicBezTo>
                  <a:cubicBezTo>
                    <a:pt x="3902403" y="49151"/>
                    <a:pt x="3909826" y="49589"/>
                    <a:pt x="3950511" y="43370"/>
                  </a:cubicBezTo>
                  <a:cubicBezTo>
                    <a:pt x="3991196" y="37151"/>
                    <a:pt x="4030046" y="35987"/>
                    <a:pt x="4120278" y="33914"/>
                  </a:cubicBezTo>
                  <a:cubicBezTo>
                    <a:pt x="4210510" y="31841"/>
                    <a:pt x="4368030" y="31926"/>
                    <a:pt x="4491906" y="30932"/>
                  </a:cubicBezTo>
                  <a:lnTo>
                    <a:pt x="5434590" y="31651"/>
                  </a:lnTo>
                  <a:lnTo>
                    <a:pt x="6382391" y="23091"/>
                  </a:lnTo>
                  <a:lnTo>
                    <a:pt x="7455938" y="24906"/>
                  </a:lnTo>
                  <a:lnTo>
                    <a:pt x="6946764" y="19705"/>
                  </a:lnTo>
                </a:path>
              </a:pathLst>
            </a:cu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313318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left)">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A1F69A-780E-70B9-B72B-E906CA6C8CDE}"/>
              </a:ext>
            </a:extLst>
          </p:cNvPr>
          <p:cNvSpPr>
            <a:spLocks noGrp="1"/>
          </p:cNvSpPr>
          <p:nvPr>
            <p:ph type="title"/>
          </p:nvPr>
        </p:nvSpPr>
        <p:spPr/>
        <p:txBody>
          <a:bodyPr/>
          <a:lstStyle/>
          <a:p>
            <a:endParaRPr lang="en-US" noProof="0" dirty="0"/>
          </a:p>
        </p:txBody>
      </p:sp>
      <p:pic>
        <p:nvPicPr>
          <p:cNvPr id="10" name="FAST ACTIVATION FINAL.mp4">
            <a:hlinkClick r:id="" action="ppaction://media"/>
            <a:extLst>
              <a:ext uri="{FF2B5EF4-FFF2-40B4-BE49-F238E27FC236}">
                <a16:creationId xmlns:a16="http://schemas.microsoft.com/office/drawing/2014/main" id="{52E9683E-7E39-033F-67D4-8C196D65D2C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157021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3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A1F69A-780E-70B9-B72B-E906CA6C8CDE}"/>
              </a:ext>
            </a:extLst>
          </p:cNvPr>
          <p:cNvSpPr>
            <a:spLocks noGrp="1"/>
          </p:cNvSpPr>
          <p:nvPr>
            <p:ph type="title"/>
          </p:nvPr>
        </p:nvSpPr>
        <p:spPr/>
        <p:txBody>
          <a:bodyPr/>
          <a:lstStyle/>
          <a:p>
            <a:endParaRPr lang="en-US" noProof="0" dirty="0"/>
          </a:p>
        </p:txBody>
      </p:sp>
      <p:pic>
        <p:nvPicPr>
          <p:cNvPr id="5" name="STEADY-STATE INACTIVATION FINAL.mp4">
            <a:hlinkClick r:id="" action="ppaction://media"/>
            <a:extLst>
              <a:ext uri="{FF2B5EF4-FFF2-40B4-BE49-F238E27FC236}">
                <a16:creationId xmlns:a16="http://schemas.microsoft.com/office/drawing/2014/main" id="{B4405486-F594-535F-6328-806660F9661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6" y="0"/>
            <a:ext cx="12192276" cy="6858000"/>
          </a:xfrm>
        </p:spPr>
      </p:pic>
    </p:spTree>
    <p:extLst>
      <p:ext uri="{BB962C8B-B14F-4D97-AF65-F5344CB8AC3E}">
        <p14:creationId xmlns:p14="http://schemas.microsoft.com/office/powerpoint/2010/main" val="324072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A1F69A-780E-70B9-B72B-E906CA6C8CDE}"/>
              </a:ext>
            </a:extLst>
          </p:cNvPr>
          <p:cNvSpPr>
            <a:spLocks noGrp="1"/>
          </p:cNvSpPr>
          <p:nvPr>
            <p:ph type="title"/>
          </p:nvPr>
        </p:nvSpPr>
        <p:spPr/>
        <p:txBody>
          <a:bodyPr/>
          <a:lstStyle/>
          <a:p>
            <a:endParaRPr lang="en-US" noProof="0" dirty="0"/>
          </a:p>
        </p:txBody>
      </p:sp>
      <p:pic>
        <p:nvPicPr>
          <p:cNvPr id="6" name="RECOVERY FROM INACTIVATION FINAL.mp4">
            <a:hlinkClick r:id="" action="ppaction://media"/>
            <a:extLst>
              <a:ext uri="{FF2B5EF4-FFF2-40B4-BE49-F238E27FC236}">
                <a16:creationId xmlns:a16="http://schemas.microsoft.com/office/drawing/2014/main" id="{DFF8C656-E8E3-EE37-55C6-C828388F6CA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65258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linical myotonia ext digit muscle">
            <a:hlinkClick r:id="" action="ppaction://media"/>
            <a:extLst>
              <a:ext uri="{FF2B5EF4-FFF2-40B4-BE49-F238E27FC236}">
                <a16:creationId xmlns:a16="http://schemas.microsoft.com/office/drawing/2014/main" id="{A07D9784-A078-9CFA-8E6C-8A428A8A4E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1078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AEED5DF-A7E7-A363-9D94-38EECCC82608}"/>
              </a:ext>
            </a:extLst>
          </p:cNvPr>
          <p:cNvSpPr txBox="1"/>
          <p:nvPr/>
        </p:nvSpPr>
        <p:spPr>
          <a:xfrm>
            <a:off x="0" y="220048"/>
            <a:ext cx="12191999" cy="1323439"/>
          </a:xfrm>
          <a:prstGeom prst="rect">
            <a:avLst/>
          </a:prstGeom>
          <a:noFill/>
        </p:spPr>
        <p:txBody>
          <a:bodyPr wrap="square">
            <a:spAutoFit/>
          </a:bodyPr>
          <a:lstStyle/>
          <a:p>
            <a:pPr algn="ctr"/>
            <a:r>
              <a:rPr lang="en-US" sz="4000" b="1" noProof="0" dirty="0">
                <a:effectLst/>
                <a:ea typeface="Times New Roman" panose="02020603050405020304" pitchFamily="18" charset="0"/>
                <a:cs typeface="Times New Roman" panose="02020603050405020304" pitchFamily="18" charset="0"/>
              </a:rPr>
              <a:t>Nine probands with the likely pathogenic variant </a:t>
            </a:r>
            <a:r>
              <a:rPr lang="en-US" sz="4000" b="1" noProof="0" dirty="0">
                <a:solidFill>
                  <a:srgbClr val="FF0000"/>
                </a:solidFill>
                <a:effectLst/>
                <a:ea typeface="Times New Roman" panose="02020603050405020304" pitchFamily="18" charset="0"/>
                <a:cs typeface="Times New Roman" panose="02020603050405020304" pitchFamily="18" charset="0"/>
              </a:rPr>
              <a:t>L1436P of the </a:t>
            </a:r>
            <a:r>
              <a:rPr lang="en-US" sz="4000" b="1" i="1" noProof="0" dirty="0">
                <a:solidFill>
                  <a:srgbClr val="FF0000"/>
                </a:solidFill>
                <a:effectLst/>
                <a:ea typeface="Times New Roman" panose="02020603050405020304" pitchFamily="18" charset="0"/>
                <a:cs typeface="Times New Roman" panose="02020603050405020304" pitchFamily="18" charset="0"/>
              </a:rPr>
              <a:t>SCN4A</a:t>
            </a:r>
            <a:r>
              <a:rPr lang="en-US" sz="4000" b="1" noProof="0" dirty="0">
                <a:solidFill>
                  <a:srgbClr val="FF0000"/>
                </a:solidFill>
                <a:effectLst/>
                <a:ea typeface="Times New Roman" panose="02020603050405020304" pitchFamily="18" charset="0"/>
                <a:cs typeface="Times New Roman" panose="02020603050405020304" pitchFamily="18" charset="0"/>
              </a:rPr>
              <a:t> gene</a:t>
            </a:r>
            <a:endParaRPr lang="en-US" sz="4000" noProof="0" dirty="0">
              <a:solidFill>
                <a:srgbClr val="FF0000"/>
              </a:solidFill>
            </a:endParaRPr>
          </a:p>
        </p:txBody>
      </p:sp>
      <p:sp>
        <p:nvSpPr>
          <p:cNvPr id="6" name="ZoneTexte 5">
            <a:extLst>
              <a:ext uri="{FF2B5EF4-FFF2-40B4-BE49-F238E27FC236}">
                <a16:creationId xmlns:a16="http://schemas.microsoft.com/office/drawing/2014/main" id="{41C3E39D-AAC0-122D-BD25-E63896938FEA}"/>
              </a:ext>
            </a:extLst>
          </p:cNvPr>
          <p:cNvSpPr txBox="1"/>
          <p:nvPr/>
        </p:nvSpPr>
        <p:spPr>
          <a:xfrm>
            <a:off x="1071490" y="1711540"/>
            <a:ext cx="9372822" cy="4785734"/>
          </a:xfrm>
          <a:prstGeom prst="rect">
            <a:avLst/>
          </a:prstGeom>
          <a:solidFill>
            <a:schemeClr val="accent4">
              <a:lumMod val="20000"/>
              <a:lumOff val="80000"/>
            </a:schemeClr>
          </a:solidFill>
        </p:spPr>
        <p:txBody>
          <a:bodyPr wrap="none" rtlCol="0">
            <a:spAutoFit/>
          </a:bodyPr>
          <a:lstStyle/>
          <a:p>
            <a:pPr marL="342900" indent="-342900">
              <a:lnSpc>
                <a:spcPct val="120000"/>
              </a:lnSpc>
              <a:buFont typeface="Arial" panose="020B0604020202020204" pitchFamily="34" charset="0"/>
              <a:buChar char="•"/>
            </a:pPr>
            <a:r>
              <a:rPr lang="en-US" sz="3200" noProof="0" dirty="0"/>
              <a:t>Between 2005 and 2023 in the Liège region</a:t>
            </a:r>
          </a:p>
          <a:p>
            <a:pPr marL="342900" indent="-342900">
              <a:lnSpc>
                <a:spcPct val="120000"/>
              </a:lnSpc>
              <a:buFont typeface="Arial" panose="020B0604020202020204" pitchFamily="34" charset="0"/>
              <a:buChar char="•"/>
            </a:pPr>
            <a:r>
              <a:rPr lang="en-US" sz="3200" noProof="0" dirty="0"/>
              <a:t>Muscle </a:t>
            </a:r>
            <a:r>
              <a:rPr lang="en-US" sz="3200" b="1" noProof="0" dirty="0"/>
              <a:t>stiffness</a:t>
            </a:r>
            <a:r>
              <a:rPr lang="en-US" sz="3200" noProof="0" dirty="0"/>
              <a:t> and </a:t>
            </a:r>
            <a:r>
              <a:rPr lang="en-US" sz="3200" b="1" noProof="0" dirty="0"/>
              <a:t>delayed muscle relaxation </a:t>
            </a:r>
          </a:p>
          <a:p>
            <a:pPr marL="342900" indent="-342900">
              <a:lnSpc>
                <a:spcPct val="120000"/>
              </a:lnSpc>
              <a:buFont typeface="Arial" panose="020B0604020202020204" pitchFamily="34" charset="0"/>
              <a:buChar char="•"/>
            </a:pPr>
            <a:r>
              <a:rPr lang="en-US" sz="3200" noProof="0" dirty="0"/>
              <a:t>Exacerbated by </a:t>
            </a:r>
            <a:r>
              <a:rPr lang="en-US" sz="3200" b="1" noProof="0" dirty="0"/>
              <a:t>cold</a:t>
            </a:r>
            <a:r>
              <a:rPr lang="en-US" sz="3200" noProof="0" dirty="0"/>
              <a:t> </a:t>
            </a:r>
          </a:p>
          <a:p>
            <a:pPr marL="342900" indent="-342900">
              <a:lnSpc>
                <a:spcPct val="120000"/>
              </a:lnSpc>
              <a:buFont typeface="Arial" panose="020B0604020202020204" pitchFamily="34" charset="0"/>
              <a:buChar char="•"/>
            </a:pPr>
            <a:r>
              <a:rPr lang="en-US" sz="3200" noProof="0" dirty="0"/>
              <a:t>Muscle </a:t>
            </a:r>
            <a:r>
              <a:rPr lang="en-US" sz="3200" b="1" noProof="0" dirty="0"/>
              <a:t>pain</a:t>
            </a:r>
          </a:p>
          <a:p>
            <a:pPr marL="342900" indent="-342900">
              <a:lnSpc>
                <a:spcPct val="120000"/>
              </a:lnSpc>
              <a:buFont typeface="Arial" panose="020B0604020202020204" pitchFamily="34" charset="0"/>
              <a:buChar char="•"/>
            </a:pPr>
            <a:r>
              <a:rPr lang="en-US" sz="3200" noProof="0" dirty="0"/>
              <a:t>Clinical </a:t>
            </a:r>
            <a:r>
              <a:rPr lang="en-US" sz="3200" b="1" noProof="0" dirty="0"/>
              <a:t>myotonia</a:t>
            </a:r>
          </a:p>
          <a:p>
            <a:pPr marL="342900" indent="-342900">
              <a:lnSpc>
                <a:spcPct val="120000"/>
              </a:lnSpc>
              <a:buFont typeface="Arial" panose="020B0604020202020204" pitchFamily="34" charset="0"/>
              <a:buChar char="•"/>
            </a:pPr>
            <a:r>
              <a:rPr lang="en-US" sz="3200" noProof="0" dirty="0"/>
              <a:t>Episodes of </a:t>
            </a:r>
            <a:r>
              <a:rPr lang="en-US" sz="3200" b="1" noProof="0" dirty="0"/>
              <a:t>muscle weakness</a:t>
            </a:r>
          </a:p>
          <a:p>
            <a:pPr marL="342900" indent="-342900">
              <a:lnSpc>
                <a:spcPct val="120000"/>
              </a:lnSpc>
              <a:buFont typeface="Arial" panose="020B0604020202020204" pitchFamily="34" charset="0"/>
              <a:buChar char="•"/>
            </a:pPr>
            <a:r>
              <a:rPr lang="en-US" sz="3200" noProof="0" dirty="0"/>
              <a:t>Worsening of symptoms </a:t>
            </a:r>
            <a:r>
              <a:rPr lang="en-US" sz="3200" b="1" noProof="0" dirty="0"/>
              <a:t>with exercise</a:t>
            </a:r>
          </a:p>
          <a:p>
            <a:pPr marL="342900" indent="-342900">
              <a:lnSpc>
                <a:spcPct val="120000"/>
              </a:lnSpc>
              <a:buFont typeface="Arial" panose="020B0604020202020204" pitchFamily="34" charset="0"/>
              <a:buChar char="•"/>
            </a:pPr>
            <a:r>
              <a:rPr lang="en-US" sz="3200" noProof="0" dirty="0"/>
              <a:t>« Warm-up » phenomenon</a:t>
            </a:r>
          </a:p>
        </p:txBody>
      </p:sp>
      <p:sp>
        <p:nvSpPr>
          <p:cNvPr id="8" name="ZoneTexte 7">
            <a:extLst>
              <a:ext uri="{FF2B5EF4-FFF2-40B4-BE49-F238E27FC236}">
                <a16:creationId xmlns:a16="http://schemas.microsoft.com/office/drawing/2014/main" id="{B013AC73-C1B1-9143-5C3E-2AE65A776A3B}"/>
              </a:ext>
            </a:extLst>
          </p:cNvPr>
          <p:cNvSpPr txBox="1"/>
          <p:nvPr/>
        </p:nvSpPr>
        <p:spPr>
          <a:xfrm>
            <a:off x="10453776" y="1711540"/>
            <a:ext cx="763351" cy="4785734"/>
          </a:xfrm>
          <a:prstGeom prst="rect">
            <a:avLst/>
          </a:prstGeom>
          <a:solidFill>
            <a:schemeClr val="accent2">
              <a:lumMod val="20000"/>
              <a:lumOff val="80000"/>
            </a:schemeClr>
          </a:solidFill>
        </p:spPr>
        <p:txBody>
          <a:bodyPr wrap="none" rtlCol="0">
            <a:spAutoFit/>
          </a:bodyPr>
          <a:lstStyle/>
          <a:p>
            <a:pPr>
              <a:lnSpc>
                <a:spcPct val="120000"/>
              </a:lnSpc>
            </a:pPr>
            <a:endParaRPr lang="en-US" sz="3200" noProof="0" dirty="0"/>
          </a:p>
          <a:p>
            <a:pPr>
              <a:lnSpc>
                <a:spcPct val="120000"/>
              </a:lnSpc>
            </a:pPr>
            <a:r>
              <a:rPr lang="en-US" sz="3200" noProof="0" dirty="0"/>
              <a:t>9/9</a:t>
            </a:r>
          </a:p>
          <a:p>
            <a:pPr>
              <a:lnSpc>
                <a:spcPct val="120000"/>
              </a:lnSpc>
            </a:pPr>
            <a:r>
              <a:rPr lang="en-US" sz="3200" noProof="0" dirty="0"/>
              <a:t>7/9</a:t>
            </a:r>
          </a:p>
          <a:p>
            <a:pPr>
              <a:lnSpc>
                <a:spcPct val="120000"/>
              </a:lnSpc>
            </a:pPr>
            <a:r>
              <a:rPr lang="en-US" sz="3200" noProof="0" dirty="0"/>
              <a:t>5/9</a:t>
            </a:r>
          </a:p>
          <a:p>
            <a:pPr>
              <a:lnSpc>
                <a:spcPct val="120000"/>
              </a:lnSpc>
            </a:pPr>
            <a:r>
              <a:rPr lang="en-US" sz="3200" noProof="0" dirty="0"/>
              <a:t>9/9</a:t>
            </a:r>
          </a:p>
          <a:p>
            <a:pPr>
              <a:lnSpc>
                <a:spcPct val="120000"/>
              </a:lnSpc>
            </a:pPr>
            <a:r>
              <a:rPr lang="en-US" sz="3200" noProof="0" dirty="0"/>
              <a:t>3/9</a:t>
            </a:r>
          </a:p>
          <a:p>
            <a:pPr>
              <a:lnSpc>
                <a:spcPct val="120000"/>
              </a:lnSpc>
            </a:pPr>
            <a:r>
              <a:rPr lang="en-US" sz="3200" noProof="0" dirty="0"/>
              <a:t>5/9</a:t>
            </a:r>
          </a:p>
          <a:p>
            <a:pPr>
              <a:lnSpc>
                <a:spcPct val="120000"/>
              </a:lnSpc>
            </a:pPr>
            <a:r>
              <a:rPr lang="en-US" sz="3200" noProof="0" dirty="0"/>
              <a:t>1/9</a:t>
            </a:r>
          </a:p>
        </p:txBody>
      </p:sp>
    </p:spTree>
    <p:extLst>
      <p:ext uri="{BB962C8B-B14F-4D97-AF65-F5344CB8AC3E}">
        <p14:creationId xmlns:p14="http://schemas.microsoft.com/office/powerpoint/2010/main" val="2364042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317C8-ABFD-20FA-32B4-48D624FDFFC0}"/>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2A8FF007-133C-8134-96DA-5DE5CAFC21E0}"/>
              </a:ext>
            </a:extLst>
          </p:cNvPr>
          <p:cNvSpPr txBox="1"/>
          <p:nvPr/>
        </p:nvSpPr>
        <p:spPr>
          <a:xfrm>
            <a:off x="0" y="220048"/>
            <a:ext cx="12191999" cy="707886"/>
          </a:xfrm>
          <a:prstGeom prst="rect">
            <a:avLst/>
          </a:prstGeom>
          <a:noFill/>
        </p:spPr>
        <p:txBody>
          <a:bodyPr wrap="square">
            <a:spAutoFit/>
          </a:bodyPr>
          <a:lstStyle/>
          <a:p>
            <a:pPr algn="ctr"/>
            <a:r>
              <a:rPr lang="en-US" sz="4000" b="1" noProof="0" dirty="0">
                <a:effectLst/>
                <a:ea typeface="Times New Roman" panose="02020603050405020304" pitchFamily="18" charset="0"/>
                <a:cs typeface="Times New Roman" panose="02020603050405020304" pitchFamily="18" charset="0"/>
              </a:rPr>
              <a:t>Clinical electromyography (EMG)</a:t>
            </a:r>
            <a:endParaRPr lang="en-US" sz="4000" noProof="0" dirty="0">
              <a:solidFill>
                <a:srgbClr val="FF0000"/>
              </a:solidFill>
            </a:endParaRPr>
          </a:p>
        </p:txBody>
      </p:sp>
      <p:grpSp>
        <p:nvGrpSpPr>
          <p:cNvPr id="10" name="Groupe 9">
            <a:extLst>
              <a:ext uri="{FF2B5EF4-FFF2-40B4-BE49-F238E27FC236}">
                <a16:creationId xmlns:a16="http://schemas.microsoft.com/office/drawing/2014/main" id="{D794F213-0AC3-8166-7557-656578F5DE1B}"/>
              </a:ext>
            </a:extLst>
          </p:cNvPr>
          <p:cNvGrpSpPr/>
          <p:nvPr/>
        </p:nvGrpSpPr>
        <p:grpSpPr>
          <a:xfrm>
            <a:off x="249991" y="1723242"/>
            <a:ext cx="7104185" cy="4699051"/>
            <a:chOff x="140677" y="1736918"/>
            <a:chExt cx="7104185" cy="4699051"/>
          </a:xfrm>
        </p:grpSpPr>
        <p:sp>
          <p:nvSpPr>
            <p:cNvPr id="9" name="Rectangle 8">
              <a:extLst>
                <a:ext uri="{FF2B5EF4-FFF2-40B4-BE49-F238E27FC236}">
                  <a16:creationId xmlns:a16="http://schemas.microsoft.com/office/drawing/2014/main" id="{8BC5777B-3D4A-8E21-757E-B7705C7AA353}"/>
                </a:ext>
              </a:extLst>
            </p:cNvPr>
            <p:cNvSpPr/>
            <p:nvPr/>
          </p:nvSpPr>
          <p:spPr>
            <a:xfrm>
              <a:off x="140677" y="1736918"/>
              <a:ext cx="7104185" cy="469905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MYO FEDORI">
              <a:hlinkClick r:id="" action="ppaction://media"/>
              <a:extLst>
                <a:ext uri="{FF2B5EF4-FFF2-40B4-BE49-F238E27FC236}">
                  <a16:creationId xmlns:a16="http://schemas.microsoft.com/office/drawing/2014/main" id="{452EE4F6-3A4C-752B-079E-076EEBF859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9701" y="2426676"/>
              <a:ext cx="6637699" cy="3733705"/>
            </a:xfrm>
            <a:prstGeom prst="rect">
              <a:avLst/>
            </a:prstGeom>
            <a:ln w="50800">
              <a:noFill/>
            </a:ln>
          </p:spPr>
        </p:pic>
        <p:sp>
          <p:nvSpPr>
            <p:cNvPr id="7" name="ZoneTexte 6">
              <a:extLst>
                <a:ext uri="{FF2B5EF4-FFF2-40B4-BE49-F238E27FC236}">
                  <a16:creationId xmlns:a16="http://schemas.microsoft.com/office/drawing/2014/main" id="{87885060-F5CD-1CF5-556B-8B35C68CBD26}"/>
                </a:ext>
              </a:extLst>
            </p:cNvPr>
            <p:cNvSpPr txBox="1"/>
            <p:nvPr/>
          </p:nvSpPr>
          <p:spPr>
            <a:xfrm>
              <a:off x="279701" y="1736918"/>
              <a:ext cx="6101860" cy="649217"/>
            </a:xfrm>
            <a:prstGeom prst="rect">
              <a:avLst/>
            </a:prstGeom>
            <a:noFill/>
          </p:spPr>
          <p:txBody>
            <a:bodyPr wrap="square">
              <a:spAutoFit/>
            </a:bodyPr>
            <a:lstStyle/>
            <a:p>
              <a:pPr marL="457200" indent="-457200">
                <a:lnSpc>
                  <a:spcPct val="120000"/>
                </a:lnSpc>
                <a:buFont typeface="Arial" panose="020B0604020202020204" pitchFamily="34" charset="0"/>
                <a:buChar char="•"/>
              </a:pPr>
              <a:r>
                <a:rPr lang="en-US" sz="3200" b="1" noProof="0" dirty="0"/>
                <a:t>Myotonic discharges </a:t>
              </a:r>
              <a:r>
                <a:rPr lang="en-US" sz="3200" noProof="0" dirty="0"/>
                <a:t>in EMG</a:t>
              </a:r>
            </a:p>
          </p:txBody>
        </p:sp>
      </p:grpSp>
      <p:sp>
        <p:nvSpPr>
          <p:cNvPr id="12" name="ZoneTexte 11">
            <a:extLst>
              <a:ext uri="{FF2B5EF4-FFF2-40B4-BE49-F238E27FC236}">
                <a16:creationId xmlns:a16="http://schemas.microsoft.com/office/drawing/2014/main" id="{8B2CAA13-FF9D-2F05-C37F-5AAED36FF0CD}"/>
              </a:ext>
            </a:extLst>
          </p:cNvPr>
          <p:cNvSpPr txBox="1"/>
          <p:nvPr/>
        </p:nvSpPr>
        <p:spPr>
          <a:xfrm>
            <a:off x="316524" y="6422293"/>
            <a:ext cx="6101860" cy="369332"/>
          </a:xfrm>
          <a:prstGeom prst="rect">
            <a:avLst/>
          </a:prstGeom>
          <a:noFill/>
        </p:spPr>
        <p:txBody>
          <a:bodyPr wrap="square">
            <a:spAutoFit/>
          </a:bodyPr>
          <a:lstStyle/>
          <a:p>
            <a:r>
              <a:rPr lang="en-US" sz="1800" b="1" i="1" u="none" strike="noStrike" kern="1200" noProof="0" dirty="0">
                <a:solidFill>
                  <a:schemeClr val="tx1"/>
                </a:solidFill>
                <a:effectLst/>
                <a:latin typeface="+mn-lt"/>
                <a:ea typeface="+mn-ea"/>
                <a:cs typeface="+mn-cs"/>
              </a:rPr>
              <a:t>SCN4A</a:t>
            </a:r>
            <a:r>
              <a:rPr lang="en-US" sz="1800" b="0" i="0" u="none" strike="noStrike" kern="1200" noProof="0" dirty="0">
                <a:solidFill>
                  <a:schemeClr val="tx1"/>
                </a:solidFill>
                <a:effectLst/>
                <a:latin typeface="+mn-lt"/>
                <a:ea typeface="+mn-ea"/>
                <a:cs typeface="+mn-cs"/>
              </a:rPr>
              <a:t> gene variant </a:t>
            </a:r>
            <a:r>
              <a:rPr lang="en-US" sz="1800" b="0" u="none" strike="noStrike" kern="1200" noProof="0" dirty="0">
                <a:solidFill>
                  <a:schemeClr val="tx1"/>
                </a:solidFill>
                <a:effectLst/>
                <a:latin typeface="+mn-lt"/>
                <a:ea typeface="+mn-ea"/>
                <a:cs typeface="+mn-cs"/>
              </a:rPr>
              <a:t>c.3917G&gt;A: p.Gly1306Glu (G1306E) </a:t>
            </a:r>
            <a:endParaRPr lang="en-US" noProof="0" dirty="0"/>
          </a:p>
        </p:txBody>
      </p:sp>
      <p:sp>
        <p:nvSpPr>
          <p:cNvPr id="13" name="ZoneTexte 12">
            <a:extLst>
              <a:ext uri="{FF2B5EF4-FFF2-40B4-BE49-F238E27FC236}">
                <a16:creationId xmlns:a16="http://schemas.microsoft.com/office/drawing/2014/main" id="{204557C4-A24B-F4C5-C45B-1B697C4DEA7F}"/>
              </a:ext>
            </a:extLst>
          </p:cNvPr>
          <p:cNvSpPr txBox="1"/>
          <p:nvPr/>
        </p:nvSpPr>
        <p:spPr>
          <a:xfrm>
            <a:off x="7350371" y="1723242"/>
            <a:ext cx="4700454" cy="2725939"/>
          </a:xfrm>
          <a:prstGeom prst="rect">
            <a:avLst/>
          </a:prstGeom>
          <a:solidFill>
            <a:schemeClr val="accent4">
              <a:lumMod val="20000"/>
              <a:lumOff val="80000"/>
            </a:schemeClr>
          </a:solidFill>
        </p:spPr>
        <p:txBody>
          <a:bodyPr wrap="none" rtlCol="0">
            <a:spAutoFit/>
          </a:bodyPr>
          <a:lstStyle/>
          <a:p>
            <a:pPr marL="342900" indent="-342900">
              <a:lnSpc>
                <a:spcPct val="120000"/>
              </a:lnSpc>
              <a:buFont typeface="Arial" panose="020B0604020202020204" pitchFamily="34" charset="0"/>
              <a:buChar char="•"/>
            </a:pPr>
            <a:r>
              <a:rPr lang="en-US" sz="2400" b="1" noProof="0" dirty="0"/>
              <a:t>Muscle fiber action potentials</a:t>
            </a:r>
          </a:p>
          <a:p>
            <a:pPr marL="342900" indent="-342900">
              <a:lnSpc>
                <a:spcPct val="120000"/>
              </a:lnSpc>
              <a:buFont typeface="Arial" panose="020B0604020202020204" pitchFamily="34" charset="0"/>
              <a:buChar char="•"/>
            </a:pPr>
            <a:r>
              <a:rPr lang="en-US" sz="2400" noProof="0" dirty="0"/>
              <a:t>Discharging </a:t>
            </a:r>
            <a:r>
              <a:rPr lang="en-US" sz="2400" b="1" noProof="0" dirty="0"/>
              <a:t>repetitively</a:t>
            </a:r>
          </a:p>
          <a:p>
            <a:pPr marL="342900" indent="-342900">
              <a:lnSpc>
                <a:spcPct val="120000"/>
              </a:lnSpc>
              <a:buFont typeface="Arial" panose="020B0604020202020204" pitchFamily="34" charset="0"/>
              <a:buChar char="•"/>
            </a:pPr>
            <a:r>
              <a:rPr lang="en-US" sz="2400" noProof="0" dirty="0"/>
              <a:t>Spontaneously or triggered by </a:t>
            </a:r>
            <a:br>
              <a:rPr lang="en-US" sz="2400" noProof="0" dirty="0"/>
            </a:br>
            <a:r>
              <a:rPr lang="en-US" sz="2400" noProof="0" dirty="0"/>
              <a:t>needle movement</a:t>
            </a:r>
          </a:p>
          <a:p>
            <a:pPr marL="342900" indent="-342900">
              <a:lnSpc>
                <a:spcPct val="120000"/>
              </a:lnSpc>
              <a:buFont typeface="Arial" panose="020B0604020202020204" pitchFamily="34" charset="0"/>
              <a:buChar char="•"/>
            </a:pPr>
            <a:r>
              <a:rPr lang="en-US" sz="2400" noProof="0" dirty="0"/>
              <a:t>Amplitude and frequence</a:t>
            </a:r>
            <a:br>
              <a:rPr lang="en-US" sz="2400" noProof="0" dirty="0"/>
            </a:br>
            <a:r>
              <a:rPr lang="en-US" sz="2400" b="1" noProof="0" dirty="0"/>
              <a:t>Wax and Wane</a:t>
            </a:r>
          </a:p>
        </p:txBody>
      </p:sp>
      <p:pic>
        <p:nvPicPr>
          <p:cNvPr id="14" name="Picture 4">
            <a:extLst>
              <a:ext uri="{FF2B5EF4-FFF2-40B4-BE49-F238E27FC236}">
                <a16:creationId xmlns:a16="http://schemas.microsoft.com/office/drawing/2014/main" id="{196251C7-1A6B-09B0-2967-51DEEEDB38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0370" y="4492977"/>
            <a:ext cx="4700454" cy="1884160"/>
          </a:xfrm>
          <a:prstGeom prst="rect">
            <a:avLst/>
          </a:prstGeom>
          <a:noFill/>
          <a:ln w="3810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339743"/>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317C8-ABFD-20FA-32B4-48D624FDFFC0}"/>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2A8FF007-133C-8134-96DA-5DE5CAFC21E0}"/>
              </a:ext>
            </a:extLst>
          </p:cNvPr>
          <p:cNvSpPr txBox="1"/>
          <p:nvPr/>
        </p:nvSpPr>
        <p:spPr>
          <a:xfrm>
            <a:off x="0" y="220048"/>
            <a:ext cx="12191999" cy="707886"/>
          </a:xfrm>
          <a:prstGeom prst="rect">
            <a:avLst/>
          </a:prstGeom>
          <a:noFill/>
        </p:spPr>
        <p:txBody>
          <a:bodyPr wrap="square">
            <a:spAutoFit/>
          </a:bodyPr>
          <a:lstStyle/>
          <a:p>
            <a:pPr algn="ctr"/>
            <a:r>
              <a:rPr lang="en-US" sz="4000" b="1" noProof="0" dirty="0">
                <a:effectLst/>
                <a:ea typeface="Times New Roman" panose="02020603050405020304" pitchFamily="18" charset="0"/>
                <a:cs typeface="Times New Roman" panose="02020603050405020304" pitchFamily="18" charset="0"/>
              </a:rPr>
              <a:t>Myotonic discharges in EMG</a:t>
            </a:r>
            <a:endParaRPr lang="en-US" sz="4000" noProof="0" dirty="0">
              <a:solidFill>
                <a:srgbClr val="FF0000"/>
              </a:solidFill>
            </a:endParaRPr>
          </a:p>
        </p:txBody>
      </p:sp>
      <p:sp>
        <p:nvSpPr>
          <p:cNvPr id="13" name="ZoneTexte 12">
            <a:extLst>
              <a:ext uri="{FF2B5EF4-FFF2-40B4-BE49-F238E27FC236}">
                <a16:creationId xmlns:a16="http://schemas.microsoft.com/office/drawing/2014/main" id="{204557C4-A24B-F4C5-C45B-1B697C4DEA7F}"/>
              </a:ext>
            </a:extLst>
          </p:cNvPr>
          <p:cNvSpPr txBox="1"/>
          <p:nvPr/>
        </p:nvSpPr>
        <p:spPr>
          <a:xfrm>
            <a:off x="6107901" y="1723242"/>
            <a:ext cx="6084098" cy="4498732"/>
          </a:xfrm>
          <a:prstGeom prst="rect">
            <a:avLst/>
          </a:prstGeom>
          <a:solidFill>
            <a:schemeClr val="accent4">
              <a:lumMod val="20000"/>
              <a:lumOff val="80000"/>
            </a:schemeClr>
          </a:solidFill>
        </p:spPr>
        <p:txBody>
          <a:bodyPr wrap="square" rtlCol="0">
            <a:spAutoFit/>
          </a:bodyPr>
          <a:lstStyle/>
          <a:p>
            <a:pPr>
              <a:lnSpc>
                <a:spcPct val="120000"/>
              </a:lnSpc>
            </a:pPr>
            <a:br>
              <a:rPr lang="en-US" sz="4000" noProof="0" dirty="0"/>
            </a:br>
            <a:r>
              <a:rPr lang="en-US" sz="4000" noProof="0" dirty="0"/>
              <a:t>Muscular channelopathy:</a:t>
            </a:r>
          </a:p>
          <a:p>
            <a:pPr>
              <a:lnSpc>
                <a:spcPct val="120000"/>
              </a:lnSpc>
            </a:pPr>
            <a:endParaRPr lang="en-US" sz="4000" noProof="0" dirty="0"/>
          </a:p>
          <a:p>
            <a:pPr marL="342900" indent="-342900">
              <a:lnSpc>
                <a:spcPct val="120000"/>
              </a:lnSpc>
              <a:buFont typeface="Arial" panose="020B0604020202020204" pitchFamily="34" charset="0"/>
              <a:buChar char="•"/>
            </a:pPr>
            <a:r>
              <a:rPr lang="en-US" sz="2400" noProof="0" dirty="0"/>
              <a:t>Nav1.4 (</a:t>
            </a:r>
            <a:r>
              <a:rPr lang="en-US" sz="2400" i="1" noProof="0" dirty="0"/>
              <a:t>SCN4A</a:t>
            </a:r>
            <a:r>
              <a:rPr lang="en-US" sz="2400" noProof="0" dirty="0"/>
              <a:t> gene)</a:t>
            </a:r>
          </a:p>
          <a:p>
            <a:pPr marL="342900" indent="-342900">
              <a:lnSpc>
                <a:spcPct val="120000"/>
              </a:lnSpc>
              <a:buFont typeface="Arial" panose="020B0604020202020204" pitchFamily="34" charset="0"/>
              <a:buChar char="•"/>
            </a:pPr>
            <a:r>
              <a:rPr lang="en-US" sz="2400" noProof="0" dirty="0"/>
              <a:t>CIC-1 (</a:t>
            </a:r>
            <a:r>
              <a:rPr lang="en-US" sz="2400" i="1" noProof="0" dirty="0"/>
              <a:t>CLCN1</a:t>
            </a:r>
            <a:r>
              <a:rPr lang="en-US" sz="2400" noProof="0" dirty="0"/>
              <a:t> gene)</a:t>
            </a:r>
            <a:br>
              <a:rPr lang="en-US" sz="2400" noProof="0" dirty="0"/>
            </a:br>
            <a:r>
              <a:rPr lang="en-US" sz="2400" noProof="0" dirty="0"/>
              <a:t>- </a:t>
            </a:r>
            <a:r>
              <a:rPr lang="en-US" sz="2400" b="1" noProof="0" dirty="0"/>
              <a:t>Thomsen</a:t>
            </a:r>
            <a:r>
              <a:rPr lang="en-US" sz="2400" noProof="0" dirty="0"/>
              <a:t> disease (AD)</a:t>
            </a:r>
            <a:br>
              <a:rPr lang="en-US" sz="2400" noProof="0" dirty="0"/>
            </a:br>
            <a:r>
              <a:rPr lang="en-US" sz="2400" noProof="0" dirty="0"/>
              <a:t>- </a:t>
            </a:r>
            <a:r>
              <a:rPr lang="en-US" sz="2400" b="1" noProof="0" dirty="0"/>
              <a:t>Becker</a:t>
            </a:r>
            <a:r>
              <a:rPr lang="en-US" sz="2400" noProof="0" dirty="0"/>
              <a:t> disease (AR) </a:t>
            </a:r>
            <a:br>
              <a:rPr lang="en-US" sz="2400" noProof="0" dirty="0"/>
            </a:br>
            <a:endParaRPr lang="en-US" sz="2400" noProof="0" dirty="0"/>
          </a:p>
        </p:txBody>
      </p:sp>
      <p:pic>
        <p:nvPicPr>
          <p:cNvPr id="14" name="Picture 4">
            <a:extLst>
              <a:ext uri="{FF2B5EF4-FFF2-40B4-BE49-F238E27FC236}">
                <a16:creationId xmlns:a16="http://schemas.microsoft.com/office/drawing/2014/main" id="{196251C7-1A6B-09B0-2967-51DEEEDB3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1782" y="220048"/>
            <a:ext cx="2223922" cy="891451"/>
          </a:xfrm>
          <a:prstGeom prst="rect">
            <a:avLst/>
          </a:prstGeom>
          <a:noFill/>
          <a:ln w="3810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C74165F4-3D1F-EB85-662C-6D9904F4724B}"/>
              </a:ext>
            </a:extLst>
          </p:cNvPr>
          <p:cNvSpPr txBox="1"/>
          <p:nvPr/>
        </p:nvSpPr>
        <p:spPr>
          <a:xfrm>
            <a:off x="8439" y="1723242"/>
            <a:ext cx="6099462" cy="4498732"/>
          </a:xfrm>
          <a:prstGeom prst="rect">
            <a:avLst/>
          </a:prstGeom>
          <a:solidFill>
            <a:schemeClr val="accent2">
              <a:lumMod val="20000"/>
              <a:lumOff val="80000"/>
            </a:schemeClr>
          </a:solidFill>
        </p:spPr>
        <p:txBody>
          <a:bodyPr wrap="square">
            <a:spAutoFit/>
          </a:bodyPr>
          <a:lstStyle/>
          <a:p>
            <a:pPr>
              <a:lnSpc>
                <a:spcPct val="120000"/>
              </a:lnSpc>
            </a:pPr>
            <a:endParaRPr lang="en-US" sz="4000" noProof="0" dirty="0">
              <a:solidFill>
                <a:schemeClr val="tx1"/>
              </a:solidFill>
            </a:endParaRPr>
          </a:p>
          <a:p>
            <a:pPr>
              <a:lnSpc>
                <a:spcPct val="120000"/>
              </a:lnSpc>
            </a:pPr>
            <a:r>
              <a:rPr lang="en-US" sz="4000" noProof="0" dirty="0">
                <a:solidFill>
                  <a:schemeClr val="tx1"/>
                </a:solidFill>
              </a:rPr>
              <a:t>Myotonic dystrophy:</a:t>
            </a:r>
          </a:p>
          <a:p>
            <a:pPr>
              <a:lnSpc>
                <a:spcPct val="120000"/>
              </a:lnSpc>
            </a:pPr>
            <a:endParaRPr lang="en-US" sz="4000" noProof="0" dirty="0">
              <a:solidFill>
                <a:schemeClr val="tx1"/>
              </a:solidFill>
            </a:endParaRPr>
          </a:p>
          <a:p>
            <a:pPr marL="342900" indent="-342900">
              <a:lnSpc>
                <a:spcPct val="120000"/>
              </a:lnSpc>
              <a:buFont typeface="Arial" panose="020B0604020202020204" pitchFamily="34" charset="0"/>
              <a:buChar char="•"/>
            </a:pPr>
            <a:r>
              <a:rPr lang="en-US" sz="2400" b="1" noProof="0" dirty="0">
                <a:solidFill>
                  <a:schemeClr val="tx1"/>
                </a:solidFill>
              </a:rPr>
              <a:t>Steinert</a:t>
            </a:r>
            <a:r>
              <a:rPr lang="en-US" sz="2400" noProof="0" dirty="0">
                <a:solidFill>
                  <a:schemeClr val="tx1"/>
                </a:solidFill>
              </a:rPr>
              <a:t> disease</a:t>
            </a:r>
          </a:p>
          <a:p>
            <a:pPr marL="342900" indent="-342900">
              <a:lnSpc>
                <a:spcPct val="120000"/>
              </a:lnSpc>
              <a:buFont typeface="Arial" panose="020B0604020202020204" pitchFamily="34" charset="0"/>
              <a:buChar char="•"/>
            </a:pPr>
            <a:r>
              <a:rPr lang="en-US" sz="2400" noProof="0" dirty="0">
                <a:solidFill>
                  <a:schemeClr val="tx1"/>
                </a:solidFill>
              </a:rPr>
              <a:t>Proximal Myotonic Myopathy (</a:t>
            </a:r>
            <a:r>
              <a:rPr lang="en-US" sz="2400" b="1" noProof="0" dirty="0">
                <a:solidFill>
                  <a:schemeClr val="tx1"/>
                </a:solidFill>
              </a:rPr>
              <a:t>PROMM</a:t>
            </a:r>
            <a:r>
              <a:rPr lang="en-US" sz="2400" noProof="0" dirty="0">
                <a:solidFill>
                  <a:schemeClr val="tx1"/>
                </a:solidFill>
              </a:rPr>
              <a:t>)</a:t>
            </a:r>
          </a:p>
          <a:p>
            <a:pPr marL="342900" indent="-342900">
              <a:lnSpc>
                <a:spcPct val="120000"/>
              </a:lnSpc>
              <a:buFont typeface="Arial" panose="020B0604020202020204" pitchFamily="34" charset="0"/>
              <a:buChar char="•"/>
            </a:pPr>
            <a:endParaRPr lang="en-US" sz="2400" noProof="0" dirty="0"/>
          </a:p>
          <a:p>
            <a:pPr marL="342900" indent="-342900">
              <a:lnSpc>
                <a:spcPct val="120000"/>
              </a:lnSpc>
              <a:buFont typeface="Arial" panose="020B0604020202020204" pitchFamily="34" charset="0"/>
              <a:buChar char="•"/>
            </a:pPr>
            <a:endParaRPr lang="en-US" sz="2400" noProof="0" dirty="0">
              <a:solidFill>
                <a:schemeClr val="tx1"/>
              </a:solidFill>
            </a:endParaRPr>
          </a:p>
          <a:p>
            <a:pPr marL="342900" indent="-342900">
              <a:lnSpc>
                <a:spcPct val="120000"/>
              </a:lnSpc>
              <a:buFont typeface="Arial" panose="020B0604020202020204" pitchFamily="34" charset="0"/>
              <a:buChar char="•"/>
            </a:pPr>
            <a:endParaRPr lang="en-US" sz="2400" noProof="0" dirty="0">
              <a:solidFill>
                <a:schemeClr val="tx1"/>
              </a:solidFill>
            </a:endParaRPr>
          </a:p>
        </p:txBody>
      </p:sp>
    </p:spTree>
    <p:extLst>
      <p:ext uri="{BB962C8B-B14F-4D97-AF65-F5344CB8AC3E}">
        <p14:creationId xmlns:p14="http://schemas.microsoft.com/office/powerpoint/2010/main" val="1940245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58325-DF3B-4F83-9C72-FDFFDFAEF202}"/>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C65560DE-7626-056D-E852-FF578D679D3F}"/>
              </a:ext>
            </a:extLst>
          </p:cNvPr>
          <p:cNvSpPr/>
          <p:nvPr/>
        </p:nvSpPr>
        <p:spPr>
          <a:xfrm>
            <a:off x="3495230" y="1740730"/>
            <a:ext cx="2227386" cy="511249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Rectangle 37">
            <a:extLst>
              <a:ext uri="{FF2B5EF4-FFF2-40B4-BE49-F238E27FC236}">
                <a16:creationId xmlns:a16="http://schemas.microsoft.com/office/drawing/2014/main" id="{24EBA97D-BC94-A13F-692C-754EE1249500}"/>
              </a:ext>
            </a:extLst>
          </p:cNvPr>
          <p:cNvSpPr/>
          <p:nvPr/>
        </p:nvSpPr>
        <p:spPr>
          <a:xfrm>
            <a:off x="5697858" y="1740730"/>
            <a:ext cx="6494142" cy="512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ZoneTexte 4">
            <a:extLst>
              <a:ext uri="{FF2B5EF4-FFF2-40B4-BE49-F238E27FC236}">
                <a16:creationId xmlns:a16="http://schemas.microsoft.com/office/drawing/2014/main" id="{392B0686-6F6C-2CC4-541B-6C06D5238994}"/>
              </a:ext>
            </a:extLst>
          </p:cNvPr>
          <p:cNvSpPr txBox="1"/>
          <p:nvPr/>
        </p:nvSpPr>
        <p:spPr>
          <a:xfrm>
            <a:off x="0" y="220048"/>
            <a:ext cx="12191999" cy="707886"/>
          </a:xfrm>
          <a:prstGeom prst="rect">
            <a:avLst/>
          </a:prstGeom>
          <a:noFill/>
        </p:spPr>
        <p:txBody>
          <a:bodyPr wrap="square">
            <a:spAutoFit/>
          </a:bodyPr>
          <a:lstStyle/>
          <a:p>
            <a:pPr algn="ctr"/>
            <a:r>
              <a:rPr lang="en-US" sz="4000" b="1" noProof="0" dirty="0">
                <a:effectLst/>
                <a:ea typeface="Times New Roman" panose="02020603050405020304" pitchFamily="18" charset="0"/>
                <a:cs typeface="Times New Roman" panose="02020603050405020304" pitchFamily="18" charset="0"/>
              </a:rPr>
              <a:t>Short and long exercise tests</a:t>
            </a:r>
            <a:endParaRPr lang="en-US" sz="4000" noProof="0" dirty="0">
              <a:solidFill>
                <a:srgbClr val="FF0000"/>
              </a:solidFill>
            </a:endParaRPr>
          </a:p>
        </p:txBody>
      </p:sp>
      <p:grpSp>
        <p:nvGrpSpPr>
          <p:cNvPr id="3" name="Groupe 2">
            <a:extLst>
              <a:ext uri="{FF2B5EF4-FFF2-40B4-BE49-F238E27FC236}">
                <a16:creationId xmlns:a16="http://schemas.microsoft.com/office/drawing/2014/main" id="{EB9984BF-08F3-EDC3-1B50-94BB1B499343}"/>
              </a:ext>
            </a:extLst>
          </p:cNvPr>
          <p:cNvGrpSpPr/>
          <p:nvPr/>
        </p:nvGrpSpPr>
        <p:grpSpPr>
          <a:xfrm>
            <a:off x="1" y="1692067"/>
            <a:ext cx="3495230" cy="5172532"/>
            <a:chOff x="24756" y="-58532"/>
            <a:chExt cx="4757057" cy="6923132"/>
          </a:xfrm>
        </p:grpSpPr>
        <p:pic>
          <p:nvPicPr>
            <p:cNvPr id="4" name="Image 3">
              <a:extLst>
                <a:ext uri="{FF2B5EF4-FFF2-40B4-BE49-F238E27FC236}">
                  <a16:creationId xmlns:a16="http://schemas.microsoft.com/office/drawing/2014/main" id="{A1BD27E0-5969-F4DE-DE41-78256F578C74}"/>
                </a:ext>
              </a:extLst>
            </p:cNvPr>
            <p:cNvPicPr>
              <a:picLocks noChangeAspect="1"/>
            </p:cNvPicPr>
            <p:nvPr/>
          </p:nvPicPr>
          <p:blipFill>
            <a:blip r:embed="rId3"/>
            <a:stretch>
              <a:fillRect/>
            </a:stretch>
          </p:blipFill>
          <p:spPr>
            <a:xfrm>
              <a:off x="24756" y="6600"/>
              <a:ext cx="4757057" cy="6858000"/>
            </a:xfrm>
            <a:prstGeom prst="rect">
              <a:avLst/>
            </a:prstGeom>
          </p:spPr>
        </p:pic>
        <p:grpSp>
          <p:nvGrpSpPr>
            <p:cNvPr id="7" name="Groupe 6">
              <a:extLst>
                <a:ext uri="{FF2B5EF4-FFF2-40B4-BE49-F238E27FC236}">
                  <a16:creationId xmlns:a16="http://schemas.microsoft.com/office/drawing/2014/main" id="{BF0F60C8-DDC8-EC46-656B-512862AA1E2A}"/>
                </a:ext>
              </a:extLst>
            </p:cNvPr>
            <p:cNvGrpSpPr/>
            <p:nvPr/>
          </p:nvGrpSpPr>
          <p:grpSpPr>
            <a:xfrm>
              <a:off x="1062648" y="666706"/>
              <a:ext cx="307284" cy="461665"/>
              <a:chOff x="1703185" y="716269"/>
              <a:chExt cx="307284" cy="461665"/>
            </a:xfrm>
          </p:grpSpPr>
          <p:sp>
            <p:nvSpPr>
              <p:cNvPr id="32" name="Ellipse 31">
                <a:extLst>
                  <a:ext uri="{FF2B5EF4-FFF2-40B4-BE49-F238E27FC236}">
                    <a16:creationId xmlns:a16="http://schemas.microsoft.com/office/drawing/2014/main" id="{6AF2A8CD-7931-E98A-3F1E-05ED76376BBF}"/>
                  </a:ext>
                </a:extLst>
              </p:cNvPr>
              <p:cNvSpPr/>
              <p:nvPr/>
            </p:nvSpPr>
            <p:spPr>
              <a:xfrm>
                <a:off x="1794424" y="938623"/>
                <a:ext cx="216045" cy="21766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ZoneTexte 32">
                <a:extLst>
                  <a:ext uri="{FF2B5EF4-FFF2-40B4-BE49-F238E27FC236}">
                    <a16:creationId xmlns:a16="http://schemas.microsoft.com/office/drawing/2014/main" id="{4FB6C527-4458-809D-5790-B51F49BA1D90}"/>
                  </a:ext>
                </a:extLst>
              </p:cNvPr>
              <p:cNvSpPr txBox="1"/>
              <p:nvPr/>
            </p:nvSpPr>
            <p:spPr>
              <a:xfrm>
                <a:off x="1703185" y="716269"/>
                <a:ext cx="279242" cy="461665"/>
              </a:xfrm>
              <a:prstGeom prst="rect">
                <a:avLst/>
              </a:prstGeom>
              <a:noFill/>
            </p:spPr>
            <p:txBody>
              <a:bodyPr wrap="none" rtlCol="0">
                <a:spAutoFit/>
              </a:bodyPr>
              <a:lstStyle/>
              <a:p>
                <a:r>
                  <a:rPr lang="en-US" sz="2400" b="1" noProof="0" dirty="0">
                    <a:solidFill>
                      <a:schemeClr val="bg1"/>
                    </a:solidFill>
                  </a:rPr>
                  <a:t>-</a:t>
                </a:r>
              </a:p>
            </p:txBody>
          </p:sp>
        </p:grpSp>
        <p:grpSp>
          <p:nvGrpSpPr>
            <p:cNvPr id="9" name="Groupe 8">
              <a:extLst>
                <a:ext uri="{FF2B5EF4-FFF2-40B4-BE49-F238E27FC236}">
                  <a16:creationId xmlns:a16="http://schemas.microsoft.com/office/drawing/2014/main" id="{8ACC57A6-267D-7730-FF98-0FEAEDB63AC9}"/>
                </a:ext>
              </a:extLst>
            </p:cNvPr>
            <p:cNvGrpSpPr/>
            <p:nvPr/>
          </p:nvGrpSpPr>
          <p:grpSpPr>
            <a:xfrm>
              <a:off x="1056193" y="171122"/>
              <a:ext cx="313739" cy="400110"/>
              <a:chOff x="1696730" y="220685"/>
              <a:chExt cx="313739" cy="400110"/>
            </a:xfrm>
          </p:grpSpPr>
          <p:sp>
            <p:nvSpPr>
              <p:cNvPr id="30" name="Ellipse 29">
                <a:extLst>
                  <a:ext uri="{FF2B5EF4-FFF2-40B4-BE49-F238E27FC236}">
                    <a16:creationId xmlns:a16="http://schemas.microsoft.com/office/drawing/2014/main" id="{90788EE7-519F-DC0D-60E5-8DDE427753C9}"/>
                  </a:ext>
                </a:extLst>
              </p:cNvPr>
              <p:cNvSpPr/>
              <p:nvPr/>
            </p:nvSpPr>
            <p:spPr>
              <a:xfrm>
                <a:off x="1794424" y="363781"/>
                <a:ext cx="216045" cy="21766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ZoneTexte 30">
                <a:extLst>
                  <a:ext uri="{FF2B5EF4-FFF2-40B4-BE49-F238E27FC236}">
                    <a16:creationId xmlns:a16="http://schemas.microsoft.com/office/drawing/2014/main" id="{1B9444B4-12C4-0D28-13D1-FE549C067377}"/>
                  </a:ext>
                </a:extLst>
              </p:cNvPr>
              <p:cNvSpPr txBox="1"/>
              <p:nvPr/>
            </p:nvSpPr>
            <p:spPr>
              <a:xfrm>
                <a:off x="1696730" y="220685"/>
                <a:ext cx="312906" cy="400110"/>
              </a:xfrm>
              <a:prstGeom prst="rect">
                <a:avLst/>
              </a:prstGeom>
              <a:noFill/>
            </p:spPr>
            <p:txBody>
              <a:bodyPr wrap="none" rtlCol="0">
                <a:spAutoFit/>
              </a:bodyPr>
              <a:lstStyle/>
              <a:p>
                <a:r>
                  <a:rPr lang="en-US" sz="2000" b="1" noProof="0" dirty="0">
                    <a:solidFill>
                      <a:schemeClr val="bg1"/>
                    </a:solidFill>
                  </a:rPr>
                  <a:t>+</a:t>
                </a:r>
              </a:p>
            </p:txBody>
          </p:sp>
        </p:grpSp>
        <p:sp>
          <p:nvSpPr>
            <p:cNvPr id="10" name="ZoneTexte 9">
              <a:extLst>
                <a:ext uri="{FF2B5EF4-FFF2-40B4-BE49-F238E27FC236}">
                  <a16:creationId xmlns:a16="http://schemas.microsoft.com/office/drawing/2014/main" id="{274A36B9-6620-B9AC-AD2A-A12DC8591A6F}"/>
                </a:ext>
              </a:extLst>
            </p:cNvPr>
            <p:cNvSpPr txBox="1"/>
            <p:nvPr/>
          </p:nvSpPr>
          <p:spPr>
            <a:xfrm>
              <a:off x="1118395" y="2298380"/>
              <a:ext cx="490840" cy="461665"/>
            </a:xfrm>
            <a:prstGeom prst="rect">
              <a:avLst/>
            </a:prstGeom>
            <a:noFill/>
          </p:spPr>
          <p:txBody>
            <a:bodyPr wrap="none" rtlCol="0">
              <a:spAutoFit/>
            </a:bodyPr>
            <a:lstStyle/>
            <a:p>
              <a:r>
                <a:rPr lang="en-US" sz="2400" b="1" noProof="0" dirty="0"/>
                <a:t>E1</a:t>
              </a:r>
            </a:p>
          </p:txBody>
        </p:sp>
        <p:sp>
          <p:nvSpPr>
            <p:cNvPr id="11" name="ZoneTexte 10">
              <a:extLst>
                <a:ext uri="{FF2B5EF4-FFF2-40B4-BE49-F238E27FC236}">
                  <a16:creationId xmlns:a16="http://schemas.microsoft.com/office/drawing/2014/main" id="{27BF5277-B930-5027-67B4-09A1A0BF1A07}"/>
                </a:ext>
              </a:extLst>
            </p:cNvPr>
            <p:cNvSpPr txBox="1"/>
            <p:nvPr/>
          </p:nvSpPr>
          <p:spPr>
            <a:xfrm>
              <a:off x="881571" y="3295348"/>
              <a:ext cx="490840" cy="461665"/>
            </a:xfrm>
            <a:prstGeom prst="rect">
              <a:avLst/>
            </a:prstGeom>
            <a:noFill/>
          </p:spPr>
          <p:txBody>
            <a:bodyPr wrap="none" rtlCol="0">
              <a:spAutoFit/>
            </a:bodyPr>
            <a:lstStyle/>
            <a:p>
              <a:r>
                <a:rPr lang="en-US" sz="2400" b="1" noProof="0" dirty="0"/>
                <a:t>E2</a:t>
              </a:r>
            </a:p>
          </p:txBody>
        </p:sp>
        <p:sp>
          <p:nvSpPr>
            <p:cNvPr id="12" name="ZoneTexte 11">
              <a:extLst>
                <a:ext uri="{FF2B5EF4-FFF2-40B4-BE49-F238E27FC236}">
                  <a16:creationId xmlns:a16="http://schemas.microsoft.com/office/drawing/2014/main" id="{5EA2B43F-345E-B379-CB35-DAFBEE74CE96}"/>
                </a:ext>
              </a:extLst>
            </p:cNvPr>
            <p:cNvSpPr txBox="1"/>
            <p:nvPr/>
          </p:nvSpPr>
          <p:spPr>
            <a:xfrm>
              <a:off x="1966420" y="-58532"/>
              <a:ext cx="490840" cy="461665"/>
            </a:xfrm>
            <a:prstGeom prst="rect">
              <a:avLst/>
            </a:prstGeom>
            <a:noFill/>
          </p:spPr>
          <p:txBody>
            <a:bodyPr wrap="none" rtlCol="0">
              <a:spAutoFit/>
            </a:bodyPr>
            <a:lstStyle/>
            <a:p>
              <a:r>
                <a:rPr lang="en-US" sz="2400" b="1" noProof="0" dirty="0"/>
                <a:t>E0</a:t>
              </a:r>
            </a:p>
          </p:txBody>
        </p:sp>
        <p:sp>
          <p:nvSpPr>
            <p:cNvPr id="13" name="ZoneTexte 12">
              <a:extLst>
                <a:ext uri="{FF2B5EF4-FFF2-40B4-BE49-F238E27FC236}">
                  <a16:creationId xmlns:a16="http://schemas.microsoft.com/office/drawing/2014/main" id="{9C49C643-4DCC-1AFA-E061-C229827A86A9}"/>
                </a:ext>
              </a:extLst>
            </p:cNvPr>
            <p:cNvSpPr txBox="1"/>
            <p:nvPr/>
          </p:nvSpPr>
          <p:spPr>
            <a:xfrm>
              <a:off x="1390264" y="856769"/>
              <a:ext cx="800155" cy="307777"/>
            </a:xfrm>
            <a:prstGeom prst="rect">
              <a:avLst/>
            </a:prstGeom>
            <a:noFill/>
          </p:spPr>
          <p:txBody>
            <a:bodyPr wrap="none" rtlCol="0">
              <a:spAutoFit/>
            </a:bodyPr>
            <a:lstStyle/>
            <a:p>
              <a:r>
                <a:rPr lang="en-US" sz="1400" noProof="0" dirty="0"/>
                <a:t>Cathode</a:t>
              </a:r>
            </a:p>
          </p:txBody>
        </p:sp>
        <p:sp>
          <p:nvSpPr>
            <p:cNvPr id="14" name="ZoneTexte 13">
              <a:extLst>
                <a:ext uri="{FF2B5EF4-FFF2-40B4-BE49-F238E27FC236}">
                  <a16:creationId xmlns:a16="http://schemas.microsoft.com/office/drawing/2014/main" id="{CDA6961A-256F-D010-55BB-DFEBBACE20A3}"/>
                </a:ext>
              </a:extLst>
            </p:cNvPr>
            <p:cNvSpPr txBox="1"/>
            <p:nvPr/>
          </p:nvSpPr>
          <p:spPr>
            <a:xfrm>
              <a:off x="1363525" y="249245"/>
              <a:ext cx="662361" cy="307777"/>
            </a:xfrm>
            <a:prstGeom prst="rect">
              <a:avLst/>
            </a:prstGeom>
            <a:noFill/>
          </p:spPr>
          <p:txBody>
            <a:bodyPr wrap="none" rtlCol="0">
              <a:spAutoFit/>
            </a:bodyPr>
            <a:lstStyle/>
            <a:p>
              <a:r>
                <a:rPr lang="en-US" sz="1400" noProof="0" dirty="0"/>
                <a:t>Anode</a:t>
              </a:r>
            </a:p>
          </p:txBody>
        </p:sp>
        <p:sp>
          <p:nvSpPr>
            <p:cNvPr id="15" name="Forme libre 14">
              <a:extLst>
                <a:ext uri="{FF2B5EF4-FFF2-40B4-BE49-F238E27FC236}">
                  <a16:creationId xmlns:a16="http://schemas.microsoft.com/office/drawing/2014/main" id="{7810FE64-A7F0-9354-EC42-8F1CADE9E566}"/>
                </a:ext>
              </a:extLst>
            </p:cNvPr>
            <p:cNvSpPr/>
            <p:nvPr/>
          </p:nvSpPr>
          <p:spPr>
            <a:xfrm rot="16419443">
              <a:off x="137745" y="1533544"/>
              <a:ext cx="710004" cy="846671"/>
            </a:xfrm>
            <a:custGeom>
              <a:avLst/>
              <a:gdLst>
                <a:gd name="connsiteX0" fmla="*/ 96819 w 710004"/>
                <a:gd name="connsiteY0" fmla="*/ 506961 h 506961"/>
                <a:gd name="connsiteX1" fmla="*/ 107576 w 710004"/>
                <a:gd name="connsiteY1" fmla="*/ 399385 h 506961"/>
                <a:gd name="connsiteX2" fmla="*/ 86061 w 710004"/>
                <a:gd name="connsiteY2" fmla="*/ 377869 h 506961"/>
                <a:gd name="connsiteX3" fmla="*/ 75303 w 710004"/>
                <a:gd name="connsiteY3" fmla="*/ 345597 h 506961"/>
                <a:gd name="connsiteX4" fmla="*/ 10757 w 710004"/>
                <a:gd name="connsiteY4" fmla="*/ 302566 h 506961"/>
                <a:gd name="connsiteX5" fmla="*/ 0 w 710004"/>
                <a:gd name="connsiteY5" fmla="*/ 270293 h 506961"/>
                <a:gd name="connsiteX6" fmla="*/ 32273 w 710004"/>
                <a:gd name="connsiteY6" fmla="*/ 216505 h 506961"/>
                <a:gd name="connsiteX7" fmla="*/ 139849 w 710004"/>
                <a:gd name="connsiteY7" fmla="*/ 184232 h 506961"/>
                <a:gd name="connsiteX8" fmla="*/ 172122 w 710004"/>
                <a:gd name="connsiteY8" fmla="*/ 162717 h 506961"/>
                <a:gd name="connsiteX9" fmla="*/ 204395 w 710004"/>
                <a:gd name="connsiteY9" fmla="*/ 130444 h 506961"/>
                <a:gd name="connsiteX10" fmla="*/ 247426 w 710004"/>
                <a:gd name="connsiteY10" fmla="*/ 108928 h 506961"/>
                <a:gd name="connsiteX11" fmla="*/ 355002 w 710004"/>
                <a:gd name="connsiteY11" fmla="*/ 119686 h 506961"/>
                <a:gd name="connsiteX12" fmla="*/ 387275 w 710004"/>
                <a:gd name="connsiteY12" fmla="*/ 141201 h 506961"/>
                <a:gd name="connsiteX13" fmla="*/ 419548 w 710004"/>
                <a:gd name="connsiteY13" fmla="*/ 151959 h 506961"/>
                <a:gd name="connsiteX14" fmla="*/ 451821 w 710004"/>
                <a:gd name="connsiteY14" fmla="*/ 87413 h 506961"/>
                <a:gd name="connsiteX15" fmla="*/ 462579 w 710004"/>
                <a:gd name="connsiteY15" fmla="*/ 33625 h 506961"/>
                <a:gd name="connsiteX16" fmla="*/ 527124 w 710004"/>
                <a:gd name="connsiteY16" fmla="*/ 1352 h 506961"/>
                <a:gd name="connsiteX17" fmla="*/ 710004 w 710004"/>
                <a:gd name="connsiteY17" fmla="*/ 1352 h 50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0004" h="506961">
                  <a:moveTo>
                    <a:pt x="96819" y="506961"/>
                  </a:moveTo>
                  <a:cubicBezTo>
                    <a:pt x="128781" y="432380"/>
                    <a:pt x="146797" y="448412"/>
                    <a:pt x="107576" y="399385"/>
                  </a:cubicBezTo>
                  <a:cubicBezTo>
                    <a:pt x="101240" y="391465"/>
                    <a:pt x="93233" y="385041"/>
                    <a:pt x="86061" y="377869"/>
                  </a:cubicBezTo>
                  <a:cubicBezTo>
                    <a:pt x="82475" y="367112"/>
                    <a:pt x="83321" y="353615"/>
                    <a:pt x="75303" y="345597"/>
                  </a:cubicBezTo>
                  <a:cubicBezTo>
                    <a:pt x="57018" y="327313"/>
                    <a:pt x="10757" y="302566"/>
                    <a:pt x="10757" y="302566"/>
                  </a:cubicBezTo>
                  <a:cubicBezTo>
                    <a:pt x="7171" y="291808"/>
                    <a:pt x="0" y="281633"/>
                    <a:pt x="0" y="270293"/>
                  </a:cubicBezTo>
                  <a:cubicBezTo>
                    <a:pt x="0" y="251888"/>
                    <a:pt x="15229" y="225027"/>
                    <a:pt x="32273" y="216505"/>
                  </a:cubicBezTo>
                  <a:cubicBezTo>
                    <a:pt x="58469" y="203407"/>
                    <a:pt x="108961" y="191954"/>
                    <a:pt x="139849" y="184232"/>
                  </a:cubicBezTo>
                  <a:cubicBezTo>
                    <a:pt x="150607" y="177060"/>
                    <a:pt x="162190" y="170994"/>
                    <a:pt x="172122" y="162717"/>
                  </a:cubicBezTo>
                  <a:cubicBezTo>
                    <a:pt x="183809" y="152978"/>
                    <a:pt x="192015" y="139287"/>
                    <a:pt x="204395" y="130444"/>
                  </a:cubicBezTo>
                  <a:cubicBezTo>
                    <a:pt x="217445" y="121123"/>
                    <a:pt x="233082" y="116100"/>
                    <a:pt x="247426" y="108928"/>
                  </a:cubicBezTo>
                  <a:cubicBezTo>
                    <a:pt x="283285" y="112514"/>
                    <a:pt x="319887" y="111583"/>
                    <a:pt x="355002" y="119686"/>
                  </a:cubicBezTo>
                  <a:cubicBezTo>
                    <a:pt x="367600" y="122593"/>
                    <a:pt x="375711" y="135419"/>
                    <a:pt x="387275" y="141201"/>
                  </a:cubicBezTo>
                  <a:cubicBezTo>
                    <a:pt x="397417" y="146272"/>
                    <a:pt x="408790" y="148373"/>
                    <a:pt x="419548" y="151959"/>
                  </a:cubicBezTo>
                  <a:cubicBezTo>
                    <a:pt x="440582" y="120408"/>
                    <a:pt x="442913" y="123043"/>
                    <a:pt x="451821" y="87413"/>
                  </a:cubicBezTo>
                  <a:cubicBezTo>
                    <a:pt x="456256" y="69675"/>
                    <a:pt x="453508" y="49500"/>
                    <a:pt x="462579" y="33625"/>
                  </a:cubicBezTo>
                  <a:cubicBezTo>
                    <a:pt x="469246" y="21958"/>
                    <a:pt x="513318" y="2042"/>
                    <a:pt x="527124" y="1352"/>
                  </a:cubicBezTo>
                  <a:cubicBezTo>
                    <a:pt x="588008" y="-1692"/>
                    <a:pt x="649044" y="1352"/>
                    <a:pt x="710004" y="1352"/>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orme libre 15">
              <a:extLst>
                <a:ext uri="{FF2B5EF4-FFF2-40B4-BE49-F238E27FC236}">
                  <a16:creationId xmlns:a16="http://schemas.microsoft.com/office/drawing/2014/main" id="{3E5C71C3-F195-7310-A95C-52B53AFEF2A5}"/>
                </a:ext>
              </a:extLst>
            </p:cNvPr>
            <p:cNvSpPr/>
            <p:nvPr/>
          </p:nvSpPr>
          <p:spPr>
            <a:xfrm rot="16200000">
              <a:off x="65628" y="3001758"/>
              <a:ext cx="923173" cy="917582"/>
            </a:xfrm>
            <a:custGeom>
              <a:avLst/>
              <a:gdLst>
                <a:gd name="connsiteX0" fmla="*/ 0 w 841828"/>
                <a:gd name="connsiteY0" fmla="*/ 406400 h 406400"/>
                <a:gd name="connsiteX1" fmla="*/ 87085 w 841828"/>
                <a:gd name="connsiteY1" fmla="*/ 304800 h 406400"/>
                <a:gd name="connsiteX2" fmla="*/ 130628 w 841828"/>
                <a:gd name="connsiteY2" fmla="*/ 290285 h 406400"/>
                <a:gd name="connsiteX3" fmla="*/ 290285 w 841828"/>
                <a:gd name="connsiteY3" fmla="*/ 261257 h 406400"/>
                <a:gd name="connsiteX4" fmla="*/ 377371 w 841828"/>
                <a:gd name="connsiteY4" fmla="*/ 217714 h 406400"/>
                <a:gd name="connsiteX5" fmla="*/ 420914 w 841828"/>
                <a:gd name="connsiteY5" fmla="*/ 246742 h 406400"/>
                <a:gd name="connsiteX6" fmla="*/ 464457 w 841828"/>
                <a:gd name="connsiteY6" fmla="*/ 261257 h 406400"/>
                <a:gd name="connsiteX7" fmla="*/ 478971 w 841828"/>
                <a:gd name="connsiteY7" fmla="*/ 217714 h 406400"/>
                <a:gd name="connsiteX8" fmla="*/ 449942 w 841828"/>
                <a:gd name="connsiteY8" fmla="*/ 87085 h 406400"/>
                <a:gd name="connsiteX9" fmla="*/ 522514 w 841828"/>
                <a:gd name="connsiteY9" fmla="*/ 72571 h 406400"/>
                <a:gd name="connsiteX10" fmla="*/ 609600 w 841828"/>
                <a:gd name="connsiteY10" fmla="*/ 43542 h 406400"/>
                <a:gd name="connsiteX11" fmla="*/ 653142 w 841828"/>
                <a:gd name="connsiteY11" fmla="*/ 29028 h 406400"/>
                <a:gd name="connsiteX12" fmla="*/ 696685 w 841828"/>
                <a:gd name="connsiteY12" fmla="*/ 14514 h 406400"/>
                <a:gd name="connsiteX13" fmla="*/ 740228 w 841828"/>
                <a:gd name="connsiteY13" fmla="*/ 0 h 406400"/>
                <a:gd name="connsiteX14" fmla="*/ 841828 w 841828"/>
                <a:gd name="connsiteY14"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1828" h="406400">
                  <a:moveTo>
                    <a:pt x="0" y="406400"/>
                  </a:moveTo>
                  <a:cubicBezTo>
                    <a:pt x="29028" y="372533"/>
                    <a:pt x="53747" y="334434"/>
                    <a:pt x="87085" y="304800"/>
                  </a:cubicBezTo>
                  <a:cubicBezTo>
                    <a:pt x="98520" y="294635"/>
                    <a:pt x="115785" y="293996"/>
                    <a:pt x="130628" y="290285"/>
                  </a:cubicBezTo>
                  <a:cubicBezTo>
                    <a:pt x="171193" y="280144"/>
                    <a:pt x="251471" y="267726"/>
                    <a:pt x="290285" y="261257"/>
                  </a:cubicBezTo>
                  <a:cubicBezTo>
                    <a:pt x="305449" y="251147"/>
                    <a:pt x="353333" y="213708"/>
                    <a:pt x="377371" y="217714"/>
                  </a:cubicBezTo>
                  <a:cubicBezTo>
                    <a:pt x="394578" y="220582"/>
                    <a:pt x="405312" y="238941"/>
                    <a:pt x="420914" y="246742"/>
                  </a:cubicBezTo>
                  <a:cubicBezTo>
                    <a:pt x="434598" y="253584"/>
                    <a:pt x="449943" y="256419"/>
                    <a:pt x="464457" y="261257"/>
                  </a:cubicBezTo>
                  <a:cubicBezTo>
                    <a:pt x="469295" y="246743"/>
                    <a:pt x="478971" y="233013"/>
                    <a:pt x="478971" y="217714"/>
                  </a:cubicBezTo>
                  <a:cubicBezTo>
                    <a:pt x="478971" y="166622"/>
                    <a:pt x="464911" y="131989"/>
                    <a:pt x="449942" y="87085"/>
                  </a:cubicBezTo>
                  <a:cubicBezTo>
                    <a:pt x="474133" y="82247"/>
                    <a:pt x="498714" y="79062"/>
                    <a:pt x="522514" y="72571"/>
                  </a:cubicBezTo>
                  <a:cubicBezTo>
                    <a:pt x="552035" y="64520"/>
                    <a:pt x="580571" y="53218"/>
                    <a:pt x="609600" y="43542"/>
                  </a:cubicBezTo>
                  <a:lnTo>
                    <a:pt x="653142" y="29028"/>
                  </a:lnTo>
                  <a:lnTo>
                    <a:pt x="696685" y="14514"/>
                  </a:lnTo>
                  <a:cubicBezTo>
                    <a:pt x="711199" y="9676"/>
                    <a:pt x="724929" y="0"/>
                    <a:pt x="740228" y="0"/>
                  </a:cubicBezTo>
                  <a:lnTo>
                    <a:pt x="841828" y="0"/>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7" name="Groupe 16">
              <a:extLst>
                <a:ext uri="{FF2B5EF4-FFF2-40B4-BE49-F238E27FC236}">
                  <a16:creationId xmlns:a16="http://schemas.microsoft.com/office/drawing/2014/main" id="{49F17FEF-EE70-E4F9-4D1C-DC3E31A6A375}"/>
                </a:ext>
              </a:extLst>
            </p:cNvPr>
            <p:cNvGrpSpPr/>
            <p:nvPr/>
          </p:nvGrpSpPr>
          <p:grpSpPr>
            <a:xfrm rot="3580292">
              <a:off x="663314" y="3933569"/>
              <a:ext cx="524437" cy="473874"/>
              <a:chOff x="2400300" y="1684907"/>
              <a:chExt cx="524437" cy="473874"/>
            </a:xfrm>
          </p:grpSpPr>
          <p:sp>
            <p:nvSpPr>
              <p:cNvPr id="25" name="Ellipse 24">
                <a:extLst>
                  <a:ext uri="{FF2B5EF4-FFF2-40B4-BE49-F238E27FC236}">
                    <a16:creationId xmlns:a16="http://schemas.microsoft.com/office/drawing/2014/main" id="{E224FD9C-7E6F-E645-3B24-36A476F4504E}"/>
                  </a:ext>
                </a:extLst>
              </p:cNvPr>
              <p:cNvSpPr/>
              <p:nvPr/>
            </p:nvSpPr>
            <p:spPr>
              <a:xfrm>
                <a:off x="2506533" y="1767462"/>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Ellipse 25">
                <a:extLst>
                  <a:ext uri="{FF2B5EF4-FFF2-40B4-BE49-F238E27FC236}">
                    <a16:creationId xmlns:a16="http://schemas.microsoft.com/office/drawing/2014/main" id="{81EA2667-E919-D377-94D0-1D8828769D6F}"/>
                  </a:ext>
                </a:extLst>
              </p:cNvPr>
              <p:cNvSpPr/>
              <p:nvPr/>
            </p:nvSpPr>
            <p:spPr>
              <a:xfrm>
                <a:off x="2400300" y="1684907"/>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165DA23F-9BB1-7044-9DC4-1E7AAC1819C2}"/>
                  </a:ext>
                </a:extLst>
              </p:cNvPr>
              <p:cNvSpPr/>
              <p:nvPr/>
            </p:nvSpPr>
            <p:spPr>
              <a:xfrm rot="18379867">
                <a:off x="2503577" y="1915617"/>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36F6FD4D-F4FF-A59D-830B-737E85129083}"/>
                  </a:ext>
                </a:extLst>
              </p:cNvPr>
              <p:cNvSpPr/>
              <p:nvPr/>
            </p:nvSpPr>
            <p:spPr>
              <a:xfrm rot="18379867">
                <a:off x="2633786" y="1732391"/>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Ellipse 28">
                <a:extLst>
                  <a:ext uri="{FF2B5EF4-FFF2-40B4-BE49-F238E27FC236}">
                    <a16:creationId xmlns:a16="http://schemas.microsoft.com/office/drawing/2014/main" id="{29ABAAFA-2B46-933A-8F5B-4956E2532FAC}"/>
                  </a:ext>
                </a:extLst>
              </p:cNvPr>
              <p:cNvSpPr/>
              <p:nvPr/>
            </p:nvSpPr>
            <p:spPr>
              <a:xfrm>
                <a:off x="2506532" y="1764254"/>
                <a:ext cx="311972" cy="31197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8" name="Groupe 17">
              <a:extLst>
                <a:ext uri="{FF2B5EF4-FFF2-40B4-BE49-F238E27FC236}">
                  <a16:creationId xmlns:a16="http://schemas.microsoft.com/office/drawing/2014/main" id="{CC6C6604-805C-4592-24C5-5184BE726C15}"/>
                </a:ext>
              </a:extLst>
            </p:cNvPr>
            <p:cNvGrpSpPr/>
            <p:nvPr/>
          </p:nvGrpSpPr>
          <p:grpSpPr>
            <a:xfrm rot="3645378">
              <a:off x="644546" y="2266280"/>
              <a:ext cx="524437" cy="473874"/>
              <a:chOff x="2400300" y="1684907"/>
              <a:chExt cx="524437" cy="473874"/>
            </a:xfrm>
          </p:grpSpPr>
          <p:sp>
            <p:nvSpPr>
              <p:cNvPr id="20" name="Ellipse 19">
                <a:extLst>
                  <a:ext uri="{FF2B5EF4-FFF2-40B4-BE49-F238E27FC236}">
                    <a16:creationId xmlns:a16="http://schemas.microsoft.com/office/drawing/2014/main" id="{030FEB77-6F5F-7ACF-AD97-BD1AE9E71E73}"/>
                  </a:ext>
                </a:extLst>
              </p:cNvPr>
              <p:cNvSpPr/>
              <p:nvPr/>
            </p:nvSpPr>
            <p:spPr>
              <a:xfrm>
                <a:off x="2506533" y="1767462"/>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Ellipse 20">
                <a:extLst>
                  <a:ext uri="{FF2B5EF4-FFF2-40B4-BE49-F238E27FC236}">
                    <a16:creationId xmlns:a16="http://schemas.microsoft.com/office/drawing/2014/main" id="{B6C22B4F-5418-6A6F-2539-D82A5D0F1580}"/>
                  </a:ext>
                </a:extLst>
              </p:cNvPr>
              <p:cNvSpPr/>
              <p:nvPr/>
            </p:nvSpPr>
            <p:spPr>
              <a:xfrm>
                <a:off x="2400300" y="1684907"/>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A5771F6B-9EA4-2982-BB22-B4BFFD9D9CF9}"/>
                  </a:ext>
                </a:extLst>
              </p:cNvPr>
              <p:cNvSpPr/>
              <p:nvPr/>
            </p:nvSpPr>
            <p:spPr>
              <a:xfrm rot="18379867">
                <a:off x="2503577" y="1915617"/>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Rectangle 22">
                <a:extLst>
                  <a:ext uri="{FF2B5EF4-FFF2-40B4-BE49-F238E27FC236}">
                    <a16:creationId xmlns:a16="http://schemas.microsoft.com/office/drawing/2014/main" id="{01686526-ADB0-B822-BA2F-DF8236E9F7C4}"/>
                  </a:ext>
                </a:extLst>
              </p:cNvPr>
              <p:cNvSpPr/>
              <p:nvPr/>
            </p:nvSpPr>
            <p:spPr>
              <a:xfrm rot="18379867">
                <a:off x="2633786" y="1732391"/>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Ellipse 23">
                <a:extLst>
                  <a:ext uri="{FF2B5EF4-FFF2-40B4-BE49-F238E27FC236}">
                    <a16:creationId xmlns:a16="http://schemas.microsoft.com/office/drawing/2014/main" id="{45D9EF9B-B6AD-F1DA-C89D-D2A98B0BDA83}"/>
                  </a:ext>
                </a:extLst>
              </p:cNvPr>
              <p:cNvSpPr/>
              <p:nvPr/>
            </p:nvSpPr>
            <p:spPr>
              <a:xfrm>
                <a:off x="2506532" y="1764254"/>
                <a:ext cx="311972" cy="31197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9" name="Rectangle 18">
              <a:extLst>
                <a:ext uri="{FF2B5EF4-FFF2-40B4-BE49-F238E27FC236}">
                  <a16:creationId xmlns:a16="http://schemas.microsoft.com/office/drawing/2014/main" id="{B3114AC6-E7D3-A4BF-F155-490A95DE29EF}"/>
                </a:ext>
              </a:extLst>
            </p:cNvPr>
            <p:cNvSpPr/>
            <p:nvPr/>
          </p:nvSpPr>
          <p:spPr>
            <a:xfrm rot="273905">
              <a:off x="690988" y="2240560"/>
              <a:ext cx="113888" cy="559293"/>
            </a:xfrm>
            <a:prstGeom prst="rect">
              <a:avLst/>
            </a:prstGeom>
            <a:solidFill>
              <a:srgbClr val="2E2B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pic>
        <p:nvPicPr>
          <p:cNvPr id="35" name="Image 34">
            <a:extLst>
              <a:ext uri="{FF2B5EF4-FFF2-40B4-BE49-F238E27FC236}">
                <a16:creationId xmlns:a16="http://schemas.microsoft.com/office/drawing/2014/main" id="{7C472B13-6432-EC48-13EB-786BF0820C86}"/>
              </a:ext>
            </a:extLst>
          </p:cNvPr>
          <p:cNvPicPr>
            <a:picLocks noChangeAspect="1"/>
          </p:cNvPicPr>
          <p:nvPr/>
        </p:nvPicPr>
        <p:blipFill>
          <a:blip r:embed="rId4"/>
          <a:stretch>
            <a:fillRect/>
          </a:stretch>
        </p:blipFill>
        <p:spPr>
          <a:xfrm>
            <a:off x="5864464" y="2953836"/>
            <a:ext cx="6143999" cy="3478512"/>
          </a:xfrm>
          <a:prstGeom prst="rect">
            <a:avLst/>
          </a:prstGeom>
        </p:spPr>
      </p:pic>
      <p:sp>
        <p:nvSpPr>
          <p:cNvPr id="36" name="ZoneTexte 35">
            <a:extLst>
              <a:ext uri="{FF2B5EF4-FFF2-40B4-BE49-F238E27FC236}">
                <a16:creationId xmlns:a16="http://schemas.microsoft.com/office/drawing/2014/main" id="{E201B0EE-144E-85DC-22A4-81992828E459}"/>
              </a:ext>
            </a:extLst>
          </p:cNvPr>
          <p:cNvSpPr txBox="1"/>
          <p:nvPr/>
        </p:nvSpPr>
        <p:spPr>
          <a:xfrm>
            <a:off x="3561793" y="2033946"/>
            <a:ext cx="7428577" cy="509948"/>
          </a:xfrm>
          <a:prstGeom prst="rect">
            <a:avLst/>
          </a:prstGeom>
          <a:noFill/>
        </p:spPr>
        <p:txBody>
          <a:bodyPr wrap="square">
            <a:spAutoFit/>
          </a:bodyPr>
          <a:lstStyle/>
          <a:p>
            <a:pPr>
              <a:lnSpc>
                <a:spcPct val="120000"/>
              </a:lnSpc>
            </a:pPr>
            <a:r>
              <a:rPr lang="en-US" sz="2400" b="1" noProof="0" dirty="0">
                <a:solidFill>
                  <a:srgbClr val="FF0000"/>
                </a:solidFill>
              </a:rPr>
              <a:t>CMAP</a:t>
            </a:r>
          </a:p>
        </p:txBody>
      </p:sp>
      <p:pic>
        <p:nvPicPr>
          <p:cNvPr id="37" name="Image 36">
            <a:extLst>
              <a:ext uri="{FF2B5EF4-FFF2-40B4-BE49-F238E27FC236}">
                <a16:creationId xmlns:a16="http://schemas.microsoft.com/office/drawing/2014/main" id="{F9CA54E0-BCA5-6595-1B93-CDB8C3BC14AB}"/>
              </a:ext>
            </a:extLst>
          </p:cNvPr>
          <p:cNvPicPr>
            <a:picLocks noChangeAspect="1"/>
          </p:cNvPicPr>
          <p:nvPr/>
        </p:nvPicPr>
        <p:blipFill>
          <a:blip r:embed="rId5">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3617575" y="3797931"/>
            <a:ext cx="1938435" cy="1211275"/>
          </a:xfrm>
          <a:prstGeom prst="rect">
            <a:avLst/>
          </a:prstGeom>
          <a:ln w="38100">
            <a:solidFill>
              <a:srgbClr val="FF0000"/>
            </a:solidFill>
          </a:ln>
        </p:spPr>
      </p:pic>
      <p:cxnSp>
        <p:nvCxnSpPr>
          <p:cNvPr id="41" name="Connecteur droit avec flèche 40">
            <a:extLst>
              <a:ext uri="{FF2B5EF4-FFF2-40B4-BE49-F238E27FC236}">
                <a16:creationId xmlns:a16="http://schemas.microsoft.com/office/drawing/2014/main" id="{3E757C68-F61D-F0F0-C985-9CF70F2BEEA0}"/>
              </a:ext>
            </a:extLst>
          </p:cNvPr>
          <p:cNvCxnSpPr>
            <a:stCxn id="37" idx="0"/>
          </p:cNvCxnSpPr>
          <p:nvPr/>
        </p:nvCxnSpPr>
        <p:spPr>
          <a:xfrm flipH="1">
            <a:off x="4586792" y="3797931"/>
            <a:ext cx="1" cy="86824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42" name="ZoneTexte 41">
            <a:extLst>
              <a:ext uri="{FF2B5EF4-FFF2-40B4-BE49-F238E27FC236}">
                <a16:creationId xmlns:a16="http://schemas.microsoft.com/office/drawing/2014/main" id="{82FAA5FA-DC2D-4C09-C333-159FBB2BA47C}"/>
              </a:ext>
            </a:extLst>
          </p:cNvPr>
          <p:cNvSpPr txBox="1"/>
          <p:nvPr/>
        </p:nvSpPr>
        <p:spPr>
          <a:xfrm>
            <a:off x="4606295" y="3996526"/>
            <a:ext cx="1035861" cy="307777"/>
          </a:xfrm>
          <a:prstGeom prst="rect">
            <a:avLst/>
          </a:prstGeom>
          <a:noFill/>
        </p:spPr>
        <p:txBody>
          <a:bodyPr wrap="none" rtlCol="0">
            <a:spAutoFit/>
          </a:bodyPr>
          <a:lstStyle/>
          <a:p>
            <a:r>
              <a:rPr lang="en-US" sz="1400" b="1" noProof="0" dirty="0">
                <a:solidFill>
                  <a:srgbClr val="FF0000"/>
                </a:solidFill>
              </a:rPr>
              <a:t>Amplitude</a:t>
            </a:r>
          </a:p>
        </p:txBody>
      </p:sp>
    </p:spTree>
    <p:extLst>
      <p:ext uri="{BB962C8B-B14F-4D97-AF65-F5344CB8AC3E}">
        <p14:creationId xmlns:p14="http://schemas.microsoft.com/office/powerpoint/2010/main" val="3283634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D41A8-64D9-79E1-E05E-066FB379FF87}"/>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FA528B49-8F53-E8E6-2145-9DEA29B11566}"/>
              </a:ext>
            </a:extLst>
          </p:cNvPr>
          <p:cNvSpPr/>
          <p:nvPr/>
        </p:nvSpPr>
        <p:spPr>
          <a:xfrm>
            <a:off x="3495230" y="1740730"/>
            <a:ext cx="2227386" cy="511249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Rectangle 37">
            <a:extLst>
              <a:ext uri="{FF2B5EF4-FFF2-40B4-BE49-F238E27FC236}">
                <a16:creationId xmlns:a16="http://schemas.microsoft.com/office/drawing/2014/main" id="{569388F2-0F45-DE1B-402F-CC72CEAD956D}"/>
              </a:ext>
            </a:extLst>
          </p:cNvPr>
          <p:cNvSpPr/>
          <p:nvPr/>
        </p:nvSpPr>
        <p:spPr>
          <a:xfrm>
            <a:off x="5697858" y="1740730"/>
            <a:ext cx="6494142" cy="512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3" name="Groupe 2">
            <a:extLst>
              <a:ext uri="{FF2B5EF4-FFF2-40B4-BE49-F238E27FC236}">
                <a16:creationId xmlns:a16="http://schemas.microsoft.com/office/drawing/2014/main" id="{80A28A5F-A3B9-F0DD-9F3F-1BFB69C74512}"/>
              </a:ext>
            </a:extLst>
          </p:cNvPr>
          <p:cNvGrpSpPr/>
          <p:nvPr/>
        </p:nvGrpSpPr>
        <p:grpSpPr>
          <a:xfrm>
            <a:off x="1" y="1692067"/>
            <a:ext cx="3495230" cy="5172532"/>
            <a:chOff x="24756" y="-58532"/>
            <a:chExt cx="4757057" cy="6923132"/>
          </a:xfrm>
        </p:grpSpPr>
        <p:pic>
          <p:nvPicPr>
            <p:cNvPr id="4" name="Image 3">
              <a:extLst>
                <a:ext uri="{FF2B5EF4-FFF2-40B4-BE49-F238E27FC236}">
                  <a16:creationId xmlns:a16="http://schemas.microsoft.com/office/drawing/2014/main" id="{9133AD4F-06A4-A99B-E758-9E8C6F1FAB51}"/>
                </a:ext>
              </a:extLst>
            </p:cNvPr>
            <p:cNvPicPr>
              <a:picLocks noChangeAspect="1"/>
            </p:cNvPicPr>
            <p:nvPr/>
          </p:nvPicPr>
          <p:blipFill>
            <a:blip r:embed="rId3"/>
            <a:stretch>
              <a:fillRect/>
            </a:stretch>
          </p:blipFill>
          <p:spPr>
            <a:xfrm>
              <a:off x="24756" y="6600"/>
              <a:ext cx="4757057" cy="6858000"/>
            </a:xfrm>
            <a:prstGeom prst="rect">
              <a:avLst/>
            </a:prstGeom>
          </p:spPr>
        </p:pic>
        <p:grpSp>
          <p:nvGrpSpPr>
            <p:cNvPr id="7" name="Groupe 6">
              <a:extLst>
                <a:ext uri="{FF2B5EF4-FFF2-40B4-BE49-F238E27FC236}">
                  <a16:creationId xmlns:a16="http://schemas.microsoft.com/office/drawing/2014/main" id="{02F35E5D-DC47-0781-83B6-42A91A09F7D2}"/>
                </a:ext>
              </a:extLst>
            </p:cNvPr>
            <p:cNvGrpSpPr/>
            <p:nvPr/>
          </p:nvGrpSpPr>
          <p:grpSpPr>
            <a:xfrm>
              <a:off x="1062648" y="666706"/>
              <a:ext cx="307284" cy="461665"/>
              <a:chOff x="1703185" y="716269"/>
              <a:chExt cx="307284" cy="461665"/>
            </a:xfrm>
          </p:grpSpPr>
          <p:sp>
            <p:nvSpPr>
              <p:cNvPr id="32" name="Ellipse 31">
                <a:extLst>
                  <a:ext uri="{FF2B5EF4-FFF2-40B4-BE49-F238E27FC236}">
                    <a16:creationId xmlns:a16="http://schemas.microsoft.com/office/drawing/2014/main" id="{612EC12E-EE2A-0B4A-E85D-6DC38697D460}"/>
                  </a:ext>
                </a:extLst>
              </p:cNvPr>
              <p:cNvSpPr/>
              <p:nvPr/>
            </p:nvSpPr>
            <p:spPr>
              <a:xfrm>
                <a:off x="1794424" y="938623"/>
                <a:ext cx="216045" cy="21766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ZoneTexte 32">
                <a:extLst>
                  <a:ext uri="{FF2B5EF4-FFF2-40B4-BE49-F238E27FC236}">
                    <a16:creationId xmlns:a16="http://schemas.microsoft.com/office/drawing/2014/main" id="{F78E3DCB-ABE8-BE93-7981-F383395AD7E9}"/>
                  </a:ext>
                </a:extLst>
              </p:cNvPr>
              <p:cNvSpPr txBox="1"/>
              <p:nvPr/>
            </p:nvSpPr>
            <p:spPr>
              <a:xfrm>
                <a:off x="1703185" y="716269"/>
                <a:ext cx="279242" cy="461665"/>
              </a:xfrm>
              <a:prstGeom prst="rect">
                <a:avLst/>
              </a:prstGeom>
              <a:noFill/>
            </p:spPr>
            <p:txBody>
              <a:bodyPr wrap="none" rtlCol="0">
                <a:spAutoFit/>
              </a:bodyPr>
              <a:lstStyle/>
              <a:p>
                <a:r>
                  <a:rPr lang="en-US" sz="2400" b="1" noProof="0" dirty="0">
                    <a:solidFill>
                      <a:schemeClr val="bg1"/>
                    </a:solidFill>
                  </a:rPr>
                  <a:t>-</a:t>
                </a:r>
              </a:p>
            </p:txBody>
          </p:sp>
        </p:grpSp>
        <p:grpSp>
          <p:nvGrpSpPr>
            <p:cNvPr id="9" name="Groupe 8">
              <a:extLst>
                <a:ext uri="{FF2B5EF4-FFF2-40B4-BE49-F238E27FC236}">
                  <a16:creationId xmlns:a16="http://schemas.microsoft.com/office/drawing/2014/main" id="{A3A8985C-DA3B-BA98-A633-83DE71385CFA}"/>
                </a:ext>
              </a:extLst>
            </p:cNvPr>
            <p:cNvGrpSpPr/>
            <p:nvPr/>
          </p:nvGrpSpPr>
          <p:grpSpPr>
            <a:xfrm>
              <a:off x="1056193" y="171122"/>
              <a:ext cx="313739" cy="400110"/>
              <a:chOff x="1696730" y="220685"/>
              <a:chExt cx="313739" cy="400110"/>
            </a:xfrm>
          </p:grpSpPr>
          <p:sp>
            <p:nvSpPr>
              <p:cNvPr id="30" name="Ellipse 29">
                <a:extLst>
                  <a:ext uri="{FF2B5EF4-FFF2-40B4-BE49-F238E27FC236}">
                    <a16:creationId xmlns:a16="http://schemas.microsoft.com/office/drawing/2014/main" id="{EACD7922-1811-EE40-20DE-63CA60212F29}"/>
                  </a:ext>
                </a:extLst>
              </p:cNvPr>
              <p:cNvSpPr/>
              <p:nvPr/>
            </p:nvSpPr>
            <p:spPr>
              <a:xfrm>
                <a:off x="1794424" y="363781"/>
                <a:ext cx="216045" cy="21766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ZoneTexte 30">
                <a:extLst>
                  <a:ext uri="{FF2B5EF4-FFF2-40B4-BE49-F238E27FC236}">
                    <a16:creationId xmlns:a16="http://schemas.microsoft.com/office/drawing/2014/main" id="{B49FBA68-AA8A-A9EE-1D04-74CFC642926C}"/>
                  </a:ext>
                </a:extLst>
              </p:cNvPr>
              <p:cNvSpPr txBox="1"/>
              <p:nvPr/>
            </p:nvSpPr>
            <p:spPr>
              <a:xfrm>
                <a:off x="1696730" y="220685"/>
                <a:ext cx="312906" cy="400110"/>
              </a:xfrm>
              <a:prstGeom prst="rect">
                <a:avLst/>
              </a:prstGeom>
              <a:noFill/>
            </p:spPr>
            <p:txBody>
              <a:bodyPr wrap="none" rtlCol="0">
                <a:spAutoFit/>
              </a:bodyPr>
              <a:lstStyle/>
              <a:p>
                <a:r>
                  <a:rPr lang="en-US" sz="2000" b="1" noProof="0" dirty="0">
                    <a:solidFill>
                      <a:schemeClr val="bg1"/>
                    </a:solidFill>
                  </a:rPr>
                  <a:t>+</a:t>
                </a:r>
              </a:p>
            </p:txBody>
          </p:sp>
        </p:grpSp>
        <p:sp>
          <p:nvSpPr>
            <p:cNvPr id="10" name="ZoneTexte 9">
              <a:extLst>
                <a:ext uri="{FF2B5EF4-FFF2-40B4-BE49-F238E27FC236}">
                  <a16:creationId xmlns:a16="http://schemas.microsoft.com/office/drawing/2014/main" id="{6D735836-14FD-5BC4-EA6E-B789A1EF8A91}"/>
                </a:ext>
              </a:extLst>
            </p:cNvPr>
            <p:cNvSpPr txBox="1"/>
            <p:nvPr/>
          </p:nvSpPr>
          <p:spPr>
            <a:xfrm>
              <a:off x="1118395" y="2298380"/>
              <a:ext cx="490840" cy="461665"/>
            </a:xfrm>
            <a:prstGeom prst="rect">
              <a:avLst/>
            </a:prstGeom>
            <a:noFill/>
          </p:spPr>
          <p:txBody>
            <a:bodyPr wrap="none" rtlCol="0">
              <a:spAutoFit/>
            </a:bodyPr>
            <a:lstStyle/>
            <a:p>
              <a:r>
                <a:rPr lang="en-US" sz="2400" b="1" noProof="0" dirty="0"/>
                <a:t>E1</a:t>
              </a:r>
            </a:p>
          </p:txBody>
        </p:sp>
        <p:sp>
          <p:nvSpPr>
            <p:cNvPr id="11" name="ZoneTexte 10">
              <a:extLst>
                <a:ext uri="{FF2B5EF4-FFF2-40B4-BE49-F238E27FC236}">
                  <a16:creationId xmlns:a16="http://schemas.microsoft.com/office/drawing/2014/main" id="{27AFEF48-B0D0-C9D5-56B7-FE2EF043CC6C}"/>
                </a:ext>
              </a:extLst>
            </p:cNvPr>
            <p:cNvSpPr txBox="1"/>
            <p:nvPr/>
          </p:nvSpPr>
          <p:spPr>
            <a:xfrm>
              <a:off x="881571" y="3295348"/>
              <a:ext cx="490840" cy="461665"/>
            </a:xfrm>
            <a:prstGeom prst="rect">
              <a:avLst/>
            </a:prstGeom>
            <a:noFill/>
          </p:spPr>
          <p:txBody>
            <a:bodyPr wrap="none" rtlCol="0">
              <a:spAutoFit/>
            </a:bodyPr>
            <a:lstStyle/>
            <a:p>
              <a:r>
                <a:rPr lang="en-US" sz="2400" b="1" noProof="0" dirty="0"/>
                <a:t>E2</a:t>
              </a:r>
            </a:p>
          </p:txBody>
        </p:sp>
        <p:sp>
          <p:nvSpPr>
            <p:cNvPr id="12" name="ZoneTexte 11">
              <a:extLst>
                <a:ext uri="{FF2B5EF4-FFF2-40B4-BE49-F238E27FC236}">
                  <a16:creationId xmlns:a16="http://schemas.microsoft.com/office/drawing/2014/main" id="{D6A4F686-968C-4F69-FD7D-F47651EC1750}"/>
                </a:ext>
              </a:extLst>
            </p:cNvPr>
            <p:cNvSpPr txBox="1"/>
            <p:nvPr/>
          </p:nvSpPr>
          <p:spPr>
            <a:xfrm>
              <a:off x="1966420" y="-58532"/>
              <a:ext cx="490840" cy="461665"/>
            </a:xfrm>
            <a:prstGeom prst="rect">
              <a:avLst/>
            </a:prstGeom>
            <a:noFill/>
          </p:spPr>
          <p:txBody>
            <a:bodyPr wrap="none" rtlCol="0">
              <a:spAutoFit/>
            </a:bodyPr>
            <a:lstStyle/>
            <a:p>
              <a:r>
                <a:rPr lang="en-US" sz="2400" b="1" noProof="0" dirty="0"/>
                <a:t>E0</a:t>
              </a:r>
            </a:p>
          </p:txBody>
        </p:sp>
        <p:sp>
          <p:nvSpPr>
            <p:cNvPr id="13" name="ZoneTexte 12">
              <a:extLst>
                <a:ext uri="{FF2B5EF4-FFF2-40B4-BE49-F238E27FC236}">
                  <a16:creationId xmlns:a16="http://schemas.microsoft.com/office/drawing/2014/main" id="{1CCAFA10-F64A-0C83-CBE1-8084FBC080C8}"/>
                </a:ext>
              </a:extLst>
            </p:cNvPr>
            <p:cNvSpPr txBox="1"/>
            <p:nvPr/>
          </p:nvSpPr>
          <p:spPr>
            <a:xfrm>
              <a:off x="1390264" y="856769"/>
              <a:ext cx="800155" cy="307777"/>
            </a:xfrm>
            <a:prstGeom prst="rect">
              <a:avLst/>
            </a:prstGeom>
            <a:noFill/>
          </p:spPr>
          <p:txBody>
            <a:bodyPr wrap="none" rtlCol="0">
              <a:spAutoFit/>
            </a:bodyPr>
            <a:lstStyle/>
            <a:p>
              <a:r>
                <a:rPr lang="en-US" sz="1400" noProof="0" dirty="0"/>
                <a:t>Cathode</a:t>
              </a:r>
            </a:p>
          </p:txBody>
        </p:sp>
        <p:sp>
          <p:nvSpPr>
            <p:cNvPr id="14" name="ZoneTexte 13">
              <a:extLst>
                <a:ext uri="{FF2B5EF4-FFF2-40B4-BE49-F238E27FC236}">
                  <a16:creationId xmlns:a16="http://schemas.microsoft.com/office/drawing/2014/main" id="{0F6A927C-8B7F-C4F5-8BA3-C2E38003DA38}"/>
                </a:ext>
              </a:extLst>
            </p:cNvPr>
            <p:cNvSpPr txBox="1"/>
            <p:nvPr/>
          </p:nvSpPr>
          <p:spPr>
            <a:xfrm>
              <a:off x="1363525" y="249245"/>
              <a:ext cx="662361" cy="307777"/>
            </a:xfrm>
            <a:prstGeom prst="rect">
              <a:avLst/>
            </a:prstGeom>
            <a:noFill/>
          </p:spPr>
          <p:txBody>
            <a:bodyPr wrap="none" rtlCol="0">
              <a:spAutoFit/>
            </a:bodyPr>
            <a:lstStyle/>
            <a:p>
              <a:r>
                <a:rPr lang="en-US" sz="1400" noProof="0" dirty="0"/>
                <a:t>Anode</a:t>
              </a:r>
            </a:p>
          </p:txBody>
        </p:sp>
        <p:sp>
          <p:nvSpPr>
            <p:cNvPr id="15" name="Forme libre 14">
              <a:extLst>
                <a:ext uri="{FF2B5EF4-FFF2-40B4-BE49-F238E27FC236}">
                  <a16:creationId xmlns:a16="http://schemas.microsoft.com/office/drawing/2014/main" id="{E02A529F-5997-C014-7F5F-0A530ECD063E}"/>
                </a:ext>
              </a:extLst>
            </p:cNvPr>
            <p:cNvSpPr/>
            <p:nvPr/>
          </p:nvSpPr>
          <p:spPr>
            <a:xfrm rot="16419443">
              <a:off x="137745" y="1533544"/>
              <a:ext cx="710004" cy="846671"/>
            </a:xfrm>
            <a:custGeom>
              <a:avLst/>
              <a:gdLst>
                <a:gd name="connsiteX0" fmla="*/ 96819 w 710004"/>
                <a:gd name="connsiteY0" fmla="*/ 506961 h 506961"/>
                <a:gd name="connsiteX1" fmla="*/ 107576 w 710004"/>
                <a:gd name="connsiteY1" fmla="*/ 399385 h 506961"/>
                <a:gd name="connsiteX2" fmla="*/ 86061 w 710004"/>
                <a:gd name="connsiteY2" fmla="*/ 377869 h 506961"/>
                <a:gd name="connsiteX3" fmla="*/ 75303 w 710004"/>
                <a:gd name="connsiteY3" fmla="*/ 345597 h 506961"/>
                <a:gd name="connsiteX4" fmla="*/ 10757 w 710004"/>
                <a:gd name="connsiteY4" fmla="*/ 302566 h 506961"/>
                <a:gd name="connsiteX5" fmla="*/ 0 w 710004"/>
                <a:gd name="connsiteY5" fmla="*/ 270293 h 506961"/>
                <a:gd name="connsiteX6" fmla="*/ 32273 w 710004"/>
                <a:gd name="connsiteY6" fmla="*/ 216505 h 506961"/>
                <a:gd name="connsiteX7" fmla="*/ 139849 w 710004"/>
                <a:gd name="connsiteY7" fmla="*/ 184232 h 506961"/>
                <a:gd name="connsiteX8" fmla="*/ 172122 w 710004"/>
                <a:gd name="connsiteY8" fmla="*/ 162717 h 506961"/>
                <a:gd name="connsiteX9" fmla="*/ 204395 w 710004"/>
                <a:gd name="connsiteY9" fmla="*/ 130444 h 506961"/>
                <a:gd name="connsiteX10" fmla="*/ 247426 w 710004"/>
                <a:gd name="connsiteY10" fmla="*/ 108928 h 506961"/>
                <a:gd name="connsiteX11" fmla="*/ 355002 w 710004"/>
                <a:gd name="connsiteY11" fmla="*/ 119686 h 506961"/>
                <a:gd name="connsiteX12" fmla="*/ 387275 w 710004"/>
                <a:gd name="connsiteY12" fmla="*/ 141201 h 506961"/>
                <a:gd name="connsiteX13" fmla="*/ 419548 w 710004"/>
                <a:gd name="connsiteY13" fmla="*/ 151959 h 506961"/>
                <a:gd name="connsiteX14" fmla="*/ 451821 w 710004"/>
                <a:gd name="connsiteY14" fmla="*/ 87413 h 506961"/>
                <a:gd name="connsiteX15" fmla="*/ 462579 w 710004"/>
                <a:gd name="connsiteY15" fmla="*/ 33625 h 506961"/>
                <a:gd name="connsiteX16" fmla="*/ 527124 w 710004"/>
                <a:gd name="connsiteY16" fmla="*/ 1352 h 506961"/>
                <a:gd name="connsiteX17" fmla="*/ 710004 w 710004"/>
                <a:gd name="connsiteY17" fmla="*/ 1352 h 50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0004" h="506961">
                  <a:moveTo>
                    <a:pt x="96819" y="506961"/>
                  </a:moveTo>
                  <a:cubicBezTo>
                    <a:pt x="128781" y="432380"/>
                    <a:pt x="146797" y="448412"/>
                    <a:pt x="107576" y="399385"/>
                  </a:cubicBezTo>
                  <a:cubicBezTo>
                    <a:pt x="101240" y="391465"/>
                    <a:pt x="93233" y="385041"/>
                    <a:pt x="86061" y="377869"/>
                  </a:cubicBezTo>
                  <a:cubicBezTo>
                    <a:pt x="82475" y="367112"/>
                    <a:pt x="83321" y="353615"/>
                    <a:pt x="75303" y="345597"/>
                  </a:cubicBezTo>
                  <a:cubicBezTo>
                    <a:pt x="57018" y="327313"/>
                    <a:pt x="10757" y="302566"/>
                    <a:pt x="10757" y="302566"/>
                  </a:cubicBezTo>
                  <a:cubicBezTo>
                    <a:pt x="7171" y="291808"/>
                    <a:pt x="0" y="281633"/>
                    <a:pt x="0" y="270293"/>
                  </a:cubicBezTo>
                  <a:cubicBezTo>
                    <a:pt x="0" y="251888"/>
                    <a:pt x="15229" y="225027"/>
                    <a:pt x="32273" y="216505"/>
                  </a:cubicBezTo>
                  <a:cubicBezTo>
                    <a:pt x="58469" y="203407"/>
                    <a:pt x="108961" y="191954"/>
                    <a:pt x="139849" y="184232"/>
                  </a:cubicBezTo>
                  <a:cubicBezTo>
                    <a:pt x="150607" y="177060"/>
                    <a:pt x="162190" y="170994"/>
                    <a:pt x="172122" y="162717"/>
                  </a:cubicBezTo>
                  <a:cubicBezTo>
                    <a:pt x="183809" y="152978"/>
                    <a:pt x="192015" y="139287"/>
                    <a:pt x="204395" y="130444"/>
                  </a:cubicBezTo>
                  <a:cubicBezTo>
                    <a:pt x="217445" y="121123"/>
                    <a:pt x="233082" y="116100"/>
                    <a:pt x="247426" y="108928"/>
                  </a:cubicBezTo>
                  <a:cubicBezTo>
                    <a:pt x="283285" y="112514"/>
                    <a:pt x="319887" y="111583"/>
                    <a:pt x="355002" y="119686"/>
                  </a:cubicBezTo>
                  <a:cubicBezTo>
                    <a:pt x="367600" y="122593"/>
                    <a:pt x="375711" y="135419"/>
                    <a:pt x="387275" y="141201"/>
                  </a:cubicBezTo>
                  <a:cubicBezTo>
                    <a:pt x="397417" y="146272"/>
                    <a:pt x="408790" y="148373"/>
                    <a:pt x="419548" y="151959"/>
                  </a:cubicBezTo>
                  <a:cubicBezTo>
                    <a:pt x="440582" y="120408"/>
                    <a:pt x="442913" y="123043"/>
                    <a:pt x="451821" y="87413"/>
                  </a:cubicBezTo>
                  <a:cubicBezTo>
                    <a:pt x="456256" y="69675"/>
                    <a:pt x="453508" y="49500"/>
                    <a:pt x="462579" y="33625"/>
                  </a:cubicBezTo>
                  <a:cubicBezTo>
                    <a:pt x="469246" y="21958"/>
                    <a:pt x="513318" y="2042"/>
                    <a:pt x="527124" y="1352"/>
                  </a:cubicBezTo>
                  <a:cubicBezTo>
                    <a:pt x="588008" y="-1692"/>
                    <a:pt x="649044" y="1352"/>
                    <a:pt x="710004" y="1352"/>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orme libre 15">
              <a:extLst>
                <a:ext uri="{FF2B5EF4-FFF2-40B4-BE49-F238E27FC236}">
                  <a16:creationId xmlns:a16="http://schemas.microsoft.com/office/drawing/2014/main" id="{E92C2BB0-C650-3645-987F-62FAB8FDEA43}"/>
                </a:ext>
              </a:extLst>
            </p:cNvPr>
            <p:cNvSpPr/>
            <p:nvPr/>
          </p:nvSpPr>
          <p:spPr>
            <a:xfrm rot="16200000">
              <a:off x="65628" y="3001758"/>
              <a:ext cx="923173" cy="917582"/>
            </a:xfrm>
            <a:custGeom>
              <a:avLst/>
              <a:gdLst>
                <a:gd name="connsiteX0" fmla="*/ 0 w 841828"/>
                <a:gd name="connsiteY0" fmla="*/ 406400 h 406400"/>
                <a:gd name="connsiteX1" fmla="*/ 87085 w 841828"/>
                <a:gd name="connsiteY1" fmla="*/ 304800 h 406400"/>
                <a:gd name="connsiteX2" fmla="*/ 130628 w 841828"/>
                <a:gd name="connsiteY2" fmla="*/ 290285 h 406400"/>
                <a:gd name="connsiteX3" fmla="*/ 290285 w 841828"/>
                <a:gd name="connsiteY3" fmla="*/ 261257 h 406400"/>
                <a:gd name="connsiteX4" fmla="*/ 377371 w 841828"/>
                <a:gd name="connsiteY4" fmla="*/ 217714 h 406400"/>
                <a:gd name="connsiteX5" fmla="*/ 420914 w 841828"/>
                <a:gd name="connsiteY5" fmla="*/ 246742 h 406400"/>
                <a:gd name="connsiteX6" fmla="*/ 464457 w 841828"/>
                <a:gd name="connsiteY6" fmla="*/ 261257 h 406400"/>
                <a:gd name="connsiteX7" fmla="*/ 478971 w 841828"/>
                <a:gd name="connsiteY7" fmla="*/ 217714 h 406400"/>
                <a:gd name="connsiteX8" fmla="*/ 449942 w 841828"/>
                <a:gd name="connsiteY8" fmla="*/ 87085 h 406400"/>
                <a:gd name="connsiteX9" fmla="*/ 522514 w 841828"/>
                <a:gd name="connsiteY9" fmla="*/ 72571 h 406400"/>
                <a:gd name="connsiteX10" fmla="*/ 609600 w 841828"/>
                <a:gd name="connsiteY10" fmla="*/ 43542 h 406400"/>
                <a:gd name="connsiteX11" fmla="*/ 653142 w 841828"/>
                <a:gd name="connsiteY11" fmla="*/ 29028 h 406400"/>
                <a:gd name="connsiteX12" fmla="*/ 696685 w 841828"/>
                <a:gd name="connsiteY12" fmla="*/ 14514 h 406400"/>
                <a:gd name="connsiteX13" fmla="*/ 740228 w 841828"/>
                <a:gd name="connsiteY13" fmla="*/ 0 h 406400"/>
                <a:gd name="connsiteX14" fmla="*/ 841828 w 841828"/>
                <a:gd name="connsiteY14"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1828" h="406400">
                  <a:moveTo>
                    <a:pt x="0" y="406400"/>
                  </a:moveTo>
                  <a:cubicBezTo>
                    <a:pt x="29028" y="372533"/>
                    <a:pt x="53747" y="334434"/>
                    <a:pt x="87085" y="304800"/>
                  </a:cubicBezTo>
                  <a:cubicBezTo>
                    <a:pt x="98520" y="294635"/>
                    <a:pt x="115785" y="293996"/>
                    <a:pt x="130628" y="290285"/>
                  </a:cubicBezTo>
                  <a:cubicBezTo>
                    <a:pt x="171193" y="280144"/>
                    <a:pt x="251471" y="267726"/>
                    <a:pt x="290285" y="261257"/>
                  </a:cubicBezTo>
                  <a:cubicBezTo>
                    <a:pt x="305449" y="251147"/>
                    <a:pt x="353333" y="213708"/>
                    <a:pt x="377371" y="217714"/>
                  </a:cubicBezTo>
                  <a:cubicBezTo>
                    <a:pt x="394578" y="220582"/>
                    <a:pt x="405312" y="238941"/>
                    <a:pt x="420914" y="246742"/>
                  </a:cubicBezTo>
                  <a:cubicBezTo>
                    <a:pt x="434598" y="253584"/>
                    <a:pt x="449943" y="256419"/>
                    <a:pt x="464457" y="261257"/>
                  </a:cubicBezTo>
                  <a:cubicBezTo>
                    <a:pt x="469295" y="246743"/>
                    <a:pt x="478971" y="233013"/>
                    <a:pt x="478971" y="217714"/>
                  </a:cubicBezTo>
                  <a:cubicBezTo>
                    <a:pt x="478971" y="166622"/>
                    <a:pt x="464911" y="131989"/>
                    <a:pt x="449942" y="87085"/>
                  </a:cubicBezTo>
                  <a:cubicBezTo>
                    <a:pt x="474133" y="82247"/>
                    <a:pt x="498714" y="79062"/>
                    <a:pt x="522514" y="72571"/>
                  </a:cubicBezTo>
                  <a:cubicBezTo>
                    <a:pt x="552035" y="64520"/>
                    <a:pt x="580571" y="53218"/>
                    <a:pt x="609600" y="43542"/>
                  </a:cubicBezTo>
                  <a:lnTo>
                    <a:pt x="653142" y="29028"/>
                  </a:lnTo>
                  <a:lnTo>
                    <a:pt x="696685" y="14514"/>
                  </a:lnTo>
                  <a:cubicBezTo>
                    <a:pt x="711199" y="9676"/>
                    <a:pt x="724929" y="0"/>
                    <a:pt x="740228" y="0"/>
                  </a:cubicBezTo>
                  <a:lnTo>
                    <a:pt x="841828" y="0"/>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7" name="Groupe 16">
              <a:extLst>
                <a:ext uri="{FF2B5EF4-FFF2-40B4-BE49-F238E27FC236}">
                  <a16:creationId xmlns:a16="http://schemas.microsoft.com/office/drawing/2014/main" id="{D42FAC10-1C40-B8A6-828B-4987C8261999}"/>
                </a:ext>
              </a:extLst>
            </p:cNvPr>
            <p:cNvGrpSpPr/>
            <p:nvPr/>
          </p:nvGrpSpPr>
          <p:grpSpPr>
            <a:xfrm rot="3580292">
              <a:off x="663314" y="3933569"/>
              <a:ext cx="524437" cy="473874"/>
              <a:chOff x="2400300" y="1684907"/>
              <a:chExt cx="524437" cy="473874"/>
            </a:xfrm>
          </p:grpSpPr>
          <p:sp>
            <p:nvSpPr>
              <p:cNvPr id="25" name="Ellipse 24">
                <a:extLst>
                  <a:ext uri="{FF2B5EF4-FFF2-40B4-BE49-F238E27FC236}">
                    <a16:creationId xmlns:a16="http://schemas.microsoft.com/office/drawing/2014/main" id="{3D026E86-08B9-8533-FC08-9A47EC1F38B7}"/>
                  </a:ext>
                </a:extLst>
              </p:cNvPr>
              <p:cNvSpPr/>
              <p:nvPr/>
            </p:nvSpPr>
            <p:spPr>
              <a:xfrm>
                <a:off x="2506533" y="1767462"/>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Ellipse 25">
                <a:extLst>
                  <a:ext uri="{FF2B5EF4-FFF2-40B4-BE49-F238E27FC236}">
                    <a16:creationId xmlns:a16="http://schemas.microsoft.com/office/drawing/2014/main" id="{698AE4E7-F8DC-8782-E45C-402A0C8253BD}"/>
                  </a:ext>
                </a:extLst>
              </p:cNvPr>
              <p:cNvSpPr/>
              <p:nvPr/>
            </p:nvSpPr>
            <p:spPr>
              <a:xfrm>
                <a:off x="2400300" y="1684907"/>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1042DD9D-71CE-FFDC-6C17-C3106C0FF9AA}"/>
                  </a:ext>
                </a:extLst>
              </p:cNvPr>
              <p:cNvSpPr/>
              <p:nvPr/>
            </p:nvSpPr>
            <p:spPr>
              <a:xfrm rot="18379867">
                <a:off x="2503577" y="1915617"/>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B4F4E2F7-D6B8-9904-5CA9-D109FF2737C4}"/>
                  </a:ext>
                </a:extLst>
              </p:cNvPr>
              <p:cNvSpPr/>
              <p:nvPr/>
            </p:nvSpPr>
            <p:spPr>
              <a:xfrm rot="18379867">
                <a:off x="2633786" y="1732391"/>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Ellipse 28">
                <a:extLst>
                  <a:ext uri="{FF2B5EF4-FFF2-40B4-BE49-F238E27FC236}">
                    <a16:creationId xmlns:a16="http://schemas.microsoft.com/office/drawing/2014/main" id="{9A34F5D1-95FA-56EB-DFF1-D02153F1F1B1}"/>
                  </a:ext>
                </a:extLst>
              </p:cNvPr>
              <p:cNvSpPr/>
              <p:nvPr/>
            </p:nvSpPr>
            <p:spPr>
              <a:xfrm>
                <a:off x="2506532" y="1764254"/>
                <a:ext cx="311972" cy="31197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8" name="Groupe 17">
              <a:extLst>
                <a:ext uri="{FF2B5EF4-FFF2-40B4-BE49-F238E27FC236}">
                  <a16:creationId xmlns:a16="http://schemas.microsoft.com/office/drawing/2014/main" id="{41142F5C-2358-EE3B-5E62-0A9F085E8A5C}"/>
                </a:ext>
              </a:extLst>
            </p:cNvPr>
            <p:cNvGrpSpPr/>
            <p:nvPr/>
          </p:nvGrpSpPr>
          <p:grpSpPr>
            <a:xfrm rot="3645378">
              <a:off x="644546" y="2266280"/>
              <a:ext cx="524437" cy="473874"/>
              <a:chOff x="2400300" y="1684907"/>
              <a:chExt cx="524437" cy="473874"/>
            </a:xfrm>
          </p:grpSpPr>
          <p:sp>
            <p:nvSpPr>
              <p:cNvPr id="20" name="Ellipse 19">
                <a:extLst>
                  <a:ext uri="{FF2B5EF4-FFF2-40B4-BE49-F238E27FC236}">
                    <a16:creationId xmlns:a16="http://schemas.microsoft.com/office/drawing/2014/main" id="{3C1BFCE1-6F3A-C45B-380C-01E1954FCBFB}"/>
                  </a:ext>
                </a:extLst>
              </p:cNvPr>
              <p:cNvSpPr/>
              <p:nvPr/>
            </p:nvSpPr>
            <p:spPr>
              <a:xfrm>
                <a:off x="2506533" y="1767462"/>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Ellipse 20">
                <a:extLst>
                  <a:ext uri="{FF2B5EF4-FFF2-40B4-BE49-F238E27FC236}">
                    <a16:creationId xmlns:a16="http://schemas.microsoft.com/office/drawing/2014/main" id="{2AD008A7-0BF9-C7F3-6996-3CC5FF12075C}"/>
                  </a:ext>
                </a:extLst>
              </p:cNvPr>
              <p:cNvSpPr/>
              <p:nvPr/>
            </p:nvSpPr>
            <p:spPr>
              <a:xfrm>
                <a:off x="2400300" y="1684907"/>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26936FA1-0256-6061-EE7B-D59C66011F5F}"/>
                  </a:ext>
                </a:extLst>
              </p:cNvPr>
              <p:cNvSpPr/>
              <p:nvPr/>
            </p:nvSpPr>
            <p:spPr>
              <a:xfrm rot="18379867">
                <a:off x="2503577" y="1915617"/>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Rectangle 22">
                <a:extLst>
                  <a:ext uri="{FF2B5EF4-FFF2-40B4-BE49-F238E27FC236}">
                    <a16:creationId xmlns:a16="http://schemas.microsoft.com/office/drawing/2014/main" id="{B31307BB-7E71-C164-3345-592E1F310EE8}"/>
                  </a:ext>
                </a:extLst>
              </p:cNvPr>
              <p:cNvSpPr/>
              <p:nvPr/>
            </p:nvSpPr>
            <p:spPr>
              <a:xfrm rot="18379867">
                <a:off x="2633786" y="1732391"/>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Ellipse 23">
                <a:extLst>
                  <a:ext uri="{FF2B5EF4-FFF2-40B4-BE49-F238E27FC236}">
                    <a16:creationId xmlns:a16="http://schemas.microsoft.com/office/drawing/2014/main" id="{88CA45E2-07B8-4713-E899-F96E34F8F2EC}"/>
                  </a:ext>
                </a:extLst>
              </p:cNvPr>
              <p:cNvSpPr/>
              <p:nvPr/>
            </p:nvSpPr>
            <p:spPr>
              <a:xfrm>
                <a:off x="2506532" y="1764254"/>
                <a:ext cx="311972" cy="31197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9" name="Rectangle 18">
              <a:extLst>
                <a:ext uri="{FF2B5EF4-FFF2-40B4-BE49-F238E27FC236}">
                  <a16:creationId xmlns:a16="http://schemas.microsoft.com/office/drawing/2014/main" id="{2F590160-9945-6B03-5856-EBEB21631E17}"/>
                </a:ext>
              </a:extLst>
            </p:cNvPr>
            <p:cNvSpPr/>
            <p:nvPr/>
          </p:nvSpPr>
          <p:spPr>
            <a:xfrm rot="273905">
              <a:off x="690988" y="2240560"/>
              <a:ext cx="113888" cy="559293"/>
            </a:xfrm>
            <a:prstGeom prst="rect">
              <a:avLst/>
            </a:prstGeom>
            <a:solidFill>
              <a:srgbClr val="2E2B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6" name="ZoneTexte 35">
            <a:extLst>
              <a:ext uri="{FF2B5EF4-FFF2-40B4-BE49-F238E27FC236}">
                <a16:creationId xmlns:a16="http://schemas.microsoft.com/office/drawing/2014/main" id="{6940AB19-6223-E9AE-7CE8-4242E8733A34}"/>
              </a:ext>
            </a:extLst>
          </p:cNvPr>
          <p:cNvSpPr txBox="1"/>
          <p:nvPr/>
        </p:nvSpPr>
        <p:spPr>
          <a:xfrm>
            <a:off x="3561793" y="2033946"/>
            <a:ext cx="7428577" cy="509948"/>
          </a:xfrm>
          <a:prstGeom prst="rect">
            <a:avLst/>
          </a:prstGeom>
          <a:noFill/>
        </p:spPr>
        <p:txBody>
          <a:bodyPr wrap="square">
            <a:spAutoFit/>
          </a:bodyPr>
          <a:lstStyle/>
          <a:p>
            <a:pPr>
              <a:lnSpc>
                <a:spcPct val="120000"/>
              </a:lnSpc>
            </a:pPr>
            <a:r>
              <a:rPr lang="en-US" sz="2400" b="1" noProof="0" dirty="0">
                <a:solidFill>
                  <a:srgbClr val="FF0000"/>
                </a:solidFill>
              </a:rPr>
              <a:t>CMAP</a:t>
            </a:r>
          </a:p>
        </p:txBody>
      </p:sp>
      <p:pic>
        <p:nvPicPr>
          <p:cNvPr id="37" name="Image 36">
            <a:extLst>
              <a:ext uri="{FF2B5EF4-FFF2-40B4-BE49-F238E27FC236}">
                <a16:creationId xmlns:a16="http://schemas.microsoft.com/office/drawing/2014/main" id="{CF2F31BD-7D5C-FE59-A0C9-A98BB4E3F385}"/>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3617575" y="3797931"/>
            <a:ext cx="1938435" cy="1211275"/>
          </a:xfrm>
          <a:prstGeom prst="rect">
            <a:avLst/>
          </a:prstGeom>
          <a:ln w="38100">
            <a:solidFill>
              <a:srgbClr val="FF0000"/>
            </a:solidFill>
          </a:ln>
        </p:spPr>
      </p:pic>
      <p:cxnSp>
        <p:nvCxnSpPr>
          <p:cNvPr id="41" name="Connecteur droit avec flèche 40">
            <a:extLst>
              <a:ext uri="{FF2B5EF4-FFF2-40B4-BE49-F238E27FC236}">
                <a16:creationId xmlns:a16="http://schemas.microsoft.com/office/drawing/2014/main" id="{64F99EC2-C193-0DDB-2532-AA587751B1D5}"/>
              </a:ext>
            </a:extLst>
          </p:cNvPr>
          <p:cNvCxnSpPr>
            <a:stCxn id="37" idx="0"/>
          </p:cNvCxnSpPr>
          <p:nvPr/>
        </p:nvCxnSpPr>
        <p:spPr>
          <a:xfrm flipH="1">
            <a:off x="4586792" y="3797931"/>
            <a:ext cx="1" cy="86824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42" name="ZoneTexte 41">
            <a:extLst>
              <a:ext uri="{FF2B5EF4-FFF2-40B4-BE49-F238E27FC236}">
                <a16:creationId xmlns:a16="http://schemas.microsoft.com/office/drawing/2014/main" id="{900F8F10-6741-3B53-4D80-1BDAB5A287EB}"/>
              </a:ext>
            </a:extLst>
          </p:cNvPr>
          <p:cNvSpPr txBox="1"/>
          <p:nvPr/>
        </p:nvSpPr>
        <p:spPr>
          <a:xfrm>
            <a:off x="4606295" y="3996526"/>
            <a:ext cx="1035861" cy="307777"/>
          </a:xfrm>
          <a:prstGeom prst="rect">
            <a:avLst/>
          </a:prstGeom>
          <a:noFill/>
        </p:spPr>
        <p:txBody>
          <a:bodyPr wrap="none" rtlCol="0">
            <a:spAutoFit/>
          </a:bodyPr>
          <a:lstStyle/>
          <a:p>
            <a:r>
              <a:rPr lang="en-US" sz="1400" b="1" noProof="0" dirty="0">
                <a:solidFill>
                  <a:srgbClr val="FF0000"/>
                </a:solidFill>
              </a:rPr>
              <a:t>Amplitude</a:t>
            </a:r>
          </a:p>
        </p:txBody>
      </p:sp>
      <p:pic>
        <p:nvPicPr>
          <p:cNvPr id="6" name="Image 5">
            <a:extLst>
              <a:ext uri="{FF2B5EF4-FFF2-40B4-BE49-F238E27FC236}">
                <a16:creationId xmlns:a16="http://schemas.microsoft.com/office/drawing/2014/main" id="{135FD37E-2905-E0E8-2980-5AC972CBA96D}"/>
              </a:ext>
            </a:extLst>
          </p:cNvPr>
          <p:cNvPicPr>
            <a:picLocks noChangeAspect="1"/>
          </p:cNvPicPr>
          <p:nvPr/>
        </p:nvPicPr>
        <p:blipFill>
          <a:blip r:embed="rId6"/>
          <a:stretch>
            <a:fillRect/>
          </a:stretch>
        </p:blipFill>
        <p:spPr>
          <a:xfrm>
            <a:off x="5864464" y="2953836"/>
            <a:ext cx="6084520" cy="3478512"/>
          </a:xfrm>
          <a:prstGeom prst="rect">
            <a:avLst/>
          </a:prstGeom>
        </p:spPr>
      </p:pic>
      <p:sp>
        <p:nvSpPr>
          <p:cNvPr id="2" name="ZoneTexte 1">
            <a:extLst>
              <a:ext uri="{FF2B5EF4-FFF2-40B4-BE49-F238E27FC236}">
                <a16:creationId xmlns:a16="http://schemas.microsoft.com/office/drawing/2014/main" id="{EE2F5550-21EF-4DBA-B54F-7DFA86F2F19F}"/>
              </a:ext>
            </a:extLst>
          </p:cNvPr>
          <p:cNvSpPr txBox="1"/>
          <p:nvPr/>
        </p:nvSpPr>
        <p:spPr>
          <a:xfrm>
            <a:off x="0" y="220048"/>
            <a:ext cx="12191999" cy="707886"/>
          </a:xfrm>
          <a:prstGeom prst="rect">
            <a:avLst/>
          </a:prstGeom>
          <a:noFill/>
        </p:spPr>
        <p:txBody>
          <a:bodyPr wrap="square">
            <a:spAutoFit/>
          </a:bodyPr>
          <a:lstStyle/>
          <a:p>
            <a:pPr algn="ctr"/>
            <a:r>
              <a:rPr lang="en-US" sz="4000" b="1" noProof="0" dirty="0">
                <a:effectLst/>
                <a:ea typeface="Times New Roman" panose="02020603050405020304" pitchFamily="18" charset="0"/>
                <a:cs typeface="Times New Roman" panose="02020603050405020304" pitchFamily="18" charset="0"/>
              </a:rPr>
              <a:t>Short and long exercise tests</a:t>
            </a:r>
            <a:endParaRPr lang="en-US" sz="4000" noProof="0" dirty="0">
              <a:solidFill>
                <a:srgbClr val="FF0000"/>
              </a:solidFill>
            </a:endParaRPr>
          </a:p>
        </p:txBody>
      </p:sp>
    </p:spTree>
    <p:extLst>
      <p:ext uri="{BB962C8B-B14F-4D97-AF65-F5344CB8AC3E}">
        <p14:creationId xmlns:p14="http://schemas.microsoft.com/office/powerpoint/2010/main" val="95069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3D01F-6F5A-C366-C53F-1054DEEAA948}"/>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3A1187CB-35AE-85E3-6DEE-DCA553EBEA82}"/>
              </a:ext>
            </a:extLst>
          </p:cNvPr>
          <p:cNvSpPr/>
          <p:nvPr/>
        </p:nvSpPr>
        <p:spPr>
          <a:xfrm>
            <a:off x="3495230" y="1740730"/>
            <a:ext cx="2227386" cy="511249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Rectangle 37">
            <a:extLst>
              <a:ext uri="{FF2B5EF4-FFF2-40B4-BE49-F238E27FC236}">
                <a16:creationId xmlns:a16="http://schemas.microsoft.com/office/drawing/2014/main" id="{FD9AF7D9-EFF7-C423-DC80-3045EBE4FE00}"/>
              </a:ext>
            </a:extLst>
          </p:cNvPr>
          <p:cNvSpPr/>
          <p:nvPr/>
        </p:nvSpPr>
        <p:spPr>
          <a:xfrm>
            <a:off x="5697858" y="1740730"/>
            <a:ext cx="6494142" cy="512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3" name="Groupe 2">
            <a:extLst>
              <a:ext uri="{FF2B5EF4-FFF2-40B4-BE49-F238E27FC236}">
                <a16:creationId xmlns:a16="http://schemas.microsoft.com/office/drawing/2014/main" id="{C8C44D90-D0DB-2AC3-069D-F2B1DB1027F9}"/>
              </a:ext>
            </a:extLst>
          </p:cNvPr>
          <p:cNvGrpSpPr/>
          <p:nvPr/>
        </p:nvGrpSpPr>
        <p:grpSpPr>
          <a:xfrm>
            <a:off x="1" y="1692067"/>
            <a:ext cx="3495230" cy="5172532"/>
            <a:chOff x="24756" y="-58532"/>
            <a:chExt cx="4757057" cy="6923132"/>
          </a:xfrm>
        </p:grpSpPr>
        <p:pic>
          <p:nvPicPr>
            <p:cNvPr id="4" name="Image 3">
              <a:extLst>
                <a:ext uri="{FF2B5EF4-FFF2-40B4-BE49-F238E27FC236}">
                  <a16:creationId xmlns:a16="http://schemas.microsoft.com/office/drawing/2014/main" id="{E961F71F-2CA5-2E6F-23AF-5CFF8D43EF0A}"/>
                </a:ext>
              </a:extLst>
            </p:cNvPr>
            <p:cNvPicPr>
              <a:picLocks noChangeAspect="1"/>
            </p:cNvPicPr>
            <p:nvPr/>
          </p:nvPicPr>
          <p:blipFill>
            <a:blip r:embed="rId3"/>
            <a:stretch>
              <a:fillRect/>
            </a:stretch>
          </p:blipFill>
          <p:spPr>
            <a:xfrm>
              <a:off x="24756" y="6600"/>
              <a:ext cx="4757057" cy="6858000"/>
            </a:xfrm>
            <a:prstGeom prst="rect">
              <a:avLst/>
            </a:prstGeom>
          </p:spPr>
        </p:pic>
        <p:grpSp>
          <p:nvGrpSpPr>
            <p:cNvPr id="7" name="Groupe 6">
              <a:extLst>
                <a:ext uri="{FF2B5EF4-FFF2-40B4-BE49-F238E27FC236}">
                  <a16:creationId xmlns:a16="http://schemas.microsoft.com/office/drawing/2014/main" id="{C68388F3-855A-71D7-46F1-22EDA516977E}"/>
                </a:ext>
              </a:extLst>
            </p:cNvPr>
            <p:cNvGrpSpPr/>
            <p:nvPr/>
          </p:nvGrpSpPr>
          <p:grpSpPr>
            <a:xfrm>
              <a:off x="1062648" y="666706"/>
              <a:ext cx="307284" cy="461665"/>
              <a:chOff x="1703185" y="716269"/>
              <a:chExt cx="307284" cy="461665"/>
            </a:xfrm>
          </p:grpSpPr>
          <p:sp>
            <p:nvSpPr>
              <p:cNvPr id="32" name="Ellipse 31">
                <a:extLst>
                  <a:ext uri="{FF2B5EF4-FFF2-40B4-BE49-F238E27FC236}">
                    <a16:creationId xmlns:a16="http://schemas.microsoft.com/office/drawing/2014/main" id="{1BA1A4D9-1FFF-D968-0217-96CE75668137}"/>
                  </a:ext>
                </a:extLst>
              </p:cNvPr>
              <p:cNvSpPr/>
              <p:nvPr/>
            </p:nvSpPr>
            <p:spPr>
              <a:xfrm>
                <a:off x="1794424" y="938623"/>
                <a:ext cx="216045" cy="21766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ZoneTexte 32">
                <a:extLst>
                  <a:ext uri="{FF2B5EF4-FFF2-40B4-BE49-F238E27FC236}">
                    <a16:creationId xmlns:a16="http://schemas.microsoft.com/office/drawing/2014/main" id="{DEE5145C-ED70-DF8C-F10E-12CAD6B2B6CF}"/>
                  </a:ext>
                </a:extLst>
              </p:cNvPr>
              <p:cNvSpPr txBox="1"/>
              <p:nvPr/>
            </p:nvSpPr>
            <p:spPr>
              <a:xfrm>
                <a:off x="1703185" y="716269"/>
                <a:ext cx="279242" cy="461665"/>
              </a:xfrm>
              <a:prstGeom prst="rect">
                <a:avLst/>
              </a:prstGeom>
              <a:noFill/>
            </p:spPr>
            <p:txBody>
              <a:bodyPr wrap="none" rtlCol="0">
                <a:spAutoFit/>
              </a:bodyPr>
              <a:lstStyle/>
              <a:p>
                <a:r>
                  <a:rPr lang="en-US" sz="2400" b="1" noProof="0" dirty="0">
                    <a:solidFill>
                      <a:schemeClr val="bg1"/>
                    </a:solidFill>
                  </a:rPr>
                  <a:t>-</a:t>
                </a:r>
              </a:p>
            </p:txBody>
          </p:sp>
        </p:grpSp>
        <p:grpSp>
          <p:nvGrpSpPr>
            <p:cNvPr id="9" name="Groupe 8">
              <a:extLst>
                <a:ext uri="{FF2B5EF4-FFF2-40B4-BE49-F238E27FC236}">
                  <a16:creationId xmlns:a16="http://schemas.microsoft.com/office/drawing/2014/main" id="{22185177-2280-99D1-5CA8-DF2FAF670BDF}"/>
                </a:ext>
              </a:extLst>
            </p:cNvPr>
            <p:cNvGrpSpPr/>
            <p:nvPr/>
          </p:nvGrpSpPr>
          <p:grpSpPr>
            <a:xfrm>
              <a:off x="1056193" y="171122"/>
              <a:ext cx="313739" cy="400110"/>
              <a:chOff x="1696730" y="220685"/>
              <a:chExt cx="313739" cy="400110"/>
            </a:xfrm>
          </p:grpSpPr>
          <p:sp>
            <p:nvSpPr>
              <p:cNvPr id="30" name="Ellipse 29">
                <a:extLst>
                  <a:ext uri="{FF2B5EF4-FFF2-40B4-BE49-F238E27FC236}">
                    <a16:creationId xmlns:a16="http://schemas.microsoft.com/office/drawing/2014/main" id="{BFF9EE1B-0027-FDCE-BE1A-7C5D270F1271}"/>
                  </a:ext>
                </a:extLst>
              </p:cNvPr>
              <p:cNvSpPr/>
              <p:nvPr/>
            </p:nvSpPr>
            <p:spPr>
              <a:xfrm>
                <a:off x="1794424" y="363781"/>
                <a:ext cx="216045" cy="21766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ZoneTexte 30">
                <a:extLst>
                  <a:ext uri="{FF2B5EF4-FFF2-40B4-BE49-F238E27FC236}">
                    <a16:creationId xmlns:a16="http://schemas.microsoft.com/office/drawing/2014/main" id="{227DB3F6-4E31-B187-C125-1DC174525380}"/>
                  </a:ext>
                </a:extLst>
              </p:cNvPr>
              <p:cNvSpPr txBox="1"/>
              <p:nvPr/>
            </p:nvSpPr>
            <p:spPr>
              <a:xfrm>
                <a:off x="1696730" y="220685"/>
                <a:ext cx="312906" cy="400110"/>
              </a:xfrm>
              <a:prstGeom prst="rect">
                <a:avLst/>
              </a:prstGeom>
              <a:noFill/>
            </p:spPr>
            <p:txBody>
              <a:bodyPr wrap="none" rtlCol="0">
                <a:spAutoFit/>
              </a:bodyPr>
              <a:lstStyle/>
              <a:p>
                <a:r>
                  <a:rPr lang="en-US" sz="2000" b="1" noProof="0" dirty="0">
                    <a:solidFill>
                      <a:schemeClr val="bg1"/>
                    </a:solidFill>
                  </a:rPr>
                  <a:t>+</a:t>
                </a:r>
              </a:p>
            </p:txBody>
          </p:sp>
        </p:grpSp>
        <p:sp>
          <p:nvSpPr>
            <p:cNvPr id="10" name="ZoneTexte 9">
              <a:extLst>
                <a:ext uri="{FF2B5EF4-FFF2-40B4-BE49-F238E27FC236}">
                  <a16:creationId xmlns:a16="http://schemas.microsoft.com/office/drawing/2014/main" id="{500AF054-2E4E-1C21-7830-E8E25A9C6E2A}"/>
                </a:ext>
              </a:extLst>
            </p:cNvPr>
            <p:cNvSpPr txBox="1"/>
            <p:nvPr/>
          </p:nvSpPr>
          <p:spPr>
            <a:xfrm>
              <a:off x="1118395" y="2298380"/>
              <a:ext cx="490840" cy="461665"/>
            </a:xfrm>
            <a:prstGeom prst="rect">
              <a:avLst/>
            </a:prstGeom>
            <a:noFill/>
          </p:spPr>
          <p:txBody>
            <a:bodyPr wrap="none" rtlCol="0">
              <a:spAutoFit/>
            </a:bodyPr>
            <a:lstStyle/>
            <a:p>
              <a:r>
                <a:rPr lang="en-US" sz="2400" b="1" noProof="0" dirty="0"/>
                <a:t>E1</a:t>
              </a:r>
            </a:p>
          </p:txBody>
        </p:sp>
        <p:sp>
          <p:nvSpPr>
            <p:cNvPr id="11" name="ZoneTexte 10">
              <a:extLst>
                <a:ext uri="{FF2B5EF4-FFF2-40B4-BE49-F238E27FC236}">
                  <a16:creationId xmlns:a16="http://schemas.microsoft.com/office/drawing/2014/main" id="{E61586C5-61D4-7C29-5B8D-29B41412F500}"/>
                </a:ext>
              </a:extLst>
            </p:cNvPr>
            <p:cNvSpPr txBox="1"/>
            <p:nvPr/>
          </p:nvSpPr>
          <p:spPr>
            <a:xfrm>
              <a:off x="881571" y="3295348"/>
              <a:ext cx="490840" cy="461665"/>
            </a:xfrm>
            <a:prstGeom prst="rect">
              <a:avLst/>
            </a:prstGeom>
            <a:noFill/>
          </p:spPr>
          <p:txBody>
            <a:bodyPr wrap="none" rtlCol="0">
              <a:spAutoFit/>
            </a:bodyPr>
            <a:lstStyle/>
            <a:p>
              <a:r>
                <a:rPr lang="en-US" sz="2400" b="1" noProof="0" dirty="0"/>
                <a:t>E2</a:t>
              </a:r>
            </a:p>
          </p:txBody>
        </p:sp>
        <p:sp>
          <p:nvSpPr>
            <p:cNvPr id="12" name="ZoneTexte 11">
              <a:extLst>
                <a:ext uri="{FF2B5EF4-FFF2-40B4-BE49-F238E27FC236}">
                  <a16:creationId xmlns:a16="http://schemas.microsoft.com/office/drawing/2014/main" id="{C8996897-0D41-0934-7FC5-F42AC39876E1}"/>
                </a:ext>
              </a:extLst>
            </p:cNvPr>
            <p:cNvSpPr txBox="1"/>
            <p:nvPr/>
          </p:nvSpPr>
          <p:spPr>
            <a:xfrm>
              <a:off x="1966420" y="-58532"/>
              <a:ext cx="490840" cy="461665"/>
            </a:xfrm>
            <a:prstGeom prst="rect">
              <a:avLst/>
            </a:prstGeom>
            <a:noFill/>
          </p:spPr>
          <p:txBody>
            <a:bodyPr wrap="none" rtlCol="0">
              <a:spAutoFit/>
            </a:bodyPr>
            <a:lstStyle/>
            <a:p>
              <a:r>
                <a:rPr lang="en-US" sz="2400" b="1" noProof="0" dirty="0"/>
                <a:t>E0</a:t>
              </a:r>
            </a:p>
          </p:txBody>
        </p:sp>
        <p:sp>
          <p:nvSpPr>
            <p:cNvPr id="13" name="ZoneTexte 12">
              <a:extLst>
                <a:ext uri="{FF2B5EF4-FFF2-40B4-BE49-F238E27FC236}">
                  <a16:creationId xmlns:a16="http://schemas.microsoft.com/office/drawing/2014/main" id="{B04B5E88-CA53-545E-62C2-B06FD17224E1}"/>
                </a:ext>
              </a:extLst>
            </p:cNvPr>
            <p:cNvSpPr txBox="1"/>
            <p:nvPr/>
          </p:nvSpPr>
          <p:spPr>
            <a:xfrm>
              <a:off x="1390264" y="856769"/>
              <a:ext cx="800155" cy="307777"/>
            </a:xfrm>
            <a:prstGeom prst="rect">
              <a:avLst/>
            </a:prstGeom>
            <a:noFill/>
          </p:spPr>
          <p:txBody>
            <a:bodyPr wrap="none" rtlCol="0">
              <a:spAutoFit/>
            </a:bodyPr>
            <a:lstStyle/>
            <a:p>
              <a:r>
                <a:rPr lang="en-US" sz="1400" noProof="0" dirty="0"/>
                <a:t>Cathode</a:t>
              </a:r>
            </a:p>
          </p:txBody>
        </p:sp>
        <p:sp>
          <p:nvSpPr>
            <p:cNvPr id="14" name="ZoneTexte 13">
              <a:extLst>
                <a:ext uri="{FF2B5EF4-FFF2-40B4-BE49-F238E27FC236}">
                  <a16:creationId xmlns:a16="http://schemas.microsoft.com/office/drawing/2014/main" id="{5CC757F8-92FE-97DC-A57C-9AD6AF05EBFF}"/>
                </a:ext>
              </a:extLst>
            </p:cNvPr>
            <p:cNvSpPr txBox="1"/>
            <p:nvPr/>
          </p:nvSpPr>
          <p:spPr>
            <a:xfrm>
              <a:off x="1363525" y="249245"/>
              <a:ext cx="662361" cy="307777"/>
            </a:xfrm>
            <a:prstGeom prst="rect">
              <a:avLst/>
            </a:prstGeom>
            <a:noFill/>
          </p:spPr>
          <p:txBody>
            <a:bodyPr wrap="none" rtlCol="0">
              <a:spAutoFit/>
            </a:bodyPr>
            <a:lstStyle/>
            <a:p>
              <a:r>
                <a:rPr lang="en-US" sz="1400" noProof="0" dirty="0"/>
                <a:t>Anode</a:t>
              </a:r>
            </a:p>
          </p:txBody>
        </p:sp>
        <p:sp>
          <p:nvSpPr>
            <p:cNvPr id="15" name="Forme libre 14">
              <a:extLst>
                <a:ext uri="{FF2B5EF4-FFF2-40B4-BE49-F238E27FC236}">
                  <a16:creationId xmlns:a16="http://schemas.microsoft.com/office/drawing/2014/main" id="{6CBA38F1-398F-782D-0839-679B9ECD70B8}"/>
                </a:ext>
              </a:extLst>
            </p:cNvPr>
            <p:cNvSpPr/>
            <p:nvPr/>
          </p:nvSpPr>
          <p:spPr>
            <a:xfrm rot="16419443">
              <a:off x="137745" y="1533544"/>
              <a:ext cx="710004" cy="846671"/>
            </a:xfrm>
            <a:custGeom>
              <a:avLst/>
              <a:gdLst>
                <a:gd name="connsiteX0" fmla="*/ 96819 w 710004"/>
                <a:gd name="connsiteY0" fmla="*/ 506961 h 506961"/>
                <a:gd name="connsiteX1" fmla="*/ 107576 w 710004"/>
                <a:gd name="connsiteY1" fmla="*/ 399385 h 506961"/>
                <a:gd name="connsiteX2" fmla="*/ 86061 w 710004"/>
                <a:gd name="connsiteY2" fmla="*/ 377869 h 506961"/>
                <a:gd name="connsiteX3" fmla="*/ 75303 w 710004"/>
                <a:gd name="connsiteY3" fmla="*/ 345597 h 506961"/>
                <a:gd name="connsiteX4" fmla="*/ 10757 w 710004"/>
                <a:gd name="connsiteY4" fmla="*/ 302566 h 506961"/>
                <a:gd name="connsiteX5" fmla="*/ 0 w 710004"/>
                <a:gd name="connsiteY5" fmla="*/ 270293 h 506961"/>
                <a:gd name="connsiteX6" fmla="*/ 32273 w 710004"/>
                <a:gd name="connsiteY6" fmla="*/ 216505 h 506961"/>
                <a:gd name="connsiteX7" fmla="*/ 139849 w 710004"/>
                <a:gd name="connsiteY7" fmla="*/ 184232 h 506961"/>
                <a:gd name="connsiteX8" fmla="*/ 172122 w 710004"/>
                <a:gd name="connsiteY8" fmla="*/ 162717 h 506961"/>
                <a:gd name="connsiteX9" fmla="*/ 204395 w 710004"/>
                <a:gd name="connsiteY9" fmla="*/ 130444 h 506961"/>
                <a:gd name="connsiteX10" fmla="*/ 247426 w 710004"/>
                <a:gd name="connsiteY10" fmla="*/ 108928 h 506961"/>
                <a:gd name="connsiteX11" fmla="*/ 355002 w 710004"/>
                <a:gd name="connsiteY11" fmla="*/ 119686 h 506961"/>
                <a:gd name="connsiteX12" fmla="*/ 387275 w 710004"/>
                <a:gd name="connsiteY12" fmla="*/ 141201 h 506961"/>
                <a:gd name="connsiteX13" fmla="*/ 419548 w 710004"/>
                <a:gd name="connsiteY13" fmla="*/ 151959 h 506961"/>
                <a:gd name="connsiteX14" fmla="*/ 451821 w 710004"/>
                <a:gd name="connsiteY14" fmla="*/ 87413 h 506961"/>
                <a:gd name="connsiteX15" fmla="*/ 462579 w 710004"/>
                <a:gd name="connsiteY15" fmla="*/ 33625 h 506961"/>
                <a:gd name="connsiteX16" fmla="*/ 527124 w 710004"/>
                <a:gd name="connsiteY16" fmla="*/ 1352 h 506961"/>
                <a:gd name="connsiteX17" fmla="*/ 710004 w 710004"/>
                <a:gd name="connsiteY17" fmla="*/ 1352 h 50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0004" h="506961">
                  <a:moveTo>
                    <a:pt x="96819" y="506961"/>
                  </a:moveTo>
                  <a:cubicBezTo>
                    <a:pt x="128781" y="432380"/>
                    <a:pt x="146797" y="448412"/>
                    <a:pt x="107576" y="399385"/>
                  </a:cubicBezTo>
                  <a:cubicBezTo>
                    <a:pt x="101240" y="391465"/>
                    <a:pt x="93233" y="385041"/>
                    <a:pt x="86061" y="377869"/>
                  </a:cubicBezTo>
                  <a:cubicBezTo>
                    <a:pt x="82475" y="367112"/>
                    <a:pt x="83321" y="353615"/>
                    <a:pt x="75303" y="345597"/>
                  </a:cubicBezTo>
                  <a:cubicBezTo>
                    <a:pt x="57018" y="327313"/>
                    <a:pt x="10757" y="302566"/>
                    <a:pt x="10757" y="302566"/>
                  </a:cubicBezTo>
                  <a:cubicBezTo>
                    <a:pt x="7171" y="291808"/>
                    <a:pt x="0" y="281633"/>
                    <a:pt x="0" y="270293"/>
                  </a:cubicBezTo>
                  <a:cubicBezTo>
                    <a:pt x="0" y="251888"/>
                    <a:pt x="15229" y="225027"/>
                    <a:pt x="32273" y="216505"/>
                  </a:cubicBezTo>
                  <a:cubicBezTo>
                    <a:pt x="58469" y="203407"/>
                    <a:pt x="108961" y="191954"/>
                    <a:pt x="139849" y="184232"/>
                  </a:cubicBezTo>
                  <a:cubicBezTo>
                    <a:pt x="150607" y="177060"/>
                    <a:pt x="162190" y="170994"/>
                    <a:pt x="172122" y="162717"/>
                  </a:cubicBezTo>
                  <a:cubicBezTo>
                    <a:pt x="183809" y="152978"/>
                    <a:pt x="192015" y="139287"/>
                    <a:pt x="204395" y="130444"/>
                  </a:cubicBezTo>
                  <a:cubicBezTo>
                    <a:pt x="217445" y="121123"/>
                    <a:pt x="233082" y="116100"/>
                    <a:pt x="247426" y="108928"/>
                  </a:cubicBezTo>
                  <a:cubicBezTo>
                    <a:pt x="283285" y="112514"/>
                    <a:pt x="319887" y="111583"/>
                    <a:pt x="355002" y="119686"/>
                  </a:cubicBezTo>
                  <a:cubicBezTo>
                    <a:pt x="367600" y="122593"/>
                    <a:pt x="375711" y="135419"/>
                    <a:pt x="387275" y="141201"/>
                  </a:cubicBezTo>
                  <a:cubicBezTo>
                    <a:pt x="397417" y="146272"/>
                    <a:pt x="408790" y="148373"/>
                    <a:pt x="419548" y="151959"/>
                  </a:cubicBezTo>
                  <a:cubicBezTo>
                    <a:pt x="440582" y="120408"/>
                    <a:pt x="442913" y="123043"/>
                    <a:pt x="451821" y="87413"/>
                  </a:cubicBezTo>
                  <a:cubicBezTo>
                    <a:pt x="456256" y="69675"/>
                    <a:pt x="453508" y="49500"/>
                    <a:pt x="462579" y="33625"/>
                  </a:cubicBezTo>
                  <a:cubicBezTo>
                    <a:pt x="469246" y="21958"/>
                    <a:pt x="513318" y="2042"/>
                    <a:pt x="527124" y="1352"/>
                  </a:cubicBezTo>
                  <a:cubicBezTo>
                    <a:pt x="588008" y="-1692"/>
                    <a:pt x="649044" y="1352"/>
                    <a:pt x="710004" y="1352"/>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orme libre 15">
              <a:extLst>
                <a:ext uri="{FF2B5EF4-FFF2-40B4-BE49-F238E27FC236}">
                  <a16:creationId xmlns:a16="http://schemas.microsoft.com/office/drawing/2014/main" id="{FB81A9AC-F94B-AB6A-0FCC-45A53635A85B}"/>
                </a:ext>
              </a:extLst>
            </p:cNvPr>
            <p:cNvSpPr/>
            <p:nvPr/>
          </p:nvSpPr>
          <p:spPr>
            <a:xfrm rot="16200000">
              <a:off x="65628" y="3001758"/>
              <a:ext cx="923173" cy="917582"/>
            </a:xfrm>
            <a:custGeom>
              <a:avLst/>
              <a:gdLst>
                <a:gd name="connsiteX0" fmla="*/ 0 w 841828"/>
                <a:gd name="connsiteY0" fmla="*/ 406400 h 406400"/>
                <a:gd name="connsiteX1" fmla="*/ 87085 w 841828"/>
                <a:gd name="connsiteY1" fmla="*/ 304800 h 406400"/>
                <a:gd name="connsiteX2" fmla="*/ 130628 w 841828"/>
                <a:gd name="connsiteY2" fmla="*/ 290285 h 406400"/>
                <a:gd name="connsiteX3" fmla="*/ 290285 w 841828"/>
                <a:gd name="connsiteY3" fmla="*/ 261257 h 406400"/>
                <a:gd name="connsiteX4" fmla="*/ 377371 w 841828"/>
                <a:gd name="connsiteY4" fmla="*/ 217714 h 406400"/>
                <a:gd name="connsiteX5" fmla="*/ 420914 w 841828"/>
                <a:gd name="connsiteY5" fmla="*/ 246742 h 406400"/>
                <a:gd name="connsiteX6" fmla="*/ 464457 w 841828"/>
                <a:gd name="connsiteY6" fmla="*/ 261257 h 406400"/>
                <a:gd name="connsiteX7" fmla="*/ 478971 w 841828"/>
                <a:gd name="connsiteY7" fmla="*/ 217714 h 406400"/>
                <a:gd name="connsiteX8" fmla="*/ 449942 w 841828"/>
                <a:gd name="connsiteY8" fmla="*/ 87085 h 406400"/>
                <a:gd name="connsiteX9" fmla="*/ 522514 w 841828"/>
                <a:gd name="connsiteY9" fmla="*/ 72571 h 406400"/>
                <a:gd name="connsiteX10" fmla="*/ 609600 w 841828"/>
                <a:gd name="connsiteY10" fmla="*/ 43542 h 406400"/>
                <a:gd name="connsiteX11" fmla="*/ 653142 w 841828"/>
                <a:gd name="connsiteY11" fmla="*/ 29028 h 406400"/>
                <a:gd name="connsiteX12" fmla="*/ 696685 w 841828"/>
                <a:gd name="connsiteY12" fmla="*/ 14514 h 406400"/>
                <a:gd name="connsiteX13" fmla="*/ 740228 w 841828"/>
                <a:gd name="connsiteY13" fmla="*/ 0 h 406400"/>
                <a:gd name="connsiteX14" fmla="*/ 841828 w 841828"/>
                <a:gd name="connsiteY14"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1828" h="406400">
                  <a:moveTo>
                    <a:pt x="0" y="406400"/>
                  </a:moveTo>
                  <a:cubicBezTo>
                    <a:pt x="29028" y="372533"/>
                    <a:pt x="53747" y="334434"/>
                    <a:pt x="87085" y="304800"/>
                  </a:cubicBezTo>
                  <a:cubicBezTo>
                    <a:pt x="98520" y="294635"/>
                    <a:pt x="115785" y="293996"/>
                    <a:pt x="130628" y="290285"/>
                  </a:cubicBezTo>
                  <a:cubicBezTo>
                    <a:pt x="171193" y="280144"/>
                    <a:pt x="251471" y="267726"/>
                    <a:pt x="290285" y="261257"/>
                  </a:cubicBezTo>
                  <a:cubicBezTo>
                    <a:pt x="305449" y="251147"/>
                    <a:pt x="353333" y="213708"/>
                    <a:pt x="377371" y="217714"/>
                  </a:cubicBezTo>
                  <a:cubicBezTo>
                    <a:pt x="394578" y="220582"/>
                    <a:pt x="405312" y="238941"/>
                    <a:pt x="420914" y="246742"/>
                  </a:cubicBezTo>
                  <a:cubicBezTo>
                    <a:pt x="434598" y="253584"/>
                    <a:pt x="449943" y="256419"/>
                    <a:pt x="464457" y="261257"/>
                  </a:cubicBezTo>
                  <a:cubicBezTo>
                    <a:pt x="469295" y="246743"/>
                    <a:pt x="478971" y="233013"/>
                    <a:pt x="478971" y="217714"/>
                  </a:cubicBezTo>
                  <a:cubicBezTo>
                    <a:pt x="478971" y="166622"/>
                    <a:pt x="464911" y="131989"/>
                    <a:pt x="449942" y="87085"/>
                  </a:cubicBezTo>
                  <a:cubicBezTo>
                    <a:pt x="474133" y="82247"/>
                    <a:pt x="498714" y="79062"/>
                    <a:pt x="522514" y="72571"/>
                  </a:cubicBezTo>
                  <a:cubicBezTo>
                    <a:pt x="552035" y="64520"/>
                    <a:pt x="580571" y="53218"/>
                    <a:pt x="609600" y="43542"/>
                  </a:cubicBezTo>
                  <a:lnTo>
                    <a:pt x="653142" y="29028"/>
                  </a:lnTo>
                  <a:lnTo>
                    <a:pt x="696685" y="14514"/>
                  </a:lnTo>
                  <a:cubicBezTo>
                    <a:pt x="711199" y="9676"/>
                    <a:pt x="724929" y="0"/>
                    <a:pt x="740228" y="0"/>
                  </a:cubicBezTo>
                  <a:lnTo>
                    <a:pt x="841828" y="0"/>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7" name="Groupe 16">
              <a:extLst>
                <a:ext uri="{FF2B5EF4-FFF2-40B4-BE49-F238E27FC236}">
                  <a16:creationId xmlns:a16="http://schemas.microsoft.com/office/drawing/2014/main" id="{E603168A-EDA9-78D4-A49B-43EF90B2C2BE}"/>
                </a:ext>
              </a:extLst>
            </p:cNvPr>
            <p:cNvGrpSpPr/>
            <p:nvPr/>
          </p:nvGrpSpPr>
          <p:grpSpPr>
            <a:xfrm rot="3580292">
              <a:off x="663314" y="3933569"/>
              <a:ext cx="524437" cy="473874"/>
              <a:chOff x="2400300" y="1684907"/>
              <a:chExt cx="524437" cy="473874"/>
            </a:xfrm>
          </p:grpSpPr>
          <p:sp>
            <p:nvSpPr>
              <p:cNvPr id="25" name="Ellipse 24">
                <a:extLst>
                  <a:ext uri="{FF2B5EF4-FFF2-40B4-BE49-F238E27FC236}">
                    <a16:creationId xmlns:a16="http://schemas.microsoft.com/office/drawing/2014/main" id="{9024AC47-2FC6-808B-C51D-F0EC7D012308}"/>
                  </a:ext>
                </a:extLst>
              </p:cNvPr>
              <p:cNvSpPr/>
              <p:nvPr/>
            </p:nvSpPr>
            <p:spPr>
              <a:xfrm>
                <a:off x="2506533" y="1767462"/>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Ellipse 25">
                <a:extLst>
                  <a:ext uri="{FF2B5EF4-FFF2-40B4-BE49-F238E27FC236}">
                    <a16:creationId xmlns:a16="http://schemas.microsoft.com/office/drawing/2014/main" id="{BFF64D70-2C4A-7C2E-E59C-8A41AF0E1422}"/>
                  </a:ext>
                </a:extLst>
              </p:cNvPr>
              <p:cNvSpPr/>
              <p:nvPr/>
            </p:nvSpPr>
            <p:spPr>
              <a:xfrm>
                <a:off x="2400300" y="1684907"/>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F00C03CB-E5F9-7574-FAA6-E069263AB6DC}"/>
                  </a:ext>
                </a:extLst>
              </p:cNvPr>
              <p:cNvSpPr/>
              <p:nvPr/>
            </p:nvSpPr>
            <p:spPr>
              <a:xfrm rot="18379867">
                <a:off x="2503577" y="1915617"/>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BD6D5608-6980-7317-EC81-289E7616A9F5}"/>
                  </a:ext>
                </a:extLst>
              </p:cNvPr>
              <p:cNvSpPr/>
              <p:nvPr/>
            </p:nvSpPr>
            <p:spPr>
              <a:xfrm rot="18379867">
                <a:off x="2633786" y="1732391"/>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Ellipse 28">
                <a:extLst>
                  <a:ext uri="{FF2B5EF4-FFF2-40B4-BE49-F238E27FC236}">
                    <a16:creationId xmlns:a16="http://schemas.microsoft.com/office/drawing/2014/main" id="{57906175-968A-C1E6-81D7-181E90E1C630}"/>
                  </a:ext>
                </a:extLst>
              </p:cNvPr>
              <p:cNvSpPr/>
              <p:nvPr/>
            </p:nvSpPr>
            <p:spPr>
              <a:xfrm>
                <a:off x="2506532" y="1764254"/>
                <a:ext cx="311972" cy="31197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8" name="Groupe 17">
              <a:extLst>
                <a:ext uri="{FF2B5EF4-FFF2-40B4-BE49-F238E27FC236}">
                  <a16:creationId xmlns:a16="http://schemas.microsoft.com/office/drawing/2014/main" id="{0F37D7C4-6B2A-F2EF-B4DD-B552D445A983}"/>
                </a:ext>
              </a:extLst>
            </p:cNvPr>
            <p:cNvGrpSpPr/>
            <p:nvPr/>
          </p:nvGrpSpPr>
          <p:grpSpPr>
            <a:xfrm rot="3645378">
              <a:off x="644546" y="2266280"/>
              <a:ext cx="524437" cy="473874"/>
              <a:chOff x="2400300" y="1684907"/>
              <a:chExt cx="524437" cy="473874"/>
            </a:xfrm>
          </p:grpSpPr>
          <p:sp>
            <p:nvSpPr>
              <p:cNvPr id="20" name="Ellipse 19">
                <a:extLst>
                  <a:ext uri="{FF2B5EF4-FFF2-40B4-BE49-F238E27FC236}">
                    <a16:creationId xmlns:a16="http://schemas.microsoft.com/office/drawing/2014/main" id="{C090D800-EA36-B2EB-5070-BFDFA42D98EA}"/>
                  </a:ext>
                </a:extLst>
              </p:cNvPr>
              <p:cNvSpPr/>
              <p:nvPr/>
            </p:nvSpPr>
            <p:spPr>
              <a:xfrm>
                <a:off x="2506533" y="1767462"/>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Ellipse 20">
                <a:extLst>
                  <a:ext uri="{FF2B5EF4-FFF2-40B4-BE49-F238E27FC236}">
                    <a16:creationId xmlns:a16="http://schemas.microsoft.com/office/drawing/2014/main" id="{03ADD87F-4830-B644-1DA2-F46D8E4E4172}"/>
                  </a:ext>
                </a:extLst>
              </p:cNvPr>
              <p:cNvSpPr/>
              <p:nvPr/>
            </p:nvSpPr>
            <p:spPr>
              <a:xfrm>
                <a:off x="2400300" y="1684907"/>
                <a:ext cx="418204" cy="391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3CE7EEBB-446B-6C60-CAE4-64AE639653BF}"/>
                  </a:ext>
                </a:extLst>
              </p:cNvPr>
              <p:cNvSpPr/>
              <p:nvPr/>
            </p:nvSpPr>
            <p:spPr>
              <a:xfrm rot="18379867">
                <a:off x="2503577" y="1915617"/>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Rectangle 22">
                <a:extLst>
                  <a:ext uri="{FF2B5EF4-FFF2-40B4-BE49-F238E27FC236}">
                    <a16:creationId xmlns:a16="http://schemas.microsoft.com/office/drawing/2014/main" id="{5652EBD2-25CD-8893-9988-B5DFAEF15926}"/>
                  </a:ext>
                </a:extLst>
              </p:cNvPr>
              <p:cNvSpPr/>
              <p:nvPr/>
            </p:nvSpPr>
            <p:spPr>
              <a:xfrm rot="18379867">
                <a:off x="2633786" y="1732391"/>
                <a:ext cx="176463" cy="185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Ellipse 23">
                <a:extLst>
                  <a:ext uri="{FF2B5EF4-FFF2-40B4-BE49-F238E27FC236}">
                    <a16:creationId xmlns:a16="http://schemas.microsoft.com/office/drawing/2014/main" id="{93E90D76-53CD-EB93-2C34-69EC23602C6F}"/>
                  </a:ext>
                </a:extLst>
              </p:cNvPr>
              <p:cNvSpPr/>
              <p:nvPr/>
            </p:nvSpPr>
            <p:spPr>
              <a:xfrm>
                <a:off x="2506532" y="1764254"/>
                <a:ext cx="311972" cy="31197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9" name="Rectangle 18">
              <a:extLst>
                <a:ext uri="{FF2B5EF4-FFF2-40B4-BE49-F238E27FC236}">
                  <a16:creationId xmlns:a16="http://schemas.microsoft.com/office/drawing/2014/main" id="{FEB76E9C-58F4-0940-BC44-9FBA2678ED14}"/>
                </a:ext>
              </a:extLst>
            </p:cNvPr>
            <p:cNvSpPr/>
            <p:nvPr/>
          </p:nvSpPr>
          <p:spPr>
            <a:xfrm rot="273905">
              <a:off x="690988" y="2240560"/>
              <a:ext cx="113888" cy="559293"/>
            </a:xfrm>
            <a:prstGeom prst="rect">
              <a:avLst/>
            </a:prstGeom>
            <a:solidFill>
              <a:srgbClr val="2E2B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6" name="ZoneTexte 35">
            <a:extLst>
              <a:ext uri="{FF2B5EF4-FFF2-40B4-BE49-F238E27FC236}">
                <a16:creationId xmlns:a16="http://schemas.microsoft.com/office/drawing/2014/main" id="{D7F64201-AC63-6524-74A7-BE41D18E5A2F}"/>
              </a:ext>
            </a:extLst>
          </p:cNvPr>
          <p:cNvSpPr txBox="1"/>
          <p:nvPr/>
        </p:nvSpPr>
        <p:spPr>
          <a:xfrm>
            <a:off x="3561793" y="2033946"/>
            <a:ext cx="7428577" cy="509948"/>
          </a:xfrm>
          <a:prstGeom prst="rect">
            <a:avLst/>
          </a:prstGeom>
          <a:noFill/>
        </p:spPr>
        <p:txBody>
          <a:bodyPr wrap="square">
            <a:spAutoFit/>
          </a:bodyPr>
          <a:lstStyle/>
          <a:p>
            <a:pPr>
              <a:lnSpc>
                <a:spcPct val="120000"/>
              </a:lnSpc>
            </a:pPr>
            <a:r>
              <a:rPr lang="en-US" sz="2400" b="1" noProof="0" dirty="0">
                <a:solidFill>
                  <a:srgbClr val="FF0000"/>
                </a:solidFill>
              </a:rPr>
              <a:t>CMAP</a:t>
            </a:r>
          </a:p>
        </p:txBody>
      </p:sp>
      <p:pic>
        <p:nvPicPr>
          <p:cNvPr id="37" name="Image 36">
            <a:extLst>
              <a:ext uri="{FF2B5EF4-FFF2-40B4-BE49-F238E27FC236}">
                <a16:creationId xmlns:a16="http://schemas.microsoft.com/office/drawing/2014/main" id="{DBCC1DA4-5208-7E9C-B4DA-36CB5ED85192}"/>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3617575" y="3797931"/>
            <a:ext cx="1938435" cy="1211275"/>
          </a:xfrm>
          <a:prstGeom prst="rect">
            <a:avLst/>
          </a:prstGeom>
          <a:ln w="38100">
            <a:solidFill>
              <a:srgbClr val="FF0000"/>
            </a:solidFill>
          </a:ln>
        </p:spPr>
      </p:pic>
      <p:cxnSp>
        <p:nvCxnSpPr>
          <p:cNvPr id="41" name="Connecteur droit avec flèche 40">
            <a:extLst>
              <a:ext uri="{FF2B5EF4-FFF2-40B4-BE49-F238E27FC236}">
                <a16:creationId xmlns:a16="http://schemas.microsoft.com/office/drawing/2014/main" id="{A217DD0B-020A-B75E-1C0F-965828621B12}"/>
              </a:ext>
            </a:extLst>
          </p:cNvPr>
          <p:cNvCxnSpPr>
            <a:stCxn id="37" idx="0"/>
          </p:cNvCxnSpPr>
          <p:nvPr/>
        </p:nvCxnSpPr>
        <p:spPr>
          <a:xfrm flipH="1">
            <a:off x="4586792" y="3797931"/>
            <a:ext cx="1" cy="86824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42" name="ZoneTexte 41">
            <a:extLst>
              <a:ext uri="{FF2B5EF4-FFF2-40B4-BE49-F238E27FC236}">
                <a16:creationId xmlns:a16="http://schemas.microsoft.com/office/drawing/2014/main" id="{9F3F4652-DBE5-21CD-0B46-9049AAFC7C7B}"/>
              </a:ext>
            </a:extLst>
          </p:cNvPr>
          <p:cNvSpPr txBox="1"/>
          <p:nvPr/>
        </p:nvSpPr>
        <p:spPr>
          <a:xfrm>
            <a:off x="4606295" y="3996526"/>
            <a:ext cx="1035861" cy="307777"/>
          </a:xfrm>
          <a:prstGeom prst="rect">
            <a:avLst/>
          </a:prstGeom>
          <a:noFill/>
        </p:spPr>
        <p:txBody>
          <a:bodyPr wrap="none" rtlCol="0">
            <a:spAutoFit/>
          </a:bodyPr>
          <a:lstStyle/>
          <a:p>
            <a:r>
              <a:rPr lang="en-US" sz="1400" b="1" noProof="0" dirty="0">
                <a:solidFill>
                  <a:srgbClr val="FF0000"/>
                </a:solidFill>
              </a:rPr>
              <a:t>Amplitude</a:t>
            </a:r>
          </a:p>
        </p:txBody>
      </p:sp>
      <p:sp>
        <p:nvSpPr>
          <p:cNvPr id="2" name="ZoneTexte 1">
            <a:extLst>
              <a:ext uri="{FF2B5EF4-FFF2-40B4-BE49-F238E27FC236}">
                <a16:creationId xmlns:a16="http://schemas.microsoft.com/office/drawing/2014/main" id="{E83A63DF-DEF8-1E0B-7F7B-6C0AD88AFF02}"/>
              </a:ext>
            </a:extLst>
          </p:cNvPr>
          <p:cNvSpPr txBox="1"/>
          <p:nvPr/>
        </p:nvSpPr>
        <p:spPr>
          <a:xfrm>
            <a:off x="0" y="220048"/>
            <a:ext cx="12191999" cy="707886"/>
          </a:xfrm>
          <a:prstGeom prst="rect">
            <a:avLst/>
          </a:prstGeom>
          <a:noFill/>
        </p:spPr>
        <p:txBody>
          <a:bodyPr wrap="square">
            <a:spAutoFit/>
          </a:bodyPr>
          <a:lstStyle/>
          <a:p>
            <a:pPr algn="ctr"/>
            <a:r>
              <a:rPr lang="en-US" sz="4000" b="1" noProof="0" dirty="0">
                <a:effectLst/>
                <a:ea typeface="Times New Roman" panose="02020603050405020304" pitchFamily="18" charset="0"/>
                <a:cs typeface="Times New Roman" panose="02020603050405020304" pitchFamily="18" charset="0"/>
              </a:rPr>
              <a:t>Short and long exercise tests</a:t>
            </a:r>
            <a:endParaRPr lang="en-US" sz="4000" noProof="0" dirty="0">
              <a:solidFill>
                <a:srgbClr val="FF0000"/>
              </a:solidFill>
            </a:endParaRPr>
          </a:p>
        </p:txBody>
      </p:sp>
      <p:pic>
        <p:nvPicPr>
          <p:cNvPr id="5" name="Image 4">
            <a:extLst>
              <a:ext uri="{FF2B5EF4-FFF2-40B4-BE49-F238E27FC236}">
                <a16:creationId xmlns:a16="http://schemas.microsoft.com/office/drawing/2014/main" id="{D9D7626C-4D4C-B0A2-49C2-4C60EF25F993}"/>
              </a:ext>
            </a:extLst>
          </p:cNvPr>
          <p:cNvPicPr>
            <a:picLocks noChangeAspect="1"/>
          </p:cNvPicPr>
          <p:nvPr/>
        </p:nvPicPr>
        <p:blipFill>
          <a:blip r:embed="rId6"/>
          <a:stretch>
            <a:fillRect/>
          </a:stretch>
        </p:blipFill>
        <p:spPr>
          <a:xfrm>
            <a:off x="5757229" y="2206443"/>
            <a:ext cx="6375400" cy="4318000"/>
          </a:xfrm>
          <a:prstGeom prst="rect">
            <a:avLst/>
          </a:prstGeom>
        </p:spPr>
      </p:pic>
    </p:spTree>
    <p:extLst>
      <p:ext uri="{BB962C8B-B14F-4D97-AF65-F5344CB8AC3E}">
        <p14:creationId xmlns:p14="http://schemas.microsoft.com/office/powerpoint/2010/main" val="340506533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4214</TotalTime>
  <Words>1723</Words>
  <Application>Microsoft Macintosh PowerPoint</Application>
  <PresentationFormat>Grand écran</PresentationFormat>
  <Paragraphs>263</Paragraphs>
  <Slides>24</Slides>
  <Notes>20</Notes>
  <HiddenSlides>0</HiddenSlides>
  <MMClips>5</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24</vt:i4>
      </vt:variant>
    </vt:vector>
  </HeadingPairs>
  <TitlesOfParts>
    <vt:vector size="29" baseType="lpstr">
      <vt:lpstr>Aptos</vt:lpstr>
      <vt:lpstr>Aptos Display</vt:lpstr>
      <vt:lpstr>Arial</vt:lpstr>
      <vt:lpstr>Times New Roman</vt:lpstr>
      <vt:lpstr>Thème Office</vt:lpstr>
      <vt:lpstr>Clinical investigation and biophysical analysis of muscle channelopathies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François Wang</dc:creator>
  <cp:lastModifiedBy>François Wang</cp:lastModifiedBy>
  <cp:revision>42</cp:revision>
  <cp:lastPrinted>2026-01-31T11:52:34Z</cp:lastPrinted>
  <dcterms:created xsi:type="dcterms:W3CDTF">2025-10-24T07:58:00Z</dcterms:created>
  <dcterms:modified xsi:type="dcterms:W3CDTF">2026-02-03T10:50:05Z</dcterms:modified>
</cp:coreProperties>
</file>